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2" r:id="rId4"/>
    <p:sldId id="264" r:id="rId5"/>
    <p:sldId id="266" r:id="rId6"/>
    <p:sldId id="268" r:id="rId7"/>
    <p:sldId id="270" r:id="rId8"/>
    <p:sldId id="272" r:id="rId9"/>
    <p:sldId id="274" r:id="rId10"/>
    <p:sldId id="276" r:id="rId11"/>
    <p:sldId id="278" r:id="rId12"/>
    <p:sldId id="280" r:id="rId13"/>
    <p:sldId id="282" r:id="rId14"/>
    <p:sldId id="284" r:id="rId15"/>
    <p:sldId id="286" r:id="rId16"/>
    <p:sldId id="288" r:id="rId17"/>
    <p:sldId id="290" r:id="rId18"/>
    <p:sldId id="292" r:id="rId19"/>
    <p:sldId id="294" r:id="rId20"/>
    <p:sldId id="296" r:id="rId21"/>
    <p:sldId id="298" r:id="rId22"/>
    <p:sldId id="300" r:id="rId23"/>
    <p:sldId id="302" r:id="rId24"/>
    <p:sldId id="304" r:id="rId25"/>
    <p:sldId id="306" r:id="rId26"/>
    <p:sldId id="340" r:id="rId27"/>
    <p:sldId id="313" r:id="rId28"/>
    <p:sldId id="308" r:id="rId29"/>
    <p:sldId id="310" r:id="rId30"/>
    <p:sldId id="312" r:id="rId31"/>
    <p:sldId id="315" r:id="rId32"/>
    <p:sldId id="317" r:id="rId33"/>
    <p:sldId id="319" r:id="rId34"/>
    <p:sldId id="321" r:id="rId35"/>
    <p:sldId id="323" r:id="rId36"/>
    <p:sldId id="325" r:id="rId37"/>
    <p:sldId id="327" r:id="rId38"/>
    <p:sldId id="342" r:id="rId39"/>
    <p:sldId id="344" r:id="rId40"/>
    <p:sldId id="346" r:id="rId41"/>
    <p:sldId id="348" r:id="rId42"/>
    <p:sldId id="350" r:id="rId43"/>
    <p:sldId id="351" r:id="rId44"/>
    <p:sldId id="405" r:id="rId45"/>
    <p:sldId id="329" r:id="rId46"/>
    <p:sldId id="332" r:id="rId47"/>
    <p:sldId id="334" r:id="rId48"/>
    <p:sldId id="336" r:id="rId49"/>
    <p:sldId id="338" r:id="rId50"/>
    <p:sldId id="353" r:id="rId51"/>
    <p:sldId id="355" r:id="rId52"/>
    <p:sldId id="357" r:id="rId53"/>
    <p:sldId id="359" r:id="rId54"/>
    <p:sldId id="360" r:id="rId55"/>
    <p:sldId id="362" r:id="rId56"/>
    <p:sldId id="365" r:id="rId57"/>
    <p:sldId id="367" r:id="rId58"/>
    <p:sldId id="369" r:id="rId59"/>
    <p:sldId id="406" r:id="rId60"/>
    <p:sldId id="371" r:id="rId61"/>
    <p:sldId id="373" r:id="rId62"/>
    <p:sldId id="408" r:id="rId63"/>
    <p:sldId id="375" r:id="rId64"/>
    <p:sldId id="377" r:id="rId65"/>
    <p:sldId id="379" r:id="rId66"/>
    <p:sldId id="381" r:id="rId67"/>
    <p:sldId id="383" r:id="rId68"/>
    <p:sldId id="385" r:id="rId69"/>
    <p:sldId id="387" r:id="rId70"/>
    <p:sldId id="389" r:id="rId71"/>
    <p:sldId id="391" r:id="rId72"/>
    <p:sldId id="393" r:id="rId73"/>
    <p:sldId id="395" r:id="rId74"/>
    <p:sldId id="397" r:id="rId75"/>
    <p:sldId id="399" r:id="rId76"/>
    <p:sldId id="401" r:id="rId77"/>
    <p:sldId id="403" r:id="rId78"/>
    <p:sldId id="410" r:id="rId79"/>
    <p:sldId id="412" r:id="rId80"/>
    <p:sldId id="414" r:id="rId81"/>
    <p:sldId id="416" r:id="rId82"/>
    <p:sldId id="418" r:id="rId83"/>
    <p:sldId id="420" r:id="rId84"/>
    <p:sldId id="422" r:id="rId85"/>
    <p:sldId id="424" r:id="rId86"/>
    <p:sldId id="426" r:id="rId87"/>
    <p:sldId id="428" r:id="rId88"/>
    <p:sldId id="430" r:id="rId89"/>
    <p:sldId id="432" r:id="rId90"/>
    <p:sldId id="434" r:id="rId91"/>
    <p:sldId id="436" r:id="rId92"/>
    <p:sldId id="438" r:id="rId93"/>
    <p:sldId id="440" r:id="rId94"/>
    <p:sldId id="442" r:id="rId95"/>
    <p:sldId id="444" r:id="rId96"/>
    <p:sldId id="446" r:id="rId97"/>
    <p:sldId id="447" r:id="rId98"/>
    <p:sldId id="448" r:id="rId99"/>
    <p:sldId id="450" r:id="rId100"/>
    <p:sldId id="452" r:id="rId10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544" autoAdjust="0"/>
    <p:restoredTop sz="94660"/>
  </p:normalViewPr>
  <p:slideViewPr>
    <p:cSldViewPr snapToGrid="0">
      <p:cViewPr>
        <p:scale>
          <a:sx n="66" d="100"/>
          <a:sy n="66" d="100"/>
        </p:scale>
        <p:origin x="834" y="252"/>
      </p:cViewPr>
      <p:guideLst/>
    </p:cSldViewPr>
  </p:slideViewPr>
  <p:notesTextViewPr>
    <p:cViewPr>
      <p:scale>
        <a:sx n="1" d="1"/>
        <a:sy n="1" d="1"/>
      </p:scale>
      <p:origin x="0" y="0"/>
    </p:cViewPr>
  </p:notesTextViewPr>
  <p:sorterViewPr>
    <p:cViewPr varScale="1">
      <p:scale>
        <a:sx n="100" d="100"/>
        <a:sy n="100" d="100"/>
      </p:scale>
      <p:origin x="0" y="-4428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4"/>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5238830493036044E-2"/>
          <c:y val="2.6246250189710531E-2"/>
          <c:w val="0.99"/>
          <c:h val="0.98750000000000004"/>
        </c:manualLayout>
      </c:layout>
      <c:area3DChart>
        <c:grouping val="stacked"/>
        <c:varyColors val="0"/>
        <c:ser>
          <c:idx val="0"/>
          <c:order val="0"/>
          <c:tx>
            <c:strRef>
              <c:f>Sheet1!$A$2</c:f>
              <c:strCache>
                <c:ptCount val="1"/>
                <c:pt idx="0">
                  <c:v>Region 1</c:v>
                </c:pt>
              </c:strCache>
            </c:strRef>
          </c:tx>
          <c:spPr>
            <a:solidFill>
              <a:srgbClr val="85868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c:v>
                </c:pt>
                <c:pt idx="1">
                  <c:v>36</c:v>
                </c:pt>
                <c:pt idx="2">
                  <c:v>63</c:v>
                </c:pt>
                <c:pt idx="3">
                  <c:v>143</c:v>
                </c:pt>
              </c:numCache>
            </c:numRef>
          </c:val>
        </c:ser>
        <c:ser>
          <c:idx val="1"/>
          <c:order val="1"/>
          <c:tx>
            <c:strRef>
              <c:f>Sheet1!$A$3</c:f>
              <c:strCache>
                <c:ptCount val="1"/>
                <c:pt idx="0">
                  <c:v>Region 2</c:v>
                </c:pt>
              </c:strCache>
            </c:strRef>
          </c:tx>
          <c:spPr>
            <a:solidFill>
              <a:srgbClr val="CCCDCB"/>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80</c:v>
                </c:pt>
                <c:pt idx="3">
                  <c:v>48</c:v>
                </c:pt>
              </c:numCache>
            </c:numRef>
          </c:val>
        </c:ser>
        <c:dLbls>
          <c:showLegendKey val="0"/>
          <c:showVal val="0"/>
          <c:showCatName val="0"/>
          <c:showSerName val="0"/>
          <c:showPercent val="0"/>
          <c:showBubbleSize val="0"/>
        </c:dLbls>
        <c:gapDepth val="50"/>
        <c:axId val="175753512"/>
        <c:axId val="175753904"/>
        <c:axId val="176028520"/>
      </c:area3DChart>
      <c:catAx>
        <c:axId val="17575351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800" b="0" i="0" u="none" strike="noStrike">
                <a:solidFill>
                  <a:schemeClr val="tx1">
                    <a:lumMod val="75000"/>
                    <a:lumOff val="25000"/>
                  </a:schemeClr>
                </a:solidFill>
                <a:latin typeface="Lato Regular"/>
              </a:defRPr>
            </a:pPr>
            <a:endParaRPr lang="id-ID"/>
          </a:p>
        </c:txPr>
        <c:crossAx val="175753904"/>
        <c:crosses val="autoZero"/>
        <c:auto val="1"/>
        <c:lblAlgn val="ctr"/>
        <c:lblOffset val="100"/>
        <c:noMultiLvlLbl val="1"/>
      </c:catAx>
      <c:valAx>
        <c:axId val="17575390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200" b="0" i="0" u="none" strike="noStrike">
                <a:solidFill>
                  <a:schemeClr val="tx1">
                    <a:lumMod val="50000"/>
                    <a:lumOff val="50000"/>
                  </a:schemeClr>
                </a:solidFill>
                <a:latin typeface="Lato Regular"/>
              </a:defRPr>
            </a:pPr>
            <a:endParaRPr lang="id-ID"/>
          </a:p>
        </c:txPr>
        <c:crossAx val="175753512"/>
        <c:crosses val="autoZero"/>
        <c:crossBetween val="between"/>
        <c:majorUnit val="50"/>
        <c:minorUnit val="25"/>
      </c:valAx>
      <c:serAx>
        <c:axId val="176028520"/>
        <c:scaling>
          <c:orientation val="minMax"/>
        </c:scaling>
        <c:delete val="0"/>
        <c:axPos val="b"/>
        <c:majorTickMark val="out"/>
        <c:minorTickMark val="none"/>
        <c:tickLblPos val="none"/>
        <c:spPr>
          <a:ln w="12700" cap="flat">
            <a:noFill/>
            <a:prstDash val="solid"/>
            <a:miter lim="400000"/>
          </a:ln>
        </c:spPr>
        <c:crossAx val="175753904"/>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919399999999999E-2"/>
          <c:y val="6.3997100000000001E-2"/>
          <c:w val="0.95708099999999996"/>
          <c:h val="0.85618499999999997"/>
        </c:manualLayout>
      </c:layout>
      <c:barChart>
        <c:barDir val="col"/>
        <c:grouping val="clustered"/>
        <c:varyColors val="0"/>
        <c:ser>
          <c:idx val="0"/>
          <c:order val="0"/>
          <c:tx>
            <c:strRef>
              <c:f>Sheet1!$B$1</c:f>
              <c:strCache>
                <c:ptCount val="1"/>
                <c:pt idx="0">
                  <c:v>Series 1</c:v>
                </c:pt>
              </c:strCache>
            </c:strRef>
          </c:tx>
          <c:spPr>
            <a:solidFill>
              <a:srgbClr val="858685"/>
            </a:solidFill>
            <a:ln w="9525" cap="flat">
              <a:solidFill>
                <a:srgbClr val="FFFFFF"/>
              </a:solidFill>
              <a:prstDash val="solid"/>
              <a:round/>
            </a:ln>
            <a:effectLst/>
          </c:spPr>
          <c:invertIfNegative val="0"/>
          <c:dLbls>
            <c:numFmt formatCode="0" sourceLinked="0"/>
            <c:spPr>
              <a:noFill/>
              <a:ln>
                <a:noFill/>
              </a:ln>
              <a:effectLst/>
            </c:spPr>
            <c:txPr>
              <a:bodyPr/>
              <a:lstStyle/>
              <a:p>
                <a:pPr>
                  <a:defRPr sz="900" b="0" i="0" u="none" strike="noStrike">
                    <a:solidFill>
                      <a:srgbClr val="858585"/>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Sheet1!$B$2:$B$5</c:f>
              <c:numCache>
                <c:formatCode>General</c:formatCode>
                <c:ptCount val="4"/>
                <c:pt idx="0">
                  <c:v>100</c:v>
                </c:pt>
                <c:pt idx="1">
                  <c:v>90</c:v>
                </c:pt>
                <c:pt idx="2">
                  <c:v>50</c:v>
                </c:pt>
                <c:pt idx="3">
                  <c:v>50</c:v>
                </c:pt>
              </c:numCache>
            </c:numRef>
          </c:val>
        </c:ser>
        <c:ser>
          <c:idx val="1"/>
          <c:order val="1"/>
          <c:tx>
            <c:strRef>
              <c:f>Sheet1!$C$1</c:f>
              <c:strCache>
                <c:ptCount val="1"/>
                <c:pt idx="0">
                  <c:v>Series 2</c:v>
                </c:pt>
              </c:strCache>
            </c:strRef>
          </c:tx>
          <c:spPr>
            <a:solidFill>
              <a:srgbClr val="CCCDCB"/>
            </a:solidFill>
            <a:ln w="9525" cap="flat">
              <a:noFill/>
              <a:round/>
            </a:ln>
            <a:effectLst/>
          </c:spPr>
          <c:invertIfNegative val="0"/>
          <c:dLbls>
            <c:numFmt formatCode="0" sourceLinked="0"/>
            <c:spPr>
              <a:noFill/>
              <a:ln>
                <a:noFill/>
              </a:ln>
              <a:effectLst/>
            </c:spPr>
            <c:txPr>
              <a:bodyPr/>
              <a:lstStyle/>
              <a:p>
                <a:pPr>
                  <a:defRPr sz="900" b="0" i="0" u="none" strike="noStrike">
                    <a:solidFill>
                      <a:srgbClr val="858585"/>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Sheet1!$C$2:$C$5</c:f>
              <c:numCache>
                <c:formatCode>General</c:formatCode>
                <c:ptCount val="4"/>
                <c:pt idx="0">
                  <c:v>90</c:v>
                </c:pt>
                <c:pt idx="1">
                  <c:v>75</c:v>
                </c:pt>
                <c:pt idx="2">
                  <c:v>100</c:v>
                </c:pt>
                <c:pt idx="3">
                  <c:v>100</c:v>
                </c:pt>
              </c:numCache>
            </c:numRef>
          </c:val>
        </c:ser>
        <c:ser>
          <c:idx val="2"/>
          <c:order val="2"/>
          <c:tx>
            <c:strRef>
              <c:f>Sheet1!$D$1</c:f>
              <c:strCache>
                <c:ptCount val="1"/>
                <c:pt idx="0">
                  <c:v>Series 3</c:v>
                </c:pt>
              </c:strCache>
            </c:strRef>
          </c:tx>
          <c:spPr>
            <a:solidFill>
              <a:srgbClr val="3C3D3C"/>
            </a:solidFill>
            <a:ln w="9525" cap="flat">
              <a:noFill/>
              <a:round/>
            </a:ln>
            <a:effectLst/>
          </c:spPr>
          <c:invertIfNegative val="0"/>
          <c:dLbls>
            <c:numFmt formatCode="0" sourceLinked="0"/>
            <c:spPr>
              <a:noFill/>
              <a:ln>
                <a:noFill/>
              </a:ln>
              <a:effectLst/>
            </c:spPr>
            <c:txPr>
              <a:bodyPr/>
              <a:lstStyle/>
              <a:p>
                <a:pPr>
                  <a:defRPr sz="900" b="0" i="0" u="none" strike="noStrike">
                    <a:solidFill>
                      <a:srgbClr val="858585"/>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Sheet1!$D$2:$D$5</c:f>
              <c:numCache>
                <c:formatCode>General</c:formatCode>
                <c:ptCount val="4"/>
                <c:pt idx="0">
                  <c:v>70</c:v>
                </c:pt>
                <c:pt idx="1">
                  <c:v>55</c:v>
                </c:pt>
                <c:pt idx="2">
                  <c:v>85</c:v>
                </c:pt>
                <c:pt idx="3">
                  <c:v>85</c:v>
                </c:pt>
              </c:numCache>
            </c:numRef>
          </c:val>
        </c:ser>
        <c:ser>
          <c:idx val="3"/>
          <c:order val="3"/>
          <c:tx>
            <c:strRef>
              <c:f>Sheet1!$E$1</c:f>
              <c:strCache>
                <c:ptCount val="1"/>
                <c:pt idx="0">
                  <c:v>Series 32</c:v>
                </c:pt>
              </c:strCache>
            </c:strRef>
          </c:tx>
          <c:spPr>
            <a:solidFill>
              <a:srgbClr val="9E9F9E"/>
            </a:solidFill>
            <a:ln w="9525" cap="flat">
              <a:noFill/>
              <a:round/>
            </a:ln>
            <a:effectLst/>
          </c:spPr>
          <c:invertIfNegative val="0"/>
          <c:dLbls>
            <c:numFmt formatCode="0" sourceLinked="0"/>
            <c:spPr>
              <a:noFill/>
              <a:ln>
                <a:noFill/>
              </a:ln>
              <a:effectLst/>
            </c:spPr>
            <c:txPr>
              <a:bodyPr/>
              <a:lstStyle/>
              <a:p>
                <a:pPr>
                  <a:defRPr sz="900" b="0" i="0" u="none" strike="noStrike">
                    <a:solidFill>
                      <a:srgbClr val="858585"/>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Sheet1!$E$2:$E$5</c:f>
              <c:numCache>
                <c:formatCode>General</c:formatCode>
                <c:ptCount val="4"/>
                <c:pt idx="0">
                  <c:v>50</c:v>
                </c:pt>
                <c:pt idx="1">
                  <c:v>65</c:v>
                </c:pt>
                <c:pt idx="2">
                  <c:v>70</c:v>
                </c:pt>
                <c:pt idx="3">
                  <c:v>75</c:v>
                </c:pt>
              </c:numCache>
            </c:numRef>
          </c:val>
        </c:ser>
        <c:dLbls>
          <c:showLegendKey val="0"/>
          <c:showVal val="0"/>
          <c:showCatName val="0"/>
          <c:showSerName val="0"/>
          <c:showPercent val="0"/>
          <c:showBubbleSize val="0"/>
        </c:dLbls>
        <c:gapWidth val="351"/>
        <c:overlap val="-14"/>
        <c:axId val="175755080"/>
        <c:axId val="188026144"/>
      </c:barChart>
      <c:catAx>
        <c:axId val="175755080"/>
        <c:scaling>
          <c:orientation val="minMax"/>
        </c:scaling>
        <c:delete val="0"/>
        <c:axPos val="b"/>
        <c:numFmt formatCode="General" sourceLinked="0"/>
        <c:majorTickMark val="out"/>
        <c:minorTickMark val="none"/>
        <c:tickLblPos val="low"/>
        <c:spPr>
          <a:ln w="9525" cap="flat">
            <a:solidFill>
              <a:srgbClr val="C2C2C2"/>
            </a:solidFill>
            <a:prstDash val="solid"/>
            <a:round/>
          </a:ln>
        </c:spPr>
        <c:txPr>
          <a:bodyPr rot="0"/>
          <a:lstStyle/>
          <a:p>
            <a:pPr>
              <a:defRPr sz="800" b="0" i="0" u="none" strike="noStrike">
                <a:solidFill>
                  <a:schemeClr val="tx1">
                    <a:lumMod val="50000"/>
                    <a:lumOff val="50000"/>
                  </a:schemeClr>
                </a:solidFill>
                <a:latin typeface="Lato Regular"/>
              </a:defRPr>
            </a:pPr>
            <a:endParaRPr lang="id-ID"/>
          </a:p>
        </c:txPr>
        <c:crossAx val="188026144"/>
        <c:crosses val="autoZero"/>
        <c:auto val="1"/>
        <c:lblAlgn val="ctr"/>
        <c:lblOffset val="100"/>
        <c:noMultiLvlLbl val="1"/>
      </c:catAx>
      <c:valAx>
        <c:axId val="188026144"/>
        <c:scaling>
          <c:orientation val="minMax"/>
          <c:max val="100"/>
        </c:scaling>
        <c:delete val="0"/>
        <c:axPos val="l"/>
        <c:majorGridlines>
          <c:spPr>
            <a:ln w="12700" cap="flat">
              <a:solidFill>
                <a:srgbClr val="E0E0E0">
                  <a:alpha val="48000"/>
                </a:srgbClr>
              </a:solidFill>
              <a:prstDash val="solid"/>
              <a:round/>
            </a:ln>
          </c:spPr>
        </c:majorGridlines>
        <c:numFmt formatCode="0" sourceLinked="0"/>
        <c:majorTickMark val="in"/>
        <c:minorTickMark val="in"/>
        <c:tickLblPos val="nextTo"/>
        <c:spPr>
          <a:ln w="9525" cap="flat">
            <a:solidFill>
              <a:srgbClr val="C2C2C2"/>
            </a:solidFill>
            <a:prstDash val="solid"/>
            <a:round/>
          </a:ln>
        </c:spPr>
        <c:txPr>
          <a:bodyPr rot="0"/>
          <a:lstStyle/>
          <a:p>
            <a:pPr>
              <a:defRPr sz="1050" b="0" i="0" u="none" strike="noStrike">
                <a:solidFill>
                  <a:schemeClr val="tx1">
                    <a:lumMod val="50000"/>
                    <a:lumOff val="50000"/>
                  </a:schemeClr>
                </a:solidFill>
                <a:latin typeface="Lato Regular"/>
              </a:defRPr>
            </a:pPr>
            <a:endParaRPr lang="id-ID"/>
          </a:p>
        </c:txPr>
        <c:crossAx val="175755080"/>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462E-2"/>
          <c:y val="2.39873E-2"/>
          <c:w val="0.93645400000000001"/>
          <c:h val="0.93952500000000005"/>
        </c:manualLayout>
      </c:layout>
      <c:areaChart>
        <c:grouping val="standard"/>
        <c:varyColors val="0"/>
        <c:ser>
          <c:idx val="1"/>
          <c:order val="0"/>
          <c:tx>
            <c:strRef>
              <c:f>Sheet1!$C$1</c:f>
              <c:strCache>
                <c:ptCount val="1"/>
                <c:pt idx="0">
                  <c:v>Category A</c:v>
                </c:pt>
              </c:strCache>
            </c:strRef>
          </c:tx>
          <c:spPr>
            <a:solidFill>
              <a:srgbClr val="CCCDCB"/>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er>
        <c:ser>
          <c:idx val="0"/>
          <c:order val="1"/>
          <c:tx>
            <c:strRef>
              <c:f>Sheet1!$B$1</c:f>
              <c:strCache>
                <c:ptCount val="1"/>
                <c:pt idx="0">
                  <c:v>Category B Fill</c:v>
                </c:pt>
              </c:strCache>
            </c:strRef>
          </c:tx>
          <c:spPr>
            <a:solidFill>
              <a:srgbClr val="85868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er>
        <c:dLbls>
          <c:showLegendKey val="0"/>
          <c:showVal val="0"/>
          <c:showCatName val="0"/>
          <c:showSerName val="0"/>
          <c:showPercent val="0"/>
          <c:showBubbleSize val="0"/>
        </c:dLbls>
        <c:axId val="188026928"/>
        <c:axId val="188027320"/>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c:v>
                </c:pt>
                <c:pt idx="1">
                  <c:v>30</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ser>
        <c:dLbls>
          <c:showLegendKey val="0"/>
          <c:showVal val="0"/>
          <c:showCatName val="0"/>
          <c:showSerName val="0"/>
          <c:showPercent val="0"/>
          <c:showBubbleSize val="0"/>
        </c:dLbls>
        <c:marker val="1"/>
        <c:smooth val="0"/>
        <c:axId val="188026928"/>
        <c:axId val="188027320"/>
      </c:lineChart>
      <c:catAx>
        <c:axId val="188026928"/>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id-ID"/>
          </a:p>
        </c:txPr>
        <c:crossAx val="188027320"/>
        <c:crosses val="autoZero"/>
        <c:auto val="1"/>
        <c:lblAlgn val="ctr"/>
        <c:lblOffset val="100"/>
        <c:noMultiLvlLbl val="1"/>
      </c:catAx>
      <c:valAx>
        <c:axId val="188027320"/>
        <c:scaling>
          <c:orientation val="minMax"/>
          <c:max val="160"/>
        </c:scaling>
        <c:delete val="0"/>
        <c:axPos val="l"/>
        <c:majorGridlines>
          <c:spPr>
            <a:ln w="12700" cap="flat">
              <a:solidFill>
                <a:schemeClr val="bg1">
                  <a:lumMod val="85000"/>
                  <a:alpha val="50000"/>
                </a:schemeClr>
              </a:solidFill>
              <a:prstDash val="solid"/>
              <a:round/>
            </a:ln>
          </c:spPr>
        </c:majorGridlines>
        <c:numFmt formatCode="0" sourceLinked="0"/>
        <c:majorTickMark val="none"/>
        <c:minorTickMark val="none"/>
        <c:tickLblPos val="nextTo"/>
        <c:spPr>
          <a:ln w="9525" cap="flat">
            <a:noFill/>
            <a:miter lim="400000"/>
          </a:ln>
        </c:spPr>
        <c:txPr>
          <a:bodyPr rot="0"/>
          <a:lstStyle/>
          <a:p>
            <a:pPr>
              <a:defRPr sz="1200" b="0" i="0" u="none" strike="noStrike">
                <a:solidFill>
                  <a:schemeClr val="tx1">
                    <a:lumMod val="50000"/>
                    <a:lumOff val="50000"/>
                  </a:schemeClr>
                </a:solidFill>
                <a:latin typeface="Lato Regular"/>
              </a:defRPr>
            </a:pPr>
            <a:endParaRPr lang="id-ID"/>
          </a:p>
        </c:txPr>
        <c:crossAx val="188026928"/>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61"/>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9441820287050846"/>
          <c:y val="2.236749050916028E-3"/>
          <c:w val="0.99"/>
          <c:h val="0.98750000000000004"/>
        </c:manualLayout>
      </c:layout>
      <c:bar3DChart>
        <c:barDir val="bar"/>
        <c:grouping val="clustered"/>
        <c:varyColors val="0"/>
        <c:ser>
          <c:idx val="0"/>
          <c:order val="0"/>
          <c:tx>
            <c:v>Title 01</c:v>
          </c:tx>
          <c:spPr>
            <a:solidFill>
              <a:srgbClr val="858685"/>
            </a:solidFill>
            <a:ln w="9525" cap="flat">
              <a:noFill/>
              <a:round/>
            </a:ln>
            <a:effectLst>
              <a:outerShdw blurRad="952500" dist="76200" dir="15821505" algn="tl">
                <a:srgbClr val="000000">
                  <a:alpha val="0"/>
                </a:srgbClr>
              </a:outerShdw>
            </a:effectLst>
            <a:sp3d prstMaterial="matte"/>
          </c:spPr>
          <c:invertIfNegative val="0"/>
          <c:dPt>
            <c:idx val="0"/>
            <c:invertIfNegative val="1"/>
            <c:bubble3D val="0"/>
          </c:dPt>
          <c:dPt>
            <c:idx val="1"/>
            <c:invertIfNegative val="1"/>
            <c:bubble3D val="0"/>
            <c:spPr>
              <a:solidFill>
                <a:srgbClr val="CCCDCB"/>
              </a:solidFill>
              <a:ln w="9525" cap="flat">
                <a:noFill/>
                <a:round/>
              </a:ln>
              <a:effectLst>
                <a:outerShdw blurRad="952500" dist="76200" dir="15821505" algn="tl">
                  <a:srgbClr val="000000">
                    <a:alpha val="0"/>
                  </a:srgbClr>
                </a:outerShdw>
              </a:effectLst>
              <a:sp3d prstMaterial="matte"/>
            </c:spPr>
          </c:dPt>
          <c:dPt>
            <c:idx val="2"/>
            <c:invertIfNegative val="1"/>
            <c:bubble3D val="0"/>
            <c:spPr>
              <a:solidFill>
                <a:srgbClr val="3C3D3C"/>
              </a:solidFill>
              <a:ln w="9525" cap="flat">
                <a:noFill/>
                <a:round/>
              </a:ln>
              <a:effectLst>
                <a:outerShdw blurRad="952500" dist="76200" dir="15821505" algn="tl">
                  <a:srgbClr val="000000">
                    <a:alpha val="0"/>
                  </a:srgbClr>
                </a:outerShdw>
              </a:effectLst>
              <a:sp3d prstMaterial="matte"/>
            </c:spPr>
          </c:dPt>
          <c:dPt>
            <c:idx val="3"/>
            <c:invertIfNegative val="1"/>
            <c:bubble3D val="0"/>
            <c:spPr>
              <a:solidFill>
                <a:srgbClr val="9E9F9E"/>
              </a:solidFill>
              <a:ln w="9525" cap="flat">
                <a:noFill/>
                <a:round/>
              </a:ln>
              <a:effectLst>
                <a:outerShdw blurRad="952500" dist="76200" dir="15821505" algn="tl">
                  <a:srgbClr val="000000">
                    <a:alpha val="0"/>
                  </a:srgbClr>
                </a:outerShdw>
              </a:effectLst>
              <a:sp3d prstMaterial="matte"/>
            </c:spPr>
          </c:dPt>
          <c:dPt>
            <c:idx val="4"/>
            <c:invertIfNegative val="1"/>
            <c:bubble3D val="0"/>
            <c:spPr>
              <a:solidFill>
                <a:srgbClr val="000000"/>
              </a:solidFill>
              <a:ln w="9525" cap="flat">
                <a:noFill/>
                <a:round/>
              </a:ln>
              <a:effectLst>
                <a:outerShdw blurRad="952500" dist="76200" dir="15821505" algn="tl">
                  <a:srgbClr val="000000">
                    <a:alpha val="0"/>
                  </a:srgbClr>
                </a:outerShdw>
              </a:effectLst>
              <a:sp3d prstMaterial="matte"/>
            </c:spPr>
          </c:dPt>
          <c:dLbls>
            <c:dLbl>
              <c:idx val="0"/>
              <c:numFmt formatCode="0" sourceLinked="0"/>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dLbl>
            <c:dLbl>
              <c:idx val="1"/>
              <c:numFmt formatCode="0" sourceLinked="0"/>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dLbl>
            <c:dLbl>
              <c:idx val="2"/>
              <c:numFmt formatCode="0" sourceLinked="0"/>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dLbl>
            <c:dLbl>
              <c:idx val="3"/>
              <c:numFmt formatCode="0" sourceLinked="0"/>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dLbl>
            <c:dLbl>
              <c:idx val="4"/>
              <c:numFmt formatCode="0" sourceLinked="0"/>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dLbl>
            <c:numFmt formatCode="0" sourceLinked="0"/>
            <c:spPr>
              <a:noFill/>
              <a:ln>
                <a:noFill/>
              </a:ln>
              <a:effectLst/>
            </c:spPr>
            <c:txPr>
              <a:bodyPr/>
              <a:lstStyle/>
              <a:p>
                <a:pPr>
                  <a:defRPr sz="1000" b="0" i="0" u="none" strike="noStrike">
                    <a:solidFill>
                      <a:srgbClr val="000000"/>
                    </a:solidFill>
                    <a:latin typeface="Lato Regular"/>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c:v>
              </c:pt>
              <c:pt idx="1">
                <c:v>90</c:v>
              </c:pt>
              <c:pt idx="2">
                <c:v>80</c:v>
              </c:pt>
              <c:pt idx="3">
                <c:v>50</c:v>
              </c:pt>
              <c:pt idx="4">
                <c:v>30</c:v>
              </c:pt>
            </c:numLit>
          </c:val>
        </c:ser>
        <c:dLbls>
          <c:showLegendKey val="0"/>
          <c:showVal val="0"/>
          <c:showCatName val="0"/>
          <c:showSerName val="0"/>
          <c:showPercent val="0"/>
          <c:showBubbleSize val="0"/>
        </c:dLbls>
        <c:gapWidth val="55"/>
        <c:shape val="box"/>
        <c:axId val="188028104"/>
        <c:axId val="188028496"/>
        <c:axId val="187855616"/>
      </c:bar3DChart>
      <c:catAx>
        <c:axId val="188028104"/>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sz="1200" b="0" i="0" u="none" strike="noStrike">
                <a:solidFill>
                  <a:schemeClr val="tx1">
                    <a:lumMod val="50000"/>
                    <a:lumOff val="50000"/>
                  </a:schemeClr>
                </a:solidFill>
                <a:latin typeface="Lato Regular"/>
              </a:defRPr>
            </a:pPr>
            <a:endParaRPr lang="id-ID"/>
          </a:p>
        </c:txPr>
        <c:crossAx val="188028496"/>
        <c:crosses val="autoZero"/>
        <c:auto val="1"/>
        <c:lblAlgn val="ctr"/>
        <c:lblOffset val="100"/>
        <c:noMultiLvlLbl val="1"/>
      </c:catAx>
      <c:valAx>
        <c:axId val="188028496"/>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sz="1000" b="0" i="0" u="none" strike="noStrike">
                <a:solidFill>
                  <a:srgbClr val="000000"/>
                </a:solidFill>
                <a:latin typeface="Aileron SemiBold"/>
              </a:defRPr>
            </a:pPr>
            <a:endParaRPr lang="id-ID"/>
          </a:p>
        </c:txPr>
        <c:crossAx val="188028104"/>
        <c:crosses val="autoZero"/>
        <c:crossBetween val="between"/>
        <c:majorUnit val="22.5"/>
        <c:minorUnit val="11.25"/>
      </c:valAx>
      <c:serAx>
        <c:axId val="187855616"/>
        <c:scaling>
          <c:orientation val="minMax"/>
        </c:scaling>
        <c:delete val="0"/>
        <c:axPos val="b"/>
        <c:majorTickMark val="out"/>
        <c:minorTickMark val="none"/>
        <c:tickLblPos val="none"/>
        <c:spPr>
          <a:ln w="9525" cap="flat">
            <a:noFill/>
            <a:prstDash val="solid"/>
            <a:round/>
          </a:ln>
        </c:spPr>
        <c:crossAx val="188028496"/>
        <c:crosses val="autoZero"/>
        <c:tickLblSkip val="1"/>
      </c:serAx>
      <c:spPr>
        <a:noFill/>
        <a:ln w="9525" cap="flat">
          <a:noFill/>
          <a:prstDash val="solid"/>
          <a:round/>
        </a:ln>
        <a:effectLst/>
      </c:spPr>
    </c:plotArea>
    <c:plotVisOnly val="1"/>
    <c:dispBlanksAs val="gap"/>
    <c:showDLblsOverMax val="1"/>
  </c:chart>
  <c:spPr>
    <a:noFill/>
    <a:ln>
      <a:noFill/>
    </a:ln>
    <a:effectLst/>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65CB34-E1EE-46A8-BED4-8C8C7FD2250E}" type="datetimeFigureOut">
              <a:rPr lang="id-ID" smtClean="0"/>
              <a:t>12/07/2018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51AF9C6-0036-4D4B-BE84-B3E190A19672}" type="slidenum">
              <a:rPr lang="id-ID" smtClean="0"/>
              <a:t>‹#›</a:t>
            </a:fld>
            <a:endParaRPr lang="id-ID"/>
          </a:p>
        </p:txBody>
      </p:sp>
    </p:spTree>
    <p:extLst>
      <p:ext uri="{BB962C8B-B14F-4D97-AF65-F5344CB8AC3E}">
        <p14:creationId xmlns:p14="http://schemas.microsoft.com/office/powerpoint/2010/main" val="195706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808104" y="1785844"/>
            <a:ext cx="2377877" cy="3282893"/>
          </a:xfrm>
          <a:custGeom>
            <a:avLst/>
            <a:gdLst>
              <a:gd name="connsiteX0" fmla="*/ 4954 w 2377877"/>
              <a:gd name="connsiteY0" fmla="*/ 0 h 3282893"/>
              <a:gd name="connsiteX1" fmla="*/ 2374685 w 2377877"/>
              <a:gd name="connsiteY1" fmla="*/ 0 h 3282893"/>
              <a:gd name="connsiteX2" fmla="*/ 2377877 w 2377877"/>
              <a:gd name="connsiteY2" fmla="*/ 3648 h 3282893"/>
              <a:gd name="connsiteX3" fmla="*/ 2376336 w 2377877"/>
              <a:gd name="connsiteY3" fmla="*/ 3279093 h 3282893"/>
              <a:gd name="connsiteX4" fmla="*/ 2372923 w 2377877"/>
              <a:gd name="connsiteY4" fmla="*/ 3282893 h 3282893"/>
              <a:gd name="connsiteX5" fmla="*/ 3413 w 2377877"/>
              <a:gd name="connsiteY5" fmla="*/ 3282893 h 3282893"/>
              <a:gd name="connsiteX6" fmla="*/ 0 w 2377877"/>
              <a:gd name="connsiteY6" fmla="*/ 3279093 h 3282893"/>
              <a:gd name="connsiteX7" fmla="*/ 1541 w 2377877"/>
              <a:gd name="connsiteY7" fmla="*/ 3648 h 3282893"/>
              <a:gd name="connsiteX8" fmla="*/ 4954 w 2377877"/>
              <a:gd name="connsiteY8" fmla="*/ 0 h 328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877" h="3282893">
                <a:moveTo>
                  <a:pt x="4954" y="0"/>
                </a:moveTo>
                <a:lnTo>
                  <a:pt x="2374685" y="0"/>
                </a:lnTo>
                <a:cubicBezTo>
                  <a:pt x="2376336" y="0"/>
                  <a:pt x="2377877" y="1672"/>
                  <a:pt x="2377877" y="3648"/>
                </a:cubicBezTo>
                <a:lnTo>
                  <a:pt x="2376336" y="3279093"/>
                </a:lnTo>
                <a:cubicBezTo>
                  <a:pt x="2376336" y="3280917"/>
                  <a:pt x="2374575" y="3282893"/>
                  <a:pt x="2372923" y="3282893"/>
                </a:cubicBezTo>
                <a:lnTo>
                  <a:pt x="3413" y="3282893"/>
                </a:lnTo>
                <a:cubicBezTo>
                  <a:pt x="1762" y="3282893"/>
                  <a:pt x="0" y="3280917"/>
                  <a:pt x="0" y="3279093"/>
                </a:cubicBezTo>
                <a:cubicBezTo>
                  <a:pt x="1651" y="3648"/>
                  <a:pt x="1541" y="3648"/>
                  <a:pt x="1541" y="3648"/>
                </a:cubicBezTo>
                <a:cubicBezTo>
                  <a:pt x="1541" y="1672"/>
                  <a:pt x="3303" y="0"/>
                  <a:pt x="4954" y="0"/>
                </a:cubicBez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4059166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1890460" y="2513495"/>
            <a:ext cx="2180150" cy="2180222"/>
          </a:xfrm>
          <a:custGeom>
            <a:avLst/>
            <a:gdLst>
              <a:gd name="connsiteX0" fmla="*/ 1856049 w 2180150"/>
              <a:gd name="connsiteY0" fmla="*/ 1 h 2180222"/>
              <a:gd name="connsiteX1" fmla="*/ 2179764 w 2180150"/>
              <a:gd name="connsiteY1" fmla="*/ 323362 h 2180222"/>
              <a:gd name="connsiteX2" fmla="*/ 2180150 w 2180150"/>
              <a:gd name="connsiteY2" fmla="*/ 1856110 h 2180222"/>
              <a:gd name="connsiteX3" fmla="*/ 1856597 w 2180150"/>
              <a:gd name="connsiteY3" fmla="*/ 2179837 h 2180222"/>
              <a:gd name="connsiteX4" fmla="*/ 323900 w 2180150"/>
              <a:gd name="connsiteY4" fmla="*/ 2180222 h 2180222"/>
              <a:gd name="connsiteX5" fmla="*/ 386 w 2180150"/>
              <a:gd name="connsiteY5" fmla="*/ 1856658 h 2180222"/>
              <a:gd name="connsiteX6" fmla="*/ 1 w 2180150"/>
              <a:gd name="connsiteY6" fmla="*/ 323910 h 2180222"/>
              <a:gd name="connsiteX7" fmla="*/ 323352 w 2180150"/>
              <a:gd name="connsiteY7" fmla="*/ 386 h 2180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0150" h="2180222">
                <a:moveTo>
                  <a:pt x="1856049" y="1"/>
                </a:moveTo>
                <a:cubicBezTo>
                  <a:pt x="2034668" y="-44"/>
                  <a:pt x="2179720" y="144737"/>
                  <a:pt x="2179764" y="323362"/>
                </a:cubicBezTo>
                <a:lnTo>
                  <a:pt x="2180150" y="1856110"/>
                </a:lnTo>
                <a:cubicBezTo>
                  <a:pt x="2180195" y="2034736"/>
                  <a:pt x="2035216" y="2179792"/>
                  <a:pt x="1856597" y="2179837"/>
                </a:cubicBezTo>
                <a:lnTo>
                  <a:pt x="323900" y="2180222"/>
                </a:lnTo>
                <a:cubicBezTo>
                  <a:pt x="145280" y="2180267"/>
                  <a:pt x="431" y="2035284"/>
                  <a:pt x="386" y="1856658"/>
                </a:cubicBezTo>
                <a:lnTo>
                  <a:pt x="1" y="323910"/>
                </a:lnTo>
                <a:cubicBezTo>
                  <a:pt x="-44" y="145285"/>
                  <a:pt x="144732" y="431"/>
                  <a:pt x="323352" y="386"/>
                </a:cubicBez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174505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2573392" y="2215954"/>
            <a:ext cx="2426131" cy="2426041"/>
          </a:xfrm>
          <a:custGeom>
            <a:avLst/>
            <a:gdLst>
              <a:gd name="connsiteX0" fmla="*/ 2065462 w 2426131"/>
              <a:gd name="connsiteY0" fmla="*/ 1 h 2426041"/>
              <a:gd name="connsiteX1" fmla="*/ 2425702 w 2426131"/>
              <a:gd name="connsiteY1" fmla="*/ 359822 h 2426041"/>
              <a:gd name="connsiteX2" fmla="*/ 2426131 w 2426131"/>
              <a:gd name="connsiteY2" fmla="*/ 2065386 h 2426041"/>
              <a:gd name="connsiteX3" fmla="*/ 2066072 w 2426131"/>
              <a:gd name="connsiteY3" fmla="*/ 2425612 h 2426041"/>
              <a:gd name="connsiteX4" fmla="*/ 360445 w 2426131"/>
              <a:gd name="connsiteY4" fmla="*/ 2426041 h 2426041"/>
              <a:gd name="connsiteX5" fmla="*/ 429 w 2426131"/>
              <a:gd name="connsiteY5" fmla="*/ 2065995 h 2426041"/>
              <a:gd name="connsiteX6" fmla="*/ 1 w 2426131"/>
              <a:gd name="connsiteY6" fmla="*/ 360431 h 2426041"/>
              <a:gd name="connsiteX7" fmla="*/ 359835 w 2426131"/>
              <a:gd name="connsiteY7" fmla="*/ 430 h 2426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6131" h="2426041">
                <a:moveTo>
                  <a:pt x="2065462" y="1"/>
                </a:moveTo>
                <a:cubicBezTo>
                  <a:pt x="2264235" y="-49"/>
                  <a:pt x="2425652" y="161056"/>
                  <a:pt x="2425702" y="359822"/>
                </a:cubicBezTo>
                <a:lnTo>
                  <a:pt x="2426131" y="2065386"/>
                </a:lnTo>
                <a:cubicBezTo>
                  <a:pt x="2426180" y="2264151"/>
                  <a:pt x="2264845" y="2425562"/>
                  <a:pt x="2066072" y="2425612"/>
                </a:cubicBezTo>
                <a:lnTo>
                  <a:pt x="360445" y="2426041"/>
                </a:lnTo>
                <a:cubicBezTo>
                  <a:pt x="161672" y="2426091"/>
                  <a:pt x="479" y="2264761"/>
                  <a:pt x="429" y="2065995"/>
                </a:cubicBezTo>
                <a:lnTo>
                  <a:pt x="1" y="360431"/>
                </a:lnTo>
                <a:cubicBezTo>
                  <a:pt x="-49" y="161666"/>
                  <a:pt x="161062" y="479"/>
                  <a:pt x="359835" y="430"/>
                </a:cubicBez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2617081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5861416" y="2014"/>
            <a:ext cx="6338396" cy="6884303"/>
          </a:xfrm>
          <a:custGeom>
            <a:avLst/>
            <a:gdLst>
              <a:gd name="connsiteX0" fmla="*/ 0 w 6338396"/>
              <a:gd name="connsiteY0" fmla="*/ 0 h 6884303"/>
              <a:gd name="connsiteX1" fmla="*/ 6338396 w 6338396"/>
              <a:gd name="connsiteY1" fmla="*/ 0 h 6884303"/>
              <a:gd name="connsiteX2" fmla="*/ 6338396 w 6338396"/>
              <a:gd name="connsiteY2" fmla="*/ 6884303 h 6884303"/>
              <a:gd name="connsiteX3" fmla="*/ 0 w 6338396"/>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6" h="6884303">
                <a:moveTo>
                  <a:pt x="0" y="0"/>
                </a:moveTo>
                <a:lnTo>
                  <a:pt x="6338396" y="0"/>
                </a:lnTo>
                <a:lnTo>
                  <a:pt x="6338396" y="6884303"/>
                </a:lnTo>
                <a:lnTo>
                  <a:pt x="0" y="6884303"/>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45872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11625" y="1143001"/>
            <a:ext cx="4237378" cy="4602330"/>
          </a:xfrm>
          <a:custGeom>
            <a:avLst/>
            <a:gdLst>
              <a:gd name="connsiteX0" fmla="*/ 0 w 6338396"/>
              <a:gd name="connsiteY0" fmla="*/ 0 h 6884303"/>
              <a:gd name="connsiteX1" fmla="*/ 6338396 w 6338396"/>
              <a:gd name="connsiteY1" fmla="*/ 0 h 6884303"/>
              <a:gd name="connsiteX2" fmla="*/ 6338396 w 6338396"/>
              <a:gd name="connsiteY2" fmla="*/ 6884303 h 6884303"/>
              <a:gd name="connsiteX3" fmla="*/ 0 w 6338396"/>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6" h="6884303">
                <a:moveTo>
                  <a:pt x="0" y="0"/>
                </a:moveTo>
                <a:lnTo>
                  <a:pt x="6338396" y="0"/>
                </a:lnTo>
                <a:lnTo>
                  <a:pt x="6338396" y="6884303"/>
                </a:lnTo>
                <a:lnTo>
                  <a:pt x="0" y="6884303"/>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541870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1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91" y="882085"/>
            <a:ext cx="11927188" cy="5986067"/>
          </a:xfrm>
          <a:custGeom>
            <a:avLst/>
            <a:gdLst>
              <a:gd name="connsiteX0" fmla="*/ 5479881 w 11927188"/>
              <a:gd name="connsiteY0" fmla="*/ 0 h 5998767"/>
              <a:gd name="connsiteX1" fmla="*/ 11927188 w 11927188"/>
              <a:gd name="connsiteY1" fmla="*/ 0 h 5998767"/>
              <a:gd name="connsiteX2" fmla="*/ 6447308 w 11927188"/>
              <a:gd name="connsiteY2" fmla="*/ 5998767 h 5998767"/>
              <a:gd name="connsiteX3" fmla="*/ 0 w 11927188"/>
              <a:gd name="connsiteY3" fmla="*/ 5998767 h 5998767"/>
              <a:gd name="connsiteX0" fmla="*/ 5479881 w 11927188"/>
              <a:gd name="connsiteY0" fmla="*/ 0 h 5998767"/>
              <a:gd name="connsiteX1" fmla="*/ 11927188 w 11927188"/>
              <a:gd name="connsiteY1" fmla="*/ 0 h 5998767"/>
              <a:gd name="connsiteX2" fmla="*/ 6447308 w 11927188"/>
              <a:gd name="connsiteY2" fmla="*/ 5986067 h 5998767"/>
              <a:gd name="connsiteX3" fmla="*/ 0 w 11927188"/>
              <a:gd name="connsiteY3" fmla="*/ 5998767 h 5998767"/>
              <a:gd name="connsiteX4" fmla="*/ 5479881 w 11927188"/>
              <a:gd name="connsiteY4" fmla="*/ 0 h 5998767"/>
              <a:gd name="connsiteX0" fmla="*/ 5479881 w 11927188"/>
              <a:gd name="connsiteY0" fmla="*/ 0 h 5986067"/>
              <a:gd name="connsiteX1" fmla="*/ 11927188 w 11927188"/>
              <a:gd name="connsiteY1" fmla="*/ 0 h 5986067"/>
              <a:gd name="connsiteX2" fmla="*/ 6447308 w 11927188"/>
              <a:gd name="connsiteY2" fmla="*/ 5986067 h 5986067"/>
              <a:gd name="connsiteX3" fmla="*/ 0 w 11927188"/>
              <a:gd name="connsiteY3" fmla="*/ 5986067 h 5986067"/>
              <a:gd name="connsiteX4" fmla="*/ 5479881 w 11927188"/>
              <a:gd name="connsiteY4" fmla="*/ 0 h 598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7188" h="5986067">
                <a:moveTo>
                  <a:pt x="5479881" y="0"/>
                </a:moveTo>
                <a:lnTo>
                  <a:pt x="11927188" y="0"/>
                </a:lnTo>
                <a:lnTo>
                  <a:pt x="6447308" y="5986067"/>
                </a:lnTo>
                <a:lnTo>
                  <a:pt x="0" y="5986067"/>
                </a:lnTo>
                <a:lnTo>
                  <a:pt x="5479881" y="0"/>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2605879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1888628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116" y="2844800"/>
            <a:ext cx="6269217" cy="4020940"/>
          </a:xfrm>
          <a:custGeom>
            <a:avLst/>
            <a:gdLst>
              <a:gd name="connsiteX0" fmla="*/ 0 w 6337797"/>
              <a:gd name="connsiteY0" fmla="*/ 0 h 4097140"/>
              <a:gd name="connsiteX1" fmla="*/ 6337797 w 6337797"/>
              <a:gd name="connsiteY1" fmla="*/ 0 h 4097140"/>
              <a:gd name="connsiteX2" fmla="*/ 2597617 w 6337797"/>
              <a:gd name="connsiteY2" fmla="*/ 4097140 h 4097140"/>
              <a:gd name="connsiteX3" fmla="*/ 0 w 6337797"/>
              <a:gd name="connsiteY3" fmla="*/ 4097140 h 4097140"/>
              <a:gd name="connsiteX0" fmla="*/ 68580 w 6337797"/>
              <a:gd name="connsiteY0" fmla="*/ 0 h 4097140"/>
              <a:gd name="connsiteX1" fmla="*/ 6337797 w 6337797"/>
              <a:gd name="connsiteY1" fmla="*/ 0 h 4097140"/>
              <a:gd name="connsiteX2" fmla="*/ 2597617 w 6337797"/>
              <a:gd name="connsiteY2" fmla="*/ 4097140 h 4097140"/>
              <a:gd name="connsiteX3" fmla="*/ 0 w 6337797"/>
              <a:gd name="connsiteY3" fmla="*/ 4097140 h 4097140"/>
              <a:gd name="connsiteX4" fmla="*/ 68580 w 6337797"/>
              <a:gd name="connsiteY4" fmla="*/ 0 h 4097140"/>
              <a:gd name="connsiteX0" fmla="*/ 0 w 6269217"/>
              <a:gd name="connsiteY0" fmla="*/ 0 h 4097140"/>
              <a:gd name="connsiteX1" fmla="*/ 6269217 w 6269217"/>
              <a:gd name="connsiteY1" fmla="*/ 0 h 4097140"/>
              <a:gd name="connsiteX2" fmla="*/ 2529037 w 6269217"/>
              <a:gd name="connsiteY2" fmla="*/ 4097140 h 4097140"/>
              <a:gd name="connsiteX3" fmla="*/ 0 w 6269217"/>
              <a:gd name="connsiteY3" fmla="*/ 4036180 h 4097140"/>
              <a:gd name="connsiteX4" fmla="*/ 0 w 6269217"/>
              <a:gd name="connsiteY4" fmla="*/ 0 h 4097140"/>
              <a:gd name="connsiteX0" fmla="*/ 0 w 6269217"/>
              <a:gd name="connsiteY0" fmla="*/ 0 h 4036180"/>
              <a:gd name="connsiteX1" fmla="*/ 6269217 w 6269217"/>
              <a:gd name="connsiteY1" fmla="*/ 0 h 4036180"/>
              <a:gd name="connsiteX2" fmla="*/ 2574757 w 6269217"/>
              <a:gd name="connsiteY2" fmla="*/ 4020940 h 4036180"/>
              <a:gd name="connsiteX3" fmla="*/ 0 w 6269217"/>
              <a:gd name="connsiteY3" fmla="*/ 4036180 h 4036180"/>
              <a:gd name="connsiteX4" fmla="*/ 0 w 6269217"/>
              <a:gd name="connsiteY4" fmla="*/ 0 h 4036180"/>
              <a:gd name="connsiteX0" fmla="*/ 0 w 6269217"/>
              <a:gd name="connsiteY0" fmla="*/ 0 h 4020940"/>
              <a:gd name="connsiteX1" fmla="*/ 6269217 w 6269217"/>
              <a:gd name="connsiteY1" fmla="*/ 0 h 4020940"/>
              <a:gd name="connsiteX2" fmla="*/ 2574757 w 6269217"/>
              <a:gd name="connsiteY2" fmla="*/ 4020940 h 4020940"/>
              <a:gd name="connsiteX3" fmla="*/ 15240 w 6269217"/>
              <a:gd name="connsiteY3" fmla="*/ 4020940 h 4020940"/>
              <a:gd name="connsiteX4" fmla="*/ 0 w 6269217"/>
              <a:gd name="connsiteY4" fmla="*/ 0 h 4020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217" h="4020940">
                <a:moveTo>
                  <a:pt x="0" y="0"/>
                </a:moveTo>
                <a:lnTo>
                  <a:pt x="6269217" y="0"/>
                </a:lnTo>
                <a:lnTo>
                  <a:pt x="2574757" y="4020940"/>
                </a:lnTo>
                <a:lnTo>
                  <a:pt x="15240" y="4020940"/>
                </a:lnTo>
                <a:lnTo>
                  <a:pt x="0" y="0"/>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097048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861416" y="0"/>
            <a:ext cx="6330583"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6551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831356" cy="6857999"/>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1642339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4_Title Slid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30208021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949581" y="0"/>
            <a:ext cx="3301749"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211107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279878" y="1"/>
            <a:ext cx="4909543" cy="6858000"/>
          </a:xfrm>
          <a:custGeom>
            <a:avLst/>
            <a:gdLst>
              <a:gd name="connsiteX0" fmla="*/ 3573966 w 4909543"/>
              <a:gd name="connsiteY0" fmla="*/ 0 h 6913563"/>
              <a:gd name="connsiteX1" fmla="*/ 4909543 w 4909543"/>
              <a:gd name="connsiteY1" fmla="*/ 0 h 6913563"/>
              <a:gd name="connsiteX2" fmla="*/ 4909543 w 4909543"/>
              <a:gd name="connsiteY2" fmla="*/ 6913563 h 6913563"/>
              <a:gd name="connsiteX3" fmla="*/ 3573966 w 4909543"/>
              <a:gd name="connsiteY3" fmla="*/ 6913563 h 6913563"/>
              <a:gd name="connsiteX4" fmla="*/ 2327714 w 4909543"/>
              <a:gd name="connsiteY4" fmla="*/ 0 h 6913563"/>
              <a:gd name="connsiteX5" fmla="*/ 3411678 w 4909543"/>
              <a:gd name="connsiteY5" fmla="*/ 0 h 6913563"/>
              <a:gd name="connsiteX6" fmla="*/ 3411678 w 4909543"/>
              <a:gd name="connsiteY6" fmla="*/ 6913563 h 6913563"/>
              <a:gd name="connsiteX7" fmla="*/ 2327714 w 4909543"/>
              <a:gd name="connsiteY7" fmla="*/ 6913563 h 6913563"/>
              <a:gd name="connsiteX8" fmla="*/ 0 w 4909543"/>
              <a:gd name="connsiteY8" fmla="*/ 0 h 6913563"/>
              <a:gd name="connsiteX9" fmla="*/ 2165654 w 4909543"/>
              <a:gd name="connsiteY9" fmla="*/ 0 h 6913563"/>
              <a:gd name="connsiteX10" fmla="*/ 2165654 w 4909543"/>
              <a:gd name="connsiteY10" fmla="*/ 6913563 h 6913563"/>
              <a:gd name="connsiteX11" fmla="*/ 0 w 4909543"/>
              <a:gd name="connsiteY11" fmla="*/ 6913563 h 691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9543" h="6913563">
                <a:moveTo>
                  <a:pt x="3573966" y="0"/>
                </a:moveTo>
                <a:lnTo>
                  <a:pt x="4909543" y="0"/>
                </a:lnTo>
                <a:lnTo>
                  <a:pt x="4909543" y="6913563"/>
                </a:lnTo>
                <a:lnTo>
                  <a:pt x="3573966" y="6913563"/>
                </a:lnTo>
                <a:close/>
                <a:moveTo>
                  <a:pt x="2327714" y="0"/>
                </a:moveTo>
                <a:lnTo>
                  <a:pt x="3411678" y="0"/>
                </a:lnTo>
                <a:lnTo>
                  <a:pt x="3411678" y="6913563"/>
                </a:lnTo>
                <a:lnTo>
                  <a:pt x="2327714" y="6913563"/>
                </a:lnTo>
                <a:close/>
                <a:moveTo>
                  <a:pt x="0" y="0"/>
                </a:moveTo>
                <a:lnTo>
                  <a:pt x="2165654" y="0"/>
                </a:lnTo>
                <a:lnTo>
                  <a:pt x="2165654" y="6913563"/>
                </a:lnTo>
                <a:lnTo>
                  <a:pt x="0" y="6913563"/>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742028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314453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99827" y="3389655"/>
            <a:ext cx="3051755" cy="1830167"/>
          </a:xfrm>
          <a:custGeom>
            <a:avLst/>
            <a:gdLst>
              <a:gd name="connsiteX0" fmla="*/ 0 w 3051755"/>
              <a:gd name="connsiteY0" fmla="*/ 0 h 1830167"/>
              <a:gd name="connsiteX1" fmla="*/ 3051755 w 3051755"/>
              <a:gd name="connsiteY1" fmla="*/ 0 h 1830167"/>
              <a:gd name="connsiteX2" fmla="*/ 3051755 w 3051755"/>
              <a:gd name="connsiteY2" fmla="*/ 1830167 h 1830167"/>
              <a:gd name="connsiteX3" fmla="*/ 0 w 3051755"/>
              <a:gd name="connsiteY3" fmla="*/ 1830167 h 1830167"/>
            </a:gdLst>
            <a:ahLst/>
            <a:cxnLst>
              <a:cxn ang="0">
                <a:pos x="connsiteX0" y="connsiteY0"/>
              </a:cxn>
              <a:cxn ang="0">
                <a:pos x="connsiteX1" y="connsiteY1"/>
              </a:cxn>
              <a:cxn ang="0">
                <a:pos x="connsiteX2" y="connsiteY2"/>
              </a:cxn>
              <a:cxn ang="0">
                <a:pos x="connsiteX3" y="connsiteY3"/>
              </a:cxn>
            </a:cxnLst>
            <a:rect l="l" t="t" r="r" b="b"/>
            <a:pathLst>
              <a:path w="3051755" h="1830167">
                <a:moveTo>
                  <a:pt x="0" y="0"/>
                </a:moveTo>
                <a:lnTo>
                  <a:pt x="3051755" y="0"/>
                </a:lnTo>
                <a:lnTo>
                  <a:pt x="3051755" y="1830167"/>
                </a:lnTo>
                <a:lnTo>
                  <a:pt x="0" y="1830167"/>
                </a:lnTo>
                <a:close/>
              </a:path>
            </a:pathLst>
          </a:custGeom>
        </p:spPr>
        <p:txBody>
          <a:bodyPr wrap="square">
            <a:noAutofit/>
          </a:bodyPr>
          <a:lstStyle>
            <a:lvl1pPr marL="0" indent="0">
              <a:buNone/>
              <a:defRPr sz="1400"/>
            </a:lvl1pPr>
          </a:lstStyle>
          <a:p>
            <a:endParaRPr lang="id-ID"/>
          </a:p>
        </p:txBody>
      </p:sp>
      <p:sp>
        <p:nvSpPr>
          <p:cNvPr id="11" name="Picture Placeholder 10"/>
          <p:cNvSpPr>
            <a:spLocks noGrp="1"/>
          </p:cNvSpPr>
          <p:nvPr>
            <p:ph type="pic" sz="quarter" idx="11"/>
          </p:nvPr>
        </p:nvSpPr>
        <p:spPr>
          <a:xfrm>
            <a:off x="4257841" y="3391772"/>
            <a:ext cx="3372859" cy="1825933"/>
          </a:xfrm>
          <a:custGeom>
            <a:avLst/>
            <a:gdLst>
              <a:gd name="connsiteX0" fmla="*/ 0 w 3372859"/>
              <a:gd name="connsiteY0" fmla="*/ 0 h 1825933"/>
              <a:gd name="connsiteX1" fmla="*/ 3372859 w 3372859"/>
              <a:gd name="connsiteY1" fmla="*/ 0 h 1825933"/>
              <a:gd name="connsiteX2" fmla="*/ 3372859 w 3372859"/>
              <a:gd name="connsiteY2" fmla="*/ 1825933 h 1825933"/>
              <a:gd name="connsiteX3" fmla="*/ 0 w 3372859"/>
              <a:gd name="connsiteY3" fmla="*/ 1825933 h 1825933"/>
            </a:gdLst>
            <a:ahLst/>
            <a:cxnLst>
              <a:cxn ang="0">
                <a:pos x="connsiteX0" y="connsiteY0"/>
              </a:cxn>
              <a:cxn ang="0">
                <a:pos x="connsiteX1" y="connsiteY1"/>
              </a:cxn>
              <a:cxn ang="0">
                <a:pos x="connsiteX2" y="connsiteY2"/>
              </a:cxn>
              <a:cxn ang="0">
                <a:pos x="connsiteX3" y="connsiteY3"/>
              </a:cxn>
            </a:cxnLst>
            <a:rect l="l" t="t" r="r" b="b"/>
            <a:pathLst>
              <a:path w="3372859" h="1825933">
                <a:moveTo>
                  <a:pt x="0" y="0"/>
                </a:moveTo>
                <a:lnTo>
                  <a:pt x="3372859" y="0"/>
                </a:lnTo>
                <a:lnTo>
                  <a:pt x="3372859" y="1825933"/>
                </a:lnTo>
                <a:lnTo>
                  <a:pt x="0" y="1825933"/>
                </a:lnTo>
                <a:close/>
              </a:path>
            </a:pathLst>
          </a:custGeom>
        </p:spPr>
        <p:txBody>
          <a:bodyPr wrap="square">
            <a:noAutofit/>
          </a:bodyPr>
          <a:lstStyle>
            <a:lvl1pPr marL="0" indent="0">
              <a:buNone/>
              <a:defRPr sz="1400"/>
            </a:lvl1pPr>
          </a:lstStyle>
          <a:p>
            <a:endParaRPr lang="id-ID" dirty="0"/>
          </a:p>
        </p:txBody>
      </p:sp>
      <p:sp>
        <p:nvSpPr>
          <p:cNvPr id="13" name="Picture Placeholder 12"/>
          <p:cNvSpPr>
            <a:spLocks noGrp="1"/>
          </p:cNvSpPr>
          <p:nvPr>
            <p:ph type="pic" sz="quarter" idx="12"/>
          </p:nvPr>
        </p:nvSpPr>
        <p:spPr>
          <a:xfrm>
            <a:off x="7836959" y="3389655"/>
            <a:ext cx="3051755" cy="1830167"/>
          </a:xfrm>
          <a:custGeom>
            <a:avLst/>
            <a:gdLst>
              <a:gd name="connsiteX0" fmla="*/ 0 w 3051755"/>
              <a:gd name="connsiteY0" fmla="*/ 0 h 1830167"/>
              <a:gd name="connsiteX1" fmla="*/ 3051755 w 3051755"/>
              <a:gd name="connsiteY1" fmla="*/ 0 h 1830167"/>
              <a:gd name="connsiteX2" fmla="*/ 3051755 w 3051755"/>
              <a:gd name="connsiteY2" fmla="*/ 1830167 h 1830167"/>
              <a:gd name="connsiteX3" fmla="*/ 0 w 3051755"/>
              <a:gd name="connsiteY3" fmla="*/ 1830167 h 1830167"/>
            </a:gdLst>
            <a:ahLst/>
            <a:cxnLst>
              <a:cxn ang="0">
                <a:pos x="connsiteX0" y="connsiteY0"/>
              </a:cxn>
              <a:cxn ang="0">
                <a:pos x="connsiteX1" y="connsiteY1"/>
              </a:cxn>
              <a:cxn ang="0">
                <a:pos x="connsiteX2" y="connsiteY2"/>
              </a:cxn>
              <a:cxn ang="0">
                <a:pos x="connsiteX3" y="connsiteY3"/>
              </a:cxn>
            </a:cxnLst>
            <a:rect l="l" t="t" r="r" b="b"/>
            <a:pathLst>
              <a:path w="3051755" h="1830167">
                <a:moveTo>
                  <a:pt x="0" y="0"/>
                </a:moveTo>
                <a:lnTo>
                  <a:pt x="3051755" y="0"/>
                </a:lnTo>
                <a:lnTo>
                  <a:pt x="3051755" y="1830167"/>
                </a:lnTo>
                <a:lnTo>
                  <a:pt x="0" y="1830167"/>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951396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7279879" y="1"/>
            <a:ext cx="4909543" cy="6858000"/>
          </a:xfrm>
          <a:custGeom>
            <a:avLst/>
            <a:gdLst>
              <a:gd name="connsiteX0" fmla="*/ 3573966 w 4909543"/>
              <a:gd name="connsiteY0" fmla="*/ 0 h 6913563"/>
              <a:gd name="connsiteX1" fmla="*/ 4909543 w 4909543"/>
              <a:gd name="connsiteY1" fmla="*/ 0 h 6913563"/>
              <a:gd name="connsiteX2" fmla="*/ 4909543 w 4909543"/>
              <a:gd name="connsiteY2" fmla="*/ 6913563 h 6913563"/>
              <a:gd name="connsiteX3" fmla="*/ 3573966 w 4909543"/>
              <a:gd name="connsiteY3" fmla="*/ 6913563 h 6913563"/>
              <a:gd name="connsiteX4" fmla="*/ 2327714 w 4909543"/>
              <a:gd name="connsiteY4" fmla="*/ 0 h 6913563"/>
              <a:gd name="connsiteX5" fmla="*/ 3411678 w 4909543"/>
              <a:gd name="connsiteY5" fmla="*/ 0 h 6913563"/>
              <a:gd name="connsiteX6" fmla="*/ 3411678 w 4909543"/>
              <a:gd name="connsiteY6" fmla="*/ 6913563 h 6913563"/>
              <a:gd name="connsiteX7" fmla="*/ 2327714 w 4909543"/>
              <a:gd name="connsiteY7" fmla="*/ 6913563 h 6913563"/>
              <a:gd name="connsiteX8" fmla="*/ 0 w 4909543"/>
              <a:gd name="connsiteY8" fmla="*/ 0 h 6913563"/>
              <a:gd name="connsiteX9" fmla="*/ 2165654 w 4909543"/>
              <a:gd name="connsiteY9" fmla="*/ 0 h 6913563"/>
              <a:gd name="connsiteX10" fmla="*/ 2165654 w 4909543"/>
              <a:gd name="connsiteY10" fmla="*/ 6913563 h 6913563"/>
              <a:gd name="connsiteX11" fmla="*/ 0 w 4909543"/>
              <a:gd name="connsiteY11" fmla="*/ 6913563 h 691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9543" h="6913563">
                <a:moveTo>
                  <a:pt x="3573966" y="0"/>
                </a:moveTo>
                <a:lnTo>
                  <a:pt x="4909543" y="0"/>
                </a:lnTo>
                <a:lnTo>
                  <a:pt x="4909543" y="6913563"/>
                </a:lnTo>
                <a:lnTo>
                  <a:pt x="3573966" y="6913563"/>
                </a:lnTo>
                <a:close/>
                <a:moveTo>
                  <a:pt x="2327714" y="0"/>
                </a:moveTo>
                <a:lnTo>
                  <a:pt x="3411678" y="0"/>
                </a:lnTo>
                <a:lnTo>
                  <a:pt x="3411678" y="6913563"/>
                </a:lnTo>
                <a:lnTo>
                  <a:pt x="2327714" y="6913563"/>
                </a:lnTo>
                <a:close/>
                <a:moveTo>
                  <a:pt x="0" y="0"/>
                </a:moveTo>
                <a:lnTo>
                  <a:pt x="2165654" y="0"/>
                </a:lnTo>
                <a:lnTo>
                  <a:pt x="2165654" y="6913563"/>
                </a:lnTo>
                <a:lnTo>
                  <a:pt x="0" y="6913563"/>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2703889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1"/>
            <a:ext cx="6319132" cy="6858000"/>
          </a:xfrm>
          <a:custGeom>
            <a:avLst/>
            <a:gdLst>
              <a:gd name="connsiteX0" fmla="*/ 0 w 6338397"/>
              <a:gd name="connsiteY0" fmla="*/ 0 h 6884303"/>
              <a:gd name="connsiteX1" fmla="*/ 6338397 w 6338397"/>
              <a:gd name="connsiteY1" fmla="*/ 0 h 6884303"/>
              <a:gd name="connsiteX2" fmla="*/ 6338397 w 6338397"/>
              <a:gd name="connsiteY2" fmla="*/ 6884303 h 6884303"/>
              <a:gd name="connsiteX3" fmla="*/ 0 w 6338397"/>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7" h="6884303">
                <a:moveTo>
                  <a:pt x="0" y="0"/>
                </a:moveTo>
                <a:lnTo>
                  <a:pt x="6338397" y="0"/>
                </a:lnTo>
                <a:lnTo>
                  <a:pt x="6338397"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9998681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1"/>
            <a:ext cx="12192000" cy="6858000"/>
          </a:xfrm>
          <a:custGeom>
            <a:avLst/>
            <a:gdLst>
              <a:gd name="connsiteX0" fmla="*/ 0 w 6338397"/>
              <a:gd name="connsiteY0" fmla="*/ 0 h 6884303"/>
              <a:gd name="connsiteX1" fmla="*/ 6338397 w 6338397"/>
              <a:gd name="connsiteY1" fmla="*/ 0 h 6884303"/>
              <a:gd name="connsiteX2" fmla="*/ 6338397 w 6338397"/>
              <a:gd name="connsiteY2" fmla="*/ 6884303 h 6884303"/>
              <a:gd name="connsiteX3" fmla="*/ 0 w 6338397"/>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7" h="6884303">
                <a:moveTo>
                  <a:pt x="0" y="0"/>
                </a:moveTo>
                <a:lnTo>
                  <a:pt x="6338397" y="0"/>
                </a:lnTo>
                <a:lnTo>
                  <a:pt x="6338397"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7669319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1032132" y="2013"/>
            <a:ext cx="3301749" cy="688430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8336348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72643" y="2107022"/>
            <a:ext cx="4141582" cy="4141583"/>
          </a:xfrm>
          <a:custGeom>
            <a:avLst/>
            <a:gdLst>
              <a:gd name="connsiteX0" fmla="*/ 2070791 w 4141582"/>
              <a:gd name="connsiteY0" fmla="*/ 0 h 4141583"/>
              <a:gd name="connsiteX1" fmla="*/ 4141582 w 4141582"/>
              <a:gd name="connsiteY1" fmla="*/ 2070792 h 4141583"/>
              <a:gd name="connsiteX2" fmla="*/ 2070791 w 4141582"/>
              <a:gd name="connsiteY2" fmla="*/ 4141583 h 4141583"/>
              <a:gd name="connsiteX3" fmla="*/ 0 w 4141582"/>
              <a:gd name="connsiteY3" fmla="*/ 2070792 h 4141583"/>
            </a:gdLst>
            <a:ahLst/>
            <a:cxnLst>
              <a:cxn ang="0">
                <a:pos x="connsiteX0" y="connsiteY0"/>
              </a:cxn>
              <a:cxn ang="0">
                <a:pos x="connsiteX1" y="connsiteY1"/>
              </a:cxn>
              <a:cxn ang="0">
                <a:pos x="connsiteX2" y="connsiteY2"/>
              </a:cxn>
              <a:cxn ang="0">
                <a:pos x="connsiteX3" y="connsiteY3"/>
              </a:cxn>
            </a:cxnLst>
            <a:rect l="l" t="t" r="r" b="b"/>
            <a:pathLst>
              <a:path w="4141582" h="4141583">
                <a:moveTo>
                  <a:pt x="2070791" y="0"/>
                </a:moveTo>
                <a:lnTo>
                  <a:pt x="4141582" y="2070792"/>
                </a:lnTo>
                <a:lnTo>
                  <a:pt x="2070791" y="4141583"/>
                </a:lnTo>
                <a:lnTo>
                  <a:pt x="0" y="2070792"/>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561887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4899521"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lvl1pPr>
          </a:lstStyle>
          <a:p>
            <a:endParaRPr lang="id-ID" dirty="0"/>
          </a:p>
        </p:txBody>
      </p:sp>
      <p:sp>
        <p:nvSpPr>
          <p:cNvPr id="8" name="Picture Placeholder 7"/>
          <p:cNvSpPr>
            <a:spLocks noGrp="1"/>
          </p:cNvSpPr>
          <p:nvPr>
            <p:ph type="pic" sz="quarter" idx="12"/>
          </p:nvPr>
        </p:nvSpPr>
        <p:spPr>
          <a:xfrm>
            <a:off x="2283937"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lvl1pPr>
          </a:lstStyle>
          <a:p>
            <a:endParaRPr lang="id-ID" dirty="0"/>
          </a:p>
        </p:txBody>
      </p:sp>
      <p:sp>
        <p:nvSpPr>
          <p:cNvPr id="9" name="Picture Placeholder 8"/>
          <p:cNvSpPr>
            <a:spLocks noGrp="1"/>
          </p:cNvSpPr>
          <p:nvPr>
            <p:ph type="pic" sz="quarter" idx="13"/>
          </p:nvPr>
        </p:nvSpPr>
        <p:spPr>
          <a:xfrm>
            <a:off x="7514967"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003185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2_Title Slid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5861416" y="0"/>
            <a:ext cx="6330584" cy="6858000"/>
          </a:xfrm>
        </p:spPr>
        <p:txBody>
          <a:bodyPr>
            <a:normAutofit/>
          </a:bodyPr>
          <a:lstStyle>
            <a:lvl1pPr marL="0" indent="0">
              <a:buNone/>
              <a:defRPr sz="1400"/>
            </a:lvl1pPr>
          </a:lstStyle>
          <a:p>
            <a:endParaRPr lang="id-ID"/>
          </a:p>
        </p:txBody>
      </p:sp>
    </p:spTree>
    <p:extLst>
      <p:ext uri="{BB962C8B-B14F-4D97-AF65-F5344CB8AC3E}">
        <p14:creationId xmlns:p14="http://schemas.microsoft.com/office/powerpoint/2010/main" val="30350751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976387" y="2482606"/>
            <a:ext cx="4748808" cy="4375394"/>
          </a:xfrm>
          <a:custGeom>
            <a:avLst/>
            <a:gdLst>
              <a:gd name="connsiteX0" fmla="*/ 3456956 w 4748808"/>
              <a:gd name="connsiteY0" fmla="*/ 0 h 4403130"/>
              <a:gd name="connsiteX1" fmla="*/ 4748808 w 4748808"/>
              <a:gd name="connsiteY1" fmla="*/ 0 h 4403130"/>
              <a:gd name="connsiteX2" fmla="*/ 4748808 w 4748808"/>
              <a:gd name="connsiteY2" fmla="*/ 4403130 h 4403130"/>
              <a:gd name="connsiteX3" fmla="*/ 3456956 w 4748808"/>
              <a:gd name="connsiteY3" fmla="*/ 4403130 h 4403130"/>
              <a:gd name="connsiteX4" fmla="*/ 2251507 w 4748808"/>
              <a:gd name="connsiteY4" fmla="*/ 0 h 4403130"/>
              <a:gd name="connsiteX5" fmla="*/ 3299982 w 4748808"/>
              <a:gd name="connsiteY5" fmla="*/ 0 h 4403130"/>
              <a:gd name="connsiteX6" fmla="*/ 3299982 w 4748808"/>
              <a:gd name="connsiteY6" fmla="*/ 4403130 h 4403130"/>
              <a:gd name="connsiteX7" fmla="*/ 2251507 w 4748808"/>
              <a:gd name="connsiteY7" fmla="*/ 4403130 h 4403130"/>
              <a:gd name="connsiteX8" fmla="*/ 0 w 4748808"/>
              <a:gd name="connsiteY8" fmla="*/ 0 h 4403130"/>
              <a:gd name="connsiteX9" fmla="*/ 2094752 w 4748808"/>
              <a:gd name="connsiteY9" fmla="*/ 0 h 4403130"/>
              <a:gd name="connsiteX10" fmla="*/ 2094752 w 4748808"/>
              <a:gd name="connsiteY10" fmla="*/ 4403130 h 4403130"/>
              <a:gd name="connsiteX11" fmla="*/ 0 w 4748808"/>
              <a:gd name="connsiteY11" fmla="*/ 4403130 h 440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8808" h="4403130">
                <a:moveTo>
                  <a:pt x="3456956" y="0"/>
                </a:moveTo>
                <a:lnTo>
                  <a:pt x="4748808" y="0"/>
                </a:lnTo>
                <a:lnTo>
                  <a:pt x="4748808" y="4403130"/>
                </a:lnTo>
                <a:lnTo>
                  <a:pt x="3456956" y="4403130"/>
                </a:lnTo>
                <a:close/>
                <a:moveTo>
                  <a:pt x="2251507" y="0"/>
                </a:moveTo>
                <a:lnTo>
                  <a:pt x="3299982" y="0"/>
                </a:lnTo>
                <a:lnTo>
                  <a:pt x="3299982" y="4403130"/>
                </a:lnTo>
                <a:lnTo>
                  <a:pt x="2251507" y="4403130"/>
                </a:lnTo>
                <a:close/>
                <a:moveTo>
                  <a:pt x="0" y="0"/>
                </a:moveTo>
                <a:lnTo>
                  <a:pt x="2094752" y="0"/>
                </a:lnTo>
                <a:lnTo>
                  <a:pt x="2094752" y="4403130"/>
                </a:lnTo>
                <a:lnTo>
                  <a:pt x="0" y="4403130"/>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8731906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430505"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
        <p:nvSpPr>
          <p:cNvPr id="12" name="Picture Placeholder 11"/>
          <p:cNvSpPr>
            <a:spLocks noGrp="1"/>
          </p:cNvSpPr>
          <p:nvPr>
            <p:ph type="pic" sz="quarter" idx="12"/>
          </p:nvPr>
        </p:nvSpPr>
        <p:spPr>
          <a:xfrm>
            <a:off x="4692652"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
        <p:nvSpPr>
          <p:cNvPr id="13" name="Picture Placeholder 12"/>
          <p:cNvSpPr>
            <a:spLocks noGrp="1"/>
          </p:cNvSpPr>
          <p:nvPr>
            <p:ph type="pic" sz="quarter" idx="13"/>
          </p:nvPr>
        </p:nvSpPr>
        <p:spPr>
          <a:xfrm>
            <a:off x="7954799"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
        <p:nvSpPr>
          <p:cNvPr id="17" name="Picture Placeholder 16"/>
          <p:cNvSpPr>
            <a:spLocks noGrp="1"/>
          </p:cNvSpPr>
          <p:nvPr>
            <p:ph type="pic" sz="quarter" idx="14"/>
          </p:nvPr>
        </p:nvSpPr>
        <p:spPr>
          <a:xfrm>
            <a:off x="1430505"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
        <p:nvSpPr>
          <p:cNvPr id="18" name="Picture Placeholder 17"/>
          <p:cNvSpPr>
            <a:spLocks noGrp="1"/>
          </p:cNvSpPr>
          <p:nvPr>
            <p:ph type="pic" sz="quarter" idx="15"/>
          </p:nvPr>
        </p:nvSpPr>
        <p:spPr>
          <a:xfrm>
            <a:off x="4692652"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
        <p:nvSpPr>
          <p:cNvPr id="19" name="Picture Placeholder 18"/>
          <p:cNvSpPr>
            <a:spLocks noGrp="1"/>
          </p:cNvSpPr>
          <p:nvPr>
            <p:ph type="pic" sz="quarter" idx="16"/>
          </p:nvPr>
        </p:nvSpPr>
        <p:spPr>
          <a:xfrm>
            <a:off x="7954799"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6640414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6997901" y="-1"/>
            <a:ext cx="3301749" cy="6858001"/>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
        <p:nvSpPr>
          <p:cNvPr id="16" name="Picture Placeholder 15"/>
          <p:cNvSpPr>
            <a:spLocks noGrp="1"/>
          </p:cNvSpPr>
          <p:nvPr>
            <p:ph type="pic" sz="quarter" idx="13"/>
          </p:nvPr>
        </p:nvSpPr>
        <p:spPr>
          <a:xfrm>
            <a:off x="10510785" y="-1"/>
            <a:ext cx="1681215" cy="6858001"/>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108384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0" y="3232417"/>
            <a:ext cx="3344890" cy="362558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
        <p:nvSpPr>
          <p:cNvPr id="6" name="Picture Placeholder 5"/>
          <p:cNvSpPr>
            <a:spLocks noGrp="1"/>
          </p:cNvSpPr>
          <p:nvPr>
            <p:ph type="pic" sz="quarter" idx="13"/>
          </p:nvPr>
        </p:nvSpPr>
        <p:spPr>
          <a:xfrm>
            <a:off x="6061289" y="3232417"/>
            <a:ext cx="3344890" cy="362558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26004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0" y="0"/>
            <a:ext cx="6105344" cy="3421389"/>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
        <p:nvSpPr>
          <p:cNvPr id="7" name="Picture Placeholder 6"/>
          <p:cNvSpPr>
            <a:spLocks noGrp="1"/>
          </p:cNvSpPr>
          <p:nvPr>
            <p:ph type="pic" sz="quarter" idx="13"/>
          </p:nvPr>
        </p:nvSpPr>
        <p:spPr>
          <a:xfrm>
            <a:off x="6105344" y="3436611"/>
            <a:ext cx="6086656" cy="3421389"/>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082706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861416" y="1"/>
            <a:ext cx="6330584" cy="6858000"/>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0154506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6554250"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lvl1pPr>
          </a:lstStyle>
          <a:p>
            <a:endParaRPr lang="id-ID" dirty="0"/>
          </a:p>
        </p:txBody>
      </p:sp>
      <p:sp>
        <p:nvSpPr>
          <p:cNvPr id="8" name="Picture Placeholder 7"/>
          <p:cNvSpPr>
            <a:spLocks noGrp="1"/>
          </p:cNvSpPr>
          <p:nvPr>
            <p:ph type="pic" sz="quarter" idx="14"/>
          </p:nvPr>
        </p:nvSpPr>
        <p:spPr>
          <a:xfrm>
            <a:off x="5213402"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lvl1pPr>
          </a:lstStyle>
          <a:p>
            <a:endParaRPr lang="id-ID" dirty="0"/>
          </a:p>
        </p:txBody>
      </p:sp>
      <p:sp>
        <p:nvSpPr>
          <p:cNvPr id="6" name="Picture Placeholder 5"/>
          <p:cNvSpPr>
            <a:spLocks noGrp="1"/>
          </p:cNvSpPr>
          <p:nvPr>
            <p:ph type="pic" sz="quarter" idx="13"/>
          </p:nvPr>
        </p:nvSpPr>
        <p:spPr>
          <a:xfrm>
            <a:off x="3904873"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4981226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4" name="Picture Placeholder 13"/>
          <p:cNvSpPr>
            <a:spLocks noGrp="1"/>
          </p:cNvSpPr>
          <p:nvPr>
            <p:ph type="pic" sz="quarter" idx="15"/>
          </p:nvPr>
        </p:nvSpPr>
        <p:spPr>
          <a:xfrm>
            <a:off x="2640395" y="2803685"/>
            <a:ext cx="1022053" cy="1022000"/>
          </a:xfrm>
          <a:custGeom>
            <a:avLst/>
            <a:gdLst>
              <a:gd name="connsiteX0" fmla="*/ 511027 w 1022053"/>
              <a:gd name="connsiteY0" fmla="*/ 0 h 1022000"/>
              <a:gd name="connsiteX1" fmla="*/ 872356 w 1022053"/>
              <a:gd name="connsiteY1" fmla="*/ 149619 h 1022000"/>
              <a:gd name="connsiteX2" fmla="*/ 872356 w 1022053"/>
              <a:gd name="connsiteY2" fmla="*/ 872307 h 1022000"/>
              <a:gd name="connsiteX3" fmla="*/ 149697 w 1022053"/>
              <a:gd name="connsiteY3" fmla="*/ 872307 h 1022000"/>
              <a:gd name="connsiteX4" fmla="*/ 149697 w 1022053"/>
              <a:gd name="connsiteY4" fmla="*/ 149619 h 1022000"/>
              <a:gd name="connsiteX5" fmla="*/ 511027 w 1022053"/>
              <a:gd name="connsiteY5" fmla="*/ 0 h 102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2053" h="1022000">
                <a:moveTo>
                  <a:pt x="511027" y="0"/>
                </a:moveTo>
                <a:cubicBezTo>
                  <a:pt x="641805" y="0"/>
                  <a:pt x="772636" y="49824"/>
                  <a:pt x="872356" y="149619"/>
                </a:cubicBezTo>
                <a:cubicBezTo>
                  <a:pt x="1071952" y="349161"/>
                  <a:pt x="1071952" y="672765"/>
                  <a:pt x="872356" y="872307"/>
                </a:cubicBezTo>
                <a:cubicBezTo>
                  <a:pt x="672812" y="1071898"/>
                  <a:pt x="349241" y="1071898"/>
                  <a:pt x="149697" y="872307"/>
                </a:cubicBezTo>
                <a:cubicBezTo>
                  <a:pt x="-49899" y="672765"/>
                  <a:pt x="-49899" y="349161"/>
                  <a:pt x="149697" y="149619"/>
                </a:cubicBezTo>
                <a:cubicBezTo>
                  <a:pt x="249417" y="49824"/>
                  <a:pt x="380248" y="0"/>
                  <a:pt x="511027" y="0"/>
                </a:cubicBezTo>
                <a:close/>
              </a:path>
            </a:pathLst>
          </a:custGeom>
        </p:spPr>
        <p:txBody>
          <a:bodyPr wrap="square">
            <a:noAutofit/>
          </a:bodyPr>
          <a:lstStyle>
            <a:lvl1pPr marL="0" indent="0">
              <a:buNone/>
              <a:defRPr sz="1400"/>
            </a:lvl1pPr>
          </a:lstStyle>
          <a:p>
            <a:endParaRPr lang="id-ID" dirty="0"/>
          </a:p>
        </p:txBody>
      </p:sp>
      <p:sp>
        <p:nvSpPr>
          <p:cNvPr id="16" name="Picture Placeholder 15"/>
          <p:cNvSpPr>
            <a:spLocks noGrp="1"/>
          </p:cNvSpPr>
          <p:nvPr>
            <p:ph type="pic" sz="quarter" idx="16"/>
          </p:nvPr>
        </p:nvSpPr>
        <p:spPr>
          <a:xfrm>
            <a:off x="4688720" y="2979278"/>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lvl1pPr>
          </a:lstStyle>
          <a:p>
            <a:endParaRPr lang="id-ID" dirty="0"/>
          </a:p>
        </p:txBody>
      </p:sp>
      <p:sp>
        <p:nvSpPr>
          <p:cNvPr id="17" name="Picture Placeholder 16"/>
          <p:cNvSpPr>
            <a:spLocks noGrp="1"/>
          </p:cNvSpPr>
          <p:nvPr>
            <p:ph type="pic" sz="quarter" idx="17"/>
          </p:nvPr>
        </p:nvSpPr>
        <p:spPr>
          <a:xfrm>
            <a:off x="8176740" y="2979278"/>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lvl1pPr>
          </a:lstStyle>
          <a:p>
            <a:endParaRPr lang="id-ID" dirty="0"/>
          </a:p>
        </p:txBody>
      </p:sp>
      <p:sp>
        <p:nvSpPr>
          <p:cNvPr id="18" name="Picture Placeholder 17"/>
          <p:cNvSpPr>
            <a:spLocks noGrp="1"/>
          </p:cNvSpPr>
          <p:nvPr>
            <p:ph type="pic" sz="quarter" idx="18"/>
          </p:nvPr>
        </p:nvSpPr>
        <p:spPr>
          <a:xfrm>
            <a:off x="4688720" y="4364123"/>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lvl1pPr>
          </a:lstStyle>
          <a:p>
            <a:endParaRPr lang="id-ID" dirty="0"/>
          </a:p>
        </p:txBody>
      </p:sp>
      <p:sp>
        <p:nvSpPr>
          <p:cNvPr id="19" name="Picture Placeholder 18"/>
          <p:cNvSpPr>
            <a:spLocks noGrp="1"/>
          </p:cNvSpPr>
          <p:nvPr>
            <p:ph type="pic" sz="quarter" idx="19"/>
          </p:nvPr>
        </p:nvSpPr>
        <p:spPr>
          <a:xfrm>
            <a:off x="8176740" y="4364123"/>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lvl1pPr>
          </a:lstStyle>
          <a:p>
            <a:endParaRPr lang="id-ID" dirty="0"/>
          </a:p>
        </p:txBody>
      </p:sp>
      <p:sp>
        <p:nvSpPr>
          <p:cNvPr id="20" name="Picture Placeholder 19"/>
          <p:cNvSpPr>
            <a:spLocks noGrp="1"/>
          </p:cNvSpPr>
          <p:nvPr>
            <p:ph type="pic" sz="quarter" idx="20"/>
          </p:nvPr>
        </p:nvSpPr>
        <p:spPr>
          <a:xfrm>
            <a:off x="8176740" y="5544742"/>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6504240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1146157"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lvl1pPr>
          </a:lstStyle>
          <a:p>
            <a:endParaRPr lang="id-ID" dirty="0"/>
          </a:p>
        </p:txBody>
      </p:sp>
      <p:sp>
        <p:nvSpPr>
          <p:cNvPr id="21" name="Picture Placeholder 20"/>
          <p:cNvSpPr>
            <a:spLocks noGrp="1"/>
          </p:cNvSpPr>
          <p:nvPr>
            <p:ph type="pic" sz="quarter" idx="14"/>
          </p:nvPr>
        </p:nvSpPr>
        <p:spPr>
          <a:xfrm>
            <a:off x="3224710"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lvl1pPr>
          </a:lstStyle>
          <a:p>
            <a:endParaRPr lang="id-ID" dirty="0"/>
          </a:p>
        </p:txBody>
      </p:sp>
      <p:sp>
        <p:nvSpPr>
          <p:cNvPr id="22" name="Picture Placeholder 21"/>
          <p:cNvSpPr>
            <a:spLocks noGrp="1"/>
          </p:cNvSpPr>
          <p:nvPr>
            <p:ph type="pic" sz="quarter" idx="15"/>
          </p:nvPr>
        </p:nvSpPr>
        <p:spPr>
          <a:xfrm>
            <a:off x="5303243"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lvl1pPr>
          </a:lstStyle>
          <a:p>
            <a:endParaRPr lang="id-ID" dirty="0"/>
          </a:p>
        </p:txBody>
      </p:sp>
      <p:sp>
        <p:nvSpPr>
          <p:cNvPr id="23" name="Picture Placeholder 22"/>
          <p:cNvSpPr>
            <a:spLocks noGrp="1"/>
          </p:cNvSpPr>
          <p:nvPr>
            <p:ph type="pic" sz="quarter" idx="16"/>
          </p:nvPr>
        </p:nvSpPr>
        <p:spPr>
          <a:xfrm>
            <a:off x="7381776"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1926920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21" name="Picture Placeholder 20"/>
          <p:cNvSpPr>
            <a:spLocks noGrp="1"/>
          </p:cNvSpPr>
          <p:nvPr>
            <p:ph type="pic" sz="quarter" idx="14"/>
          </p:nvPr>
        </p:nvSpPr>
        <p:spPr>
          <a:xfrm>
            <a:off x="5861416" y="0"/>
            <a:ext cx="6330584" cy="6858000"/>
          </a:xfrm>
          <a:prstGeom prst="rect">
            <a:avLst/>
          </a:pr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15245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480098" y="4064651"/>
            <a:ext cx="2397058" cy="1520492"/>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lvl1pPr>
          </a:lstStyle>
          <a:p>
            <a:endParaRPr lang="id-ID"/>
          </a:p>
        </p:txBody>
      </p:sp>
      <p:sp>
        <p:nvSpPr>
          <p:cNvPr id="9" name="Picture Placeholder 8"/>
          <p:cNvSpPr>
            <a:spLocks noGrp="1"/>
          </p:cNvSpPr>
          <p:nvPr>
            <p:ph type="pic" sz="quarter" idx="11"/>
          </p:nvPr>
        </p:nvSpPr>
        <p:spPr>
          <a:xfrm>
            <a:off x="6571869" y="2820760"/>
            <a:ext cx="3663180" cy="2103374"/>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lvl1pPr>
          </a:lstStyle>
          <a:p>
            <a:endParaRPr lang="id-ID"/>
          </a:p>
        </p:txBody>
      </p:sp>
      <p:sp>
        <p:nvSpPr>
          <p:cNvPr id="11" name="Picture Placeholder 10"/>
          <p:cNvSpPr>
            <a:spLocks noGrp="1"/>
          </p:cNvSpPr>
          <p:nvPr>
            <p:ph type="pic" sz="quarter" idx="12"/>
          </p:nvPr>
        </p:nvSpPr>
        <p:spPr>
          <a:xfrm>
            <a:off x="9294548" y="4616535"/>
            <a:ext cx="601599" cy="1076030"/>
          </a:xfrm>
          <a:custGeom>
            <a:avLst/>
            <a:gdLst>
              <a:gd name="connsiteX0" fmla="*/ 0 w 601599"/>
              <a:gd name="connsiteY0" fmla="*/ 0 h 1076030"/>
              <a:gd name="connsiteX1" fmla="*/ 601599 w 601599"/>
              <a:gd name="connsiteY1" fmla="*/ 0 h 1076030"/>
              <a:gd name="connsiteX2" fmla="*/ 601599 w 601599"/>
              <a:gd name="connsiteY2" fmla="*/ 1076030 h 1076030"/>
              <a:gd name="connsiteX3" fmla="*/ 0 w 601599"/>
              <a:gd name="connsiteY3" fmla="*/ 1076030 h 1076030"/>
            </a:gdLst>
            <a:ahLst/>
            <a:cxnLst>
              <a:cxn ang="0">
                <a:pos x="connsiteX0" y="connsiteY0"/>
              </a:cxn>
              <a:cxn ang="0">
                <a:pos x="connsiteX1" y="connsiteY1"/>
              </a:cxn>
              <a:cxn ang="0">
                <a:pos x="connsiteX2" y="connsiteY2"/>
              </a:cxn>
              <a:cxn ang="0">
                <a:pos x="connsiteX3" y="connsiteY3"/>
              </a:cxn>
            </a:cxnLst>
            <a:rect l="l" t="t" r="r" b="b"/>
            <a:pathLst>
              <a:path w="601599" h="1076030">
                <a:moveTo>
                  <a:pt x="0" y="0"/>
                </a:moveTo>
                <a:lnTo>
                  <a:pt x="601599" y="0"/>
                </a:lnTo>
                <a:lnTo>
                  <a:pt x="601599" y="1076030"/>
                </a:lnTo>
                <a:lnTo>
                  <a:pt x="0" y="1076030"/>
                </a:lnTo>
                <a:close/>
              </a:path>
            </a:pathLst>
          </a:custGeom>
        </p:spPr>
        <p:txBody>
          <a:bodyPr wrap="square">
            <a:noAutofit/>
          </a:bodyPr>
          <a:lstStyle>
            <a:lvl1pPr marL="0" indent="0">
              <a:buNone/>
              <a:defRPr sz="1400"/>
            </a:lvl1pPr>
          </a:lstStyle>
          <a:p>
            <a:endParaRPr lang="id-ID"/>
          </a:p>
        </p:txBody>
      </p:sp>
      <p:sp>
        <p:nvSpPr>
          <p:cNvPr id="15" name="Picture Placeholder 14"/>
          <p:cNvSpPr>
            <a:spLocks noGrp="1"/>
          </p:cNvSpPr>
          <p:nvPr>
            <p:ph type="pic" sz="quarter" idx="13"/>
          </p:nvPr>
        </p:nvSpPr>
        <p:spPr>
          <a:xfrm>
            <a:off x="10318438" y="4924135"/>
            <a:ext cx="1198365" cy="869157"/>
          </a:xfrm>
          <a:custGeom>
            <a:avLst/>
            <a:gdLst>
              <a:gd name="connsiteX0" fmla="*/ 2552 w 1198365"/>
              <a:gd name="connsiteY0" fmla="*/ 0 h 869157"/>
              <a:gd name="connsiteX1" fmla="*/ 1196756 w 1198365"/>
              <a:gd name="connsiteY1" fmla="*/ 0 h 869157"/>
              <a:gd name="connsiteX2" fmla="*/ 1198365 w 1198365"/>
              <a:gd name="connsiteY2" fmla="*/ 1006 h 869157"/>
              <a:gd name="connsiteX3" fmla="*/ 1197588 w 1198365"/>
              <a:gd name="connsiteY3" fmla="*/ 868352 h 869157"/>
              <a:gd name="connsiteX4" fmla="*/ 1195979 w 1198365"/>
              <a:gd name="connsiteY4" fmla="*/ 869157 h 869157"/>
              <a:gd name="connsiteX5" fmla="*/ 1609 w 1198365"/>
              <a:gd name="connsiteY5" fmla="*/ 869157 h 869157"/>
              <a:gd name="connsiteX6" fmla="*/ 0 w 1198365"/>
              <a:gd name="connsiteY6" fmla="*/ 868352 h 869157"/>
              <a:gd name="connsiteX7" fmla="*/ 777 w 1198365"/>
              <a:gd name="connsiteY7" fmla="*/ 1006 h 869157"/>
              <a:gd name="connsiteX8" fmla="*/ 2552 w 1198365"/>
              <a:gd name="connsiteY8" fmla="*/ 0 h 869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365" h="869157">
                <a:moveTo>
                  <a:pt x="2552" y="0"/>
                </a:moveTo>
                <a:cubicBezTo>
                  <a:pt x="1196812" y="0"/>
                  <a:pt x="1196756" y="0"/>
                  <a:pt x="1196756" y="0"/>
                </a:cubicBezTo>
                <a:cubicBezTo>
                  <a:pt x="1197644" y="0"/>
                  <a:pt x="1198365" y="523"/>
                  <a:pt x="1198365" y="1006"/>
                </a:cubicBezTo>
                <a:lnTo>
                  <a:pt x="1197588" y="868352"/>
                </a:lnTo>
                <a:cubicBezTo>
                  <a:pt x="1197588" y="868835"/>
                  <a:pt x="1196812" y="869157"/>
                  <a:pt x="1195979" y="869157"/>
                </a:cubicBezTo>
                <a:cubicBezTo>
                  <a:pt x="1720" y="869157"/>
                  <a:pt x="1609" y="869157"/>
                  <a:pt x="1609" y="869157"/>
                </a:cubicBezTo>
                <a:cubicBezTo>
                  <a:pt x="721" y="869157"/>
                  <a:pt x="0" y="868835"/>
                  <a:pt x="0" y="868352"/>
                </a:cubicBezTo>
                <a:cubicBezTo>
                  <a:pt x="832" y="1046"/>
                  <a:pt x="777" y="1006"/>
                  <a:pt x="777" y="1006"/>
                </a:cubicBezTo>
                <a:cubicBezTo>
                  <a:pt x="777" y="523"/>
                  <a:pt x="1720" y="0"/>
                  <a:pt x="2552"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9770948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5861416" y="0"/>
            <a:ext cx="6330584" cy="6858000"/>
          </a:xfrm>
          <a:prstGeom prst="rect">
            <a:avLst/>
          </a:pr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049057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16" name="Picture Placeholder 15"/>
          <p:cNvSpPr>
            <a:spLocks noGrp="1"/>
          </p:cNvSpPr>
          <p:nvPr>
            <p:ph type="pic" sz="quarter" idx="13"/>
          </p:nvPr>
        </p:nvSpPr>
        <p:spPr>
          <a:xfrm>
            <a:off x="4717258"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17" name="Picture Placeholder 16"/>
          <p:cNvSpPr>
            <a:spLocks noGrp="1"/>
          </p:cNvSpPr>
          <p:nvPr>
            <p:ph type="pic" sz="quarter" idx="14"/>
          </p:nvPr>
        </p:nvSpPr>
        <p:spPr>
          <a:xfrm>
            <a:off x="6409131"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18" name="Picture Placeholder 17"/>
          <p:cNvSpPr>
            <a:spLocks noGrp="1"/>
          </p:cNvSpPr>
          <p:nvPr>
            <p:ph type="pic" sz="quarter" idx="15"/>
          </p:nvPr>
        </p:nvSpPr>
        <p:spPr>
          <a:xfrm>
            <a:off x="8101008"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19" name="Picture Placeholder 18"/>
          <p:cNvSpPr>
            <a:spLocks noGrp="1"/>
          </p:cNvSpPr>
          <p:nvPr>
            <p:ph type="pic" sz="quarter" idx="16"/>
          </p:nvPr>
        </p:nvSpPr>
        <p:spPr>
          <a:xfrm>
            <a:off x="9792881"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0" name="Picture Placeholder 19"/>
          <p:cNvSpPr>
            <a:spLocks noGrp="1"/>
          </p:cNvSpPr>
          <p:nvPr>
            <p:ph type="pic" sz="quarter" idx="17"/>
          </p:nvPr>
        </p:nvSpPr>
        <p:spPr>
          <a:xfrm>
            <a:off x="4717258"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1" name="Picture Placeholder 20"/>
          <p:cNvSpPr>
            <a:spLocks noGrp="1"/>
          </p:cNvSpPr>
          <p:nvPr>
            <p:ph type="pic" sz="quarter" idx="18"/>
          </p:nvPr>
        </p:nvSpPr>
        <p:spPr>
          <a:xfrm>
            <a:off x="6409131"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2" name="Picture Placeholder 21"/>
          <p:cNvSpPr>
            <a:spLocks noGrp="1"/>
          </p:cNvSpPr>
          <p:nvPr>
            <p:ph type="pic" sz="quarter" idx="19"/>
          </p:nvPr>
        </p:nvSpPr>
        <p:spPr>
          <a:xfrm>
            <a:off x="8101008"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3" name="Picture Placeholder 22"/>
          <p:cNvSpPr>
            <a:spLocks noGrp="1"/>
          </p:cNvSpPr>
          <p:nvPr>
            <p:ph type="pic" sz="quarter" idx="20"/>
          </p:nvPr>
        </p:nvSpPr>
        <p:spPr>
          <a:xfrm>
            <a:off x="9792881"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4" name="Picture Placeholder 23"/>
          <p:cNvSpPr>
            <a:spLocks noGrp="1"/>
          </p:cNvSpPr>
          <p:nvPr>
            <p:ph type="pic" sz="quarter" idx="21"/>
          </p:nvPr>
        </p:nvSpPr>
        <p:spPr>
          <a:xfrm>
            <a:off x="4717258"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5" name="Picture Placeholder 24"/>
          <p:cNvSpPr>
            <a:spLocks noGrp="1"/>
          </p:cNvSpPr>
          <p:nvPr>
            <p:ph type="pic" sz="quarter" idx="22"/>
          </p:nvPr>
        </p:nvSpPr>
        <p:spPr>
          <a:xfrm>
            <a:off x="6409131"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6" name="Picture Placeholder 25"/>
          <p:cNvSpPr>
            <a:spLocks noGrp="1"/>
          </p:cNvSpPr>
          <p:nvPr>
            <p:ph type="pic" sz="quarter" idx="23"/>
          </p:nvPr>
        </p:nvSpPr>
        <p:spPr>
          <a:xfrm>
            <a:off x="8101008"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
        <p:nvSpPr>
          <p:cNvPr id="27" name="Picture Placeholder 26"/>
          <p:cNvSpPr>
            <a:spLocks noGrp="1"/>
          </p:cNvSpPr>
          <p:nvPr>
            <p:ph type="pic" sz="quarter" idx="24"/>
          </p:nvPr>
        </p:nvSpPr>
        <p:spPr>
          <a:xfrm>
            <a:off x="9792881"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3498080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0" y="0"/>
            <a:ext cx="12192000" cy="685800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1410674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25169" y="670286"/>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0" name="Picture Placeholder 9"/>
          <p:cNvSpPr>
            <a:spLocks noGrp="1"/>
          </p:cNvSpPr>
          <p:nvPr>
            <p:ph type="pic" sz="quarter" idx="14"/>
          </p:nvPr>
        </p:nvSpPr>
        <p:spPr>
          <a:xfrm>
            <a:off x="2572138" y="670286"/>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1" name="Picture Placeholder 10"/>
          <p:cNvSpPr>
            <a:spLocks noGrp="1"/>
          </p:cNvSpPr>
          <p:nvPr>
            <p:ph type="pic" sz="quarter" idx="15"/>
          </p:nvPr>
        </p:nvSpPr>
        <p:spPr>
          <a:xfrm>
            <a:off x="625169"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2" name="Picture Placeholder 11"/>
          <p:cNvSpPr>
            <a:spLocks noGrp="1"/>
          </p:cNvSpPr>
          <p:nvPr>
            <p:ph type="pic" sz="quarter" idx="16"/>
          </p:nvPr>
        </p:nvSpPr>
        <p:spPr>
          <a:xfrm>
            <a:off x="2572138"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4" name="Picture Placeholder 13"/>
          <p:cNvSpPr>
            <a:spLocks noGrp="1"/>
          </p:cNvSpPr>
          <p:nvPr>
            <p:ph type="pic" sz="quarter" idx="17"/>
          </p:nvPr>
        </p:nvSpPr>
        <p:spPr>
          <a:xfrm>
            <a:off x="625169" y="457144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5" name="Picture Placeholder 14"/>
          <p:cNvSpPr>
            <a:spLocks noGrp="1"/>
          </p:cNvSpPr>
          <p:nvPr>
            <p:ph type="pic" sz="quarter" idx="18"/>
          </p:nvPr>
        </p:nvSpPr>
        <p:spPr>
          <a:xfrm>
            <a:off x="2572138" y="457144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42844527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24" name="Picture Placeholder 23"/>
          <p:cNvSpPr>
            <a:spLocks noGrp="1"/>
          </p:cNvSpPr>
          <p:nvPr>
            <p:ph type="pic" sz="quarter" idx="14"/>
          </p:nvPr>
        </p:nvSpPr>
        <p:spPr>
          <a:xfrm>
            <a:off x="1534959"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25" name="Picture Placeholder 24"/>
          <p:cNvSpPr>
            <a:spLocks noGrp="1"/>
          </p:cNvSpPr>
          <p:nvPr>
            <p:ph type="pic" sz="quarter" idx="15"/>
          </p:nvPr>
        </p:nvSpPr>
        <p:spPr>
          <a:xfrm>
            <a:off x="3423962"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26" name="Picture Placeholder 25"/>
          <p:cNvSpPr>
            <a:spLocks noGrp="1"/>
          </p:cNvSpPr>
          <p:nvPr>
            <p:ph type="pic" sz="quarter" idx="16"/>
          </p:nvPr>
        </p:nvSpPr>
        <p:spPr>
          <a:xfrm>
            <a:off x="5316609"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27" name="Picture Placeholder 26"/>
          <p:cNvSpPr>
            <a:spLocks noGrp="1"/>
          </p:cNvSpPr>
          <p:nvPr>
            <p:ph type="pic" sz="quarter" idx="17"/>
          </p:nvPr>
        </p:nvSpPr>
        <p:spPr>
          <a:xfrm>
            <a:off x="7208833"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28" name="Picture Placeholder 27"/>
          <p:cNvSpPr>
            <a:spLocks noGrp="1"/>
          </p:cNvSpPr>
          <p:nvPr>
            <p:ph type="pic" sz="quarter" idx="18"/>
          </p:nvPr>
        </p:nvSpPr>
        <p:spPr>
          <a:xfrm>
            <a:off x="9131798"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29" name="Picture Placeholder 28"/>
          <p:cNvSpPr>
            <a:spLocks noGrp="1"/>
          </p:cNvSpPr>
          <p:nvPr>
            <p:ph type="pic" sz="quarter" idx="19"/>
          </p:nvPr>
        </p:nvSpPr>
        <p:spPr>
          <a:xfrm>
            <a:off x="1534959"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30" name="Picture Placeholder 29"/>
          <p:cNvSpPr>
            <a:spLocks noGrp="1"/>
          </p:cNvSpPr>
          <p:nvPr>
            <p:ph type="pic" sz="quarter" idx="20"/>
          </p:nvPr>
        </p:nvSpPr>
        <p:spPr>
          <a:xfrm>
            <a:off x="3423962"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31" name="Picture Placeholder 30"/>
          <p:cNvSpPr>
            <a:spLocks noGrp="1"/>
          </p:cNvSpPr>
          <p:nvPr>
            <p:ph type="pic" sz="quarter" idx="21"/>
          </p:nvPr>
        </p:nvSpPr>
        <p:spPr>
          <a:xfrm>
            <a:off x="5316609"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32" name="Picture Placeholder 31"/>
          <p:cNvSpPr>
            <a:spLocks noGrp="1"/>
          </p:cNvSpPr>
          <p:nvPr>
            <p:ph type="pic" sz="quarter" idx="22"/>
          </p:nvPr>
        </p:nvSpPr>
        <p:spPr>
          <a:xfrm>
            <a:off x="7208833"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33" name="Picture Placeholder 32"/>
          <p:cNvSpPr>
            <a:spLocks noGrp="1"/>
          </p:cNvSpPr>
          <p:nvPr>
            <p:ph type="pic" sz="quarter" idx="23"/>
          </p:nvPr>
        </p:nvSpPr>
        <p:spPr>
          <a:xfrm>
            <a:off x="9131798"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5354428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19" name="Picture Placeholder 18"/>
          <p:cNvSpPr>
            <a:spLocks noGrp="1"/>
          </p:cNvSpPr>
          <p:nvPr>
            <p:ph type="pic" sz="quarter" idx="14"/>
          </p:nvPr>
        </p:nvSpPr>
        <p:spPr>
          <a:xfrm>
            <a:off x="1315083"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20" name="Picture Placeholder 19"/>
          <p:cNvSpPr>
            <a:spLocks noGrp="1"/>
          </p:cNvSpPr>
          <p:nvPr>
            <p:ph type="pic" sz="quarter" idx="15"/>
          </p:nvPr>
        </p:nvSpPr>
        <p:spPr>
          <a:xfrm>
            <a:off x="1315083" y="4056530"/>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21" name="Picture Placeholder 20"/>
          <p:cNvSpPr>
            <a:spLocks noGrp="1"/>
          </p:cNvSpPr>
          <p:nvPr>
            <p:ph type="pic" sz="quarter" idx="16"/>
          </p:nvPr>
        </p:nvSpPr>
        <p:spPr>
          <a:xfrm>
            <a:off x="1315083" y="5246471"/>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22" name="Picture Placeholder 21"/>
          <p:cNvSpPr>
            <a:spLocks noGrp="1"/>
          </p:cNvSpPr>
          <p:nvPr>
            <p:ph type="pic" sz="quarter" idx="17"/>
          </p:nvPr>
        </p:nvSpPr>
        <p:spPr>
          <a:xfrm>
            <a:off x="3028190"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23" name="Picture Placeholder 22"/>
          <p:cNvSpPr>
            <a:spLocks noGrp="1"/>
          </p:cNvSpPr>
          <p:nvPr>
            <p:ph type="pic" sz="quarter" idx="18"/>
          </p:nvPr>
        </p:nvSpPr>
        <p:spPr>
          <a:xfrm>
            <a:off x="4741159"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34" name="Picture Placeholder 33"/>
          <p:cNvSpPr>
            <a:spLocks noGrp="1"/>
          </p:cNvSpPr>
          <p:nvPr>
            <p:ph type="pic" sz="quarter" idx="19"/>
          </p:nvPr>
        </p:nvSpPr>
        <p:spPr>
          <a:xfrm>
            <a:off x="3028053" y="4048617"/>
            <a:ext cx="2948130" cy="2066234"/>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
        <p:nvSpPr>
          <p:cNvPr id="37" name="Picture Placeholder 36"/>
          <p:cNvSpPr>
            <a:spLocks noGrp="1"/>
          </p:cNvSpPr>
          <p:nvPr>
            <p:ph type="pic" sz="quarter" idx="20"/>
          </p:nvPr>
        </p:nvSpPr>
        <p:spPr>
          <a:xfrm>
            <a:off x="6489068" y="2845075"/>
            <a:ext cx="4387847" cy="3269776"/>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42870577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959149" y="-28027"/>
            <a:ext cx="7412206" cy="6732226"/>
          </a:xfrm>
          <a:custGeom>
            <a:avLst/>
            <a:gdLst>
              <a:gd name="connsiteX0" fmla="*/ 2937917 w 7412206"/>
              <a:gd name="connsiteY0" fmla="*/ 6715689 h 6732226"/>
              <a:gd name="connsiteX1" fmla="*/ 2935168 w 7412206"/>
              <a:gd name="connsiteY1" fmla="*/ 6732209 h 6732226"/>
              <a:gd name="connsiteX2" fmla="*/ 2937917 w 7412206"/>
              <a:gd name="connsiteY2" fmla="*/ 6715689 h 6732226"/>
              <a:gd name="connsiteX3" fmla="*/ 2680519 w 7412206"/>
              <a:gd name="connsiteY3" fmla="*/ 6669557 h 6732226"/>
              <a:gd name="connsiteX4" fmla="*/ 2672271 w 7412206"/>
              <a:gd name="connsiteY4" fmla="*/ 6714754 h 6732226"/>
              <a:gd name="connsiteX5" fmla="*/ 2668834 w 7412206"/>
              <a:gd name="connsiteY5" fmla="*/ 6672050 h 6732226"/>
              <a:gd name="connsiteX6" fmla="*/ 2680519 w 7412206"/>
              <a:gd name="connsiteY6" fmla="*/ 6669557 h 6732226"/>
              <a:gd name="connsiteX7" fmla="*/ 2638592 w 7412206"/>
              <a:gd name="connsiteY7" fmla="*/ 6669557 h 6732226"/>
              <a:gd name="connsiteX8" fmla="*/ 2623815 w 7412206"/>
              <a:gd name="connsiteY8" fmla="*/ 6693246 h 6732226"/>
              <a:gd name="connsiteX9" fmla="*/ 2638592 w 7412206"/>
              <a:gd name="connsiteY9" fmla="*/ 6669557 h 6732226"/>
              <a:gd name="connsiteX10" fmla="*/ 3200127 w 7412206"/>
              <a:gd name="connsiteY10" fmla="*/ 6651166 h 6732226"/>
              <a:gd name="connsiteX11" fmla="*/ 3200127 w 7412206"/>
              <a:gd name="connsiteY11" fmla="*/ 6651166 h 6732226"/>
              <a:gd name="connsiteX12" fmla="*/ 3183631 w 7412206"/>
              <a:gd name="connsiteY12" fmla="*/ 6535212 h 6732226"/>
              <a:gd name="connsiteX13" fmla="*/ 3180882 w 7412206"/>
              <a:gd name="connsiteY13" fmla="*/ 6552044 h 6732226"/>
              <a:gd name="connsiteX14" fmla="*/ 3183631 w 7412206"/>
              <a:gd name="connsiteY14" fmla="*/ 6535212 h 6732226"/>
              <a:gd name="connsiteX15" fmla="*/ 2090804 w 7412206"/>
              <a:gd name="connsiteY15" fmla="*/ 6522120 h 6732226"/>
              <a:gd name="connsiteX16" fmla="*/ 2102145 w 7412206"/>
              <a:gd name="connsiteY16" fmla="*/ 6524925 h 6732226"/>
              <a:gd name="connsiteX17" fmla="*/ 2090117 w 7412206"/>
              <a:gd name="connsiteY17" fmla="*/ 6532095 h 6732226"/>
              <a:gd name="connsiteX18" fmla="*/ 2090804 w 7412206"/>
              <a:gd name="connsiteY18" fmla="*/ 6522120 h 6732226"/>
              <a:gd name="connsiteX19" fmla="*/ 3720766 w 7412206"/>
              <a:gd name="connsiteY19" fmla="*/ 6453857 h 6732226"/>
              <a:gd name="connsiteX20" fmla="*/ 3693960 w 7412206"/>
              <a:gd name="connsiteY20" fmla="*/ 6485027 h 6732226"/>
              <a:gd name="connsiteX21" fmla="*/ 3720766 w 7412206"/>
              <a:gd name="connsiteY21" fmla="*/ 6453857 h 6732226"/>
              <a:gd name="connsiteX22" fmla="*/ 3375735 w 7412206"/>
              <a:gd name="connsiteY22" fmla="*/ 6425803 h 6732226"/>
              <a:gd name="connsiteX23" fmla="*/ 3374704 w 7412206"/>
              <a:gd name="connsiteY23" fmla="*/ 6436089 h 6732226"/>
              <a:gd name="connsiteX24" fmla="*/ 3386732 w 7412206"/>
              <a:gd name="connsiteY24" fmla="*/ 6428920 h 6732226"/>
              <a:gd name="connsiteX25" fmla="*/ 3375735 w 7412206"/>
              <a:gd name="connsiteY25" fmla="*/ 6425803 h 6732226"/>
              <a:gd name="connsiteX26" fmla="*/ 1870521 w 7412206"/>
              <a:gd name="connsiteY26" fmla="*/ 6411153 h 6732226"/>
              <a:gd name="connsiteX27" fmla="*/ 1867772 w 7412206"/>
              <a:gd name="connsiteY27" fmla="*/ 6427673 h 6732226"/>
              <a:gd name="connsiteX28" fmla="*/ 1870521 w 7412206"/>
              <a:gd name="connsiteY28" fmla="*/ 6411153 h 6732226"/>
              <a:gd name="connsiteX29" fmla="*/ 3424534 w 7412206"/>
              <a:gd name="connsiteY29" fmla="*/ 6400555 h 6732226"/>
              <a:gd name="connsiteX30" fmla="*/ 3389825 w 7412206"/>
              <a:gd name="connsiteY30" fmla="*/ 6411776 h 6732226"/>
              <a:gd name="connsiteX31" fmla="*/ 3417661 w 7412206"/>
              <a:gd name="connsiteY31" fmla="*/ 6440453 h 6732226"/>
              <a:gd name="connsiteX32" fmla="*/ 3454088 w 7412206"/>
              <a:gd name="connsiteY32" fmla="*/ 6418322 h 6732226"/>
              <a:gd name="connsiteX33" fmla="*/ 3424534 w 7412206"/>
              <a:gd name="connsiteY33" fmla="*/ 6400555 h 6732226"/>
              <a:gd name="connsiteX34" fmla="*/ 3827643 w 7412206"/>
              <a:gd name="connsiteY34" fmla="*/ 6318888 h 6732226"/>
              <a:gd name="connsiteX35" fmla="*/ 3824550 w 7412206"/>
              <a:gd name="connsiteY35" fmla="*/ 6335409 h 6732226"/>
              <a:gd name="connsiteX36" fmla="*/ 3827643 w 7412206"/>
              <a:gd name="connsiteY36" fmla="*/ 6318888 h 6732226"/>
              <a:gd name="connsiteX37" fmla="*/ 4171299 w 7412206"/>
              <a:gd name="connsiteY37" fmla="*/ 6309849 h 6732226"/>
              <a:gd name="connsiteX38" fmla="*/ 4168893 w 7412206"/>
              <a:gd name="connsiteY38" fmla="*/ 6326369 h 6732226"/>
              <a:gd name="connsiteX39" fmla="*/ 4171299 w 7412206"/>
              <a:gd name="connsiteY39" fmla="*/ 6309849 h 6732226"/>
              <a:gd name="connsiteX40" fmla="*/ 1847152 w 7412206"/>
              <a:gd name="connsiteY40" fmla="*/ 6291146 h 6732226"/>
              <a:gd name="connsiteX41" fmla="*/ 1844059 w 7412206"/>
              <a:gd name="connsiteY41" fmla="*/ 6307978 h 6732226"/>
              <a:gd name="connsiteX42" fmla="*/ 1847152 w 7412206"/>
              <a:gd name="connsiteY42" fmla="*/ 6291146 h 6732226"/>
              <a:gd name="connsiteX43" fmla="*/ 808967 w 7412206"/>
              <a:gd name="connsiteY43" fmla="*/ 6254365 h 6732226"/>
              <a:gd name="connsiteX44" fmla="*/ 784567 w 7412206"/>
              <a:gd name="connsiteY44" fmla="*/ 6268704 h 6732226"/>
              <a:gd name="connsiteX45" fmla="*/ 808967 w 7412206"/>
              <a:gd name="connsiteY45" fmla="*/ 6254365 h 6732226"/>
              <a:gd name="connsiteX46" fmla="*/ 578374 w 7412206"/>
              <a:gd name="connsiteY46" fmla="*/ 6254365 h 6732226"/>
              <a:gd name="connsiteX47" fmla="*/ 569439 w 7412206"/>
              <a:gd name="connsiteY47" fmla="*/ 6257171 h 6732226"/>
              <a:gd name="connsiteX48" fmla="*/ 578374 w 7412206"/>
              <a:gd name="connsiteY48" fmla="*/ 6254365 h 6732226"/>
              <a:gd name="connsiteX49" fmla="*/ 3836234 w 7412206"/>
              <a:gd name="connsiteY49" fmla="*/ 6235975 h 6732226"/>
              <a:gd name="connsiteX50" fmla="*/ 3809085 w 7412206"/>
              <a:gd name="connsiteY50" fmla="*/ 6267145 h 6732226"/>
              <a:gd name="connsiteX51" fmla="*/ 3836234 w 7412206"/>
              <a:gd name="connsiteY51" fmla="*/ 6235975 h 6732226"/>
              <a:gd name="connsiteX52" fmla="*/ 1106573 w 7412206"/>
              <a:gd name="connsiteY52" fmla="*/ 6226623 h 6732226"/>
              <a:gd name="connsiteX53" fmla="*/ 1106573 w 7412206"/>
              <a:gd name="connsiteY53" fmla="*/ 6226623 h 6732226"/>
              <a:gd name="connsiteX54" fmla="*/ 1155716 w 7412206"/>
              <a:gd name="connsiteY54" fmla="*/ 6198882 h 6732226"/>
              <a:gd name="connsiteX55" fmla="*/ 1164995 w 7412206"/>
              <a:gd name="connsiteY55" fmla="*/ 6202934 h 6732226"/>
              <a:gd name="connsiteX56" fmla="*/ 1140251 w 7412206"/>
              <a:gd name="connsiteY56" fmla="*/ 6216961 h 6732226"/>
              <a:gd name="connsiteX57" fmla="*/ 1155716 w 7412206"/>
              <a:gd name="connsiteY57" fmla="*/ 6198882 h 6732226"/>
              <a:gd name="connsiteX58" fmla="*/ 873918 w 7412206"/>
              <a:gd name="connsiteY58" fmla="*/ 6171140 h 6732226"/>
              <a:gd name="connsiteX59" fmla="*/ 871169 w 7412206"/>
              <a:gd name="connsiteY59" fmla="*/ 6187972 h 6732226"/>
              <a:gd name="connsiteX60" fmla="*/ 873918 w 7412206"/>
              <a:gd name="connsiteY60" fmla="*/ 6171140 h 6732226"/>
              <a:gd name="connsiteX61" fmla="*/ 1267748 w 7412206"/>
              <a:gd name="connsiteY61" fmla="*/ 6162100 h 6732226"/>
              <a:gd name="connsiteX62" fmla="*/ 1273934 w 7412206"/>
              <a:gd name="connsiteY62" fmla="*/ 6182985 h 6732226"/>
              <a:gd name="connsiteX63" fmla="*/ 1271872 w 7412206"/>
              <a:gd name="connsiteY63" fmla="*/ 6181738 h 6732226"/>
              <a:gd name="connsiteX64" fmla="*/ 1267748 w 7412206"/>
              <a:gd name="connsiteY64" fmla="*/ 6162100 h 6732226"/>
              <a:gd name="connsiteX65" fmla="*/ 733706 w 7412206"/>
              <a:gd name="connsiteY65" fmla="*/ 6143710 h 6732226"/>
              <a:gd name="connsiteX66" fmla="*/ 764979 w 7412206"/>
              <a:gd name="connsiteY66" fmla="*/ 6155243 h 6732226"/>
              <a:gd name="connsiteX67" fmla="*/ 692468 w 7412206"/>
              <a:gd name="connsiteY67" fmla="*/ 6198570 h 6732226"/>
              <a:gd name="connsiteX68" fmla="*/ 664288 w 7412206"/>
              <a:gd name="connsiteY68" fmla="*/ 6170828 h 6732226"/>
              <a:gd name="connsiteX69" fmla="*/ 733706 w 7412206"/>
              <a:gd name="connsiteY69" fmla="*/ 6143710 h 6732226"/>
              <a:gd name="connsiteX70" fmla="*/ 1107604 w 7412206"/>
              <a:gd name="connsiteY70" fmla="*/ 6134359 h 6732226"/>
              <a:gd name="connsiteX71" fmla="*/ 1132691 w 7412206"/>
              <a:gd name="connsiteY71" fmla="*/ 6179244 h 6732226"/>
              <a:gd name="connsiteX72" fmla="*/ 1115165 w 7412206"/>
              <a:gd name="connsiteY72" fmla="*/ 6220389 h 6732226"/>
              <a:gd name="connsiteX73" fmla="*/ 1103137 w 7412206"/>
              <a:gd name="connsiteY73" fmla="*/ 6227247 h 6732226"/>
              <a:gd name="connsiteX74" fmla="*/ 1038529 w 7412206"/>
              <a:gd name="connsiteY74" fmla="*/ 6220701 h 6732226"/>
              <a:gd name="connsiteX75" fmla="*/ 953990 w 7412206"/>
              <a:gd name="connsiteY75" fmla="*/ 6271509 h 6732226"/>
              <a:gd name="connsiteX76" fmla="*/ 806561 w 7412206"/>
              <a:gd name="connsiteY76" fmla="*/ 6240027 h 6732226"/>
              <a:gd name="connsiteX77" fmla="*/ 919281 w 7412206"/>
              <a:gd name="connsiteY77" fmla="*/ 6217584 h 6732226"/>
              <a:gd name="connsiteX78" fmla="*/ 903129 w 7412206"/>
              <a:gd name="connsiteY78" fmla="*/ 6182050 h 6732226"/>
              <a:gd name="connsiteX79" fmla="*/ 934058 w 7412206"/>
              <a:gd name="connsiteY79" fmla="*/ 6193271 h 6732226"/>
              <a:gd name="connsiteX80" fmla="*/ 995916 w 7412206"/>
              <a:gd name="connsiteY80" fmla="*/ 6216649 h 6732226"/>
              <a:gd name="connsiteX81" fmla="*/ 1107604 w 7412206"/>
              <a:gd name="connsiteY81" fmla="*/ 6134359 h 6732226"/>
              <a:gd name="connsiteX82" fmla="*/ 945398 w 7412206"/>
              <a:gd name="connsiteY82" fmla="*/ 6125319 h 6732226"/>
              <a:gd name="connsiteX83" fmla="*/ 942649 w 7412206"/>
              <a:gd name="connsiteY83" fmla="*/ 6141840 h 6732226"/>
              <a:gd name="connsiteX84" fmla="*/ 945398 w 7412206"/>
              <a:gd name="connsiteY84" fmla="*/ 6125319 h 6732226"/>
              <a:gd name="connsiteX85" fmla="*/ 4213912 w 7412206"/>
              <a:gd name="connsiteY85" fmla="*/ 6116280 h 6732226"/>
              <a:gd name="connsiteX86" fmla="*/ 4225253 w 7412206"/>
              <a:gd name="connsiteY86" fmla="*/ 6119085 h 6732226"/>
              <a:gd name="connsiteX87" fmla="*/ 4213225 w 7412206"/>
              <a:gd name="connsiteY87" fmla="*/ 6126254 h 6732226"/>
              <a:gd name="connsiteX88" fmla="*/ 4213912 w 7412206"/>
              <a:gd name="connsiteY88" fmla="*/ 6116280 h 6732226"/>
              <a:gd name="connsiteX89" fmla="*/ 4230751 w 7412206"/>
              <a:gd name="connsiteY89" fmla="*/ 6088226 h 6732226"/>
              <a:gd name="connsiteX90" fmla="*/ 4228002 w 7412206"/>
              <a:gd name="connsiteY90" fmla="*/ 6105058 h 6732226"/>
              <a:gd name="connsiteX91" fmla="*/ 4230751 w 7412206"/>
              <a:gd name="connsiteY91" fmla="*/ 6088226 h 6732226"/>
              <a:gd name="connsiteX92" fmla="*/ 3984693 w 7412206"/>
              <a:gd name="connsiteY92" fmla="*/ 6088226 h 6732226"/>
              <a:gd name="connsiteX93" fmla="*/ 3976789 w 7412206"/>
              <a:gd name="connsiteY93" fmla="*/ 6138411 h 6732226"/>
              <a:gd name="connsiteX94" fmla="*/ 3984693 w 7412206"/>
              <a:gd name="connsiteY94" fmla="*/ 6088226 h 6732226"/>
              <a:gd name="connsiteX95" fmla="*/ 4338659 w 7412206"/>
              <a:gd name="connsiteY95" fmla="*/ 6083862 h 6732226"/>
              <a:gd name="connsiteX96" fmla="*/ 4335910 w 7412206"/>
              <a:gd name="connsiteY96" fmla="*/ 6100383 h 6732226"/>
              <a:gd name="connsiteX97" fmla="*/ 4338659 w 7412206"/>
              <a:gd name="connsiteY97" fmla="*/ 6083862 h 6732226"/>
              <a:gd name="connsiteX98" fmla="*/ 3815615 w 7412206"/>
              <a:gd name="connsiteY98" fmla="*/ 6081680 h 6732226"/>
              <a:gd name="connsiteX99" fmla="*/ 3773689 w 7412206"/>
              <a:gd name="connsiteY99" fmla="*/ 6137164 h 6732226"/>
              <a:gd name="connsiteX100" fmla="*/ 3815615 w 7412206"/>
              <a:gd name="connsiteY100" fmla="*/ 6081680 h 6732226"/>
              <a:gd name="connsiteX101" fmla="*/ 1668795 w 7412206"/>
              <a:gd name="connsiteY101" fmla="*/ 6069836 h 6732226"/>
              <a:gd name="connsiteX102" fmla="*/ 1666045 w 7412206"/>
              <a:gd name="connsiteY102" fmla="*/ 6086356 h 6732226"/>
              <a:gd name="connsiteX103" fmla="*/ 1668795 w 7412206"/>
              <a:gd name="connsiteY103" fmla="*/ 6069836 h 6732226"/>
              <a:gd name="connsiteX104" fmla="*/ 1708315 w 7412206"/>
              <a:gd name="connsiteY104" fmla="*/ 6042094 h 6732226"/>
              <a:gd name="connsiteX105" fmla="*/ 1727216 w 7412206"/>
              <a:gd name="connsiteY105" fmla="*/ 6061420 h 6732226"/>
              <a:gd name="connsiteX106" fmla="*/ 1702817 w 7412206"/>
              <a:gd name="connsiteY106" fmla="*/ 6075446 h 6732226"/>
              <a:gd name="connsiteX107" fmla="*/ 1684259 w 7412206"/>
              <a:gd name="connsiteY107" fmla="*/ 6056432 h 6732226"/>
              <a:gd name="connsiteX108" fmla="*/ 1708315 w 7412206"/>
              <a:gd name="connsiteY108" fmla="*/ 6042094 h 6732226"/>
              <a:gd name="connsiteX109" fmla="*/ 3866476 w 7412206"/>
              <a:gd name="connsiteY109" fmla="*/ 6035860 h 6732226"/>
              <a:gd name="connsiteX110" fmla="*/ 3809085 w 7412206"/>
              <a:gd name="connsiteY110" fmla="*/ 6055809 h 6732226"/>
              <a:gd name="connsiteX111" fmla="*/ 3836921 w 7412206"/>
              <a:gd name="connsiteY111" fmla="*/ 6083862 h 6732226"/>
              <a:gd name="connsiteX112" fmla="*/ 3866476 w 7412206"/>
              <a:gd name="connsiteY112" fmla="*/ 6035860 h 6732226"/>
              <a:gd name="connsiteX113" fmla="*/ 1621370 w 7412206"/>
              <a:gd name="connsiteY113" fmla="*/ 6033054 h 6732226"/>
              <a:gd name="connsiteX114" fmla="*/ 1618621 w 7412206"/>
              <a:gd name="connsiteY114" fmla="*/ 6049575 h 6732226"/>
              <a:gd name="connsiteX115" fmla="*/ 1621370 w 7412206"/>
              <a:gd name="connsiteY115" fmla="*/ 6033054 h 6732226"/>
              <a:gd name="connsiteX116" fmla="*/ 518577 w 7412206"/>
              <a:gd name="connsiteY116" fmla="*/ 6033054 h 6732226"/>
              <a:gd name="connsiteX117" fmla="*/ 515485 w 7412206"/>
              <a:gd name="connsiteY117" fmla="*/ 6049575 h 6732226"/>
              <a:gd name="connsiteX118" fmla="*/ 518577 w 7412206"/>
              <a:gd name="connsiteY118" fmla="*/ 6033054 h 6732226"/>
              <a:gd name="connsiteX119" fmla="*/ 4318040 w 7412206"/>
              <a:gd name="connsiteY119" fmla="*/ 6005936 h 6732226"/>
              <a:gd name="connsiteX120" fmla="*/ 4334536 w 7412206"/>
              <a:gd name="connsiteY120" fmla="*/ 6017781 h 6732226"/>
              <a:gd name="connsiteX121" fmla="*/ 4313229 w 7412206"/>
              <a:gd name="connsiteY121" fmla="*/ 6015599 h 6732226"/>
              <a:gd name="connsiteX122" fmla="*/ 4318040 w 7412206"/>
              <a:gd name="connsiteY122" fmla="*/ 6005936 h 6732226"/>
              <a:gd name="connsiteX123" fmla="*/ 4115283 w 7412206"/>
              <a:gd name="connsiteY123" fmla="*/ 5986922 h 6732226"/>
              <a:gd name="connsiteX124" fmla="*/ 4119063 w 7412206"/>
              <a:gd name="connsiteY124" fmla="*/ 6029626 h 6732226"/>
              <a:gd name="connsiteX125" fmla="*/ 4115283 w 7412206"/>
              <a:gd name="connsiteY125" fmla="*/ 5986922 h 6732226"/>
              <a:gd name="connsiteX126" fmla="*/ 4420793 w 7412206"/>
              <a:gd name="connsiteY126" fmla="*/ 5980065 h 6732226"/>
              <a:gd name="connsiteX127" fmla="*/ 4419419 w 7412206"/>
              <a:gd name="connsiteY127" fmla="*/ 5990039 h 6732226"/>
              <a:gd name="connsiteX128" fmla="*/ 4431790 w 7412206"/>
              <a:gd name="connsiteY128" fmla="*/ 5982558 h 6732226"/>
              <a:gd name="connsiteX129" fmla="*/ 4420793 w 7412206"/>
              <a:gd name="connsiteY129" fmla="*/ 5980065 h 6732226"/>
              <a:gd name="connsiteX130" fmla="*/ 834054 w 7412206"/>
              <a:gd name="connsiteY130" fmla="*/ 5976012 h 6732226"/>
              <a:gd name="connsiteX131" fmla="*/ 809654 w 7412206"/>
              <a:gd name="connsiteY131" fmla="*/ 5990351 h 6732226"/>
              <a:gd name="connsiteX132" fmla="*/ 834054 w 7412206"/>
              <a:gd name="connsiteY132" fmla="*/ 5976012 h 6732226"/>
              <a:gd name="connsiteX133" fmla="*/ 769790 w 7412206"/>
              <a:gd name="connsiteY133" fmla="*/ 5969155 h 6732226"/>
              <a:gd name="connsiteX134" fmla="*/ 730613 w 7412206"/>
              <a:gd name="connsiteY134" fmla="*/ 6007495 h 6732226"/>
              <a:gd name="connsiteX135" fmla="*/ 797626 w 7412206"/>
              <a:gd name="connsiteY135" fmla="*/ 5997520 h 6732226"/>
              <a:gd name="connsiteX136" fmla="*/ 769790 w 7412206"/>
              <a:gd name="connsiteY136" fmla="*/ 5969155 h 6732226"/>
              <a:gd name="connsiteX137" fmla="*/ 3988474 w 7412206"/>
              <a:gd name="connsiteY137" fmla="*/ 5968531 h 6732226"/>
              <a:gd name="connsiteX138" fmla="*/ 3988474 w 7412206"/>
              <a:gd name="connsiteY138" fmla="*/ 5968531 h 6732226"/>
              <a:gd name="connsiteX139" fmla="*/ 617894 w 7412206"/>
              <a:gd name="connsiteY139" fmla="*/ 5960739 h 6732226"/>
              <a:gd name="connsiteX140" fmla="*/ 616863 w 7412206"/>
              <a:gd name="connsiteY140" fmla="*/ 5970713 h 6732226"/>
              <a:gd name="connsiteX141" fmla="*/ 628891 w 7412206"/>
              <a:gd name="connsiteY141" fmla="*/ 5963544 h 6732226"/>
              <a:gd name="connsiteX142" fmla="*/ 617894 w 7412206"/>
              <a:gd name="connsiteY142" fmla="*/ 5960739 h 6732226"/>
              <a:gd name="connsiteX143" fmla="*/ 1099700 w 7412206"/>
              <a:gd name="connsiteY143" fmla="*/ 5952011 h 6732226"/>
              <a:gd name="connsiteX144" fmla="*/ 986981 w 7412206"/>
              <a:gd name="connsiteY144" fmla="*/ 5974142 h 6732226"/>
              <a:gd name="connsiteX145" fmla="*/ 1000040 w 7412206"/>
              <a:gd name="connsiteY145" fmla="*/ 6026509 h 6732226"/>
              <a:gd name="connsiteX146" fmla="*/ 1113103 w 7412206"/>
              <a:gd name="connsiteY146" fmla="*/ 6004066 h 6732226"/>
              <a:gd name="connsiteX147" fmla="*/ 1127880 w 7412206"/>
              <a:gd name="connsiteY147" fmla="*/ 5980065 h 6732226"/>
              <a:gd name="connsiteX148" fmla="*/ 1161214 w 7412206"/>
              <a:gd name="connsiteY148" fmla="*/ 5975077 h 6732226"/>
              <a:gd name="connsiteX149" fmla="*/ 1099700 w 7412206"/>
              <a:gd name="connsiteY149" fmla="*/ 5952011 h 6732226"/>
              <a:gd name="connsiteX150" fmla="*/ 4106348 w 7412206"/>
              <a:gd name="connsiteY150" fmla="*/ 5950141 h 6732226"/>
              <a:gd name="connsiteX151" fmla="*/ 4113221 w 7412206"/>
              <a:gd name="connsiteY151" fmla="*/ 5981000 h 6732226"/>
              <a:gd name="connsiteX152" fmla="*/ 4106348 w 7412206"/>
              <a:gd name="connsiteY152" fmla="*/ 5950141 h 6732226"/>
              <a:gd name="connsiteX153" fmla="*/ 4478871 w 7412206"/>
              <a:gd name="connsiteY153" fmla="*/ 5943595 h 6732226"/>
              <a:gd name="connsiteX154" fmla="*/ 4455846 w 7412206"/>
              <a:gd name="connsiteY154" fmla="*/ 5968531 h 6732226"/>
              <a:gd name="connsiteX155" fmla="*/ 4455846 w 7412206"/>
              <a:gd name="connsiteY155" fmla="*/ 5968531 h 6732226"/>
              <a:gd name="connsiteX156" fmla="*/ 4478871 w 7412206"/>
              <a:gd name="connsiteY156" fmla="*/ 5943595 h 6732226"/>
              <a:gd name="connsiteX157" fmla="*/ 269427 w 7412206"/>
              <a:gd name="connsiteY157" fmla="*/ 5940790 h 6732226"/>
              <a:gd name="connsiteX158" fmla="*/ 297607 w 7412206"/>
              <a:gd name="connsiteY158" fmla="*/ 5969155 h 6732226"/>
              <a:gd name="connsiteX159" fmla="*/ 273207 w 7412206"/>
              <a:gd name="connsiteY159" fmla="*/ 5983805 h 6732226"/>
              <a:gd name="connsiteX160" fmla="*/ 269427 w 7412206"/>
              <a:gd name="connsiteY160" fmla="*/ 5940790 h 6732226"/>
              <a:gd name="connsiteX161" fmla="*/ 4740737 w 7412206"/>
              <a:gd name="connsiteY161" fmla="*/ 5922087 h 6732226"/>
              <a:gd name="connsiteX162" fmla="*/ 4717369 w 7412206"/>
              <a:gd name="connsiteY162" fmla="*/ 5996273 h 6732226"/>
              <a:gd name="connsiteX163" fmla="*/ 4740737 w 7412206"/>
              <a:gd name="connsiteY163" fmla="*/ 5922087 h 6732226"/>
              <a:gd name="connsiteX164" fmla="*/ 258430 w 7412206"/>
              <a:gd name="connsiteY164" fmla="*/ 5913048 h 6732226"/>
              <a:gd name="connsiteX165" fmla="*/ 272176 w 7412206"/>
              <a:gd name="connsiteY165" fmla="*/ 5941101 h 6732226"/>
              <a:gd name="connsiteX166" fmla="*/ 258430 w 7412206"/>
              <a:gd name="connsiteY166" fmla="*/ 5913048 h 6732226"/>
              <a:gd name="connsiteX167" fmla="*/ 739205 w 7412206"/>
              <a:gd name="connsiteY167" fmla="*/ 5885618 h 6732226"/>
              <a:gd name="connsiteX168" fmla="*/ 688000 w 7412206"/>
              <a:gd name="connsiteY168" fmla="*/ 5931439 h 6732226"/>
              <a:gd name="connsiteX169" fmla="*/ 739205 w 7412206"/>
              <a:gd name="connsiteY169" fmla="*/ 5885618 h 6732226"/>
              <a:gd name="connsiteX170" fmla="*/ 770134 w 7412206"/>
              <a:gd name="connsiteY170" fmla="*/ 5885306 h 6732226"/>
              <a:gd name="connsiteX171" fmla="*/ 762917 w 7412206"/>
              <a:gd name="connsiteY171" fmla="*/ 5930503 h 6732226"/>
              <a:gd name="connsiteX172" fmla="*/ 759137 w 7412206"/>
              <a:gd name="connsiteY172" fmla="*/ 5887800 h 6732226"/>
              <a:gd name="connsiteX173" fmla="*/ 770134 w 7412206"/>
              <a:gd name="connsiteY173" fmla="*/ 5885306 h 6732226"/>
              <a:gd name="connsiteX174" fmla="*/ 1340259 w 7412206"/>
              <a:gd name="connsiteY174" fmla="*/ 5882813 h 6732226"/>
              <a:gd name="connsiteX175" fmla="*/ 1337510 w 7412206"/>
              <a:gd name="connsiteY175" fmla="*/ 5899645 h 6732226"/>
              <a:gd name="connsiteX176" fmla="*/ 1340259 w 7412206"/>
              <a:gd name="connsiteY176" fmla="*/ 5882813 h 6732226"/>
              <a:gd name="connsiteX177" fmla="*/ 981139 w 7412206"/>
              <a:gd name="connsiteY177" fmla="*/ 5876267 h 6732226"/>
              <a:gd name="connsiteX178" fmla="*/ 978046 w 7412206"/>
              <a:gd name="connsiteY178" fmla="*/ 5892787 h 6732226"/>
              <a:gd name="connsiteX179" fmla="*/ 981139 w 7412206"/>
              <a:gd name="connsiteY179" fmla="*/ 5876267 h 6732226"/>
              <a:gd name="connsiteX180" fmla="*/ 336096 w 7412206"/>
              <a:gd name="connsiteY180" fmla="*/ 5856318 h 6732226"/>
              <a:gd name="connsiteX181" fmla="*/ 318226 w 7412206"/>
              <a:gd name="connsiteY181" fmla="*/ 5864110 h 6732226"/>
              <a:gd name="connsiteX182" fmla="*/ 429227 w 7412206"/>
              <a:gd name="connsiteY182" fmla="*/ 5918035 h 6732226"/>
              <a:gd name="connsiteX183" fmla="*/ 351904 w 7412206"/>
              <a:gd name="connsiteY183" fmla="*/ 5859123 h 6732226"/>
              <a:gd name="connsiteX184" fmla="*/ 336096 w 7412206"/>
              <a:gd name="connsiteY184" fmla="*/ 5856318 h 6732226"/>
              <a:gd name="connsiteX185" fmla="*/ 276300 w 7412206"/>
              <a:gd name="connsiteY185" fmla="*/ 5850084 h 6732226"/>
              <a:gd name="connsiteX186" fmla="*/ 275269 w 7412206"/>
              <a:gd name="connsiteY186" fmla="*/ 5860058 h 6732226"/>
              <a:gd name="connsiteX187" fmla="*/ 287641 w 7412206"/>
              <a:gd name="connsiteY187" fmla="*/ 5852889 h 6732226"/>
              <a:gd name="connsiteX188" fmla="*/ 276300 w 7412206"/>
              <a:gd name="connsiteY188" fmla="*/ 5850084 h 6732226"/>
              <a:gd name="connsiteX189" fmla="*/ 169423 w 7412206"/>
              <a:gd name="connsiteY189" fmla="*/ 5839486 h 6732226"/>
              <a:gd name="connsiteX190" fmla="*/ 180420 w 7412206"/>
              <a:gd name="connsiteY190" fmla="*/ 5842291 h 6732226"/>
              <a:gd name="connsiteX191" fmla="*/ 168735 w 7412206"/>
              <a:gd name="connsiteY191" fmla="*/ 5849460 h 6732226"/>
              <a:gd name="connsiteX192" fmla="*/ 169423 w 7412206"/>
              <a:gd name="connsiteY192" fmla="*/ 5839486 h 6732226"/>
              <a:gd name="connsiteX193" fmla="*/ 1214481 w 7412206"/>
              <a:gd name="connsiteY193" fmla="*/ 5814237 h 6732226"/>
              <a:gd name="connsiteX194" fmla="*/ 1171524 w 7412206"/>
              <a:gd name="connsiteY194" fmla="*/ 5848837 h 6732226"/>
              <a:gd name="connsiteX195" fmla="*/ 1229602 w 7412206"/>
              <a:gd name="connsiteY195" fmla="*/ 5829199 h 6732226"/>
              <a:gd name="connsiteX196" fmla="*/ 1214481 w 7412206"/>
              <a:gd name="connsiteY196" fmla="*/ 5814237 h 6732226"/>
              <a:gd name="connsiteX197" fmla="*/ 4454128 w 7412206"/>
              <a:gd name="connsiteY197" fmla="*/ 5803016 h 6732226"/>
              <a:gd name="connsiteX198" fmla="*/ 4461001 w 7412206"/>
              <a:gd name="connsiteY198" fmla="*/ 5819848 h 6732226"/>
              <a:gd name="connsiteX199" fmla="*/ 4415295 w 7412206"/>
              <a:gd name="connsiteY199" fmla="*/ 5832316 h 6732226"/>
              <a:gd name="connsiteX200" fmla="*/ 4454128 w 7412206"/>
              <a:gd name="connsiteY200" fmla="*/ 5803016 h 6732226"/>
              <a:gd name="connsiteX201" fmla="*/ 1693882 w 7412206"/>
              <a:gd name="connsiteY201" fmla="*/ 5796782 h 6732226"/>
              <a:gd name="connsiteX202" fmla="*/ 1679104 w 7412206"/>
              <a:gd name="connsiteY202" fmla="*/ 5815173 h 6732226"/>
              <a:gd name="connsiteX203" fmla="*/ 1703160 w 7412206"/>
              <a:gd name="connsiteY203" fmla="*/ 5800522 h 6732226"/>
              <a:gd name="connsiteX204" fmla="*/ 1693882 w 7412206"/>
              <a:gd name="connsiteY204" fmla="*/ 5796782 h 6732226"/>
              <a:gd name="connsiteX205" fmla="*/ 494865 w 7412206"/>
              <a:gd name="connsiteY205" fmla="*/ 5784002 h 6732226"/>
              <a:gd name="connsiteX206" fmla="*/ 491772 w 7412206"/>
              <a:gd name="connsiteY206" fmla="*/ 5800522 h 6732226"/>
              <a:gd name="connsiteX207" fmla="*/ 494865 w 7412206"/>
              <a:gd name="connsiteY207" fmla="*/ 5784002 h 6732226"/>
              <a:gd name="connsiteX208" fmla="*/ 136432 w 7412206"/>
              <a:gd name="connsiteY208" fmla="*/ 5784002 h 6732226"/>
              <a:gd name="connsiteX209" fmla="*/ 118562 w 7412206"/>
              <a:gd name="connsiteY209" fmla="*/ 5789301 h 6732226"/>
              <a:gd name="connsiteX210" fmla="*/ 136432 w 7412206"/>
              <a:gd name="connsiteY210" fmla="*/ 5784002 h 6732226"/>
              <a:gd name="connsiteX211" fmla="*/ 1188707 w 7412206"/>
              <a:gd name="connsiteY211" fmla="*/ 5754390 h 6732226"/>
              <a:gd name="connsiteX212" fmla="*/ 1173586 w 7412206"/>
              <a:gd name="connsiteY212" fmla="*/ 5772469 h 6732226"/>
              <a:gd name="connsiteX213" fmla="*/ 1197642 w 7412206"/>
              <a:gd name="connsiteY213" fmla="*/ 5757819 h 6732226"/>
              <a:gd name="connsiteX214" fmla="*/ 1188707 w 7412206"/>
              <a:gd name="connsiteY214" fmla="*/ 5754390 h 6732226"/>
              <a:gd name="connsiteX215" fmla="*/ 1035093 w 7412206"/>
              <a:gd name="connsiteY215" fmla="*/ 5750026 h 6732226"/>
              <a:gd name="connsiteX216" fmla="*/ 1032687 w 7412206"/>
              <a:gd name="connsiteY216" fmla="*/ 5766858 h 6732226"/>
              <a:gd name="connsiteX217" fmla="*/ 1035093 w 7412206"/>
              <a:gd name="connsiteY217" fmla="*/ 5750026 h 6732226"/>
              <a:gd name="connsiteX218" fmla="*/ 115125 w 7412206"/>
              <a:gd name="connsiteY218" fmla="*/ 5746909 h 6732226"/>
              <a:gd name="connsiteX219" fmla="*/ 112376 w 7412206"/>
              <a:gd name="connsiteY219" fmla="*/ 5763741 h 6732226"/>
              <a:gd name="connsiteX220" fmla="*/ 115125 w 7412206"/>
              <a:gd name="connsiteY220" fmla="*/ 5746909 h 6732226"/>
              <a:gd name="connsiteX221" fmla="*/ 4569940 w 7412206"/>
              <a:gd name="connsiteY221" fmla="*/ 5740363 h 6732226"/>
              <a:gd name="connsiteX222" fmla="*/ 4568565 w 7412206"/>
              <a:gd name="connsiteY222" fmla="*/ 5750650 h 6732226"/>
              <a:gd name="connsiteX223" fmla="*/ 4580937 w 7412206"/>
              <a:gd name="connsiteY223" fmla="*/ 5743169 h 6732226"/>
              <a:gd name="connsiteX224" fmla="*/ 4569940 w 7412206"/>
              <a:gd name="connsiteY224" fmla="*/ 5740363 h 6732226"/>
              <a:gd name="connsiteX225" fmla="*/ 1182178 w 7412206"/>
              <a:gd name="connsiteY225" fmla="*/ 5722596 h 6732226"/>
              <a:gd name="connsiteX226" fmla="*/ 1179085 w 7412206"/>
              <a:gd name="connsiteY226" fmla="*/ 5739116 h 6732226"/>
              <a:gd name="connsiteX227" fmla="*/ 1182178 w 7412206"/>
              <a:gd name="connsiteY227" fmla="*/ 5722596 h 6732226"/>
              <a:gd name="connsiteX228" fmla="*/ 1083892 w 7412206"/>
              <a:gd name="connsiteY228" fmla="*/ 5721038 h 6732226"/>
              <a:gd name="connsiteX229" fmla="*/ 1078393 w 7412206"/>
              <a:gd name="connsiteY229" fmla="*/ 5754390 h 6732226"/>
              <a:gd name="connsiteX230" fmla="*/ 1083892 w 7412206"/>
              <a:gd name="connsiteY230" fmla="*/ 5721038 h 6732226"/>
              <a:gd name="connsiteX231" fmla="*/ 387988 w 7412206"/>
              <a:gd name="connsiteY231" fmla="*/ 5719479 h 6732226"/>
              <a:gd name="connsiteX232" fmla="*/ 385239 w 7412206"/>
              <a:gd name="connsiteY232" fmla="*/ 5735999 h 6732226"/>
              <a:gd name="connsiteX233" fmla="*/ 387988 w 7412206"/>
              <a:gd name="connsiteY233" fmla="*/ 5719479 h 6732226"/>
              <a:gd name="connsiteX234" fmla="*/ 103097 w 7412206"/>
              <a:gd name="connsiteY234" fmla="*/ 5719479 h 6732226"/>
              <a:gd name="connsiteX235" fmla="*/ 100348 w 7412206"/>
              <a:gd name="connsiteY235" fmla="*/ 5735999 h 6732226"/>
              <a:gd name="connsiteX236" fmla="*/ 103097 w 7412206"/>
              <a:gd name="connsiteY236" fmla="*/ 5719479 h 6732226"/>
              <a:gd name="connsiteX237" fmla="*/ 1396275 w 7412206"/>
              <a:gd name="connsiteY237" fmla="*/ 5700777 h 6732226"/>
              <a:gd name="connsiteX238" fmla="*/ 1393182 w 7412206"/>
              <a:gd name="connsiteY238" fmla="*/ 5717609 h 6732226"/>
              <a:gd name="connsiteX239" fmla="*/ 1396275 w 7412206"/>
              <a:gd name="connsiteY239" fmla="*/ 5700777 h 6732226"/>
              <a:gd name="connsiteX240" fmla="*/ 1589410 w 7412206"/>
              <a:gd name="connsiteY240" fmla="*/ 5699218 h 6732226"/>
              <a:gd name="connsiteX241" fmla="*/ 1566729 w 7412206"/>
              <a:gd name="connsiteY241" fmla="*/ 5702024 h 6732226"/>
              <a:gd name="connsiteX242" fmla="*/ 1565354 w 7412206"/>
              <a:gd name="connsiteY242" fmla="*/ 5778080 h 6732226"/>
              <a:gd name="connsiteX243" fmla="*/ 1589410 w 7412206"/>
              <a:gd name="connsiteY243" fmla="*/ 5699218 h 6732226"/>
              <a:gd name="connsiteX244" fmla="*/ 5014975 w 7412206"/>
              <a:gd name="connsiteY244" fmla="*/ 5682386 h 6732226"/>
              <a:gd name="connsiteX245" fmla="*/ 5014975 w 7412206"/>
              <a:gd name="connsiteY245" fmla="*/ 5682386 h 6732226"/>
              <a:gd name="connsiteX246" fmla="*/ 1076331 w 7412206"/>
              <a:gd name="connsiteY246" fmla="*/ 5673035 h 6732226"/>
              <a:gd name="connsiteX247" fmla="*/ 1067396 w 7412206"/>
              <a:gd name="connsiteY247" fmla="*/ 5676152 h 6732226"/>
              <a:gd name="connsiteX248" fmla="*/ 1076331 w 7412206"/>
              <a:gd name="connsiteY248" fmla="*/ 5673035 h 6732226"/>
              <a:gd name="connsiteX249" fmla="*/ 1055368 w 7412206"/>
              <a:gd name="connsiteY249" fmla="*/ 5673035 h 6732226"/>
              <a:gd name="connsiteX250" fmla="*/ 1065334 w 7412206"/>
              <a:gd name="connsiteY250" fmla="*/ 5679269 h 6732226"/>
              <a:gd name="connsiteX251" fmla="*/ 1043684 w 7412206"/>
              <a:gd name="connsiteY251" fmla="*/ 5677399 h 6732226"/>
              <a:gd name="connsiteX252" fmla="*/ 1055368 w 7412206"/>
              <a:gd name="connsiteY252" fmla="*/ 5673035 h 6732226"/>
              <a:gd name="connsiteX253" fmla="*/ 5022535 w 7412206"/>
              <a:gd name="connsiteY253" fmla="*/ 5663996 h 6732226"/>
              <a:gd name="connsiteX254" fmla="*/ 5010164 w 7412206"/>
              <a:gd name="connsiteY254" fmla="*/ 5683321 h 6732226"/>
              <a:gd name="connsiteX255" fmla="*/ 5022535 w 7412206"/>
              <a:gd name="connsiteY255" fmla="*/ 5663996 h 6732226"/>
              <a:gd name="connsiteX256" fmla="*/ 4773728 w 7412206"/>
              <a:gd name="connsiteY256" fmla="*/ 5640306 h 6732226"/>
              <a:gd name="connsiteX257" fmla="*/ 4742112 w 7412206"/>
              <a:gd name="connsiteY257" fmla="*/ 5692049 h 6732226"/>
              <a:gd name="connsiteX258" fmla="*/ 4752421 w 7412206"/>
              <a:gd name="connsiteY258" fmla="*/ 5760312 h 6732226"/>
              <a:gd name="connsiteX259" fmla="*/ 4782663 w 7412206"/>
              <a:gd name="connsiteY259" fmla="*/ 5712622 h 6732226"/>
              <a:gd name="connsiteX260" fmla="*/ 4775790 w 7412206"/>
              <a:gd name="connsiteY260" fmla="*/ 5686750 h 6732226"/>
              <a:gd name="connsiteX261" fmla="*/ 4793660 w 7412206"/>
              <a:gd name="connsiteY261" fmla="*/ 5646228 h 6732226"/>
              <a:gd name="connsiteX262" fmla="*/ 4781976 w 7412206"/>
              <a:gd name="connsiteY262" fmla="*/ 5640306 h 6732226"/>
              <a:gd name="connsiteX263" fmla="*/ 4773728 w 7412206"/>
              <a:gd name="connsiteY263" fmla="*/ 5640306 h 6732226"/>
              <a:gd name="connsiteX264" fmla="*/ 4830088 w 7412206"/>
              <a:gd name="connsiteY264" fmla="*/ 5624097 h 6732226"/>
              <a:gd name="connsiteX265" fmla="*/ 4814967 w 7412206"/>
              <a:gd name="connsiteY265" fmla="*/ 5648099 h 6732226"/>
              <a:gd name="connsiteX266" fmla="*/ 4830088 w 7412206"/>
              <a:gd name="connsiteY266" fmla="*/ 5624097 h 6732226"/>
              <a:gd name="connsiteX267" fmla="*/ 583872 w 7412206"/>
              <a:gd name="connsiteY267" fmla="*/ 5622850 h 6732226"/>
              <a:gd name="connsiteX268" fmla="*/ 568408 w 7412206"/>
              <a:gd name="connsiteY268" fmla="*/ 5641241 h 6732226"/>
              <a:gd name="connsiteX269" fmla="*/ 593151 w 7412206"/>
              <a:gd name="connsiteY269" fmla="*/ 5626591 h 6732226"/>
              <a:gd name="connsiteX270" fmla="*/ 583872 w 7412206"/>
              <a:gd name="connsiteY270" fmla="*/ 5622850 h 6732226"/>
              <a:gd name="connsiteX271" fmla="*/ 456032 w 7412206"/>
              <a:gd name="connsiteY271" fmla="*/ 5608512 h 6732226"/>
              <a:gd name="connsiteX272" fmla="*/ 441599 w 7412206"/>
              <a:gd name="connsiteY272" fmla="*/ 5632513 h 6732226"/>
              <a:gd name="connsiteX273" fmla="*/ 456032 w 7412206"/>
              <a:gd name="connsiteY273" fmla="*/ 5608512 h 6732226"/>
              <a:gd name="connsiteX274" fmla="*/ 304480 w 7412206"/>
              <a:gd name="connsiteY274" fmla="*/ 5608512 h 6732226"/>
              <a:gd name="connsiteX275" fmla="*/ 302074 w 7412206"/>
              <a:gd name="connsiteY275" fmla="*/ 5625344 h 6732226"/>
              <a:gd name="connsiteX276" fmla="*/ 304480 w 7412206"/>
              <a:gd name="connsiteY276" fmla="*/ 5608512 h 6732226"/>
              <a:gd name="connsiteX277" fmla="*/ 233687 w 7412206"/>
              <a:gd name="connsiteY277" fmla="*/ 5599473 h 6732226"/>
              <a:gd name="connsiteX278" fmla="*/ 230937 w 7412206"/>
              <a:gd name="connsiteY278" fmla="*/ 5616305 h 6732226"/>
              <a:gd name="connsiteX279" fmla="*/ 233687 w 7412206"/>
              <a:gd name="connsiteY279" fmla="*/ 5599473 h 6732226"/>
              <a:gd name="connsiteX280" fmla="*/ 4856893 w 7412206"/>
              <a:gd name="connsiteY280" fmla="*/ 5592927 h 6732226"/>
              <a:gd name="connsiteX281" fmla="*/ 4853800 w 7412206"/>
              <a:gd name="connsiteY281" fmla="*/ 5609759 h 6732226"/>
              <a:gd name="connsiteX282" fmla="*/ 4856893 w 7412206"/>
              <a:gd name="connsiteY282" fmla="*/ 5592927 h 6732226"/>
              <a:gd name="connsiteX283" fmla="*/ 1032000 w 7412206"/>
              <a:gd name="connsiteY283" fmla="*/ 5592927 h 6732226"/>
              <a:gd name="connsiteX284" fmla="*/ 1017223 w 7412206"/>
              <a:gd name="connsiteY284" fmla="*/ 5595420 h 6732226"/>
              <a:gd name="connsiteX285" fmla="*/ 990417 w 7412206"/>
              <a:gd name="connsiteY285" fmla="*/ 5627214 h 6732226"/>
              <a:gd name="connsiteX286" fmla="*/ 923404 w 7412206"/>
              <a:gd name="connsiteY286" fmla="*/ 5637189 h 6732226"/>
              <a:gd name="connsiteX287" fmla="*/ 856392 w 7412206"/>
              <a:gd name="connsiteY287" fmla="*/ 5647163 h 6732226"/>
              <a:gd name="connsiteX288" fmla="*/ 967392 w 7412206"/>
              <a:gd name="connsiteY288" fmla="*/ 5700777 h 6732226"/>
              <a:gd name="connsiteX289" fmla="*/ 1037155 w 7412206"/>
              <a:gd name="connsiteY289" fmla="*/ 5674282 h 6732226"/>
              <a:gd name="connsiteX290" fmla="*/ 1022378 w 7412206"/>
              <a:gd name="connsiteY290" fmla="*/ 5697971 h 6732226"/>
              <a:gd name="connsiteX291" fmla="*/ 1089390 w 7412206"/>
              <a:gd name="connsiteY291" fmla="*/ 5687685 h 6732226"/>
              <a:gd name="connsiteX292" fmla="*/ 1141626 w 7412206"/>
              <a:gd name="connsiteY292" fmla="*/ 5701400 h 6732226"/>
              <a:gd name="connsiteX293" fmla="*/ 1085610 w 7412206"/>
              <a:gd name="connsiteY293" fmla="*/ 5644981 h 6732226"/>
              <a:gd name="connsiteX294" fmla="*/ 1032000 w 7412206"/>
              <a:gd name="connsiteY294" fmla="*/ 5592927 h 6732226"/>
              <a:gd name="connsiteX295" fmla="*/ 4841085 w 7412206"/>
              <a:gd name="connsiteY295" fmla="*/ 5557704 h 6732226"/>
              <a:gd name="connsiteX296" fmla="*/ 4826308 w 7412206"/>
              <a:gd name="connsiteY296" fmla="*/ 5581394 h 6732226"/>
              <a:gd name="connsiteX297" fmla="*/ 4841085 w 7412206"/>
              <a:gd name="connsiteY297" fmla="*/ 5557704 h 6732226"/>
              <a:gd name="connsiteX298" fmla="*/ 805874 w 7412206"/>
              <a:gd name="connsiteY298" fmla="*/ 5557392 h 6732226"/>
              <a:gd name="connsiteX299" fmla="*/ 766697 w 7412206"/>
              <a:gd name="connsiteY299" fmla="*/ 5595420 h 6732226"/>
              <a:gd name="connsiteX300" fmla="*/ 842989 w 7412206"/>
              <a:gd name="connsiteY300" fmla="*/ 5595109 h 6732226"/>
              <a:gd name="connsiteX301" fmla="*/ 805874 w 7412206"/>
              <a:gd name="connsiteY301" fmla="*/ 5557392 h 6732226"/>
              <a:gd name="connsiteX302" fmla="*/ 417199 w 7412206"/>
              <a:gd name="connsiteY302" fmla="*/ 5553340 h 6732226"/>
              <a:gd name="connsiteX303" fmla="*/ 393143 w 7412206"/>
              <a:gd name="connsiteY303" fmla="*/ 5567679 h 6732226"/>
              <a:gd name="connsiteX304" fmla="*/ 417199 w 7412206"/>
              <a:gd name="connsiteY304" fmla="*/ 5553340 h 6732226"/>
              <a:gd name="connsiteX305" fmla="*/ 387988 w 7412206"/>
              <a:gd name="connsiteY305" fmla="*/ 5525598 h 6732226"/>
              <a:gd name="connsiteX306" fmla="*/ 385239 w 7412206"/>
              <a:gd name="connsiteY306" fmla="*/ 5542430 h 6732226"/>
              <a:gd name="connsiteX307" fmla="*/ 387988 w 7412206"/>
              <a:gd name="connsiteY307" fmla="*/ 5525598 h 6732226"/>
              <a:gd name="connsiteX308" fmla="*/ 921343 w 7412206"/>
              <a:gd name="connsiteY308" fmla="*/ 5507208 h 6732226"/>
              <a:gd name="connsiteX309" fmla="*/ 918593 w 7412206"/>
              <a:gd name="connsiteY309" fmla="*/ 5524040 h 6732226"/>
              <a:gd name="connsiteX310" fmla="*/ 921343 w 7412206"/>
              <a:gd name="connsiteY310" fmla="*/ 5507208 h 6732226"/>
              <a:gd name="connsiteX311" fmla="*/ 4491586 w 7412206"/>
              <a:gd name="connsiteY311" fmla="*/ 5497857 h 6732226"/>
              <a:gd name="connsiteX312" fmla="*/ 4488837 w 7412206"/>
              <a:gd name="connsiteY312" fmla="*/ 5514689 h 6732226"/>
              <a:gd name="connsiteX313" fmla="*/ 4491586 w 7412206"/>
              <a:gd name="connsiteY313" fmla="*/ 5497857 h 6732226"/>
              <a:gd name="connsiteX314" fmla="*/ 194166 w 7412206"/>
              <a:gd name="connsiteY314" fmla="*/ 5479466 h 6732226"/>
              <a:gd name="connsiteX315" fmla="*/ 204132 w 7412206"/>
              <a:gd name="connsiteY315" fmla="*/ 5548353 h 6732226"/>
              <a:gd name="connsiteX316" fmla="*/ 217191 w 7412206"/>
              <a:gd name="connsiteY316" fmla="*/ 5600408 h 6732226"/>
              <a:gd name="connsiteX317" fmla="*/ 182825 w 7412206"/>
              <a:gd name="connsiteY317" fmla="*/ 5546483 h 6732226"/>
              <a:gd name="connsiteX318" fmla="*/ 194166 w 7412206"/>
              <a:gd name="connsiteY318" fmla="*/ 5479466 h 6732226"/>
              <a:gd name="connsiteX319" fmla="*/ 940244 w 7412206"/>
              <a:gd name="connsiteY319" fmla="*/ 5470427 h 6732226"/>
              <a:gd name="connsiteX320" fmla="*/ 951584 w 7412206"/>
              <a:gd name="connsiteY320" fmla="*/ 5473232 h 6732226"/>
              <a:gd name="connsiteX321" fmla="*/ 939556 w 7412206"/>
              <a:gd name="connsiteY321" fmla="*/ 5480713 h 6732226"/>
              <a:gd name="connsiteX322" fmla="*/ 940244 w 7412206"/>
              <a:gd name="connsiteY322" fmla="*/ 5470427 h 6732226"/>
              <a:gd name="connsiteX323" fmla="*/ 5198487 w 7412206"/>
              <a:gd name="connsiteY323" fmla="*/ 5461075 h 6732226"/>
              <a:gd name="connsiteX324" fmla="*/ 5209484 w 7412206"/>
              <a:gd name="connsiteY324" fmla="*/ 5464192 h 6732226"/>
              <a:gd name="connsiteX325" fmla="*/ 5197456 w 7412206"/>
              <a:gd name="connsiteY325" fmla="*/ 5471362 h 6732226"/>
              <a:gd name="connsiteX326" fmla="*/ 5198487 w 7412206"/>
              <a:gd name="connsiteY326" fmla="*/ 5461075 h 6732226"/>
              <a:gd name="connsiteX327" fmla="*/ 661882 w 7412206"/>
              <a:gd name="connsiteY327" fmla="*/ 5461075 h 6732226"/>
              <a:gd name="connsiteX328" fmla="*/ 705870 w 7412206"/>
              <a:gd name="connsiteY328" fmla="*/ 5530586 h 6732226"/>
              <a:gd name="connsiteX329" fmla="*/ 640919 w 7412206"/>
              <a:gd name="connsiteY329" fmla="*/ 5464504 h 6732226"/>
              <a:gd name="connsiteX330" fmla="*/ 661882 w 7412206"/>
              <a:gd name="connsiteY330" fmla="*/ 5461075 h 6732226"/>
              <a:gd name="connsiteX331" fmla="*/ 4539355 w 7412206"/>
              <a:gd name="connsiteY331" fmla="*/ 5442685 h 6732226"/>
              <a:gd name="connsiteX332" fmla="*/ 4536605 w 7412206"/>
              <a:gd name="connsiteY332" fmla="*/ 5459205 h 6732226"/>
              <a:gd name="connsiteX333" fmla="*/ 4539355 w 7412206"/>
              <a:gd name="connsiteY333" fmla="*/ 5442685 h 6732226"/>
              <a:gd name="connsiteX334" fmla="*/ 577686 w 7412206"/>
              <a:gd name="connsiteY334" fmla="*/ 5423983 h 6732226"/>
              <a:gd name="connsiteX335" fmla="*/ 574937 w 7412206"/>
              <a:gd name="connsiteY335" fmla="*/ 5440815 h 6732226"/>
              <a:gd name="connsiteX336" fmla="*/ 577686 w 7412206"/>
              <a:gd name="connsiteY336" fmla="*/ 5423983 h 6732226"/>
              <a:gd name="connsiteX337" fmla="*/ 5073396 w 7412206"/>
              <a:gd name="connsiteY337" fmla="*/ 5405592 h 6732226"/>
              <a:gd name="connsiteX338" fmla="*/ 5064461 w 7412206"/>
              <a:gd name="connsiteY338" fmla="*/ 5408709 h 6732226"/>
              <a:gd name="connsiteX339" fmla="*/ 5073396 w 7412206"/>
              <a:gd name="connsiteY339" fmla="*/ 5405592 h 6732226"/>
              <a:gd name="connsiteX340" fmla="*/ 1421019 w 7412206"/>
              <a:gd name="connsiteY340" fmla="*/ 5399046 h 6732226"/>
              <a:gd name="connsiteX341" fmla="*/ 1384591 w 7412206"/>
              <a:gd name="connsiteY341" fmla="*/ 5420865 h 6732226"/>
              <a:gd name="connsiteX342" fmla="*/ 1446105 w 7412206"/>
              <a:gd name="connsiteY342" fmla="*/ 5443620 h 6732226"/>
              <a:gd name="connsiteX343" fmla="*/ 1486313 w 7412206"/>
              <a:gd name="connsiteY343" fmla="*/ 5464816 h 6732226"/>
              <a:gd name="connsiteX344" fmla="*/ 1421019 w 7412206"/>
              <a:gd name="connsiteY344" fmla="*/ 5399046 h 6732226"/>
              <a:gd name="connsiteX345" fmla="*/ 919624 w 7412206"/>
              <a:gd name="connsiteY345" fmla="*/ 5396864 h 6732226"/>
              <a:gd name="connsiteX346" fmla="*/ 937838 w 7412206"/>
              <a:gd name="connsiteY346" fmla="*/ 5408086 h 6732226"/>
              <a:gd name="connsiteX347" fmla="*/ 916188 w 7412206"/>
              <a:gd name="connsiteY347" fmla="*/ 5405904 h 6732226"/>
              <a:gd name="connsiteX348" fmla="*/ 919624 w 7412206"/>
              <a:gd name="connsiteY348" fmla="*/ 5396864 h 6732226"/>
              <a:gd name="connsiteX349" fmla="*/ 281111 w 7412206"/>
              <a:gd name="connsiteY349" fmla="*/ 5378162 h 6732226"/>
              <a:gd name="connsiteX350" fmla="*/ 278362 w 7412206"/>
              <a:gd name="connsiteY350" fmla="*/ 5394682 h 6732226"/>
              <a:gd name="connsiteX351" fmla="*/ 281111 w 7412206"/>
              <a:gd name="connsiteY351" fmla="*/ 5378162 h 6732226"/>
              <a:gd name="connsiteX352" fmla="*/ 1457446 w 7412206"/>
              <a:gd name="connsiteY352" fmla="*/ 5377227 h 6732226"/>
              <a:gd name="connsiteX353" fmla="*/ 1454697 w 7412206"/>
              <a:gd name="connsiteY353" fmla="*/ 5394059 h 6732226"/>
              <a:gd name="connsiteX354" fmla="*/ 1457446 w 7412206"/>
              <a:gd name="connsiteY354" fmla="*/ 5377227 h 6732226"/>
              <a:gd name="connsiteX355" fmla="*/ 895225 w 7412206"/>
              <a:gd name="connsiteY355" fmla="*/ 5368811 h 6732226"/>
              <a:gd name="connsiteX356" fmla="*/ 880104 w 7412206"/>
              <a:gd name="connsiteY356" fmla="*/ 5392812 h 6732226"/>
              <a:gd name="connsiteX357" fmla="*/ 895225 w 7412206"/>
              <a:gd name="connsiteY357" fmla="*/ 5368811 h 6732226"/>
              <a:gd name="connsiteX358" fmla="*/ 1222385 w 7412206"/>
              <a:gd name="connsiteY358" fmla="*/ 5350732 h 6732226"/>
              <a:gd name="connsiteX359" fmla="*/ 1225822 w 7412206"/>
              <a:gd name="connsiteY359" fmla="*/ 5394059 h 6732226"/>
              <a:gd name="connsiteX360" fmla="*/ 1218949 w 7412206"/>
              <a:gd name="connsiteY360" fmla="*/ 5367564 h 6732226"/>
              <a:gd name="connsiteX361" fmla="*/ 1210014 w 7412206"/>
              <a:gd name="connsiteY361" fmla="*/ 5358524 h 6732226"/>
              <a:gd name="connsiteX362" fmla="*/ 1222385 w 7412206"/>
              <a:gd name="connsiteY362" fmla="*/ 5350732 h 6732226"/>
              <a:gd name="connsiteX363" fmla="*/ 5032158 w 7412206"/>
              <a:gd name="connsiteY363" fmla="*/ 5350420 h 6732226"/>
              <a:gd name="connsiteX364" fmla="*/ 5032845 w 7412206"/>
              <a:gd name="connsiteY364" fmla="*/ 5360706 h 6732226"/>
              <a:gd name="connsiteX365" fmla="*/ 5032158 w 7412206"/>
              <a:gd name="connsiteY365" fmla="*/ 5350420 h 6732226"/>
              <a:gd name="connsiteX366" fmla="*/ 679409 w 7412206"/>
              <a:gd name="connsiteY366" fmla="*/ 5341381 h 6732226"/>
              <a:gd name="connsiteX367" fmla="*/ 690406 w 7412206"/>
              <a:gd name="connsiteY367" fmla="*/ 5344186 h 6732226"/>
              <a:gd name="connsiteX368" fmla="*/ 678721 w 7412206"/>
              <a:gd name="connsiteY368" fmla="*/ 5351355 h 6732226"/>
              <a:gd name="connsiteX369" fmla="*/ 679409 w 7412206"/>
              <a:gd name="connsiteY369" fmla="*/ 5341381 h 6732226"/>
              <a:gd name="connsiteX370" fmla="*/ 1182178 w 7412206"/>
              <a:gd name="connsiteY370" fmla="*/ 5322678 h 6732226"/>
              <a:gd name="connsiteX371" fmla="*/ 1179772 w 7412206"/>
              <a:gd name="connsiteY371" fmla="*/ 5339510 h 6732226"/>
              <a:gd name="connsiteX372" fmla="*/ 1182178 w 7412206"/>
              <a:gd name="connsiteY372" fmla="*/ 5322678 h 6732226"/>
              <a:gd name="connsiteX373" fmla="*/ 5108793 w 7412206"/>
              <a:gd name="connsiteY373" fmla="*/ 5313327 h 6732226"/>
              <a:gd name="connsiteX374" fmla="*/ 5105700 w 7412206"/>
              <a:gd name="connsiteY374" fmla="*/ 5330159 h 6732226"/>
              <a:gd name="connsiteX375" fmla="*/ 5108793 w 7412206"/>
              <a:gd name="connsiteY375" fmla="*/ 5313327 h 6732226"/>
              <a:gd name="connsiteX376" fmla="*/ 1206577 w 7412206"/>
              <a:gd name="connsiteY376" fmla="*/ 5313327 h 6732226"/>
              <a:gd name="connsiteX377" fmla="*/ 1203484 w 7412206"/>
              <a:gd name="connsiteY377" fmla="*/ 5329848 h 6732226"/>
              <a:gd name="connsiteX378" fmla="*/ 1206577 w 7412206"/>
              <a:gd name="connsiteY378" fmla="*/ 5313327 h 6732226"/>
              <a:gd name="connsiteX379" fmla="*/ 1296271 w 7412206"/>
              <a:gd name="connsiteY379" fmla="*/ 5285897 h 6732226"/>
              <a:gd name="connsiteX380" fmla="*/ 1296271 w 7412206"/>
              <a:gd name="connsiteY380" fmla="*/ 5285897 h 6732226"/>
              <a:gd name="connsiteX381" fmla="*/ 666693 w 7412206"/>
              <a:gd name="connsiteY381" fmla="*/ 5285897 h 6732226"/>
              <a:gd name="connsiteX382" fmla="*/ 642294 w 7412206"/>
              <a:gd name="connsiteY382" fmla="*/ 5300236 h 6732226"/>
              <a:gd name="connsiteX383" fmla="*/ 666693 w 7412206"/>
              <a:gd name="connsiteY383" fmla="*/ 5285897 h 6732226"/>
              <a:gd name="connsiteX384" fmla="*/ 1316891 w 7412206"/>
              <a:gd name="connsiteY384" fmla="*/ 5258155 h 6732226"/>
              <a:gd name="connsiteX385" fmla="*/ 1294553 w 7412206"/>
              <a:gd name="connsiteY385" fmla="*/ 5282468 h 6732226"/>
              <a:gd name="connsiteX386" fmla="*/ 1316891 w 7412206"/>
              <a:gd name="connsiteY386" fmla="*/ 5258155 h 6732226"/>
              <a:gd name="connsiteX387" fmla="*/ 5049340 w 7412206"/>
              <a:gd name="connsiteY387" fmla="*/ 5239453 h 6732226"/>
              <a:gd name="connsiteX388" fmla="*/ 5046247 w 7412206"/>
              <a:gd name="connsiteY388" fmla="*/ 5256285 h 6732226"/>
              <a:gd name="connsiteX389" fmla="*/ 5049340 w 7412206"/>
              <a:gd name="connsiteY389" fmla="*/ 5239453 h 6732226"/>
              <a:gd name="connsiteX390" fmla="*/ 60484 w 7412206"/>
              <a:gd name="connsiteY390" fmla="*/ 5230414 h 6732226"/>
              <a:gd name="connsiteX391" fmla="*/ 91756 w 7412206"/>
              <a:gd name="connsiteY391" fmla="*/ 5301171 h 6732226"/>
              <a:gd name="connsiteX392" fmla="*/ 86602 w 7412206"/>
              <a:gd name="connsiteY392" fmla="*/ 5335147 h 6732226"/>
              <a:gd name="connsiteX393" fmla="*/ 102410 w 7412206"/>
              <a:gd name="connsiteY393" fmla="*/ 5370058 h 6732226"/>
              <a:gd name="connsiteX394" fmla="*/ 168048 w 7412206"/>
              <a:gd name="connsiteY394" fmla="*/ 5436139 h 6732226"/>
              <a:gd name="connsiteX395" fmla="*/ 107221 w 7412206"/>
              <a:gd name="connsiteY395" fmla="*/ 5472609 h 6732226"/>
              <a:gd name="connsiteX396" fmla="*/ 124747 w 7412206"/>
              <a:gd name="connsiteY396" fmla="*/ 5431775 h 6732226"/>
              <a:gd name="connsiteX397" fmla="*/ 55673 w 7412206"/>
              <a:gd name="connsiteY397" fmla="*/ 5323302 h 6732226"/>
              <a:gd name="connsiteX398" fmla="*/ 37115 w 7412206"/>
              <a:gd name="connsiteY398" fmla="*/ 5304599 h 6732226"/>
              <a:gd name="connsiteX399" fmla="*/ 18558 w 7412206"/>
              <a:gd name="connsiteY399" fmla="*/ 5285274 h 6732226"/>
              <a:gd name="connsiteX400" fmla="*/ 20963 w 7412206"/>
              <a:gd name="connsiteY400" fmla="*/ 5269065 h 6732226"/>
              <a:gd name="connsiteX401" fmla="*/ 12028 w 7412206"/>
              <a:gd name="connsiteY401" fmla="*/ 5259714 h 6732226"/>
              <a:gd name="connsiteX402" fmla="*/ 1254002 w 7412206"/>
              <a:gd name="connsiteY402" fmla="*/ 5221062 h 6732226"/>
              <a:gd name="connsiteX403" fmla="*/ 1250909 w 7412206"/>
              <a:gd name="connsiteY403" fmla="*/ 5237583 h 6732226"/>
              <a:gd name="connsiteX404" fmla="*/ 1254002 w 7412206"/>
              <a:gd name="connsiteY404" fmla="*/ 5221062 h 6732226"/>
              <a:gd name="connsiteX405" fmla="*/ 4975111 w 7412206"/>
              <a:gd name="connsiteY405" fmla="*/ 5193632 h 6732226"/>
              <a:gd name="connsiteX406" fmla="*/ 4998823 w 7412206"/>
              <a:gd name="connsiteY406" fmla="*/ 5208906 h 6732226"/>
              <a:gd name="connsiteX407" fmla="*/ 4974767 w 7412206"/>
              <a:gd name="connsiteY407" fmla="*/ 5223244 h 6732226"/>
              <a:gd name="connsiteX408" fmla="*/ 4975111 w 7412206"/>
              <a:gd name="connsiteY408" fmla="*/ 5193632 h 6732226"/>
              <a:gd name="connsiteX409" fmla="*/ 624767 w 7412206"/>
              <a:gd name="connsiteY409" fmla="*/ 5193632 h 6732226"/>
              <a:gd name="connsiteX410" fmla="*/ 622362 w 7412206"/>
              <a:gd name="connsiteY410" fmla="*/ 5210153 h 6732226"/>
              <a:gd name="connsiteX411" fmla="*/ 624767 w 7412206"/>
              <a:gd name="connsiteY411" fmla="*/ 5193632 h 6732226"/>
              <a:gd name="connsiteX412" fmla="*/ 415137 w 7412206"/>
              <a:gd name="connsiteY412" fmla="*/ 5193632 h 6732226"/>
              <a:gd name="connsiteX413" fmla="*/ 472871 w 7412206"/>
              <a:gd name="connsiteY413" fmla="*/ 5219504 h 6732226"/>
              <a:gd name="connsiteX414" fmla="*/ 429914 w 7412206"/>
              <a:gd name="connsiteY414" fmla="*/ 5215140 h 6732226"/>
              <a:gd name="connsiteX415" fmla="*/ 415137 w 7412206"/>
              <a:gd name="connsiteY415" fmla="*/ 5193632 h 6732226"/>
              <a:gd name="connsiteX416" fmla="*/ 5398495 w 7412206"/>
              <a:gd name="connsiteY416" fmla="*/ 5175242 h 6732226"/>
              <a:gd name="connsiteX417" fmla="*/ 5352101 w 7412206"/>
              <a:gd name="connsiteY417" fmla="*/ 5224179 h 6732226"/>
              <a:gd name="connsiteX418" fmla="*/ 5407086 w 7412206"/>
              <a:gd name="connsiteY418" fmla="*/ 5221062 h 6732226"/>
              <a:gd name="connsiteX419" fmla="*/ 5267906 w 7412206"/>
              <a:gd name="connsiteY419" fmla="*/ 5334523 h 6732226"/>
              <a:gd name="connsiteX420" fmla="*/ 5220481 w 7412206"/>
              <a:gd name="connsiteY420" fmla="*/ 5423047 h 6732226"/>
              <a:gd name="connsiteX421" fmla="*/ 5183366 w 7412206"/>
              <a:gd name="connsiteY421" fmla="*/ 5385331 h 6732226"/>
              <a:gd name="connsiteX422" fmla="*/ 5210171 w 7412206"/>
              <a:gd name="connsiteY422" fmla="*/ 5354161 h 6732226"/>
              <a:gd name="connsiteX423" fmla="*/ 5134911 w 7412206"/>
              <a:gd name="connsiteY423" fmla="*/ 5414320 h 6732226"/>
              <a:gd name="connsiteX424" fmla="*/ 5088174 w 7412206"/>
              <a:gd name="connsiteY424" fmla="*/ 5366940 h 6732226"/>
              <a:gd name="connsiteX425" fmla="*/ 5131474 w 7412206"/>
              <a:gd name="connsiteY425" fmla="*/ 5371616 h 6732226"/>
              <a:gd name="connsiteX426" fmla="*/ 5136973 w 7412206"/>
              <a:gd name="connsiteY426" fmla="*/ 5338264 h 6732226"/>
              <a:gd name="connsiteX427" fmla="*/ 5182335 w 7412206"/>
              <a:gd name="connsiteY427" fmla="*/ 5325795 h 6732226"/>
              <a:gd name="connsiteX428" fmla="*/ 5230791 w 7412206"/>
              <a:gd name="connsiteY428" fmla="*/ 5296807 h 6732226"/>
              <a:gd name="connsiteX429" fmla="*/ 5225292 w 7412206"/>
              <a:gd name="connsiteY429" fmla="*/ 5330159 h 6732226"/>
              <a:gd name="connsiteX430" fmla="*/ 5298147 w 7412206"/>
              <a:gd name="connsiteY430" fmla="*/ 5286521 h 6732226"/>
              <a:gd name="connsiteX431" fmla="*/ 5245912 w 7412206"/>
              <a:gd name="connsiteY431" fmla="*/ 5272805 h 6732226"/>
              <a:gd name="connsiteX432" fmla="*/ 5316018 w 7412206"/>
              <a:gd name="connsiteY432" fmla="*/ 5245999 h 6732226"/>
              <a:gd name="connsiteX433" fmla="*/ 5309144 w 7412206"/>
              <a:gd name="connsiteY433" fmla="*/ 5219816 h 6732226"/>
              <a:gd name="connsiteX434" fmla="*/ 5381656 w 7412206"/>
              <a:gd name="connsiteY434" fmla="*/ 5176177 h 6732226"/>
              <a:gd name="connsiteX435" fmla="*/ 5398495 w 7412206"/>
              <a:gd name="connsiteY435" fmla="*/ 5175242 h 6732226"/>
              <a:gd name="connsiteX436" fmla="*/ 5013600 w 7412206"/>
              <a:gd name="connsiteY436" fmla="*/ 5174930 h 6732226"/>
              <a:gd name="connsiteX437" fmla="*/ 5010851 w 7412206"/>
              <a:gd name="connsiteY437" fmla="*/ 5191762 h 6732226"/>
              <a:gd name="connsiteX438" fmla="*/ 5013600 w 7412206"/>
              <a:gd name="connsiteY438" fmla="*/ 5174930 h 6732226"/>
              <a:gd name="connsiteX439" fmla="*/ 4927342 w 7412206"/>
              <a:gd name="connsiteY439" fmla="*/ 5174930 h 6732226"/>
              <a:gd name="connsiteX440" fmla="*/ 4936621 w 7412206"/>
              <a:gd name="connsiteY440" fmla="*/ 5178982 h 6732226"/>
              <a:gd name="connsiteX441" fmla="*/ 4912222 w 7412206"/>
              <a:gd name="connsiteY441" fmla="*/ 5193009 h 6732226"/>
              <a:gd name="connsiteX442" fmla="*/ 4927342 w 7412206"/>
              <a:gd name="connsiteY442" fmla="*/ 5174930 h 6732226"/>
              <a:gd name="connsiteX443" fmla="*/ 755700 w 7412206"/>
              <a:gd name="connsiteY443" fmla="*/ 5174930 h 6732226"/>
              <a:gd name="connsiteX444" fmla="*/ 752951 w 7412206"/>
              <a:gd name="connsiteY444" fmla="*/ 5191762 h 6732226"/>
              <a:gd name="connsiteX445" fmla="*/ 755700 w 7412206"/>
              <a:gd name="connsiteY445" fmla="*/ 5174930 h 6732226"/>
              <a:gd name="connsiteX446" fmla="*/ 145710 w 7412206"/>
              <a:gd name="connsiteY446" fmla="*/ 5166202 h 6732226"/>
              <a:gd name="connsiteX447" fmla="*/ 156707 w 7412206"/>
              <a:gd name="connsiteY447" fmla="*/ 5169008 h 6732226"/>
              <a:gd name="connsiteX448" fmla="*/ 145023 w 7412206"/>
              <a:gd name="connsiteY448" fmla="*/ 5176177 h 6732226"/>
              <a:gd name="connsiteX449" fmla="*/ 145710 w 7412206"/>
              <a:gd name="connsiteY449" fmla="*/ 5166202 h 6732226"/>
              <a:gd name="connsiteX450" fmla="*/ 442286 w 7412206"/>
              <a:gd name="connsiteY450" fmla="*/ 5165891 h 6732226"/>
              <a:gd name="connsiteX451" fmla="*/ 442286 w 7412206"/>
              <a:gd name="connsiteY451" fmla="*/ 5165891 h 6732226"/>
              <a:gd name="connsiteX452" fmla="*/ 719960 w 7412206"/>
              <a:gd name="connsiteY452" fmla="*/ 5156539 h 6732226"/>
              <a:gd name="connsiteX453" fmla="*/ 717211 w 7412206"/>
              <a:gd name="connsiteY453" fmla="*/ 5173372 h 6732226"/>
              <a:gd name="connsiteX454" fmla="*/ 719960 w 7412206"/>
              <a:gd name="connsiteY454" fmla="*/ 5156539 h 6732226"/>
              <a:gd name="connsiteX455" fmla="*/ 1443356 w 7412206"/>
              <a:gd name="connsiteY455" fmla="*/ 5147188 h 6732226"/>
              <a:gd name="connsiteX456" fmla="*/ 1440607 w 7412206"/>
              <a:gd name="connsiteY456" fmla="*/ 5164020 h 6732226"/>
              <a:gd name="connsiteX457" fmla="*/ 1443356 w 7412206"/>
              <a:gd name="connsiteY457" fmla="*/ 5147188 h 6732226"/>
              <a:gd name="connsiteX458" fmla="*/ 598649 w 7412206"/>
              <a:gd name="connsiteY458" fmla="*/ 5147188 h 6732226"/>
              <a:gd name="connsiteX459" fmla="*/ 583872 w 7412206"/>
              <a:gd name="connsiteY459" fmla="*/ 5171190 h 6732226"/>
              <a:gd name="connsiteX460" fmla="*/ 598649 w 7412206"/>
              <a:gd name="connsiteY460" fmla="*/ 5147188 h 6732226"/>
              <a:gd name="connsiteX461" fmla="*/ 5020473 w 7412206"/>
              <a:gd name="connsiteY461" fmla="*/ 5138461 h 6732226"/>
              <a:gd name="connsiteX462" fmla="*/ 5031470 w 7412206"/>
              <a:gd name="connsiteY462" fmla="*/ 5141266 h 6732226"/>
              <a:gd name="connsiteX463" fmla="*/ 5019099 w 7412206"/>
              <a:gd name="connsiteY463" fmla="*/ 5148435 h 6732226"/>
              <a:gd name="connsiteX464" fmla="*/ 5020473 w 7412206"/>
              <a:gd name="connsiteY464" fmla="*/ 5138461 h 6732226"/>
              <a:gd name="connsiteX465" fmla="*/ 1006913 w 7412206"/>
              <a:gd name="connsiteY465" fmla="*/ 5138149 h 6732226"/>
              <a:gd name="connsiteX466" fmla="*/ 1013786 w 7412206"/>
              <a:gd name="connsiteY466" fmla="*/ 5139084 h 6732226"/>
              <a:gd name="connsiteX467" fmla="*/ 1051932 w 7412206"/>
              <a:gd name="connsiteY467" fmla="*/ 5154669 h 6732226"/>
              <a:gd name="connsiteX468" fmla="*/ 1075644 w 7412206"/>
              <a:gd name="connsiteY468" fmla="*/ 5275611 h 6732226"/>
              <a:gd name="connsiteX469" fmla="*/ 1058805 w 7412206"/>
              <a:gd name="connsiteY469" fmla="*/ 5375668 h 6732226"/>
              <a:gd name="connsiteX470" fmla="*/ 1222729 w 7412206"/>
              <a:gd name="connsiteY470" fmla="*/ 5502532 h 6732226"/>
              <a:gd name="connsiteX471" fmla="*/ 1102793 w 7412206"/>
              <a:gd name="connsiteY471" fmla="*/ 5439256 h 6732226"/>
              <a:gd name="connsiteX472" fmla="*/ 1102793 w 7412206"/>
              <a:gd name="connsiteY472" fmla="*/ 5439256 h 6732226"/>
              <a:gd name="connsiteX473" fmla="*/ 1090421 w 7412206"/>
              <a:gd name="connsiteY473" fmla="*/ 5446425 h 6732226"/>
              <a:gd name="connsiteX474" fmla="*/ 1084923 w 7412206"/>
              <a:gd name="connsiteY474" fmla="*/ 5480089 h 6732226"/>
              <a:gd name="connsiteX475" fmla="*/ 1039217 w 7412206"/>
              <a:gd name="connsiteY475" fmla="*/ 5492246 h 6732226"/>
              <a:gd name="connsiteX476" fmla="*/ 1044715 w 7412206"/>
              <a:gd name="connsiteY476" fmla="*/ 5458893 h 6732226"/>
              <a:gd name="connsiteX477" fmla="*/ 1047464 w 7412206"/>
              <a:gd name="connsiteY477" fmla="*/ 5442373 h 6732226"/>
              <a:gd name="connsiteX478" fmla="*/ 1015848 w 7412206"/>
              <a:gd name="connsiteY478" fmla="*/ 5371304 h 6732226"/>
              <a:gd name="connsiteX479" fmla="*/ 948491 w 7412206"/>
              <a:gd name="connsiteY479" fmla="*/ 5381591 h 6732226"/>
              <a:gd name="connsiteX480" fmla="*/ 978390 w 7412206"/>
              <a:gd name="connsiteY480" fmla="*/ 5333588 h 6732226"/>
              <a:gd name="connsiteX481" fmla="*/ 759137 w 7412206"/>
              <a:gd name="connsiteY481" fmla="*/ 5209529 h 6732226"/>
              <a:gd name="connsiteX482" fmla="*/ 826493 w 7412206"/>
              <a:gd name="connsiteY482" fmla="*/ 5199555 h 6732226"/>
              <a:gd name="connsiteX483" fmla="*/ 856392 w 7412206"/>
              <a:gd name="connsiteY483" fmla="*/ 5151552 h 6732226"/>
              <a:gd name="connsiteX484" fmla="*/ 878729 w 7412206"/>
              <a:gd name="connsiteY484" fmla="*/ 5213270 h 6732226"/>
              <a:gd name="connsiteX485" fmla="*/ 1002789 w 7412206"/>
              <a:gd name="connsiteY485" fmla="*/ 5319250 h 6732226"/>
              <a:gd name="connsiteX486" fmla="*/ 999696 w 7412206"/>
              <a:gd name="connsiteY486" fmla="*/ 5140642 h 6732226"/>
              <a:gd name="connsiteX487" fmla="*/ 1006913 w 7412206"/>
              <a:gd name="connsiteY487" fmla="*/ 5138149 h 6732226"/>
              <a:gd name="connsiteX488" fmla="*/ 138837 w 7412206"/>
              <a:gd name="connsiteY488" fmla="*/ 5138149 h 6732226"/>
              <a:gd name="connsiteX489" fmla="*/ 136088 w 7412206"/>
              <a:gd name="connsiteY489" fmla="*/ 5154981 h 6732226"/>
              <a:gd name="connsiteX490" fmla="*/ 138837 w 7412206"/>
              <a:gd name="connsiteY490" fmla="*/ 5138149 h 6732226"/>
              <a:gd name="connsiteX491" fmla="*/ 5001916 w 7412206"/>
              <a:gd name="connsiteY491" fmla="*/ 5110407 h 6732226"/>
              <a:gd name="connsiteX492" fmla="*/ 4998823 w 7412206"/>
              <a:gd name="connsiteY492" fmla="*/ 5127239 h 6732226"/>
              <a:gd name="connsiteX493" fmla="*/ 5001916 w 7412206"/>
              <a:gd name="connsiteY493" fmla="*/ 5110407 h 6732226"/>
              <a:gd name="connsiteX494" fmla="*/ 4891602 w 7412206"/>
              <a:gd name="connsiteY494" fmla="*/ 5092016 h 6732226"/>
              <a:gd name="connsiteX495" fmla="*/ 4895039 w 7412206"/>
              <a:gd name="connsiteY495" fmla="*/ 5135032 h 6732226"/>
              <a:gd name="connsiteX496" fmla="*/ 4892633 w 7412206"/>
              <a:gd name="connsiteY496" fmla="*/ 5151552 h 6732226"/>
              <a:gd name="connsiteX497" fmla="*/ 4846927 w 7412206"/>
              <a:gd name="connsiteY497" fmla="*/ 5163709 h 6732226"/>
              <a:gd name="connsiteX498" fmla="*/ 4791942 w 7412206"/>
              <a:gd name="connsiteY498" fmla="*/ 5166826 h 6732226"/>
              <a:gd name="connsiteX499" fmla="*/ 4891602 w 7412206"/>
              <a:gd name="connsiteY499" fmla="*/ 5092016 h 6732226"/>
              <a:gd name="connsiteX500" fmla="*/ 4799846 w 7412206"/>
              <a:gd name="connsiteY500" fmla="*/ 5092016 h 6732226"/>
              <a:gd name="connsiteX501" fmla="*/ 4797440 w 7412206"/>
              <a:gd name="connsiteY501" fmla="*/ 5108849 h 6732226"/>
              <a:gd name="connsiteX502" fmla="*/ 4799846 w 7412206"/>
              <a:gd name="connsiteY502" fmla="*/ 5092016 h 6732226"/>
              <a:gd name="connsiteX503" fmla="*/ 4752765 w 7412206"/>
              <a:gd name="connsiteY503" fmla="*/ 5092016 h 6732226"/>
              <a:gd name="connsiteX504" fmla="*/ 4750016 w 7412206"/>
              <a:gd name="connsiteY504" fmla="*/ 5108849 h 6732226"/>
              <a:gd name="connsiteX505" fmla="*/ 4752765 w 7412206"/>
              <a:gd name="connsiteY505" fmla="*/ 5092016 h 6732226"/>
              <a:gd name="connsiteX506" fmla="*/ 124747 w 7412206"/>
              <a:gd name="connsiteY506" fmla="*/ 5092016 h 6732226"/>
              <a:gd name="connsiteX507" fmla="*/ 149834 w 7412206"/>
              <a:gd name="connsiteY507" fmla="*/ 5103861 h 6732226"/>
              <a:gd name="connsiteX508" fmla="*/ 113407 w 7412206"/>
              <a:gd name="connsiteY508" fmla="*/ 5125681 h 6732226"/>
              <a:gd name="connsiteX509" fmla="*/ 94849 w 7412206"/>
              <a:gd name="connsiteY509" fmla="*/ 5106978 h 6732226"/>
              <a:gd name="connsiteX510" fmla="*/ 124747 w 7412206"/>
              <a:gd name="connsiteY510" fmla="*/ 5092016 h 6732226"/>
              <a:gd name="connsiteX511" fmla="*/ 4889884 w 7412206"/>
              <a:gd name="connsiteY511" fmla="*/ 5082665 h 6732226"/>
              <a:gd name="connsiteX512" fmla="*/ 4890228 w 7412206"/>
              <a:gd name="connsiteY512" fmla="*/ 5092952 h 6732226"/>
              <a:gd name="connsiteX513" fmla="*/ 4889884 w 7412206"/>
              <a:gd name="connsiteY513" fmla="*/ 5082665 h 6732226"/>
              <a:gd name="connsiteX514" fmla="*/ 526482 w 7412206"/>
              <a:gd name="connsiteY514" fmla="*/ 5073626 h 6732226"/>
              <a:gd name="connsiteX515" fmla="*/ 526482 w 7412206"/>
              <a:gd name="connsiteY515" fmla="*/ 5073626 h 6732226"/>
              <a:gd name="connsiteX516" fmla="*/ 525107 w 7412206"/>
              <a:gd name="connsiteY516" fmla="*/ 5064275 h 6732226"/>
              <a:gd name="connsiteX517" fmla="*/ 525794 w 7412206"/>
              <a:gd name="connsiteY517" fmla="*/ 5074561 h 6732226"/>
              <a:gd name="connsiteX518" fmla="*/ 525107 w 7412206"/>
              <a:gd name="connsiteY518" fmla="*/ 5064275 h 6732226"/>
              <a:gd name="connsiteX519" fmla="*/ 4913596 w 7412206"/>
              <a:gd name="connsiteY519" fmla="*/ 5046196 h 6732226"/>
              <a:gd name="connsiteX520" fmla="*/ 4924937 w 7412206"/>
              <a:gd name="connsiteY520" fmla="*/ 5049001 h 6732226"/>
              <a:gd name="connsiteX521" fmla="*/ 4912909 w 7412206"/>
              <a:gd name="connsiteY521" fmla="*/ 5056170 h 6732226"/>
              <a:gd name="connsiteX522" fmla="*/ 4913596 w 7412206"/>
              <a:gd name="connsiteY522" fmla="*/ 5046196 h 6732226"/>
              <a:gd name="connsiteX523" fmla="*/ 1233039 w 7412206"/>
              <a:gd name="connsiteY523" fmla="*/ 5045884 h 6732226"/>
              <a:gd name="connsiteX524" fmla="*/ 1177366 w 7412206"/>
              <a:gd name="connsiteY524" fmla="*/ 5093575 h 6732226"/>
              <a:gd name="connsiteX525" fmla="*/ 1195236 w 7412206"/>
              <a:gd name="connsiteY525" fmla="*/ 5052742 h 6732226"/>
              <a:gd name="connsiteX526" fmla="*/ 1233039 w 7412206"/>
              <a:gd name="connsiteY526" fmla="*/ 5045884 h 6732226"/>
              <a:gd name="connsiteX527" fmla="*/ 1172212 w 7412206"/>
              <a:gd name="connsiteY527" fmla="*/ 5036845 h 6732226"/>
              <a:gd name="connsiteX528" fmla="*/ 1196267 w 7412206"/>
              <a:gd name="connsiteY528" fmla="*/ 5051183 h 6732226"/>
              <a:gd name="connsiteX529" fmla="*/ 1172212 w 7412206"/>
              <a:gd name="connsiteY529" fmla="*/ 5036845 h 6732226"/>
              <a:gd name="connsiteX530" fmla="*/ 668755 w 7412206"/>
              <a:gd name="connsiteY530" fmla="*/ 5027493 h 6732226"/>
              <a:gd name="connsiteX531" fmla="*/ 752951 w 7412206"/>
              <a:gd name="connsiteY531" fmla="*/ 5112277 h 6732226"/>
              <a:gd name="connsiteX532" fmla="*/ 704152 w 7412206"/>
              <a:gd name="connsiteY532" fmla="*/ 5141266 h 6732226"/>
              <a:gd name="connsiteX533" fmla="*/ 682158 w 7412206"/>
              <a:gd name="connsiteY533" fmla="*/ 5079548 h 6732226"/>
              <a:gd name="connsiteX534" fmla="*/ 675285 w 7412206"/>
              <a:gd name="connsiteY534" fmla="*/ 5053677 h 6732226"/>
              <a:gd name="connsiteX535" fmla="*/ 668755 w 7412206"/>
              <a:gd name="connsiteY535" fmla="*/ 5027493 h 6732226"/>
              <a:gd name="connsiteX536" fmla="*/ 667381 w 7412206"/>
              <a:gd name="connsiteY536" fmla="*/ 5018454 h 6732226"/>
              <a:gd name="connsiteX537" fmla="*/ 668068 w 7412206"/>
              <a:gd name="connsiteY537" fmla="*/ 5028117 h 6732226"/>
              <a:gd name="connsiteX538" fmla="*/ 667381 w 7412206"/>
              <a:gd name="connsiteY538" fmla="*/ 5018454 h 6732226"/>
              <a:gd name="connsiteX539" fmla="*/ 1234413 w 7412206"/>
              <a:gd name="connsiteY539" fmla="*/ 5009415 h 6732226"/>
              <a:gd name="connsiteX540" fmla="*/ 1250565 w 7412206"/>
              <a:gd name="connsiteY540" fmla="*/ 5021571 h 6732226"/>
              <a:gd name="connsiteX541" fmla="*/ 1229258 w 7412206"/>
              <a:gd name="connsiteY541" fmla="*/ 5019077 h 6732226"/>
              <a:gd name="connsiteX542" fmla="*/ 1234413 w 7412206"/>
              <a:gd name="connsiteY542" fmla="*/ 5009415 h 6732226"/>
              <a:gd name="connsiteX543" fmla="*/ 4939370 w 7412206"/>
              <a:gd name="connsiteY543" fmla="*/ 4999752 h 6732226"/>
              <a:gd name="connsiteX544" fmla="*/ 4948305 w 7412206"/>
              <a:gd name="connsiteY544" fmla="*/ 5003492 h 6732226"/>
              <a:gd name="connsiteX545" fmla="*/ 4923906 w 7412206"/>
              <a:gd name="connsiteY545" fmla="*/ 5017831 h 6732226"/>
              <a:gd name="connsiteX546" fmla="*/ 4939370 w 7412206"/>
              <a:gd name="connsiteY546" fmla="*/ 4999752 h 6732226"/>
              <a:gd name="connsiteX547" fmla="*/ 1111728 w 7412206"/>
              <a:gd name="connsiteY547" fmla="*/ 4990401 h 6732226"/>
              <a:gd name="connsiteX548" fmla="*/ 1108635 w 7412206"/>
              <a:gd name="connsiteY548" fmla="*/ 5007233 h 6732226"/>
              <a:gd name="connsiteX549" fmla="*/ 1111728 w 7412206"/>
              <a:gd name="connsiteY549" fmla="*/ 4990401 h 6732226"/>
              <a:gd name="connsiteX550" fmla="*/ 5357600 w 7412206"/>
              <a:gd name="connsiteY550" fmla="*/ 4925878 h 6732226"/>
              <a:gd name="connsiteX551" fmla="*/ 5354851 w 7412206"/>
              <a:gd name="connsiteY551" fmla="*/ 4942710 h 6732226"/>
              <a:gd name="connsiteX552" fmla="*/ 5357600 w 7412206"/>
              <a:gd name="connsiteY552" fmla="*/ 4925878 h 6732226"/>
              <a:gd name="connsiteX553" fmla="*/ 5010851 w 7412206"/>
              <a:gd name="connsiteY553" fmla="*/ 4925878 h 6732226"/>
              <a:gd name="connsiteX554" fmla="*/ 4996074 w 7412206"/>
              <a:gd name="connsiteY554" fmla="*/ 4949879 h 6732226"/>
              <a:gd name="connsiteX555" fmla="*/ 5010851 w 7412206"/>
              <a:gd name="connsiteY555" fmla="*/ 4925878 h 6732226"/>
              <a:gd name="connsiteX556" fmla="*/ 1030969 w 7412206"/>
              <a:gd name="connsiteY556" fmla="*/ 4925878 h 6732226"/>
              <a:gd name="connsiteX557" fmla="*/ 1010350 w 7412206"/>
              <a:gd name="connsiteY557" fmla="*/ 4983231 h 6732226"/>
              <a:gd name="connsiteX558" fmla="*/ 1009319 w 7412206"/>
              <a:gd name="connsiteY558" fmla="*/ 5119135 h 6732226"/>
              <a:gd name="connsiteX559" fmla="*/ 941275 w 7412206"/>
              <a:gd name="connsiteY559" fmla="*/ 5069574 h 6732226"/>
              <a:gd name="connsiteX560" fmla="*/ 989730 w 7412206"/>
              <a:gd name="connsiteY560" fmla="*/ 5040585 h 6732226"/>
              <a:gd name="connsiteX561" fmla="*/ 1030969 w 7412206"/>
              <a:gd name="connsiteY561" fmla="*/ 4925878 h 6732226"/>
              <a:gd name="connsiteX562" fmla="*/ 506206 w 7412206"/>
              <a:gd name="connsiteY562" fmla="*/ 4916838 h 6732226"/>
              <a:gd name="connsiteX563" fmla="*/ 503800 w 7412206"/>
              <a:gd name="connsiteY563" fmla="*/ 4933670 h 6732226"/>
              <a:gd name="connsiteX564" fmla="*/ 506206 w 7412206"/>
              <a:gd name="connsiteY564" fmla="*/ 4916838 h 6732226"/>
              <a:gd name="connsiteX565" fmla="*/ 648136 w 7412206"/>
              <a:gd name="connsiteY565" fmla="*/ 4907487 h 6732226"/>
              <a:gd name="connsiteX566" fmla="*/ 664975 w 7412206"/>
              <a:gd name="connsiteY566" fmla="*/ 5002557 h 6732226"/>
              <a:gd name="connsiteX567" fmla="*/ 648136 w 7412206"/>
              <a:gd name="connsiteY567" fmla="*/ 4907487 h 6732226"/>
              <a:gd name="connsiteX568" fmla="*/ 371836 w 7412206"/>
              <a:gd name="connsiteY568" fmla="*/ 4897201 h 6732226"/>
              <a:gd name="connsiteX569" fmla="*/ 342626 w 7412206"/>
              <a:gd name="connsiteY569" fmla="*/ 4905928 h 6732226"/>
              <a:gd name="connsiteX570" fmla="*/ 315477 w 7412206"/>
              <a:gd name="connsiteY570" fmla="*/ 4936787 h 6732226"/>
              <a:gd name="connsiteX571" fmla="*/ 318913 w 7412206"/>
              <a:gd name="connsiteY571" fmla="*/ 4979491 h 6732226"/>
              <a:gd name="connsiteX572" fmla="*/ 280080 w 7412206"/>
              <a:gd name="connsiteY572" fmla="*/ 5018454 h 6732226"/>
              <a:gd name="connsiteX573" fmla="*/ 389019 w 7412206"/>
              <a:gd name="connsiteY573" fmla="*/ 4952996 h 6732226"/>
              <a:gd name="connsiteX574" fmla="*/ 371836 w 7412206"/>
              <a:gd name="connsiteY574" fmla="*/ 4897201 h 6732226"/>
              <a:gd name="connsiteX575" fmla="*/ 1136815 w 7412206"/>
              <a:gd name="connsiteY575" fmla="*/ 4880057 h 6732226"/>
              <a:gd name="connsiteX576" fmla="*/ 1143001 w 7412206"/>
              <a:gd name="connsiteY576" fmla="*/ 4906240 h 6732226"/>
              <a:gd name="connsiteX577" fmla="*/ 1169462 w 7412206"/>
              <a:gd name="connsiteY577" fmla="*/ 5010661 h 6732226"/>
              <a:gd name="connsiteX578" fmla="*/ 1122725 w 7412206"/>
              <a:gd name="connsiteY578" fmla="*/ 4963594 h 6732226"/>
              <a:gd name="connsiteX579" fmla="*/ 1137502 w 7412206"/>
              <a:gd name="connsiteY579" fmla="*/ 4939593 h 6732226"/>
              <a:gd name="connsiteX580" fmla="*/ 1103137 w 7412206"/>
              <a:gd name="connsiteY580" fmla="*/ 4885356 h 6732226"/>
              <a:gd name="connsiteX581" fmla="*/ 1136815 w 7412206"/>
              <a:gd name="connsiteY581" fmla="*/ 4880057 h 6732226"/>
              <a:gd name="connsiteX582" fmla="*/ 1048839 w 7412206"/>
              <a:gd name="connsiteY582" fmla="*/ 4879745 h 6732226"/>
              <a:gd name="connsiteX583" fmla="*/ 1077019 w 7412206"/>
              <a:gd name="connsiteY583" fmla="*/ 4908110 h 6732226"/>
              <a:gd name="connsiteX584" fmla="*/ 1022034 w 7412206"/>
              <a:gd name="connsiteY584" fmla="*/ 4910916 h 6732226"/>
              <a:gd name="connsiteX585" fmla="*/ 1048839 w 7412206"/>
              <a:gd name="connsiteY585" fmla="*/ 4879745 h 6732226"/>
              <a:gd name="connsiteX586" fmla="*/ 945055 w 7412206"/>
              <a:gd name="connsiteY586" fmla="*/ 4879745 h 6732226"/>
              <a:gd name="connsiteX587" fmla="*/ 942649 w 7412206"/>
              <a:gd name="connsiteY587" fmla="*/ 4896577 h 6732226"/>
              <a:gd name="connsiteX588" fmla="*/ 945055 w 7412206"/>
              <a:gd name="connsiteY588" fmla="*/ 4879745 h 6732226"/>
              <a:gd name="connsiteX589" fmla="*/ 624424 w 7412206"/>
              <a:gd name="connsiteY589" fmla="*/ 4870706 h 6732226"/>
              <a:gd name="connsiteX590" fmla="*/ 646074 w 7412206"/>
              <a:gd name="connsiteY590" fmla="*/ 4906240 h 6732226"/>
              <a:gd name="connsiteX591" fmla="*/ 624424 w 7412206"/>
              <a:gd name="connsiteY591" fmla="*/ 4870706 h 6732226"/>
              <a:gd name="connsiteX592" fmla="*/ 119249 w 7412206"/>
              <a:gd name="connsiteY592" fmla="*/ 4861978 h 6732226"/>
              <a:gd name="connsiteX593" fmla="*/ 122685 w 7412206"/>
              <a:gd name="connsiteY593" fmla="*/ 4904993 h 6732226"/>
              <a:gd name="connsiteX594" fmla="*/ 116500 w 7412206"/>
              <a:gd name="connsiteY594" fmla="*/ 4878810 h 6732226"/>
              <a:gd name="connsiteX595" fmla="*/ 106877 w 7412206"/>
              <a:gd name="connsiteY595" fmla="*/ 4869459 h 6732226"/>
              <a:gd name="connsiteX596" fmla="*/ 119249 w 7412206"/>
              <a:gd name="connsiteY596" fmla="*/ 4861978 h 6732226"/>
              <a:gd name="connsiteX597" fmla="*/ 1336823 w 7412206"/>
              <a:gd name="connsiteY597" fmla="*/ 4861355 h 6732226"/>
              <a:gd name="connsiteX598" fmla="*/ 1381842 w 7412206"/>
              <a:gd name="connsiteY598" fmla="*/ 4984478 h 6732226"/>
              <a:gd name="connsiteX599" fmla="*/ 1393870 w 7412206"/>
              <a:gd name="connsiteY599" fmla="*/ 4977309 h 6732226"/>
              <a:gd name="connsiteX600" fmla="*/ 1452979 w 7412206"/>
              <a:gd name="connsiteY600" fmla="*/ 5017207 h 6732226"/>
              <a:gd name="connsiteX601" fmla="*/ 1422049 w 7412206"/>
              <a:gd name="connsiteY601" fmla="*/ 5005674 h 6732226"/>
              <a:gd name="connsiteX602" fmla="*/ 1447136 w 7412206"/>
              <a:gd name="connsiteY602" fmla="*/ 5050560 h 6732226"/>
              <a:gd name="connsiteX603" fmla="*/ 1398681 w 7412206"/>
              <a:gd name="connsiteY603" fmla="*/ 5079548 h 6732226"/>
              <a:gd name="connsiteX604" fmla="*/ 1376000 w 7412206"/>
              <a:gd name="connsiteY604" fmla="*/ 5017831 h 6732226"/>
              <a:gd name="connsiteX605" fmla="*/ 1314485 w 7412206"/>
              <a:gd name="connsiteY605" fmla="*/ 4994764 h 6732226"/>
              <a:gd name="connsiteX606" fmla="*/ 1311048 w 7412206"/>
              <a:gd name="connsiteY606" fmla="*/ 4952373 h 6732226"/>
              <a:gd name="connsiteX607" fmla="*/ 1233382 w 7412206"/>
              <a:gd name="connsiteY607" fmla="*/ 4893460 h 6732226"/>
              <a:gd name="connsiteX608" fmla="*/ 1285962 w 7412206"/>
              <a:gd name="connsiteY608" fmla="*/ 4906864 h 6732226"/>
              <a:gd name="connsiteX609" fmla="*/ 1336823 w 7412206"/>
              <a:gd name="connsiteY609" fmla="*/ 4861355 h 6732226"/>
              <a:gd name="connsiteX610" fmla="*/ 4941776 w 7412206"/>
              <a:gd name="connsiteY610" fmla="*/ 4852315 h 6732226"/>
              <a:gd name="connsiteX611" fmla="*/ 4870983 w 7412206"/>
              <a:gd name="connsiteY611" fmla="*/ 5014714 h 6732226"/>
              <a:gd name="connsiteX612" fmla="*/ 4868577 w 7412206"/>
              <a:gd name="connsiteY612" fmla="*/ 5031546 h 6732226"/>
              <a:gd name="connsiteX613" fmla="*/ 4862735 w 7412206"/>
              <a:gd name="connsiteY613" fmla="*/ 5064586 h 6732226"/>
              <a:gd name="connsiteX614" fmla="*/ 4791942 w 7412206"/>
              <a:gd name="connsiteY614" fmla="*/ 5031857 h 6732226"/>
              <a:gd name="connsiteX615" fmla="*/ 4905692 w 7412206"/>
              <a:gd name="connsiteY615" fmla="*/ 4874135 h 6732226"/>
              <a:gd name="connsiteX616" fmla="*/ 4941776 w 7412206"/>
              <a:gd name="connsiteY616" fmla="*/ 4852315 h 6732226"/>
              <a:gd name="connsiteX617" fmla="*/ 5144190 w 7412206"/>
              <a:gd name="connsiteY617" fmla="*/ 4842964 h 6732226"/>
              <a:gd name="connsiteX618" fmla="*/ 5141097 w 7412206"/>
              <a:gd name="connsiteY618" fmla="*/ 4859796 h 6732226"/>
              <a:gd name="connsiteX619" fmla="*/ 5144190 w 7412206"/>
              <a:gd name="connsiteY619" fmla="*/ 4842964 h 6732226"/>
              <a:gd name="connsiteX620" fmla="*/ 4930779 w 7412206"/>
              <a:gd name="connsiteY620" fmla="*/ 4833613 h 6732226"/>
              <a:gd name="connsiteX621" fmla="*/ 4927686 w 7412206"/>
              <a:gd name="connsiteY621" fmla="*/ 4850445 h 6732226"/>
              <a:gd name="connsiteX622" fmla="*/ 4930779 w 7412206"/>
              <a:gd name="connsiteY622" fmla="*/ 4833613 h 6732226"/>
              <a:gd name="connsiteX623" fmla="*/ 1333730 w 7412206"/>
              <a:gd name="connsiteY623" fmla="*/ 4824573 h 6732226"/>
              <a:gd name="connsiteX624" fmla="*/ 1342665 w 7412206"/>
              <a:gd name="connsiteY624" fmla="*/ 4828314 h 6732226"/>
              <a:gd name="connsiteX625" fmla="*/ 1318265 w 7412206"/>
              <a:gd name="connsiteY625" fmla="*/ 4842652 h 6732226"/>
              <a:gd name="connsiteX626" fmla="*/ 1333730 w 7412206"/>
              <a:gd name="connsiteY626" fmla="*/ 4824573 h 6732226"/>
              <a:gd name="connsiteX627" fmla="*/ 1232008 w 7412206"/>
              <a:gd name="connsiteY627" fmla="*/ 4824573 h 6732226"/>
              <a:gd name="connsiteX628" fmla="*/ 1292491 w 7412206"/>
              <a:gd name="connsiteY628" fmla="*/ 4861666 h 6732226"/>
              <a:gd name="connsiteX629" fmla="*/ 1221698 w 7412206"/>
              <a:gd name="connsiteY629" fmla="*/ 4829249 h 6732226"/>
              <a:gd name="connsiteX630" fmla="*/ 1232008 w 7412206"/>
              <a:gd name="connsiteY630" fmla="*/ 4824573 h 6732226"/>
              <a:gd name="connsiteX631" fmla="*/ 135744 w 7412206"/>
              <a:gd name="connsiteY631" fmla="*/ 4824573 h 6732226"/>
              <a:gd name="connsiteX632" fmla="*/ 145023 w 7412206"/>
              <a:gd name="connsiteY632" fmla="*/ 4828314 h 6732226"/>
              <a:gd name="connsiteX633" fmla="*/ 120280 w 7412206"/>
              <a:gd name="connsiteY633" fmla="*/ 4842652 h 6732226"/>
              <a:gd name="connsiteX634" fmla="*/ 135744 w 7412206"/>
              <a:gd name="connsiteY634" fmla="*/ 4824573 h 6732226"/>
              <a:gd name="connsiteX635" fmla="*/ 1044715 w 7412206"/>
              <a:gd name="connsiteY635" fmla="*/ 4815846 h 6732226"/>
              <a:gd name="connsiteX636" fmla="*/ 1052963 w 7412206"/>
              <a:gd name="connsiteY636" fmla="*/ 4815846 h 6732226"/>
              <a:gd name="connsiteX637" fmla="*/ 1047808 w 7412206"/>
              <a:gd name="connsiteY637" fmla="*/ 4858861 h 6732226"/>
              <a:gd name="connsiteX638" fmla="*/ 1041622 w 7412206"/>
              <a:gd name="connsiteY638" fmla="*/ 4832989 h 6732226"/>
              <a:gd name="connsiteX639" fmla="*/ 1032000 w 7412206"/>
              <a:gd name="connsiteY639" fmla="*/ 4823327 h 6732226"/>
              <a:gd name="connsiteX640" fmla="*/ 1044715 w 7412206"/>
              <a:gd name="connsiteY640" fmla="*/ 4815846 h 6732226"/>
              <a:gd name="connsiteX641" fmla="*/ 4918751 w 7412206"/>
              <a:gd name="connsiteY641" fmla="*/ 4796832 h 6732226"/>
              <a:gd name="connsiteX642" fmla="*/ 4916002 w 7412206"/>
              <a:gd name="connsiteY642" fmla="*/ 4813664 h 6732226"/>
              <a:gd name="connsiteX643" fmla="*/ 4918751 w 7412206"/>
              <a:gd name="connsiteY643" fmla="*/ 4796832 h 6732226"/>
              <a:gd name="connsiteX644" fmla="*/ 281455 w 7412206"/>
              <a:gd name="connsiteY644" fmla="*/ 4796832 h 6732226"/>
              <a:gd name="connsiteX645" fmla="*/ 278362 w 7412206"/>
              <a:gd name="connsiteY645" fmla="*/ 4813664 h 6732226"/>
              <a:gd name="connsiteX646" fmla="*/ 281455 w 7412206"/>
              <a:gd name="connsiteY646" fmla="*/ 4796832 h 6732226"/>
              <a:gd name="connsiteX647" fmla="*/ 185231 w 7412206"/>
              <a:gd name="connsiteY647" fmla="*/ 4750699 h 6732226"/>
              <a:gd name="connsiteX648" fmla="*/ 131277 w 7412206"/>
              <a:gd name="connsiteY648" fmla="*/ 4813352 h 6732226"/>
              <a:gd name="connsiteX649" fmla="*/ 185231 w 7412206"/>
              <a:gd name="connsiteY649" fmla="*/ 4750699 h 6732226"/>
              <a:gd name="connsiteX650" fmla="*/ 195197 w 7412206"/>
              <a:gd name="connsiteY650" fmla="*/ 4732309 h 6732226"/>
              <a:gd name="connsiteX651" fmla="*/ 182825 w 7412206"/>
              <a:gd name="connsiteY651" fmla="*/ 4751634 h 6732226"/>
              <a:gd name="connsiteX652" fmla="*/ 195197 w 7412206"/>
              <a:gd name="connsiteY652" fmla="*/ 4732309 h 6732226"/>
              <a:gd name="connsiteX653" fmla="*/ 5207079 w 7412206"/>
              <a:gd name="connsiteY653" fmla="*/ 4713918 h 6732226"/>
              <a:gd name="connsiteX654" fmla="*/ 5186459 w 7412206"/>
              <a:gd name="connsiteY654" fmla="*/ 4771272 h 6732226"/>
              <a:gd name="connsiteX655" fmla="*/ 5207079 w 7412206"/>
              <a:gd name="connsiteY655" fmla="*/ 4713918 h 6732226"/>
              <a:gd name="connsiteX656" fmla="*/ 239872 w 7412206"/>
              <a:gd name="connsiteY656" fmla="*/ 4713918 h 6732226"/>
              <a:gd name="connsiteX657" fmla="*/ 215473 w 7412206"/>
              <a:gd name="connsiteY657" fmla="*/ 4728256 h 6732226"/>
              <a:gd name="connsiteX658" fmla="*/ 239872 w 7412206"/>
              <a:gd name="connsiteY658" fmla="*/ 4713918 h 6732226"/>
              <a:gd name="connsiteX659" fmla="*/ 5103294 w 7412206"/>
              <a:gd name="connsiteY659" fmla="*/ 4704879 h 6732226"/>
              <a:gd name="connsiteX660" fmla="*/ 5114635 w 7412206"/>
              <a:gd name="connsiteY660" fmla="*/ 4707684 h 6732226"/>
              <a:gd name="connsiteX661" fmla="*/ 5102607 w 7412206"/>
              <a:gd name="connsiteY661" fmla="*/ 4714853 h 6732226"/>
              <a:gd name="connsiteX662" fmla="*/ 5103294 w 7412206"/>
              <a:gd name="connsiteY662" fmla="*/ 4704879 h 6732226"/>
              <a:gd name="connsiteX663" fmla="*/ 1121007 w 7412206"/>
              <a:gd name="connsiteY663" fmla="*/ 4704879 h 6732226"/>
              <a:gd name="connsiteX664" fmla="*/ 1139564 w 7412206"/>
              <a:gd name="connsiteY664" fmla="*/ 4716412 h 6732226"/>
              <a:gd name="connsiteX665" fmla="*/ 1118258 w 7412206"/>
              <a:gd name="connsiteY665" fmla="*/ 4714230 h 6732226"/>
              <a:gd name="connsiteX666" fmla="*/ 1121007 w 7412206"/>
              <a:gd name="connsiteY666" fmla="*/ 4704879 h 6732226"/>
              <a:gd name="connsiteX667" fmla="*/ 1241630 w 7412206"/>
              <a:gd name="connsiteY667" fmla="*/ 4704567 h 6732226"/>
              <a:gd name="connsiteX668" fmla="*/ 1238881 w 7412206"/>
              <a:gd name="connsiteY668" fmla="*/ 4721087 h 6732226"/>
              <a:gd name="connsiteX669" fmla="*/ 1241630 w 7412206"/>
              <a:gd name="connsiteY669" fmla="*/ 4704567 h 6732226"/>
              <a:gd name="connsiteX670" fmla="*/ 1111728 w 7412206"/>
              <a:gd name="connsiteY670" fmla="*/ 4677137 h 6732226"/>
              <a:gd name="connsiteX671" fmla="*/ 1108635 w 7412206"/>
              <a:gd name="connsiteY671" fmla="*/ 4693657 h 6732226"/>
              <a:gd name="connsiteX672" fmla="*/ 1111728 w 7412206"/>
              <a:gd name="connsiteY672" fmla="*/ 4677137 h 6732226"/>
              <a:gd name="connsiteX673" fmla="*/ 1016879 w 7412206"/>
              <a:gd name="connsiteY673" fmla="*/ 4667786 h 6732226"/>
              <a:gd name="connsiteX674" fmla="*/ 1072895 w 7412206"/>
              <a:gd name="connsiteY674" fmla="*/ 4678384 h 6732226"/>
              <a:gd name="connsiteX675" fmla="*/ 1057430 w 7412206"/>
              <a:gd name="connsiteY675" fmla="*/ 4702073 h 6732226"/>
              <a:gd name="connsiteX676" fmla="*/ 1082517 w 7412206"/>
              <a:gd name="connsiteY676" fmla="*/ 4747271 h 6732226"/>
              <a:gd name="connsiteX677" fmla="*/ 1070833 w 7412206"/>
              <a:gd name="connsiteY677" fmla="*/ 4754440 h 6732226"/>
              <a:gd name="connsiteX678" fmla="*/ 1107948 w 7412206"/>
              <a:gd name="connsiteY678" fmla="*/ 4792156 h 6732226"/>
              <a:gd name="connsiteX679" fmla="*/ 1086985 w 7412206"/>
              <a:gd name="connsiteY679" fmla="*/ 4789974 h 6732226"/>
              <a:gd name="connsiteX680" fmla="*/ 1024783 w 7412206"/>
              <a:gd name="connsiteY680" fmla="*/ 4766908 h 6732226"/>
              <a:gd name="connsiteX681" fmla="*/ 1008288 w 7412206"/>
              <a:gd name="connsiteY681" fmla="*/ 4672150 h 6732226"/>
              <a:gd name="connsiteX682" fmla="*/ 1016879 w 7412206"/>
              <a:gd name="connsiteY682" fmla="*/ 4667786 h 6732226"/>
              <a:gd name="connsiteX683" fmla="*/ 1075300 w 7412206"/>
              <a:gd name="connsiteY683" fmla="*/ 4658435 h 6732226"/>
              <a:gd name="connsiteX684" fmla="*/ 1072895 w 7412206"/>
              <a:gd name="connsiteY684" fmla="*/ 4675267 h 6732226"/>
              <a:gd name="connsiteX685" fmla="*/ 1075300 w 7412206"/>
              <a:gd name="connsiteY685" fmla="*/ 4658435 h 6732226"/>
              <a:gd name="connsiteX686" fmla="*/ 340564 w 7412206"/>
              <a:gd name="connsiteY686" fmla="*/ 4640044 h 6732226"/>
              <a:gd name="connsiteX687" fmla="*/ 340564 w 7412206"/>
              <a:gd name="connsiteY687" fmla="*/ 4640044 h 6732226"/>
              <a:gd name="connsiteX688" fmla="*/ 1206577 w 7412206"/>
              <a:gd name="connsiteY688" fmla="*/ 4630693 h 6732226"/>
              <a:gd name="connsiteX689" fmla="*/ 1203484 w 7412206"/>
              <a:gd name="connsiteY689" fmla="*/ 4647525 h 6732226"/>
              <a:gd name="connsiteX690" fmla="*/ 1206577 w 7412206"/>
              <a:gd name="connsiteY690" fmla="*/ 4630693 h 6732226"/>
              <a:gd name="connsiteX691" fmla="*/ 475620 w 7412206"/>
              <a:gd name="connsiteY691" fmla="*/ 4630693 h 6732226"/>
              <a:gd name="connsiteX692" fmla="*/ 484899 w 7412206"/>
              <a:gd name="connsiteY692" fmla="*/ 4640356 h 6732226"/>
              <a:gd name="connsiteX693" fmla="*/ 479057 w 7412206"/>
              <a:gd name="connsiteY693" fmla="*/ 4673708 h 6732226"/>
              <a:gd name="connsiteX694" fmla="*/ 452252 w 7412206"/>
              <a:gd name="connsiteY694" fmla="*/ 4704879 h 6732226"/>
              <a:gd name="connsiteX695" fmla="*/ 447784 w 7412206"/>
              <a:gd name="connsiteY695" fmla="*/ 4797767 h 6732226"/>
              <a:gd name="connsiteX696" fmla="*/ 460843 w 7412206"/>
              <a:gd name="connsiteY696" fmla="*/ 4849822 h 6732226"/>
              <a:gd name="connsiteX697" fmla="*/ 495553 w 7412206"/>
              <a:gd name="connsiteY697" fmla="*/ 4904370 h 6732226"/>
              <a:gd name="connsiteX698" fmla="*/ 447097 w 7412206"/>
              <a:gd name="connsiteY698" fmla="*/ 4933047 h 6732226"/>
              <a:gd name="connsiteX699" fmla="*/ 528200 w 7412206"/>
              <a:gd name="connsiteY699" fmla="*/ 5034663 h 6732226"/>
              <a:gd name="connsiteX700" fmla="*/ 445035 w 7412206"/>
              <a:gd name="connsiteY700" fmla="*/ 5009415 h 6732226"/>
              <a:gd name="connsiteX701" fmla="*/ 461187 w 7412206"/>
              <a:gd name="connsiteY701" fmla="*/ 5044949 h 6732226"/>
              <a:gd name="connsiteX702" fmla="*/ 464624 w 7412206"/>
              <a:gd name="connsiteY702" fmla="*/ 5087653 h 6732226"/>
              <a:gd name="connsiteX703" fmla="*/ 499333 w 7412206"/>
              <a:gd name="connsiteY703" fmla="*/ 5142201 h 6732226"/>
              <a:gd name="connsiteX704" fmla="*/ 484212 w 7412206"/>
              <a:gd name="connsiteY704" fmla="*/ 5166202 h 6732226"/>
              <a:gd name="connsiteX705" fmla="*/ 505862 w 7412206"/>
              <a:gd name="connsiteY705" fmla="*/ 5168073 h 6732226"/>
              <a:gd name="connsiteX706" fmla="*/ 512048 w 7412206"/>
              <a:gd name="connsiteY706" fmla="*/ 5194256 h 6732226"/>
              <a:gd name="connsiteX707" fmla="*/ 556380 w 7412206"/>
              <a:gd name="connsiteY707" fmla="*/ 5258155 h 6732226"/>
              <a:gd name="connsiteX708" fmla="*/ 562909 w 7412206"/>
              <a:gd name="connsiteY708" fmla="*/ 5284339 h 6732226"/>
              <a:gd name="connsiteX709" fmla="*/ 597618 w 7412206"/>
              <a:gd name="connsiteY709" fmla="*/ 5338887 h 6732226"/>
              <a:gd name="connsiteX710" fmla="*/ 633015 w 7412206"/>
              <a:gd name="connsiteY710" fmla="*/ 5452348 h 6732226"/>
              <a:gd name="connsiteX711" fmla="*/ 536104 w 7412206"/>
              <a:gd name="connsiteY711" fmla="*/ 5315509 h 6732226"/>
              <a:gd name="connsiteX712" fmla="*/ 475964 w 7412206"/>
              <a:gd name="connsiteY712" fmla="*/ 5216387 h 6732226"/>
              <a:gd name="connsiteX713" fmla="*/ 441599 w 7412206"/>
              <a:gd name="connsiteY713" fmla="*/ 5161838 h 6732226"/>
              <a:gd name="connsiteX714" fmla="*/ 388676 w 7412206"/>
              <a:gd name="connsiteY714" fmla="*/ 5088588 h 6732226"/>
              <a:gd name="connsiteX715" fmla="*/ 374586 w 7412206"/>
              <a:gd name="connsiteY715" fmla="*/ 5171813 h 6732226"/>
              <a:gd name="connsiteX716" fmla="*/ 446410 w 7412206"/>
              <a:gd name="connsiteY716" fmla="*/ 5264078 h 6732226"/>
              <a:gd name="connsiteX717" fmla="*/ 523045 w 7412206"/>
              <a:gd name="connsiteY717" fmla="*/ 5458582 h 6732226"/>
              <a:gd name="connsiteX718" fmla="*/ 577686 w 7412206"/>
              <a:gd name="connsiteY718" fmla="*/ 5455465 h 6732226"/>
              <a:gd name="connsiteX719" fmla="*/ 699341 w 7412206"/>
              <a:gd name="connsiteY719" fmla="*/ 5577965 h 6732226"/>
              <a:gd name="connsiteX720" fmla="*/ 599680 w 7412206"/>
              <a:gd name="connsiteY720" fmla="*/ 5652774 h 6732226"/>
              <a:gd name="connsiteX721" fmla="*/ 609990 w 7412206"/>
              <a:gd name="connsiteY721" fmla="*/ 5720414 h 6732226"/>
              <a:gd name="connsiteX722" fmla="*/ 645043 w 7412206"/>
              <a:gd name="connsiteY722" fmla="*/ 5741922 h 6732226"/>
              <a:gd name="connsiteX723" fmla="*/ 605866 w 7412206"/>
              <a:gd name="connsiteY723" fmla="*/ 5722284 h 6732226"/>
              <a:gd name="connsiteX724" fmla="*/ 582154 w 7412206"/>
              <a:gd name="connsiteY724" fmla="*/ 5693296 h 6732226"/>
              <a:gd name="connsiteX725" fmla="*/ 528544 w 7412206"/>
              <a:gd name="connsiteY725" fmla="*/ 5620045 h 6732226"/>
              <a:gd name="connsiteX726" fmla="*/ 503457 w 7412206"/>
              <a:gd name="connsiteY726" fmla="*/ 5575160 h 6732226"/>
              <a:gd name="connsiteX727" fmla="*/ 462218 w 7412206"/>
              <a:gd name="connsiteY727" fmla="*/ 5494740 h 6732226"/>
              <a:gd name="connsiteX728" fmla="*/ 452939 w 7412206"/>
              <a:gd name="connsiteY728" fmla="*/ 5485077 h 6732226"/>
              <a:gd name="connsiteX729" fmla="*/ 455688 w 7412206"/>
              <a:gd name="connsiteY729" fmla="*/ 5468556 h 6732226"/>
              <a:gd name="connsiteX730" fmla="*/ 424759 w 7412206"/>
              <a:gd name="connsiteY730" fmla="*/ 5457023 h 6732226"/>
              <a:gd name="connsiteX731" fmla="*/ 439880 w 7412206"/>
              <a:gd name="connsiteY731" fmla="*/ 5433022 h 6732226"/>
              <a:gd name="connsiteX732" fmla="*/ 402422 w 7412206"/>
              <a:gd name="connsiteY732" fmla="*/ 5395306 h 6732226"/>
              <a:gd name="connsiteX733" fmla="*/ 383864 w 7412206"/>
              <a:gd name="connsiteY733" fmla="*/ 5376603 h 6732226"/>
              <a:gd name="connsiteX734" fmla="*/ 349155 w 7412206"/>
              <a:gd name="connsiteY734" fmla="*/ 5322055 h 6732226"/>
              <a:gd name="connsiteX735" fmla="*/ 333690 w 7412206"/>
              <a:gd name="connsiteY735" fmla="*/ 5286521 h 6732226"/>
              <a:gd name="connsiteX736" fmla="*/ 277331 w 7412206"/>
              <a:gd name="connsiteY736" fmla="*/ 5230102 h 6732226"/>
              <a:gd name="connsiteX737" fmla="*/ 292452 w 7412206"/>
              <a:gd name="connsiteY737" fmla="*/ 5206101 h 6732226"/>
              <a:gd name="connsiteX738" fmla="*/ 258086 w 7412206"/>
              <a:gd name="connsiteY738" fmla="*/ 5151552 h 6732226"/>
              <a:gd name="connsiteX739" fmla="*/ 229906 w 7412206"/>
              <a:gd name="connsiteY739" fmla="*/ 5123499 h 6732226"/>
              <a:gd name="connsiteX740" fmla="*/ 232656 w 7412206"/>
              <a:gd name="connsiteY740" fmla="*/ 5106667 h 6732226"/>
              <a:gd name="connsiteX741" fmla="*/ 186262 w 7412206"/>
              <a:gd name="connsiteY741" fmla="*/ 5059287 h 6732226"/>
              <a:gd name="connsiteX742" fmla="*/ 191760 w 7412206"/>
              <a:gd name="connsiteY742" fmla="*/ 5026247 h 6732226"/>
              <a:gd name="connsiteX743" fmla="*/ 154302 w 7412206"/>
              <a:gd name="connsiteY743" fmla="*/ 4988530 h 6732226"/>
              <a:gd name="connsiteX744" fmla="*/ 187636 w 7412206"/>
              <a:gd name="connsiteY744" fmla="*/ 4983231 h 6732226"/>
              <a:gd name="connsiteX745" fmla="*/ 169079 w 7412206"/>
              <a:gd name="connsiteY745" fmla="*/ 4964529 h 6732226"/>
              <a:gd name="connsiteX746" fmla="*/ 193135 w 7412206"/>
              <a:gd name="connsiteY746" fmla="*/ 4950191 h 6732226"/>
              <a:gd name="connsiteX747" fmla="*/ 192448 w 7412206"/>
              <a:gd name="connsiteY747" fmla="*/ 4890655 h 6732226"/>
              <a:gd name="connsiteX748" fmla="*/ 231281 w 7412206"/>
              <a:gd name="connsiteY748" fmla="*/ 4852315 h 6732226"/>
              <a:gd name="connsiteX749" fmla="*/ 346749 w 7412206"/>
              <a:gd name="connsiteY749" fmla="*/ 4813040 h 6732226"/>
              <a:gd name="connsiteX750" fmla="*/ 321663 w 7412206"/>
              <a:gd name="connsiteY750" fmla="*/ 4768155 h 6732226"/>
              <a:gd name="connsiteX751" fmla="*/ 318226 w 7412206"/>
              <a:gd name="connsiteY751" fmla="*/ 4725139 h 6732226"/>
              <a:gd name="connsiteX752" fmla="*/ 397267 w 7412206"/>
              <a:gd name="connsiteY752" fmla="*/ 4707684 h 6732226"/>
              <a:gd name="connsiteX753" fmla="*/ 475620 w 7412206"/>
              <a:gd name="connsiteY753" fmla="*/ 4630693 h 6732226"/>
              <a:gd name="connsiteX754" fmla="*/ 281798 w 7412206"/>
              <a:gd name="connsiteY754" fmla="*/ 4630693 h 6732226"/>
              <a:gd name="connsiteX755" fmla="*/ 230250 w 7412206"/>
              <a:gd name="connsiteY755" fmla="*/ 4676513 h 6732226"/>
              <a:gd name="connsiteX756" fmla="*/ 281798 w 7412206"/>
              <a:gd name="connsiteY756" fmla="*/ 4630693 h 6732226"/>
              <a:gd name="connsiteX757" fmla="*/ 5808133 w 7412206"/>
              <a:gd name="connsiteY757" fmla="*/ 4593912 h 6732226"/>
              <a:gd name="connsiteX758" fmla="*/ 5805384 w 7412206"/>
              <a:gd name="connsiteY758" fmla="*/ 4610432 h 6732226"/>
              <a:gd name="connsiteX759" fmla="*/ 5808133 w 7412206"/>
              <a:gd name="connsiteY759" fmla="*/ 4593912 h 6732226"/>
              <a:gd name="connsiteX760" fmla="*/ 978733 w 7412206"/>
              <a:gd name="connsiteY760" fmla="*/ 4584872 h 6732226"/>
              <a:gd name="connsiteX761" fmla="*/ 997291 w 7412206"/>
              <a:gd name="connsiteY761" fmla="*/ 4596405 h 6732226"/>
              <a:gd name="connsiteX762" fmla="*/ 975984 w 7412206"/>
              <a:gd name="connsiteY762" fmla="*/ 4594223 h 6732226"/>
              <a:gd name="connsiteX763" fmla="*/ 978733 w 7412206"/>
              <a:gd name="connsiteY763" fmla="*/ 4584872 h 6732226"/>
              <a:gd name="connsiteX764" fmla="*/ 5226667 w 7412206"/>
              <a:gd name="connsiteY764" fmla="*/ 4566170 h 6732226"/>
              <a:gd name="connsiteX765" fmla="*/ 5224261 w 7412206"/>
              <a:gd name="connsiteY765" fmla="*/ 4583002 h 6732226"/>
              <a:gd name="connsiteX766" fmla="*/ 5226667 w 7412206"/>
              <a:gd name="connsiteY766" fmla="*/ 4566170 h 6732226"/>
              <a:gd name="connsiteX767" fmla="*/ 5191270 w 7412206"/>
              <a:gd name="connsiteY767" fmla="*/ 4566170 h 6732226"/>
              <a:gd name="connsiteX768" fmla="*/ 5188521 w 7412206"/>
              <a:gd name="connsiteY768" fmla="*/ 4583002 h 6732226"/>
              <a:gd name="connsiteX769" fmla="*/ 5191270 w 7412206"/>
              <a:gd name="connsiteY769" fmla="*/ 4566170 h 6732226"/>
              <a:gd name="connsiteX770" fmla="*/ 484899 w 7412206"/>
              <a:gd name="connsiteY770" fmla="*/ 4547779 h 6732226"/>
              <a:gd name="connsiteX771" fmla="*/ 490741 w 7412206"/>
              <a:gd name="connsiteY771" fmla="*/ 4568975 h 6732226"/>
              <a:gd name="connsiteX772" fmla="*/ 548819 w 7412206"/>
              <a:gd name="connsiteY772" fmla="*/ 4665604 h 6732226"/>
              <a:gd name="connsiteX773" fmla="*/ 577686 w 7412206"/>
              <a:gd name="connsiteY773" fmla="*/ 4753505 h 6732226"/>
              <a:gd name="connsiteX774" fmla="*/ 576655 w 7412206"/>
              <a:gd name="connsiteY774" fmla="*/ 4751946 h 6732226"/>
              <a:gd name="connsiteX775" fmla="*/ 599680 w 7412206"/>
              <a:gd name="connsiteY775" fmla="*/ 4812417 h 6732226"/>
              <a:gd name="connsiteX776" fmla="*/ 575968 w 7412206"/>
              <a:gd name="connsiteY776" fmla="*/ 4751323 h 6732226"/>
              <a:gd name="connsiteX777" fmla="*/ 487305 w 7412206"/>
              <a:gd name="connsiteY777" fmla="*/ 4642226 h 6732226"/>
              <a:gd name="connsiteX778" fmla="*/ 476995 w 7412206"/>
              <a:gd name="connsiteY778" fmla="*/ 4573339 h 6732226"/>
              <a:gd name="connsiteX779" fmla="*/ 488680 w 7412206"/>
              <a:gd name="connsiteY779" fmla="*/ 4566481 h 6732226"/>
              <a:gd name="connsiteX780" fmla="*/ 484899 w 7412206"/>
              <a:gd name="connsiteY780" fmla="*/ 4547779 h 6732226"/>
              <a:gd name="connsiteX781" fmla="*/ 1199017 w 7412206"/>
              <a:gd name="connsiteY781" fmla="*/ 4529700 h 6732226"/>
              <a:gd name="connsiteX782" fmla="*/ 1205202 w 7412206"/>
              <a:gd name="connsiteY782" fmla="*/ 4530012 h 6732226"/>
              <a:gd name="connsiteX783" fmla="*/ 1185958 w 7412206"/>
              <a:gd name="connsiteY783" fmla="*/ 4553702 h 6732226"/>
              <a:gd name="connsiteX784" fmla="*/ 1199017 w 7412206"/>
              <a:gd name="connsiteY784" fmla="*/ 4529700 h 6732226"/>
              <a:gd name="connsiteX785" fmla="*/ 969111 w 7412206"/>
              <a:gd name="connsiteY785" fmla="*/ 4529389 h 6732226"/>
              <a:gd name="connsiteX786" fmla="*/ 966018 w 7412206"/>
              <a:gd name="connsiteY786" fmla="*/ 4545909 h 6732226"/>
              <a:gd name="connsiteX787" fmla="*/ 969111 w 7412206"/>
              <a:gd name="connsiteY787" fmla="*/ 4529389 h 6732226"/>
              <a:gd name="connsiteX788" fmla="*/ 5226667 w 7412206"/>
              <a:gd name="connsiteY788" fmla="*/ 4520037 h 6732226"/>
              <a:gd name="connsiteX789" fmla="*/ 5224261 w 7412206"/>
              <a:gd name="connsiteY789" fmla="*/ 4536869 h 6732226"/>
              <a:gd name="connsiteX790" fmla="*/ 5226667 w 7412206"/>
              <a:gd name="connsiteY790" fmla="*/ 4520037 h 6732226"/>
              <a:gd name="connsiteX791" fmla="*/ 1360191 w 7412206"/>
              <a:gd name="connsiteY791" fmla="*/ 4492296 h 6732226"/>
              <a:gd name="connsiteX792" fmla="*/ 1357786 w 7412206"/>
              <a:gd name="connsiteY792" fmla="*/ 4509128 h 6732226"/>
              <a:gd name="connsiteX793" fmla="*/ 1360191 w 7412206"/>
              <a:gd name="connsiteY793" fmla="*/ 4492296 h 6732226"/>
              <a:gd name="connsiteX794" fmla="*/ 5616029 w 7412206"/>
              <a:gd name="connsiteY794" fmla="*/ 4483256 h 6732226"/>
              <a:gd name="connsiteX795" fmla="*/ 5599534 w 7412206"/>
              <a:gd name="connsiteY795" fmla="*/ 4583314 h 6732226"/>
              <a:gd name="connsiteX796" fmla="*/ 5605032 w 7412206"/>
              <a:gd name="connsiteY796" fmla="*/ 4549649 h 6732226"/>
              <a:gd name="connsiteX797" fmla="*/ 5586475 w 7412206"/>
              <a:gd name="connsiteY797" fmla="*/ 4531259 h 6732226"/>
              <a:gd name="connsiteX798" fmla="*/ 5616029 w 7412206"/>
              <a:gd name="connsiteY798" fmla="*/ 4483256 h 6732226"/>
              <a:gd name="connsiteX799" fmla="*/ 5657955 w 7412206"/>
              <a:gd name="connsiteY799" fmla="*/ 4473905 h 6732226"/>
              <a:gd name="connsiteX800" fmla="*/ 5673764 w 7412206"/>
              <a:gd name="connsiteY800" fmla="*/ 4509751 h 6732226"/>
              <a:gd name="connsiteX801" fmla="*/ 5649708 w 7412206"/>
              <a:gd name="connsiteY801" fmla="*/ 4524090 h 6732226"/>
              <a:gd name="connsiteX802" fmla="*/ 5633900 w 7412206"/>
              <a:gd name="connsiteY802" fmla="*/ 4488555 h 6732226"/>
              <a:gd name="connsiteX803" fmla="*/ 5657955 w 7412206"/>
              <a:gd name="connsiteY803" fmla="*/ 4473905 h 6732226"/>
              <a:gd name="connsiteX804" fmla="*/ 381115 w 7412206"/>
              <a:gd name="connsiteY804" fmla="*/ 4464554 h 6732226"/>
              <a:gd name="connsiteX805" fmla="*/ 408608 w 7412206"/>
              <a:gd name="connsiteY805" fmla="*/ 4492919 h 6732226"/>
              <a:gd name="connsiteX806" fmla="*/ 370805 w 7412206"/>
              <a:gd name="connsiteY806" fmla="*/ 4591106 h 6732226"/>
              <a:gd name="connsiteX807" fmla="*/ 340907 w 7412206"/>
              <a:gd name="connsiteY807" fmla="*/ 4638797 h 6732226"/>
              <a:gd name="connsiteX808" fmla="*/ 315820 w 7412206"/>
              <a:gd name="connsiteY808" fmla="*/ 4593912 h 6732226"/>
              <a:gd name="connsiteX809" fmla="*/ 276300 w 7412206"/>
              <a:gd name="connsiteY809" fmla="*/ 4632251 h 6732226"/>
              <a:gd name="connsiteX810" fmla="*/ 330598 w 7412206"/>
              <a:gd name="connsiteY810" fmla="*/ 4569910 h 6732226"/>
              <a:gd name="connsiteX811" fmla="*/ 326817 w 7412206"/>
              <a:gd name="connsiteY811" fmla="*/ 4527518 h 6732226"/>
              <a:gd name="connsiteX812" fmla="*/ 381115 w 7412206"/>
              <a:gd name="connsiteY812" fmla="*/ 4464554 h 6732226"/>
              <a:gd name="connsiteX813" fmla="*/ 1179772 w 7412206"/>
              <a:gd name="connsiteY813" fmla="*/ 4446163 h 6732226"/>
              <a:gd name="connsiteX814" fmla="*/ 1164995 w 7412206"/>
              <a:gd name="connsiteY814" fmla="*/ 4470165 h 6732226"/>
              <a:gd name="connsiteX815" fmla="*/ 1179772 w 7412206"/>
              <a:gd name="connsiteY815" fmla="*/ 4446163 h 6732226"/>
              <a:gd name="connsiteX816" fmla="*/ 940244 w 7412206"/>
              <a:gd name="connsiteY816" fmla="*/ 4446163 h 6732226"/>
              <a:gd name="connsiteX817" fmla="*/ 940244 w 7412206"/>
              <a:gd name="connsiteY817" fmla="*/ 4446163 h 6732226"/>
              <a:gd name="connsiteX818" fmla="*/ 396923 w 7412206"/>
              <a:gd name="connsiteY818" fmla="*/ 4446163 h 6732226"/>
              <a:gd name="connsiteX819" fmla="*/ 384208 w 7412206"/>
              <a:gd name="connsiteY819" fmla="*/ 4465801 h 6732226"/>
              <a:gd name="connsiteX820" fmla="*/ 396923 w 7412206"/>
              <a:gd name="connsiteY820" fmla="*/ 4446163 h 6732226"/>
              <a:gd name="connsiteX821" fmla="*/ 5397808 w 7412206"/>
              <a:gd name="connsiteY821" fmla="*/ 4443046 h 6732226"/>
              <a:gd name="connsiteX822" fmla="*/ 5394715 w 7412206"/>
              <a:gd name="connsiteY822" fmla="*/ 4459878 h 6732226"/>
              <a:gd name="connsiteX823" fmla="*/ 5397808 w 7412206"/>
              <a:gd name="connsiteY823" fmla="*/ 4443046 h 6732226"/>
              <a:gd name="connsiteX824" fmla="*/ 935432 w 7412206"/>
              <a:gd name="connsiteY824" fmla="*/ 4418733 h 6732226"/>
              <a:gd name="connsiteX825" fmla="*/ 941275 w 7412206"/>
              <a:gd name="connsiteY825" fmla="*/ 4439617 h 6732226"/>
              <a:gd name="connsiteX826" fmla="*/ 935432 w 7412206"/>
              <a:gd name="connsiteY826" fmla="*/ 4418733 h 6732226"/>
              <a:gd name="connsiteX827" fmla="*/ 5863806 w 7412206"/>
              <a:gd name="connsiteY827" fmla="*/ 4409382 h 6732226"/>
              <a:gd name="connsiteX828" fmla="*/ 5800573 w 7412206"/>
              <a:gd name="connsiteY828" fmla="*/ 4462372 h 6732226"/>
              <a:gd name="connsiteX829" fmla="*/ 5771018 w 7412206"/>
              <a:gd name="connsiteY829" fmla="*/ 4510375 h 6732226"/>
              <a:gd name="connsiteX830" fmla="*/ 5777548 w 7412206"/>
              <a:gd name="connsiteY830" fmla="*/ 4536558 h 6732226"/>
              <a:gd name="connsiteX831" fmla="*/ 5725999 w 7412206"/>
              <a:gd name="connsiteY831" fmla="*/ 4582067 h 6732226"/>
              <a:gd name="connsiteX832" fmla="*/ 5745244 w 7412206"/>
              <a:gd name="connsiteY832" fmla="*/ 4600769 h 6732226"/>
              <a:gd name="connsiteX833" fmla="*/ 5700225 w 7412206"/>
              <a:gd name="connsiteY833" fmla="*/ 4672773 h 6732226"/>
              <a:gd name="connsiteX834" fmla="*/ 5613280 w 7412206"/>
              <a:gd name="connsiteY834" fmla="*/ 4679630 h 6732226"/>
              <a:gd name="connsiteX835" fmla="*/ 5550735 w 7412206"/>
              <a:gd name="connsiteY835" fmla="*/ 4714230 h 6732226"/>
              <a:gd name="connsiteX836" fmla="*/ 5610875 w 7412206"/>
              <a:gd name="connsiteY836" fmla="*/ 4677760 h 6732226"/>
              <a:gd name="connsiteX837" fmla="*/ 5586475 w 7412206"/>
              <a:gd name="connsiteY837" fmla="*/ 4635992 h 6732226"/>
              <a:gd name="connsiteX838" fmla="*/ 5641804 w 7412206"/>
              <a:gd name="connsiteY838" fmla="*/ 4633186 h 6732226"/>
              <a:gd name="connsiteX839" fmla="*/ 5668265 w 7412206"/>
              <a:gd name="connsiteY839" fmla="*/ 4601704 h 6732226"/>
              <a:gd name="connsiteX840" fmla="*/ 5683042 w 7412206"/>
              <a:gd name="connsiteY840" fmla="*/ 4577703 h 6732226"/>
              <a:gd name="connsiteX841" fmla="*/ 5686135 w 7412206"/>
              <a:gd name="connsiteY841" fmla="*/ 4561183 h 6732226"/>
              <a:gd name="connsiteX842" fmla="*/ 5745588 w 7412206"/>
              <a:gd name="connsiteY842" fmla="*/ 4465177 h 6732226"/>
              <a:gd name="connsiteX843" fmla="*/ 5863806 w 7412206"/>
              <a:gd name="connsiteY843" fmla="*/ 4409382 h 6732226"/>
              <a:gd name="connsiteX844" fmla="*/ 1125474 w 7412206"/>
              <a:gd name="connsiteY844" fmla="*/ 4400031 h 6732226"/>
              <a:gd name="connsiteX845" fmla="*/ 1131316 w 7412206"/>
              <a:gd name="connsiteY845" fmla="*/ 4421227 h 6732226"/>
              <a:gd name="connsiteX846" fmla="*/ 1129254 w 7412206"/>
              <a:gd name="connsiteY846" fmla="*/ 4419357 h 6732226"/>
              <a:gd name="connsiteX847" fmla="*/ 1135784 w 7412206"/>
              <a:gd name="connsiteY847" fmla="*/ 4444916 h 6732226"/>
              <a:gd name="connsiteX848" fmla="*/ 1133722 w 7412206"/>
              <a:gd name="connsiteY848" fmla="*/ 4520973 h 6732226"/>
              <a:gd name="connsiteX849" fmla="*/ 1101075 w 7412206"/>
              <a:gd name="connsiteY849" fmla="*/ 4585496 h 6732226"/>
              <a:gd name="connsiteX850" fmla="*/ 1102449 w 7412206"/>
              <a:gd name="connsiteY850" fmla="*/ 4644719 h 6732226"/>
              <a:gd name="connsiteX851" fmla="*/ 1078050 w 7412206"/>
              <a:gd name="connsiteY851" fmla="*/ 4659370 h 6732226"/>
              <a:gd name="connsiteX852" fmla="*/ 1055712 w 7412206"/>
              <a:gd name="connsiteY852" fmla="*/ 4597652 h 6732226"/>
              <a:gd name="connsiteX853" fmla="*/ 1082517 w 7412206"/>
              <a:gd name="connsiteY853" fmla="*/ 4566481 h 6732226"/>
              <a:gd name="connsiteX854" fmla="*/ 1078737 w 7412206"/>
              <a:gd name="connsiteY854" fmla="*/ 4523778 h 6732226"/>
              <a:gd name="connsiteX855" fmla="*/ 1108635 w 7412206"/>
              <a:gd name="connsiteY855" fmla="*/ 4476087 h 6732226"/>
              <a:gd name="connsiteX856" fmla="*/ 1128911 w 7412206"/>
              <a:gd name="connsiteY856" fmla="*/ 4418733 h 6732226"/>
              <a:gd name="connsiteX857" fmla="*/ 1125474 w 7412206"/>
              <a:gd name="connsiteY857" fmla="*/ 4400031 h 6732226"/>
              <a:gd name="connsiteX858" fmla="*/ 886290 w 7412206"/>
              <a:gd name="connsiteY858" fmla="*/ 4390991 h 6732226"/>
              <a:gd name="connsiteX859" fmla="*/ 883197 w 7412206"/>
              <a:gd name="connsiteY859" fmla="*/ 4407824 h 6732226"/>
              <a:gd name="connsiteX860" fmla="*/ 886290 w 7412206"/>
              <a:gd name="connsiteY860" fmla="*/ 4390991 h 6732226"/>
              <a:gd name="connsiteX861" fmla="*/ 5872053 w 7412206"/>
              <a:gd name="connsiteY861" fmla="*/ 4381640 h 6732226"/>
              <a:gd name="connsiteX862" fmla="*/ 5871366 w 7412206"/>
              <a:gd name="connsiteY862" fmla="*/ 4408447 h 6732226"/>
              <a:gd name="connsiteX863" fmla="*/ 5872053 w 7412206"/>
              <a:gd name="connsiteY863" fmla="*/ 4381640 h 6732226"/>
              <a:gd name="connsiteX864" fmla="*/ 1464319 w 7412206"/>
              <a:gd name="connsiteY864" fmla="*/ 4381640 h 6732226"/>
              <a:gd name="connsiteX865" fmla="*/ 1449542 w 7412206"/>
              <a:gd name="connsiteY865" fmla="*/ 4405642 h 6732226"/>
              <a:gd name="connsiteX866" fmla="*/ 1464319 w 7412206"/>
              <a:gd name="connsiteY866" fmla="*/ 4381640 h 6732226"/>
              <a:gd name="connsiteX867" fmla="*/ 1147124 w 7412206"/>
              <a:gd name="connsiteY867" fmla="*/ 4381640 h 6732226"/>
              <a:gd name="connsiteX868" fmla="*/ 1144032 w 7412206"/>
              <a:gd name="connsiteY868" fmla="*/ 4398472 h 6732226"/>
              <a:gd name="connsiteX869" fmla="*/ 1147124 w 7412206"/>
              <a:gd name="connsiteY869" fmla="*/ 4381640 h 6732226"/>
              <a:gd name="connsiteX870" fmla="*/ 1479440 w 7412206"/>
              <a:gd name="connsiteY870" fmla="*/ 4363250 h 6732226"/>
              <a:gd name="connsiteX871" fmla="*/ 1476347 w 7412206"/>
              <a:gd name="connsiteY871" fmla="*/ 4379770 h 6732226"/>
              <a:gd name="connsiteX872" fmla="*/ 1479440 w 7412206"/>
              <a:gd name="connsiteY872" fmla="*/ 4363250 h 6732226"/>
              <a:gd name="connsiteX873" fmla="*/ 5717752 w 7412206"/>
              <a:gd name="connsiteY873" fmla="*/ 4356704 h 6732226"/>
              <a:gd name="connsiteX874" fmla="*/ 5702287 w 7412206"/>
              <a:gd name="connsiteY874" fmla="*/ 4380393 h 6732226"/>
              <a:gd name="connsiteX875" fmla="*/ 5717752 w 7412206"/>
              <a:gd name="connsiteY875" fmla="*/ 4356704 h 6732226"/>
              <a:gd name="connsiteX876" fmla="*/ 1265686 w 7412206"/>
              <a:gd name="connsiteY876" fmla="*/ 4354210 h 6732226"/>
              <a:gd name="connsiteX877" fmla="*/ 1262937 w 7412206"/>
              <a:gd name="connsiteY877" fmla="*/ 4370731 h 6732226"/>
              <a:gd name="connsiteX878" fmla="*/ 1265686 w 7412206"/>
              <a:gd name="connsiteY878" fmla="*/ 4354210 h 6732226"/>
              <a:gd name="connsiteX879" fmla="*/ 5295742 w 7412206"/>
              <a:gd name="connsiteY879" fmla="*/ 4344859 h 6732226"/>
              <a:gd name="connsiteX880" fmla="*/ 5301928 w 7412206"/>
              <a:gd name="connsiteY880" fmla="*/ 4365743 h 6732226"/>
              <a:gd name="connsiteX881" fmla="*/ 5284058 w 7412206"/>
              <a:gd name="connsiteY881" fmla="*/ 4406265 h 6732226"/>
              <a:gd name="connsiteX882" fmla="*/ 5251410 w 7412206"/>
              <a:gd name="connsiteY882" fmla="*/ 4470788 h 6732226"/>
              <a:gd name="connsiteX883" fmla="*/ 5284058 w 7412206"/>
              <a:gd name="connsiteY883" fmla="*/ 4406265 h 6732226"/>
              <a:gd name="connsiteX884" fmla="*/ 5301928 w 7412206"/>
              <a:gd name="connsiteY884" fmla="*/ 4365743 h 6732226"/>
              <a:gd name="connsiteX885" fmla="*/ 5295742 w 7412206"/>
              <a:gd name="connsiteY885" fmla="*/ 4344859 h 6732226"/>
              <a:gd name="connsiteX886" fmla="*/ 942649 w 7412206"/>
              <a:gd name="connsiteY886" fmla="*/ 4344859 h 6732226"/>
              <a:gd name="connsiteX887" fmla="*/ 927528 w 7412206"/>
              <a:gd name="connsiteY887" fmla="*/ 4368860 h 6732226"/>
              <a:gd name="connsiteX888" fmla="*/ 942649 w 7412206"/>
              <a:gd name="connsiteY888" fmla="*/ 4344859 h 6732226"/>
              <a:gd name="connsiteX889" fmla="*/ 5904701 w 7412206"/>
              <a:gd name="connsiteY889" fmla="*/ 4326468 h 6732226"/>
              <a:gd name="connsiteX890" fmla="*/ 5923258 w 7412206"/>
              <a:gd name="connsiteY890" fmla="*/ 4345483 h 6732226"/>
              <a:gd name="connsiteX891" fmla="*/ 5908481 w 7412206"/>
              <a:gd name="connsiteY891" fmla="*/ 4369484 h 6732226"/>
              <a:gd name="connsiteX892" fmla="*/ 5871022 w 7412206"/>
              <a:gd name="connsiteY892" fmla="*/ 4331456 h 6732226"/>
              <a:gd name="connsiteX893" fmla="*/ 5904701 w 7412206"/>
              <a:gd name="connsiteY893" fmla="*/ 4326468 h 6732226"/>
              <a:gd name="connsiteX894" fmla="*/ 650885 w 7412206"/>
              <a:gd name="connsiteY894" fmla="*/ 4326468 h 6732226"/>
              <a:gd name="connsiteX895" fmla="*/ 593151 w 7412206"/>
              <a:gd name="connsiteY895" fmla="*/ 4346106 h 6732226"/>
              <a:gd name="connsiteX896" fmla="*/ 650885 w 7412206"/>
              <a:gd name="connsiteY896" fmla="*/ 4326468 h 6732226"/>
              <a:gd name="connsiteX897" fmla="*/ 5744557 w 7412206"/>
              <a:gd name="connsiteY897" fmla="*/ 4325533 h 6732226"/>
              <a:gd name="connsiteX898" fmla="*/ 5741808 w 7412206"/>
              <a:gd name="connsiteY898" fmla="*/ 4342365 h 6732226"/>
              <a:gd name="connsiteX899" fmla="*/ 5744557 w 7412206"/>
              <a:gd name="connsiteY899" fmla="*/ 4325533 h 6732226"/>
              <a:gd name="connsiteX900" fmla="*/ 1372563 w 7412206"/>
              <a:gd name="connsiteY900" fmla="*/ 4317117 h 6732226"/>
              <a:gd name="connsiteX901" fmla="*/ 1369470 w 7412206"/>
              <a:gd name="connsiteY901" fmla="*/ 4333949 h 6732226"/>
              <a:gd name="connsiteX902" fmla="*/ 1372563 w 7412206"/>
              <a:gd name="connsiteY902" fmla="*/ 4317117 h 6732226"/>
              <a:gd name="connsiteX903" fmla="*/ 1322046 w 7412206"/>
              <a:gd name="connsiteY903" fmla="*/ 4317117 h 6732226"/>
              <a:gd name="connsiteX904" fmla="*/ 1307268 w 7412206"/>
              <a:gd name="connsiteY904" fmla="*/ 4341119 h 6732226"/>
              <a:gd name="connsiteX905" fmla="*/ 1322046 w 7412206"/>
              <a:gd name="connsiteY905" fmla="*/ 4317117 h 6732226"/>
              <a:gd name="connsiteX906" fmla="*/ 1158809 w 7412206"/>
              <a:gd name="connsiteY906" fmla="*/ 4317117 h 6732226"/>
              <a:gd name="connsiteX907" fmla="*/ 1156060 w 7412206"/>
              <a:gd name="connsiteY907" fmla="*/ 4333949 h 6732226"/>
              <a:gd name="connsiteX908" fmla="*/ 1158809 w 7412206"/>
              <a:gd name="connsiteY908" fmla="*/ 4317117 h 6732226"/>
              <a:gd name="connsiteX909" fmla="*/ 5935973 w 7412206"/>
              <a:gd name="connsiteY909" fmla="*/ 4307766 h 6732226"/>
              <a:gd name="connsiteX910" fmla="*/ 5921196 w 7412206"/>
              <a:gd name="connsiteY910" fmla="*/ 4331767 h 6732226"/>
              <a:gd name="connsiteX911" fmla="*/ 5935973 w 7412206"/>
              <a:gd name="connsiteY911" fmla="*/ 4307766 h 6732226"/>
              <a:gd name="connsiteX912" fmla="*/ 5502279 w 7412206"/>
              <a:gd name="connsiteY912" fmla="*/ 4275661 h 6732226"/>
              <a:gd name="connsiteX913" fmla="*/ 5432173 w 7412206"/>
              <a:gd name="connsiteY913" fmla="*/ 4302467 h 6732226"/>
              <a:gd name="connsiteX914" fmla="*/ 5392997 w 7412206"/>
              <a:gd name="connsiteY914" fmla="*/ 4341119 h 6732226"/>
              <a:gd name="connsiteX915" fmla="*/ 5387154 w 7412206"/>
              <a:gd name="connsiteY915" fmla="*/ 4374159 h 6732226"/>
              <a:gd name="connsiteX916" fmla="*/ 5372721 w 7412206"/>
              <a:gd name="connsiteY916" fmla="*/ 4398161 h 6732226"/>
              <a:gd name="connsiteX917" fmla="*/ 5329420 w 7412206"/>
              <a:gd name="connsiteY917" fmla="*/ 4393797 h 6732226"/>
              <a:gd name="connsiteX918" fmla="*/ 5333544 w 7412206"/>
              <a:gd name="connsiteY918" fmla="*/ 4436812 h 6732226"/>
              <a:gd name="connsiteX919" fmla="*/ 5355882 w 7412206"/>
              <a:gd name="connsiteY919" fmla="*/ 4498530 h 6732226"/>
              <a:gd name="connsiteX920" fmla="*/ 5362411 w 7412206"/>
              <a:gd name="connsiteY920" fmla="*/ 4524401 h 6732226"/>
              <a:gd name="connsiteX921" fmla="*/ 5392309 w 7412206"/>
              <a:gd name="connsiteY921" fmla="*/ 4476710 h 6732226"/>
              <a:gd name="connsiteX922" fmla="*/ 5339730 w 7412206"/>
              <a:gd name="connsiteY922" fmla="*/ 4462684 h 6732226"/>
              <a:gd name="connsiteX923" fmla="*/ 5333544 w 7412206"/>
              <a:gd name="connsiteY923" fmla="*/ 4436812 h 6732226"/>
              <a:gd name="connsiteX924" fmla="*/ 5388529 w 7412206"/>
              <a:gd name="connsiteY924" fmla="*/ 4434007 h 6732226"/>
              <a:gd name="connsiteX925" fmla="*/ 5390935 w 7412206"/>
              <a:gd name="connsiteY925" fmla="*/ 4417175 h 6732226"/>
              <a:gd name="connsiteX926" fmla="*/ 5415334 w 7412206"/>
              <a:gd name="connsiteY926" fmla="*/ 4402525 h 6732226"/>
              <a:gd name="connsiteX927" fmla="*/ 5446263 w 7412206"/>
              <a:gd name="connsiteY927" fmla="*/ 4414058 h 6732226"/>
              <a:gd name="connsiteX928" fmla="*/ 5430455 w 7412206"/>
              <a:gd name="connsiteY928" fmla="*/ 4378523 h 6732226"/>
              <a:gd name="connsiteX929" fmla="*/ 5469288 w 7412206"/>
              <a:gd name="connsiteY929" fmla="*/ 4340184 h 6732226"/>
              <a:gd name="connsiteX930" fmla="*/ 5488189 w 7412206"/>
              <a:gd name="connsiteY930" fmla="*/ 4358886 h 6732226"/>
              <a:gd name="connsiteX931" fmla="*/ 5502279 w 7412206"/>
              <a:gd name="connsiteY931" fmla="*/ 4275661 h 6732226"/>
              <a:gd name="connsiteX932" fmla="*/ 664975 w 7412206"/>
              <a:gd name="connsiteY932" fmla="*/ 4271608 h 6732226"/>
              <a:gd name="connsiteX933" fmla="*/ 681127 w 7412206"/>
              <a:gd name="connsiteY933" fmla="*/ 4283453 h 6732226"/>
              <a:gd name="connsiteX934" fmla="*/ 659820 w 7412206"/>
              <a:gd name="connsiteY934" fmla="*/ 4280960 h 6732226"/>
              <a:gd name="connsiteX935" fmla="*/ 664975 w 7412206"/>
              <a:gd name="connsiteY935" fmla="*/ 4271608 h 6732226"/>
              <a:gd name="connsiteX936" fmla="*/ 1345414 w 7412206"/>
              <a:gd name="connsiteY936" fmla="*/ 4270985 h 6732226"/>
              <a:gd name="connsiteX937" fmla="*/ 1354693 w 7412206"/>
              <a:gd name="connsiteY937" fmla="*/ 4274414 h 6732226"/>
              <a:gd name="connsiteX938" fmla="*/ 1330293 w 7412206"/>
              <a:gd name="connsiteY938" fmla="*/ 4289376 h 6732226"/>
              <a:gd name="connsiteX939" fmla="*/ 1345414 w 7412206"/>
              <a:gd name="connsiteY939" fmla="*/ 4270985 h 6732226"/>
              <a:gd name="connsiteX940" fmla="*/ 5971026 w 7412206"/>
              <a:gd name="connsiteY940" fmla="*/ 4261946 h 6732226"/>
              <a:gd name="connsiteX941" fmla="*/ 5980305 w 7412206"/>
              <a:gd name="connsiteY941" fmla="*/ 4265686 h 6732226"/>
              <a:gd name="connsiteX942" fmla="*/ 5955905 w 7412206"/>
              <a:gd name="connsiteY942" fmla="*/ 4280024 h 6732226"/>
              <a:gd name="connsiteX943" fmla="*/ 5971026 w 7412206"/>
              <a:gd name="connsiteY943" fmla="*/ 4261946 h 6732226"/>
              <a:gd name="connsiteX944" fmla="*/ 1443700 w 7412206"/>
              <a:gd name="connsiteY944" fmla="*/ 4252594 h 6732226"/>
              <a:gd name="connsiteX945" fmla="*/ 1443700 w 7412206"/>
              <a:gd name="connsiteY945" fmla="*/ 4252594 h 6732226"/>
              <a:gd name="connsiteX946" fmla="*/ 1177366 w 7412206"/>
              <a:gd name="connsiteY946" fmla="*/ 4243555 h 6732226"/>
              <a:gd name="connsiteX947" fmla="*/ 1188707 w 7412206"/>
              <a:gd name="connsiteY947" fmla="*/ 4246672 h 6732226"/>
              <a:gd name="connsiteX948" fmla="*/ 1176679 w 7412206"/>
              <a:gd name="connsiteY948" fmla="*/ 4253841 h 6732226"/>
              <a:gd name="connsiteX949" fmla="*/ 1177366 w 7412206"/>
              <a:gd name="connsiteY949" fmla="*/ 4243555 h 6732226"/>
              <a:gd name="connsiteX950" fmla="*/ 1452635 w 7412206"/>
              <a:gd name="connsiteY950" fmla="*/ 4224853 h 6732226"/>
              <a:gd name="connsiteX951" fmla="*/ 1439920 w 7412206"/>
              <a:gd name="connsiteY951" fmla="*/ 4244178 h 6732226"/>
              <a:gd name="connsiteX952" fmla="*/ 1452635 w 7412206"/>
              <a:gd name="connsiteY952" fmla="*/ 4224853 h 6732226"/>
              <a:gd name="connsiteX953" fmla="*/ 675285 w 7412206"/>
              <a:gd name="connsiteY953" fmla="*/ 4215501 h 6732226"/>
              <a:gd name="connsiteX954" fmla="*/ 691437 w 7412206"/>
              <a:gd name="connsiteY954" fmla="*/ 4251036 h 6732226"/>
              <a:gd name="connsiteX955" fmla="*/ 675285 w 7412206"/>
              <a:gd name="connsiteY955" fmla="*/ 4215501 h 6732226"/>
              <a:gd name="connsiteX956" fmla="*/ 897974 w 7412206"/>
              <a:gd name="connsiteY956" fmla="*/ 4141939 h 6732226"/>
              <a:gd name="connsiteX957" fmla="*/ 895225 w 7412206"/>
              <a:gd name="connsiteY957" fmla="*/ 4158771 h 6732226"/>
              <a:gd name="connsiteX958" fmla="*/ 897974 w 7412206"/>
              <a:gd name="connsiteY958" fmla="*/ 4141939 h 6732226"/>
              <a:gd name="connsiteX959" fmla="*/ 1562261 w 7412206"/>
              <a:gd name="connsiteY959" fmla="*/ 4086767 h 6732226"/>
              <a:gd name="connsiteX960" fmla="*/ 1559168 w 7412206"/>
              <a:gd name="connsiteY960" fmla="*/ 4103287 h 6732226"/>
              <a:gd name="connsiteX961" fmla="*/ 1562261 w 7412206"/>
              <a:gd name="connsiteY961" fmla="*/ 4086767 h 6732226"/>
              <a:gd name="connsiteX962" fmla="*/ 1419987 w 7412206"/>
              <a:gd name="connsiteY962" fmla="*/ 4086767 h 6732226"/>
              <a:gd name="connsiteX963" fmla="*/ 1416895 w 7412206"/>
              <a:gd name="connsiteY963" fmla="*/ 4103287 h 6732226"/>
              <a:gd name="connsiteX964" fmla="*/ 1419987 w 7412206"/>
              <a:gd name="connsiteY964" fmla="*/ 4086767 h 6732226"/>
              <a:gd name="connsiteX965" fmla="*/ 1549890 w 7412206"/>
              <a:gd name="connsiteY965" fmla="*/ 4049674 h 6732226"/>
              <a:gd name="connsiteX966" fmla="*/ 1547484 w 7412206"/>
              <a:gd name="connsiteY966" fmla="*/ 4066506 h 6732226"/>
              <a:gd name="connsiteX967" fmla="*/ 1549890 w 7412206"/>
              <a:gd name="connsiteY967" fmla="*/ 4049674 h 6732226"/>
              <a:gd name="connsiteX968" fmla="*/ 1428923 w 7412206"/>
              <a:gd name="connsiteY968" fmla="*/ 4040323 h 6732226"/>
              <a:gd name="connsiteX969" fmla="*/ 1414145 w 7412206"/>
              <a:gd name="connsiteY969" fmla="*/ 4064324 h 6732226"/>
              <a:gd name="connsiteX970" fmla="*/ 1428923 w 7412206"/>
              <a:gd name="connsiteY970" fmla="*/ 4040323 h 6732226"/>
              <a:gd name="connsiteX971" fmla="*/ 1583224 w 7412206"/>
              <a:gd name="connsiteY971" fmla="*/ 3975800 h 6732226"/>
              <a:gd name="connsiteX972" fmla="*/ 1568103 w 7412206"/>
              <a:gd name="connsiteY972" fmla="*/ 3999801 h 6732226"/>
              <a:gd name="connsiteX973" fmla="*/ 1583224 w 7412206"/>
              <a:gd name="connsiteY973" fmla="*/ 3975800 h 6732226"/>
              <a:gd name="connsiteX974" fmla="*/ 320632 w 7412206"/>
              <a:gd name="connsiteY974" fmla="*/ 3957409 h 6732226"/>
              <a:gd name="connsiteX975" fmla="*/ 303105 w 7412206"/>
              <a:gd name="connsiteY975" fmla="*/ 3998243 h 6732226"/>
              <a:gd name="connsiteX976" fmla="*/ 296576 w 7412206"/>
              <a:gd name="connsiteY976" fmla="*/ 3971748 h 6732226"/>
              <a:gd name="connsiteX977" fmla="*/ 320632 w 7412206"/>
              <a:gd name="connsiteY977" fmla="*/ 3957409 h 6732226"/>
              <a:gd name="connsiteX978" fmla="*/ 564971 w 7412206"/>
              <a:gd name="connsiteY978" fmla="*/ 3929668 h 6732226"/>
              <a:gd name="connsiteX979" fmla="*/ 504144 w 7412206"/>
              <a:gd name="connsiteY979" fmla="*/ 3966137 h 6732226"/>
              <a:gd name="connsiteX980" fmla="*/ 564971 w 7412206"/>
              <a:gd name="connsiteY980" fmla="*/ 3929668 h 6732226"/>
              <a:gd name="connsiteX981" fmla="*/ 368400 w 7412206"/>
              <a:gd name="connsiteY981" fmla="*/ 3911900 h 6732226"/>
              <a:gd name="connsiteX982" fmla="*/ 384895 w 7412206"/>
              <a:gd name="connsiteY982" fmla="*/ 3923745 h 6732226"/>
              <a:gd name="connsiteX983" fmla="*/ 363245 w 7412206"/>
              <a:gd name="connsiteY983" fmla="*/ 3921252 h 6732226"/>
              <a:gd name="connsiteX984" fmla="*/ 368400 w 7412206"/>
              <a:gd name="connsiteY984" fmla="*/ 3911900 h 6732226"/>
              <a:gd name="connsiteX985" fmla="*/ 1592503 w 7412206"/>
              <a:gd name="connsiteY985" fmla="*/ 3865145 h 6732226"/>
              <a:gd name="connsiteX986" fmla="*/ 1593190 w 7412206"/>
              <a:gd name="connsiteY986" fmla="*/ 3875431 h 6732226"/>
              <a:gd name="connsiteX987" fmla="*/ 1592503 w 7412206"/>
              <a:gd name="connsiteY987" fmla="*/ 3874808 h 6732226"/>
              <a:gd name="connsiteX988" fmla="*/ 1592503 w 7412206"/>
              <a:gd name="connsiteY988" fmla="*/ 3865145 h 6732226"/>
              <a:gd name="connsiteX989" fmla="*/ 1609686 w 7412206"/>
              <a:gd name="connsiteY989" fmla="*/ 3828363 h 6732226"/>
              <a:gd name="connsiteX990" fmla="*/ 1606593 w 7412206"/>
              <a:gd name="connsiteY990" fmla="*/ 3844884 h 6732226"/>
              <a:gd name="connsiteX991" fmla="*/ 1609686 w 7412206"/>
              <a:gd name="connsiteY991" fmla="*/ 3828363 h 6732226"/>
              <a:gd name="connsiteX992" fmla="*/ 432664 w 7412206"/>
              <a:gd name="connsiteY992" fmla="*/ 3828363 h 6732226"/>
              <a:gd name="connsiteX993" fmla="*/ 405171 w 7412206"/>
              <a:gd name="connsiteY993" fmla="*/ 3859534 h 6732226"/>
              <a:gd name="connsiteX994" fmla="*/ 432664 w 7412206"/>
              <a:gd name="connsiteY994" fmla="*/ 3828363 h 6732226"/>
              <a:gd name="connsiteX995" fmla="*/ 1094545 w 7412206"/>
              <a:gd name="connsiteY995" fmla="*/ 3800933 h 6732226"/>
              <a:gd name="connsiteX996" fmla="*/ 1083205 w 7412206"/>
              <a:gd name="connsiteY996" fmla="*/ 3848001 h 6732226"/>
              <a:gd name="connsiteX997" fmla="*/ 1079424 w 7412206"/>
              <a:gd name="connsiteY997" fmla="*/ 3804986 h 6732226"/>
              <a:gd name="connsiteX998" fmla="*/ 1094545 w 7412206"/>
              <a:gd name="connsiteY998" fmla="*/ 3800933 h 6732226"/>
              <a:gd name="connsiteX999" fmla="*/ 1679104 w 7412206"/>
              <a:gd name="connsiteY999" fmla="*/ 3791271 h 6732226"/>
              <a:gd name="connsiteX1000" fmla="*/ 1679104 w 7412206"/>
              <a:gd name="connsiteY1000" fmla="*/ 3791271 h 6732226"/>
              <a:gd name="connsiteX1001" fmla="*/ 1146781 w 7412206"/>
              <a:gd name="connsiteY1001" fmla="*/ 3791271 h 6732226"/>
              <a:gd name="connsiteX1002" fmla="*/ 1144032 w 7412206"/>
              <a:gd name="connsiteY1002" fmla="*/ 3808103 h 6732226"/>
              <a:gd name="connsiteX1003" fmla="*/ 1146781 w 7412206"/>
              <a:gd name="connsiteY1003" fmla="*/ 3791271 h 6732226"/>
              <a:gd name="connsiteX1004" fmla="*/ 1692163 w 7412206"/>
              <a:gd name="connsiteY1004" fmla="*/ 3772880 h 6732226"/>
              <a:gd name="connsiteX1005" fmla="*/ 1689070 w 7412206"/>
              <a:gd name="connsiteY1005" fmla="*/ 3789712 h 6732226"/>
              <a:gd name="connsiteX1006" fmla="*/ 1692163 w 7412206"/>
              <a:gd name="connsiteY1006" fmla="*/ 3772880 h 6732226"/>
              <a:gd name="connsiteX1007" fmla="*/ 1687352 w 7412206"/>
              <a:gd name="connsiteY1007" fmla="*/ 3763529 h 6732226"/>
              <a:gd name="connsiteX1008" fmla="*/ 1688039 w 7412206"/>
              <a:gd name="connsiteY1008" fmla="*/ 3773815 h 6732226"/>
              <a:gd name="connsiteX1009" fmla="*/ 1687352 w 7412206"/>
              <a:gd name="connsiteY1009" fmla="*/ 3763529 h 6732226"/>
              <a:gd name="connsiteX1010" fmla="*/ 1704191 w 7412206"/>
              <a:gd name="connsiteY1010" fmla="*/ 3736099 h 6732226"/>
              <a:gd name="connsiteX1011" fmla="*/ 1701442 w 7412206"/>
              <a:gd name="connsiteY1011" fmla="*/ 3752619 h 6732226"/>
              <a:gd name="connsiteX1012" fmla="*/ 1704191 w 7412206"/>
              <a:gd name="connsiteY1012" fmla="*/ 3736099 h 6732226"/>
              <a:gd name="connsiteX1013" fmla="*/ 509986 w 7412206"/>
              <a:gd name="connsiteY1013" fmla="*/ 3736099 h 6732226"/>
              <a:gd name="connsiteX1014" fmla="*/ 453283 w 7412206"/>
              <a:gd name="connsiteY1014" fmla="*/ 3814960 h 6732226"/>
              <a:gd name="connsiteX1015" fmla="*/ 480432 w 7412206"/>
              <a:gd name="connsiteY1015" fmla="*/ 3783790 h 6732226"/>
              <a:gd name="connsiteX1016" fmla="*/ 509986 w 7412206"/>
              <a:gd name="connsiteY1016" fmla="*/ 3736099 h 6732226"/>
              <a:gd name="connsiteX1017" fmla="*/ 5235602 w 7412206"/>
              <a:gd name="connsiteY1017" fmla="*/ 3714279 h 6732226"/>
              <a:gd name="connsiteX1018" fmla="*/ 5233196 w 7412206"/>
              <a:gd name="connsiteY1018" fmla="*/ 3731111 h 6732226"/>
              <a:gd name="connsiteX1019" fmla="*/ 5235602 w 7412206"/>
              <a:gd name="connsiteY1019" fmla="*/ 3714279 h 6732226"/>
              <a:gd name="connsiteX1020" fmla="*/ 1711408 w 7412206"/>
              <a:gd name="connsiteY1020" fmla="*/ 3671576 h 6732226"/>
              <a:gd name="connsiteX1021" fmla="*/ 1722749 w 7412206"/>
              <a:gd name="connsiteY1021" fmla="*/ 3674693 h 6732226"/>
              <a:gd name="connsiteX1022" fmla="*/ 1710377 w 7412206"/>
              <a:gd name="connsiteY1022" fmla="*/ 3681862 h 6732226"/>
              <a:gd name="connsiteX1023" fmla="*/ 1711408 w 7412206"/>
              <a:gd name="connsiteY1023" fmla="*/ 3671576 h 6732226"/>
              <a:gd name="connsiteX1024" fmla="*/ 1799384 w 7412206"/>
              <a:gd name="connsiteY1024" fmla="*/ 3653185 h 6732226"/>
              <a:gd name="connsiteX1025" fmla="*/ 1796291 w 7412206"/>
              <a:gd name="connsiteY1025" fmla="*/ 3669705 h 6732226"/>
              <a:gd name="connsiteX1026" fmla="*/ 1799384 w 7412206"/>
              <a:gd name="connsiteY1026" fmla="*/ 3653185 h 6732226"/>
              <a:gd name="connsiteX1027" fmla="*/ 6473795 w 7412206"/>
              <a:gd name="connsiteY1027" fmla="*/ 3606741 h 6732226"/>
              <a:gd name="connsiteX1028" fmla="*/ 6473795 w 7412206"/>
              <a:gd name="connsiteY1028" fmla="*/ 3606741 h 6732226"/>
              <a:gd name="connsiteX1029" fmla="*/ 1236819 w 7412206"/>
              <a:gd name="connsiteY1029" fmla="*/ 3598013 h 6732226"/>
              <a:gd name="connsiteX1030" fmla="*/ 1247816 w 7412206"/>
              <a:gd name="connsiteY1030" fmla="*/ 3600819 h 6732226"/>
              <a:gd name="connsiteX1031" fmla="*/ 1236132 w 7412206"/>
              <a:gd name="connsiteY1031" fmla="*/ 3608300 h 6732226"/>
              <a:gd name="connsiteX1032" fmla="*/ 1236819 w 7412206"/>
              <a:gd name="connsiteY1032" fmla="*/ 3598013 h 6732226"/>
              <a:gd name="connsiteX1033" fmla="*/ 1142657 w 7412206"/>
              <a:gd name="connsiteY1033" fmla="*/ 3538478 h 6732226"/>
              <a:gd name="connsiteX1034" fmla="*/ 1118601 w 7412206"/>
              <a:gd name="connsiteY1034" fmla="*/ 3553128 h 6732226"/>
              <a:gd name="connsiteX1035" fmla="*/ 1137159 w 7412206"/>
              <a:gd name="connsiteY1035" fmla="*/ 3571830 h 6732226"/>
              <a:gd name="connsiteX1036" fmla="*/ 1161214 w 7412206"/>
              <a:gd name="connsiteY1036" fmla="*/ 3557492 h 6732226"/>
              <a:gd name="connsiteX1037" fmla="*/ 1142657 w 7412206"/>
              <a:gd name="connsiteY1037" fmla="*/ 3538478 h 6732226"/>
              <a:gd name="connsiteX1038" fmla="*/ 6533247 w 7412206"/>
              <a:gd name="connsiteY1038" fmla="*/ 3523827 h 6732226"/>
              <a:gd name="connsiteX1039" fmla="*/ 6464173 w 7412206"/>
              <a:gd name="connsiteY1039" fmla="*/ 3609858 h 6732226"/>
              <a:gd name="connsiteX1040" fmla="*/ 6533247 w 7412206"/>
              <a:gd name="connsiteY1040" fmla="*/ 3523827 h 6732226"/>
              <a:gd name="connsiteX1041" fmla="*/ 5357600 w 7412206"/>
              <a:gd name="connsiteY1041" fmla="*/ 3523827 h 6732226"/>
              <a:gd name="connsiteX1042" fmla="*/ 5354851 w 7412206"/>
              <a:gd name="connsiteY1042" fmla="*/ 3540660 h 6732226"/>
              <a:gd name="connsiteX1043" fmla="*/ 5357600 w 7412206"/>
              <a:gd name="connsiteY1043" fmla="*/ 3523827 h 6732226"/>
              <a:gd name="connsiteX1044" fmla="*/ 589714 w 7412206"/>
              <a:gd name="connsiteY1044" fmla="*/ 3514476 h 6732226"/>
              <a:gd name="connsiteX1045" fmla="*/ 586621 w 7412206"/>
              <a:gd name="connsiteY1045" fmla="*/ 3531308 h 6732226"/>
              <a:gd name="connsiteX1046" fmla="*/ 589714 w 7412206"/>
              <a:gd name="connsiteY1046" fmla="*/ 3514476 h 6732226"/>
              <a:gd name="connsiteX1047" fmla="*/ 1845090 w 7412206"/>
              <a:gd name="connsiteY1047" fmla="*/ 3511048 h 6732226"/>
              <a:gd name="connsiteX1048" fmla="*/ 1833406 w 7412206"/>
              <a:gd name="connsiteY1048" fmla="*/ 3515100 h 6732226"/>
              <a:gd name="connsiteX1049" fmla="*/ 1794573 w 7412206"/>
              <a:gd name="connsiteY1049" fmla="*/ 3553439 h 6732226"/>
              <a:gd name="connsiteX1050" fmla="*/ 1795604 w 7412206"/>
              <a:gd name="connsiteY1050" fmla="*/ 3612975 h 6732226"/>
              <a:gd name="connsiteX1051" fmla="*/ 1883236 w 7412206"/>
              <a:gd name="connsiteY1051" fmla="*/ 3545647 h 6732226"/>
              <a:gd name="connsiteX1052" fmla="*/ 1935472 w 7412206"/>
              <a:gd name="connsiteY1052" fmla="*/ 3559362 h 6732226"/>
              <a:gd name="connsiteX1053" fmla="*/ 1931348 w 7412206"/>
              <a:gd name="connsiteY1053" fmla="*/ 3516347 h 6732226"/>
              <a:gd name="connsiteX1054" fmla="*/ 1855056 w 7412206"/>
              <a:gd name="connsiteY1054" fmla="*/ 3516970 h 6732226"/>
              <a:gd name="connsiteX1055" fmla="*/ 1845090 w 7412206"/>
              <a:gd name="connsiteY1055" fmla="*/ 3511048 h 6732226"/>
              <a:gd name="connsiteX1056" fmla="*/ 1182178 w 7412206"/>
              <a:gd name="connsiteY1056" fmla="*/ 3500138 h 6732226"/>
              <a:gd name="connsiteX1057" fmla="*/ 1166713 w 7412206"/>
              <a:gd name="connsiteY1057" fmla="*/ 3524139 h 6732226"/>
              <a:gd name="connsiteX1058" fmla="*/ 1182178 w 7412206"/>
              <a:gd name="connsiteY1058" fmla="*/ 3500138 h 6732226"/>
              <a:gd name="connsiteX1059" fmla="*/ 5262751 w 7412206"/>
              <a:gd name="connsiteY1059" fmla="*/ 3488293 h 6732226"/>
              <a:gd name="connsiteX1060" fmla="*/ 5207422 w 7412206"/>
              <a:gd name="connsiteY1060" fmla="*/ 3490787 h 6732226"/>
              <a:gd name="connsiteX1061" fmla="*/ 5168589 w 7412206"/>
              <a:gd name="connsiteY1061" fmla="*/ 3529750 h 6732226"/>
              <a:gd name="connsiteX1062" fmla="*/ 5194020 w 7412206"/>
              <a:gd name="connsiteY1062" fmla="*/ 3574324 h 6732226"/>
              <a:gd name="connsiteX1063" fmla="*/ 5179242 w 7412206"/>
              <a:gd name="connsiteY1063" fmla="*/ 3598325 h 6732226"/>
              <a:gd name="connsiteX1064" fmla="*/ 5227354 w 7412206"/>
              <a:gd name="connsiteY1064" fmla="*/ 3569336 h 6732226"/>
              <a:gd name="connsiteX1065" fmla="*/ 5255534 w 7412206"/>
              <a:gd name="connsiteY1065" fmla="*/ 3597702 h 6732226"/>
              <a:gd name="connsiteX1066" fmla="*/ 5216014 w 7412206"/>
              <a:gd name="connsiteY1066" fmla="*/ 3636041 h 6732226"/>
              <a:gd name="connsiteX1067" fmla="*/ 5226667 w 7412206"/>
              <a:gd name="connsiteY1067" fmla="*/ 3704928 h 6732226"/>
              <a:gd name="connsiteX1068" fmla="*/ 5275123 w 7412206"/>
              <a:gd name="connsiteY1068" fmla="*/ 3675940 h 6732226"/>
              <a:gd name="connsiteX1069" fmla="*/ 5255534 w 7412206"/>
              <a:gd name="connsiteY1069" fmla="*/ 3597702 h 6732226"/>
              <a:gd name="connsiteX1070" fmla="*/ 5263782 w 7412206"/>
              <a:gd name="connsiteY1070" fmla="*/ 3547517 h 6732226"/>
              <a:gd name="connsiteX1071" fmla="*/ 5262751 w 7412206"/>
              <a:gd name="connsiteY1071" fmla="*/ 3488293 h 6732226"/>
              <a:gd name="connsiteX1072" fmla="*/ 910002 w 7412206"/>
              <a:gd name="connsiteY1072" fmla="*/ 3487046 h 6732226"/>
              <a:gd name="connsiteX1073" fmla="*/ 906909 w 7412206"/>
              <a:gd name="connsiteY1073" fmla="*/ 3503567 h 6732226"/>
              <a:gd name="connsiteX1074" fmla="*/ 910002 w 7412206"/>
              <a:gd name="connsiteY1074" fmla="*/ 3487046 h 6732226"/>
              <a:gd name="connsiteX1075" fmla="*/ 1894577 w 7412206"/>
              <a:gd name="connsiteY1075" fmla="*/ 3478942 h 6732226"/>
              <a:gd name="connsiteX1076" fmla="*/ 1869834 w 7412206"/>
              <a:gd name="connsiteY1076" fmla="*/ 3493280 h 6732226"/>
              <a:gd name="connsiteX1077" fmla="*/ 1889078 w 7412206"/>
              <a:gd name="connsiteY1077" fmla="*/ 3512294 h 6732226"/>
              <a:gd name="connsiteX1078" fmla="*/ 1912791 w 7412206"/>
              <a:gd name="connsiteY1078" fmla="*/ 3497644 h 6732226"/>
              <a:gd name="connsiteX1079" fmla="*/ 1894577 w 7412206"/>
              <a:gd name="connsiteY1079" fmla="*/ 3478942 h 6732226"/>
              <a:gd name="connsiteX1080" fmla="*/ 5321860 w 7412206"/>
              <a:gd name="connsiteY1080" fmla="*/ 3468344 h 6732226"/>
              <a:gd name="connsiteX1081" fmla="*/ 5319110 w 7412206"/>
              <a:gd name="connsiteY1081" fmla="*/ 3485176 h 6732226"/>
              <a:gd name="connsiteX1082" fmla="*/ 5321860 w 7412206"/>
              <a:gd name="connsiteY1082" fmla="*/ 3468344 h 6732226"/>
              <a:gd name="connsiteX1083" fmla="*/ 1976367 w 7412206"/>
              <a:gd name="connsiteY1083" fmla="*/ 3444343 h 6732226"/>
              <a:gd name="connsiteX1084" fmla="*/ 1967776 w 7412206"/>
              <a:gd name="connsiteY1084" fmla="*/ 3494839 h 6732226"/>
              <a:gd name="connsiteX1085" fmla="*/ 1976367 w 7412206"/>
              <a:gd name="connsiteY1085" fmla="*/ 3444343 h 6732226"/>
              <a:gd name="connsiteX1086" fmla="*/ 1869146 w 7412206"/>
              <a:gd name="connsiteY1086" fmla="*/ 3434056 h 6732226"/>
              <a:gd name="connsiteX1087" fmla="*/ 1845090 w 7412206"/>
              <a:gd name="connsiteY1087" fmla="*/ 3448395 h 6732226"/>
              <a:gd name="connsiteX1088" fmla="*/ 1851276 w 7412206"/>
              <a:gd name="connsiteY1088" fmla="*/ 3474578 h 6732226"/>
              <a:gd name="connsiteX1089" fmla="*/ 1869146 w 7412206"/>
              <a:gd name="connsiteY1089" fmla="*/ 3434056 h 6732226"/>
              <a:gd name="connsiteX1090" fmla="*/ 5499229 w 7412206"/>
              <a:gd name="connsiteY1090" fmla="*/ 3416867 h 6732226"/>
              <a:gd name="connsiteX1091" fmla="*/ 5482004 w 7412206"/>
              <a:gd name="connsiteY1091" fmla="*/ 3416913 h 6732226"/>
              <a:gd name="connsiteX1092" fmla="*/ 5478911 w 7412206"/>
              <a:gd name="connsiteY1092" fmla="*/ 3433433 h 6732226"/>
              <a:gd name="connsiteX1093" fmla="*/ 5476505 w 7412206"/>
              <a:gd name="connsiteY1093" fmla="*/ 3450265 h 6732226"/>
              <a:gd name="connsiteX1094" fmla="*/ 5442827 w 7412206"/>
              <a:gd name="connsiteY1094" fmla="*/ 3455252 h 6732226"/>
              <a:gd name="connsiteX1095" fmla="*/ 5446263 w 7412206"/>
              <a:gd name="connsiteY1095" fmla="*/ 3498268 h 6732226"/>
              <a:gd name="connsiteX1096" fmla="*/ 5434235 w 7412206"/>
              <a:gd name="connsiteY1096" fmla="*/ 3505437 h 6732226"/>
              <a:gd name="connsiteX1097" fmla="*/ 5416709 w 7412206"/>
              <a:gd name="connsiteY1097" fmla="*/ 3545959 h 6732226"/>
              <a:gd name="connsiteX1098" fmla="*/ 5318080 w 7412206"/>
              <a:gd name="connsiteY1098" fmla="*/ 3679992 h 6732226"/>
              <a:gd name="connsiteX1099" fmla="*/ 5400557 w 7412206"/>
              <a:gd name="connsiteY1099" fmla="*/ 3705552 h 6732226"/>
              <a:gd name="connsiteX1100" fmla="*/ 5381312 w 7412206"/>
              <a:gd name="connsiteY1100" fmla="*/ 3627314 h 6732226"/>
              <a:gd name="connsiteX1101" fmla="*/ 5430799 w 7412206"/>
              <a:gd name="connsiteY1101" fmla="*/ 3657549 h 6732226"/>
              <a:gd name="connsiteX1102" fmla="*/ 5447294 w 7412206"/>
              <a:gd name="connsiteY1102" fmla="*/ 3557492 h 6732226"/>
              <a:gd name="connsiteX1103" fmla="*/ 5504341 w 7412206"/>
              <a:gd name="connsiteY1103" fmla="*/ 3478630 h 6732226"/>
              <a:gd name="connsiteX1104" fmla="*/ 5499229 w 7412206"/>
              <a:gd name="connsiteY1104" fmla="*/ 3416867 h 6732226"/>
              <a:gd name="connsiteX1105" fmla="*/ 5336293 w 7412206"/>
              <a:gd name="connsiteY1105" fmla="*/ 3385431 h 6732226"/>
              <a:gd name="connsiteX1106" fmla="*/ 5362755 w 7412206"/>
              <a:gd name="connsiteY1106" fmla="*/ 3426576 h 6732226"/>
              <a:gd name="connsiteX1107" fmla="*/ 5325296 w 7412206"/>
              <a:gd name="connsiteY1107" fmla="*/ 3388859 h 6732226"/>
              <a:gd name="connsiteX1108" fmla="*/ 5336293 w 7412206"/>
              <a:gd name="connsiteY1108" fmla="*/ 3385431 h 6732226"/>
              <a:gd name="connsiteX1109" fmla="*/ 5550735 w 7412206"/>
              <a:gd name="connsiteY1109" fmla="*/ 3330259 h 6732226"/>
              <a:gd name="connsiteX1110" fmla="*/ 5547986 w 7412206"/>
              <a:gd name="connsiteY1110" fmla="*/ 3347091 h 6732226"/>
              <a:gd name="connsiteX1111" fmla="*/ 5550735 w 7412206"/>
              <a:gd name="connsiteY1111" fmla="*/ 3330259 h 6732226"/>
              <a:gd name="connsiteX1112" fmla="*/ 1040248 w 7412206"/>
              <a:gd name="connsiteY1112" fmla="*/ 3330259 h 6732226"/>
              <a:gd name="connsiteX1113" fmla="*/ 1037498 w 7412206"/>
              <a:gd name="connsiteY1113" fmla="*/ 3346779 h 6732226"/>
              <a:gd name="connsiteX1114" fmla="*/ 1040248 w 7412206"/>
              <a:gd name="connsiteY1114" fmla="*/ 3330259 h 6732226"/>
              <a:gd name="connsiteX1115" fmla="*/ 933371 w 7412206"/>
              <a:gd name="connsiteY1115" fmla="*/ 3302517 h 6732226"/>
              <a:gd name="connsiteX1116" fmla="*/ 930621 w 7412206"/>
              <a:gd name="connsiteY1116" fmla="*/ 3319037 h 6732226"/>
              <a:gd name="connsiteX1117" fmla="*/ 933371 w 7412206"/>
              <a:gd name="connsiteY1117" fmla="*/ 3302517 h 6732226"/>
              <a:gd name="connsiteX1118" fmla="*/ 2065030 w 7412206"/>
              <a:gd name="connsiteY1118" fmla="*/ 3281633 h 6732226"/>
              <a:gd name="connsiteX1119" fmla="*/ 2007640 w 7412206"/>
              <a:gd name="connsiteY1119" fmla="*/ 3320596 h 6732226"/>
              <a:gd name="connsiteX1120" fmla="*/ 2050940 w 7412206"/>
              <a:gd name="connsiteY1120" fmla="*/ 3324960 h 6732226"/>
              <a:gd name="connsiteX1121" fmla="*/ 1932723 w 7412206"/>
              <a:gd name="connsiteY1121" fmla="*/ 3380755 h 6732226"/>
              <a:gd name="connsiteX1122" fmla="*/ 1909010 w 7412206"/>
              <a:gd name="connsiteY1122" fmla="*/ 3454941 h 6732226"/>
              <a:gd name="connsiteX1123" fmla="*/ 1960215 w 7412206"/>
              <a:gd name="connsiteY1123" fmla="*/ 3409120 h 6732226"/>
              <a:gd name="connsiteX1124" fmla="*/ 1996643 w 7412206"/>
              <a:gd name="connsiteY1124" fmla="*/ 3386989 h 6732226"/>
              <a:gd name="connsiteX1125" fmla="*/ 2021042 w 7412206"/>
              <a:gd name="connsiteY1125" fmla="*/ 3372962 h 6732226"/>
              <a:gd name="connsiteX1126" fmla="*/ 2121046 w 7412206"/>
              <a:gd name="connsiteY1126" fmla="*/ 3298153 h 6732226"/>
              <a:gd name="connsiteX1127" fmla="*/ 2093210 w 7412206"/>
              <a:gd name="connsiteY1127" fmla="*/ 3282256 h 6732226"/>
              <a:gd name="connsiteX1128" fmla="*/ 2065030 w 7412206"/>
              <a:gd name="connsiteY1128" fmla="*/ 3281633 h 6732226"/>
              <a:gd name="connsiteX1129" fmla="*/ 6171034 w 7412206"/>
              <a:gd name="connsiteY1129" fmla="*/ 3274463 h 6732226"/>
              <a:gd name="connsiteX1130" fmla="*/ 6167941 w 7412206"/>
              <a:gd name="connsiteY1130" fmla="*/ 3290984 h 6732226"/>
              <a:gd name="connsiteX1131" fmla="*/ 6171034 w 7412206"/>
              <a:gd name="connsiteY1131" fmla="*/ 3274463 h 6732226"/>
              <a:gd name="connsiteX1132" fmla="*/ 2162629 w 7412206"/>
              <a:gd name="connsiteY1132" fmla="*/ 3242981 h 6732226"/>
              <a:gd name="connsiteX1133" fmla="*/ 2135823 w 7412206"/>
              <a:gd name="connsiteY1133" fmla="*/ 3274152 h 6732226"/>
              <a:gd name="connsiteX1134" fmla="*/ 2162629 w 7412206"/>
              <a:gd name="connsiteY1134" fmla="*/ 3242981 h 6732226"/>
              <a:gd name="connsiteX1135" fmla="*/ 5806071 w 7412206"/>
              <a:gd name="connsiteY1135" fmla="*/ 3237371 h 6732226"/>
              <a:gd name="connsiteX1136" fmla="*/ 5803666 w 7412206"/>
              <a:gd name="connsiteY1136" fmla="*/ 3254514 h 6732226"/>
              <a:gd name="connsiteX1137" fmla="*/ 5806071 w 7412206"/>
              <a:gd name="connsiteY1137" fmla="*/ 3237371 h 6732226"/>
              <a:gd name="connsiteX1138" fmla="*/ 1179772 w 7412206"/>
              <a:gd name="connsiteY1138" fmla="*/ 3185939 h 6732226"/>
              <a:gd name="connsiteX1139" fmla="*/ 1164995 w 7412206"/>
              <a:gd name="connsiteY1139" fmla="*/ 3210252 h 6732226"/>
              <a:gd name="connsiteX1140" fmla="*/ 1179772 w 7412206"/>
              <a:gd name="connsiteY1140" fmla="*/ 3185939 h 6732226"/>
              <a:gd name="connsiteX1141" fmla="*/ 1944407 w 7412206"/>
              <a:gd name="connsiteY1141" fmla="*/ 3178458 h 6732226"/>
              <a:gd name="connsiteX1142" fmla="*/ 1809006 w 7412206"/>
              <a:gd name="connsiteY1142" fmla="*/ 3334311 h 6732226"/>
              <a:gd name="connsiteX1143" fmla="*/ 1904543 w 7412206"/>
              <a:gd name="connsiteY1143" fmla="*/ 3352702 h 6732226"/>
              <a:gd name="connsiteX1144" fmla="*/ 1879112 w 7412206"/>
              <a:gd name="connsiteY1144" fmla="*/ 3307504 h 6732226"/>
              <a:gd name="connsiteX1145" fmla="*/ 1970525 w 7412206"/>
              <a:gd name="connsiteY1145" fmla="*/ 3282879 h 6732226"/>
              <a:gd name="connsiteX1146" fmla="*/ 1944407 w 7412206"/>
              <a:gd name="connsiteY1146" fmla="*/ 3178458 h 6732226"/>
              <a:gd name="connsiteX1147" fmla="*/ 5853496 w 7412206"/>
              <a:gd name="connsiteY1147" fmla="*/ 3149158 h 6732226"/>
              <a:gd name="connsiteX1148" fmla="*/ 5850747 w 7412206"/>
              <a:gd name="connsiteY1148" fmla="*/ 3165990 h 6732226"/>
              <a:gd name="connsiteX1149" fmla="*/ 5853496 w 7412206"/>
              <a:gd name="connsiteY1149" fmla="*/ 3149158 h 6732226"/>
              <a:gd name="connsiteX1150" fmla="*/ 2017262 w 7412206"/>
              <a:gd name="connsiteY1150" fmla="*/ 3134819 h 6732226"/>
              <a:gd name="connsiteX1151" fmla="*/ 1959184 w 7412206"/>
              <a:gd name="connsiteY1151" fmla="*/ 3154457 h 6732226"/>
              <a:gd name="connsiteX1152" fmla="*/ 2017949 w 7412206"/>
              <a:gd name="connsiteY1152" fmla="*/ 3194355 h 6732226"/>
              <a:gd name="connsiteX1153" fmla="*/ 2005921 w 7412206"/>
              <a:gd name="connsiteY1153" fmla="*/ 3201836 h 6732226"/>
              <a:gd name="connsiteX1154" fmla="*/ 2074309 w 7412206"/>
              <a:gd name="connsiteY1154" fmla="*/ 3250774 h 6732226"/>
              <a:gd name="connsiteX1155" fmla="*/ 2017949 w 7412206"/>
              <a:gd name="connsiteY1155" fmla="*/ 3194355 h 6732226"/>
              <a:gd name="connsiteX1156" fmla="*/ 2017262 w 7412206"/>
              <a:gd name="connsiteY1156" fmla="*/ 3134819 h 6732226"/>
              <a:gd name="connsiteX1157" fmla="*/ 1786669 w 7412206"/>
              <a:gd name="connsiteY1157" fmla="*/ 3114559 h 6732226"/>
              <a:gd name="connsiteX1158" fmla="*/ 1769142 w 7412206"/>
              <a:gd name="connsiteY1158" fmla="*/ 3118299 h 6732226"/>
              <a:gd name="connsiteX1159" fmla="*/ 1760551 w 7412206"/>
              <a:gd name="connsiteY1159" fmla="*/ 3168484 h 6732226"/>
              <a:gd name="connsiteX1160" fmla="*/ 1786669 w 7412206"/>
              <a:gd name="connsiteY1160" fmla="*/ 3114559 h 6732226"/>
              <a:gd name="connsiteX1161" fmla="*/ 1052276 w 7412206"/>
              <a:gd name="connsiteY1161" fmla="*/ 2979590 h 6732226"/>
              <a:gd name="connsiteX1162" fmla="*/ 1049183 w 7412206"/>
              <a:gd name="connsiteY1162" fmla="*/ 2996111 h 6732226"/>
              <a:gd name="connsiteX1163" fmla="*/ 1052276 w 7412206"/>
              <a:gd name="connsiteY1163" fmla="*/ 2979590 h 6732226"/>
              <a:gd name="connsiteX1164" fmla="*/ 1099356 w 7412206"/>
              <a:gd name="connsiteY1164" fmla="*/ 2951848 h 6732226"/>
              <a:gd name="connsiteX1165" fmla="*/ 1096607 w 7412206"/>
              <a:gd name="connsiteY1165" fmla="*/ 2968680 h 6732226"/>
              <a:gd name="connsiteX1166" fmla="*/ 1099356 w 7412206"/>
              <a:gd name="connsiteY1166" fmla="*/ 2951848 h 6732226"/>
              <a:gd name="connsiteX1167" fmla="*/ 5908481 w 7412206"/>
              <a:gd name="connsiteY1167" fmla="*/ 2950913 h 6732226"/>
              <a:gd name="connsiteX1168" fmla="*/ 5881332 w 7412206"/>
              <a:gd name="connsiteY1168" fmla="*/ 2982084 h 6732226"/>
              <a:gd name="connsiteX1169" fmla="*/ 5908481 w 7412206"/>
              <a:gd name="connsiteY1169" fmla="*/ 2950913 h 6732226"/>
              <a:gd name="connsiteX1170" fmla="*/ 5550391 w 7412206"/>
              <a:gd name="connsiteY1170" fmla="*/ 2940315 h 6732226"/>
              <a:gd name="connsiteX1171" fmla="*/ 5465508 w 7412206"/>
              <a:gd name="connsiteY1171" fmla="*/ 2991124 h 6732226"/>
              <a:gd name="connsiteX1172" fmla="*/ 5445232 w 7412206"/>
              <a:gd name="connsiteY1172" fmla="*/ 3048477 h 6732226"/>
              <a:gd name="connsiteX1173" fmla="*/ 5448669 w 7412206"/>
              <a:gd name="connsiteY1173" fmla="*/ 3091181 h 6732226"/>
              <a:gd name="connsiteX1174" fmla="*/ 5421864 w 7412206"/>
              <a:gd name="connsiteY1174" fmla="*/ 3122351 h 6732226"/>
              <a:gd name="connsiteX1175" fmla="*/ 5419114 w 7412206"/>
              <a:gd name="connsiteY1175" fmla="*/ 3138872 h 6732226"/>
              <a:gd name="connsiteX1176" fmla="*/ 5394715 w 7412206"/>
              <a:gd name="connsiteY1176" fmla="*/ 3153833 h 6732226"/>
              <a:gd name="connsiteX1177" fmla="*/ 5350383 w 7412206"/>
              <a:gd name="connsiteY1177" fmla="*/ 3225526 h 6732226"/>
              <a:gd name="connsiteX1178" fmla="*/ 5375470 w 7412206"/>
              <a:gd name="connsiteY1178" fmla="*/ 3270411 h 6732226"/>
              <a:gd name="connsiteX1179" fmla="*/ 5287838 w 7412206"/>
              <a:gd name="connsiteY1179" fmla="*/ 3338051 h 6732226"/>
              <a:gd name="connsiteX1180" fmla="*/ 5258971 w 7412206"/>
              <a:gd name="connsiteY1180" fmla="*/ 3444966 h 6732226"/>
              <a:gd name="connsiteX1181" fmla="*/ 5311206 w 7412206"/>
              <a:gd name="connsiteY1181" fmla="*/ 3458993 h 6732226"/>
              <a:gd name="connsiteX1182" fmla="*/ 5286807 w 7412206"/>
              <a:gd name="connsiteY1182" fmla="*/ 3473331 h 6732226"/>
              <a:gd name="connsiteX1183" fmla="*/ 5310175 w 7412206"/>
              <a:gd name="connsiteY1183" fmla="*/ 3594585 h 6732226"/>
              <a:gd name="connsiteX1184" fmla="*/ 5398151 w 7412206"/>
              <a:gd name="connsiteY1184" fmla="*/ 3526945 h 6732226"/>
              <a:gd name="connsiteX1185" fmla="*/ 5423926 w 7412206"/>
              <a:gd name="connsiteY1185" fmla="*/ 3436550 h 6732226"/>
              <a:gd name="connsiteX1186" fmla="*/ 5413616 w 7412206"/>
              <a:gd name="connsiteY1186" fmla="*/ 3367351 h 6732226"/>
              <a:gd name="connsiteX1187" fmla="*/ 5533896 w 7412206"/>
              <a:gd name="connsiteY1187" fmla="*/ 3235500 h 6732226"/>
              <a:gd name="connsiteX1188" fmla="*/ 5484409 w 7412206"/>
              <a:gd name="connsiteY1188" fmla="*/ 3204953 h 6732226"/>
              <a:gd name="connsiteX1189" fmla="*/ 5511558 w 7412206"/>
              <a:gd name="connsiteY1189" fmla="*/ 3173783 h 6732226"/>
              <a:gd name="connsiteX1190" fmla="*/ 5568261 w 7412206"/>
              <a:gd name="connsiteY1190" fmla="*/ 3094921 h 6732226"/>
              <a:gd name="connsiteX1191" fmla="*/ 5509496 w 7412206"/>
              <a:gd name="connsiteY1191" fmla="*/ 3054711 h 6732226"/>
              <a:gd name="connsiteX1192" fmla="*/ 5606407 w 7412206"/>
              <a:gd name="connsiteY1192" fmla="*/ 2996734 h 6732226"/>
              <a:gd name="connsiteX1193" fmla="*/ 5550391 w 7412206"/>
              <a:gd name="connsiteY1193" fmla="*/ 2940315 h 6732226"/>
              <a:gd name="connsiteX1194" fmla="*/ 5831158 w 7412206"/>
              <a:gd name="connsiteY1194" fmla="*/ 2892313 h 6732226"/>
              <a:gd name="connsiteX1195" fmla="*/ 5828409 w 7412206"/>
              <a:gd name="connsiteY1195" fmla="*/ 2908833 h 6732226"/>
              <a:gd name="connsiteX1196" fmla="*/ 5831158 w 7412206"/>
              <a:gd name="connsiteY1196" fmla="*/ 2892313 h 6732226"/>
              <a:gd name="connsiteX1197" fmla="*/ 1371876 w 7412206"/>
              <a:gd name="connsiteY1197" fmla="*/ 2638585 h 6732226"/>
              <a:gd name="connsiteX1198" fmla="*/ 1340603 w 7412206"/>
              <a:gd name="connsiteY1198" fmla="*/ 2674431 h 6732226"/>
              <a:gd name="connsiteX1199" fmla="*/ 1371876 w 7412206"/>
              <a:gd name="connsiteY1199" fmla="*/ 2638585 h 6732226"/>
              <a:gd name="connsiteX1200" fmla="*/ 1582881 w 7412206"/>
              <a:gd name="connsiteY1200" fmla="*/ 2619882 h 6732226"/>
              <a:gd name="connsiteX1201" fmla="*/ 1591816 w 7412206"/>
              <a:gd name="connsiteY1201" fmla="*/ 2623623 h 6732226"/>
              <a:gd name="connsiteX1202" fmla="*/ 1567416 w 7412206"/>
              <a:gd name="connsiteY1202" fmla="*/ 2637962 h 6732226"/>
              <a:gd name="connsiteX1203" fmla="*/ 1582881 w 7412206"/>
              <a:gd name="connsiteY1203" fmla="*/ 2619882 h 6732226"/>
              <a:gd name="connsiteX1204" fmla="*/ 1123069 w 7412206"/>
              <a:gd name="connsiteY1204" fmla="*/ 2610531 h 6732226"/>
              <a:gd name="connsiteX1205" fmla="*/ 1120663 w 7412206"/>
              <a:gd name="connsiteY1205" fmla="*/ 2627364 h 6732226"/>
              <a:gd name="connsiteX1206" fmla="*/ 1123069 w 7412206"/>
              <a:gd name="connsiteY1206" fmla="*/ 2610531 h 6732226"/>
              <a:gd name="connsiteX1207" fmla="*/ 1089047 w 7412206"/>
              <a:gd name="connsiteY1207" fmla="*/ 2601180 h 6732226"/>
              <a:gd name="connsiteX1208" fmla="*/ 1089047 w 7412206"/>
              <a:gd name="connsiteY1208" fmla="*/ 2601180 h 6732226"/>
              <a:gd name="connsiteX1209" fmla="*/ 1641990 w 7412206"/>
              <a:gd name="connsiteY1209" fmla="*/ 2564399 h 6732226"/>
              <a:gd name="connsiteX1210" fmla="*/ 1650925 w 7412206"/>
              <a:gd name="connsiteY1210" fmla="*/ 2568139 h 6732226"/>
              <a:gd name="connsiteX1211" fmla="*/ 1626869 w 7412206"/>
              <a:gd name="connsiteY1211" fmla="*/ 2582789 h 6732226"/>
              <a:gd name="connsiteX1212" fmla="*/ 1641990 w 7412206"/>
              <a:gd name="connsiteY1212" fmla="*/ 2564399 h 6732226"/>
              <a:gd name="connsiteX1213" fmla="*/ 1478065 w 7412206"/>
              <a:gd name="connsiteY1213" fmla="*/ 2527618 h 6732226"/>
              <a:gd name="connsiteX1214" fmla="*/ 1475660 w 7412206"/>
              <a:gd name="connsiteY1214" fmla="*/ 2544450 h 6732226"/>
              <a:gd name="connsiteX1215" fmla="*/ 1451604 w 7412206"/>
              <a:gd name="connsiteY1215" fmla="*/ 2558788 h 6732226"/>
              <a:gd name="connsiteX1216" fmla="*/ 1423424 w 7412206"/>
              <a:gd name="connsiteY1216" fmla="*/ 2530423 h 6732226"/>
              <a:gd name="connsiteX1217" fmla="*/ 1478065 w 7412206"/>
              <a:gd name="connsiteY1217" fmla="*/ 2527618 h 6732226"/>
              <a:gd name="connsiteX1218" fmla="*/ 1523428 w 7412206"/>
              <a:gd name="connsiteY1218" fmla="*/ 2490525 h 6732226"/>
              <a:gd name="connsiteX1219" fmla="*/ 1496623 w 7412206"/>
              <a:gd name="connsiteY1219" fmla="*/ 2521695 h 6732226"/>
              <a:gd name="connsiteX1220" fmla="*/ 1523428 w 7412206"/>
              <a:gd name="connsiteY1220" fmla="*/ 2490525 h 6732226"/>
              <a:gd name="connsiteX1221" fmla="*/ 6816420 w 7412206"/>
              <a:gd name="connsiteY1221" fmla="*/ 2481485 h 6732226"/>
              <a:gd name="connsiteX1222" fmla="*/ 6813671 w 7412206"/>
              <a:gd name="connsiteY1222" fmla="*/ 2498006 h 6732226"/>
              <a:gd name="connsiteX1223" fmla="*/ 6816420 w 7412206"/>
              <a:gd name="connsiteY1223" fmla="*/ 2481485 h 6732226"/>
              <a:gd name="connsiteX1224" fmla="*/ 6959037 w 7412206"/>
              <a:gd name="connsiteY1224" fmla="*/ 2472134 h 6732226"/>
              <a:gd name="connsiteX1225" fmla="*/ 6955945 w 7412206"/>
              <a:gd name="connsiteY1225" fmla="*/ 2488966 h 6732226"/>
              <a:gd name="connsiteX1226" fmla="*/ 6959037 w 7412206"/>
              <a:gd name="connsiteY1226" fmla="*/ 2472134 h 6732226"/>
              <a:gd name="connsiteX1227" fmla="*/ 1571196 w 7412206"/>
              <a:gd name="connsiteY1227" fmla="*/ 2463095 h 6732226"/>
              <a:gd name="connsiteX1228" fmla="*/ 1543704 w 7412206"/>
              <a:gd name="connsiteY1228" fmla="*/ 2494265 h 6732226"/>
              <a:gd name="connsiteX1229" fmla="*/ 1571196 w 7412206"/>
              <a:gd name="connsiteY1229" fmla="*/ 2463095 h 6732226"/>
              <a:gd name="connsiteX1230" fmla="*/ 7074506 w 7412206"/>
              <a:gd name="connsiteY1230" fmla="*/ 2453743 h 6732226"/>
              <a:gd name="connsiteX1231" fmla="*/ 7059729 w 7412206"/>
              <a:gd name="connsiteY1231" fmla="*/ 2477745 h 6732226"/>
              <a:gd name="connsiteX1232" fmla="*/ 7074506 w 7412206"/>
              <a:gd name="connsiteY1232" fmla="*/ 2453743 h 6732226"/>
              <a:gd name="connsiteX1233" fmla="*/ 1488031 w 7412206"/>
              <a:gd name="connsiteY1233" fmla="*/ 2453743 h 6732226"/>
              <a:gd name="connsiteX1234" fmla="*/ 1460539 w 7412206"/>
              <a:gd name="connsiteY1234" fmla="*/ 2484914 h 6732226"/>
              <a:gd name="connsiteX1235" fmla="*/ 1488031 w 7412206"/>
              <a:gd name="connsiteY1235" fmla="*/ 2453743 h 6732226"/>
              <a:gd name="connsiteX1236" fmla="*/ 1710033 w 7412206"/>
              <a:gd name="connsiteY1236" fmla="*/ 2445016 h 6732226"/>
              <a:gd name="connsiteX1237" fmla="*/ 1671888 w 7412206"/>
              <a:gd name="connsiteY1237" fmla="*/ 2521072 h 6732226"/>
              <a:gd name="connsiteX1238" fmla="*/ 1695600 w 7412206"/>
              <a:gd name="connsiteY1238" fmla="*/ 2446886 h 6732226"/>
              <a:gd name="connsiteX1239" fmla="*/ 1710033 w 7412206"/>
              <a:gd name="connsiteY1239" fmla="*/ 2445016 h 6732226"/>
              <a:gd name="connsiteX1240" fmla="*/ 1739932 w 7412206"/>
              <a:gd name="connsiteY1240" fmla="*/ 2444704 h 6732226"/>
              <a:gd name="connsiteX1241" fmla="*/ 1737182 w 7412206"/>
              <a:gd name="connsiteY1241" fmla="*/ 2461225 h 6732226"/>
              <a:gd name="connsiteX1242" fmla="*/ 1739932 w 7412206"/>
              <a:gd name="connsiteY1242" fmla="*/ 2444704 h 6732226"/>
              <a:gd name="connsiteX1243" fmla="*/ 1502465 w 7412206"/>
              <a:gd name="connsiteY1243" fmla="*/ 2435353 h 6732226"/>
              <a:gd name="connsiteX1244" fmla="*/ 1500059 w 7412206"/>
              <a:gd name="connsiteY1244" fmla="*/ 2452185 h 6732226"/>
              <a:gd name="connsiteX1245" fmla="*/ 1502465 w 7412206"/>
              <a:gd name="connsiteY1245" fmla="*/ 2435353 h 6732226"/>
              <a:gd name="connsiteX1246" fmla="*/ 7069351 w 7412206"/>
              <a:gd name="connsiteY1246" fmla="*/ 2389532 h 6732226"/>
              <a:gd name="connsiteX1247" fmla="*/ 7047357 w 7412206"/>
              <a:gd name="connsiteY1247" fmla="*/ 2423820 h 6732226"/>
              <a:gd name="connsiteX1248" fmla="*/ 7052855 w 7412206"/>
              <a:gd name="connsiteY1248" fmla="*/ 2390468 h 6732226"/>
              <a:gd name="connsiteX1249" fmla="*/ 7069351 w 7412206"/>
              <a:gd name="connsiteY1249" fmla="*/ 2389532 h 6732226"/>
              <a:gd name="connsiteX1250" fmla="*/ 1821378 w 7412206"/>
              <a:gd name="connsiteY1250" fmla="*/ 2389221 h 6732226"/>
              <a:gd name="connsiteX1251" fmla="*/ 1767424 w 7412206"/>
              <a:gd name="connsiteY1251" fmla="*/ 2451562 h 6732226"/>
              <a:gd name="connsiteX1252" fmla="*/ 1821378 w 7412206"/>
              <a:gd name="connsiteY1252" fmla="*/ 2389221 h 6732226"/>
              <a:gd name="connsiteX1253" fmla="*/ 1760551 w 7412206"/>
              <a:gd name="connsiteY1253" fmla="*/ 2389221 h 6732226"/>
              <a:gd name="connsiteX1254" fmla="*/ 1733402 w 7412206"/>
              <a:gd name="connsiteY1254" fmla="*/ 2420391 h 6732226"/>
              <a:gd name="connsiteX1255" fmla="*/ 1760551 w 7412206"/>
              <a:gd name="connsiteY1255" fmla="*/ 2389221 h 6732226"/>
              <a:gd name="connsiteX1256" fmla="*/ 1384247 w 7412206"/>
              <a:gd name="connsiteY1256" fmla="*/ 2380181 h 6732226"/>
              <a:gd name="connsiteX1257" fmla="*/ 1381154 w 7412206"/>
              <a:gd name="connsiteY1257" fmla="*/ 2396702 h 6732226"/>
              <a:gd name="connsiteX1258" fmla="*/ 1384247 w 7412206"/>
              <a:gd name="connsiteY1258" fmla="*/ 2380181 h 6732226"/>
              <a:gd name="connsiteX1259" fmla="*/ 1686665 w 7412206"/>
              <a:gd name="connsiteY1259" fmla="*/ 2361479 h 6732226"/>
              <a:gd name="connsiteX1260" fmla="*/ 1662265 w 7412206"/>
              <a:gd name="connsiteY1260" fmla="*/ 2376441 h 6732226"/>
              <a:gd name="connsiteX1261" fmla="*/ 1686665 w 7412206"/>
              <a:gd name="connsiteY1261" fmla="*/ 2361479 h 6732226"/>
              <a:gd name="connsiteX1262" fmla="*/ 7065571 w 7412206"/>
              <a:gd name="connsiteY1262" fmla="*/ 2324698 h 6732226"/>
              <a:gd name="connsiteX1263" fmla="*/ 7062821 w 7412206"/>
              <a:gd name="connsiteY1263" fmla="*/ 2341218 h 6732226"/>
              <a:gd name="connsiteX1264" fmla="*/ 7065571 w 7412206"/>
              <a:gd name="connsiteY1264" fmla="*/ 2324698 h 6732226"/>
              <a:gd name="connsiteX1265" fmla="*/ 1725498 w 7412206"/>
              <a:gd name="connsiteY1265" fmla="*/ 2306307 h 6732226"/>
              <a:gd name="connsiteX1266" fmla="*/ 1710377 w 7412206"/>
              <a:gd name="connsiteY1266" fmla="*/ 2329997 h 6732226"/>
              <a:gd name="connsiteX1267" fmla="*/ 1725498 w 7412206"/>
              <a:gd name="connsiteY1267" fmla="*/ 2306307 h 6732226"/>
              <a:gd name="connsiteX1268" fmla="*/ 1432015 w 7412206"/>
              <a:gd name="connsiteY1268" fmla="*/ 2306307 h 6732226"/>
              <a:gd name="connsiteX1269" fmla="*/ 1428923 w 7412206"/>
              <a:gd name="connsiteY1269" fmla="*/ 2322828 h 6732226"/>
              <a:gd name="connsiteX1270" fmla="*/ 1432015 w 7412206"/>
              <a:gd name="connsiteY1270" fmla="*/ 2306307 h 6732226"/>
              <a:gd name="connsiteX1271" fmla="*/ 6917111 w 7412206"/>
              <a:gd name="connsiteY1271" fmla="*/ 2296956 h 6732226"/>
              <a:gd name="connsiteX1272" fmla="*/ 6923297 w 7412206"/>
              <a:gd name="connsiteY1272" fmla="*/ 2298203 h 6732226"/>
              <a:gd name="connsiteX1273" fmla="*/ 6936013 w 7412206"/>
              <a:gd name="connsiteY1273" fmla="*/ 2328126 h 6732226"/>
              <a:gd name="connsiteX1274" fmla="*/ 6973471 w 7412206"/>
              <a:gd name="connsiteY1274" fmla="*/ 2366155 h 6732226"/>
              <a:gd name="connsiteX1275" fmla="*/ 6934295 w 7412206"/>
              <a:gd name="connsiteY1275" fmla="*/ 2404494 h 6732226"/>
              <a:gd name="connsiteX1276" fmla="*/ 6916768 w 7412206"/>
              <a:gd name="connsiteY1276" fmla="*/ 2445016 h 6732226"/>
              <a:gd name="connsiteX1277" fmla="*/ 6934981 w 7412206"/>
              <a:gd name="connsiteY1277" fmla="*/ 2464341 h 6732226"/>
              <a:gd name="connsiteX1278" fmla="*/ 6920548 w 7412206"/>
              <a:gd name="connsiteY1278" fmla="*/ 2488031 h 6732226"/>
              <a:gd name="connsiteX1279" fmla="*/ 6879309 w 7412206"/>
              <a:gd name="connsiteY1279" fmla="*/ 2407611 h 6732226"/>
              <a:gd name="connsiteX1280" fmla="*/ 6897179 w 7412206"/>
              <a:gd name="connsiteY1280" fmla="*/ 2367090 h 6732226"/>
              <a:gd name="connsiteX1281" fmla="*/ 6920891 w 7412206"/>
              <a:gd name="connsiteY1281" fmla="*/ 2352439 h 6732226"/>
              <a:gd name="connsiteX1282" fmla="*/ 6908177 w 7412206"/>
              <a:gd name="connsiteY1282" fmla="*/ 2300073 h 6732226"/>
              <a:gd name="connsiteX1283" fmla="*/ 6917111 w 7412206"/>
              <a:gd name="connsiteY1283" fmla="*/ 2296956 h 6732226"/>
              <a:gd name="connsiteX1284" fmla="*/ 1455041 w 7412206"/>
              <a:gd name="connsiteY1284" fmla="*/ 2269214 h 6732226"/>
              <a:gd name="connsiteX1285" fmla="*/ 1452635 w 7412206"/>
              <a:gd name="connsiteY1285" fmla="*/ 2286046 h 6732226"/>
              <a:gd name="connsiteX1286" fmla="*/ 1455041 w 7412206"/>
              <a:gd name="connsiteY1286" fmla="*/ 2269214 h 6732226"/>
              <a:gd name="connsiteX1287" fmla="*/ 1905917 w 7412206"/>
              <a:gd name="connsiteY1287" fmla="*/ 2195652 h 6732226"/>
              <a:gd name="connsiteX1288" fmla="*/ 1903168 w 7412206"/>
              <a:gd name="connsiteY1288" fmla="*/ 2212172 h 6732226"/>
              <a:gd name="connsiteX1289" fmla="*/ 1905917 w 7412206"/>
              <a:gd name="connsiteY1289" fmla="*/ 2195652 h 6732226"/>
              <a:gd name="connsiteX1290" fmla="*/ 6816420 w 7412206"/>
              <a:gd name="connsiteY1290" fmla="*/ 2167598 h 6732226"/>
              <a:gd name="connsiteX1291" fmla="*/ 6813671 w 7412206"/>
              <a:gd name="connsiteY1291" fmla="*/ 2184742 h 6732226"/>
              <a:gd name="connsiteX1292" fmla="*/ 6816420 w 7412206"/>
              <a:gd name="connsiteY1292" fmla="*/ 2167598 h 6732226"/>
              <a:gd name="connsiteX1293" fmla="*/ 1376687 w 7412206"/>
              <a:gd name="connsiteY1293" fmla="*/ 2149831 h 6732226"/>
              <a:gd name="connsiteX1294" fmla="*/ 1392839 w 7412206"/>
              <a:gd name="connsiteY1294" fmla="*/ 2161676 h 6732226"/>
              <a:gd name="connsiteX1295" fmla="*/ 1371532 w 7412206"/>
              <a:gd name="connsiteY1295" fmla="*/ 2159494 h 6732226"/>
              <a:gd name="connsiteX1296" fmla="*/ 1376687 w 7412206"/>
              <a:gd name="connsiteY1296" fmla="*/ 2149831 h 6732226"/>
              <a:gd name="connsiteX1297" fmla="*/ 1547484 w 7412206"/>
              <a:gd name="connsiteY1297" fmla="*/ 2149208 h 6732226"/>
              <a:gd name="connsiteX1298" fmla="*/ 1532707 w 7412206"/>
              <a:gd name="connsiteY1298" fmla="*/ 2173209 h 6732226"/>
              <a:gd name="connsiteX1299" fmla="*/ 1547484 w 7412206"/>
              <a:gd name="connsiteY1299" fmla="*/ 2149208 h 6732226"/>
              <a:gd name="connsiteX1300" fmla="*/ 1649894 w 7412206"/>
              <a:gd name="connsiteY1300" fmla="*/ 2075334 h 6732226"/>
              <a:gd name="connsiteX1301" fmla="*/ 1619996 w 7412206"/>
              <a:gd name="connsiteY1301" fmla="*/ 2123648 h 6732226"/>
              <a:gd name="connsiteX1302" fmla="*/ 1601094 w 7412206"/>
              <a:gd name="connsiteY1302" fmla="*/ 2104634 h 6732226"/>
              <a:gd name="connsiteX1303" fmla="*/ 1649894 w 7412206"/>
              <a:gd name="connsiteY1303" fmla="*/ 2075334 h 6732226"/>
              <a:gd name="connsiteX1304" fmla="*/ 1882549 w 7412206"/>
              <a:gd name="connsiteY1304" fmla="*/ 2066294 h 6732226"/>
              <a:gd name="connsiteX1305" fmla="*/ 1879456 w 7412206"/>
              <a:gd name="connsiteY1305" fmla="*/ 2083126 h 6732226"/>
              <a:gd name="connsiteX1306" fmla="*/ 1882549 w 7412206"/>
              <a:gd name="connsiteY1306" fmla="*/ 2066294 h 6732226"/>
              <a:gd name="connsiteX1307" fmla="*/ 2109018 w 7412206"/>
              <a:gd name="connsiteY1307" fmla="*/ 1974029 h 6732226"/>
              <a:gd name="connsiteX1308" fmla="*/ 2134105 w 7412206"/>
              <a:gd name="connsiteY1308" fmla="*/ 2018603 h 6732226"/>
              <a:gd name="connsiteX1309" fmla="*/ 2058501 w 7412206"/>
              <a:gd name="connsiteY1309" fmla="*/ 2079386 h 6732226"/>
              <a:gd name="connsiteX1310" fmla="*/ 1946813 w 7412206"/>
              <a:gd name="connsiteY1310" fmla="*/ 2161053 h 6732226"/>
              <a:gd name="connsiteX1311" fmla="*/ 1918976 w 7412206"/>
              <a:gd name="connsiteY1311" fmla="*/ 2132999 h 6732226"/>
              <a:gd name="connsiteX1312" fmla="*/ 1848870 w 7412206"/>
              <a:gd name="connsiteY1312" fmla="*/ 2159806 h 6732226"/>
              <a:gd name="connsiteX1313" fmla="*/ 1842341 w 7412206"/>
              <a:gd name="connsiteY1313" fmla="*/ 2133934 h 6732226"/>
              <a:gd name="connsiteX1314" fmla="*/ 2109018 w 7412206"/>
              <a:gd name="connsiteY1314" fmla="*/ 1974029 h 6732226"/>
              <a:gd name="connsiteX1315" fmla="*/ 1813474 w 7412206"/>
              <a:gd name="connsiteY1315" fmla="*/ 1974029 h 6732226"/>
              <a:gd name="connsiteX1316" fmla="*/ 1826189 w 7412206"/>
              <a:gd name="connsiteY1316" fmla="*/ 2026396 h 6732226"/>
              <a:gd name="connsiteX1317" fmla="*/ 1674293 w 7412206"/>
              <a:gd name="connsiteY1317" fmla="*/ 2087490 h 6732226"/>
              <a:gd name="connsiteX1318" fmla="*/ 1701098 w 7412206"/>
              <a:gd name="connsiteY1318" fmla="*/ 2056320 h 6732226"/>
              <a:gd name="connsiteX1319" fmla="*/ 1685634 w 7412206"/>
              <a:gd name="connsiteY1319" fmla="*/ 2020785 h 6732226"/>
              <a:gd name="connsiteX1320" fmla="*/ 1813474 w 7412206"/>
              <a:gd name="connsiteY1320" fmla="*/ 1974029 h 6732226"/>
              <a:gd name="connsiteX1321" fmla="*/ 7110246 w 7412206"/>
              <a:gd name="connsiteY1321" fmla="*/ 1955639 h 6732226"/>
              <a:gd name="connsiteX1322" fmla="*/ 7095125 w 7412206"/>
              <a:gd name="connsiteY1322" fmla="*/ 1979640 h 6732226"/>
              <a:gd name="connsiteX1323" fmla="*/ 7110246 w 7412206"/>
              <a:gd name="connsiteY1323" fmla="*/ 1955639 h 6732226"/>
              <a:gd name="connsiteX1324" fmla="*/ 1852307 w 7412206"/>
              <a:gd name="connsiteY1324" fmla="*/ 1928209 h 6732226"/>
              <a:gd name="connsiteX1325" fmla="*/ 1826533 w 7412206"/>
              <a:gd name="connsiteY1325" fmla="*/ 1958444 h 6732226"/>
              <a:gd name="connsiteX1326" fmla="*/ 1852307 w 7412206"/>
              <a:gd name="connsiteY1326" fmla="*/ 1928209 h 6732226"/>
              <a:gd name="connsiteX1327" fmla="*/ 2000767 w 7412206"/>
              <a:gd name="connsiteY1327" fmla="*/ 1927897 h 6732226"/>
              <a:gd name="connsiteX1328" fmla="*/ 1998361 w 7412206"/>
              <a:gd name="connsiteY1328" fmla="*/ 1944729 h 6732226"/>
              <a:gd name="connsiteX1329" fmla="*/ 2000767 w 7412206"/>
              <a:gd name="connsiteY1329" fmla="*/ 1927897 h 6732226"/>
              <a:gd name="connsiteX1330" fmla="*/ 1823096 w 7412206"/>
              <a:gd name="connsiteY1330" fmla="*/ 1900155 h 6732226"/>
              <a:gd name="connsiteX1331" fmla="*/ 1820347 w 7412206"/>
              <a:gd name="connsiteY1331" fmla="*/ 1916987 h 6732226"/>
              <a:gd name="connsiteX1332" fmla="*/ 1823096 w 7412206"/>
              <a:gd name="connsiteY1332" fmla="*/ 1900155 h 6732226"/>
              <a:gd name="connsiteX1333" fmla="*/ 2019668 w 7412206"/>
              <a:gd name="connsiteY1333" fmla="*/ 1891427 h 6732226"/>
              <a:gd name="connsiteX1334" fmla="*/ 2031352 w 7412206"/>
              <a:gd name="connsiteY1334" fmla="*/ 1894233 h 6732226"/>
              <a:gd name="connsiteX1335" fmla="*/ 2018637 w 7412206"/>
              <a:gd name="connsiteY1335" fmla="*/ 1901402 h 6732226"/>
              <a:gd name="connsiteX1336" fmla="*/ 2019668 w 7412206"/>
              <a:gd name="connsiteY1336" fmla="*/ 1891427 h 6732226"/>
              <a:gd name="connsiteX1337" fmla="*/ 1924819 w 7412206"/>
              <a:gd name="connsiteY1337" fmla="*/ 1882076 h 6732226"/>
              <a:gd name="connsiteX1338" fmla="*/ 1935816 w 7412206"/>
              <a:gd name="connsiteY1338" fmla="*/ 1884882 h 6732226"/>
              <a:gd name="connsiteX1339" fmla="*/ 1924131 w 7412206"/>
              <a:gd name="connsiteY1339" fmla="*/ 1892363 h 6732226"/>
              <a:gd name="connsiteX1340" fmla="*/ 1924819 w 7412206"/>
              <a:gd name="connsiteY1340" fmla="*/ 1882076 h 6732226"/>
              <a:gd name="connsiteX1341" fmla="*/ 2057470 w 7412206"/>
              <a:gd name="connsiteY1341" fmla="*/ 1854335 h 6732226"/>
              <a:gd name="connsiteX1342" fmla="*/ 2042693 w 7412206"/>
              <a:gd name="connsiteY1342" fmla="*/ 1878024 h 6732226"/>
              <a:gd name="connsiteX1343" fmla="*/ 2057470 w 7412206"/>
              <a:gd name="connsiteY1343" fmla="*/ 1854335 h 6732226"/>
              <a:gd name="connsiteX1344" fmla="*/ 1874988 w 7412206"/>
              <a:gd name="connsiteY1344" fmla="*/ 1854335 h 6732226"/>
              <a:gd name="connsiteX1345" fmla="*/ 1857118 w 7412206"/>
              <a:gd name="connsiteY1345" fmla="*/ 1894856 h 6732226"/>
              <a:gd name="connsiteX1346" fmla="*/ 1850245 w 7412206"/>
              <a:gd name="connsiteY1346" fmla="*/ 1868985 h 6732226"/>
              <a:gd name="connsiteX1347" fmla="*/ 1874988 w 7412206"/>
              <a:gd name="connsiteY1347" fmla="*/ 1854335 h 6732226"/>
              <a:gd name="connsiteX1348" fmla="*/ 6887213 w 7412206"/>
              <a:gd name="connsiteY1348" fmla="*/ 1798851 h 6732226"/>
              <a:gd name="connsiteX1349" fmla="*/ 6884808 w 7412206"/>
              <a:gd name="connsiteY1349" fmla="*/ 1815371 h 6732226"/>
              <a:gd name="connsiteX1350" fmla="*/ 6887213 w 7412206"/>
              <a:gd name="connsiteY1350" fmla="*/ 1798851 h 6732226"/>
              <a:gd name="connsiteX1351" fmla="*/ 6693735 w 7412206"/>
              <a:gd name="connsiteY1351" fmla="*/ 1774850 h 6732226"/>
              <a:gd name="connsiteX1352" fmla="*/ 6690985 w 7412206"/>
              <a:gd name="connsiteY1352" fmla="*/ 1791682 h 6732226"/>
              <a:gd name="connsiteX1353" fmla="*/ 6693735 w 7412206"/>
              <a:gd name="connsiteY1353" fmla="*/ 1774850 h 6732226"/>
              <a:gd name="connsiteX1354" fmla="*/ 7006462 w 7412206"/>
              <a:gd name="connsiteY1354" fmla="*/ 1734016 h 6732226"/>
              <a:gd name="connsiteX1355" fmla="*/ 7003369 w 7412206"/>
              <a:gd name="connsiteY1355" fmla="*/ 1751160 h 6732226"/>
              <a:gd name="connsiteX1356" fmla="*/ 7006462 w 7412206"/>
              <a:gd name="connsiteY1356" fmla="*/ 1734016 h 6732226"/>
              <a:gd name="connsiteX1357" fmla="*/ 6875529 w 7412206"/>
              <a:gd name="connsiteY1357" fmla="*/ 1715626 h 6732226"/>
              <a:gd name="connsiteX1358" fmla="*/ 6873123 w 7412206"/>
              <a:gd name="connsiteY1358" fmla="*/ 1732458 h 6732226"/>
              <a:gd name="connsiteX1359" fmla="*/ 6875529 w 7412206"/>
              <a:gd name="connsiteY1359" fmla="*/ 1715626 h 6732226"/>
              <a:gd name="connsiteX1360" fmla="*/ 6960412 w 7412206"/>
              <a:gd name="connsiteY1360" fmla="*/ 1706586 h 6732226"/>
              <a:gd name="connsiteX1361" fmla="*/ 6936356 w 7412206"/>
              <a:gd name="connsiteY1361" fmla="*/ 1720925 h 6732226"/>
              <a:gd name="connsiteX1362" fmla="*/ 6960412 w 7412206"/>
              <a:gd name="connsiteY1362" fmla="*/ 1706586 h 6732226"/>
              <a:gd name="connsiteX1363" fmla="*/ 7137051 w 7412206"/>
              <a:gd name="connsiteY1363" fmla="*/ 1697547 h 6732226"/>
              <a:gd name="connsiteX1364" fmla="*/ 7133959 w 7412206"/>
              <a:gd name="connsiteY1364" fmla="*/ 1714067 h 6732226"/>
              <a:gd name="connsiteX1365" fmla="*/ 7137051 w 7412206"/>
              <a:gd name="connsiteY1365" fmla="*/ 1697547 h 6732226"/>
              <a:gd name="connsiteX1366" fmla="*/ 7362146 w 7412206"/>
              <a:gd name="connsiteY1366" fmla="*/ 1688196 h 6732226"/>
              <a:gd name="connsiteX1367" fmla="*/ 7359053 w 7412206"/>
              <a:gd name="connsiteY1367" fmla="*/ 1704716 h 6732226"/>
              <a:gd name="connsiteX1368" fmla="*/ 7362146 w 7412206"/>
              <a:gd name="connsiteY1368" fmla="*/ 1688196 h 6732226"/>
              <a:gd name="connsiteX1369" fmla="*/ 7290665 w 7412206"/>
              <a:gd name="connsiteY1369" fmla="*/ 1651103 h 6732226"/>
              <a:gd name="connsiteX1370" fmla="*/ 7288260 w 7412206"/>
              <a:gd name="connsiteY1370" fmla="*/ 1667935 h 6732226"/>
              <a:gd name="connsiteX1371" fmla="*/ 7290665 w 7412206"/>
              <a:gd name="connsiteY1371" fmla="*/ 1651103 h 6732226"/>
              <a:gd name="connsiteX1372" fmla="*/ 7338434 w 7412206"/>
              <a:gd name="connsiteY1372" fmla="*/ 1642063 h 6732226"/>
              <a:gd name="connsiteX1373" fmla="*/ 7335685 w 7412206"/>
              <a:gd name="connsiteY1373" fmla="*/ 1658895 h 6732226"/>
              <a:gd name="connsiteX1374" fmla="*/ 7338434 w 7412206"/>
              <a:gd name="connsiteY1374" fmla="*/ 1642063 h 6732226"/>
              <a:gd name="connsiteX1375" fmla="*/ 7409915 w 7412206"/>
              <a:gd name="connsiteY1375" fmla="*/ 1595931 h 6732226"/>
              <a:gd name="connsiteX1376" fmla="*/ 7392045 w 7412206"/>
              <a:gd name="connsiteY1376" fmla="*/ 1636453 h 6732226"/>
              <a:gd name="connsiteX1377" fmla="*/ 7409915 w 7412206"/>
              <a:gd name="connsiteY1377" fmla="*/ 1595931 h 6732226"/>
              <a:gd name="connsiteX1378" fmla="*/ 2285658 w 7412206"/>
              <a:gd name="connsiteY1378" fmla="*/ 1595931 h 6732226"/>
              <a:gd name="connsiteX1379" fmla="*/ 2282908 w 7412206"/>
              <a:gd name="connsiteY1379" fmla="*/ 1612451 h 6732226"/>
              <a:gd name="connsiteX1380" fmla="*/ 2285658 w 7412206"/>
              <a:gd name="connsiteY1380" fmla="*/ 1595931 h 6732226"/>
              <a:gd name="connsiteX1381" fmla="*/ 2226549 w 7412206"/>
              <a:gd name="connsiteY1381" fmla="*/ 1586580 h 6732226"/>
              <a:gd name="connsiteX1382" fmla="*/ 2223456 w 7412206"/>
              <a:gd name="connsiteY1382" fmla="*/ 1603412 h 6732226"/>
              <a:gd name="connsiteX1383" fmla="*/ 2226549 w 7412206"/>
              <a:gd name="connsiteY1383" fmla="*/ 1586580 h 6732226"/>
              <a:gd name="connsiteX1384" fmla="*/ 2694608 w 7412206"/>
              <a:gd name="connsiteY1384" fmla="*/ 1577540 h 6732226"/>
              <a:gd name="connsiteX1385" fmla="*/ 2646497 w 7412206"/>
              <a:gd name="connsiteY1385" fmla="*/ 1606529 h 6732226"/>
              <a:gd name="connsiteX1386" fmla="*/ 2643403 w 7412206"/>
              <a:gd name="connsiteY1386" fmla="*/ 1623361 h 6732226"/>
              <a:gd name="connsiteX1387" fmla="*/ 2522437 w 7412206"/>
              <a:gd name="connsiteY1387" fmla="*/ 1695677 h 6732226"/>
              <a:gd name="connsiteX1388" fmla="*/ 2455080 w 7412206"/>
              <a:gd name="connsiteY1388" fmla="*/ 1705963 h 6732226"/>
              <a:gd name="connsiteX1389" fmla="*/ 2537557 w 7412206"/>
              <a:gd name="connsiteY1389" fmla="*/ 1671675 h 6732226"/>
              <a:gd name="connsiteX1390" fmla="*/ 2694608 w 7412206"/>
              <a:gd name="connsiteY1390" fmla="*/ 1577540 h 6732226"/>
              <a:gd name="connsiteX1391" fmla="*/ 2427588 w 7412206"/>
              <a:gd name="connsiteY1391" fmla="*/ 1558838 h 6732226"/>
              <a:gd name="connsiteX1392" fmla="*/ 2425182 w 7412206"/>
              <a:gd name="connsiteY1392" fmla="*/ 1575670 h 6732226"/>
              <a:gd name="connsiteX1393" fmla="*/ 2427588 w 7412206"/>
              <a:gd name="connsiteY1393" fmla="*/ 1558838 h 6732226"/>
              <a:gd name="connsiteX1394" fmla="*/ 2321398 w 7412206"/>
              <a:gd name="connsiteY1394" fmla="*/ 1549799 h 6732226"/>
              <a:gd name="connsiteX1395" fmla="*/ 2318305 w 7412206"/>
              <a:gd name="connsiteY1395" fmla="*/ 1566319 h 6732226"/>
              <a:gd name="connsiteX1396" fmla="*/ 2321398 w 7412206"/>
              <a:gd name="connsiteY1396" fmla="*/ 1549799 h 6732226"/>
              <a:gd name="connsiteX1397" fmla="*/ 7026051 w 7412206"/>
              <a:gd name="connsiteY1397" fmla="*/ 1531408 h 6732226"/>
              <a:gd name="connsiteX1398" fmla="*/ 7098219 w 7412206"/>
              <a:gd name="connsiteY1398" fmla="*/ 1557591 h 6732226"/>
              <a:gd name="connsiteX1399" fmla="*/ 7161107 w 7412206"/>
              <a:gd name="connsiteY1399" fmla="*/ 1640193 h 6732226"/>
              <a:gd name="connsiteX1400" fmla="*/ 7279325 w 7412206"/>
              <a:gd name="connsiteY1400" fmla="*/ 1584398 h 6732226"/>
              <a:gd name="connsiteX1401" fmla="*/ 7194785 w 7412206"/>
              <a:gd name="connsiteY1401" fmla="*/ 1635206 h 6732226"/>
              <a:gd name="connsiteX1402" fmla="*/ 7155265 w 7412206"/>
              <a:gd name="connsiteY1402" fmla="*/ 1673546 h 6732226"/>
              <a:gd name="connsiteX1403" fmla="*/ 6984811 w 7412206"/>
              <a:gd name="connsiteY1403" fmla="*/ 1715937 h 6732226"/>
              <a:gd name="connsiteX1404" fmla="*/ 7023989 w 7412206"/>
              <a:gd name="connsiteY1404" fmla="*/ 1677286 h 6732226"/>
              <a:gd name="connsiteX1405" fmla="*/ 6962474 w 7412206"/>
              <a:gd name="connsiteY1405" fmla="*/ 1654532 h 6732226"/>
              <a:gd name="connsiteX1406" fmla="*/ 7020209 w 7412206"/>
              <a:gd name="connsiteY1406" fmla="*/ 1634582 h 6732226"/>
              <a:gd name="connsiteX1407" fmla="*/ 7004057 w 7412206"/>
              <a:gd name="connsiteY1407" fmla="*/ 1599048 h 6732226"/>
              <a:gd name="connsiteX1408" fmla="*/ 7015397 w 7412206"/>
              <a:gd name="connsiteY1408" fmla="*/ 1532655 h 6732226"/>
              <a:gd name="connsiteX1409" fmla="*/ 7026051 w 7412206"/>
              <a:gd name="connsiteY1409" fmla="*/ 1531408 h 6732226"/>
              <a:gd name="connsiteX1410" fmla="*/ 2332738 w 7412206"/>
              <a:gd name="connsiteY1410" fmla="*/ 1522057 h 6732226"/>
              <a:gd name="connsiteX1411" fmla="*/ 2330333 w 7412206"/>
              <a:gd name="connsiteY1411" fmla="*/ 1538889 h 6732226"/>
              <a:gd name="connsiteX1412" fmla="*/ 2332738 w 7412206"/>
              <a:gd name="connsiteY1412" fmla="*/ 1522057 h 6732226"/>
              <a:gd name="connsiteX1413" fmla="*/ 2626565 w 7412206"/>
              <a:gd name="connsiteY1413" fmla="*/ 1513017 h 6732226"/>
              <a:gd name="connsiteX1414" fmla="*/ 2635156 w 7412206"/>
              <a:gd name="connsiteY1414" fmla="*/ 1516758 h 6732226"/>
              <a:gd name="connsiteX1415" fmla="*/ 2611100 w 7412206"/>
              <a:gd name="connsiteY1415" fmla="*/ 1531096 h 6732226"/>
              <a:gd name="connsiteX1416" fmla="*/ 2626565 w 7412206"/>
              <a:gd name="connsiteY1416" fmla="*/ 1513017 h 6732226"/>
              <a:gd name="connsiteX1417" fmla="*/ 7278981 w 7412206"/>
              <a:gd name="connsiteY1417" fmla="*/ 1503666 h 6732226"/>
              <a:gd name="connsiteX1418" fmla="*/ 7276232 w 7412206"/>
              <a:gd name="connsiteY1418" fmla="*/ 1520498 h 6732226"/>
              <a:gd name="connsiteX1419" fmla="*/ 7278981 w 7412206"/>
              <a:gd name="connsiteY1419" fmla="*/ 1503666 h 6732226"/>
              <a:gd name="connsiteX1420" fmla="*/ 2420714 w 7412206"/>
              <a:gd name="connsiteY1420" fmla="*/ 1476236 h 6732226"/>
              <a:gd name="connsiteX1421" fmla="*/ 2439616 w 7412206"/>
              <a:gd name="connsiteY1421" fmla="*/ 1478106 h 6732226"/>
              <a:gd name="connsiteX1422" fmla="*/ 2360231 w 7412206"/>
              <a:gd name="connsiteY1422" fmla="*/ 1495250 h 6732226"/>
              <a:gd name="connsiteX1423" fmla="*/ 2420714 w 7412206"/>
              <a:gd name="connsiteY1423" fmla="*/ 1476236 h 6732226"/>
              <a:gd name="connsiteX1424" fmla="*/ 6890307 w 7412206"/>
              <a:gd name="connsiteY1424" fmla="*/ 1446936 h 6732226"/>
              <a:gd name="connsiteX1425" fmla="*/ 6769339 w 7412206"/>
              <a:gd name="connsiteY1425" fmla="*/ 1519563 h 6732226"/>
              <a:gd name="connsiteX1426" fmla="*/ 6726039 w 7412206"/>
              <a:gd name="connsiteY1426" fmla="*/ 1515199 h 6732226"/>
              <a:gd name="connsiteX1427" fmla="*/ 6677583 w 7412206"/>
              <a:gd name="connsiteY1427" fmla="*/ 1544188 h 6732226"/>
              <a:gd name="connsiteX1428" fmla="*/ 6686175 w 7412206"/>
              <a:gd name="connsiteY1428" fmla="*/ 1494003 h 6732226"/>
              <a:gd name="connsiteX1429" fmla="*/ 6644249 w 7412206"/>
              <a:gd name="connsiteY1429" fmla="*/ 1549487 h 6732226"/>
              <a:gd name="connsiteX1430" fmla="*/ 6581015 w 7412206"/>
              <a:gd name="connsiteY1430" fmla="*/ 1602477 h 6732226"/>
              <a:gd name="connsiteX1431" fmla="*/ 6603009 w 7412206"/>
              <a:gd name="connsiteY1431" fmla="*/ 1663883 h 6732226"/>
              <a:gd name="connsiteX1432" fmla="*/ 6673115 w 7412206"/>
              <a:gd name="connsiteY1432" fmla="*/ 1637076 h 6732226"/>
              <a:gd name="connsiteX1433" fmla="*/ 6675865 w 7412206"/>
              <a:gd name="connsiteY1433" fmla="*/ 1620556 h 6732226"/>
              <a:gd name="connsiteX1434" fmla="*/ 6697171 w 7412206"/>
              <a:gd name="connsiteY1434" fmla="*/ 1622738 h 6732226"/>
              <a:gd name="connsiteX1435" fmla="*/ 6715041 w 7412206"/>
              <a:gd name="connsiteY1435" fmla="*/ 1581904 h 6732226"/>
              <a:gd name="connsiteX1436" fmla="*/ 6906458 w 7412206"/>
              <a:gd name="connsiteY1436" fmla="*/ 1482470 h 6732226"/>
              <a:gd name="connsiteX1437" fmla="*/ 6890307 w 7412206"/>
              <a:gd name="connsiteY1437" fmla="*/ 1446936 h 6732226"/>
              <a:gd name="connsiteX1438" fmla="*/ 2731380 w 7412206"/>
              <a:gd name="connsiteY1438" fmla="*/ 1439143 h 6732226"/>
              <a:gd name="connsiteX1439" fmla="*/ 2742377 w 7412206"/>
              <a:gd name="connsiteY1439" fmla="*/ 1442260 h 6732226"/>
              <a:gd name="connsiteX1440" fmla="*/ 2730349 w 7412206"/>
              <a:gd name="connsiteY1440" fmla="*/ 1449430 h 6732226"/>
              <a:gd name="connsiteX1441" fmla="*/ 2731380 w 7412206"/>
              <a:gd name="connsiteY1441" fmla="*/ 1439143 h 6732226"/>
              <a:gd name="connsiteX1442" fmla="*/ 6138730 w 7412206"/>
              <a:gd name="connsiteY1442" fmla="*/ 1437273 h 6732226"/>
              <a:gd name="connsiteX1443" fmla="*/ 6137700 w 7412206"/>
              <a:gd name="connsiteY1443" fmla="*/ 1447559 h 6732226"/>
              <a:gd name="connsiteX1444" fmla="*/ 6149727 w 7412206"/>
              <a:gd name="connsiteY1444" fmla="*/ 1440390 h 6732226"/>
              <a:gd name="connsiteX1445" fmla="*/ 6138730 w 7412206"/>
              <a:gd name="connsiteY1445" fmla="*/ 1437273 h 6732226"/>
              <a:gd name="connsiteX1446" fmla="*/ 2529653 w 7412206"/>
              <a:gd name="connsiteY1446" fmla="*/ 1420753 h 6732226"/>
              <a:gd name="connsiteX1447" fmla="*/ 2487727 w 7412206"/>
              <a:gd name="connsiteY1447" fmla="*/ 1475924 h 6732226"/>
              <a:gd name="connsiteX1448" fmla="*/ 2529653 w 7412206"/>
              <a:gd name="connsiteY1448" fmla="*/ 1420753 h 6732226"/>
              <a:gd name="connsiteX1449" fmla="*/ 2357138 w 7412206"/>
              <a:gd name="connsiteY1449" fmla="*/ 1420753 h 6732226"/>
              <a:gd name="connsiteX1450" fmla="*/ 2354045 w 7412206"/>
              <a:gd name="connsiteY1450" fmla="*/ 1437273 h 6732226"/>
              <a:gd name="connsiteX1451" fmla="*/ 2357138 w 7412206"/>
              <a:gd name="connsiteY1451" fmla="*/ 1420753 h 6732226"/>
              <a:gd name="connsiteX1452" fmla="*/ 6611257 w 7412206"/>
              <a:gd name="connsiteY1452" fmla="*/ 1418882 h 6732226"/>
              <a:gd name="connsiteX1453" fmla="*/ 6572425 w 7412206"/>
              <a:gd name="connsiteY1453" fmla="*/ 1457222 h 6732226"/>
              <a:gd name="connsiteX1454" fmla="*/ 6541495 w 7412206"/>
              <a:gd name="connsiteY1454" fmla="*/ 1445689 h 6732226"/>
              <a:gd name="connsiteX1455" fmla="*/ 6566926 w 7412206"/>
              <a:gd name="connsiteY1455" fmla="*/ 1490575 h 6732226"/>
              <a:gd name="connsiteX1456" fmla="*/ 6572425 w 7412206"/>
              <a:gd name="connsiteY1456" fmla="*/ 1457222 h 6732226"/>
              <a:gd name="connsiteX1457" fmla="*/ 6611257 w 7412206"/>
              <a:gd name="connsiteY1457" fmla="*/ 1418882 h 6732226"/>
              <a:gd name="connsiteX1458" fmla="*/ 6938762 w 7412206"/>
              <a:gd name="connsiteY1458" fmla="*/ 1417947 h 6732226"/>
              <a:gd name="connsiteX1459" fmla="*/ 6914362 w 7412206"/>
              <a:gd name="connsiteY1459" fmla="*/ 1432286 h 6732226"/>
              <a:gd name="connsiteX1460" fmla="*/ 6933263 w 7412206"/>
              <a:gd name="connsiteY1460" fmla="*/ 1451300 h 6732226"/>
              <a:gd name="connsiteX1461" fmla="*/ 6957319 w 7412206"/>
              <a:gd name="connsiteY1461" fmla="*/ 1436650 h 6732226"/>
              <a:gd name="connsiteX1462" fmla="*/ 6938762 w 7412206"/>
              <a:gd name="connsiteY1462" fmla="*/ 1417947 h 6732226"/>
              <a:gd name="connsiteX1463" fmla="*/ 2622441 w 7412206"/>
              <a:gd name="connsiteY1463" fmla="*/ 1411713 h 6732226"/>
              <a:gd name="connsiteX1464" fmla="*/ 2650964 w 7412206"/>
              <a:gd name="connsiteY1464" fmla="*/ 1423870 h 6732226"/>
              <a:gd name="connsiteX1465" fmla="*/ 2629314 w 7412206"/>
              <a:gd name="connsiteY1465" fmla="*/ 1421999 h 6732226"/>
              <a:gd name="connsiteX1466" fmla="*/ 2636187 w 7412206"/>
              <a:gd name="connsiteY1466" fmla="*/ 1447871 h 6732226"/>
              <a:gd name="connsiteX1467" fmla="*/ 2490820 w 7412206"/>
              <a:gd name="connsiteY1467" fmla="*/ 1535460 h 6732226"/>
              <a:gd name="connsiteX1468" fmla="*/ 2520375 w 7412206"/>
              <a:gd name="connsiteY1468" fmla="*/ 1487458 h 6732226"/>
              <a:gd name="connsiteX1469" fmla="*/ 2556802 w 7412206"/>
              <a:gd name="connsiteY1469" fmla="*/ 1465638 h 6732226"/>
              <a:gd name="connsiteX1470" fmla="*/ 2622441 w 7412206"/>
              <a:gd name="connsiteY1470" fmla="*/ 1411713 h 6732226"/>
              <a:gd name="connsiteX1471" fmla="*/ 1901106 w 7412206"/>
              <a:gd name="connsiteY1471" fmla="*/ 1402362 h 6732226"/>
              <a:gd name="connsiteX1472" fmla="*/ 1912103 w 7412206"/>
              <a:gd name="connsiteY1472" fmla="*/ 1405479 h 6732226"/>
              <a:gd name="connsiteX1473" fmla="*/ 1900075 w 7412206"/>
              <a:gd name="connsiteY1473" fmla="*/ 1412337 h 6732226"/>
              <a:gd name="connsiteX1474" fmla="*/ 1901106 w 7412206"/>
              <a:gd name="connsiteY1474" fmla="*/ 1402362 h 6732226"/>
              <a:gd name="connsiteX1475" fmla="*/ 5164122 w 7412206"/>
              <a:gd name="connsiteY1475" fmla="*/ 1399868 h 6732226"/>
              <a:gd name="connsiteX1476" fmla="*/ 5161372 w 7412206"/>
              <a:gd name="connsiteY1476" fmla="*/ 1416700 h 6732226"/>
              <a:gd name="connsiteX1477" fmla="*/ 5164122 w 7412206"/>
              <a:gd name="connsiteY1477" fmla="*/ 1399868 h 6732226"/>
              <a:gd name="connsiteX1478" fmla="*/ 6987217 w 7412206"/>
              <a:gd name="connsiteY1478" fmla="*/ 1388959 h 6732226"/>
              <a:gd name="connsiteX1479" fmla="*/ 6984468 w 7412206"/>
              <a:gd name="connsiteY1479" fmla="*/ 1405479 h 6732226"/>
              <a:gd name="connsiteX1480" fmla="*/ 6987217 w 7412206"/>
              <a:gd name="connsiteY1480" fmla="*/ 1388959 h 6732226"/>
              <a:gd name="connsiteX1481" fmla="*/ 6022231 w 7412206"/>
              <a:gd name="connsiteY1481" fmla="*/ 1374932 h 6732226"/>
              <a:gd name="connsiteX1482" fmla="*/ 6017420 w 7412206"/>
              <a:gd name="connsiteY1482" fmla="*/ 1384283 h 6732226"/>
              <a:gd name="connsiteX1483" fmla="*/ 6038727 w 7412206"/>
              <a:gd name="connsiteY1483" fmla="*/ 1386465 h 6732226"/>
              <a:gd name="connsiteX1484" fmla="*/ 6022231 w 7412206"/>
              <a:gd name="connsiteY1484" fmla="*/ 1374932 h 6732226"/>
              <a:gd name="connsiteX1485" fmla="*/ 5207422 w 7412206"/>
              <a:gd name="connsiteY1485" fmla="*/ 1374309 h 6732226"/>
              <a:gd name="connsiteX1486" fmla="*/ 5207079 w 7412206"/>
              <a:gd name="connsiteY1486" fmla="*/ 1404232 h 6732226"/>
              <a:gd name="connsiteX1487" fmla="*/ 5231478 w 7412206"/>
              <a:gd name="connsiteY1487" fmla="*/ 1389582 h 6732226"/>
              <a:gd name="connsiteX1488" fmla="*/ 5207422 w 7412206"/>
              <a:gd name="connsiteY1488" fmla="*/ 1374309 h 6732226"/>
              <a:gd name="connsiteX1489" fmla="*/ 2582233 w 7412206"/>
              <a:gd name="connsiteY1489" fmla="*/ 1374309 h 6732226"/>
              <a:gd name="connsiteX1490" fmla="*/ 2579140 w 7412206"/>
              <a:gd name="connsiteY1490" fmla="*/ 1391141 h 6732226"/>
              <a:gd name="connsiteX1491" fmla="*/ 2582233 w 7412206"/>
              <a:gd name="connsiteY1491" fmla="*/ 1374309 h 6732226"/>
              <a:gd name="connsiteX1492" fmla="*/ 6250762 w 7412206"/>
              <a:gd name="connsiteY1492" fmla="*/ 1337527 h 6732226"/>
              <a:gd name="connsiteX1493" fmla="*/ 6250762 w 7412206"/>
              <a:gd name="connsiteY1493" fmla="*/ 1337527 h 6732226"/>
              <a:gd name="connsiteX1494" fmla="*/ 5294711 w 7412206"/>
              <a:gd name="connsiteY1494" fmla="*/ 1336592 h 6732226"/>
              <a:gd name="connsiteX1495" fmla="*/ 5291618 w 7412206"/>
              <a:gd name="connsiteY1495" fmla="*/ 1353424 h 6732226"/>
              <a:gd name="connsiteX1496" fmla="*/ 5294711 w 7412206"/>
              <a:gd name="connsiteY1496" fmla="*/ 1336592 h 6732226"/>
              <a:gd name="connsiteX1497" fmla="*/ 6102303 w 7412206"/>
              <a:gd name="connsiteY1497" fmla="*/ 1333475 h 6732226"/>
              <a:gd name="connsiteX1498" fmla="*/ 6099210 w 7412206"/>
              <a:gd name="connsiteY1498" fmla="*/ 1350307 h 6732226"/>
              <a:gd name="connsiteX1499" fmla="*/ 6102303 w 7412206"/>
              <a:gd name="connsiteY1499" fmla="*/ 1333475 h 6732226"/>
              <a:gd name="connsiteX1500" fmla="*/ 6551461 w 7412206"/>
              <a:gd name="connsiteY1500" fmla="*/ 1319448 h 6732226"/>
              <a:gd name="connsiteX1501" fmla="*/ 6476201 w 7412206"/>
              <a:gd name="connsiteY1501" fmla="*/ 1379608 h 6732226"/>
              <a:gd name="connsiteX1502" fmla="*/ 6476201 w 7412206"/>
              <a:gd name="connsiteY1502" fmla="*/ 1379608 h 6732226"/>
              <a:gd name="connsiteX1503" fmla="*/ 6513315 w 7412206"/>
              <a:gd name="connsiteY1503" fmla="*/ 1417324 h 6732226"/>
              <a:gd name="connsiteX1504" fmla="*/ 6634626 w 7412206"/>
              <a:gd name="connsiteY1504" fmla="*/ 1344697 h 6732226"/>
              <a:gd name="connsiteX1505" fmla="*/ 6592013 w 7412206"/>
              <a:gd name="connsiteY1505" fmla="*/ 1340333 h 6732226"/>
              <a:gd name="connsiteX1506" fmla="*/ 6551461 w 7412206"/>
              <a:gd name="connsiteY1506" fmla="*/ 1319448 h 6732226"/>
              <a:gd name="connsiteX1507" fmla="*/ 6007110 w 7412206"/>
              <a:gd name="connsiteY1507" fmla="*/ 1315396 h 6732226"/>
              <a:gd name="connsiteX1508" fmla="*/ 6004017 w 7412206"/>
              <a:gd name="connsiteY1508" fmla="*/ 1332228 h 6732226"/>
              <a:gd name="connsiteX1509" fmla="*/ 6007110 w 7412206"/>
              <a:gd name="connsiteY1509" fmla="*/ 1315396 h 6732226"/>
              <a:gd name="connsiteX1510" fmla="*/ 2185654 w 7412206"/>
              <a:gd name="connsiteY1510" fmla="*/ 1301058 h 6732226"/>
              <a:gd name="connsiteX1511" fmla="*/ 2196994 w 7412206"/>
              <a:gd name="connsiteY1511" fmla="*/ 1303863 h 6732226"/>
              <a:gd name="connsiteX1512" fmla="*/ 2184623 w 7412206"/>
              <a:gd name="connsiteY1512" fmla="*/ 1311032 h 6732226"/>
              <a:gd name="connsiteX1513" fmla="*/ 2185654 w 7412206"/>
              <a:gd name="connsiteY1513" fmla="*/ 1301058 h 6732226"/>
              <a:gd name="connsiteX1514" fmla="*/ 2034101 w 7412206"/>
              <a:gd name="connsiteY1514" fmla="*/ 1300746 h 6732226"/>
              <a:gd name="connsiteX1515" fmla="*/ 2059875 w 7412206"/>
              <a:gd name="connsiteY1515" fmla="*/ 1312903 h 6732226"/>
              <a:gd name="connsiteX1516" fmla="*/ 2023448 w 7412206"/>
              <a:gd name="connsiteY1516" fmla="*/ 1334410 h 6732226"/>
              <a:gd name="connsiteX1517" fmla="*/ 2004547 w 7412206"/>
              <a:gd name="connsiteY1517" fmla="*/ 1315708 h 6732226"/>
              <a:gd name="connsiteX1518" fmla="*/ 2034101 w 7412206"/>
              <a:gd name="connsiteY1518" fmla="*/ 1300746 h 6732226"/>
              <a:gd name="connsiteX1519" fmla="*/ 6256261 w 7412206"/>
              <a:gd name="connsiteY1519" fmla="*/ 1291395 h 6732226"/>
              <a:gd name="connsiteX1520" fmla="*/ 6241484 w 7412206"/>
              <a:gd name="connsiteY1520" fmla="*/ 1315396 h 6732226"/>
              <a:gd name="connsiteX1521" fmla="*/ 6256261 w 7412206"/>
              <a:gd name="connsiteY1521" fmla="*/ 1291395 h 6732226"/>
              <a:gd name="connsiteX1522" fmla="*/ 5936661 w 7412206"/>
              <a:gd name="connsiteY1522" fmla="*/ 1290148 h 6732226"/>
              <a:gd name="connsiteX1523" fmla="*/ 5933568 w 7412206"/>
              <a:gd name="connsiteY1523" fmla="*/ 1299499 h 6732226"/>
              <a:gd name="connsiteX1524" fmla="*/ 5954874 w 7412206"/>
              <a:gd name="connsiteY1524" fmla="*/ 1301681 h 6732226"/>
              <a:gd name="connsiteX1525" fmla="*/ 5936661 w 7412206"/>
              <a:gd name="connsiteY1525" fmla="*/ 1290148 h 6732226"/>
              <a:gd name="connsiteX1526" fmla="*/ 2249917 w 7412206"/>
              <a:gd name="connsiteY1526" fmla="*/ 1273004 h 6732226"/>
              <a:gd name="connsiteX1527" fmla="*/ 2247168 w 7412206"/>
              <a:gd name="connsiteY1527" fmla="*/ 1289525 h 6732226"/>
              <a:gd name="connsiteX1528" fmla="*/ 2249917 w 7412206"/>
              <a:gd name="connsiteY1528" fmla="*/ 1273004 h 6732226"/>
              <a:gd name="connsiteX1529" fmla="*/ 6550774 w 7412206"/>
              <a:gd name="connsiteY1529" fmla="*/ 1265835 h 6732226"/>
              <a:gd name="connsiteX1530" fmla="*/ 6535653 w 7412206"/>
              <a:gd name="connsiteY1530" fmla="*/ 1283914 h 6732226"/>
              <a:gd name="connsiteX1531" fmla="*/ 6560053 w 7412206"/>
              <a:gd name="connsiteY1531" fmla="*/ 1269576 h 6732226"/>
              <a:gd name="connsiteX1532" fmla="*/ 6550774 w 7412206"/>
              <a:gd name="connsiteY1532" fmla="*/ 1265835 h 6732226"/>
              <a:gd name="connsiteX1533" fmla="*/ 3038608 w 7412206"/>
              <a:gd name="connsiteY1533" fmla="*/ 1261783 h 6732226"/>
              <a:gd name="connsiteX1534" fmla="*/ 3035515 w 7412206"/>
              <a:gd name="connsiteY1534" fmla="*/ 1278615 h 6732226"/>
              <a:gd name="connsiteX1535" fmla="*/ 3038608 w 7412206"/>
              <a:gd name="connsiteY1535" fmla="*/ 1261783 h 6732226"/>
              <a:gd name="connsiteX1536" fmla="*/ 6647341 w 7412206"/>
              <a:gd name="connsiteY1536" fmla="*/ 1250873 h 6732226"/>
              <a:gd name="connsiteX1537" fmla="*/ 6575861 w 7412206"/>
              <a:gd name="connsiteY1537" fmla="*/ 1304798 h 6732226"/>
              <a:gd name="connsiteX1538" fmla="*/ 6670367 w 7412206"/>
              <a:gd name="connsiteY1538" fmla="*/ 1263342 h 6732226"/>
              <a:gd name="connsiteX1539" fmla="*/ 6647341 w 7412206"/>
              <a:gd name="connsiteY1539" fmla="*/ 1250873 h 6732226"/>
              <a:gd name="connsiteX1540" fmla="*/ 6983437 w 7412206"/>
              <a:gd name="connsiteY1540" fmla="*/ 1248691 h 6732226"/>
              <a:gd name="connsiteX1541" fmla="*/ 6954570 w 7412206"/>
              <a:gd name="connsiteY1541" fmla="*/ 1258354 h 6732226"/>
              <a:gd name="connsiteX1542" fmla="*/ 6954570 w 7412206"/>
              <a:gd name="connsiteY1542" fmla="*/ 1258354 h 6732226"/>
              <a:gd name="connsiteX1543" fmla="*/ 6963849 w 7412206"/>
              <a:gd name="connsiteY1543" fmla="*/ 1267705 h 6732226"/>
              <a:gd name="connsiteX1544" fmla="*/ 7009211 w 7412206"/>
              <a:gd name="connsiteY1544" fmla="*/ 1255549 h 6732226"/>
              <a:gd name="connsiteX1545" fmla="*/ 7009211 w 7412206"/>
              <a:gd name="connsiteY1545" fmla="*/ 1255549 h 6732226"/>
              <a:gd name="connsiteX1546" fmla="*/ 6983437 w 7412206"/>
              <a:gd name="connsiteY1546" fmla="*/ 1248691 h 6732226"/>
              <a:gd name="connsiteX1547" fmla="*/ 6306778 w 7412206"/>
              <a:gd name="connsiteY1547" fmla="*/ 1245263 h 6732226"/>
              <a:gd name="connsiteX1548" fmla="*/ 6303685 w 7412206"/>
              <a:gd name="connsiteY1548" fmla="*/ 1262095 h 6732226"/>
              <a:gd name="connsiteX1549" fmla="*/ 6306778 w 7412206"/>
              <a:gd name="connsiteY1549" fmla="*/ 1245263 h 6732226"/>
              <a:gd name="connsiteX1550" fmla="*/ 6871749 w 7412206"/>
              <a:gd name="connsiteY1550" fmla="*/ 1238717 h 6732226"/>
              <a:gd name="connsiteX1551" fmla="*/ 6856628 w 7412206"/>
              <a:gd name="connsiteY1551" fmla="*/ 1256796 h 6732226"/>
              <a:gd name="connsiteX1552" fmla="*/ 6880684 w 7412206"/>
              <a:gd name="connsiteY1552" fmla="*/ 1242457 h 6732226"/>
              <a:gd name="connsiteX1553" fmla="*/ 6871749 w 7412206"/>
              <a:gd name="connsiteY1553" fmla="*/ 1238717 h 6732226"/>
              <a:gd name="connsiteX1554" fmla="*/ 6341831 w 7412206"/>
              <a:gd name="connsiteY1554" fmla="*/ 1236223 h 6732226"/>
              <a:gd name="connsiteX1555" fmla="*/ 6339082 w 7412206"/>
              <a:gd name="connsiteY1555" fmla="*/ 1252744 h 6732226"/>
              <a:gd name="connsiteX1556" fmla="*/ 6341831 w 7412206"/>
              <a:gd name="connsiteY1556" fmla="*/ 1236223 h 6732226"/>
              <a:gd name="connsiteX1557" fmla="*/ 6165879 w 7412206"/>
              <a:gd name="connsiteY1557" fmla="*/ 1236223 h 6732226"/>
              <a:gd name="connsiteX1558" fmla="*/ 6127046 w 7412206"/>
              <a:gd name="connsiteY1558" fmla="*/ 1274875 h 6732226"/>
              <a:gd name="connsiteX1559" fmla="*/ 6120173 w 7412206"/>
              <a:gd name="connsiteY1559" fmla="*/ 1248691 h 6732226"/>
              <a:gd name="connsiteX1560" fmla="*/ 6165879 w 7412206"/>
              <a:gd name="connsiteY1560" fmla="*/ 1236223 h 6732226"/>
              <a:gd name="connsiteX1561" fmla="*/ 2368135 w 7412206"/>
              <a:gd name="connsiteY1561" fmla="*/ 1226872 h 6732226"/>
              <a:gd name="connsiteX1562" fmla="*/ 2326209 w 7412206"/>
              <a:gd name="connsiteY1562" fmla="*/ 1282044 h 6732226"/>
              <a:gd name="connsiteX1563" fmla="*/ 2301122 w 7412206"/>
              <a:gd name="connsiteY1563" fmla="*/ 1237158 h 6732226"/>
              <a:gd name="connsiteX1564" fmla="*/ 2368135 w 7412206"/>
              <a:gd name="connsiteY1564" fmla="*/ 1226872 h 6732226"/>
              <a:gd name="connsiteX1565" fmla="*/ 2179124 w 7412206"/>
              <a:gd name="connsiteY1565" fmla="*/ 1226872 h 6732226"/>
              <a:gd name="connsiteX1566" fmla="*/ 2176031 w 7412206"/>
              <a:gd name="connsiteY1566" fmla="*/ 1243704 h 6732226"/>
              <a:gd name="connsiteX1567" fmla="*/ 2179124 w 7412206"/>
              <a:gd name="connsiteY1567" fmla="*/ 1226872 h 6732226"/>
              <a:gd name="connsiteX1568" fmla="*/ 2460922 w 7412206"/>
              <a:gd name="connsiteY1568" fmla="*/ 1217521 h 6732226"/>
              <a:gd name="connsiteX1569" fmla="*/ 2445801 w 7412206"/>
              <a:gd name="connsiteY1569" fmla="*/ 1241522 h 6732226"/>
              <a:gd name="connsiteX1570" fmla="*/ 2460922 w 7412206"/>
              <a:gd name="connsiteY1570" fmla="*/ 1217521 h 6732226"/>
              <a:gd name="connsiteX1571" fmla="*/ 6766933 w 7412206"/>
              <a:gd name="connsiteY1571" fmla="*/ 1205364 h 6732226"/>
              <a:gd name="connsiteX1572" fmla="*/ 6764185 w 7412206"/>
              <a:gd name="connsiteY1572" fmla="*/ 1222196 h 6732226"/>
              <a:gd name="connsiteX1573" fmla="*/ 6766933 w 7412206"/>
              <a:gd name="connsiteY1573" fmla="*/ 1205364 h 6732226"/>
              <a:gd name="connsiteX1574" fmla="*/ 2633781 w 7412206"/>
              <a:gd name="connsiteY1574" fmla="*/ 1203806 h 6732226"/>
              <a:gd name="connsiteX1575" fmla="*/ 2609725 w 7412206"/>
              <a:gd name="connsiteY1575" fmla="*/ 1218144 h 6732226"/>
              <a:gd name="connsiteX1576" fmla="*/ 2628283 w 7412206"/>
              <a:gd name="connsiteY1576" fmla="*/ 1237158 h 6732226"/>
              <a:gd name="connsiteX1577" fmla="*/ 2652682 w 7412206"/>
              <a:gd name="connsiteY1577" fmla="*/ 1222820 h 6732226"/>
              <a:gd name="connsiteX1578" fmla="*/ 2633781 w 7412206"/>
              <a:gd name="connsiteY1578" fmla="*/ 1203806 h 6732226"/>
              <a:gd name="connsiteX1579" fmla="*/ 2439616 w 7412206"/>
              <a:gd name="connsiteY1579" fmla="*/ 1199130 h 6732226"/>
              <a:gd name="connsiteX1580" fmla="*/ 2436866 w 7412206"/>
              <a:gd name="connsiteY1580" fmla="*/ 1215962 h 6732226"/>
              <a:gd name="connsiteX1581" fmla="*/ 2439616 w 7412206"/>
              <a:gd name="connsiteY1581" fmla="*/ 1199130 h 6732226"/>
              <a:gd name="connsiteX1582" fmla="*/ 5350383 w 7412206"/>
              <a:gd name="connsiteY1582" fmla="*/ 1198507 h 6732226"/>
              <a:gd name="connsiteX1583" fmla="*/ 5323234 w 7412206"/>
              <a:gd name="connsiteY1583" fmla="*/ 1229677 h 6732226"/>
              <a:gd name="connsiteX1584" fmla="*/ 5350383 w 7412206"/>
              <a:gd name="connsiteY1584" fmla="*/ 1198507 h 6732226"/>
              <a:gd name="connsiteX1585" fmla="*/ 5731842 w 7412206"/>
              <a:gd name="connsiteY1585" fmla="*/ 1190091 h 6732226"/>
              <a:gd name="connsiteX1586" fmla="*/ 5743182 w 7412206"/>
              <a:gd name="connsiteY1586" fmla="*/ 1193208 h 6732226"/>
              <a:gd name="connsiteX1587" fmla="*/ 5731498 w 7412206"/>
              <a:gd name="connsiteY1587" fmla="*/ 1200377 h 6732226"/>
              <a:gd name="connsiteX1588" fmla="*/ 5731842 w 7412206"/>
              <a:gd name="connsiteY1588" fmla="*/ 1190091 h 6732226"/>
              <a:gd name="connsiteX1589" fmla="*/ 5374783 w 7412206"/>
              <a:gd name="connsiteY1589" fmla="*/ 1183545 h 6732226"/>
              <a:gd name="connsiteX1590" fmla="*/ 5371690 w 7412206"/>
              <a:gd name="connsiteY1590" fmla="*/ 1200377 h 6732226"/>
              <a:gd name="connsiteX1591" fmla="*/ 5374783 w 7412206"/>
              <a:gd name="connsiteY1591" fmla="*/ 1183545 h 6732226"/>
              <a:gd name="connsiteX1592" fmla="*/ 3499107 w 7412206"/>
              <a:gd name="connsiteY1592" fmla="*/ 1181986 h 6732226"/>
              <a:gd name="connsiteX1593" fmla="*/ 3496358 w 7412206"/>
              <a:gd name="connsiteY1593" fmla="*/ 1191649 h 6732226"/>
              <a:gd name="connsiteX1594" fmla="*/ 3487079 w 7412206"/>
              <a:gd name="connsiteY1594" fmla="*/ 1182610 h 6732226"/>
              <a:gd name="connsiteX1595" fmla="*/ 3499107 w 7412206"/>
              <a:gd name="connsiteY1595" fmla="*/ 1181986 h 6732226"/>
              <a:gd name="connsiteX1596" fmla="*/ 2179124 w 7412206"/>
              <a:gd name="connsiteY1596" fmla="*/ 1180740 h 6732226"/>
              <a:gd name="connsiteX1597" fmla="*/ 2176031 w 7412206"/>
              <a:gd name="connsiteY1597" fmla="*/ 1197572 h 6732226"/>
              <a:gd name="connsiteX1598" fmla="*/ 2179124 w 7412206"/>
              <a:gd name="connsiteY1598" fmla="*/ 1180740 h 6732226"/>
              <a:gd name="connsiteX1599" fmla="*/ 2801485 w 7412206"/>
              <a:gd name="connsiteY1599" fmla="*/ 1154556 h 6732226"/>
              <a:gd name="connsiteX1600" fmla="*/ 2780179 w 7412206"/>
              <a:gd name="connsiteY1600" fmla="*/ 1176376 h 6732226"/>
              <a:gd name="connsiteX1601" fmla="*/ 2725194 w 7412206"/>
              <a:gd name="connsiteY1601" fmla="*/ 1179181 h 6732226"/>
              <a:gd name="connsiteX1602" fmla="*/ 2762309 w 7412206"/>
              <a:gd name="connsiteY1602" fmla="*/ 1216897 h 6732226"/>
              <a:gd name="connsiteX1603" fmla="*/ 2816606 w 7412206"/>
              <a:gd name="connsiteY1603" fmla="*/ 1154556 h 6732226"/>
              <a:gd name="connsiteX1604" fmla="*/ 2801485 w 7412206"/>
              <a:gd name="connsiteY1604" fmla="*/ 1154556 h 6732226"/>
              <a:gd name="connsiteX1605" fmla="*/ 6282722 w 7412206"/>
              <a:gd name="connsiteY1605" fmla="*/ 1152998 h 6732226"/>
              <a:gd name="connsiteX1606" fmla="*/ 6279973 w 7412206"/>
              <a:gd name="connsiteY1606" fmla="*/ 1169830 h 6732226"/>
              <a:gd name="connsiteX1607" fmla="*/ 6282722 w 7412206"/>
              <a:gd name="connsiteY1607" fmla="*/ 1152998 h 6732226"/>
              <a:gd name="connsiteX1608" fmla="*/ 4910160 w 7412206"/>
              <a:gd name="connsiteY1608" fmla="*/ 1152063 h 6732226"/>
              <a:gd name="connsiteX1609" fmla="*/ 4909129 w 7412206"/>
              <a:gd name="connsiteY1609" fmla="*/ 1162349 h 6732226"/>
              <a:gd name="connsiteX1610" fmla="*/ 4921500 w 7412206"/>
              <a:gd name="connsiteY1610" fmla="*/ 1154868 h 6732226"/>
              <a:gd name="connsiteX1611" fmla="*/ 4910160 w 7412206"/>
              <a:gd name="connsiteY1611" fmla="*/ 1152063 h 6732226"/>
              <a:gd name="connsiteX1612" fmla="*/ 5184397 w 7412206"/>
              <a:gd name="connsiteY1612" fmla="*/ 1147699 h 6732226"/>
              <a:gd name="connsiteX1613" fmla="*/ 5159998 w 7412206"/>
              <a:gd name="connsiteY1613" fmla="*/ 1162037 h 6732226"/>
              <a:gd name="connsiteX1614" fmla="*/ 5178899 w 7412206"/>
              <a:gd name="connsiteY1614" fmla="*/ 1181051 h 6732226"/>
              <a:gd name="connsiteX1615" fmla="*/ 5203298 w 7412206"/>
              <a:gd name="connsiteY1615" fmla="*/ 1166401 h 6732226"/>
              <a:gd name="connsiteX1616" fmla="*/ 5184397 w 7412206"/>
              <a:gd name="connsiteY1616" fmla="*/ 1147699 h 6732226"/>
              <a:gd name="connsiteX1617" fmla="*/ 6144916 w 7412206"/>
              <a:gd name="connsiteY1617" fmla="*/ 1142712 h 6732226"/>
              <a:gd name="connsiteX1618" fmla="*/ 5976181 w 7412206"/>
              <a:gd name="connsiteY1618" fmla="*/ 1303863 h 6732226"/>
              <a:gd name="connsiteX1619" fmla="*/ 6076185 w 7412206"/>
              <a:gd name="connsiteY1619" fmla="*/ 1229054 h 6732226"/>
              <a:gd name="connsiteX1620" fmla="*/ 6105739 w 7412206"/>
              <a:gd name="connsiteY1620" fmla="*/ 1181363 h 6732226"/>
              <a:gd name="connsiteX1621" fmla="*/ 6139418 w 7412206"/>
              <a:gd name="connsiteY1621" fmla="*/ 1176064 h 6732226"/>
              <a:gd name="connsiteX1622" fmla="*/ 6144916 w 7412206"/>
              <a:gd name="connsiteY1622" fmla="*/ 1142712 h 6732226"/>
              <a:gd name="connsiteX1623" fmla="*/ 4955866 w 7412206"/>
              <a:gd name="connsiteY1623" fmla="*/ 1139595 h 6732226"/>
              <a:gd name="connsiteX1624" fmla="*/ 4954835 w 7412206"/>
              <a:gd name="connsiteY1624" fmla="*/ 1149569 h 6732226"/>
              <a:gd name="connsiteX1625" fmla="*/ 4967207 w 7412206"/>
              <a:gd name="connsiteY1625" fmla="*/ 1142400 h 6732226"/>
              <a:gd name="connsiteX1626" fmla="*/ 4955866 w 7412206"/>
              <a:gd name="connsiteY1626" fmla="*/ 1139595 h 6732226"/>
              <a:gd name="connsiteX1627" fmla="*/ 5032158 w 7412206"/>
              <a:gd name="connsiteY1627" fmla="*/ 1138971 h 6732226"/>
              <a:gd name="connsiteX1628" fmla="*/ 5031470 w 7412206"/>
              <a:gd name="connsiteY1628" fmla="*/ 1148946 h 6732226"/>
              <a:gd name="connsiteX1629" fmla="*/ 5043498 w 7412206"/>
              <a:gd name="connsiteY1629" fmla="*/ 1141776 h 6732226"/>
              <a:gd name="connsiteX1630" fmla="*/ 5032158 w 7412206"/>
              <a:gd name="connsiteY1630" fmla="*/ 1138971 h 6732226"/>
              <a:gd name="connsiteX1631" fmla="*/ 5767238 w 7412206"/>
              <a:gd name="connsiteY1631" fmla="*/ 1126191 h 6732226"/>
              <a:gd name="connsiteX1632" fmla="*/ 5779266 w 7412206"/>
              <a:gd name="connsiteY1632" fmla="*/ 1141153 h 6732226"/>
              <a:gd name="connsiteX1633" fmla="*/ 5754867 w 7412206"/>
              <a:gd name="connsiteY1633" fmla="*/ 1155180 h 6732226"/>
              <a:gd name="connsiteX1634" fmla="*/ 5733560 w 7412206"/>
              <a:gd name="connsiteY1634" fmla="*/ 1153310 h 6732226"/>
              <a:gd name="connsiteX1635" fmla="*/ 5767238 w 7412206"/>
              <a:gd name="connsiteY1635" fmla="*/ 1126191 h 6732226"/>
              <a:gd name="connsiteX1636" fmla="*/ 5907450 w 7412206"/>
              <a:gd name="connsiteY1636" fmla="*/ 1125256 h 6732226"/>
              <a:gd name="connsiteX1637" fmla="*/ 5926007 w 7412206"/>
              <a:gd name="connsiteY1637" fmla="*/ 1144270 h 6732226"/>
              <a:gd name="connsiteX1638" fmla="*/ 5901608 w 7412206"/>
              <a:gd name="connsiteY1638" fmla="*/ 1158920 h 6732226"/>
              <a:gd name="connsiteX1639" fmla="*/ 5883050 w 7412206"/>
              <a:gd name="connsiteY1639" fmla="*/ 1139906 h 6732226"/>
              <a:gd name="connsiteX1640" fmla="*/ 5907450 w 7412206"/>
              <a:gd name="connsiteY1640" fmla="*/ 1125256 h 6732226"/>
              <a:gd name="connsiteX1641" fmla="*/ 3455463 w 7412206"/>
              <a:gd name="connsiteY1641" fmla="*/ 1117152 h 6732226"/>
              <a:gd name="connsiteX1642" fmla="*/ 3379859 w 7412206"/>
              <a:gd name="connsiteY1642" fmla="*/ 1177311 h 6732226"/>
              <a:gd name="connsiteX1643" fmla="*/ 3434844 w 7412206"/>
              <a:gd name="connsiteY1643" fmla="*/ 1174506 h 6732226"/>
              <a:gd name="connsiteX1644" fmla="*/ 3477801 w 7412206"/>
              <a:gd name="connsiteY1644" fmla="*/ 1178870 h 6732226"/>
              <a:gd name="connsiteX1645" fmla="*/ 3407695 w 7412206"/>
              <a:gd name="connsiteY1645" fmla="*/ 1205364 h 6732226"/>
              <a:gd name="connsiteX1646" fmla="*/ 3484674 w 7412206"/>
              <a:gd name="connsiteY1646" fmla="*/ 1205053 h 6732226"/>
              <a:gd name="connsiteX1647" fmla="*/ 3532786 w 7412206"/>
              <a:gd name="connsiteY1647" fmla="*/ 1176064 h 6732226"/>
              <a:gd name="connsiteX1648" fmla="*/ 3455463 w 7412206"/>
              <a:gd name="connsiteY1648" fmla="*/ 1117152 h 6732226"/>
              <a:gd name="connsiteX1649" fmla="*/ 5831846 w 7412206"/>
              <a:gd name="connsiteY1649" fmla="*/ 1106865 h 6732226"/>
              <a:gd name="connsiteX1650" fmla="*/ 5829096 w 7412206"/>
              <a:gd name="connsiteY1650" fmla="*/ 1123698 h 6732226"/>
              <a:gd name="connsiteX1651" fmla="*/ 5831846 w 7412206"/>
              <a:gd name="connsiteY1651" fmla="*/ 1106865 h 6732226"/>
              <a:gd name="connsiteX1652" fmla="*/ 2748562 w 7412206"/>
              <a:gd name="connsiteY1652" fmla="*/ 1097826 h 6732226"/>
              <a:gd name="connsiteX1653" fmla="*/ 2739627 w 7412206"/>
              <a:gd name="connsiteY1653" fmla="*/ 1100631 h 6732226"/>
              <a:gd name="connsiteX1654" fmla="*/ 2748562 w 7412206"/>
              <a:gd name="connsiteY1654" fmla="*/ 1097826 h 6732226"/>
              <a:gd name="connsiteX1655" fmla="*/ 6676552 w 7412206"/>
              <a:gd name="connsiteY1655" fmla="*/ 1094709 h 6732226"/>
              <a:gd name="connsiteX1656" fmla="*/ 6531185 w 7412206"/>
              <a:gd name="connsiteY1656" fmla="*/ 1181675 h 6732226"/>
              <a:gd name="connsiteX1657" fmla="*/ 6428433 w 7412206"/>
              <a:gd name="connsiteY1657" fmla="*/ 1273004 h 6732226"/>
              <a:gd name="connsiteX1658" fmla="*/ 6495446 w 7412206"/>
              <a:gd name="connsiteY1658" fmla="*/ 1262718 h 6732226"/>
              <a:gd name="connsiteX1659" fmla="*/ 6544245 w 7412206"/>
              <a:gd name="connsiteY1659" fmla="*/ 1234041 h 6732226"/>
              <a:gd name="connsiteX1660" fmla="*/ 6583077 w 7412206"/>
              <a:gd name="connsiteY1660" fmla="*/ 1195390 h 6732226"/>
              <a:gd name="connsiteX1661" fmla="*/ 6677239 w 7412206"/>
              <a:gd name="connsiteY1661" fmla="*/ 1153933 h 6732226"/>
              <a:gd name="connsiteX1662" fmla="*/ 6676552 w 7412206"/>
              <a:gd name="connsiteY1662" fmla="*/ 1094709 h 6732226"/>
              <a:gd name="connsiteX1663" fmla="*/ 5212577 w 7412206"/>
              <a:gd name="connsiteY1663" fmla="*/ 1079435 h 6732226"/>
              <a:gd name="connsiteX1664" fmla="*/ 5197456 w 7412206"/>
              <a:gd name="connsiteY1664" fmla="*/ 1103125 h 6732226"/>
              <a:gd name="connsiteX1665" fmla="*/ 5212577 w 7412206"/>
              <a:gd name="connsiteY1665" fmla="*/ 1079435 h 6732226"/>
              <a:gd name="connsiteX1666" fmla="*/ 2499068 w 7412206"/>
              <a:gd name="connsiteY1666" fmla="*/ 1079435 h 6732226"/>
              <a:gd name="connsiteX1667" fmla="*/ 2496319 w 7412206"/>
              <a:gd name="connsiteY1667" fmla="*/ 1095956 h 6732226"/>
              <a:gd name="connsiteX1668" fmla="*/ 2499068 w 7412206"/>
              <a:gd name="connsiteY1668" fmla="*/ 1079435 h 6732226"/>
              <a:gd name="connsiteX1669" fmla="*/ 2992558 w 7412206"/>
              <a:gd name="connsiteY1669" fmla="*/ 1078812 h 6732226"/>
              <a:gd name="connsiteX1670" fmla="*/ 2850284 w 7412206"/>
              <a:gd name="connsiteY1670" fmla="*/ 1149257 h 6732226"/>
              <a:gd name="connsiteX1671" fmla="*/ 2992558 w 7412206"/>
              <a:gd name="connsiteY1671" fmla="*/ 1078812 h 6732226"/>
              <a:gd name="connsiteX1672" fmla="*/ 2821074 w 7412206"/>
              <a:gd name="connsiteY1672" fmla="*/ 1061668 h 6732226"/>
              <a:gd name="connsiteX1673" fmla="*/ 2821074 w 7412206"/>
              <a:gd name="connsiteY1673" fmla="*/ 1061668 h 6732226"/>
              <a:gd name="connsiteX1674" fmla="*/ 6389599 w 7412206"/>
              <a:gd name="connsiteY1674" fmla="*/ 1060733 h 6732226"/>
              <a:gd name="connsiteX1675" fmla="*/ 6386507 w 7412206"/>
              <a:gd name="connsiteY1675" fmla="*/ 1077565 h 6732226"/>
              <a:gd name="connsiteX1676" fmla="*/ 6389599 w 7412206"/>
              <a:gd name="connsiteY1676" fmla="*/ 1060733 h 6732226"/>
              <a:gd name="connsiteX1677" fmla="*/ 5571354 w 7412206"/>
              <a:gd name="connsiteY1677" fmla="*/ 1042342 h 6732226"/>
              <a:gd name="connsiteX1678" fmla="*/ 5568261 w 7412206"/>
              <a:gd name="connsiteY1678" fmla="*/ 1059174 h 6732226"/>
              <a:gd name="connsiteX1679" fmla="*/ 5571354 w 7412206"/>
              <a:gd name="connsiteY1679" fmla="*/ 1042342 h 6732226"/>
              <a:gd name="connsiteX1680" fmla="*/ 2460922 w 7412206"/>
              <a:gd name="connsiteY1680" fmla="*/ 1042342 h 6732226"/>
              <a:gd name="connsiteX1681" fmla="*/ 2479480 w 7412206"/>
              <a:gd name="connsiteY1681" fmla="*/ 1061045 h 6732226"/>
              <a:gd name="connsiteX1682" fmla="*/ 2360918 w 7412206"/>
              <a:gd name="connsiteY1682" fmla="*/ 1117152 h 6732226"/>
              <a:gd name="connsiteX1683" fmla="*/ 2427588 w 7412206"/>
              <a:gd name="connsiteY1683" fmla="*/ 1047641 h 6732226"/>
              <a:gd name="connsiteX1684" fmla="*/ 2460922 w 7412206"/>
              <a:gd name="connsiteY1684" fmla="*/ 1042342 h 6732226"/>
              <a:gd name="connsiteX1685" fmla="*/ 2511440 w 7412206"/>
              <a:gd name="connsiteY1685" fmla="*/ 1032991 h 6732226"/>
              <a:gd name="connsiteX1686" fmla="*/ 2551647 w 7412206"/>
              <a:gd name="connsiteY1686" fmla="*/ 1037355 h 6732226"/>
              <a:gd name="connsiteX1687" fmla="*/ 2493570 w 7412206"/>
              <a:gd name="connsiteY1687" fmla="*/ 1056993 h 6732226"/>
              <a:gd name="connsiteX1688" fmla="*/ 2511440 w 7412206"/>
              <a:gd name="connsiteY1688" fmla="*/ 1032991 h 6732226"/>
              <a:gd name="connsiteX1689" fmla="*/ 4528014 w 7412206"/>
              <a:gd name="connsiteY1689" fmla="*/ 1030186 h 6732226"/>
              <a:gd name="connsiteX1690" fmla="*/ 4524921 w 7412206"/>
              <a:gd name="connsiteY1690" fmla="*/ 1047018 h 6732226"/>
              <a:gd name="connsiteX1691" fmla="*/ 4528014 w 7412206"/>
              <a:gd name="connsiteY1691" fmla="*/ 1030186 h 6732226"/>
              <a:gd name="connsiteX1692" fmla="*/ 6433587 w 7412206"/>
              <a:gd name="connsiteY1692" fmla="*/ 1023952 h 6732226"/>
              <a:gd name="connsiteX1693" fmla="*/ 6442866 w 7412206"/>
              <a:gd name="connsiteY1693" fmla="*/ 1027692 h 6732226"/>
              <a:gd name="connsiteX1694" fmla="*/ 6418467 w 7412206"/>
              <a:gd name="connsiteY1694" fmla="*/ 1042342 h 6732226"/>
              <a:gd name="connsiteX1695" fmla="*/ 6433587 w 7412206"/>
              <a:gd name="connsiteY1695" fmla="*/ 1023952 h 6732226"/>
              <a:gd name="connsiteX1696" fmla="*/ 5476161 w 7412206"/>
              <a:gd name="connsiteY1696" fmla="*/ 1023952 h 6732226"/>
              <a:gd name="connsiteX1697" fmla="*/ 5473412 w 7412206"/>
              <a:gd name="connsiteY1697" fmla="*/ 1040472 h 6732226"/>
              <a:gd name="connsiteX1698" fmla="*/ 5476161 w 7412206"/>
              <a:gd name="connsiteY1698" fmla="*/ 1023952 h 6732226"/>
              <a:gd name="connsiteX1699" fmla="*/ 4693656 w 7412206"/>
              <a:gd name="connsiteY1699" fmla="*/ 1023952 h 6732226"/>
              <a:gd name="connsiteX1700" fmla="*/ 4690563 w 7412206"/>
              <a:gd name="connsiteY1700" fmla="*/ 1040472 h 6732226"/>
              <a:gd name="connsiteX1701" fmla="*/ 4693656 w 7412206"/>
              <a:gd name="connsiteY1701" fmla="*/ 1023952 h 6732226"/>
              <a:gd name="connsiteX1702" fmla="*/ 2836882 w 7412206"/>
              <a:gd name="connsiteY1702" fmla="*/ 1020835 h 6732226"/>
              <a:gd name="connsiteX1703" fmla="*/ 2823823 w 7412206"/>
              <a:gd name="connsiteY1703" fmla="*/ 1044836 h 6732226"/>
              <a:gd name="connsiteX1704" fmla="*/ 2843068 w 7412206"/>
              <a:gd name="connsiteY1704" fmla="*/ 1020835 h 6732226"/>
              <a:gd name="connsiteX1705" fmla="*/ 2836882 w 7412206"/>
              <a:gd name="connsiteY1705" fmla="*/ 1020835 h 6732226"/>
              <a:gd name="connsiteX1706" fmla="*/ 6096804 w 7412206"/>
              <a:gd name="connsiteY1706" fmla="*/ 1014912 h 6732226"/>
              <a:gd name="connsiteX1707" fmla="*/ 6084776 w 7412206"/>
              <a:gd name="connsiteY1707" fmla="*/ 1022082 h 6732226"/>
              <a:gd name="connsiteX1708" fmla="*/ 6096804 w 7412206"/>
              <a:gd name="connsiteY1708" fmla="*/ 1014912 h 6732226"/>
              <a:gd name="connsiteX1709" fmla="*/ 5542143 w 7412206"/>
              <a:gd name="connsiteY1709" fmla="*/ 1014912 h 6732226"/>
              <a:gd name="connsiteX1710" fmla="*/ 5542143 w 7412206"/>
              <a:gd name="connsiteY1710" fmla="*/ 1014912 h 6732226"/>
              <a:gd name="connsiteX1711" fmla="*/ 4728709 w 7412206"/>
              <a:gd name="connsiteY1711" fmla="*/ 1014912 h 6732226"/>
              <a:gd name="connsiteX1712" fmla="*/ 4726304 w 7412206"/>
              <a:gd name="connsiteY1712" fmla="*/ 1031433 h 6732226"/>
              <a:gd name="connsiteX1713" fmla="*/ 4728709 w 7412206"/>
              <a:gd name="connsiteY1713" fmla="*/ 1014912 h 6732226"/>
              <a:gd name="connsiteX1714" fmla="*/ 7053887 w 7412206"/>
              <a:gd name="connsiteY1714" fmla="*/ 1005561 h 6732226"/>
              <a:gd name="connsiteX1715" fmla="*/ 7050793 w 7412206"/>
              <a:gd name="connsiteY1715" fmla="*/ 1022082 h 6732226"/>
              <a:gd name="connsiteX1716" fmla="*/ 7053887 w 7412206"/>
              <a:gd name="connsiteY1716" fmla="*/ 1005561 h 6732226"/>
              <a:gd name="connsiteX1717" fmla="*/ 6611945 w 7412206"/>
              <a:gd name="connsiteY1717" fmla="*/ 1005561 h 6732226"/>
              <a:gd name="connsiteX1718" fmla="*/ 6597167 w 7412206"/>
              <a:gd name="connsiteY1718" fmla="*/ 1029563 h 6732226"/>
              <a:gd name="connsiteX1719" fmla="*/ 6611945 w 7412206"/>
              <a:gd name="connsiteY1719" fmla="*/ 1005561 h 6732226"/>
              <a:gd name="connsiteX1720" fmla="*/ 4444849 w 7412206"/>
              <a:gd name="connsiteY1720" fmla="*/ 1004938 h 6732226"/>
              <a:gd name="connsiteX1721" fmla="*/ 4420450 w 7412206"/>
              <a:gd name="connsiteY1721" fmla="*/ 1019588 h 6732226"/>
              <a:gd name="connsiteX1722" fmla="*/ 4439351 w 7412206"/>
              <a:gd name="connsiteY1722" fmla="*/ 1038290 h 6732226"/>
              <a:gd name="connsiteX1723" fmla="*/ 4463407 w 7412206"/>
              <a:gd name="connsiteY1723" fmla="*/ 1023952 h 6732226"/>
              <a:gd name="connsiteX1724" fmla="*/ 4444849 w 7412206"/>
              <a:gd name="connsiteY1724" fmla="*/ 1004938 h 6732226"/>
              <a:gd name="connsiteX1725" fmla="*/ 4499834 w 7412206"/>
              <a:gd name="connsiteY1725" fmla="*/ 1002133 h 6732226"/>
              <a:gd name="connsiteX1726" fmla="*/ 4484713 w 7412206"/>
              <a:gd name="connsiteY1726" fmla="*/ 1025822 h 6732226"/>
              <a:gd name="connsiteX1727" fmla="*/ 4499834 w 7412206"/>
              <a:gd name="connsiteY1727" fmla="*/ 1002133 h 6732226"/>
              <a:gd name="connsiteX1728" fmla="*/ 2875028 w 7412206"/>
              <a:gd name="connsiteY1728" fmla="*/ 999015 h 6732226"/>
              <a:gd name="connsiteX1729" fmla="*/ 2872622 w 7412206"/>
              <a:gd name="connsiteY1729" fmla="*/ 1015847 h 6732226"/>
              <a:gd name="connsiteX1730" fmla="*/ 2875028 w 7412206"/>
              <a:gd name="connsiteY1730" fmla="*/ 999015 h 6732226"/>
              <a:gd name="connsiteX1731" fmla="*/ 6470015 w 7412206"/>
              <a:gd name="connsiteY1731" fmla="*/ 996210 h 6732226"/>
              <a:gd name="connsiteX1732" fmla="*/ 6495446 w 7412206"/>
              <a:gd name="connsiteY1732" fmla="*/ 1008055 h 6732226"/>
              <a:gd name="connsiteX1733" fmla="*/ 6459362 w 7412206"/>
              <a:gd name="connsiteY1733" fmla="*/ 1030186 h 6732226"/>
              <a:gd name="connsiteX1734" fmla="*/ 6440461 w 7412206"/>
              <a:gd name="connsiteY1734" fmla="*/ 1011172 h 6732226"/>
              <a:gd name="connsiteX1735" fmla="*/ 6470015 w 7412206"/>
              <a:gd name="connsiteY1735" fmla="*/ 996210 h 6732226"/>
              <a:gd name="connsiteX1736" fmla="*/ 5147282 w 7412206"/>
              <a:gd name="connsiteY1736" fmla="*/ 996210 h 6732226"/>
              <a:gd name="connsiteX1737" fmla="*/ 5117384 w 7412206"/>
              <a:gd name="connsiteY1737" fmla="*/ 1044213 h 6732226"/>
              <a:gd name="connsiteX1738" fmla="*/ 5147282 w 7412206"/>
              <a:gd name="connsiteY1738" fmla="*/ 996210 h 6732226"/>
              <a:gd name="connsiteX1739" fmla="*/ 2626565 w 7412206"/>
              <a:gd name="connsiteY1739" fmla="*/ 996210 h 6732226"/>
              <a:gd name="connsiteX1740" fmla="*/ 2635499 w 7412206"/>
              <a:gd name="connsiteY1740" fmla="*/ 999950 h 6732226"/>
              <a:gd name="connsiteX1741" fmla="*/ 2611100 w 7412206"/>
              <a:gd name="connsiteY1741" fmla="*/ 1014289 h 6732226"/>
              <a:gd name="connsiteX1742" fmla="*/ 2626565 w 7412206"/>
              <a:gd name="connsiteY1742" fmla="*/ 996210 h 6732226"/>
              <a:gd name="connsiteX1743" fmla="*/ 5760021 w 7412206"/>
              <a:gd name="connsiteY1743" fmla="*/ 977819 h 6732226"/>
              <a:gd name="connsiteX1744" fmla="*/ 5817068 w 7412206"/>
              <a:gd name="connsiteY1744" fmla="*/ 980625 h 6732226"/>
              <a:gd name="connsiteX1745" fmla="*/ 5740433 w 7412206"/>
              <a:gd name="connsiteY1745" fmla="*/ 981248 h 6732226"/>
              <a:gd name="connsiteX1746" fmla="*/ 5760021 w 7412206"/>
              <a:gd name="connsiteY1746" fmla="*/ 977819 h 6732226"/>
              <a:gd name="connsiteX1747" fmla="*/ 5560013 w 7412206"/>
              <a:gd name="connsiteY1747" fmla="*/ 977819 h 6732226"/>
              <a:gd name="connsiteX1748" fmla="*/ 5567918 w 7412206"/>
              <a:gd name="connsiteY1748" fmla="*/ 978755 h 6732226"/>
              <a:gd name="connsiteX1749" fmla="*/ 5542143 w 7412206"/>
              <a:gd name="connsiteY1749" fmla="*/ 1014912 h 6732226"/>
              <a:gd name="connsiteX1750" fmla="*/ 5547986 w 7412206"/>
              <a:gd name="connsiteY1750" fmla="*/ 981248 h 6732226"/>
              <a:gd name="connsiteX1751" fmla="*/ 5560013 w 7412206"/>
              <a:gd name="connsiteY1751" fmla="*/ 977819 h 6732226"/>
              <a:gd name="connsiteX1752" fmla="*/ 2665054 w 7412206"/>
              <a:gd name="connsiteY1752" fmla="*/ 977819 h 6732226"/>
              <a:gd name="connsiteX1753" fmla="*/ 2662305 w 7412206"/>
              <a:gd name="connsiteY1753" fmla="*/ 994652 h 6732226"/>
              <a:gd name="connsiteX1754" fmla="*/ 2665054 w 7412206"/>
              <a:gd name="connsiteY1754" fmla="*/ 977819 h 6732226"/>
              <a:gd name="connsiteX1755" fmla="*/ 6124297 w 7412206"/>
              <a:gd name="connsiteY1755" fmla="*/ 969092 h 6732226"/>
              <a:gd name="connsiteX1756" fmla="*/ 6135981 w 7412206"/>
              <a:gd name="connsiteY1756" fmla="*/ 987482 h 6732226"/>
              <a:gd name="connsiteX1757" fmla="*/ 6099554 w 7412206"/>
              <a:gd name="connsiteY1757" fmla="*/ 1008990 h 6732226"/>
              <a:gd name="connsiteX1758" fmla="*/ 6087526 w 7412206"/>
              <a:gd name="connsiteY1758" fmla="*/ 1016159 h 6732226"/>
              <a:gd name="connsiteX1759" fmla="*/ 5989927 w 7412206"/>
              <a:gd name="connsiteY1759" fmla="*/ 1014912 h 6732226"/>
              <a:gd name="connsiteX1760" fmla="*/ 6068968 w 7412206"/>
              <a:gd name="connsiteY1760" fmla="*/ 997457 h 6732226"/>
              <a:gd name="connsiteX1761" fmla="*/ 6124297 w 7412206"/>
              <a:gd name="connsiteY1761" fmla="*/ 969092 h 6732226"/>
              <a:gd name="connsiteX1762" fmla="*/ 6347673 w 7412206"/>
              <a:gd name="connsiteY1762" fmla="*/ 959429 h 6732226"/>
              <a:gd name="connsiteX1763" fmla="*/ 6361076 w 7412206"/>
              <a:gd name="connsiteY1763" fmla="*/ 960364 h 6732226"/>
              <a:gd name="connsiteX1764" fmla="*/ 6385819 w 7412206"/>
              <a:gd name="connsiteY1764" fmla="*/ 975014 h 6732226"/>
              <a:gd name="connsiteX1765" fmla="*/ 6333584 w 7412206"/>
              <a:gd name="connsiteY1765" fmla="*/ 961611 h 6732226"/>
              <a:gd name="connsiteX1766" fmla="*/ 6347673 w 7412206"/>
              <a:gd name="connsiteY1766" fmla="*/ 959429 h 6732226"/>
              <a:gd name="connsiteX1767" fmla="*/ 5464133 w 7412206"/>
              <a:gd name="connsiteY1767" fmla="*/ 959429 h 6732226"/>
              <a:gd name="connsiteX1768" fmla="*/ 5461384 w 7412206"/>
              <a:gd name="connsiteY1768" fmla="*/ 976261 h 6732226"/>
              <a:gd name="connsiteX1769" fmla="*/ 5464133 w 7412206"/>
              <a:gd name="connsiteY1769" fmla="*/ 959429 h 6732226"/>
              <a:gd name="connsiteX1770" fmla="*/ 3050980 w 7412206"/>
              <a:gd name="connsiteY1770" fmla="*/ 957247 h 6732226"/>
              <a:gd name="connsiteX1771" fmla="*/ 3021425 w 7412206"/>
              <a:gd name="connsiteY1771" fmla="*/ 971585 h 6732226"/>
              <a:gd name="connsiteX1772" fmla="*/ 2942728 w 7412206"/>
              <a:gd name="connsiteY1772" fmla="*/ 989041 h 6732226"/>
              <a:gd name="connsiteX1773" fmla="*/ 3021425 w 7412206"/>
              <a:gd name="connsiteY1773" fmla="*/ 971585 h 6732226"/>
              <a:gd name="connsiteX1774" fmla="*/ 3030704 w 7412206"/>
              <a:gd name="connsiteY1774" fmla="*/ 980937 h 6732226"/>
              <a:gd name="connsiteX1775" fmla="*/ 3052355 w 7412206"/>
              <a:gd name="connsiteY1775" fmla="*/ 983118 h 6732226"/>
              <a:gd name="connsiteX1776" fmla="*/ 3076754 w 7412206"/>
              <a:gd name="connsiteY1776" fmla="*/ 968468 h 6732226"/>
              <a:gd name="connsiteX1777" fmla="*/ 3050980 w 7412206"/>
              <a:gd name="connsiteY1777" fmla="*/ 957247 h 6732226"/>
              <a:gd name="connsiteX1778" fmla="*/ 6555585 w 7412206"/>
              <a:gd name="connsiteY1778" fmla="*/ 950078 h 6732226"/>
              <a:gd name="connsiteX1779" fmla="*/ 6552836 w 7412206"/>
              <a:gd name="connsiteY1779" fmla="*/ 966910 h 6732226"/>
              <a:gd name="connsiteX1780" fmla="*/ 6555585 w 7412206"/>
              <a:gd name="connsiteY1780" fmla="*/ 950078 h 6732226"/>
              <a:gd name="connsiteX1781" fmla="*/ 6306435 w 7412206"/>
              <a:gd name="connsiteY1781" fmla="*/ 950078 h 6732226"/>
              <a:gd name="connsiteX1782" fmla="*/ 6303685 w 7412206"/>
              <a:gd name="connsiteY1782" fmla="*/ 966910 h 6732226"/>
              <a:gd name="connsiteX1783" fmla="*/ 6306435 w 7412206"/>
              <a:gd name="connsiteY1783" fmla="*/ 950078 h 6732226"/>
              <a:gd name="connsiteX1784" fmla="*/ 5753492 w 7412206"/>
              <a:gd name="connsiteY1784" fmla="*/ 941038 h 6732226"/>
              <a:gd name="connsiteX1785" fmla="*/ 5795074 w 7412206"/>
              <a:gd name="connsiteY1785" fmla="*/ 968468 h 6732226"/>
              <a:gd name="connsiteX1786" fmla="*/ 5730467 w 7412206"/>
              <a:gd name="connsiteY1786" fmla="*/ 961611 h 6732226"/>
              <a:gd name="connsiteX1787" fmla="*/ 5753492 w 7412206"/>
              <a:gd name="connsiteY1787" fmla="*/ 941038 h 6732226"/>
              <a:gd name="connsiteX1788" fmla="*/ 5061368 w 7412206"/>
              <a:gd name="connsiteY1788" fmla="*/ 941038 h 6732226"/>
              <a:gd name="connsiteX1789" fmla="*/ 5058275 w 7412206"/>
              <a:gd name="connsiteY1789" fmla="*/ 957559 h 6732226"/>
              <a:gd name="connsiteX1790" fmla="*/ 5061368 w 7412206"/>
              <a:gd name="connsiteY1790" fmla="*/ 941038 h 6732226"/>
              <a:gd name="connsiteX1791" fmla="*/ 4619427 w 7412206"/>
              <a:gd name="connsiteY1791" fmla="*/ 941038 h 6732226"/>
              <a:gd name="connsiteX1792" fmla="*/ 4604649 w 7412206"/>
              <a:gd name="connsiteY1792" fmla="*/ 964728 h 6732226"/>
              <a:gd name="connsiteX1793" fmla="*/ 4619427 w 7412206"/>
              <a:gd name="connsiteY1793" fmla="*/ 941038 h 6732226"/>
              <a:gd name="connsiteX1794" fmla="*/ 2626565 w 7412206"/>
              <a:gd name="connsiteY1794" fmla="*/ 941038 h 6732226"/>
              <a:gd name="connsiteX1795" fmla="*/ 2612131 w 7412206"/>
              <a:gd name="connsiteY1795" fmla="*/ 964728 h 6732226"/>
              <a:gd name="connsiteX1796" fmla="*/ 2626565 w 7412206"/>
              <a:gd name="connsiteY1796" fmla="*/ 941038 h 6732226"/>
              <a:gd name="connsiteX1797" fmla="*/ 6742191 w 7412206"/>
              <a:gd name="connsiteY1797" fmla="*/ 931687 h 6732226"/>
              <a:gd name="connsiteX1798" fmla="*/ 6751469 w 7412206"/>
              <a:gd name="connsiteY1798" fmla="*/ 935116 h 6732226"/>
              <a:gd name="connsiteX1799" fmla="*/ 6727069 w 7412206"/>
              <a:gd name="connsiteY1799" fmla="*/ 950078 h 6732226"/>
              <a:gd name="connsiteX1800" fmla="*/ 6742191 w 7412206"/>
              <a:gd name="connsiteY1800" fmla="*/ 931687 h 6732226"/>
              <a:gd name="connsiteX1801" fmla="*/ 4526983 w 7412206"/>
              <a:gd name="connsiteY1801" fmla="*/ 931687 h 6732226"/>
              <a:gd name="connsiteX1802" fmla="*/ 4524577 w 7412206"/>
              <a:gd name="connsiteY1802" fmla="*/ 948208 h 6732226"/>
              <a:gd name="connsiteX1803" fmla="*/ 4526983 w 7412206"/>
              <a:gd name="connsiteY1803" fmla="*/ 931687 h 6732226"/>
              <a:gd name="connsiteX1804" fmla="*/ 6816764 w 7412206"/>
              <a:gd name="connsiteY1804" fmla="*/ 922648 h 6732226"/>
              <a:gd name="connsiteX1805" fmla="*/ 6813671 w 7412206"/>
              <a:gd name="connsiteY1805" fmla="*/ 939168 h 6732226"/>
              <a:gd name="connsiteX1806" fmla="*/ 6816764 w 7412206"/>
              <a:gd name="connsiteY1806" fmla="*/ 922648 h 6732226"/>
              <a:gd name="connsiteX1807" fmla="*/ 5464133 w 7412206"/>
              <a:gd name="connsiteY1807" fmla="*/ 922648 h 6732226"/>
              <a:gd name="connsiteX1808" fmla="*/ 5461384 w 7412206"/>
              <a:gd name="connsiteY1808" fmla="*/ 939168 h 6732226"/>
              <a:gd name="connsiteX1809" fmla="*/ 5464133 w 7412206"/>
              <a:gd name="connsiteY1809" fmla="*/ 922648 h 6732226"/>
              <a:gd name="connsiteX1810" fmla="*/ 5658643 w 7412206"/>
              <a:gd name="connsiteY1810" fmla="*/ 913296 h 6732226"/>
              <a:gd name="connsiteX1811" fmla="*/ 5736309 w 7412206"/>
              <a:gd name="connsiteY1811" fmla="*/ 972209 h 6732226"/>
              <a:gd name="connsiteX1812" fmla="*/ 5656925 w 7412206"/>
              <a:gd name="connsiteY1812" fmla="*/ 989353 h 6732226"/>
              <a:gd name="connsiteX1813" fmla="*/ 5592317 w 7412206"/>
              <a:gd name="connsiteY1813" fmla="*/ 983118 h 6732226"/>
              <a:gd name="connsiteX1814" fmla="*/ 5658643 w 7412206"/>
              <a:gd name="connsiteY1814" fmla="*/ 913296 h 6732226"/>
              <a:gd name="connsiteX1815" fmla="*/ 5309832 w 7412206"/>
              <a:gd name="connsiteY1815" fmla="*/ 913296 h 6732226"/>
              <a:gd name="connsiteX1816" fmla="*/ 5307426 w 7412206"/>
              <a:gd name="connsiteY1816" fmla="*/ 929817 h 6732226"/>
              <a:gd name="connsiteX1817" fmla="*/ 5309832 w 7412206"/>
              <a:gd name="connsiteY1817" fmla="*/ 913296 h 6732226"/>
              <a:gd name="connsiteX1818" fmla="*/ 5214983 w 7412206"/>
              <a:gd name="connsiteY1818" fmla="*/ 903945 h 6732226"/>
              <a:gd name="connsiteX1819" fmla="*/ 5212577 w 7412206"/>
              <a:gd name="connsiteY1819" fmla="*/ 920777 h 6732226"/>
              <a:gd name="connsiteX1820" fmla="*/ 5214983 w 7412206"/>
              <a:gd name="connsiteY1820" fmla="*/ 903945 h 6732226"/>
              <a:gd name="connsiteX1821" fmla="*/ 6372417 w 7412206"/>
              <a:gd name="connsiteY1821" fmla="*/ 895218 h 6732226"/>
              <a:gd name="connsiteX1822" fmla="*/ 6383757 w 7412206"/>
              <a:gd name="connsiteY1822" fmla="*/ 898023 h 6732226"/>
              <a:gd name="connsiteX1823" fmla="*/ 6371386 w 7412206"/>
              <a:gd name="connsiteY1823" fmla="*/ 905192 h 6732226"/>
              <a:gd name="connsiteX1824" fmla="*/ 6372417 w 7412206"/>
              <a:gd name="connsiteY1824" fmla="*/ 895218 h 6732226"/>
              <a:gd name="connsiteX1825" fmla="*/ 5397464 w 7412206"/>
              <a:gd name="connsiteY1825" fmla="*/ 885555 h 6732226"/>
              <a:gd name="connsiteX1826" fmla="*/ 5416022 w 7412206"/>
              <a:gd name="connsiteY1826" fmla="*/ 904569 h 6732226"/>
              <a:gd name="connsiteX1827" fmla="*/ 5391966 w 7412206"/>
              <a:gd name="connsiteY1827" fmla="*/ 918907 h 6732226"/>
              <a:gd name="connsiteX1828" fmla="*/ 5372721 w 7412206"/>
              <a:gd name="connsiteY1828" fmla="*/ 900205 h 6732226"/>
              <a:gd name="connsiteX1829" fmla="*/ 5397464 w 7412206"/>
              <a:gd name="connsiteY1829" fmla="*/ 885555 h 6732226"/>
              <a:gd name="connsiteX1830" fmla="*/ 6659369 w 7412206"/>
              <a:gd name="connsiteY1830" fmla="*/ 877450 h 6732226"/>
              <a:gd name="connsiteX1831" fmla="*/ 6708856 w 7412206"/>
              <a:gd name="connsiteY1831" fmla="*/ 907997 h 6732226"/>
              <a:gd name="connsiteX1832" fmla="*/ 6651121 w 7412206"/>
              <a:gd name="connsiteY1832" fmla="*/ 927635 h 6732226"/>
              <a:gd name="connsiteX1833" fmla="*/ 6608165 w 7412206"/>
              <a:gd name="connsiteY1833" fmla="*/ 923271 h 6732226"/>
              <a:gd name="connsiteX1834" fmla="*/ 6625691 w 7412206"/>
              <a:gd name="connsiteY1834" fmla="*/ 882749 h 6732226"/>
              <a:gd name="connsiteX1835" fmla="*/ 6659369 w 7412206"/>
              <a:gd name="connsiteY1835" fmla="*/ 877450 h 6732226"/>
              <a:gd name="connsiteX1836" fmla="*/ 6004705 w 7412206"/>
              <a:gd name="connsiteY1836" fmla="*/ 876827 h 6732226"/>
              <a:gd name="connsiteX1837" fmla="*/ 6016045 w 7412206"/>
              <a:gd name="connsiteY1837" fmla="*/ 879632 h 6732226"/>
              <a:gd name="connsiteX1838" fmla="*/ 6004017 w 7412206"/>
              <a:gd name="connsiteY1838" fmla="*/ 886802 h 6732226"/>
              <a:gd name="connsiteX1839" fmla="*/ 6004705 w 7412206"/>
              <a:gd name="connsiteY1839" fmla="*/ 876827 h 6732226"/>
              <a:gd name="connsiteX1840" fmla="*/ 3128646 w 7412206"/>
              <a:gd name="connsiteY1840" fmla="*/ 876827 h 6732226"/>
              <a:gd name="connsiteX1841" fmla="*/ 3100123 w 7412206"/>
              <a:gd name="connsiteY1841" fmla="*/ 894906 h 6732226"/>
              <a:gd name="connsiteX1842" fmla="*/ 3090500 w 7412206"/>
              <a:gd name="connsiteY1842" fmla="*/ 885243 h 6732226"/>
              <a:gd name="connsiteX1843" fmla="*/ 3072630 w 7412206"/>
              <a:gd name="connsiteY1843" fmla="*/ 925765 h 6732226"/>
              <a:gd name="connsiteX1844" fmla="*/ 3100123 w 7412206"/>
              <a:gd name="connsiteY1844" fmla="*/ 894906 h 6732226"/>
              <a:gd name="connsiteX1845" fmla="*/ 3128646 w 7412206"/>
              <a:gd name="connsiteY1845" fmla="*/ 876827 h 6732226"/>
              <a:gd name="connsiteX1846" fmla="*/ 6410563 w 7412206"/>
              <a:gd name="connsiteY1846" fmla="*/ 867164 h 6732226"/>
              <a:gd name="connsiteX1847" fmla="*/ 6395442 w 7412206"/>
              <a:gd name="connsiteY1847" fmla="*/ 890854 h 6732226"/>
              <a:gd name="connsiteX1848" fmla="*/ 6410563 w 7412206"/>
              <a:gd name="connsiteY1848" fmla="*/ 867164 h 6732226"/>
              <a:gd name="connsiteX1849" fmla="*/ 6318463 w 7412206"/>
              <a:gd name="connsiteY1849" fmla="*/ 867164 h 6732226"/>
              <a:gd name="connsiteX1850" fmla="*/ 6315370 w 7412206"/>
              <a:gd name="connsiteY1850" fmla="*/ 883996 h 6732226"/>
              <a:gd name="connsiteX1851" fmla="*/ 6318463 w 7412206"/>
              <a:gd name="connsiteY1851" fmla="*/ 867164 h 6732226"/>
              <a:gd name="connsiteX1852" fmla="*/ 5748681 w 7412206"/>
              <a:gd name="connsiteY1852" fmla="*/ 857813 h 6732226"/>
              <a:gd name="connsiteX1853" fmla="*/ 5745931 w 7412206"/>
              <a:gd name="connsiteY1853" fmla="*/ 874645 h 6732226"/>
              <a:gd name="connsiteX1854" fmla="*/ 5748681 w 7412206"/>
              <a:gd name="connsiteY1854" fmla="*/ 857813 h 6732226"/>
              <a:gd name="connsiteX1855" fmla="*/ 6920891 w 7412206"/>
              <a:gd name="connsiteY1855" fmla="*/ 848773 h 6732226"/>
              <a:gd name="connsiteX1856" fmla="*/ 6870031 w 7412206"/>
              <a:gd name="connsiteY1856" fmla="*/ 894594 h 6732226"/>
              <a:gd name="connsiteX1857" fmla="*/ 6884808 w 7412206"/>
              <a:gd name="connsiteY1857" fmla="*/ 870281 h 6732226"/>
              <a:gd name="connsiteX1858" fmla="*/ 6920891 w 7412206"/>
              <a:gd name="connsiteY1858" fmla="*/ 848773 h 6732226"/>
              <a:gd name="connsiteX1859" fmla="*/ 6478606 w 7412206"/>
              <a:gd name="connsiteY1859" fmla="*/ 848773 h 6732226"/>
              <a:gd name="connsiteX1860" fmla="*/ 6454207 w 7412206"/>
              <a:gd name="connsiteY1860" fmla="*/ 863112 h 6732226"/>
              <a:gd name="connsiteX1861" fmla="*/ 6478606 w 7412206"/>
              <a:gd name="connsiteY1861" fmla="*/ 848773 h 6732226"/>
              <a:gd name="connsiteX1862" fmla="*/ 4144494 w 7412206"/>
              <a:gd name="connsiteY1862" fmla="*/ 843786 h 6732226"/>
              <a:gd name="connsiteX1863" fmla="*/ 4133153 w 7412206"/>
              <a:gd name="connsiteY1863" fmla="*/ 846280 h 6732226"/>
              <a:gd name="connsiteX1864" fmla="*/ 4136933 w 7412206"/>
              <a:gd name="connsiteY1864" fmla="*/ 888983 h 6732226"/>
              <a:gd name="connsiteX1865" fmla="*/ 4144494 w 7412206"/>
              <a:gd name="connsiteY1865" fmla="*/ 843786 h 6732226"/>
              <a:gd name="connsiteX1866" fmla="*/ 3250644 w 7412206"/>
              <a:gd name="connsiteY1866" fmla="*/ 840981 h 6732226"/>
              <a:gd name="connsiteX1867" fmla="*/ 3169885 w 7412206"/>
              <a:gd name="connsiteY1867" fmla="*/ 867788 h 6732226"/>
              <a:gd name="connsiteX1868" fmla="*/ 3148235 w 7412206"/>
              <a:gd name="connsiteY1868" fmla="*/ 865606 h 6732226"/>
              <a:gd name="connsiteX1869" fmla="*/ 3069881 w 7412206"/>
              <a:gd name="connsiteY1869" fmla="*/ 942597 h 6732226"/>
              <a:gd name="connsiteX1870" fmla="*/ 3198065 w 7412206"/>
              <a:gd name="connsiteY1870" fmla="*/ 895841 h 6732226"/>
              <a:gd name="connsiteX1871" fmla="*/ 3219027 w 7412206"/>
              <a:gd name="connsiteY1871" fmla="*/ 898335 h 6732226"/>
              <a:gd name="connsiteX1872" fmla="*/ 3260954 w 7412206"/>
              <a:gd name="connsiteY1872" fmla="*/ 843163 h 6732226"/>
              <a:gd name="connsiteX1873" fmla="*/ 3250644 w 7412206"/>
              <a:gd name="connsiteY1873" fmla="*/ 840981 h 6732226"/>
              <a:gd name="connsiteX1874" fmla="*/ 4002564 w 7412206"/>
              <a:gd name="connsiteY1874" fmla="*/ 840046 h 6732226"/>
              <a:gd name="connsiteX1875" fmla="*/ 4001533 w 7412206"/>
              <a:gd name="connsiteY1875" fmla="*/ 850020 h 6732226"/>
              <a:gd name="connsiteX1876" fmla="*/ 4013904 w 7412206"/>
              <a:gd name="connsiteY1876" fmla="*/ 842539 h 6732226"/>
              <a:gd name="connsiteX1877" fmla="*/ 4002564 w 7412206"/>
              <a:gd name="connsiteY1877" fmla="*/ 840046 h 6732226"/>
              <a:gd name="connsiteX1878" fmla="*/ 5499530 w 7412206"/>
              <a:gd name="connsiteY1878" fmla="*/ 839422 h 6732226"/>
              <a:gd name="connsiteX1879" fmla="*/ 5497124 w 7412206"/>
              <a:gd name="connsiteY1879" fmla="*/ 856254 h 6732226"/>
              <a:gd name="connsiteX1880" fmla="*/ 5499530 w 7412206"/>
              <a:gd name="connsiteY1880" fmla="*/ 839422 h 6732226"/>
              <a:gd name="connsiteX1881" fmla="*/ 4771323 w 7412206"/>
              <a:gd name="connsiteY1881" fmla="*/ 830383 h 6732226"/>
              <a:gd name="connsiteX1882" fmla="*/ 4782663 w 7412206"/>
              <a:gd name="connsiteY1882" fmla="*/ 833500 h 6732226"/>
              <a:gd name="connsiteX1883" fmla="*/ 4770292 w 7412206"/>
              <a:gd name="connsiteY1883" fmla="*/ 840669 h 6732226"/>
              <a:gd name="connsiteX1884" fmla="*/ 4771323 w 7412206"/>
              <a:gd name="connsiteY1884" fmla="*/ 830383 h 6732226"/>
              <a:gd name="connsiteX1885" fmla="*/ 7228807 w 7412206"/>
              <a:gd name="connsiteY1885" fmla="*/ 821032 h 6732226"/>
              <a:gd name="connsiteX1886" fmla="*/ 7216093 w 7412206"/>
              <a:gd name="connsiteY1886" fmla="*/ 840046 h 6732226"/>
              <a:gd name="connsiteX1887" fmla="*/ 7228807 w 7412206"/>
              <a:gd name="connsiteY1887" fmla="*/ 821032 h 6732226"/>
              <a:gd name="connsiteX1888" fmla="*/ 6085464 w 7412206"/>
              <a:gd name="connsiteY1888" fmla="*/ 821032 h 6732226"/>
              <a:gd name="connsiteX1889" fmla="*/ 6071030 w 7412206"/>
              <a:gd name="connsiteY1889" fmla="*/ 845033 h 6732226"/>
              <a:gd name="connsiteX1890" fmla="*/ 6053160 w 7412206"/>
              <a:gd name="connsiteY1890" fmla="*/ 885555 h 6732226"/>
              <a:gd name="connsiteX1891" fmla="*/ 6025324 w 7412206"/>
              <a:gd name="connsiteY1891" fmla="*/ 857190 h 6732226"/>
              <a:gd name="connsiteX1892" fmla="*/ 6085464 w 7412206"/>
              <a:gd name="connsiteY1892" fmla="*/ 821032 h 6732226"/>
              <a:gd name="connsiteX1893" fmla="*/ 3290508 w 7412206"/>
              <a:gd name="connsiteY1893" fmla="*/ 818850 h 6732226"/>
              <a:gd name="connsiteX1894" fmla="*/ 3285353 w 7412206"/>
              <a:gd name="connsiteY1894" fmla="*/ 828513 h 6732226"/>
              <a:gd name="connsiteX1895" fmla="*/ 3307003 w 7412206"/>
              <a:gd name="connsiteY1895" fmla="*/ 831006 h 6732226"/>
              <a:gd name="connsiteX1896" fmla="*/ 3290508 w 7412206"/>
              <a:gd name="connsiteY1896" fmla="*/ 818850 h 6732226"/>
              <a:gd name="connsiteX1897" fmla="*/ 4614615 w 7412206"/>
              <a:gd name="connsiteY1897" fmla="*/ 812304 h 6732226"/>
              <a:gd name="connsiteX1898" fmla="*/ 4630767 w 7412206"/>
              <a:gd name="connsiteY1898" fmla="*/ 824149 h 6732226"/>
              <a:gd name="connsiteX1899" fmla="*/ 4609461 w 7412206"/>
              <a:gd name="connsiteY1899" fmla="*/ 822279 h 6732226"/>
              <a:gd name="connsiteX1900" fmla="*/ 4614615 w 7412206"/>
              <a:gd name="connsiteY1900" fmla="*/ 812304 h 6732226"/>
              <a:gd name="connsiteX1901" fmla="*/ 6979313 w 7412206"/>
              <a:gd name="connsiteY1901" fmla="*/ 811681 h 6732226"/>
              <a:gd name="connsiteX1902" fmla="*/ 6952165 w 7412206"/>
              <a:gd name="connsiteY1902" fmla="*/ 842851 h 6732226"/>
              <a:gd name="connsiteX1903" fmla="*/ 6979313 w 7412206"/>
              <a:gd name="connsiteY1903" fmla="*/ 811681 h 6732226"/>
              <a:gd name="connsiteX1904" fmla="*/ 4444162 w 7412206"/>
              <a:gd name="connsiteY1904" fmla="*/ 811681 h 6732226"/>
              <a:gd name="connsiteX1905" fmla="*/ 4441413 w 7412206"/>
              <a:gd name="connsiteY1905" fmla="*/ 828513 h 6732226"/>
              <a:gd name="connsiteX1906" fmla="*/ 4444162 w 7412206"/>
              <a:gd name="connsiteY1906" fmla="*/ 811681 h 6732226"/>
              <a:gd name="connsiteX1907" fmla="*/ 4206008 w 7412206"/>
              <a:gd name="connsiteY1907" fmla="*/ 802953 h 6732226"/>
              <a:gd name="connsiteX1908" fmla="*/ 4169237 w 7412206"/>
              <a:gd name="connsiteY1908" fmla="*/ 824460 h 6732226"/>
              <a:gd name="connsiteX1909" fmla="*/ 4209445 w 7412206"/>
              <a:gd name="connsiteY1909" fmla="*/ 845656 h 6732226"/>
              <a:gd name="connsiteX1910" fmla="*/ 4206008 w 7412206"/>
              <a:gd name="connsiteY1910" fmla="*/ 802953 h 6732226"/>
              <a:gd name="connsiteX1911" fmla="*/ 5736996 w 7412206"/>
              <a:gd name="connsiteY1911" fmla="*/ 802329 h 6732226"/>
              <a:gd name="connsiteX1912" fmla="*/ 5734247 w 7412206"/>
              <a:gd name="connsiteY1912" fmla="*/ 819473 h 6732226"/>
              <a:gd name="connsiteX1913" fmla="*/ 5736996 w 7412206"/>
              <a:gd name="connsiteY1913" fmla="*/ 802329 h 6732226"/>
              <a:gd name="connsiteX1914" fmla="*/ 4830775 w 7412206"/>
              <a:gd name="connsiteY1914" fmla="*/ 775211 h 6732226"/>
              <a:gd name="connsiteX1915" fmla="*/ 4841772 w 7412206"/>
              <a:gd name="connsiteY1915" fmla="*/ 778016 h 6732226"/>
              <a:gd name="connsiteX1916" fmla="*/ 4830088 w 7412206"/>
              <a:gd name="connsiteY1916" fmla="*/ 785186 h 6732226"/>
              <a:gd name="connsiteX1917" fmla="*/ 4830775 w 7412206"/>
              <a:gd name="connsiteY1917" fmla="*/ 775211 h 6732226"/>
              <a:gd name="connsiteX1918" fmla="*/ 6195434 w 7412206"/>
              <a:gd name="connsiteY1918" fmla="*/ 765548 h 6732226"/>
              <a:gd name="connsiteX1919" fmla="*/ 6239765 w 7412206"/>
              <a:gd name="connsiteY1919" fmla="*/ 792978 h 6732226"/>
              <a:gd name="connsiteX1920" fmla="*/ 6109520 w 7412206"/>
              <a:gd name="connsiteY1920" fmla="*/ 856254 h 6732226"/>
              <a:gd name="connsiteX1921" fmla="*/ 6178251 w 7412206"/>
              <a:gd name="connsiteY1921" fmla="*/ 769600 h 6732226"/>
              <a:gd name="connsiteX1922" fmla="*/ 6195434 w 7412206"/>
              <a:gd name="connsiteY1922" fmla="*/ 765548 h 6732226"/>
              <a:gd name="connsiteX1923" fmla="*/ 5835626 w 7412206"/>
              <a:gd name="connsiteY1923" fmla="*/ 765548 h 6732226"/>
              <a:gd name="connsiteX1924" fmla="*/ 5818443 w 7412206"/>
              <a:gd name="connsiteY1924" fmla="*/ 806382 h 6732226"/>
              <a:gd name="connsiteX1925" fmla="*/ 5811913 w 7412206"/>
              <a:gd name="connsiteY1925" fmla="*/ 780198 h 6732226"/>
              <a:gd name="connsiteX1926" fmla="*/ 5835626 w 7412206"/>
              <a:gd name="connsiteY1926" fmla="*/ 765548 h 6732226"/>
              <a:gd name="connsiteX1927" fmla="*/ 5228042 w 7412206"/>
              <a:gd name="connsiteY1927" fmla="*/ 765548 h 6732226"/>
              <a:gd name="connsiteX1928" fmla="*/ 5301928 w 7412206"/>
              <a:gd name="connsiteY1928" fmla="*/ 781445 h 6732226"/>
              <a:gd name="connsiteX1929" fmla="*/ 5183023 w 7412206"/>
              <a:gd name="connsiteY1929" fmla="*/ 837552 h 6732226"/>
              <a:gd name="connsiteX1930" fmla="*/ 5228042 w 7412206"/>
              <a:gd name="connsiteY1930" fmla="*/ 765548 h 6732226"/>
              <a:gd name="connsiteX1931" fmla="*/ 6291657 w 7412206"/>
              <a:gd name="connsiteY1931" fmla="*/ 756509 h 6732226"/>
              <a:gd name="connsiteX1932" fmla="*/ 6276880 w 7412206"/>
              <a:gd name="connsiteY1932" fmla="*/ 780198 h 6732226"/>
              <a:gd name="connsiteX1933" fmla="*/ 6291657 w 7412206"/>
              <a:gd name="connsiteY1933" fmla="*/ 756509 h 6732226"/>
              <a:gd name="connsiteX1934" fmla="*/ 6346986 w 7412206"/>
              <a:gd name="connsiteY1934" fmla="*/ 738118 h 6732226"/>
              <a:gd name="connsiteX1935" fmla="*/ 6346986 w 7412206"/>
              <a:gd name="connsiteY1935" fmla="*/ 738118 h 6732226"/>
              <a:gd name="connsiteX1936" fmla="*/ 5436297 w 7412206"/>
              <a:gd name="connsiteY1936" fmla="*/ 729079 h 6732226"/>
              <a:gd name="connsiteX1937" fmla="*/ 5464477 w 7412206"/>
              <a:gd name="connsiteY1937" fmla="*/ 742482 h 6732226"/>
              <a:gd name="connsiteX1938" fmla="*/ 5372721 w 7412206"/>
              <a:gd name="connsiteY1938" fmla="*/ 767107 h 6732226"/>
              <a:gd name="connsiteX1939" fmla="*/ 5436297 w 7412206"/>
              <a:gd name="connsiteY1939" fmla="*/ 729079 h 6732226"/>
              <a:gd name="connsiteX1940" fmla="*/ 3990192 w 7412206"/>
              <a:gd name="connsiteY1940" fmla="*/ 721598 h 6732226"/>
              <a:gd name="connsiteX1941" fmla="*/ 3954108 w 7412206"/>
              <a:gd name="connsiteY1941" fmla="*/ 743417 h 6732226"/>
              <a:gd name="connsiteX1942" fmla="*/ 3979195 w 7412206"/>
              <a:gd name="connsiteY1942" fmla="*/ 788303 h 6732226"/>
              <a:gd name="connsiteX1943" fmla="*/ 3990192 w 7412206"/>
              <a:gd name="connsiteY1943" fmla="*/ 721598 h 6732226"/>
              <a:gd name="connsiteX1944" fmla="*/ 5774799 w 7412206"/>
              <a:gd name="connsiteY1944" fmla="*/ 720039 h 6732226"/>
              <a:gd name="connsiteX1945" fmla="*/ 5799885 w 7412206"/>
              <a:gd name="connsiteY1945" fmla="*/ 737495 h 6732226"/>
              <a:gd name="connsiteX1946" fmla="*/ 5729780 w 7412206"/>
              <a:gd name="connsiteY1946" fmla="*/ 764613 h 6732226"/>
              <a:gd name="connsiteX1947" fmla="*/ 5774799 w 7412206"/>
              <a:gd name="connsiteY1947" fmla="*/ 720039 h 6732226"/>
              <a:gd name="connsiteX1948" fmla="*/ 5678575 w 7412206"/>
              <a:gd name="connsiteY1948" fmla="*/ 710065 h 6732226"/>
              <a:gd name="connsiteX1949" fmla="*/ 5715690 w 7412206"/>
              <a:gd name="connsiteY1949" fmla="*/ 728455 h 6732226"/>
              <a:gd name="connsiteX1950" fmla="*/ 5661048 w 7412206"/>
              <a:gd name="connsiteY1950" fmla="*/ 731572 h 6732226"/>
              <a:gd name="connsiteX1951" fmla="*/ 5678575 w 7412206"/>
              <a:gd name="connsiteY1951" fmla="*/ 710065 h 6732226"/>
              <a:gd name="connsiteX1952" fmla="*/ 2807671 w 7412206"/>
              <a:gd name="connsiteY1952" fmla="*/ 701025 h 6732226"/>
              <a:gd name="connsiteX1953" fmla="*/ 2804578 w 7412206"/>
              <a:gd name="connsiteY1953" fmla="*/ 717546 h 6732226"/>
              <a:gd name="connsiteX1954" fmla="*/ 2807671 w 7412206"/>
              <a:gd name="connsiteY1954" fmla="*/ 701025 h 6732226"/>
              <a:gd name="connsiteX1955" fmla="*/ 4096725 w 7412206"/>
              <a:gd name="connsiteY1955" fmla="*/ 688869 h 6732226"/>
              <a:gd name="connsiteX1956" fmla="*/ 4035898 w 7412206"/>
              <a:gd name="connsiteY1956" fmla="*/ 709129 h 6732226"/>
              <a:gd name="connsiteX1957" fmla="*/ 4115283 w 7412206"/>
              <a:gd name="connsiteY1957" fmla="*/ 691674 h 6732226"/>
              <a:gd name="connsiteX1958" fmla="*/ 4096725 w 7412206"/>
              <a:gd name="connsiteY1958" fmla="*/ 688869 h 6732226"/>
              <a:gd name="connsiteX1959" fmla="*/ 5521868 w 7412206"/>
              <a:gd name="connsiteY1959" fmla="*/ 682635 h 6732226"/>
              <a:gd name="connsiteX1960" fmla="*/ 5467914 w 7412206"/>
              <a:gd name="connsiteY1960" fmla="*/ 744976 h 6732226"/>
              <a:gd name="connsiteX1961" fmla="*/ 5521868 w 7412206"/>
              <a:gd name="connsiteY1961" fmla="*/ 682635 h 6732226"/>
              <a:gd name="connsiteX1962" fmla="*/ 4670288 w 7412206"/>
              <a:gd name="connsiteY1962" fmla="*/ 682635 h 6732226"/>
              <a:gd name="connsiteX1963" fmla="*/ 4637640 w 7412206"/>
              <a:gd name="connsiteY1963" fmla="*/ 747158 h 6732226"/>
              <a:gd name="connsiteX1964" fmla="*/ 4670288 w 7412206"/>
              <a:gd name="connsiteY1964" fmla="*/ 682635 h 6732226"/>
              <a:gd name="connsiteX1965" fmla="*/ 4465125 w 7412206"/>
              <a:gd name="connsiteY1965" fmla="*/ 682635 h 6732226"/>
              <a:gd name="connsiteX1966" fmla="*/ 4416669 w 7412206"/>
              <a:gd name="connsiteY1966" fmla="*/ 711312 h 6732226"/>
              <a:gd name="connsiteX1967" fmla="*/ 4465125 w 7412206"/>
              <a:gd name="connsiteY1967" fmla="*/ 682635 h 6732226"/>
              <a:gd name="connsiteX1968" fmla="*/ 5663110 w 7412206"/>
              <a:gd name="connsiteY1968" fmla="*/ 673595 h 6732226"/>
              <a:gd name="connsiteX1969" fmla="*/ 5648333 w 7412206"/>
              <a:gd name="connsiteY1969" fmla="*/ 697285 h 6732226"/>
              <a:gd name="connsiteX1970" fmla="*/ 5663110 w 7412206"/>
              <a:gd name="connsiteY1970" fmla="*/ 673595 h 6732226"/>
              <a:gd name="connsiteX1971" fmla="*/ 5477880 w 7412206"/>
              <a:gd name="connsiteY1971" fmla="*/ 664244 h 6732226"/>
              <a:gd name="connsiteX1972" fmla="*/ 5432173 w 7412206"/>
              <a:gd name="connsiteY1972" fmla="*/ 676400 h 6732226"/>
              <a:gd name="connsiteX1973" fmla="*/ 5477880 w 7412206"/>
              <a:gd name="connsiteY1973" fmla="*/ 664244 h 6732226"/>
              <a:gd name="connsiteX1974" fmla="*/ 4302232 w 7412206"/>
              <a:gd name="connsiteY1974" fmla="*/ 664244 h 6732226"/>
              <a:gd name="connsiteX1975" fmla="*/ 4299139 w 7412206"/>
              <a:gd name="connsiteY1975" fmla="*/ 680764 h 6732226"/>
              <a:gd name="connsiteX1976" fmla="*/ 4302232 w 7412206"/>
              <a:gd name="connsiteY1976" fmla="*/ 664244 h 6732226"/>
              <a:gd name="connsiteX1977" fmla="*/ 5625652 w 7412206"/>
              <a:gd name="connsiteY1977" fmla="*/ 636814 h 6732226"/>
              <a:gd name="connsiteX1978" fmla="*/ 5651770 w 7412206"/>
              <a:gd name="connsiteY1978" fmla="*/ 662997 h 6732226"/>
              <a:gd name="connsiteX1979" fmla="*/ 5620841 w 7412206"/>
              <a:gd name="connsiteY1979" fmla="*/ 651776 h 6732226"/>
              <a:gd name="connsiteX1980" fmla="*/ 5550735 w 7412206"/>
              <a:gd name="connsiteY1980" fmla="*/ 678582 h 6732226"/>
              <a:gd name="connsiteX1981" fmla="*/ 5625652 w 7412206"/>
              <a:gd name="connsiteY1981" fmla="*/ 636814 h 6732226"/>
              <a:gd name="connsiteX1982" fmla="*/ 2985342 w 7412206"/>
              <a:gd name="connsiteY1982" fmla="*/ 618112 h 6732226"/>
              <a:gd name="connsiteX1983" fmla="*/ 2982592 w 7412206"/>
              <a:gd name="connsiteY1983" fmla="*/ 634944 h 6732226"/>
              <a:gd name="connsiteX1984" fmla="*/ 2985342 w 7412206"/>
              <a:gd name="connsiteY1984" fmla="*/ 618112 h 6732226"/>
              <a:gd name="connsiteX1985" fmla="*/ 4171986 w 7412206"/>
              <a:gd name="connsiteY1985" fmla="*/ 612813 h 6732226"/>
              <a:gd name="connsiteX1986" fmla="*/ 4169237 w 7412206"/>
              <a:gd name="connsiteY1986" fmla="*/ 629645 h 6732226"/>
              <a:gd name="connsiteX1987" fmla="*/ 4171986 w 7412206"/>
              <a:gd name="connsiteY1987" fmla="*/ 612813 h 6732226"/>
              <a:gd name="connsiteX1988" fmla="*/ 3020738 w 7412206"/>
              <a:gd name="connsiteY1988" fmla="*/ 599721 h 6732226"/>
              <a:gd name="connsiteX1989" fmla="*/ 3018333 w 7412206"/>
              <a:gd name="connsiteY1989" fmla="*/ 616241 h 6732226"/>
              <a:gd name="connsiteX1990" fmla="*/ 3020738 w 7412206"/>
              <a:gd name="connsiteY1990" fmla="*/ 599721 h 6732226"/>
              <a:gd name="connsiteX1991" fmla="*/ 3117649 w 7412206"/>
              <a:gd name="connsiteY1991" fmla="*/ 553589 h 6732226"/>
              <a:gd name="connsiteX1992" fmla="*/ 3093250 w 7412206"/>
              <a:gd name="connsiteY1992" fmla="*/ 567927 h 6732226"/>
              <a:gd name="connsiteX1993" fmla="*/ 3117649 w 7412206"/>
              <a:gd name="connsiteY1993" fmla="*/ 553589 h 6732226"/>
              <a:gd name="connsiteX1994" fmla="*/ 4373025 w 7412206"/>
              <a:gd name="connsiteY1994" fmla="*/ 544238 h 6732226"/>
              <a:gd name="connsiteX1995" fmla="*/ 4370276 w 7412206"/>
              <a:gd name="connsiteY1995" fmla="*/ 561070 h 6732226"/>
              <a:gd name="connsiteX1996" fmla="*/ 4373025 w 7412206"/>
              <a:gd name="connsiteY1996" fmla="*/ 544238 h 6732226"/>
              <a:gd name="connsiteX1997" fmla="*/ 3131395 w 7412206"/>
              <a:gd name="connsiteY1997" fmla="*/ 534886 h 6732226"/>
              <a:gd name="connsiteX1998" fmla="*/ 3131395 w 7412206"/>
              <a:gd name="connsiteY1998" fmla="*/ 534886 h 6732226"/>
              <a:gd name="connsiteX1999" fmla="*/ 3322468 w 7412206"/>
              <a:gd name="connsiteY1999" fmla="*/ 525847 h 6732226"/>
              <a:gd name="connsiteX2000" fmla="*/ 3261641 w 7412206"/>
              <a:gd name="connsiteY2000" fmla="*/ 562316 h 6732226"/>
              <a:gd name="connsiteX2001" fmla="*/ 3322468 w 7412206"/>
              <a:gd name="connsiteY2001" fmla="*/ 525847 h 6732226"/>
              <a:gd name="connsiteX2002" fmla="*/ 3578148 w 7412206"/>
              <a:gd name="connsiteY2002" fmla="*/ 498105 h 6732226"/>
              <a:gd name="connsiteX2003" fmla="*/ 3575743 w 7412206"/>
              <a:gd name="connsiteY2003" fmla="*/ 514937 h 6732226"/>
              <a:gd name="connsiteX2004" fmla="*/ 3578148 w 7412206"/>
              <a:gd name="connsiteY2004" fmla="*/ 498105 h 6732226"/>
              <a:gd name="connsiteX2005" fmla="*/ 3649972 w 7412206"/>
              <a:gd name="connsiteY2005" fmla="*/ 475039 h 6732226"/>
              <a:gd name="connsiteX2006" fmla="*/ 3647223 w 7412206"/>
              <a:gd name="connsiteY2006" fmla="*/ 491871 h 6732226"/>
              <a:gd name="connsiteX2007" fmla="*/ 3649972 w 7412206"/>
              <a:gd name="connsiteY2007" fmla="*/ 475039 h 6732226"/>
              <a:gd name="connsiteX2008" fmla="*/ 3519383 w 7412206"/>
              <a:gd name="connsiteY2008" fmla="*/ 470363 h 6732226"/>
              <a:gd name="connsiteX2009" fmla="*/ 3516290 w 7412206"/>
              <a:gd name="connsiteY2009" fmla="*/ 487195 h 6732226"/>
              <a:gd name="connsiteX2010" fmla="*/ 3519383 w 7412206"/>
              <a:gd name="connsiteY2010" fmla="*/ 470363 h 6732226"/>
              <a:gd name="connsiteX2011" fmla="*/ 3464742 w 7412206"/>
              <a:gd name="connsiteY2011" fmla="*/ 461324 h 6732226"/>
              <a:gd name="connsiteX2012" fmla="*/ 3483299 w 7412206"/>
              <a:gd name="connsiteY2012" fmla="*/ 480026 h 6732226"/>
              <a:gd name="connsiteX2013" fmla="*/ 3403915 w 7412206"/>
              <a:gd name="connsiteY2013" fmla="*/ 497482 h 6732226"/>
              <a:gd name="connsiteX2014" fmla="*/ 3464742 w 7412206"/>
              <a:gd name="connsiteY2014" fmla="*/ 461324 h 6732226"/>
              <a:gd name="connsiteX2015" fmla="*/ 3112494 w 7412206"/>
              <a:gd name="connsiteY2015" fmla="*/ 461324 h 6732226"/>
              <a:gd name="connsiteX2016" fmla="*/ 3122117 w 7412206"/>
              <a:gd name="connsiteY2016" fmla="*/ 465064 h 6732226"/>
              <a:gd name="connsiteX2017" fmla="*/ 3097717 w 7412206"/>
              <a:gd name="connsiteY2017" fmla="*/ 479403 h 6732226"/>
              <a:gd name="connsiteX2018" fmla="*/ 3112494 w 7412206"/>
              <a:gd name="connsiteY2018" fmla="*/ 461324 h 6732226"/>
              <a:gd name="connsiteX2019" fmla="*/ 3827986 w 7412206"/>
              <a:gd name="connsiteY2019" fmla="*/ 387761 h 6732226"/>
              <a:gd name="connsiteX2020" fmla="*/ 3816646 w 7412206"/>
              <a:gd name="connsiteY2020" fmla="*/ 390255 h 6732226"/>
              <a:gd name="connsiteX2021" fmla="*/ 3823175 w 7412206"/>
              <a:gd name="connsiteY2021" fmla="*/ 416438 h 6732226"/>
              <a:gd name="connsiteX2022" fmla="*/ 3823175 w 7412206"/>
              <a:gd name="connsiteY2022" fmla="*/ 416438 h 6732226"/>
              <a:gd name="connsiteX2023" fmla="*/ 3832454 w 7412206"/>
              <a:gd name="connsiteY2023" fmla="*/ 425790 h 6732226"/>
              <a:gd name="connsiteX2024" fmla="*/ 3856510 w 7412206"/>
              <a:gd name="connsiteY2024" fmla="*/ 411139 h 6732226"/>
              <a:gd name="connsiteX2025" fmla="*/ 3859603 w 7412206"/>
              <a:gd name="connsiteY2025" fmla="*/ 394619 h 6732226"/>
              <a:gd name="connsiteX2026" fmla="*/ 3827986 w 7412206"/>
              <a:gd name="connsiteY2026" fmla="*/ 387761 h 6732226"/>
              <a:gd name="connsiteX2027" fmla="*/ 3933832 w 7412206"/>
              <a:gd name="connsiteY2027" fmla="*/ 353162 h 6732226"/>
              <a:gd name="connsiteX2028" fmla="*/ 3950671 w 7412206"/>
              <a:gd name="connsiteY2028" fmla="*/ 369994 h 6732226"/>
              <a:gd name="connsiteX2029" fmla="*/ 3950671 w 7412206"/>
              <a:gd name="connsiteY2029" fmla="*/ 369994 h 6732226"/>
              <a:gd name="connsiteX2030" fmla="*/ 3933832 w 7412206"/>
              <a:gd name="connsiteY2030" fmla="*/ 353162 h 6732226"/>
              <a:gd name="connsiteX2031" fmla="*/ 4026276 w 7412206"/>
              <a:gd name="connsiteY2031" fmla="*/ 309523 h 6732226"/>
              <a:gd name="connsiteX2032" fmla="*/ 4002907 w 7412206"/>
              <a:gd name="connsiteY2032" fmla="*/ 383709 h 6732226"/>
              <a:gd name="connsiteX2033" fmla="*/ 4075762 w 7412206"/>
              <a:gd name="connsiteY2033" fmla="*/ 340071 h 6732226"/>
              <a:gd name="connsiteX2034" fmla="*/ 4026276 w 7412206"/>
              <a:gd name="connsiteY2034" fmla="*/ 309523 h 6732226"/>
              <a:gd name="connsiteX2035" fmla="*/ 3729701 w 7412206"/>
              <a:gd name="connsiteY2035" fmla="*/ 175179 h 6732226"/>
              <a:gd name="connsiteX2036" fmla="*/ 3715267 w 7412206"/>
              <a:gd name="connsiteY2036" fmla="*/ 199180 h 6732226"/>
              <a:gd name="connsiteX2037" fmla="*/ 3729701 w 7412206"/>
              <a:gd name="connsiteY2037" fmla="*/ 175179 h 6732226"/>
              <a:gd name="connsiteX2038" fmla="*/ 4518735 w 7412206"/>
              <a:gd name="connsiteY2038" fmla="*/ 105045 h 6732226"/>
              <a:gd name="connsiteX2039" fmla="*/ 4515986 w 7412206"/>
              <a:gd name="connsiteY2039" fmla="*/ 121565 h 6732226"/>
              <a:gd name="connsiteX2040" fmla="*/ 4518735 w 7412206"/>
              <a:gd name="connsiteY2040" fmla="*/ 105045 h 6732226"/>
              <a:gd name="connsiteX2041" fmla="*/ 4281956 w 7412206"/>
              <a:gd name="connsiteY2041" fmla="*/ 46132 h 6732226"/>
              <a:gd name="connsiteX2042" fmla="*/ 4269928 w 7412206"/>
              <a:gd name="connsiteY2042" fmla="*/ 49873 h 6732226"/>
              <a:gd name="connsiteX2043" fmla="*/ 4281956 w 7412206"/>
              <a:gd name="connsiteY2043" fmla="*/ 46132 h 6732226"/>
              <a:gd name="connsiteX2044" fmla="*/ 4221816 w 7412206"/>
              <a:gd name="connsiteY2044" fmla="*/ 18703 h 6732226"/>
              <a:gd name="connsiteX2045" fmla="*/ 4247934 w 7412206"/>
              <a:gd name="connsiteY2045" fmla="*/ 26807 h 6732226"/>
              <a:gd name="connsiteX2046" fmla="*/ 4266835 w 7412206"/>
              <a:gd name="connsiteY2046" fmla="*/ 45509 h 6732226"/>
              <a:gd name="connsiteX2047" fmla="*/ 4197073 w 7412206"/>
              <a:gd name="connsiteY2047" fmla="*/ 72316 h 6732226"/>
              <a:gd name="connsiteX2048" fmla="*/ 4259275 w 7412206"/>
              <a:gd name="connsiteY2048" fmla="*/ 155229 h 6732226"/>
              <a:gd name="connsiteX2049" fmla="*/ 4304981 w 7412206"/>
              <a:gd name="connsiteY2049" fmla="*/ 142761 h 6732226"/>
              <a:gd name="connsiteX2050" fmla="*/ 4381616 w 7412206"/>
              <a:gd name="connsiteY2050" fmla="*/ 141826 h 6732226"/>
              <a:gd name="connsiteX2051" fmla="*/ 4449660 w 7412206"/>
              <a:gd name="connsiteY2051" fmla="*/ 191075 h 6732226"/>
              <a:gd name="connsiteX2052" fmla="*/ 4455159 w 7412206"/>
              <a:gd name="connsiteY2052" fmla="*/ 158035 h 6732226"/>
              <a:gd name="connsiteX2053" fmla="*/ 4442100 w 7412206"/>
              <a:gd name="connsiteY2053" fmla="*/ 105668 h 6732226"/>
              <a:gd name="connsiteX2054" fmla="*/ 4517361 w 7412206"/>
              <a:gd name="connsiteY2054" fmla="*/ 45509 h 6732226"/>
              <a:gd name="connsiteX2055" fmla="*/ 4567191 w 7412206"/>
              <a:gd name="connsiteY2055" fmla="*/ 75745 h 6732226"/>
              <a:gd name="connsiteX2056" fmla="*/ 4568222 w 7412206"/>
              <a:gd name="connsiteY2056" fmla="*/ 135280 h 6732226"/>
              <a:gd name="connsiteX2057" fmla="*/ 4629736 w 7412206"/>
              <a:gd name="connsiteY2057" fmla="*/ 158658 h 6732226"/>
              <a:gd name="connsiteX2058" fmla="*/ 4559630 w 7412206"/>
              <a:gd name="connsiteY2058" fmla="*/ 185465 h 6732226"/>
              <a:gd name="connsiteX2059" fmla="*/ 4556194 w 7412206"/>
              <a:gd name="connsiteY2059" fmla="*/ 142449 h 6732226"/>
              <a:gd name="connsiteX2060" fmla="*/ 4510144 w 7412206"/>
              <a:gd name="connsiteY2060" fmla="*/ 154918 h 6732226"/>
              <a:gd name="connsiteX2061" fmla="*/ 4516673 w 7412206"/>
              <a:gd name="connsiteY2061" fmla="*/ 181101 h 6732226"/>
              <a:gd name="connsiteX2062" fmla="*/ 4447598 w 7412206"/>
              <a:gd name="connsiteY2062" fmla="*/ 267443 h 6732226"/>
              <a:gd name="connsiteX2063" fmla="*/ 4357217 w 7412206"/>
              <a:gd name="connsiteY2063" fmla="*/ 351604 h 6732226"/>
              <a:gd name="connsiteX2064" fmla="*/ 4268897 w 7412206"/>
              <a:gd name="connsiteY2064" fmla="*/ 359708 h 6732226"/>
              <a:gd name="connsiteX2065" fmla="*/ 4159958 w 7412206"/>
              <a:gd name="connsiteY2065" fmla="*/ 424854 h 6732226"/>
              <a:gd name="connsiteX2066" fmla="*/ 4166488 w 7412206"/>
              <a:gd name="connsiteY2066" fmla="*/ 451038 h 6732226"/>
              <a:gd name="connsiteX2067" fmla="*/ 4139339 w 7412206"/>
              <a:gd name="connsiteY2067" fmla="*/ 482208 h 6732226"/>
              <a:gd name="connsiteX2068" fmla="*/ 4188825 w 7412206"/>
              <a:gd name="connsiteY2068" fmla="*/ 512444 h 6732226"/>
              <a:gd name="connsiteX2069" fmla="*/ 4195355 w 7412206"/>
              <a:gd name="connsiteY2069" fmla="*/ 538627 h 6732226"/>
              <a:gd name="connsiteX2070" fmla="*/ 4189856 w 7412206"/>
              <a:gd name="connsiteY2070" fmla="*/ 572291 h 6732226"/>
              <a:gd name="connsiteX2071" fmla="*/ 4229720 w 7412206"/>
              <a:gd name="connsiteY2071" fmla="*/ 592864 h 6732226"/>
              <a:gd name="connsiteX2072" fmla="*/ 4184358 w 7412206"/>
              <a:gd name="connsiteY2072" fmla="*/ 605332 h 6732226"/>
              <a:gd name="connsiteX2073" fmla="*/ 4242779 w 7412206"/>
              <a:gd name="connsiteY2073" fmla="*/ 645542 h 6732226"/>
              <a:gd name="connsiteX2074" fmla="*/ 4158240 w 7412206"/>
              <a:gd name="connsiteY2074" fmla="*/ 696038 h 6732226"/>
              <a:gd name="connsiteX2075" fmla="*/ 4192605 w 7412206"/>
              <a:gd name="connsiteY2075" fmla="*/ 750275 h 6732226"/>
              <a:gd name="connsiteX2076" fmla="*/ 4116314 w 7412206"/>
              <a:gd name="connsiteY2076" fmla="*/ 751210 h 6732226"/>
              <a:gd name="connsiteX2077" fmla="*/ 4083666 w 7412206"/>
              <a:gd name="connsiteY2077" fmla="*/ 815733 h 6732226"/>
              <a:gd name="connsiteX2078" fmla="*/ 4153429 w 7412206"/>
              <a:gd name="connsiteY2078" fmla="*/ 788926 h 6732226"/>
              <a:gd name="connsiteX2079" fmla="*/ 4175079 w 7412206"/>
              <a:gd name="connsiteY2079" fmla="*/ 791108 h 6732226"/>
              <a:gd name="connsiteX2080" fmla="*/ 4199479 w 7412206"/>
              <a:gd name="connsiteY2080" fmla="*/ 776770 h 6732226"/>
              <a:gd name="connsiteX2081" fmla="*/ 4220785 w 7412206"/>
              <a:gd name="connsiteY2081" fmla="*/ 778952 h 6732226"/>
              <a:gd name="connsiteX2082" fmla="*/ 4223535 w 7412206"/>
              <a:gd name="connsiteY2082" fmla="*/ 762119 h 6732226"/>
              <a:gd name="connsiteX2083" fmla="*/ 4278863 w 7412206"/>
              <a:gd name="connsiteY2083" fmla="*/ 759002 h 6732226"/>
              <a:gd name="connsiteX2084" fmla="*/ 4341752 w 7412206"/>
              <a:gd name="connsiteY2084" fmla="*/ 706324 h 6732226"/>
              <a:gd name="connsiteX2085" fmla="*/ 4324226 w 7412206"/>
              <a:gd name="connsiteY2085" fmla="*/ 746846 h 6732226"/>
              <a:gd name="connsiteX2086" fmla="*/ 4429728 w 7412206"/>
              <a:gd name="connsiteY2086" fmla="*/ 834123 h 6732226"/>
              <a:gd name="connsiteX2087" fmla="*/ 4353437 w 7412206"/>
              <a:gd name="connsiteY2087" fmla="*/ 834747 h 6732226"/>
              <a:gd name="connsiteX2088" fmla="*/ 4371650 w 7412206"/>
              <a:gd name="connsiteY2088" fmla="*/ 853449 h 6732226"/>
              <a:gd name="connsiteX2089" fmla="*/ 4246903 w 7412206"/>
              <a:gd name="connsiteY2089" fmla="*/ 883373 h 6732226"/>
              <a:gd name="connsiteX2090" fmla="*/ 4348625 w 7412206"/>
              <a:gd name="connsiteY2090" fmla="*/ 927323 h 6732226"/>
              <a:gd name="connsiteX2091" fmla="*/ 4392613 w 7412206"/>
              <a:gd name="connsiteY2091" fmla="*/ 991535 h 6732226"/>
              <a:gd name="connsiteX2092" fmla="*/ 4493305 w 7412206"/>
              <a:gd name="connsiteY2092" fmla="*/ 976261 h 6732226"/>
              <a:gd name="connsiteX2093" fmla="*/ 4591934 w 7412206"/>
              <a:gd name="connsiteY2093" fmla="*/ 1036732 h 6732226"/>
              <a:gd name="connsiteX2094" fmla="*/ 4589528 w 7412206"/>
              <a:gd name="connsiteY2094" fmla="*/ 1053564 h 6732226"/>
              <a:gd name="connsiteX2095" fmla="*/ 4648294 w 7412206"/>
              <a:gd name="connsiteY2095" fmla="*/ 1093462 h 6732226"/>
              <a:gd name="connsiteX2096" fmla="*/ 4712557 w 7412206"/>
              <a:gd name="connsiteY2096" fmla="*/ 1099696 h 6732226"/>
              <a:gd name="connsiteX2097" fmla="*/ 4779570 w 7412206"/>
              <a:gd name="connsiteY2097" fmla="*/ 1089722 h 6732226"/>
              <a:gd name="connsiteX2098" fmla="*/ 4763762 w 7412206"/>
              <a:gd name="connsiteY2098" fmla="*/ 1054187 h 6732226"/>
              <a:gd name="connsiteX2099" fmla="*/ 4806375 w 7412206"/>
              <a:gd name="connsiteY2099" fmla="*/ 1058551 h 6732226"/>
              <a:gd name="connsiteX2100" fmla="*/ 4985764 w 7412206"/>
              <a:gd name="connsiteY2100" fmla="*/ 966286 h 6732226"/>
              <a:gd name="connsiteX2101" fmla="*/ 4962395 w 7412206"/>
              <a:gd name="connsiteY2101" fmla="*/ 1040472 h 6732226"/>
              <a:gd name="connsiteX2102" fmla="*/ 4974423 w 7412206"/>
              <a:gd name="connsiteY2102" fmla="*/ 1032991 h 6732226"/>
              <a:gd name="connsiteX2103" fmla="*/ 5008102 w 7412206"/>
              <a:gd name="connsiteY2103" fmla="*/ 1028004 h 6732226"/>
              <a:gd name="connsiteX2104" fmla="*/ 5079582 w 7412206"/>
              <a:gd name="connsiteY2104" fmla="*/ 1119957 h 6732226"/>
              <a:gd name="connsiteX2105" fmla="*/ 5140409 w 7412206"/>
              <a:gd name="connsiteY2105" fmla="*/ 1083799 h 6732226"/>
              <a:gd name="connsiteX2106" fmla="*/ 5218076 w 7412206"/>
              <a:gd name="connsiteY2106" fmla="*/ 1142400 h 6732226"/>
              <a:gd name="connsiteX2107" fmla="*/ 5205704 w 7412206"/>
              <a:gd name="connsiteY2107" fmla="*/ 1149569 h 6732226"/>
              <a:gd name="connsiteX2108" fmla="*/ 5224605 w 7412206"/>
              <a:gd name="connsiteY2108" fmla="*/ 1168583 h 6732226"/>
              <a:gd name="connsiteX2109" fmla="*/ 5212577 w 7412206"/>
              <a:gd name="connsiteY2109" fmla="*/ 1176064 h 6732226"/>
              <a:gd name="connsiteX2110" fmla="*/ 5197456 w 7412206"/>
              <a:gd name="connsiteY2110" fmla="*/ 1199754 h 6732226"/>
              <a:gd name="connsiteX2111" fmla="*/ 5237664 w 7412206"/>
              <a:gd name="connsiteY2111" fmla="*/ 1220638 h 6732226"/>
              <a:gd name="connsiteX2112" fmla="*/ 5236633 w 7412206"/>
              <a:gd name="connsiteY2112" fmla="*/ 1161102 h 6732226"/>
              <a:gd name="connsiteX2113" fmla="*/ 5286120 w 7412206"/>
              <a:gd name="connsiteY2113" fmla="*/ 1191649 h 6732226"/>
              <a:gd name="connsiteX2114" fmla="*/ 5370659 w 7412206"/>
              <a:gd name="connsiteY2114" fmla="*/ 1141153 h 6732226"/>
              <a:gd name="connsiteX2115" fmla="*/ 5388529 w 7412206"/>
              <a:gd name="connsiteY2115" fmla="*/ 1100320 h 6732226"/>
              <a:gd name="connsiteX2116" fmla="*/ 5502279 w 7412206"/>
              <a:gd name="connsiteY2116" fmla="*/ 1137101 h 6732226"/>
              <a:gd name="connsiteX2117" fmla="*/ 5583382 w 7412206"/>
              <a:gd name="connsiteY2117" fmla="*/ 1043901 h 6732226"/>
              <a:gd name="connsiteX2118" fmla="*/ 5646958 w 7412206"/>
              <a:gd name="connsiteY2118" fmla="*/ 990288 h 6732226"/>
              <a:gd name="connsiteX2119" fmla="*/ 5689572 w 7412206"/>
              <a:gd name="connsiteY2119" fmla="*/ 995275 h 6732226"/>
              <a:gd name="connsiteX2120" fmla="*/ 5732529 w 7412206"/>
              <a:gd name="connsiteY2120" fmla="*/ 999639 h 6732226"/>
              <a:gd name="connsiteX2121" fmla="*/ 5767238 w 7412206"/>
              <a:gd name="connsiteY2121" fmla="*/ 1053564 h 6732226"/>
              <a:gd name="connsiteX2122" fmla="*/ 5834251 w 7412206"/>
              <a:gd name="connsiteY2122" fmla="*/ 1043589 h 6732226"/>
              <a:gd name="connsiteX2123" fmla="*/ 5792669 w 7412206"/>
              <a:gd name="connsiteY2123" fmla="*/ 1098449 h 6732226"/>
              <a:gd name="connsiteX2124" fmla="*/ 5713284 w 7412206"/>
              <a:gd name="connsiteY2124" fmla="*/ 1116217 h 6732226"/>
              <a:gd name="connsiteX2125" fmla="*/ 5729092 w 7412206"/>
              <a:gd name="connsiteY2125" fmla="*/ 1151751 h 6732226"/>
              <a:gd name="connsiteX2126" fmla="*/ 5649708 w 7412206"/>
              <a:gd name="connsiteY2126" fmla="*/ 1168895 h 6732226"/>
              <a:gd name="connsiteX2127" fmla="*/ 5564825 w 7412206"/>
              <a:gd name="connsiteY2127" fmla="*/ 1220014 h 6732226"/>
              <a:gd name="connsiteX2128" fmla="*/ 5510183 w 7412206"/>
              <a:gd name="connsiteY2128" fmla="*/ 1222820 h 6732226"/>
              <a:gd name="connsiteX2129" fmla="*/ 5436985 w 7412206"/>
              <a:gd name="connsiteY2129" fmla="*/ 1266459 h 6732226"/>
              <a:gd name="connsiteX2130" fmla="*/ 5412929 w 7412206"/>
              <a:gd name="connsiteY2130" fmla="*/ 1280797 h 6732226"/>
              <a:gd name="connsiteX2131" fmla="*/ 5391622 w 7412206"/>
              <a:gd name="connsiteY2131" fmla="*/ 1278615 h 6732226"/>
              <a:gd name="connsiteX2132" fmla="*/ 5376501 w 7412206"/>
              <a:gd name="connsiteY2132" fmla="*/ 1302616 h 6732226"/>
              <a:gd name="connsiteX2133" fmla="*/ 5331138 w 7412206"/>
              <a:gd name="connsiteY2133" fmla="*/ 1315085 h 6732226"/>
              <a:gd name="connsiteX2134" fmla="*/ 5365504 w 7412206"/>
              <a:gd name="connsiteY2134" fmla="*/ 1369321 h 6732226"/>
              <a:gd name="connsiteX2135" fmla="*/ 5304677 w 7412206"/>
              <a:gd name="connsiteY2135" fmla="*/ 1405479 h 6732226"/>
              <a:gd name="connsiteX2136" fmla="*/ 5413960 w 7412206"/>
              <a:gd name="connsiteY2136" fmla="*/ 1340333 h 6732226"/>
              <a:gd name="connsiteX2137" fmla="*/ 5483722 w 7412206"/>
              <a:gd name="connsiteY2137" fmla="*/ 1313526 h 6732226"/>
              <a:gd name="connsiteX2138" fmla="*/ 5538019 w 7412206"/>
              <a:gd name="connsiteY2138" fmla="*/ 1250873 h 6732226"/>
              <a:gd name="connsiteX2139" fmla="*/ 5639398 w 7412206"/>
              <a:gd name="connsiteY2139" fmla="*/ 1295135 h 6732226"/>
              <a:gd name="connsiteX2140" fmla="*/ 5716033 w 7412206"/>
              <a:gd name="connsiteY2140" fmla="*/ 1294512 h 6732226"/>
              <a:gd name="connsiteX2141" fmla="*/ 5727374 w 7412206"/>
              <a:gd name="connsiteY2141" fmla="*/ 1227807 h 6732226"/>
              <a:gd name="connsiteX2142" fmla="*/ 5775830 w 7412206"/>
              <a:gd name="connsiteY2142" fmla="*/ 1198507 h 6732226"/>
              <a:gd name="connsiteX2143" fmla="*/ 5809164 w 7412206"/>
              <a:gd name="connsiteY2143" fmla="*/ 1193831 h 6732226"/>
              <a:gd name="connsiteX2144" fmla="*/ 5840093 w 7412206"/>
              <a:gd name="connsiteY2144" fmla="*/ 1205364 h 6732226"/>
              <a:gd name="connsiteX2145" fmla="*/ 5795418 w 7412206"/>
              <a:gd name="connsiteY2145" fmla="*/ 1277057 h 6732226"/>
              <a:gd name="connsiteX2146" fmla="*/ 5817068 w 7412206"/>
              <a:gd name="connsiteY2146" fmla="*/ 1279238 h 6732226"/>
              <a:gd name="connsiteX2147" fmla="*/ 5831846 w 7412206"/>
              <a:gd name="connsiteY2147" fmla="*/ 1255237 h 6732226"/>
              <a:gd name="connsiteX2148" fmla="*/ 5852809 w 7412206"/>
              <a:gd name="connsiteY2148" fmla="*/ 1257419 h 6732226"/>
              <a:gd name="connsiteX2149" fmla="*/ 5868273 w 7412206"/>
              <a:gd name="connsiteY2149" fmla="*/ 1233418 h 6732226"/>
              <a:gd name="connsiteX2150" fmla="*/ 5940785 w 7412206"/>
              <a:gd name="connsiteY2150" fmla="*/ 1190091 h 6732226"/>
              <a:gd name="connsiteX2151" fmla="*/ 5982711 w 7412206"/>
              <a:gd name="connsiteY2151" fmla="*/ 1134919 h 6732226"/>
              <a:gd name="connsiteX2152" fmla="*/ 6131514 w 7412206"/>
              <a:gd name="connsiteY2152" fmla="*/ 1090657 h 6732226"/>
              <a:gd name="connsiteX2153" fmla="*/ 6320868 w 7412206"/>
              <a:gd name="connsiteY2153" fmla="*/ 1067279 h 6732226"/>
              <a:gd name="connsiteX2154" fmla="*/ 6360389 w 7412206"/>
              <a:gd name="connsiteY2154" fmla="*/ 1028939 h 6732226"/>
              <a:gd name="connsiteX2155" fmla="*/ 6306435 w 7412206"/>
              <a:gd name="connsiteY2155" fmla="*/ 1090968 h 6732226"/>
              <a:gd name="connsiteX2156" fmla="*/ 6272413 w 7412206"/>
              <a:gd name="connsiteY2156" fmla="*/ 1096267 h 6732226"/>
              <a:gd name="connsiteX2157" fmla="*/ 6229799 w 7412206"/>
              <a:gd name="connsiteY2157" fmla="*/ 1091904 h 6732226"/>
              <a:gd name="connsiteX2158" fmla="*/ 6257636 w 7412206"/>
              <a:gd name="connsiteY2158" fmla="*/ 1120269 h 6732226"/>
              <a:gd name="connsiteX2159" fmla="*/ 6116049 w 7412206"/>
              <a:gd name="connsiteY2159" fmla="*/ 1249938 h 6732226"/>
              <a:gd name="connsiteX2160" fmla="*/ 6058315 w 7412206"/>
              <a:gd name="connsiteY2160" fmla="*/ 1269887 h 6732226"/>
              <a:gd name="connsiteX2161" fmla="*/ 6110551 w 7412206"/>
              <a:gd name="connsiteY2161" fmla="*/ 1283291 h 6732226"/>
              <a:gd name="connsiteX2162" fmla="*/ 6104709 w 7412206"/>
              <a:gd name="connsiteY2162" fmla="*/ 1316955 h 6732226"/>
              <a:gd name="connsiteX2163" fmla="*/ 6205743 w 7412206"/>
              <a:gd name="connsiteY2163" fmla="*/ 1301681 h 6732226"/>
              <a:gd name="connsiteX2164" fmla="*/ 6228081 w 7412206"/>
              <a:gd name="connsiteY2164" fmla="*/ 1363399 h 6732226"/>
              <a:gd name="connsiteX2165" fmla="*/ 6118111 w 7412206"/>
              <a:gd name="connsiteY2165" fmla="*/ 1369010 h 6732226"/>
              <a:gd name="connsiteX2166" fmla="*/ 6162099 w 7412206"/>
              <a:gd name="connsiteY2166" fmla="*/ 1432597 h 6732226"/>
              <a:gd name="connsiteX2167" fmla="*/ 6392349 w 7412206"/>
              <a:gd name="connsiteY2167" fmla="*/ 1295135 h 6732226"/>
              <a:gd name="connsiteX2168" fmla="*/ 6276537 w 7412206"/>
              <a:gd name="connsiteY2168" fmla="*/ 1334099 h 6732226"/>
              <a:gd name="connsiteX2169" fmla="*/ 6327741 w 7412206"/>
              <a:gd name="connsiteY2169" fmla="*/ 1288590 h 6732226"/>
              <a:gd name="connsiteX2170" fmla="*/ 6330834 w 7412206"/>
              <a:gd name="connsiteY2170" fmla="*/ 1271758 h 6732226"/>
              <a:gd name="connsiteX2171" fmla="*/ 6376197 w 7412206"/>
              <a:gd name="connsiteY2171" fmla="*/ 1259601 h 6732226"/>
              <a:gd name="connsiteX2172" fmla="*/ 6418123 w 7412206"/>
              <a:gd name="connsiteY2172" fmla="*/ 1204118 h 6732226"/>
              <a:gd name="connsiteX2173" fmla="*/ 6500257 w 7412206"/>
              <a:gd name="connsiteY2173" fmla="*/ 1170142 h 6732226"/>
              <a:gd name="connsiteX2174" fmla="*/ 6493727 w 7412206"/>
              <a:gd name="connsiteY2174" fmla="*/ 1143647 h 6732226"/>
              <a:gd name="connsiteX2175" fmla="*/ 6645967 w 7412206"/>
              <a:gd name="connsiteY2175" fmla="*/ 1083176 h 6732226"/>
              <a:gd name="connsiteX2176" fmla="*/ 6639093 w 7412206"/>
              <a:gd name="connsiteY2176" fmla="*/ 1056993 h 6732226"/>
              <a:gd name="connsiteX2177" fmla="*/ 6753531 w 7412206"/>
              <a:gd name="connsiteY2177" fmla="*/ 958182 h 6732226"/>
              <a:gd name="connsiteX2178" fmla="*/ 6794083 w 7412206"/>
              <a:gd name="connsiteY2178" fmla="*/ 979378 h 6732226"/>
              <a:gd name="connsiteX2179" fmla="*/ 6861095 w 7412206"/>
              <a:gd name="connsiteY2179" fmla="*/ 969092 h 6732226"/>
              <a:gd name="connsiteX2180" fmla="*/ 6901303 w 7412206"/>
              <a:gd name="connsiteY2180" fmla="*/ 990288 h 6732226"/>
              <a:gd name="connsiteX2181" fmla="*/ 6915737 w 7412206"/>
              <a:gd name="connsiteY2181" fmla="*/ 965975 h 6732226"/>
              <a:gd name="connsiteX2182" fmla="*/ 6949759 w 7412206"/>
              <a:gd name="connsiteY2182" fmla="*/ 960987 h 6732226"/>
              <a:gd name="connsiteX2183" fmla="*/ 6964536 w 7412206"/>
              <a:gd name="connsiteY2183" fmla="*/ 937298 h 6732226"/>
              <a:gd name="connsiteX2184" fmla="*/ 7046326 w 7412206"/>
              <a:gd name="connsiteY2184" fmla="*/ 903010 h 6732226"/>
              <a:gd name="connsiteX2185" fmla="*/ 7210594 w 7412206"/>
              <a:gd name="connsiteY2185" fmla="*/ 834747 h 6732226"/>
              <a:gd name="connsiteX2186" fmla="*/ 7138083 w 7412206"/>
              <a:gd name="connsiteY2186" fmla="*/ 878385 h 6732226"/>
              <a:gd name="connsiteX2187" fmla="*/ 7089283 w 7412206"/>
              <a:gd name="connsiteY2187" fmla="*/ 907374 h 6732226"/>
              <a:gd name="connsiteX2188" fmla="*/ 7067977 w 7412206"/>
              <a:gd name="connsiteY2188" fmla="*/ 905192 h 6732226"/>
              <a:gd name="connsiteX2189" fmla="*/ 7016771 w 7412206"/>
              <a:gd name="connsiteY2189" fmla="*/ 951013 h 6732226"/>
              <a:gd name="connsiteX2190" fmla="*/ 6922610 w 7412206"/>
              <a:gd name="connsiteY2190" fmla="*/ 992158 h 6732226"/>
              <a:gd name="connsiteX2191" fmla="*/ 7033267 w 7412206"/>
              <a:gd name="connsiteY2191" fmla="*/ 1045771 h 6732226"/>
              <a:gd name="connsiteX2192" fmla="*/ 6915393 w 7412206"/>
              <a:gd name="connsiteY2192" fmla="*/ 1101878 h 6732226"/>
              <a:gd name="connsiteX2193" fmla="*/ 6893743 w 7412206"/>
              <a:gd name="connsiteY2193" fmla="*/ 1099696 h 6732226"/>
              <a:gd name="connsiteX2194" fmla="*/ 6845287 w 7412206"/>
              <a:gd name="connsiteY2194" fmla="*/ 1128373 h 6732226"/>
              <a:gd name="connsiteX2195" fmla="*/ 6830510 w 7412206"/>
              <a:gd name="connsiteY2195" fmla="*/ 1152374 h 6732226"/>
              <a:gd name="connsiteX2196" fmla="*/ 6808860 w 7412206"/>
              <a:gd name="connsiteY2196" fmla="*/ 1150504 h 6732226"/>
              <a:gd name="connsiteX2197" fmla="*/ 6772432 w 7412206"/>
              <a:gd name="connsiteY2197" fmla="*/ 1172324 h 6732226"/>
              <a:gd name="connsiteX2198" fmla="*/ 6831197 w 7412206"/>
              <a:gd name="connsiteY2198" fmla="*/ 1211910 h 6732226"/>
              <a:gd name="connsiteX2199" fmla="*/ 6862127 w 7412206"/>
              <a:gd name="connsiteY2199" fmla="*/ 1223755 h 6732226"/>
              <a:gd name="connsiteX2200" fmla="*/ 6886183 w 7412206"/>
              <a:gd name="connsiteY2200" fmla="*/ 1209105 h 6732226"/>
              <a:gd name="connsiteX2201" fmla="*/ 6953539 w 7412206"/>
              <a:gd name="connsiteY2201" fmla="*/ 1198819 h 6732226"/>
              <a:gd name="connsiteX2202" fmla="*/ 6984125 w 7412206"/>
              <a:gd name="connsiteY2202" fmla="*/ 1210352 h 6732226"/>
              <a:gd name="connsiteX2203" fmla="*/ 7066258 w 7412206"/>
              <a:gd name="connsiteY2203" fmla="*/ 1176376 h 6732226"/>
              <a:gd name="connsiteX2204" fmla="*/ 7074506 w 7412206"/>
              <a:gd name="connsiteY2204" fmla="*/ 1126191 h 6732226"/>
              <a:gd name="connsiteX2205" fmla="*/ 7019521 w 7412206"/>
              <a:gd name="connsiteY2205" fmla="*/ 1128997 h 6732226"/>
              <a:gd name="connsiteX2206" fmla="*/ 7054917 w 7412206"/>
              <a:gd name="connsiteY2206" fmla="*/ 1048265 h 6732226"/>
              <a:gd name="connsiteX2207" fmla="*/ 7126055 w 7412206"/>
              <a:gd name="connsiteY2207" fmla="*/ 1080682 h 6732226"/>
              <a:gd name="connsiteX2208" fmla="*/ 7166262 w 7412206"/>
              <a:gd name="connsiteY2208" fmla="*/ 1101567 h 6732226"/>
              <a:gd name="connsiteX2209" fmla="*/ 7101655 w 7412206"/>
              <a:gd name="connsiteY2209" fmla="*/ 1095332 h 6732226"/>
              <a:gd name="connsiteX2210" fmla="*/ 7152173 w 7412206"/>
              <a:gd name="connsiteY2210" fmla="*/ 1185103 h 6732226"/>
              <a:gd name="connsiteX2211" fmla="*/ 7216436 w 7412206"/>
              <a:gd name="connsiteY2211" fmla="*/ 1191338 h 6732226"/>
              <a:gd name="connsiteX2212" fmla="*/ 7059041 w 7412206"/>
              <a:gd name="connsiteY2212" fmla="*/ 1286096 h 6732226"/>
              <a:gd name="connsiteX2213" fmla="*/ 7182071 w 7412206"/>
              <a:gd name="connsiteY2213" fmla="*/ 1332228 h 6732226"/>
              <a:gd name="connsiteX2214" fmla="*/ 7057323 w 7412206"/>
              <a:gd name="connsiteY2214" fmla="*/ 1362152 h 6732226"/>
              <a:gd name="connsiteX2215" fmla="*/ 7056292 w 7412206"/>
              <a:gd name="connsiteY2215" fmla="*/ 1497744 h 6732226"/>
              <a:gd name="connsiteX2216" fmla="*/ 6998558 w 7412206"/>
              <a:gd name="connsiteY2216" fmla="*/ 1517381 h 6732226"/>
              <a:gd name="connsiteX2217" fmla="*/ 6971409 w 7412206"/>
              <a:gd name="connsiteY2217" fmla="*/ 1548552 h 6732226"/>
              <a:gd name="connsiteX2218" fmla="*/ 6926047 w 7412206"/>
              <a:gd name="connsiteY2218" fmla="*/ 1561020 h 6732226"/>
              <a:gd name="connsiteX2219" fmla="*/ 6853535 w 7412206"/>
              <a:gd name="connsiteY2219" fmla="*/ 1604659 h 6732226"/>
              <a:gd name="connsiteX2220" fmla="*/ 6804736 w 7412206"/>
              <a:gd name="connsiteY2220" fmla="*/ 1633336 h 6732226"/>
              <a:gd name="connsiteX2221" fmla="*/ 6777931 w 7412206"/>
              <a:gd name="connsiteY2221" fmla="*/ 1664506 h 6732226"/>
              <a:gd name="connsiteX2222" fmla="*/ 6774838 w 7412206"/>
              <a:gd name="connsiteY2222" fmla="*/ 1681650 h 6732226"/>
              <a:gd name="connsiteX2223" fmla="*/ 6753531 w 7412206"/>
              <a:gd name="connsiteY2223" fmla="*/ 1679156 h 6732226"/>
              <a:gd name="connsiteX2224" fmla="*/ 6738410 w 7412206"/>
              <a:gd name="connsiteY2224" fmla="*/ 1703158 h 6732226"/>
              <a:gd name="connsiteX2225" fmla="*/ 6687205 w 7412206"/>
              <a:gd name="connsiteY2225" fmla="*/ 1748978 h 6732226"/>
              <a:gd name="connsiteX2226" fmla="*/ 6770371 w 7412206"/>
              <a:gd name="connsiteY2226" fmla="*/ 1774226 h 6732226"/>
              <a:gd name="connsiteX2227" fmla="*/ 6818826 w 7412206"/>
              <a:gd name="connsiteY2227" fmla="*/ 1745238 h 6732226"/>
              <a:gd name="connsiteX2228" fmla="*/ 6776899 w 7412206"/>
              <a:gd name="connsiteY2228" fmla="*/ 1800098 h 6732226"/>
              <a:gd name="connsiteX2229" fmla="*/ 6823293 w 7412206"/>
              <a:gd name="connsiteY2229" fmla="*/ 1847477 h 6732226"/>
              <a:gd name="connsiteX2230" fmla="*/ 6773119 w 7412206"/>
              <a:gd name="connsiteY2230" fmla="*/ 1952522 h 6732226"/>
              <a:gd name="connsiteX2231" fmla="*/ 6820201 w 7412206"/>
              <a:gd name="connsiteY2231" fmla="*/ 1999589 h 6732226"/>
              <a:gd name="connsiteX2232" fmla="*/ 6814359 w 7412206"/>
              <a:gd name="connsiteY2232" fmla="*/ 2032942 h 6732226"/>
              <a:gd name="connsiteX2233" fmla="*/ 6789959 w 7412206"/>
              <a:gd name="connsiteY2233" fmla="*/ 2047592 h 6732226"/>
              <a:gd name="connsiteX2234" fmla="*/ 6806111 w 7412206"/>
              <a:gd name="connsiteY2234" fmla="*/ 2083126 h 6732226"/>
              <a:gd name="connsiteX2235" fmla="*/ 6781711 w 7412206"/>
              <a:gd name="connsiteY2235" fmla="*/ 2097776 h 6732226"/>
              <a:gd name="connsiteX2236" fmla="*/ 6788584 w 7412206"/>
              <a:gd name="connsiteY2236" fmla="*/ 2123648 h 6732226"/>
              <a:gd name="connsiteX2237" fmla="*/ 6758343 w 7412206"/>
              <a:gd name="connsiteY2237" fmla="*/ 2171651 h 6732226"/>
              <a:gd name="connsiteX2238" fmla="*/ 6806111 w 7412206"/>
              <a:gd name="connsiteY2238" fmla="*/ 2278254 h 6732226"/>
              <a:gd name="connsiteX2239" fmla="*/ 6800612 w 7412206"/>
              <a:gd name="connsiteY2239" fmla="*/ 2311606 h 6732226"/>
              <a:gd name="connsiteX2240" fmla="*/ 6750095 w 7412206"/>
              <a:gd name="connsiteY2240" fmla="*/ 2416651 h 6732226"/>
              <a:gd name="connsiteX2241" fmla="*/ 6784804 w 7412206"/>
              <a:gd name="connsiteY2241" fmla="*/ 2471199 h 6732226"/>
              <a:gd name="connsiteX2242" fmla="*/ 6748377 w 7412206"/>
              <a:gd name="connsiteY2242" fmla="*/ 2493019 h 6732226"/>
              <a:gd name="connsiteX2243" fmla="*/ 6752157 w 7412206"/>
              <a:gd name="connsiteY2243" fmla="*/ 2535722 h 6732226"/>
              <a:gd name="connsiteX2244" fmla="*/ 6813671 w 7412206"/>
              <a:gd name="connsiteY2244" fmla="*/ 2559100 h 6732226"/>
              <a:gd name="connsiteX2245" fmla="*/ 6870718 w 7412206"/>
              <a:gd name="connsiteY2245" fmla="*/ 2479927 h 6732226"/>
              <a:gd name="connsiteX2246" fmla="*/ 6853879 w 7412206"/>
              <a:gd name="connsiteY2246" fmla="*/ 2579984 h 6732226"/>
              <a:gd name="connsiteX2247" fmla="*/ 6872780 w 7412206"/>
              <a:gd name="connsiteY2247" fmla="*/ 2598687 h 6732226"/>
              <a:gd name="connsiteX2248" fmla="*/ 6836353 w 7412206"/>
              <a:gd name="connsiteY2248" fmla="*/ 2620818 h 6732226"/>
              <a:gd name="connsiteX2249" fmla="*/ 6842881 w 7412206"/>
              <a:gd name="connsiteY2249" fmla="*/ 2646689 h 6732226"/>
              <a:gd name="connsiteX2250" fmla="*/ 6776556 w 7412206"/>
              <a:gd name="connsiteY2250" fmla="*/ 2716511 h 6732226"/>
              <a:gd name="connsiteX2251" fmla="*/ 6780337 w 7412206"/>
              <a:gd name="connsiteY2251" fmla="*/ 2759215 h 6732226"/>
              <a:gd name="connsiteX2252" fmla="*/ 6756967 w 7412206"/>
              <a:gd name="connsiteY2252" fmla="*/ 2833089 h 6732226"/>
              <a:gd name="connsiteX2253" fmla="*/ 6708856 w 7412206"/>
              <a:gd name="connsiteY2253" fmla="*/ 2861766 h 6732226"/>
              <a:gd name="connsiteX2254" fmla="*/ 6706794 w 7412206"/>
              <a:gd name="connsiteY2254" fmla="*/ 2938134 h 6732226"/>
              <a:gd name="connsiteX2255" fmla="*/ 6655589 w 7412206"/>
              <a:gd name="connsiteY2255" fmla="*/ 2984266 h 6732226"/>
              <a:gd name="connsiteX2256" fmla="*/ 6677927 w 7412206"/>
              <a:gd name="connsiteY2256" fmla="*/ 3045672 h 6732226"/>
              <a:gd name="connsiteX2257" fmla="*/ 6616413 w 7412206"/>
              <a:gd name="connsiteY2257" fmla="*/ 3022605 h 6732226"/>
              <a:gd name="connsiteX2258" fmla="*/ 6651121 w 7412206"/>
              <a:gd name="connsiteY2258" fmla="*/ 3076842 h 6732226"/>
              <a:gd name="connsiteX2259" fmla="*/ 6621223 w 7412206"/>
              <a:gd name="connsiteY2259" fmla="*/ 3124845 h 6732226"/>
              <a:gd name="connsiteX2260" fmla="*/ 6587545 w 7412206"/>
              <a:gd name="connsiteY2260" fmla="*/ 3129832 h 6732226"/>
              <a:gd name="connsiteX2261" fmla="*/ 6582047 w 7412206"/>
              <a:gd name="connsiteY2261" fmla="*/ 3163185 h 6732226"/>
              <a:gd name="connsiteX2262" fmla="*/ 6576205 w 7412206"/>
              <a:gd name="connsiteY2262" fmla="*/ 3196537 h 6732226"/>
              <a:gd name="connsiteX2263" fmla="*/ 6522251 w 7412206"/>
              <a:gd name="connsiteY2263" fmla="*/ 3258878 h 6732226"/>
              <a:gd name="connsiteX2264" fmla="*/ 6520532 w 7412206"/>
              <a:gd name="connsiteY2264" fmla="*/ 3334934 h 6732226"/>
              <a:gd name="connsiteX2265" fmla="*/ 6442179 w 7412206"/>
              <a:gd name="connsiteY2265" fmla="*/ 3411926 h 6732226"/>
              <a:gd name="connsiteX2266" fmla="*/ 6412624 w 7412206"/>
              <a:gd name="connsiteY2266" fmla="*/ 3459616 h 6732226"/>
              <a:gd name="connsiteX2267" fmla="*/ 6419154 w 7412206"/>
              <a:gd name="connsiteY2267" fmla="*/ 3486111 h 6732226"/>
              <a:gd name="connsiteX2268" fmla="*/ 6379977 w 7412206"/>
              <a:gd name="connsiteY2268" fmla="*/ 3524451 h 6732226"/>
              <a:gd name="connsiteX2269" fmla="*/ 6376884 w 7412206"/>
              <a:gd name="connsiteY2269" fmla="*/ 3541283 h 6732226"/>
              <a:gd name="connsiteX2270" fmla="*/ 6323274 w 7412206"/>
              <a:gd name="connsiteY2270" fmla="*/ 3603624 h 6732226"/>
              <a:gd name="connsiteX2271" fmla="*/ 6317775 w 7412206"/>
              <a:gd name="connsiteY2271" fmla="*/ 3636665 h 6732226"/>
              <a:gd name="connsiteX2272" fmla="*/ 6236672 w 7412206"/>
              <a:gd name="connsiteY2272" fmla="*/ 3730488 h 6732226"/>
              <a:gd name="connsiteX2273" fmla="*/ 6230830 w 7412206"/>
              <a:gd name="connsiteY2273" fmla="*/ 3763840 h 6732226"/>
              <a:gd name="connsiteX2274" fmla="*/ 6194403 w 7412206"/>
              <a:gd name="connsiteY2274" fmla="*/ 3785660 h 6732226"/>
              <a:gd name="connsiteX2275" fmla="*/ 6152820 w 7412206"/>
              <a:gd name="connsiteY2275" fmla="*/ 3840832 h 6732226"/>
              <a:gd name="connsiteX2276" fmla="*/ 6149727 w 7412206"/>
              <a:gd name="connsiteY2276" fmla="*/ 3857352 h 6732226"/>
              <a:gd name="connsiteX2277" fmla="*/ 6083745 w 7412206"/>
              <a:gd name="connsiteY2277" fmla="*/ 3927174 h 6732226"/>
              <a:gd name="connsiteX2278" fmla="*/ 6077903 w 7412206"/>
              <a:gd name="connsiteY2278" fmla="*/ 3960526 h 6732226"/>
              <a:gd name="connsiteX2279" fmla="*/ 5975837 w 7412206"/>
              <a:gd name="connsiteY2279" fmla="*/ 4051856 h 6732226"/>
              <a:gd name="connsiteX2280" fmla="*/ 5994395 w 7412206"/>
              <a:gd name="connsiteY2280" fmla="*/ 4070870 h 6732226"/>
              <a:gd name="connsiteX2281" fmla="*/ 5960717 w 7412206"/>
              <a:gd name="connsiteY2281" fmla="*/ 4075857 h 6732226"/>
              <a:gd name="connsiteX2282" fmla="*/ 5979274 w 7412206"/>
              <a:gd name="connsiteY2282" fmla="*/ 4094871 h 6732226"/>
              <a:gd name="connsiteX2283" fmla="*/ 5952125 w 7412206"/>
              <a:gd name="connsiteY2283" fmla="*/ 4126042 h 6732226"/>
              <a:gd name="connsiteX2284" fmla="*/ 5898515 w 7412206"/>
              <a:gd name="connsiteY2284" fmla="*/ 4188383 h 6732226"/>
              <a:gd name="connsiteX2285" fmla="*/ 5896797 w 7412206"/>
              <a:gd name="connsiteY2285" fmla="*/ 4264751 h 6732226"/>
              <a:gd name="connsiteX2286" fmla="*/ 5856589 w 7412206"/>
              <a:gd name="connsiteY2286" fmla="*/ 4243555 h 6732226"/>
              <a:gd name="connsiteX2287" fmla="*/ 5798511 w 7412206"/>
              <a:gd name="connsiteY2287" fmla="*/ 4263192 h 6732226"/>
              <a:gd name="connsiteX2288" fmla="*/ 5798511 w 7412206"/>
              <a:gd name="connsiteY2288" fmla="*/ 4263192 h 6732226"/>
              <a:gd name="connsiteX2289" fmla="*/ 5762427 w 7412206"/>
              <a:gd name="connsiteY2289" fmla="*/ 4285012 h 6732226"/>
              <a:gd name="connsiteX2290" fmla="*/ 5795762 w 7412206"/>
              <a:gd name="connsiteY2290" fmla="*/ 4280024 h 6732226"/>
              <a:gd name="connsiteX2291" fmla="*/ 5775486 w 7412206"/>
              <a:gd name="connsiteY2291" fmla="*/ 4337066 h 6732226"/>
              <a:gd name="connsiteX2292" fmla="*/ 5800573 w 7412206"/>
              <a:gd name="connsiteY2292" fmla="*/ 4382264 h 6732226"/>
              <a:gd name="connsiteX2293" fmla="*/ 5728061 w 7412206"/>
              <a:gd name="connsiteY2293" fmla="*/ 4425591 h 6732226"/>
              <a:gd name="connsiteX2294" fmla="*/ 5734247 w 7412206"/>
              <a:gd name="connsiteY2294" fmla="*/ 4451774 h 6732226"/>
              <a:gd name="connsiteX2295" fmla="*/ 5708817 w 7412206"/>
              <a:gd name="connsiteY2295" fmla="*/ 4456450 h 6732226"/>
              <a:gd name="connsiteX2296" fmla="*/ 5708129 w 7412206"/>
              <a:gd name="connsiteY2296" fmla="*/ 4456450 h 6732226"/>
              <a:gd name="connsiteX2297" fmla="*/ 5700913 w 7412206"/>
              <a:gd name="connsiteY2297" fmla="*/ 4457073 h 6732226"/>
              <a:gd name="connsiteX2298" fmla="*/ 5699882 w 7412206"/>
              <a:gd name="connsiteY2298" fmla="*/ 4397537 h 6732226"/>
              <a:gd name="connsiteX2299" fmla="*/ 5639398 w 7412206"/>
              <a:gd name="connsiteY2299" fmla="*/ 4433695 h 6732226"/>
              <a:gd name="connsiteX2300" fmla="*/ 5609500 w 7412206"/>
              <a:gd name="connsiteY2300" fmla="*/ 4481386 h 6732226"/>
              <a:gd name="connsiteX2301" fmla="*/ 5558295 w 7412206"/>
              <a:gd name="connsiteY2301" fmla="*/ 4527518 h 6732226"/>
              <a:gd name="connsiteX2302" fmla="*/ 5507090 w 7412206"/>
              <a:gd name="connsiteY2302" fmla="*/ 4572716 h 6732226"/>
              <a:gd name="connsiteX2303" fmla="*/ 5504341 w 7412206"/>
              <a:gd name="connsiteY2303" fmla="*/ 4589548 h 6732226"/>
              <a:gd name="connsiteX2304" fmla="*/ 5455886 w 7412206"/>
              <a:gd name="connsiteY2304" fmla="*/ 4618536 h 6732226"/>
              <a:gd name="connsiteX2305" fmla="*/ 5440765 w 7412206"/>
              <a:gd name="connsiteY2305" fmla="*/ 4642538 h 6732226"/>
              <a:gd name="connsiteX2306" fmla="*/ 5438016 w 7412206"/>
              <a:gd name="connsiteY2306" fmla="*/ 4659370 h 6732226"/>
              <a:gd name="connsiteX2307" fmla="*/ 5401932 w 7412206"/>
              <a:gd name="connsiteY2307" fmla="*/ 4681189 h 6732226"/>
              <a:gd name="connsiteX2308" fmla="*/ 5395746 w 7412206"/>
              <a:gd name="connsiteY2308" fmla="*/ 4714230 h 6732226"/>
              <a:gd name="connsiteX2309" fmla="*/ 5332857 w 7412206"/>
              <a:gd name="connsiteY2309" fmla="*/ 4767531 h 6732226"/>
              <a:gd name="connsiteX2310" fmla="*/ 5317736 w 7412206"/>
              <a:gd name="connsiteY2310" fmla="*/ 4791221 h 6732226"/>
              <a:gd name="connsiteX2311" fmla="*/ 5314987 w 7412206"/>
              <a:gd name="connsiteY2311" fmla="*/ 4808053 h 6732226"/>
              <a:gd name="connsiteX2312" fmla="*/ 5251754 w 7412206"/>
              <a:gd name="connsiteY2312" fmla="*/ 4861043 h 6732226"/>
              <a:gd name="connsiteX2313" fmla="*/ 5258283 w 7412206"/>
              <a:gd name="connsiteY2313" fmla="*/ 4887226 h 6732226"/>
              <a:gd name="connsiteX2314" fmla="*/ 5197456 w 7412206"/>
              <a:gd name="connsiteY2314" fmla="*/ 4923384 h 6732226"/>
              <a:gd name="connsiteX2315" fmla="*/ 5204329 w 7412206"/>
              <a:gd name="connsiteY2315" fmla="*/ 4949567 h 6732226"/>
              <a:gd name="connsiteX2316" fmla="*/ 5155874 w 7412206"/>
              <a:gd name="connsiteY2316" fmla="*/ 4978867 h 6732226"/>
              <a:gd name="connsiteX2317" fmla="*/ 5206048 w 7412206"/>
              <a:gd name="connsiteY2317" fmla="*/ 4873199 h 6732226"/>
              <a:gd name="connsiteX2318" fmla="*/ 5205017 w 7412206"/>
              <a:gd name="connsiteY2318" fmla="*/ 4813975 h 6732226"/>
              <a:gd name="connsiteX2319" fmla="*/ 5234571 w 7412206"/>
              <a:gd name="connsiteY2319" fmla="*/ 4765973 h 6732226"/>
              <a:gd name="connsiteX2320" fmla="*/ 5274092 w 7412206"/>
              <a:gd name="connsiteY2320" fmla="*/ 4727321 h 6732226"/>
              <a:gd name="connsiteX2321" fmla="*/ 5316018 w 7412206"/>
              <a:gd name="connsiteY2321" fmla="*/ 4672150 h 6732226"/>
              <a:gd name="connsiteX2322" fmla="*/ 5328046 w 7412206"/>
              <a:gd name="connsiteY2322" fmla="*/ 4664980 h 6732226"/>
              <a:gd name="connsiteX2323" fmla="*/ 5367222 w 7412206"/>
              <a:gd name="connsiteY2323" fmla="*/ 4626641 h 6732226"/>
              <a:gd name="connsiteX2324" fmla="*/ 5285089 w 7412206"/>
              <a:gd name="connsiteY2324" fmla="*/ 4660616 h 6732226"/>
              <a:gd name="connsiteX2325" fmla="*/ 5257940 w 7412206"/>
              <a:gd name="connsiteY2325" fmla="*/ 4692410 h 6732226"/>
              <a:gd name="connsiteX2326" fmla="*/ 5236977 w 7412206"/>
              <a:gd name="connsiteY2326" fmla="*/ 4689917 h 6732226"/>
              <a:gd name="connsiteX2327" fmla="*/ 5293680 w 7412206"/>
              <a:gd name="connsiteY2327" fmla="*/ 4611055 h 6732226"/>
              <a:gd name="connsiteX2328" fmla="*/ 5277528 w 7412206"/>
              <a:gd name="connsiteY2328" fmla="*/ 4575209 h 6732226"/>
              <a:gd name="connsiteX2329" fmla="*/ 5303646 w 7412206"/>
              <a:gd name="connsiteY2329" fmla="*/ 4484815 h 6732226"/>
              <a:gd name="connsiteX2330" fmla="*/ 5254847 w 7412206"/>
              <a:gd name="connsiteY2330" fmla="*/ 4513803 h 6732226"/>
              <a:gd name="connsiteX2331" fmla="*/ 5208453 w 7412206"/>
              <a:gd name="connsiteY2331" fmla="*/ 4466424 h 6732226"/>
              <a:gd name="connsiteX2332" fmla="*/ 5219450 w 7412206"/>
              <a:gd name="connsiteY2332" fmla="*/ 4400031 h 6732226"/>
              <a:gd name="connsiteX2333" fmla="*/ 5090235 w 7412206"/>
              <a:gd name="connsiteY2333" fmla="*/ 4522531 h 6732226"/>
              <a:gd name="connsiteX2334" fmla="*/ 5062056 w 7412206"/>
              <a:gd name="connsiteY2334" fmla="*/ 4494166 h 6732226"/>
              <a:gd name="connsiteX2335" fmla="*/ 5090235 w 7412206"/>
              <a:gd name="connsiteY2335" fmla="*/ 4522531 h 6732226"/>
              <a:gd name="connsiteX2336" fmla="*/ 5035938 w 7412206"/>
              <a:gd name="connsiteY2336" fmla="*/ 4584872 h 6732226"/>
              <a:gd name="connsiteX2337" fmla="*/ 5024941 w 7412206"/>
              <a:gd name="connsiteY2337" fmla="*/ 4651577 h 6732226"/>
              <a:gd name="connsiteX2338" fmla="*/ 4981984 w 7412206"/>
              <a:gd name="connsiteY2338" fmla="*/ 4647213 h 6732226"/>
              <a:gd name="connsiteX2339" fmla="*/ 4970643 w 7412206"/>
              <a:gd name="connsiteY2339" fmla="*/ 4714230 h 6732226"/>
              <a:gd name="connsiteX2340" fmla="*/ 4912909 w 7412206"/>
              <a:gd name="connsiteY2340" fmla="*/ 4733244 h 6732226"/>
              <a:gd name="connsiteX2341" fmla="*/ 4861704 w 7412206"/>
              <a:gd name="connsiteY2341" fmla="*/ 4779064 h 6732226"/>
              <a:gd name="connsiteX2342" fmla="*/ 4887135 w 7412206"/>
              <a:gd name="connsiteY2342" fmla="*/ 4824262 h 6732226"/>
              <a:gd name="connsiteX2343" fmla="*/ 4787131 w 7412206"/>
              <a:gd name="connsiteY2343" fmla="*/ 4899383 h 6732226"/>
              <a:gd name="connsiteX2344" fmla="*/ 4781632 w 7412206"/>
              <a:gd name="connsiteY2344" fmla="*/ 4932423 h 6732226"/>
              <a:gd name="connsiteX2345" fmla="*/ 4776134 w 7412206"/>
              <a:gd name="connsiteY2345" fmla="*/ 4965776 h 6732226"/>
              <a:gd name="connsiteX2346" fmla="*/ 4739706 w 7412206"/>
              <a:gd name="connsiteY2346" fmla="*/ 4987595 h 6732226"/>
              <a:gd name="connsiteX2347" fmla="*/ 4698811 w 7412206"/>
              <a:gd name="connsiteY2347" fmla="*/ 5101991 h 6732226"/>
              <a:gd name="connsiteX2348" fmla="*/ 4776134 w 7412206"/>
              <a:gd name="connsiteY2348" fmla="*/ 5160903 h 6732226"/>
              <a:gd name="connsiteX2349" fmla="*/ 4759638 w 7412206"/>
              <a:gd name="connsiteY2349" fmla="*/ 5260961 h 6732226"/>
              <a:gd name="connsiteX2350" fmla="*/ 4684378 w 7412206"/>
              <a:gd name="connsiteY2350" fmla="*/ 5321120 h 6732226"/>
              <a:gd name="connsiteX2351" fmla="*/ 4702591 w 7412206"/>
              <a:gd name="connsiteY2351" fmla="*/ 5339822 h 6732226"/>
              <a:gd name="connsiteX2352" fmla="*/ 4639359 w 7412206"/>
              <a:gd name="connsiteY2352" fmla="*/ 5392812 h 6732226"/>
              <a:gd name="connsiteX2353" fmla="*/ 4608773 w 7412206"/>
              <a:gd name="connsiteY2353" fmla="*/ 5381591 h 6732226"/>
              <a:gd name="connsiteX2354" fmla="*/ 4584374 w 7412206"/>
              <a:gd name="connsiteY2354" fmla="*/ 5395929 h 6732226"/>
              <a:gd name="connsiteX2355" fmla="*/ 4556537 w 7412206"/>
              <a:gd name="connsiteY2355" fmla="*/ 5367564 h 6732226"/>
              <a:gd name="connsiteX2356" fmla="*/ 4619770 w 7412206"/>
              <a:gd name="connsiteY2356" fmla="*/ 5314574 h 6732226"/>
              <a:gd name="connsiteX2357" fmla="*/ 4641077 w 7412206"/>
              <a:gd name="connsiteY2357" fmla="*/ 5317068 h 6732226"/>
              <a:gd name="connsiteX2358" fmla="*/ 4643826 w 7412206"/>
              <a:gd name="connsiteY2358" fmla="*/ 5300236 h 6732226"/>
              <a:gd name="connsiteX2359" fmla="*/ 4665476 w 7412206"/>
              <a:gd name="connsiteY2359" fmla="*/ 5302417 h 6732226"/>
              <a:gd name="connsiteX2360" fmla="*/ 4686096 w 7412206"/>
              <a:gd name="connsiteY2360" fmla="*/ 5245064 h 6732226"/>
              <a:gd name="connsiteX2361" fmla="*/ 4686096 w 7412206"/>
              <a:gd name="connsiteY2361" fmla="*/ 5245064 h 6732226"/>
              <a:gd name="connsiteX2362" fmla="*/ 4589185 w 7412206"/>
              <a:gd name="connsiteY2362" fmla="*/ 5303041 h 6732226"/>
              <a:gd name="connsiteX2363" fmla="*/ 4556537 w 7412206"/>
              <a:gd name="connsiteY2363" fmla="*/ 5367564 h 6732226"/>
              <a:gd name="connsiteX2364" fmla="*/ 4507738 w 7412206"/>
              <a:gd name="connsiteY2364" fmla="*/ 5396864 h 6732226"/>
              <a:gd name="connsiteX2365" fmla="*/ 4411858 w 7412206"/>
              <a:gd name="connsiteY2365" fmla="*/ 5514377 h 6732226"/>
              <a:gd name="connsiteX2366" fmla="*/ 4403610 w 7412206"/>
              <a:gd name="connsiteY2366" fmla="*/ 5564250 h 6732226"/>
              <a:gd name="connsiteX2367" fmla="*/ 4370276 w 7412206"/>
              <a:gd name="connsiteY2367" fmla="*/ 5569237 h 6732226"/>
              <a:gd name="connsiteX2368" fmla="*/ 4364434 w 7412206"/>
              <a:gd name="connsiteY2368" fmla="*/ 5602901 h 6732226"/>
              <a:gd name="connsiteX2369" fmla="*/ 4288829 w 7412206"/>
              <a:gd name="connsiteY2369" fmla="*/ 5662749 h 6732226"/>
              <a:gd name="connsiteX2370" fmla="*/ 4371307 w 7412206"/>
              <a:gd name="connsiteY2370" fmla="*/ 5628773 h 6732226"/>
              <a:gd name="connsiteX2371" fmla="*/ 4446224 w 7412206"/>
              <a:gd name="connsiteY2371" fmla="*/ 5568614 h 6732226"/>
              <a:gd name="connsiteX2372" fmla="*/ 4449317 w 7412206"/>
              <a:gd name="connsiteY2372" fmla="*/ 5551782 h 6732226"/>
              <a:gd name="connsiteX2373" fmla="*/ 4543479 w 7412206"/>
              <a:gd name="connsiteY2373" fmla="*/ 5510637 h 6732226"/>
              <a:gd name="connsiteX2374" fmla="*/ 4501552 w 7412206"/>
              <a:gd name="connsiteY2374" fmla="*/ 5565497 h 6732226"/>
              <a:gd name="connsiteX2375" fmla="*/ 4498460 w 7412206"/>
              <a:gd name="connsiteY2375" fmla="*/ 5582329 h 6732226"/>
              <a:gd name="connsiteX2376" fmla="*/ 4477497 w 7412206"/>
              <a:gd name="connsiteY2376" fmla="*/ 5580147 h 6732226"/>
              <a:gd name="connsiteX2377" fmla="*/ 4462376 w 7412206"/>
              <a:gd name="connsiteY2377" fmla="*/ 5604148 h 6732226"/>
              <a:gd name="connsiteX2378" fmla="*/ 4459626 w 7412206"/>
              <a:gd name="connsiteY2378" fmla="*/ 5620668 h 6732226"/>
              <a:gd name="connsiteX2379" fmla="*/ 4354468 w 7412206"/>
              <a:gd name="connsiteY2379" fmla="*/ 5729142 h 6732226"/>
              <a:gd name="connsiteX2380" fmla="*/ 4284362 w 7412206"/>
              <a:gd name="connsiteY2380" fmla="*/ 5755949 h 6732226"/>
              <a:gd name="connsiteX2381" fmla="*/ 4223878 w 7412206"/>
              <a:gd name="connsiteY2381" fmla="*/ 5792106 h 6732226"/>
              <a:gd name="connsiteX2382" fmla="*/ 4163051 w 7412206"/>
              <a:gd name="connsiteY2382" fmla="*/ 5828264 h 6732226"/>
              <a:gd name="connsiteX2383" fmla="*/ 4117688 w 7412206"/>
              <a:gd name="connsiteY2383" fmla="*/ 5841044 h 6732226"/>
              <a:gd name="connsiteX2384" fmla="*/ 4063391 w 7412206"/>
              <a:gd name="connsiteY2384" fmla="*/ 5903073 h 6732226"/>
              <a:gd name="connsiteX2385" fmla="*/ 3988130 w 7412206"/>
              <a:gd name="connsiteY2385" fmla="*/ 5963544 h 6732226"/>
              <a:gd name="connsiteX2386" fmla="*/ 3908745 w 7412206"/>
              <a:gd name="connsiteY2386" fmla="*/ 5980688 h 6732226"/>
              <a:gd name="connsiteX2387" fmla="*/ 3921804 w 7412206"/>
              <a:gd name="connsiteY2387" fmla="*/ 6033054 h 6732226"/>
              <a:gd name="connsiteX2388" fmla="*/ 3825924 w 7412206"/>
              <a:gd name="connsiteY2388" fmla="*/ 6150567 h 6732226"/>
              <a:gd name="connsiteX2389" fmla="*/ 3790871 w 7412206"/>
              <a:gd name="connsiteY2389" fmla="*/ 6231922 h 6732226"/>
              <a:gd name="connsiteX2390" fmla="*/ 3742072 w 7412206"/>
              <a:gd name="connsiteY2390" fmla="*/ 6260911 h 6732226"/>
              <a:gd name="connsiteX2391" fmla="*/ 3785029 w 7412206"/>
              <a:gd name="connsiteY2391" fmla="*/ 6265275 h 6732226"/>
              <a:gd name="connsiteX2392" fmla="*/ 3761661 w 7412206"/>
              <a:gd name="connsiteY2392" fmla="*/ 6339149 h 6732226"/>
              <a:gd name="connsiteX2393" fmla="*/ 3628322 w 7412206"/>
              <a:gd name="connsiteY2393" fmla="*/ 6418946 h 6732226"/>
              <a:gd name="connsiteX2394" fmla="*/ 3847231 w 7412206"/>
              <a:gd name="connsiteY2394" fmla="*/ 6348188 h 6732226"/>
              <a:gd name="connsiteX2395" fmla="*/ 3841045 w 7412206"/>
              <a:gd name="connsiteY2395" fmla="*/ 6321693 h 6732226"/>
              <a:gd name="connsiteX2396" fmla="*/ 3865101 w 7412206"/>
              <a:gd name="connsiteY2396" fmla="*/ 6307043 h 6732226"/>
              <a:gd name="connsiteX2397" fmla="*/ 3847918 w 7412206"/>
              <a:gd name="connsiteY2397" fmla="*/ 6212285 h 6732226"/>
              <a:gd name="connsiteX2398" fmla="*/ 3966823 w 7412206"/>
              <a:gd name="connsiteY2398" fmla="*/ 6156490 h 6732226"/>
              <a:gd name="connsiteX2399" fmla="*/ 3942424 w 7412206"/>
              <a:gd name="connsiteY2399" fmla="*/ 6171140 h 6732226"/>
              <a:gd name="connsiteX2400" fmla="*/ 3878847 w 7412206"/>
              <a:gd name="connsiteY2400" fmla="*/ 6223818 h 6732226"/>
              <a:gd name="connsiteX2401" fmla="*/ 3964761 w 7412206"/>
              <a:gd name="connsiteY2401" fmla="*/ 6232234 h 6732226"/>
              <a:gd name="connsiteX2402" fmla="*/ 4012530 w 7412206"/>
              <a:gd name="connsiteY2402" fmla="*/ 6143710 h 6732226"/>
              <a:gd name="connsiteX2403" fmla="*/ 4078512 w 7412206"/>
              <a:gd name="connsiteY2403" fmla="*/ 6074511 h 6732226"/>
              <a:gd name="connsiteX2404" fmla="*/ 4011499 w 7412206"/>
              <a:gd name="connsiteY2404" fmla="*/ 6084486 h 6732226"/>
              <a:gd name="connsiteX2405" fmla="*/ 4011842 w 7412206"/>
              <a:gd name="connsiteY2405" fmla="*/ 6084174 h 6732226"/>
              <a:gd name="connsiteX2406" fmla="*/ 3987786 w 7412206"/>
              <a:gd name="connsiteY2406" fmla="*/ 6086979 h 6732226"/>
              <a:gd name="connsiteX2407" fmla="*/ 4019059 w 7412206"/>
              <a:gd name="connsiteY2407" fmla="*/ 6080122 h 6732226"/>
              <a:gd name="connsiteX2408" fmla="*/ 4074731 w 7412206"/>
              <a:gd name="connsiteY2408" fmla="*/ 6031496 h 6732226"/>
              <a:gd name="connsiteX2409" fmla="*/ 4131778 w 7412206"/>
              <a:gd name="connsiteY2409" fmla="*/ 6147762 h 6732226"/>
              <a:gd name="connsiteX2410" fmla="*/ 4114252 w 7412206"/>
              <a:gd name="connsiteY2410" fmla="*/ 6187972 h 6732226"/>
              <a:gd name="connsiteX2411" fmla="*/ 4044146 w 7412206"/>
              <a:gd name="connsiteY2411" fmla="*/ 6215090 h 6732226"/>
              <a:gd name="connsiteX2412" fmla="*/ 4084354 w 7412206"/>
              <a:gd name="connsiteY2412" fmla="*/ 6235975 h 6732226"/>
              <a:gd name="connsiteX2413" fmla="*/ 4114252 w 7412206"/>
              <a:gd name="connsiteY2413" fmla="*/ 6187972 h 6732226"/>
              <a:gd name="connsiteX2414" fmla="*/ 4181265 w 7412206"/>
              <a:gd name="connsiteY2414" fmla="*/ 6177997 h 6732226"/>
              <a:gd name="connsiteX2415" fmla="*/ 4220098 w 7412206"/>
              <a:gd name="connsiteY2415" fmla="*/ 6139658 h 6732226"/>
              <a:gd name="connsiteX2416" fmla="*/ 4280925 w 7412206"/>
              <a:gd name="connsiteY2416" fmla="*/ 6103500 h 6732226"/>
              <a:gd name="connsiteX2417" fmla="*/ 4308074 w 7412206"/>
              <a:gd name="connsiteY2417" fmla="*/ 6072329 h 6732226"/>
              <a:gd name="connsiteX2418" fmla="*/ 4310480 w 7412206"/>
              <a:gd name="connsiteY2418" fmla="*/ 6055186 h 6732226"/>
              <a:gd name="connsiteX2419" fmla="*/ 4346907 w 7412206"/>
              <a:gd name="connsiteY2419" fmla="*/ 6033366 h 6732226"/>
              <a:gd name="connsiteX2420" fmla="*/ 4360997 w 7412206"/>
              <a:gd name="connsiteY2420" fmla="*/ 5950141 h 6732226"/>
              <a:gd name="connsiteX2421" fmla="*/ 4339690 w 7412206"/>
              <a:gd name="connsiteY2421" fmla="*/ 5947959 h 6732226"/>
              <a:gd name="connsiteX2422" fmla="*/ 4382647 w 7412206"/>
              <a:gd name="connsiteY2422" fmla="*/ 5952011 h 6732226"/>
              <a:gd name="connsiteX2423" fmla="*/ 4415982 w 7412206"/>
              <a:gd name="connsiteY2423" fmla="*/ 5947336 h 6732226"/>
              <a:gd name="connsiteX2424" fmla="*/ 4482308 w 7412206"/>
              <a:gd name="connsiteY2424" fmla="*/ 5877514 h 6732226"/>
              <a:gd name="connsiteX2425" fmla="*/ 4487806 w 7412206"/>
              <a:gd name="connsiteY2425" fmla="*/ 5844161 h 6732226"/>
              <a:gd name="connsiteX2426" fmla="*/ 4512206 w 7412206"/>
              <a:gd name="connsiteY2426" fmla="*/ 5829823 h 6732226"/>
              <a:gd name="connsiteX2427" fmla="*/ 4505676 w 7412206"/>
              <a:gd name="connsiteY2427" fmla="*/ 5803639 h 6732226"/>
              <a:gd name="connsiteX2428" fmla="*/ 4539011 w 7412206"/>
              <a:gd name="connsiteY2428" fmla="*/ 5798652 h 6732226"/>
              <a:gd name="connsiteX2429" fmla="*/ 4556537 w 7412206"/>
              <a:gd name="connsiteY2429" fmla="*/ 5757819 h 6732226"/>
              <a:gd name="connsiteX2430" fmla="*/ 4496398 w 7412206"/>
              <a:gd name="connsiteY2430" fmla="*/ 5793977 h 6732226"/>
              <a:gd name="connsiteX2431" fmla="*/ 4522515 w 7412206"/>
              <a:gd name="connsiteY2431" fmla="*/ 5703582 h 6732226"/>
              <a:gd name="connsiteX2432" fmla="*/ 4549321 w 7412206"/>
              <a:gd name="connsiteY2432" fmla="*/ 5672412 h 6732226"/>
              <a:gd name="connsiteX2433" fmla="*/ 4582655 w 7412206"/>
              <a:gd name="connsiteY2433" fmla="*/ 5667113 h 6732226"/>
              <a:gd name="connsiteX2434" fmla="*/ 4613584 w 7412206"/>
              <a:gd name="connsiteY2434" fmla="*/ 5678646 h 6732226"/>
              <a:gd name="connsiteX2435" fmla="*/ 4577157 w 7412206"/>
              <a:gd name="connsiteY2435" fmla="*/ 5700465 h 6732226"/>
              <a:gd name="connsiteX2436" fmla="*/ 4613584 w 7412206"/>
              <a:gd name="connsiteY2436" fmla="*/ 5678646 h 6732226"/>
              <a:gd name="connsiteX2437" fmla="*/ 4606711 w 7412206"/>
              <a:gd name="connsiteY2437" fmla="*/ 5652774 h 6732226"/>
              <a:gd name="connsiteX2438" fmla="*/ 4716338 w 7412206"/>
              <a:gd name="connsiteY2438" fmla="*/ 5587316 h 6732226"/>
              <a:gd name="connsiteX2439" fmla="*/ 4772697 w 7412206"/>
              <a:gd name="connsiteY2439" fmla="*/ 5508143 h 6732226"/>
              <a:gd name="connsiteX2440" fmla="*/ 4800533 w 7412206"/>
              <a:gd name="connsiteY2440" fmla="*/ 5536508 h 6732226"/>
              <a:gd name="connsiteX2441" fmla="*/ 4877512 w 7412206"/>
              <a:gd name="connsiteY2441" fmla="*/ 5535573 h 6732226"/>
              <a:gd name="connsiteX2442" fmla="*/ 4904317 w 7412206"/>
              <a:gd name="connsiteY2442" fmla="*/ 5504402 h 6732226"/>
              <a:gd name="connsiteX2443" fmla="*/ 4907067 w 7412206"/>
              <a:gd name="connsiteY2443" fmla="*/ 5487882 h 6732226"/>
              <a:gd name="connsiteX2444" fmla="*/ 4982671 w 7412206"/>
              <a:gd name="connsiteY2444" fmla="*/ 5427411 h 6732226"/>
              <a:gd name="connsiteX2445" fmla="*/ 5027690 w 7412206"/>
              <a:gd name="connsiteY2445" fmla="*/ 5355719 h 6732226"/>
              <a:gd name="connsiteX2446" fmla="*/ 5062056 w 7412206"/>
              <a:gd name="connsiteY2446" fmla="*/ 5410267 h 6732226"/>
              <a:gd name="connsiteX2447" fmla="*/ 5125976 w 7412206"/>
              <a:gd name="connsiteY2447" fmla="*/ 5416502 h 6732226"/>
              <a:gd name="connsiteX2448" fmla="*/ 5090923 w 7412206"/>
              <a:gd name="connsiteY2448" fmla="*/ 5497857 h 6732226"/>
              <a:gd name="connsiteX2449" fmla="*/ 5018068 w 7412206"/>
              <a:gd name="connsiteY2449" fmla="*/ 5541495 h 6732226"/>
              <a:gd name="connsiteX2450" fmla="*/ 5016349 w 7412206"/>
              <a:gd name="connsiteY2450" fmla="*/ 5617551 h 6732226"/>
              <a:gd name="connsiteX2451" fmla="*/ 4991950 w 7412206"/>
              <a:gd name="connsiteY2451" fmla="*/ 5632202 h 6732226"/>
              <a:gd name="connsiteX2452" fmla="*/ 4989201 w 7412206"/>
              <a:gd name="connsiteY2452" fmla="*/ 5649034 h 6732226"/>
              <a:gd name="connsiteX2453" fmla="*/ 4956553 w 7412206"/>
              <a:gd name="connsiteY2453" fmla="*/ 5713245 h 6732226"/>
              <a:gd name="connsiteX2454" fmla="*/ 4884042 w 7412206"/>
              <a:gd name="connsiteY2454" fmla="*/ 5757195 h 6732226"/>
              <a:gd name="connsiteX2455" fmla="*/ 4863766 w 7412206"/>
              <a:gd name="connsiteY2455" fmla="*/ 5814237 h 6732226"/>
              <a:gd name="connsiteX2456" fmla="*/ 4814967 w 7412206"/>
              <a:gd name="connsiteY2456" fmla="*/ 5843226 h 6732226"/>
              <a:gd name="connsiteX2457" fmla="*/ 4736957 w 7412206"/>
              <a:gd name="connsiteY2457" fmla="*/ 5920217 h 6732226"/>
              <a:gd name="connsiteX2458" fmla="*/ 4670631 w 7412206"/>
              <a:gd name="connsiteY2458" fmla="*/ 5989727 h 6732226"/>
              <a:gd name="connsiteX2459" fmla="*/ 4631798 w 7412206"/>
              <a:gd name="connsiteY2459" fmla="*/ 6028379 h 6732226"/>
              <a:gd name="connsiteX2460" fmla="*/ 4631798 w 7412206"/>
              <a:gd name="connsiteY2460" fmla="*/ 6028379 h 6732226"/>
              <a:gd name="connsiteX2461" fmla="*/ 4667882 w 7412206"/>
              <a:gd name="connsiteY2461" fmla="*/ 6006871 h 6732226"/>
              <a:gd name="connsiteX2462" fmla="*/ 4671662 w 7412206"/>
              <a:gd name="connsiteY2462" fmla="*/ 6049263 h 6732226"/>
              <a:gd name="connsiteX2463" fmla="*/ 4489868 w 7412206"/>
              <a:gd name="connsiteY2463" fmla="*/ 6158360 h 6732226"/>
              <a:gd name="connsiteX2464" fmla="*/ 4452753 w 7412206"/>
              <a:gd name="connsiteY2464" fmla="*/ 6120644 h 6732226"/>
              <a:gd name="connsiteX2465" fmla="*/ 4425604 w 7412206"/>
              <a:gd name="connsiteY2465" fmla="*/ 6151814 h 6732226"/>
              <a:gd name="connsiteX2466" fmla="*/ 4459283 w 7412206"/>
              <a:gd name="connsiteY2466" fmla="*/ 6146827 h 6732226"/>
              <a:gd name="connsiteX2467" fmla="*/ 4420106 w 7412206"/>
              <a:gd name="connsiteY2467" fmla="*/ 6185167 h 6732226"/>
              <a:gd name="connsiteX2468" fmla="*/ 4380585 w 7412206"/>
              <a:gd name="connsiteY2468" fmla="*/ 6223506 h 6732226"/>
              <a:gd name="connsiteX2469" fmla="*/ 4378180 w 7412206"/>
              <a:gd name="connsiteY2469" fmla="*/ 6240338 h 6732226"/>
              <a:gd name="connsiteX2470" fmla="*/ 4314947 w 7412206"/>
              <a:gd name="connsiteY2470" fmla="*/ 6293328 h 6732226"/>
              <a:gd name="connsiteX2471" fmla="*/ 4225940 w 7412206"/>
              <a:gd name="connsiteY2471" fmla="*/ 6301433 h 6732226"/>
              <a:gd name="connsiteX2472" fmla="*/ 4286767 w 7412206"/>
              <a:gd name="connsiteY2472" fmla="*/ 6264963 h 6732226"/>
              <a:gd name="connsiteX2473" fmla="*/ 4379898 w 7412206"/>
              <a:gd name="connsiteY2473" fmla="*/ 6163971 h 6732226"/>
              <a:gd name="connsiteX2474" fmla="*/ 4297764 w 7412206"/>
              <a:gd name="connsiteY2474" fmla="*/ 6198258 h 6732226"/>
              <a:gd name="connsiteX2475" fmla="*/ 4255151 w 7412206"/>
              <a:gd name="connsiteY2475" fmla="*/ 6193894 h 6732226"/>
              <a:gd name="connsiteX2476" fmla="*/ 4218723 w 7412206"/>
              <a:gd name="connsiteY2476" fmla="*/ 6215714 h 6732226"/>
              <a:gd name="connsiteX2477" fmla="*/ 4197417 w 7412206"/>
              <a:gd name="connsiteY2477" fmla="*/ 6213532 h 6732226"/>
              <a:gd name="connsiteX2478" fmla="*/ 4148617 w 7412206"/>
              <a:gd name="connsiteY2478" fmla="*/ 6242520 h 6732226"/>
              <a:gd name="connsiteX2479" fmla="*/ 4097069 w 7412206"/>
              <a:gd name="connsiteY2479" fmla="*/ 6288341 h 6732226"/>
              <a:gd name="connsiteX2480" fmla="*/ 4009093 w 7412206"/>
              <a:gd name="connsiteY2480" fmla="*/ 6296134 h 6732226"/>
              <a:gd name="connsiteX2481" fmla="*/ 3857884 w 7412206"/>
              <a:gd name="connsiteY2481" fmla="*/ 6416764 h 6732226"/>
              <a:gd name="connsiteX2482" fmla="*/ 3855135 w 7412206"/>
              <a:gd name="connsiteY2482" fmla="*/ 6433284 h 6732226"/>
              <a:gd name="connsiteX2483" fmla="*/ 3815958 w 7412206"/>
              <a:gd name="connsiteY2483" fmla="*/ 6471935 h 6732226"/>
              <a:gd name="connsiteX2484" fmla="*/ 3733824 w 7412206"/>
              <a:gd name="connsiteY2484" fmla="*/ 6505911 h 6732226"/>
              <a:gd name="connsiteX2485" fmla="*/ 3690867 w 7412206"/>
              <a:gd name="connsiteY2485" fmla="*/ 6501547 h 6732226"/>
              <a:gd name="connsiteX2486" fmla="*/ 3669561 w 7412206"/>
              <a:gd name="connsiteY2486" fmla="*/ 6499365 h 6732226"/>
              <a:gd name="connsiteX2487" fmla="*/ 3633133 w 7412206"/>
              <a:gd name="connsiteY2487" fmla="*/ 6521185 h 6732226"/>
              <a:gd name="connsiteX2488" fmla="*/ 3719047 w 7412206"/>
              <a:gd name="connsiteY2488" fmla="*/ 6529913 h 6732226"/>
              <a:gd name="connsiteX2489" fmla="*/ 3670592 w 7412206"/>
              <a:gd name="connsiteY2489" fmla="*/ 6558901 h 6732226"/>
              <a:gd name="connsiteX2490" fmla="*/ 3599799 w 7412206"/>
              <a:gd name="connsiteY2490" fmla="*/ 6526484 h 6732226"/>
              <a:gd name="connsiteX2491" fmla="*/ 3538971 w 7412206"/>
              <a:gd name="connsiteY2491" fmla="*/ 6562642 h 6732226"/>
              <a:gd name="connsiteX2492" fmla="*/ 3458900 w 7412206"/>
              <a:gd name="connsiteY2492" fmla="*/ 6520561 h 6732226"/>
              <a:gd name="connsiteX2493" fmla="*/ 3425221 w 7412206"/>
              <a:gd name="connsiteY2493" fmla="*/ 6525860 h 6732226"/>
              <a:gd name="connsiteX2494" fmla="*/ 3197721 w 7412206"/>
              <a:gd name="connsiteY2494" fmla="*/ 6646802 h 6732226"/>
              <a:gd name="connsiteX2495" fmla="*/ 3169885 w 7412206"/>
              <a:gd name="connsiteY2495" fmla="*/ 6618749 h 6732226"/>
              <a:gd name="connsiteX2496" fmla="*/ 3081222 w 7412206"/>
              <a:gd name="connsiteY2496" fmla="*/ 6626853 h 6732226"/>
              <a:gd name="connsiteX2497" fmla="*/ 3032766 w 7412206"/>
              <a:gd name="connsiteY2497" fmla="*/ 6655841 h 6732226"/>
              <a:gd name="connsiteX2498" fmla="*/ 3011116 w 7412206"/>
              <a:gd name="connsiteY2498" fmla="*/ 6653660 h 6732226"/>
              <a:gd name="connsiteX2499" fmla="*/ 2956131 w 7412206"/>
              <a:gd name="connsiteY2499" fmla="*/ 6656465 h 6732226"/>
              <a:gd name="connsiteX2500" fmla="*/ 3000806 w 7412206"/>
              <a:gd name="connsiteY2500" fmla="*/ 6584773 h 6732226"/>
              <a:gd name="connsiteX2501" fmla="*/ 3110089 w 7412206"/>
              <a:gd name="connsiteY2501" fmla="*/ 6519315 h 6732226"/>
              <a:gd name="connsiteX2502" fmla="*/ 3045481 w 7412206"/>
              <a:gd name="connsiteY2502" fmla="*/ 6513080 h 6732226"/>
              <a:gd name="connsiteX2503" fmla="*/ 2854752 w 7412206"/>
              <a:gd name="connsiteY2503" fmla="*/ 6612203 h 6732226"/>
              <a:gd name="connsiteX2504" fmla="*/ 2841350 w 7412206"/>
              <a:gd name="connsiteY2504" fmla="*/ 6560148 h 6732226"/>
              <a:gd name="connsiteX2505" fmla="*/ 2712822 w 7412206"/>
              <a:gd name="connsiteY2505" fmla="*/ 6547368 h 6732226"/>
              <a:gd name="connsiteX2506" fmla="*/ 2656119 w 7412206"/>
              <a:gd name="connsiteY2506" fmla="*/ 6626229 h 6732226"/>
              <a:gd name="connsiteX2507" fmla="*/ 2570205 w 7412206"/>
              <a:gd name="connsiteY2507" fmla="*/ 6617502 h 6732226"/>
              <a:gd name="connsiteX2508" fmla="*/ 2552335 w 7412206"/>
              <a:gd name="connsiteY2508" fmla="*/ 6658335 h 6732226"/>
              <a:gd name="connsiteX2509" fmla="*/ 2448894 w 7412206"/>
              <a:gd name="connsiteY2509" fmla="*/ 6690129 h 6732226"/>
              <a:gd name="connsiteX2510" fmla="*/ 2387380 w 7412206"/>
              <a:gd name="connsiteY2510" fmla="*/ 6667063 h 6732226"/>
              <a:gd name="connsiteX2511" fmla="*/ 2298716 w 7412206"/>
              <a:gd name="connsiteY2511" fmla="*/ 6674855 h 6732226"/>
              <a:gd name="connsiteX2512" fmla="*/ 2218645 w 7412206"/>
              <a:gd name="connsiteY2512" fmla="*/ 6632775 h 6732226"/>
              <a:gd name="connsiteX2513" fmla="*/ 2123452 w 7412206"/>
              <a:gd name="connsiteY2513" fmla="*/ 6615008 h 6732226"/>
              <a:gd name="connsiteX2514" fmla="*/ 2150601 w 7412206"/>
              <a:gd name="connsiteY2514" fmla="*/ 6583838 h 6732226"/>
              <a:gd name="connsiteX2515" fmla="*/ 2109362 w 7412206"/>
              <a:gd name="connsiteY2515" fmla="*/ 6503106 h 6732226"/>
              <a:gd name="connsiteX2516" fmla="*/ 2063656 w 7412206"/>
              <a:gd name="connsiteY2516" fmla="*/ 6515574 h 6732226"/>
              <a:gd name="connsiteX2517" fmla="*/ 2128950 w 7412206"/>
              <a:gd name="connsiteY2517" fmla="*/ 6581656 h 6732226"/>
              <a:gd name="connsiteX2518" fmla="*/ 2049566 w 7412206"/>
              <a:gd name="connsiteY2518" fmla="*/ 6599111 h 6732226"/>
              <a:gd name="connsiteX2519" fmla="*/ 2043380 w 7412206"/>
              <a:gd name="connsiteY2519" fmla="*/ 6572928 h 6732226"/>
              <a:gd name="connsiteX2520" fmla="*/ 1959871 w 7412206"/>
              <a:gd name="connsiteY2520" fmla="*/ 6547368 h 6732226"/>
              <a:gd name="connsiteX2521" fmla="*/ 2026884 w 7412206"/>
              <a:gd name="connsiteY2521" fmla="*/ 6537393 h 6732226"/>
              <a:gd name="connsiteX2522" fmla="*/ 2002485 w 7412206"/>
              <a:gd name="connsiteY2522" fmla="*/ 6511834 h 6732226"/>
              <a:gd name="connsiteX2523" fmla="*/ 2001797 w 7412206"/>
              <a:gd name="connsiteY2523" fmla="*/ 6507782 h 6732226"/>
              <a:gd name="connsiteX2524" fmla="*/ 2035476 w 7412206"/>
              <a:gd name="connsiteY2524" fmla="*/ 6487209 h 6732226"/>
              <a:gd name="connsiteX2525" fmla="*/ 1933066 w 7412206"/>
              <a:gd name="connsiteY2525" fmla="*/ 6383411 h 6732226"/>
              <a:gd name="connsiteX2526" fmla="*/ 1932723 w 7412206"/>
              <a:gd name="connsiteY2526" fmla="*/ 6382476 h 6732226"/>
              <a:gd name="connsiteX2527" fmla="*/ 1932035 w 7412206"/>
              <a:gd name="connsiteY2527" fmla="*/ 6379359 h 6732226"/>
              <a:gd name="connsiteX2528" fmla="*/ 1880143 w 7412206"/>
              <a:gd name="connsiteY2528" fmla="*/ 6310472 h 6732226"/>
              <a:gd name="connsiteX2529" fmla="*/ 1918976 w 7412206"/>
              <a:gd name="connsiteY2529" fmla="*/ 6271821 h 6732226"/>
              <a:gd name="connsiteX2530" fmla="*/ 1860211 w 7412206"/>
              <a:gd name="connsiteY2530" fmla="*/ 6232234 h 6732226"/>
              <a:gd name="connsiteX2531" fmla="*/ 1862960 w 7412206"/>
              <a:gd name="connsiteY2531" fmla="*/ 6215402 h 6732226"/>
              <a:gd name="connsiteX2532" fmla="*/ 1831344 w 7412206"/>
              <a:gd name="connsiteY2532" fmla="*/ 6144333 h 6732226"/>
              <a:gd name="connsiteX2533" fmla="*/ 1817941 w 7412206"/>
              <a:gd name="connsiteY2533" fmla="*/ 6091967 h 6732226"/>
              <a:gd name="connsiteX2534" fmla="*/ 1722061 w 7412206"/>
              <a:gd name="connsiteY2534" fmla="*/ 6014352 h 6732226"/>
              <a:gd name="connsiteX2535" fmla="*/ 1779796 w 7412206"/>
              <a:gd name="connsiteY2535" fmla="*/ 5994715 h 6732226"/>
              <a:gd name="connsiteX2536" fmla="*/ 1735808 w 7412206"/>
              <a:gd name="connsiteY2536" fmla="*/ 5931127 h 6732226"/>
              <a:gd name="connsiteX2537" fmla="*/ 1661922 w 7412206"/>
              <a:gd name="connsiteY2537" fmla="*/ 5914918 h 6732226"/>
              <a:gd name="connsiteX2538" fmla="*/ 1706253 w 7412206"/>
              <a:gd name="connsiteY2538" fmla="*/ 5978818 h 6732226"/>
              <a:gd name="connsiteX2539" fmla="*/ 1644739 w 7412206"/>
              <a:gd name="connsiteY2539" fmla="*/ 5955752 h 6732226"/>
              <a:gd name="connsiteX2540" fmla="*/ 1685634 w 7412206"/>
              <a:gd name="connsiteY2540" fmla="*/ 6036172 h 6732226"/>
              <a:gd name="connsiteX2541" fmla="*/ 1611748 w 7412206"/>
              <a:gd name="connsiteY2541" fmla="*/ 6020275 h 6732226"/>
              <a:gd name="connsiteX2542" fmla="*/ 1543704 w 7412206"/>
              <a:gd name="connsiteY2542" fmla="*/ 5971025 h 6732226"/>
              <a:gd name="connsiteX2543" fmla="*/ 1525834 w 7412206"/>
              <a:gd name="connsiteY2543" fmla="*/ 6011547 h 6732226"/>
              <a:gd name="connsiteX2544" fmla="*/ 1315516 w 7412206"/>
              <a:gd name="connsiteY2544" fmla="*/ 6033054 h 6732226"/>
              <a:gd name="connsiteX2545" fmla="*/ 1381154 w 7412206"/>
              <a:gd name="connsiteY2545" fmla="*/ 5963233 h 6732226"/>
              <a:gd name="connsiteX2546" fmla="*/ 1347820 w 7412206"/>
              <a:gd name="connsiteY2546" fmla="*/ 5968531 h 6732226"/>
              <a:gd name="connsiteX2547" fmla="*/ 1317234 w 7412206"/>
              <a:gd name="connsiteY2547" fmla="*/ 5956375 h 6732226"/>
              <a:gd name="connsiteX2548" fmla="*/ 1302457 w 7412206"/>
              <a:gd name="connsiteY2548" fmla="*/ 5980376 h 6732226"/>
              <a:gd name="connsiteX2549" fmla="*/ 1250221 w 7412206"/>
              <a:gd name="connsiteY2549" fmla="*/ 5966973 h 6732226"/>
              <a:gd name="connsiteX2550" fmla="*/ 1254002 w 7412206"/>
              <a:gd name="connsiteY2550" fmla="*/ 6009365 h 6732226"/>
              <a:gd name="connsiteX2551" fmla="*/ 1032000 w 7412206"/>
              <a:gd name="connsiteY2551" fmla="*/ 6097577 h 6732226"/>
              <a:gd name="connsiteX2552" fmla="*/ 992479 w 7412206"/>
              <a:gd name="connsiteY2552" fmla="*/ 6135917 h 6732226"/>
              <a:gd name="connsiteX2553" fmla="*/ 967392 w 7412206"/>
              <a:gd name="connsiteY2553" fmla="*/ 6090720 h 6732226"/>
              <a:gd name="connsiteX2554" fmla="*/ 888008 w 7412206"/>
              <a:gd name="connsiteY2554" fmla="*/ 6108487 h 6732226"/>
              <a:gd name="connsiteX2555" fmla="*/ 826493 w 7412206"/>
              <a:gd name="connsiteY2555" fmla="*/ 6085421 h 6732226"/>
              <a:gd name="connsiteX2556" fmla="*/ 766010 w 7412206"/>
              <a:gd name="connsiteY2556" fmla="*/ 6121267 h 6732226"/>
              <a:gd name="connsiteX2557" fmla="*/ 716867 w 7412206"/>
              <a:gd name="connsiteY2557" fmla="*/ 6091343 h 6732226"/>
              <a:gd name="connsiteX2558" fmla="*/ 673910 w 7412206"/>
              <a:gd name="connsiteY2558" fmla="*/ 6086979 h 6732226"/>
              <a:gd name="connsiteX2559" fmla="*/ 621331 w 7412206"/>
              <a:gd name="connsiteY2559" fmla="*/ 6072953 h 6732226"/>
              <a:gd name="connsiteX2560" fmla="*/ 651229 w 7412206"/>
              <a:gd name="connsiteY2560" fmla="*/ 6025262 h 6732226"/>
              <a:gd name="connsiteX2561" fmla="*/ 529231 w 7412206"/>
              <a:gd name="connsiteY2561" fmla="*/ 6038353 h 6732226"/>
              <a:gd name="connsiteX2562" fmla="*/ 534729 w 7412206"/>
              <a:gd name="connsiteY2562" fmla="*/ 6005001 h 6732226"/>
              <a:gd name="connsiteX2563" fmla="*/ 489023 w 7412206"/>
              <a:gd name="connsiteY2563" fmla="*/ 6017469 h 6732226"/>
              <a:gd name="connsiteX2564" fmla="*/ 470122 w 7412206"/>
              <a:gd name="connsiteY2564" fmla="*/ 5998455 h 6732226"/>
              <a:gd name="connsiteX2565" fmla="*/ 436444 w 7412206"/>
              <a:gd name="connsiteY2565" fmla="*/ 6003442 h 6732226"/>
              <a:gd name="connsiteX2566" fmla="*/ 405858 w 7412206"/>
              <a:gd name="connsiteY2566" fmla="*/ 5991909 h 6732226"/>
              <a:gd name="connsiteX2567" fmla="*/ 347093 w 7412206"/>
              <a:gd name="connsiteY2567" fmla="*/ 5952011 h 6732226"/>
              <a:gd name="connsiteX2568" fmla="*/ 316508 w 7412206"/>
              <a:gd name="connsiteY2568" fmla="*/ 5940478 h 6732226"/>
              <a:gd name="connsiteX2569" fmla="*/ 244684 w 7412206"/>
              <a:gd name="connsiteY2569" fmla="*/ 5848213 h 6732226"/>
              <a:gd name="connsiteX2570" fmla="*/ 247089 w 7412206"/>
              <a:gd name="connsiteY2570" fmla="*/ 5831693 h 6732226"/>
              <a:gd name="connsiteX2571" fmla="*/ 207225 w 7412206"/>
              <a:gd name="connsiteY2571" fmla="*/ 5810809 h 6732226"/>
              <a:gd name="connsiteX2572" fmla="*/ 160488 w 7412206"/>
              <a:gd name="connsiteY2572" fmla="*/ 5763741 h 6732226"/>
              <a:gd name="connsiteX2573" fmla="*/ 163581 w 7412206"/>
              <a:gd name="connsiteY2573" fmla="*/ 5746909 h 6732226"/>
              <a:gd name="connsiteX2574" fmla="*/ 132651 w 7412206"/>
              <a:gd name="connsiteY2574" fmla="*/ 5735376 h 6732226"/>
              <a:gd name="connsiteX2575" fmla="*/ 91413 w 7412206"/>
              <a:gd name="connsiteY2575" fmla="*/ 5654644 h 6732226"/>
              <a:gd name="connsiteX2576" fmla="*/ 84883 w 7412206"/>
              <a:gd name="connsiteY2576" fmla="*/ 5628773 h 6732226"/>
              <a:gd name="connsiteX2577" fmla="*/ 95880 w 7412206"/>
              <a:gd name="connsiteY2577" fmla="*/ 5562068 h 6732226"/>
              <a:gd name="connsiteX2578" fmla="*/ 43645 w 7412206"/>
              <a:gd name="connsiteY2578" fmla="*/ 5548353 h 6732226"/>
              <a:gd name="connsiteX2579" fmla="*/ 0 w 7412206"/>
              <a:gd name="connsiteY2579" fmla="*/ 5484453 h 6732226"/>
              <a:gd name="connsiteX2580" fmla="*/ 89694 w 7412206"/>
              <a:gd name="connsiteY2580" fmla="*/ 5535885 h 6732226"/>
              <a:gd name="connsiteX2581" fmla="*/ 123029 w 7412206"/>
              <a:gd name="connsiteY2581" fmla="*/ 5530897 h 6732226"/>
              <a:gd name="connsiteX2582" fmla="*/ 117531 w 7412206"/>
              <a:gd name="connsiteY2582" fmla="*/ 5564250 h 6732226"/>
              <a:gd name="connsiteX2583" fmla="*/ 124060 w 7412206"/>
              <a:gd name="connsiteY2583" fmla="*/ 5590433 h 6732226"/>
              <a:gd name="connsiteX2584" fmla="*/ 158426 w 7412206"/>
              <a:gd name="connsiteY2584" fmla="*/ 5644670 h 6732226"/>
              <a:gd name="connsiteX2585" fmla="*/ 202757 w 7412206"/>
              <a:gd name="connsiteY2585" fmla="*/ 5708258 h 6732226"/>
              <a:gd name="connsiteX2586" fmla="*/ 199665 w 7412206"/>
              <a:gd name="connsiteY2586" fmla="*/ 5725090 h 6732226"/>
              <a:gd name="connsiteX2587" fmla="*/ 387988 w 7412206"/>
              <a:gd name="connsiteY2587" fmla="*/ 5837304 h 6732226"/>
              <a:gd name="connsiteX2588" fmla="*/ 393830 w 7412206"/>
              <a:gd name="connsiteY2588" fmla="*/ 5837927 h 6732226"/>
              <a:gd name="connsiteX2589" fmla="*/ 308260 w 7412206"/>
              <a:gd name="connsiteY2589" fmla="*/ 5770910 h 6732226"/>
              <a:gd name="connsiteX2590" fmla="*/ 316508 w 7412206"/>
              <a:gd name="connsiteY2590" fmla="*/ 5720726 h 6732226"/>
              <a:gd name="connsiteX2591" fmla="*/ 395892 w 7412206"/>
              <a:gd name="connsiteY2591" fmla="*/ 5838550 h 6732226"/>
              <a:gd name="connsiteX2592" fmla="*/ 648136 w 7412206"/>
              <a:gd name="connsiteY2592" fmla="*/ 5846655 h 6732226"/>
              <a:gd name="connsiteX2593" fmla="*/ 609303 w 7412206"/>
              <a:gd name="connsiteY2593" fmla="*/ 5884995 h 6732226"/>
              <a:gd name="connsiteX2594" fmla="*/ 535417 w 7412206"/>
              <a:gd name="connsiteY2594" fmla="*/ 5869098 h 6732226"/>
              <a:gd name="connsiteX2595" fmla="*/ 524420 w 7412206"/>
              <a:gd name="connsiteY2595" fmla="*/ 5936114 h 6732226"/>
              <a:gd name="connsiteX2596" fmla="*/ 613083 w 7412206"/>
              <a:gd name="connsiteY2596" fmla="*/ 5928010 h 6732226"/>
              <a:gd name="connsiteX2597" fmla="*/ 677347 w 7412206"/>
              <a:gd name="connsiteY2597" fmla="*/ 5934556 h 6732226"/>
              <a:gd name="connsiteX2598" fmla="*/ 732332 w 7412206"/>
              <a:gd name="connsiteY2598" fmla="*/ 5931439 h 6732226"/>
              <a:gd name="connsiteX2599" fmla="*/ 781475 w 7412206"/>
              <a:gd name="connsiteY2599" fmla="*/ 5961986 h 6732226"/>
              <a:gd name="connsiteX2600" fmla="*/ 896599 w 7412206"/>
              <a:gd name="connsiteY2600" fmla="*/ 5863487 h 6732226"/>
              <a:gd name="connsiteX2601" fmla="*/ 876324 w 7412206"/>
              <a:gd name="connsiteY2601" fmla="*/ 5920529 h 6732226"/>
              <a:gd name="connsiteX2602" fmla="*/ 988699 w 7412206"/>
              <a:gd name="connsiteY2602" fmla="*/ 5898086 h 6732226"/>
              <a:gd name="connsiteX2603" fmla="*/ 945055 w 7412206"/>
              <a:gd name="connsiteY2603" fmla="*/ 5834187 h 6732226"/>
              <a:gd name="connsiteX2604" fmla="*/ 874949 w 7412206"/>
              <a:gd name="connsiteY2604" fmla="*/ 5860993 h 6732226"/>
              <a:gd name="connsiteX2605" fmla="*/ 779756 w 7412206"/>
              <a:gd name="connsiteY2605" fmla="*/ 5842914 h 6732226"/>
              <a:gd name="connsiteX2606" fmla="*/ 700372 w 7412206"/>
              <a:gd name="connsiteY2606" fmla="*/ 5860370 h 6732226"/>
              <a:gd name="connsiteX2607" fmla="*/ 725115 w 7412206"/>
              <a:gd name="connsiteY2607" fmla="*/ 5846031 h 6732226"/>
              <a:gd name="connsiteX2608" fmla="*/ 643668 w 7412206"/>
              <a:gd name="connsiteY2608" fmla="*/ 5744415 h 6732226"/>
              <a:gd name="connsiteX2609" fmla="*/ 695561 w 7412206"/>
              <a:gd name="connsiteY2609" fmla="*/ 5758130 h 6732226"/>
              <a:gd name="connsiteX2610" fmla="*/ 855361 w 7412206"/>
              <a:gd name="connsiteY2610" fmla="*/ 5783067 h 6732226"/>
              <a:gd name="connsiteX2611" fmla="*/ 828555 w 7412206"/>
              <a:gd name="connsiteY2611" fmla="*/ 5814237 h 6732226"/>
              <a:gd name="connsiteX2612" fmla="*/ 868419 w 7412206"/>
              <a:gd name="connsiteY2612" fmla="*/ 5835122 h 6732226"/>
              <a:gd name="connsiteX2613" fmla="*/ 891788 w 7412206"/>
              <a:gd name="connsiteY2613" fmla="*/ 5760936 h 6732226"/>
              <a:gd name="connsiteX2614" fmla="*/ 820995 w 7412206"/>
              <a:gd name="connsiteY2614" fmla="*/ 5728518 h 6732226"/>
              <a:gd name="connsiteX2615" fmla="*/ 810685 w 7412206"/>
              <a:gd name="connsiteY2615" fmla="*/ 5659632 h 6732226"/>
              <a:gd name="connsiteX2616" fmla="*/ 767385 w 7412206"/>
              <a:gd name="connsiteY2616" fmla="*/ 5655268 h 6732226"/>
              <a:gd name="connsiteX2617" fmla="*/ 686282 w 7412206"/>
              <a:gd name="connsiteY2617" fmla="*/ 5553964 h 6732226"/>
              <a:gd name="connsiteX2618" fmla="*/ 750889 w 7412206"/>
              <a:gd name="connsiteY2618" fmla="*/ 5560198 h 6732226"/>
              <a:gd name="connsiteX2619" fmla="*/ 767385 w 7412206"/>
              <a:gd name="connsiteY2619" fmla="*/ 5460140 h 6732226"/>
              <a:gd name="connsiteX2620" fmla="*/ 839552 w 7412206"/>
              <a:gd name="connsiteY2620" fmla="*/ 5552093 h 6732226"/>
              <a:gd name="connsiteX2621" fmla="*/ 1053650 w 7412206"/>
              <a:gd name="connsiteY2621" fmla="*/ 5573601 h 6732226"/>
              <a:gd name="connsiteX2622" fmla="*/ 1071520 w 7412206"/>
              <a:gd name="connsiteY2622" fmla="*/ 5533391 h 6732226"/>
              <a:gd name="connsiteX2623" fmla="*/ 1120663 w 7412206"/>
              <a:gd name="connsiteY2623" fmla="*/ 5563626 h 6732226"/>
              <a:gd name="connsiteX2624" fmla="*/ 1175992 w 7412206"/>
              <a:gd name="connsiteY2624" fmla="*/ 5560821 h 6732226"/>
              <a:gd name="connsiteX2625" fmla="*/ 1103480 w 7412206"/>
              <a:gd name="connsiteY2625" fmla="*/ 5604148 h 6732226"/>
              <a:gd name="connsiteX2626" fmla="*/ 1206233 w 7412206"/>
              <a:gd name="connsiteY2626" fmla="*/ 5707946 h 6732226"/>
              <a:gd name="connsiteX2627" fmla="*/ 1285618 w 7412206"/>
              <a:gd name="connsiteY2627" fmla="*/ 5690490 h 6732226"/>
              <a:gd name="connsiteX2628" fmla="*/ 1328231 w 7412206"/>
              <a:gd name="connsiteY2628" fmla="*/ 5694854 h 6732226"/>
              <a:gd name="connsiteX2629" fmla="*/ 1349538 w 7412206"/>
              <a:gd name="connsiteY2629" fmla="*/ 5697036 h 6732226"/>
              <a:gd name="connsiteX2630" fmla="*/ 1240599 w 7412206"/>
              <a:gd name="connsiteY2630" fmla="*/ 5762183 h 6732226"/>
              <a:gd name="connsiteX2631" fmla="*/ 1331668 w 7412206"/>
              <a:gd name="connsiteY2631" fmla="*/ 5737870 h 6732226"/>
              <a:gd name="connsiteX2632" fmla="*/ 1362597 w 7412206"/>
              <a:gd name="connsiteY2632" fmla="*/ 5749403 h 6732226"/>
              <a:gd name="connsiteX2633" fmla="*/ 1432359 w 7412206"/>
              <a:gd name="connsiteY2633" fmla="*/ 5722596 h 6732226"/>
              <a:gd name="connsiteX2634" fmla="*/ 1345071 w 7412206"/>
              <a:gd name="connsiteY2634" fmla="*/ 5789924 h 6732226"/>
              <a:gd name="connsiteX2635" fmla="*/ 1341978 w 7412206"/>
              <a:gd name="connsiteY2635" fmla="*/ 5806756 h 6732226"/>
              <a:gd name="connsiteX2636" fmla="*/ 1320671 w 7412206"/>
              <a:gd name="connsiteY2636" fmla="*/ 5804263 h 6732226"/>
              <a:gd name="connsiteX2637" fmla="*/ 1379436 w 7412206"/>
              <a:gd name="connsiteY2637" fmla="*/ 5844473 h 6732226"/>
              <a:gd name="connsiteX2638" fmla="*/ 1519304 w 7412206"/>
              <a:gd name="connsiteY2638" fmla="*/ 5790548 h 6732226"/>
              <a:gd name="connsiteX2639" fmla="*/ 1511744 w 7412206"/>
              <a:gd name="connsiteY2639" fmla="*/ 5704829 h 6732226"/>
              <a:gd name="connsiteX2640" fmla="*/ 1463288 w 7412206"/>
              <a:gd name="connsiteY2640" fmla="*/ 5734129 h 6732226"/>
              <a:gd name="connsiteX2641" fmla="*/ 1459852 w 7412206"/>
              <a:gd name="connsiteY2641" fmla="*/ 5691114 h 6732226"/>
              <a:gd name="connsiteX2642" fmla="*/ 1416551 w 7412206"/>
              <a:gd name="connsiteY2642" fmla="*/ 5686750 h 6732226"/>
              <a:gd name="connsiteX2643" fmla="*/ 1361566 w 7412206"/>
              <a:gd name="connsiteY2643" fmla="*/ 5689867 h 6732226"/>
              <a:gd name="connsiteX2644" fmla="*/ 1376687 w 7412206"/>
              <a:gd name="connsiteY2644" fmla="*/ 5665554 h 6732226"/>
              <a:gd name="connsiteX2645" fmla="*/ 1384935 w 7412206"/>
              <a:gd name="connsiteY2645" fmla="*/ 5615681 h 6732226"/>
              <a:gd name="connsiteX2646" fmla="*/ 1252283 w 7412206"/>
              <a:gd name="connsiteY2646" fmla="*/ 5559886 h 6732226"/>
              <a:gd name="connsiteX2647" fmla="*/ 1310361 w 7412206"/>
              <a:gd name="connsiteY2647" fmla="*/ 5540249 h 6732226"/>
              <a:gd name="connsiteX2648" fmla="*/ 1339916 w 7412206"/>
              <a:gd name="connsiteY2648" fmla="*/ 5492246 h 6732226"/>
              <a:gd name="connsiteX2649" fmla="*/ 1325139 w 7412206"/>
              <a:gd name="connsiteY2649" fmla="*/ 5516247 h 6732226"/>
              <a:gd name="connsiteX2650" fmla="*/ 1389746 w 7412206"/>
              <a:gd name="connsiteY2650" fmla="*/ 5522793 h 6732226"/>
              <a:gd name="connsiteX2651" fmla="*/ 1378405 w 7412206"/>
              <a:gd name="connsiteY2651" fmla="*/ 5589498 h 6732226"/>
              <a:gd name="connsiteX2652" fmla="*/ 1498685 w 7412206"/>
              <a:gd name="connsiteY2652" fmla="*/ 5652774 h 6732226"/>
              <a:gd name="connsiteX2653" fmla="*/ 1532363 w 7412206"/>
              <a:gd name="connsiteY2653" fmla="*/ 5647475 h 6732226"/>
              <a:gd name="connsiteX2654" fmla="*/ 1560543 w 7412206"/>
              <a:gd name="connsiteY2654" fmla="*/ 5600408 h 6732226"/>
              <a:gd name="connsiteX2655" fmla="*/ 1500403 w 7412206"/>
              <a:gd name="connsiteY2655" fmla="*/ 5576718 h 6732226"/>
              <a:gd name="connsiteX2656" fmla="*/ 1429610 w 7412206"/>
              <a:gd name="connsiteY2656" fmla="*/ 5543989 h 6732226"/>
              <a:gd name="connsiteX2657" fmla="*/ 1456759 w 7412206"/>
              <a:gd name="connsiteY2657" fmla="*/ 5512818 h 6732226"/>
              <a:gd name="connsiteX2658" fmla="*/ 1416551 w 7412206"/>
              <a:gd name="connsiteY2658" fmla="*/ 5491623 h 6732226"/>
              <a:gd name="connsiteX2659" fmla="*/ 1367065 w 7412206"/>
              <a:gd name="connsiteY2659" fmla="*/ 5461075 h 6732226"/>
              <a:gd name="connsiteX2660" fmla="*/ 1339916 w 7412206"/>
              <a:gd name="connsiteY2660" fmla="*/ 5492246 h 6732226"/>
              <a:gd name="connsiteX2661" fmla="*/ 1296271 w 7412206"/>
              <a:gd name="connsiteY2661" fmla="*/ 5428658 h 6732226"/>
              <a:gd name="connsiteX2662" fmla="*/ 1326857 w 7412206"/>
              <a:gd name="connsiteY2662" fmla="*/ 5440191 h 6732226"/>
              <a:gd name="connsiteX2663" fmla="*/ 1352975 w 7412206"/>
              <a:gd name="connsiteY2663" fmla="*/ 5349485 h 6732226"/>
              <a:gd name="connsiteX2664" fmla="*/ 1327888 w 7412206"/>
              <a:gd name="connsiteY2664" fmla="*/ 5304911 h 6732226"/>
              <a:gd name="connsiteX2665" fmla="*/ 1363284 w 7412206"/>
              <a:gd name="connsiteY2665" fmla="*/ 5223556 h 6732226"/>
              <a:gd name="connsiteX2666" fmla="*/ 1313798 w 7412206"/>
              <a:gd name="connsiteY2666" fmla="*/ 5193009 h 6732226"/>
              <a:gd name="connsiteX2667" fmla="*/ 1280463 w 7412206"/>
              <a:gd name="connsiteY2667" fmla="*/ 5197996 h 6732226"/>
              <a:gd name="connsiteX2668" fmla="*/ 1242661 w 7412206"/>
              <a:gd name="connsiteY2668" fmla="*/ 5160280 h 6732226"/>
              <a:gd name="connsiteX2669" fmla="*/ 1335105 w 7412206"/>
              <a:gd name="connsiteY2669" fmla="*/ 5194879 h 6732226"/>
              <a:gd name="connsiteX2670" fmla="*/ 1356068 w 7412206"/>
              <a:gd name="connsiteY2670" fmla="*/ 5137837 h 6732226"/>
              <a:gd name="connsiteX2671" fmla="*/ 1397650 w 7412206"/>
              <a:gd name="connsiteY2671" fmla="*/ 5082665 h 6732226"/>
              <a:gd name="connsiteX2672" fmla="*/ 1423081 w 7412206"/>
              <a:gd name="connsiteY2672" fmla="*/ 5127551 h 6732226"/>
              <a:gd name="connsiteX2673" fmla="*/ 1386309 w 7412206"/>
              <a:gd name="connsiteY2673" fmla="*/ 5149370 h 6732226"/>
              <a:gd name="connsiteX2674" fmla="*/ 1452979 w 7412206"/>
              <a:gd name="connsiteY2674" fmla="*/ 5274987 h 6732226"/>
              <a:gd name="connsiteX2675" fmla="*/ 1458133 w 7412206"/>
              <a:gd name="connsiteY2675" fmla="*/ 5241323 h 6732226"/>
              <a:gd name="connsiteX2676" fmla="*/ 1497310 w 7412206"/>
              <a:gd name="connsiteY2676" fmla="*/ 5202984 h 6732226"/>
              <a:gd name="connsiteX2677" fmla="*/ 1493530 w 7412206"/>
              <a:gd name="connsiteY2677" fmla="*/ 5160280 h 6732226"/>
              <a:gd name="connsiteX2678" fmla="*/ 1455041 w 7412206"/>
              <a:gd name="connsiteY2678" fmla="*/ 5063028 h 6732226"/>
              <a:gd name="connsiteX2679" fmla="*/ 1479096 w 7412206"/>
              <a:gd name="connsiteY2679" fmla="*/ 4989465 h 6732226"/>
              <a:gd name="connsiteX2680" fmla="*/ 1423424 w 7412206"/>
              <a:gd name="connsiteY2680" fmla="*/ 4948320 h 6732226"/>
              <a:gd name="connsiteX2681" fmla="*/ 1479440 w 7412206"/>
              <a:gd name="connsiteY2681" fmla="*/ 4985413 h 6732226"/>
              <a:gd name="connsiteX2682" fmla="*/ 1456415 w 7412206"/>
              <a:gd name="connsiteY2682" fmla="*/ 4927436 h 6732226"/>
              <a:gd name="connsiteX2683" fmla="*/ 1461914 w 7412206"/>
              <a:gd name="connsiteY2683" fmla="*/ 4894084 h 6732226"/>
              <a:gd name="connsiteX2684" fmla="*/ 1467412 w 7412206"/>
              <a:gd name="connsiteY2684" fmla="*/ 4860419 h 6732226"/>
              <a:gd name="connsiteX2685" fmla="*/ 1429954 w 7412206"/>
              <a:gd name="connsiteY2685" fmla="*/ 4823015 h 6732226"/>
              <a:gd name="connsiteX2686" fmla="*/ 1468099 w 7412206"/>
              <a:gd name="connsiteY2686" fmla="*/ 4725139 h 6732226"/>
              <a:gd name="connsiteX2687" fmla="*/ 1464319 w 7412206"/>
              <a:gd name="connsiteY2687" fmla="*/ 4682436 h 6732226"/>
              <a:gd name="connsiteX2688" fmla="*/ 1488375 w 7412206"/>
              <a:gd name="connsiteY2688" fmla="*/ 4667786 h 6732226"/>
              <a:gd name="connsiteX2689" fmla="*/ 1475660 w 7412206"/>
              <a:gd name="connsiteY2689" fmla="*/ 4615419 h 6732226"/>
              <a:gd name="connsiteX2690" fmla="*/ 1528583 w 7412206"/>
              <a:gd name="connsiteY2690" fmla="*/ 4493542 h 6732226"/>
              <a:gd name="connsiteX2691" fmla="*/ 1519304 w 7412206"/>
              <a:gd name="connsiteY2691" fmla="*/ 4484191 h 6732226"/>
              <a:gd name="connsiteX2692" fmla="*/ 1543360 w 7412206"/>
              <a:gd name="connsiteY2692" fmla="*/ 4469541 h 6732226"/>
              <a:gd name="connsiteX2693" fmla="*/ 1527208 w 7412206"/>
              <a:gd name="connsiteY2693" fmla="*/ 4434007 h 6732226"/>
              <a:gd name="connsiteX2694" fmla="*/ 1551951 w 7412206"/>
              <a:gd name="connsiteY2694" fmla="*/ 4419357 h 6732226"/>
              <a:gd name="connsiteX2695" fmla="*/ 1533051 w 7412206"/>
              <a:gd name="connsiteY2695" fmla="*/ 4400654 h 6732226"/>
              <a:gd name="connsiteX2696" fmla="*/ 1541298 w 7412206"/>
              <a:gd name="connsiteY2696" fmla="*/ 4351093 h 6732226"/>
              <a:gd name="connsiteX2697" fmla="*/ 1598345 w 7412206"/>
              <a:gd name="connsiteY2697" fmla="*/ 4271608 h 6732226"/>
              <a:gd name="connsiteX2698" fmla="*/ 1572915 w 7412206"/>
              <a:gd name="connsiteY2698" fmla="*/ 4226723 h 6732226"/>
              <a:gd name="connsiteX2699" fmla="*/ 1650581 w 7412206"/>
              <a:gd name="connsiteY2699" fmla="*/ 4090196 h 6732226"/>
              <a:gd name="connsiteX2700" fmla="*/ 1652299 w 7412206"/>
              <a:gd name="connsiteY2700" fmla="*/ 4014140 h 6732226"/>
              <a:gd name="connsiteX2701" fmla="*/ 1712783 w 7412206"/>
              <a:gd name="connsiteY2701" fmla="*/ 3977982 h 6732226"/>
              <a:gd name="connsiteX2702" fmla="*/ 1709002 w 7412206"/>
              <a:gd name="connsiteY2702" fmla="*/ 3935278 h 6732226"/>
              <a:gd name="connsiteX2703" fmla="*/ 1741650 w 7412206"/>
              <a:gd name="connsiteY2703" fmla="*/ 3870444 h 6732226"/>
              <a:gd name="connsiteX2704" fmla="*/ 1795947 w 7412206"/>
              <a:gd name="connsiteY2704" fmla="*/ 3808103 h 6732226"/>
              <a:gd name="connsiteX2705" fmla="*/ 1767768 w 7412206"/>
              <a:gd name="connsiteY2705" fmla="*/ 3779737 h 6732226"/>
              <a:gd name="connsiteX2706" fmla="*/ 1789074 w 7412206"/>
              <a:gd name="connsiteY2706" fmla="*/ 3781919 h 6732226"/>
              <a:gd name="connsiteX2707" fmla="*/ 1785294 w 7412206"/>
              <a:gd name="connsiteY2707" fmla="*/ 3739216 h 6732226"/>
              <a:gd name="connsiteX2708" fmla="*/ 1841997 w 7412206"/>
              <a:gd name="connsiteY2708" fmla="*/ 3660043 h 6732226"/>
              <a:gd name="connsiteX2709" fmla="*/ 1917602 w 7412206"/>
              <a:gd name="connsiteY2709" fmla="*/ 3599884 h 6732226"/>
              <a:gd name="connsiteX2710" fmla="*/ 1845090 w 7412206"/>
              <a:gd name="connsiteY2710" fmla="*/ 3643522 h 6732226"/>
              <a:gd name="connsiteX2711" fmla="*/ 1737526 w 7412206"/>
              <a:gd name="connsiteY2711" fmla="*/ 3632301 h 6732226"/>
              <a:gd name="connsiteX2712" fmla="*/ 1793542 w 7412206"/>
              <a:gd name="connsiteY2712" fmla="*/ 3494215 h 6732226"/>
              <a:gd name="connsiteX2713" fmla="*/ 1734777 w 7412206"/>
              <a:gd name="connsiteY2713" fmla="*/ 3454005 h 6732226"/>
              <a:gd name="connsiteX2714" fmla="*/ 1749898 w 7412206"/>
              <a:gd name="connsiteY2714" fmla="*/ 3430316 h 6732226"/>
              <a:gd name="connsiteX2715" fmla="*/ 1803508 w 7412206"/>
              <a:gd name="connsiteY2715" fmla="*/ 3367975 h 6732226"/>
              <a:gd name="connsiteX2716" fmla="*/ 1749898 w 7412206"/>
              <a:gd name="connsiteY2716" fmla="*/ 3430316 h 6732226"/>
              <a:gd name="connsiteX2717" fmla="*/ 1734777 w 7412206"/>
              <a:gd name="connsiteY2717" fmla="*/ 3454005 h 6732226"/>
              <a:gd name="connsiteX2718" fmla="*/ 1644739 w 7412206"/>
              <a:gd name="connsiteY2718" fmla="*/ 3538478 h 6732226"/>
              <a:gd name="connsiteX2719" fmla="*/ 1651268 w 7412206"/>
              <a:gd name="connsiteY2719" fmla="*/ 3564661 h 6732226"/>
              <a:gd name="connsiteX2720" fmla="*/ 1626869 w 7412206"/>
              <a:gd name="connsiteY2720" fmla="*/ 3579311 h 6732226"/>
              <a:gd name="connsiteX2721" fmla="*/ 1618277 w 7412206"/>
              <a:gd name="connsiteY2721" fmla="*/ 3629184 h 6732226"/>
              <a:gd name="connsiteX2722" fmla="*/ 1581850 w 7412206"/>
              <a:gd name="connsiteY2722" fmla="*/ 3651003 h 6732226"/>
              <a:gd name="connsiteX2723" fmla="*/ 1583224 w 7412206"/>
              <a:gd name="connsiteY2723" fmla="*/ 3710539 h 6732226"/>
              <a:gd name="connsiteX2724" fmla="*/ 1532019 w 7412206"/>
              <a:gd name="connsiteY2724" fmla="*/ 3755736 h 6732226"/>
              <a:gd name="connsiteX2725" fmla="*/ 1569134 w 7412206"/>
              <a:gd name="connsiteY2725" fmla="*/ 3793764 h 6732226"/>
              <a:gd name="connsiteX2726" fmla="*/ 1473942 w 7412206"/>
              <a:gd name="connsiteY2726" fmla="*/ 3970813 h 6732226"/>
              <a:gd name="connsiteX2727" fmla="*/ 1406929 w 7412206"/>
              <a:gd name="connsiteY2727" fmla="*/ 3981099 h 6732226"/>
              <a:gd name="connsiteX2728" fmla="*/ 1393870 w 7412206"/>
              <a:gd name="connsiteY2728" fmla="*/ 3928421 h 6732226"/>
              <a:gd name="connsiteX2729" fmla="*/ 1444043 w 7412206"/>
              <a:gd name="connsiteY2729" fmla="*/ 3823688 h 6732226"/>
              <a:gd name="connsiteX2730" fmla="*/ 1458821 w 7412206"/>
              <a:gd name="connsiteY2730" fmla="*/ 3799375 h 6732226"/>
              <a:gd name="connsiteX2731" fmla="*/ 1467412 w 7412206"/>
              <a:gd name="connsiteY2731" fmla="*/ 3749502 h 6732226"/>
              <a:gd name="connsiteX2732" fmla="*/ 1491468 w 7412206"/>
              <a:gd name="connsiteY2732" fmla="*/ 3735164 h 6732226"/>
              <a:gd name="connsiteX2733" fmla="*/ 1484939 w 7412206"/>
              <a:gd name="connsiteY2733" fmla="*/ 3708669 h 6732226"/>
              <a:gd name="connsiteX2734" fmla="*/ 1509338 w 7412206"/>
              <a:gd name="connsiteY2734" fmla="*/ 3694642 h 6732226"/>
              <a:gd name="connsiteX2735" fmla="*/ 1517930 w 7412206"/>
              <a:gd name="connsiteY2735" fmla="*/ 3644457 h 6732226"/>
              <a:gd name="connsiteX2736" fmla="*/ 1552983 w 7412206"/>
              <a:gd name="connsiteY2736" fmla="*/ 3563102 h 6732226"/>
              <a:gd name="connsiteX2737" fmla="*/ 1577038 w 7412206"/>
              <a:gd name="connsiteY2737" fmla="*/ 3548764 h 6732226"/>
              <a:gd name="connsiteX2738" fmla="*/ 1585630 w 7412206"/>
              <a:gd name="connsiteY2738" fmla="*/ 3498579 h 6732226"/>
              <a:gd name="connsiteX2739" fmla="*/ 1609686 w 7412206"/>
              <a:gd name="connsiteY2739" fmla="*/ 3483929 h 6732226"/>
              <a:gd name="connsiteX2740" fmla="*/ 1615184 w 7412206"/>
              <a:gd name="connsiteY2740" fmla="*/ 3450577 h 6732226"/>
              <a:gd name="connsiteX2741" fmla="*/ 1639584 w 7412206"/>
              <a:gd name="connsiteY2741" fmla="*/ 3436238 h 6732226"/>
              <a:gd name="connsiteX2742" fmla="*/ 1633054 w 7412206"/>
              <a:gd name="connsiteY2742" fmla="*/ 3410055 h 6732226"/>
              <a:gd name="connsiteX2743" fmla="*/ 1638553 w 7412206"/>
              <a:gd name="connsiteY2743" fmla="*/ 3376391 h 6732226"/>
              <a:gd name="connsiteX2744" fmla="*/ 1779452 w 7412206"/>
              <a:gd name="connsiteY2744" fmla="*/ 3187498 h 6732226"/>
              <a:gd name="connsiteX2745" fmla="*/ 1693538 w 7412206"/>
              <a:gd name="connsiteY2745" fmla="*/ 3178458 h 6732226"/>
              <a:gd name="connsiteX2746" fmla="*/ 1700067 w 7412206"/>
              <a:gd name="connsiteY2746" fmla="*/ 3204642 h 6732226"/>
              <a:gd name="connsiteX2747" fmla="*/ 1646113 w 7412206"/>
              <a:gd name="connsiteY2747" fmla="*/ 3266983 h 6732226"/>
              <a:gd name="connsiteX2748" fmla="*/ 1554701 w 7412206"/>
              <a:gd name="connsiteY2748" fmla="*/ 3291607 h 6732226"/>
              <a:gd name="connsiteX2749" fmla="*/ 1464319 w 7412206"/>
              <a:gd name="connsiteY2749" fmla="*/ 3376079 h 6732226"/>
              <a:gd name="connsiteX2750" fmla="*/ 1382185 w 7412206"/>
              <a:gd name="connsiteY2750" fmla="*/ 3410055 h 6732226"/>
              <a:gd name="connsiteX2751" fmla="*/ 1303144 w 7412206"/>
              <a:gd name="connsiteY2751" fmla="*/ 3427511 h 6732226"/>
              <a:gd name="connsiteX2752" fmla="*/ 1185614 w 7412206"/>
              <a:gd name="connsiteY2752" fmla="*/ 3542841 h 6732226"/>
              <a:gd name="connsiteX2753" fmla="*/ 1164995 w 7412206"/>
              <a:gd name="connsiteY2753" fmla="*/ 3600195 h 6732226"/>
              <a:gd name="connsiteX2754" fmla="*/ 1103480 w 7412206"/>
              <a:gd name="connsiteY2754" fmla="*/ 3577129 h 6732226"/>
              <a:gd name="connsiteX2755" fmla="*/ 1088703 w 7412206"/>
              <a:gd name="connsiteY2755" fmla="*/ 3601130 h 6732226"/>
              <a:gd name="connsiteX2756" fmla="*/ 1083205 w 7412206"/>
              <a:gd name="connsiteY2756" fmla="*/ 3634171 h 6732226"/>
              <a:gd name="connsiteX2757" fmla="*/ 983201 w 7412206"/>
              <a:gd name="connsiteY2757" fmla="*/ 3709292 h 6732226"/>
              <a:gd name="connsiteX2758" fmla="*/ 962925 w 7412206"/>
              <a:gd name="connsiteY2758" fmla="*/ 3766334 h 6732226"/>
              <a:gd name="connsiteX2759" fmla="*/ 950553 w 7412206"/>
              <a:gd name="connsiteY2759" fmla="*/ 3773815 h 6732226"/>
              <a:gd name="connsiteX2760" fmla="*/ 969454 w 7412206"/>
              <a:gd name="connsiteY2760" fmla="*/ 3792829 h 6732226"/>
              <a:gd name="connsiteX2761" fmla="*/ 948835 w 7412206"/>
              <a:gd name="connsiteY2761" fmla="*/ 3849871 h 6732226"/>
              <a:gd name="connsiteX2762" fmla="*/ 910002 w 7412206"/>
              <a:gd name="connsiteY2762" fmla="*/ 3888211 h 6732226"/>
              <a:gd name="connsiteX2763" fmla="*/ 906909 w 7412206"/>
              <a:gd name="connsiteY2763" fmla="*/ 3904731 h 6732226"/>
              <a:gd name="connsiteX2764" fmla="*/ 873574 w 7412206"/>
              <a:gd name="connsiteY2764" fmla="*/ 3910030 h 6732226"/>
              <a:gd name="connsiteX2765" fmla="*/ 846425 w 7412206"/>
              <a:gd name="connsiteY2765" fmla="*/ 3941201 h 6732226"/>
              <a:gd name="connsiteX2766" fmla="*/ 817558 w 7412206"/>
              <a:gd name="connsiteY2766" fmla="*/ 4048739 h 6732226"/>
              <a:gd name="connsiteX2767" fmla="*/ 717898 w 7412206"/>
              <a:gd name="connsiteY2767" fmla="*/ 4123237 h 6732226"/>
              <a:gd name="connsiteX2768" fmla="*/ 712400 w 7412206"/>
              <a:gd name="connsiteY2768" fmla="*/ 4156901 h 6732226"/>
              <a:gd name="connsiteX2769" fmla="*/ 688000 w 7412206"/>
              <a:gd name="connsiteY2769" fmla="*/ 4171239 h 6732226"/>
              <a:gd name="connsiteX2770" fmla="*/ 670474 w 7412206"/>
              <a:gd name="connsiteY2770" fmla="*/ 4211761 h 6732226"/>
              <a:gd name="connsiteX2771" fmla="*/ 663600 w 7412206"/>
              <a:gd name="connsiteY2771" fmla="*/ 4186201 h 6732226"/>
              <a:gd name="connsiteX2772" fmla="*/ 570813 w 7412206"/>
              <a:gd name="connsiteY2772" fmla="*/ 4286570 h 6732226"/>
              <a:gd name="connsiteX2773" fmla="*/ 531636 w 7412206"/>
              <a:gd name="connsiteY2773" fmla="*/ 4325222 h 6732226"/>
              <a:gd name="connsiteX2774" fmla="*/ 511017 w 7412206"/>
              <a:gd name="connsiteY2774" fmla="*/ 4382575 h 6732226"/>
              <a:gd name="connsiteX2775" fmla="*/ 468060 w 7412206"/>
              <a:gd name="connsiteY2775" fmla="*/ 4378212 h 6732226"/>
              <a:gd name="connsiteX2776" fmla="*/ 476652 w 7412206"/>
              <a:gd name="connsiteY2776" fmla="*/ 4523154 h 6732226"/>
              <a:gd name="connsiteX2777" fmla="*/ 429227 w 7412206"/>
              <a:gd name="connsiteY2777" fmla="*/ 4416551 h 6732226"/>
              <a:gd name="connsiteX2778" fmla="*/ 376991 w 7412206"/>
              <a:gd name="connsiteY2778" fmla="*/ 4402836 h 6732226"/>
              <a:gd name="connsiteX2779" fmla="*/ 401047 w 7412206"/>
              <a:gd name="connsiteY2779" fmla="*/ 4388186 h 6732226"/>
              <a:gd name="connsiteX2780" fmla="*/ 401047 w 7412206"/>
              <a:gd name="connsiteY2780" fmla="*/ 4388186 h 6732226"/>
              <a:gd name="connsiteX2781" fmla="*/ 382490 w 7412206"/>
              <a:gd name="connsiteY2781" fmla="*/ 4369484 h 6732226"/>
              <a:gd name="connsiteX2782" fmla="*/ 427165 w 7412206"/>
              <a:gd name="connsiteY2782" fmla="*/ 4297480 h 6732226"/>
              <a:gd name="connsiteX2783" fmla="*/ 437475 w 7412206"/>
              <a:gd name="connsiteY2783" fmla="*/ 4171239 h 6732226"/>
              <a:gd name="connsiteX2784" fmla="*/ 436100 w 7412206"/>
              <a:gd name="connsiteY2784" fmla="*/ 4111703 h 6732226"/>
              <a:gd name="connsiteX2785" fmla="*/ 463249 w 7412206"/>
              <a:gd name="connsiteY2785" fmla="*/ 4080533 h 6732226"/>
              <a:gd name="connsiteX2786" fmla="*/ 478370 w 7412206"/>
              <a:gd name="connsiteY2786" fmla="*/ 4056843 h 6732226"/>
              <a:gd name="connsiteX2787" fmla="*/ 462218 w 7412206"/>
              <a:gd name="connsiteY2787" fmla="*/ 4021309 h 6732226"/>
              <a:gd name="connsiteX2788" fmla="*/ 489367 w 7412206"/>
              <a:gd name="connsiteY2788" fmla="*/ 3990138 h 6732226"/>
              <a:gd name="connsiteX2789" fmla="*/ 512392 w 7412206"/>
              <a:gd name="connsiteY2789" fmla="*/ 3916264 h 6732226"/>
              <a:gd name="connsiteX2790" fmla="*/ 519952 w 7412206"/>
              <a:gd name="connsiteY2790" fmla="*/ 3806544 h 6732226"/>
              <a:gd name="connsiteX2791" fmla="*/ 544008 w 7412206"/>
              <a:gd name="connsiteY2791" fmla="*/ 3791894 h 6732226"/>
              <a:gd name="connsiteX2792" fmla="*/ 549507 w 7412206"/>
              <a:gd name="connsiteY2792" fmla="*/ 3758853 h 6732226"/>
              <a:gd name="connsiteX2793" fmla="*/ 555349 w 7412206"/>
              <a:gd name="connsiteY2793" fmla="*/ 3725189 h 6732226"/>
              <a:gd name="connsiteX2794" fmla="*/ 655009 w 7412206"/>
              <a:gd name="connsiteY2794" fmla="*/ 3650691 h 6732226"/>
              <a:gd name="connsiteX2795" fmla="*/ 641950 w 7412206"/>
              <a:gd name="connsiteY2795" fmla="*/ 3598325 h 6732226"/>
              <a:gd name="connsiteX2796" fmla="*/ 675628 w 7412206"/>
              <a:gd name="connsiteY2796" fmla="*/ 3593338 h 6732226"/>
              <a:gd name="connsiteX2797" fmla="*/ 683876 w 7412206"/>
              <a:gd name="connsiteY2797" fmla="*/ 3543153 h 6732226"/>
              <a:gd name="connsiteX2798" fmla="*/ 686282 w 7412206"/>
              <a:gd name="connsiteY2798" fmla="*/ 3526321 h 6732226"/>
              <a:gd name="connsiteX2799" fmla="*/ 723053 w 7412206"/>
              <a:gd name="connsiteY2799" fmla="*/ 3504813 h 6732226"/>
              <a:gd name="connsiteX2800" fmla="*/ 764979 w 7412206"/>
              <a:gd name="connsiteY2800" fmla="*/ 3449330 h 6732226"/>
              <a:gd name="connsiteX2801" fmla="*/ 844364 w 7412206"/>
              <a:gd name="connsiteY2801" fmla="*/ 3432186 h 6732226"/>
              <a:gd name="connsiteX2802" fmla="*/ 883197 w 7412206"/>
              <a:gd name="connsiteY2802" fmla="*/ 3393846 h 6732226"/>
              <a:gd name="connsiteX2803" fmla="*/ 891788 w 7412206"/>
              <a:gd name="connsiteY2803" fmla="*/ 3343662 h 6732226"/>
              <a:gd name="connsiteX2804" fmla="*/ 922374 w 7412206"/>
              <a:gd name="connsiteY2804" fmla="*/ 3355195 h 6732226"/>
              <a:gd name="connsiteX2805" fmla="*/ 1001414 w 7412206"/>
              <a:gd name="connsiteY2805" fmla="*/ 3338051 h 6732226"/>
              <a:gd name="connsiteX2806" fmla="*/ 971860 w 7412206"/>
              <a:gd name="connsiteY2806" fmla="*/ 3385742 h 6732226"/>
              <a:gd name="connsiteX2807" fmla="*/ 915157 w 7412206"/>
              <a:gd name="connsiteY2807" fmla="*/ 3464603 h 6732226"/>
              <a:gd name="connsiteX2808" fmla="*/ 947804 w 7412206"/>
              <a:gd name="connsiteY2808" fmla="*/ 3400392 h 6732226"/>
              <a:gd name="connsiteX2809" fmla="*/ 790066 w 7412206"/>
              <a:gd name="connsiteY2809" fmla="*/ 3494527 h 6732226"/>
              <a:gd name="connsiteX2810" fmla="*/ 681127 w 7412206"/>
              <a:gd name="connsiteY2810" fmla="*/ 3755113 h 6732226"/>
              <a:gd name="connsiteX2811" fmla="*/ 559816 w 7412206"/>
              <a:gd name="connsiteY2811" fmla="*/ 3827740 h 6732226"/>
              <a:gd name="connsiteX2812" fmla="*/ 605523 w 7412206"/>
              <a:gd name="connsiteY2812" fmla="*/ 3815272 h 6732226"/>
              <a:gd name="connsiteX2813" fmla="*/ 570470 w 7412206"/>
              <a:gd name="connsiteY2813" fmla="*/ 3896627 h 6732226"/>
              <a:gd name="connsiteX2814" fmla="*/ 618925 w 7412206"/>
              <a:gd name="connsiteY2814" fmla="*/ 3867327 h 6732226"/>
              <a:gd name="connsiteX2815" fmla="*/ 706557 w 7412206"/>
              <a:gd name="connsiteY2815" fmla="*/ 3799998 h 6732226"/>
              <a:gd name="connsiteX2816" fmla="*/ 702777 w 7412206"/>
              <a:gd name="connsiteY2816" fmla="*/ 3756983 h 6732226"/>
              <a:gd name="connsiteX2817" fmla="*/ 802438 w 7412206"/>
              <a:gd name="connsiteY2817" fmla="*/ 3682485 h 6732226"/>
              <a:gd name="connsiteX2818" fmla="*/ 805187 w 7412206"/>
              <a:gd name="connsiteY2818" fmla="*/ 3665653 h 6732226"/>
              <a:gd name="connsiteX2819" fmla="*/ 877011 w 7412206"/>
              <a:gd name="connsiteY2819" fmla="*/ 3562791 h 6732226"/>
              <a:gd name="connsiteX2820" fmla="*/ 958801 w 7412206"/>
              <a:gd name="connsiteY2820" fmla="*/ 3528503 h 6732226"/>
              <a:gd name="connsiteX2821" fmla="*/ 960519 w 7412206"/>
              <a:gd name="connsiteY2821" fmla="*/ 3452447 h 6732226"/>
              <a:gd name="connsiteX2822" fmla="*/ 1017223 w 7412206"/>
              <a:gd name="connsiteY2822" fmla="*/ 3373586 h 6732226"/>
              <a:gd name="connsiteX2823" fmla="*/ 1168431 w 7412206"/>
              <a:gd name="connsiteY2823" fmla="*/ 3252644 h 6732226"/>
              <a:gd name="connsiteX2824" fmla="*/ 1140251 w 7412206"/>
              <a:gd name="connsiteY2824" fmla="*/ 3224591 h 6732226"/>
              <a:gd name="connsiteX2825" fmla="*/ 1065334 w 7412206"/>
              <a:gd name="connsiteY2825" fmla="*/ 3285061 h 6732226"/>
              <a:gd name="connsiteX2826" fmla="*/ 1013099 w 7412206"/>
              <a:gd name="connsiteY2826" fmla="*/ 3271035 h 6732226"/>
              <a:gd name="connsiteX2827" fmla="*/ 997634 w 7412206"/>
              <a:gd name="connsiteY2827" fmla="*/ 3294724 h 6732226"/>
              <a:gd name="connsiteX2828" fmla="*/ 973578 w 7412206"/>
              <a:gd name="connsiteY2828" fmla="*/ 3309686 h 6732226"/>
              <a:gd name="connsiteX2829" fmla="*/ 955021 w 7412206"/>
              <a:gd name="connsiteY2829" fmla="*/ 3290672 h 6732226"/>
              <a:gd name="connsiteX2830" fmla="*/ 991448 w 7412206"/>
              <a:gd name="connsiteY2830" fmla="*/ 3269165 h 6732226"/>
              <a:gd name="connsiteX2831" fmla="*/ 1018597 w 7412206"/>
              <a:gd name="connsiteY2831" fmla="*/ 3237371 h 6732226"/>
              <a:gd name="connsiteX2832" fmla="*/ 1011724 w 7412206"/>
              <a:gd name="connsiteY2832" fmla="*/ 3211811 h 6732226"/>
              <a:gd name="connsiteX2833" fmla="*/ 1068427 w 7412206"/>
              <a:gd name="connsiteY2833" fmla="*/ 3132326 h 6732226"/>
              <a:gd name="connsiteX2834" fmla="*/ 1160184 w 7412206"/>
              <a:gd name="connsiteY2834" fmla="*/ 3108013 h 6732226"/>
              <a:gd name="connsiteX2835" fmla="*/ 1117227 w 7412206"/>
              <a:gd name="connsiteY2835" fmla="*/ 3103649 h 6732226"/>
              <a:gd name="connsiteX2836" fmla="*/ 1294897 w 7412206"/>
              <a:gd name="connsiteY2836" fmla="*/ 2951848 h 6732226"/>
              <a:gd name="connsiteX2837" fmla="*/ 1339916 w 7412206"/>
              <a:gd name="connsiteY2837" fmla="*/ 2879845 h 6732226"/>
              <a:gd name="connsiteX2838" fmla="*/ 1329606 w 7412206"/>
              <a:gd name="connsiteY2838" fmla="*/ 2810958 h 6732226"/>
              <a:gd name="connsiteX2839" fmla="*/ 1372563 w 7412206"/>
              <a:gd name="connsiteY2839" fmla="*/ 2815322 h 6732226"/>
              <a:gd name="connsiteX2840" fmla="*/ 1447824 w 7412206"/>
              <a:gd name="connsiteY2840" fmla="*/ 2755162 h 6732226"/>
              <a:gd name="connsiteX2841" fmla="*/ 1492499 w 7412206"/>
              <a:gd name="connsiteY2841" fmla="*/ 2683159 h 6732226"/>
              <a:gd name="connsiteX2842" fmla="*/ 1554013 w 7412206"/>
              <a:gd name="connsiteY2842" fmla="*/ 2706537 h 6732226"/>
              <a:gd name="connsiteX2843" fmla="*/ 1541298 w 7412206"/>
              <a:gd name="connsiteY2843" fmla="*/ 2654170 h 6732226"/>
              <a:gd name="connsiteX2844" fmla="*/ 1559856 w 7412206"/>
              <a:gd name="connsiteY2844" fmla="*/ 2673184 h 6732226"/>
              <a:gd name="connsiteX2845" fmla="*/ 1632711 w 7412206"/>
              <a:gd name="connsiteY2845" fmla="*/ 2629857 h 6732226"/>
              <a:gd name="connsiteX2846" fmla="*/ 1702473 w 7412206"/>
              <a:gd name="connsiteY2846" fmla="*/ 2602739 h 6732226"/>
              <a:gd name="connsiteX2847" fmla="*/ 1705222 w 7412206"/>
              <a:gd name="connsiteY2847" fmla="*/ 2585906 h 6732226"/>
              <a:gd name="connsiteX2848" fmla="*/ 1741650 w 7412206"/>
              <a:gd name="connsiteY2848" fmla="*/ 2564087 h 6732226"/>
              <a:gd name="connsiteX2849" fmla="*/ 1831000 w 7412206"/>
              <a:gd name="connsiteY2849" fmla="*/ 2420703 h 6732226"/>
              <a:gd name="connsiteX2850" fmla="*/ 1852651 w 7412206"/>
              <a:gd name="connsiteY2850" fmla="*/ 2422885 h 6732226"/>
              <a:gd name="connsiteX2851" fmla="*/ 1836499 w 7412206"/>
              <a:gd name="connsiteY2851" fmla="*/ 2387351 h 6732226"/>
              <a:gd name="connsiteX2852" fmla="*/ 1878425 w 7412206"/>
              <a:gd name="connsiteY2852" fmla="*/ 2332179 h 6732226"/>
              <a:gd name="connsiteX2853" fmla="*/ 1829969 w 7412206"/>
              <a:gd name="connsiteY2853" fmla="*/ 2361167 h 6732226"/>
              <a:gd name="connsiteX2854" fmla="*/ 1817941 w 7412206"/>
              <a:gd name="connsiteY2854" fmla="*/ 2368337 h 6732226"/>
              <a:gd name="connsiteX2855" fmla="*/ 1774984 w 7412206"/>
              <a:gd name="connsiteY2855" fmla="*/ 2364284 h 6732226"/>
              <a:gd name="connsiteX2856" fmla="*/ 1795604 w 7412206"/>
              <a:gd name="connsiteY2856" fmla="*/ 2306930 h 6732226"/>
              <a:gd name="connsiteX2857" fmla="*/ 1838561 w 7412206"/>
              <a:gd name="connsiteY2857" fmla="*/ 2310983 h 6732226"/>
              <a:gd name="connsiteX2858" fmla="*/ 1853338 w 7412206"/>
              <a:gd name="connsiteY2858" fmla="*/ 2287293 h 6732226"/>
              <a:gd name="connsiteX2859" fmla="*/ 1886673 w 7412206"/>
              <a:gd name="connsiteY2859" fmla="*/ 2281994 h 6732226"/>
              <a:gd name="connsiteX2860" fmla="*/ 1959528 w 7412206"/>
              <a:gd name="connsiteY2860" fmla="*/ 2238355 h 6732226"/>
              <a:gd name="connsiteX2861" fmla="*/ 1943720 w 7412206"/>
              <a:gd name="connsiteY2861" fmla="*/ 2203133 h 6732226"/>
              <a:gd name="connsiteX2862" fmla="*/ 2077058 w 7412206"/>
              <a:gd name="connsiteY2862" fmla="*/ 2123025 h 6732226"/>
              <a:gd name="connsiteX2863" fmla="*/ 2146820 w 7412206"/>
              <a:gd name="connsiteY2863" fmla="*/ 2096218 h 6732226"/>
              <a:gd name="connsiteX2864" fmla="*/ 2173969 w 7412206"/>
              <a:gd name="connsiteY2864" fmla="*/ 2065047 h 6732226"/>
              <a:gd name="connsiteX2865" fmla="*/ 2176375 w 7412206"/>
              <a:gd name="connsiteY2865" fmla="*/ 2048527 h 6732226"/>
              <a:gd name="connsiteX2866" fmla="*/ 2222425 w 7412206"/>
              <a:gd name="connsiteY2866" fmla="*/ 2036059 h 6732226"/>
              <a:gd name="connsiteX2867" fmla="*/ 2237202 w 7412206"/>
              <a:gd name="connsiteY2867" fmla="*/ 2012057 h 6732226"/>
              <a:gd name="connsiteX2868" fmla="*/ 2328958 w 7412206"/>
              <a:gd name="connsiteY2868" fmla="*/ 1987433 h 6732226"/>
              <a:gd name="connsiteX2869" fmla="*/ 2324834 w 7412206"/>
              <a:gd name="connsiteY2869" fmla="*/ 1944729 h 6732226"/>
              <a:gd name="connsiteX2870" fmla="*/ 2376383 w 7412206"/>
              <a:gd name="connsiteY2870" fmla="*/ 1898909 h 6732226"/>
              <a:gd name="connsiteX2871" fmla="*/ 2324834 w 7412206"/>
              <a:gd name="connsiteY2871" fmla="*/ 1865244 h 6732226"/>
              <a:gd name="connsiteX2872" fmla="*/ 2288063 w 7412206"/>
              <a:gd name="connsiteY2872" fmla="*/ 1842801 h 6732226"/>
              <a:gd name="connsiteX2873" fmla="*/ 2292187 w 7412206"/>
              <a:gd name="connsiteY2873" fmla="*/ 1885505 h 6732226"/>
              <a:gd name="connsiteX2874" fmla="*/ 2261258 w 7412206"/>
              <a:gd name="connsiteY2874" fmla="*/ 1873972 h 6732226"/>
              <a:gd name="connsiteX2875" fmla="*/ 2188403 w 7412206"/>
              <a:gd name="connsiteY2875" fmla="*/ 1917611 h 6732226"/>
              <a:gd name="connsiteX2876" fmla="*/ 2167096 w 7412206"/>
              <a:gd name="connsiteY2876" fmla="*/ 1915429 h 6732226"/>
              <a:gd name="connsiteX2877" fmla="*/ 2113142 w 7412206"/>
              <a:gd name="connsiteY2877" fmla="*/ 1977770 h 6732226"/>
              <a:gd name="connsiteX2878" fmla="*/ 2075683 w 7412206"/>
              <a:gd name="connsiteY2878" fmla="*/ 1939742 h 6732226"/>
              <a:gd name="connsiteX2879" fmla="*/ 2090461 w 7412206"/>
              <a:gd name="connsiteY2879" fmla="*/ 1916052 h 6732226"/>
              <a:gd name="connsiteX2880" fmla="*/ 2293562 w 7412206"/>
              <a:gd name="connsiteY2880" fmla="*/ 1809137 h 6732226"/>
              <a:gd name="connsiteX2881" fmla="*/ 2320710 w 7412206"/>
              <a:gd name="connsiteY2881" fmla="*/ 1777967 h 6732226"/>
              <a:gd name="connsiteX2882" fmla="*/ 2323803 w 7412206"/>
              <a:gd name="connsiteY2882" fmla="*/ 1761446 h 6732226"/>
              <a:gd name="connsiteX2883" fmla="*/ 2384287 w 7412206"/>
              <a:gd name="connsiteY2883" fmla="*/ 1724977 h 6732226"/>
              <a:gd name="connsiteX2884" fmla="*/ 2444770 w 7412206"/>
              <a:gd name="connsiteY2884" fmla="*/ 1688819 h 6732226"/>
              <a:gd name="connsiteX2885" fmla="*/ 2397346 w 7412206"/>
              <a:gd name="connsiteY2885" fmla="*/ 1777343 h 6732226"/>
              <a:gd name="connsiteX2886" fmla="*/ 2327584 w 7412206"/>
              <a:gd name="connsiteY2886" fmla="*/ 1851529 h 6732226"/>
              <a:gd name="connsiteX2887" fmla="*/ 2435492 w 7412206"/>
              <a:gd name="connsiteY2887" fmla="*/ 1803215 h 6732226"/>
              <a:gd name="connsiteX2888" fmla="*/ 2542025 w 7412206"/>
              <a:gd name="connsiteY2888" fmla="*/ 1754277 h 6732226"/>
              <a:gd name="connsiteX2889" fmla="*/ 2547523 w 7412206"/>
              <a:gd name="connsiteY2889" fmla="*/ 1720925 h 6732226"/>
              <a:gd name="connsiteX2890" fmla="*/ 2617629 w 7412206"/>
              <a:gd name="connsiteY2890" fmla="*/ 1694118 h 6732226"/>
              <a:gd name="connsiteX2891" fmla="*/ 2610756 w 7412206"/>
              <a:gd name="connsiteY2891" fmla="*/ 1667935 h 6732226"/>
              <a:gd name="connsiteX2892" fmla="*/ 2781210 w 7412206"/>
              <a:gd name="connsiteY2892" fmla="*/ 1625855 h 6732226"/>
              <a:gd name="connsiteX2893" fmla="*/ 2775024 w 7412206"/>
              <a:gd name="connsiteY2893" fmla="*/ 1599671 h 6732226"/>
              <a:gd name="connsiteX2894" fmla="*/ 2842037 w 7412206"/>
              <a:gd name="connsiteY2894" fmla="*/ 1589385 h 6732226"/>
              <a:gd name="connsiteX2895" fmla="*/ 2847879 w 7412206"/>
              <a:gd name="connsiteY2895" fmla="*/ 1556344 h 6732226"/>
              <a:gd name="connsiteX2896" fmla="*/ 2850284 w 7412206"/>
              <a:gd name="connsiteY2896" fmla="*/ 1539824 h 6732226"/>
              <a:gd name="connsiteX2897" fmla="*/ 2887056 w 7412206"/>
              <a:gd name="connsiteY2897" fmla="*/ 1517693 h 6732226"/>
              <a:gd name="connsiteX2898" fmla="*/ 2880183 w 7412206"/>
              <a:gd name="connsiteY2898" fmla="*/ 1491821 h 6732226"/>
              <a:gd name="connsiteX2899" fmla="*/ 2913517 w 7412206"/>
              <a:gd name="connsiteY2899" fmla="*/ 1486834 h 6732226"/>
              <a:gd name="connsiteX2900" fmla="*/ 2910081 w 7412206"/>
              <a:gd name="connsiteY2900" fmla="*/ 1444131 h 6732226"/>
              <a:gd name="connsiteX2901" fmla="*/ 2952007 w 7412206"/>
              <a:gd name="connsiteY2901" fmla="*/ 1388647 h 6732226"/>
              <a:gd name="connsiteX2902" fmla="*/ 3052698 w 7412206"/>
              <a:gd name="connsiteY2902" fmla="*/ 1373373 h 6732226"/>
              <a:gd name="connsiteX2903" fmla="*/ 3115931 w 7412206"/>
              <a:gd name="connsiteY2903" fmla="*/ 1320695 h 6732226"/>
              <a:gd name="connsiteX2904" fmla="*/ 3177445 w 7412206"/>
              <a:gd name="connsiteY2904" fmla="*/ 1343761 h 6732226"/>
              <a:gd name="connsiteX2905" fmla="*/ 3253049 w 7412206"/>
              <a:gd name="connsiteY2905" fmla="*/ 1283291 h 6732226"/>
              <a:gd name="connsiteX2906" fmla="*/ 3311127 w 7412206"/>
              <a:gd name="connsiteY2906" fmla="*/ 1263965 h 6732226"/>
              <a:gd name="connsiteX2907" fmla="*/ 3313533 w 7412206"/>
              <a:gd name="connsiteY2907" fmla="*/ 1247133 h 6732226"/>
              <a:gd name="connsiteX2908" fmla="*/ 3381233 w 7412206"/>
              <a:gd name="connsiteY2908" fmla="*/ 1237158 h 6732226"/>
              <a:gd name="connsiteX2909" fmla="*/ 3319375 w 7412206"/>
              <a:gd name="connsiteY2909" fmla="*/ 1213780 h 6732226"/>
              <a:gd name="connsiteX2910" fmla="*/ 3167135 w 7412206"/>
              <a:gd name="connsiteY2910" fmla="*/ 1274875 h 6732226"/>
              <a:gd name="connsiteX2911" fmla="*/ 3020738 w 7412206"/>
              <a:gd name="connsiteY2911" fmla="*/ 1302305 h 6732226"/>
              <a:gd name="connsiteX2912" fmla="*/ 3002181 w 7412206"/>
              <a:gd name="connsiteY2912" fmla="*/ 1283291 h 6732226"/>
              <a:gd name="connsiteX2913" fmla="*/ 2987403 w 7412206"/>
              <a:gd name="connsiteY2913" fmla="*/ 1307292 h 6732226"/>
              <a:gd name="connsiteX2914" fmla="*/ 2944446 w 7412206"/>
              <a:gd name="connsiteY2914" fmla="*/ 1302928 h 6732226"/>
              <a:gd name="connsiteX2915" fmla="*/ 2904926 w 7412206"/>
              <a:gd name="connsiteY2915" fmla="*/ 1341580 h 6732226"/>
              <a:gd name="connsiteX2916" fmla="*/ 2830009 w 7412206"/>
              <a:gd name="connsiteY2916" fmla="*/ 1401739 h 6732226"/>
              <a:gd name="connsiteX2917" fmla="*/ 2759216 w 7412206"/>
              <a:gd name="connsiteY2917" fmla="*/ 1369321 h 6732226"/>
              <a:gd name="connsiteX2918" fmla="*/ 2652682 w 7412206"/>
              <a:gd name="connsiteY2918" fmla="*/ 1417636 h 6732226"/>
              <a:gd name="connsiteX2919" fmla="*/ 2596666 w 7412206"/>
              <a:gd name="connsiteY2919" fmla="*/ 1361217 h 6732226"/>
              <a:gd name="connsiteX2920" fmla="*/ 2732754 w 7412206"/>
              <a:gd name="connsiteY2920" fmla="*/ 1264588 h 6732226"/>
              <a:gd name="connsiteX2921" fmla="*/ 2689797 w 7412206"/>
              <a:gd name="connsiteY2921" fmla="*/ 1260536 h 6732226"/>
              <a:gd name="connsiteX2922" fmla="*/ 2641341 w 7412206"/>
              <a:gd name="connsiteY2922" fmla="*/ 1289525 h 6732226"/>
              <a:gd name="connsiteX2923" fmla="*/ 2567455 w 7412206"/>
              <a:gd name="connsiteY2923" fmla="*/ 1273628 h 6732226"/>
              <a:gd name="connsiteX2924" fmla="*/ 2531372 w 7412206"/>
              <a:gd name="connsiteY2924" fmla="*/ 1295447 h 6732226"/>
              <a:gd name="connsiteX2925" fmla="*/ 2588075 w 7412206"/>
              <a:gd name="connsiteY2925" fmla="*/ 1216274 h 6732226"/>
              <a:gd name="connsiteX2926" fmla="*/ 2755092 w 7412206"/>
              <a:gd name="connsiteY2926" fmla="*/ 1131178 h 6732226"/>
              <a:gd name="connsiteX2927" fmla="*/ 2738940 w 7412206"/>
              <a:gd name="connsiteY2927" fmla="*/ 1095644 h 6732226"/>
              <a:gd name="connsiteX2928" fmla="*/ 2662648 w 7412206"/>
              <a:gd name="connsiteY2928" fmla="*/ 1096579 h 6732226"/>
              <a:gd name="connsiteX2929" fmla="*/ 2623471 w 7412206"/>
              <a:gd name="connsiteY2929" fmla="*/ 1134919 h 6732226"/>
              <a:gd name="connsiteX2930" fmla="*/ 2565737 w 7412206"/>
              <a:gd name="connsiteY2930" fmla="*/ 1154556 h 6732226"/>
              <a:gd name="connsiteX2931" fmla="*/ 2535839 w 7412206"/>
              <a:gd name="connsiteY2931" fmla="*/ 1202247 h 6732226"/>
              <a:gd name="connsiteX2932" fmla="*/ 2471576 w 7412206"/>
              <a:gd name="connsiteY2932" fmla="*/ 1196013 h 6732226"/>
              <a:gd name="connsiteX2933" fmla="*/ 2671240 w 7412206"/>
              <a:gd name="connsiteY2933" fmla="*/ 1046395 h 6732226"/>
              <a:gd name="connsiteX2934" fmla="*/ 2687735 w 7412206"/>
              <a:gd name="connsiteY2934" fmla="*/ 947272 h 6732226"/>
              <a:gd name="connsiteX2935" fmla="*/ 2690485 w 7412206"/>
              <a:gd name="connsiteY2935" fmla="*/ 946025 h 6732226"/>
              <a:gd name="connsiteX2936" fmla="*/ 2779148 w 7412206"/>
              <a:gd name="connsiteY2936" fmla="*/ 921401 h 6732226"/>
              <a:gd name="connsiteX2937" fmla="*/ 2741689 w 7412206"/>
              <a:gd name="connsiteY2937" fmla="*/ 883996 h 6732226"/>
              <a:gd name="connsiteX2938" fmla="*/ 2848222 w 7412206"/>
              <a:gd name="connsiteY2938" fmla="*/ 835370 h 6732226"/>
              <a:gd name="connsiteX2939" fmla="*/ 2888087 w 7412206"/>
              <a:gd name="connsiteY2939" fmla="*/ 856566 h 6732226"/>
              <a:gd name="connsiteX2940" fmla="*/ 2944103 w 7412206"/>
              <a:gd name="connsiteY2940" fmla="*/ 817915 h 6732226"/>
              <a:gd name="connsiteX2941" fmla="*/ 2858532 w 7412206"/>
              <a:gd name="connsiteY2941" fmla="*/ 824460 h 6732226"/>
              <a:gd name="connsiteX2942" fmla="*/ 2941697 w 7412206"/>
              <a:gd name="connsiteY2942" fmla="*/ 813863 h 6732226"/>
              <a:gd name="connsiteX2943" fmla="*/ 2939635 w 7412206"/>
              <a:gd name="connsiteY2943" fmla="*/ 810746 h 6732226"/>
              <a:gd name="connsiteX2944" fmla="*/ 3027268 w 7412206"/>
              <a:gd name="connsiteY2944" fmla="*/ 743105 h 6732226"/>
              <a:gd name="connsiteX2945" fmla="*/ 3209749 w 7412206"/>
              <a:gd name="connsiteY2945" fmla="*/ 693856 h 6732226"/>
              <a:gd name="connsiteX2946" fmla="*/ 3217997 w 7412206"/>
              <a:gd name="connsiteY2946" fmla="*/ 643671 h 6732226"/>
              <a:gd name="connsiteX2947" fmla="*/ 3246176 w 7412206"/>
              <a:gd name="connsiteY2947" fmla="*/ 672037 h 6732226"/>
              <a:gd name="connsiteX2948" fmla="*/ 3367143 w 7412206"/>
              <a:gd name="connsiteY2948" fmla="*/ 599409 h 6732226"/>
              <a:gd name="connsiteX2949" fmla="*/ 3400134 w 7412206"/>
              <a:gd name="connsiteY2949" fmla="*/ 534886 h 6732226"/>
              <a:gd name="connsiteX2950" fmla="*/ 3519383 w 7412206"/>
              <a:gd name="connsiteY2950" fmla="*/ 538315 h 6732226"/>
              <a:gd name="connsiteX2951" fmla="*/ 3407351 w 7412206"/>
              <a:gd name="connsiteY2951" fmla="*/ 620294 h 6732226"/>
              <a:gd name="connsiteX2952" fmla="*/ 3462336 w 7412206"/>
              <a:gd name="connsiteY2952" fmla="*/ 617488 h 6732226"/>
              <a:gd name="connsiteX2953" fmla="*/ 3520070 w 7412206"/>
              <a:gd name="connsiteY2953" fmla="*/ 597851 h 6732226"/>
              <a:gd name="connsiteX2954" fmla="*/ 3662688 w 7412206"/>
              <a:gd name="connsiteY2954" fmla="*/ 527405 h 6732226"/>
              <a:gd name="connsiteX2955" fmla="*/ 3585365 w 7412206"/>
              <a:gd name="connsiteY2955" fmla="*/ 468805 h 6732226"/>
              <a:gd name="connsiteX2956" fmla="*/ 3669904 w 7412206"/>
              <a:gd name="connsiteY2956" fmla="*/ 417685 h 6732226"/>
              <a:gd name="connsiteX2957" fmla="*/ 3612170 w 7412206"/>
              <a:gd name="connsiteY2957" fmla="*/ 437634 h 6732226"/>
              <a:gd name="connsiteX2958" fmla="*/ 3557185 w 7412206"/>
              <a:gd name="connsiteY2958" fmla="*/ 440440 h 6732226"/>
              <a:gd name="connsiteX2959" fmla="*/ 3587083 w 7412206"/>
              <a:gd name="connsiteY2959" fmla="*/ 392749 h 6732226"/>
              <a:gd name="connsiteX2960" fmla="*/ 3608390 w 7412206"/>
              <a:gd name="connsiteY2960" fmla="*/ 394619 h 6732226"/>
              <a:gd name="connsiteX2961" fmla="*/ 3650316 w 7412206"/>
              <a:gd name="connsiteY2961" fmla="*/ 339447 h 6732226"/>
              <a:gd name="connsiteX2962" fmla="*/ 3658907 w 7412206"/>
              <a:gd name="connsiteY2962" fmla="*/ 289574 h 6732226"/>
              <a:gd name="connsiteX2963" fmla="*/ 3628322 w 7412206"/>
              <a:gd name="connsiteY2963" fmla="*/ 277730 h 6732226"/>
              <a:gd name="connsiteX2964" fmla="*/ 3630728 w 7412206"/>
              <a:gd name="connsiteY2964" fmla="*/ 261209 h 6732226"/>
              <a:gd name="connsiteX2965" fmla="*/ 3661657 w 7412206"/>
              <a:gd name="connsiteY2965" fmla="*/ 272742 h 6732226"/>
              <a:gd name="connsiteX2966" fmla="*/ 3676778 w 7412206"/>
              <a:gd name="connsiteY2966" fmla="*/ 248741 h 6732226"/>
              <a:gd name="connsiteX2967" fmla="*/ 3750320 w 7412206"/>
              <a:gd name="connsiteY2967" fmla="*/ 264950 h 6732226"/>
              <a:gd name="connsiteX2968" fmla="*/ 3749289 w 7412206"/>
              <a:gd name="connsiteY2968" fmla="*/ 205102 h 6732226"/>
              <a:gd name="connsiteX2969" fmla="*/ 3816646 w 7412206"/>
              <a:gd name="connsiteY2969" fmla="*/ 195128 h 6732226"/>
              <a:gd name="connsiteX2970" fmla="*/ 3864757 w 7412206"/>
              <a:gd name="connsiteY2970" fmla="*/ 166139 h 6732226"/>
              <a:gd name="connsiteX2971" fmla="*/ 3907714 w 7412206"/>
              <a:gd name="connsiteY2971" fmla="*/ 170503 h 6732226"/>
              <a:gd name="connsiteX2972" fmla="*/ 3907714 w 7412206"/>
              <a:gd name="connsiteY2972" fmla="*/ 170503 h 6732226"/>
              <a:gd name="connsiteX2973" fmla="*/ 3909433 w 7412206"/>
              <a:gd name="connsiteY2973" fmla="*/ 94135 h 6732226"/>
              <a:gd name="connsiteX2974" fmla="*/ 4062703 w 7412206"/>
              <a:gd name="connsiteY2974" fmla="*/ 92888 h 6732226"/>
              <a:gd name="connsiteX2975" fmla="*/ 4057205 w 7412206"/>
              <a:gd name="connsiteY2975" fmla="*/ 126241 h 6732226"/>
              <a:gd name="connsiteX2976" fmla="*/ 4090883 w 7412206"/>
              <a:gd name="connsiteY2976" fmla="*/ 120942 h 6732226"/>
              <a:gd name="connsiteX2977" fmla="*/ 4183327 w 7412206"/>
              <a:gd name="connsiteY2977" fmla="*/ 155541 h 6732226"/>
              <a:gd name="connsiteX2978" fmla="*/ 4212881 w 7412206"/>
              <a:gd name="connsiteY2978" fmla="*/ 107850 h 6732226"/>
              <a:gd name="connsiteX2979" fmla="*/ 4144494 w 7412206"/>
              <a:gd name="connsiteY2979" fmla="*/ 58601 h 6732226"/>
              <a:gd name="connsiteX2980" fmla="*/ 4187451 w 7412206"/>
              <a:gd name="connsiteY2980" fmla="*/ 62965 h 6732226"/>
              <a:gd name="connsiteX2981" fmla="*/ 4221816 w 7412206"/>
              <a:gd name="connsiteY2981" fmla="*/ 18703 h 6732226"/>
              <a:gd name="connsiteX2982" fmla="*/ 4524577 w 7412206"/>
              <a:gd name="connsiteY2982" fmla="*/ 0 h 6732226"/>
              <a:gd name="connsiteX2983" fmla="*/ 4509800 w 7412206"/>
              <a:gd name="connsiteY2983" fmla="*/ 24001 h 6732226"/>
              <a:gd name="connsiteX2984" fmla="*/ 4524577 w 7412206"/>
              <a:gd name="connsiteY2984" fmla="*/ 0 h 673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Lst>
            <a:rect l="l" t="t" r="r" b="b"/>
            <a:pathLst>
              <a:path w="7412206" h="6732226">
                <a:moveTo>
                  <a:pt x="2937917" y="6715689"/>
                </a:moveTo>
                <a:cubicBezTo>
                  <a:pt x="2949258" y="6716624"/>
                  <a:pt x="2941010" y="6732833"/>
                  <a:pt x="2935168" y="6732209"/>
                </a:cubicBezTo>
                <a:cubicBezTo>
                  <a:pt x="2924171" y="6730962"/>
                  <a:pt x="2932075" y="6714754"/>
                  <a:pt x="2937917" y="6715689"/>
                </a:cubicBezTo>
                <a:close/>
                <a:moveTo>
                  <a:pt x="2680519" y="6669557"/>
                </a:moveTo>
                <a:cubicBezTo>
                  <a:pt x="2705949" y="6669868"/>
                  <a:pt x="2714540" y="6710390"/>
                  <a:pt x="2672271" y="6714754"/>
                </a:cubicBezTo>
                <a:cubicBezTo>
                  <a:pt x="2670552" y="6700415"/>
                  <a:pt x="2690828" y="6688571"/>
                  <a:pt x="2668834" y="6672050"/>
                </a:cubicBezTo>
                <a:cubicBezTo>
                  <a:pt x="2672958" y="6670180"/>
                  <a:pt x="2676738" y="6669557"/>
                  <a:pt x="2680519" y="6669557"/>
                </a:cubicBezTo>
                <a:close/>
                <a:moveTo>
                  <a:pt x="2638592" y="6669557"/>
                </a:moveTo>
                <a:cubicBezTo>
                  <a:pt x="2647527" y="6678908"/>
                  <a:pt x="2631375" y="6685453"/>
                  <a:pt x="2623815" y="6693246"/>
                </a:cubicBezTo>
                <a:cubicBezTo>
                  <a:pt x="2615224" y="6683895"/>
                  <a:pt x="2631375" y="6677349"/>
                  <a:pt x="2638592" y="6669557"/>
                </a:cubicBezTo>
                <a:close/>
                <a:moveTo>
                  <a:pt x="3200127" y="6651166"/>
                </a:moveTo>
                <a:cubicBezTo>
                  <a:pt x="3225557" y="6680778"/>
                  <a:pt x="3141018" y="6672050"/>
                  <a:pt x="3200127" y="6651166"/>
                </a:cubicBezTo>
                <a:close/>
                <a:moveTo>
                  <a:pt x="3183631" y="6535212"/>
                </a:moveTo>
                <a:cubicBezTo>
                  <a:pt x="3177445" y="6534588"/>
                  <a:pt x="3169885" y="6550797"/>
                  <a:pt x="3180882" y="6552044"/>
                </a:cubicBezTo>
                <a:cubicBezTo>
                  <a:pt x="3187067" y="6552667"/>
                  <a:pt x="3194628" y="6536458"/>
                  <a:pt x="3183631" y="6535212"/>
                </a:cubicBezTo>
                <a:close/>
                <a:moveTo>
                  <a:pt x="2090804" y="6522120"/>
                </a:moveTo>
                <a:cubicBezTo>
                  <a:pt x="2094241" y="6521185"/>
                  <a:pt x="2099396" y="6522432"/>
                  <a:pt x="2102145" y="6524925"/>
                </a:cubicBezTo>
                <a:cubicBezTo>
                  <a:pt x="2110393" y="6537082"/>
                  <a:pt x="2095272" y="6537393"/>
                  <a:pt x="2090117" y="6532095"/>
                </a:cubicBezTo>
                <a:cubicBezTo>
                  <a:pt x="2085993" y="6526172"/>
                  <a:pt x="2087368" y="6523055"/>
                  <a:pt x="2090804" y="6522120"/>
                </a:cubicBezTo>
                <a:close/>
                <a:moveTo>
                  <a:pt x="3720766" y="6453857"/>
                </a:moveTo>
                <a:cubicBezTo>
                  <a:pt x="3708050" y="6463831"/>
                  <a:pt x="3685025" y="6472871"/>
                  <a:pt x="3693960" y="6485027"/>
                </a:cubicBezTo>
                <a:cubicBezTo>
                  <a:pt x="3706676" y="6475052"/>
                  <a:pt x="3729701" y="6466013"/>
                  <a:pt x="3720766" y="6453857"/>
                </a:cubicBezTo>
                <a:close/>
                <a:moveTo>
                  <a:pt x="3375735" y="6425803"/>
                </a:moveTo>
                <a:cubicBezTo>
                  <a:pt x="3372298" y="6426738"/>
                  <a:pt x="3370580" y="6429855"/>
                  <a:pt x="3374704" y="6436089"/>
                </a:cubicBezTo>
                <a:cubicBezTo>
                  <a:pt x="3379859" y="6441077"/>
                  <a:pt x="3395323" y="6440765"/>
                  <a:pt x="3386732" y="6428920"/>
                </a:cubicBezTo>
                <a:cubicBezTo>
                  <a:pt x="3384326" y="6426115"/>
                  <a:pt x="3379171" y="6424868"/>
                  <a:pt x="3375735" y="6425803"/>
                </a:cubicBezTo>
                <a:close/>
                <a:moveTo>
                  <a:pt x="1870521" y="6411153"/>
                </a:moveTo>
                <a:cubicBezTo>
                  <a:pt x="1881862" y="6412088"/>
                  <a:pt x="1873614" y="6428297"/>
                  <a:pt x="1867772" y="6427673"/>
                </a:cubicBezTo>
                <a:cubicBezTo>
                  <a:pt x="1856431" y="6426738"/>
                  <a:pt x="1864679" y="6410529"/>
                  <a:pt x="1870521" y="6411153"/>
                </a:cubicBezTo>
                <a:close/>
                <a:moveTo>
                  <a:pt x="3424534" y="6400555"/>
                </a:moveTo>
                <a:cubicBezTo>
                  <a:pt x="3413537" y="6399308"/>
                  <a:pt x="3401853" y="6403049"/>
                  <a:pt x="3389825" y="6411776"/>
                </a:cubicBezTo>
                <a:cubicBezTo>
                  <a:pt x="3399103" y="6421439"/>
                  <a:pt x="3408382" y="6431102"/>
                  <a:pt x="3417661" y="6440453"/>
                </a:cubicBezTo>
                <a:cubicBezTo>
                  <a:pt x="3429689" y="6432972"/>
                  <a:pt x="3442060" y="6425491"/>
                  <a:pt x="3454088" y="6418322"/>
                </a:cubicBezTo>
                <a:cubicBezTo>
                  <a:pt x="3445153" y="6407412"/>
                  <a:pt x="3435187" y="6401490"/>
                  <a:pt x="3424534" y="6400555"/>
                </a:cubicBezTo>
                <a:close/>
                <a:moveTo>
                  <a:pt x="3827643" y="6318888"/>
                </a:moveTo>
                <a:cubicBezTo>
                  <a:pt x="3838640" y="6320135"/>
                  <a:pt x="3830735" y="6336344"/>
                  <a:pt x="3824550" y="6335409"/>
                </a:cubicBezTo>
                <a:cubicBezTo>
                  <a:pt x="3813553" y="6334473"/>
                  <a:pt x="3821800" y="6318265"/>
                  <a:pt x="3827643" y="6318888"/>
                </a:cubicBezTo>
                <a:close/>
                <a:moveTo>
                  <a:pt x="4171299" y="6309849"/>
                </a:moveTo>
                <a:cubicBezTo>
                  <a:pt x="4182296" y="6310784"/>
                  <a:pt x="4174735" y="6326992"/>
                  <a:pt x="4168893" y="6326369"/>
                </a:cubicBezTo>
                <a:cubicBezTo>
                  <a:pt x="4157896" y="6325122"/>
                  <a:pt x="4165457" y="6309225"/>
                  <a:pt x="4171299" y="6309849"/>
                </a:cubicBezTo>
                <a:close/>
                <a:moveTo>
                  <a:pt x="1847152" y="6291146"/>
                </a:moveTo>
                <a:cubicBezTo>
                  <a:pt x="1858149" y="6292393"/>
                  <a:pt x="1849901" y="6308602"/>
                  <a:pt x="1844059" y="6307978"/>
                </a:cubicBezTo>
                <a:cubicBezTo>
                  <a:pt x="1833062" y="6306732"/>
                  <a:pt x="1840966" y="6290835"/>
                  <a:pt x="1847152" y="6291146"/>
                </a:cubicBezTo>
                <a:close/>
                <a:moveTo>
                  <a:pt x="808967" y="6254365"/>
                </a:moveTo>
                <a:cubicBezTo>
                  <a:pt x="817558" y="6268080"/>
                  <a:pt x="794190" y="6278055"/>
                  <a:pt x="784567" y="6268704"/>
                </a:cubicBezTo>
                <a:cubicBezTo>
                  <a:pt x="776320" y="6251872"/>
                  <a:pt x="796252" y="6263405"/>
                  <a:pt x="808967" y="6254365"/>
                </a:cubicBezTo>
                <a:close/>
                <a:moveTo>
                  <a:pt x="578374" y="6254365"/>
                </a:moveTo>
                <a:cubicBezTo>
                  <a:pt x="585247" y="6255300"/>
                  <a:pt x="584903" y="6264028"/>
                  <a:pt x="569439" y="6257171"/>
                </a:cubicBezTo>
                <a:cubicBezTo>
                  <a:pt x="572875" y="6254677"/>
                  <a:pt x="575968" y="6254053"/>
                  <a:pt x="578374" y="6254365"/>
                </a:cubicBezTo>
                <a:close/>
                <a:moveTo>
                  <a:pt x="3836234" y="6235975"/>
                </a:moveTo>
                <a:cubicBezTo>
                  <a:pt x="3845169" y="6248131"/>
                  <a:pt x="3822144" y="6257171"/>
                  <a:pt x="3809085" y="6267145"/>
                </a:cubicBezTo>
                <a:cubicBezTo>
                  <a:pt x="3800150" y="6254989"/>
                  <a:pt x="3823519" y="6245949"/>
                  <a:pt x="3836234" y="6235975"/>
                </a:cubicBezTo>
                <a:close/>
                <a:moveTo>
                  <a:pt x="1106573" y="6226623"/>
                </a:moveTo>
                <a:cubicBezTo>
                  <a:pt x="1118945" y="6237221"/>
                  <a:pt x="1094545" y="6242832"/>
                  <a:pt x="1106573" y="6226623"/>
                </a:cubicBezTo>
                <a:close/>
                <a:moveTo>
                  <a:pt x="1155716" y="6198882"/>
                </a:moveTo>
                <a:cubicBezTo>
                  <a:pt x="1159152" y="6199193"/>
                  <a:pt x="1162589" y="6200440"/>
                  <a:pt x="1164995" y="6202934"/>
                </a:cubicBezTo>
                <a:cubicBezTo>
                  <a:pt x="1173242" y="6219766"/>
                  <a:pt x="1152967" y="6207921"/>
                  <a:pt x="1140251" y="6216961"/>
                </a:cubicBezTo>
                <a:cubicBezTo>
                  <a:pt x="1133722" y="6206674"/>
                  <a:pt x="1145406" y="6198570"/>
                  <a:pt x="1155716" y="6198882"/>
                </a:cubicBezTo>
                <a:close/>
                <a:moveTo>
                  <a:pt x="873918" y="6171140"/>
                </a:moveTo>
                <a:cubicBezTo>
                  <a:pt x="884915" y="6172387"/>
                  <a:pt x="877355" y="6188595"/>
                  <a:pt x="871169" y="6187972"/>
                </a:cubicBezTo>
                <a:cubicBezTo>
                  <a:pt x="860172" y="6187037"/>
                  <a:pt x="868076" y="6170516"/>
                  <a:pt x="873918" y="6171140"/>
                </a:cubicBezTo>
                <a:close/>
                <a:moveTo>
                  <a:pt x="1267748" y="6162100"/>
                </a:moveTo>
                <a:cubicBezTo>
                  <a:pt x="1278058" y="6163036"/>
                  <a:pt x="1290429" y="6171140"/>
                  <a:pt x="1273934" y="6182985"/>
                </a:cubicBezTo>
                <a:cubicBezTo>
                  <a:pt x="1279776" y="6191401"/>
                  <a:pt x="1263624" y="6194829"/>
                  <a:pt x="1271872" y="6181738"/>
                </a:cubicBezTo>
                <a:cubicBezTo>
                  <a:pt x="1250565" y="6167088"/>
                  <a:pt x="1257438" y="6161165"/>
                  <a:pt x="1267748" y="6162100"/>
                </a:cubicBezTo>
                <a:close/>
                <a:moveTo>
                  <a:pt x="733706" y="6143710"/>
                </a:moveTo>
                <a:cubicBezTo>
                  <a:pt x="742985" y="6143398"/>
                  <a:pt x="753295" y="6146203"/>
                  <a:pt x="764979" y="6155243"/>
                </a:cubicBezTo>
                <a:cubicBezTo>
                  <a:pt x="718929" y="6181426"/>
                  <a:pt x="719960" y="6165217"/>
                  <a:pt x="692468" y="6198570"/>
                </a:cubicBezTo>
                <a:cubicBezTo>
                  <a:pt x="682845" y="6189219"/>
                  <a:pt x="673567" y="6180179"/>
                  <a:pt x="664288" y="6170828"/>
                </a:cubicBezTo>
                <a:cubicBezTo>
                  <a:pt x="688687" y="6175192"/>
                  <a:pt x="706557" y="6144333"/>
                  <a:pt x="733706" y="6143710"/>
                </a:cubicBezTo>
                <a:close/>
                <a:moveTo>
                  <a:pt x="1107604" y="6134359"/>
                </a:moveTo>
                <a:cubicBezTo>
                  <a:pt x="1116196" y="6149632"/>
                  <a:pt x="1107948" y="6162724"/>
                  <a:pt x="1132691" y="6179244"/>
                </a:cubicBezTo>
                <a:cubicBezTo>
                  <a:pt x="1111384" y="6191401"/>
                  <a:pt x="1108979" y="6205427"/>
                  <a:pt x="1115165" y="6220389"/>
                </a:cubicBezTo>
                <a:cubicBezTo>
                  <a:pt x="1111041" y="6222571"/>
                  <a:pt x="1107261" y="6224753"/>
                  <a:pt x="1103137" y="6227247"/>
                </a:cubicBezTo>
                <a:cubicBezTo>
                  <a:pt x="1085267" y="6203246"/>
                  <a:pt x="1057430" y="6237845"/>
                  <a:pt x="1038529" y="6220701"/>
                </a:cubicBezTo>
                <a:cubicBezTo>
                  <a:pt x="1013099" y="6256547"/>
                  <a:pt x="1000384" y="6247196"/>
                  <a:pt x="953990" y="6271509"/>
                </a:cubicBezTo>
                <a:cubicBezTo>
                  <a:pt x="908284" y="6240027"/>
                  <a:pt x="848144" y="6294575"/>
                  <a:pt x="806561" y="6240027"/>
                </a:cubicBezTo>
                <a:cubicBezTo>
                  <a:pt x="843333" y="6235351"/>
                  <a:pt x="884228" y="6209480"/>
                  <a:pt x="919281" y="6217584"/>
                </a:cubicBezTo>
                <a:cubicBezTo>
                  <a:pt x="931652" y="6207298"/>
                  <a:pt x="917562" y="6194518"/>
                  <a:pt x="903129" y="6182050"/>
                </a:cubicBezTo>
                <a:cubicBezTo>
                  <a:pt x="914813" y="6178309"/>
                  <a:pt x="925123" y="6181114"/>
                  <a:pt x="934058" y="6193271"/>
                </a:cubicBezTo>
                <a:cubicBezTo>
                  <a:pt x="952959" y="6211973"/>
                  <a:pt x="979420" y="6185790"/>
                  <a:pt x="995916" y="6216649"/>
                </a:cubicBezTo>
                <a:cubicBezTo>
                  <a:pt x="1051588" y="6208233"/>
                  <a:pt x="1055025" y="6166153"/>
                  <a:pt x="1107604" y="6134359"/>
                </a:cubicBezTo>
                <a:close/>
                <a:moveTo>
                  <a:pt x="945398" y="6125319"/>
                </a:moveTo>
                <a:cubicBezTo>
                  <a:pt x="956396" y="6126254"/>
                  <a:pt x="948491" y="6142463"/>
                  <a:pt x="942649" y="6141840"/>
                </a:cubicBezTo>
                <a:cubicBezTo>
                  <a:pt x="931309" y="6140904"/>
                  <a:pt x="939556" y="6124384"/>
                  <a:pt x="945398" y="6125319"/>
                </a:cubicBezTo>
                <a:close/>
                <a:moveTo>
                  <a:pt x="4213912" y="6116280"/>
                </a:moveTo>
                <a:cubicBezTo>
                  <a:pt x="4217349" y="6115345"/>
                  <a:pt x="4222504" y="6116591"/>
                  <a:pt x="4225253" y="6119085"/>
                </a:cubicBezTo>
                <a:cubicBezTo>
                  <a:pt x="4233157" y="6131242"/>
                  <a:pt x="4218380" y="6131553"/>
                  <a:pt x="4213225" y="6126254"/>
                </a:cubicBezTo>
                <a:cubicBezTo>
                  <a:pt x="4209101" y="6120332"/>
                  <a:pt x="4210476" y="6117215"/>
                  <a:pt x="4213912" y="6116280"/>
                </a:cubicBezTo>
                <a:close/>
                <a:moveTo>
                  <a:pt x="4230751" y="6088226"/>
                </a:moveTo>
                <a:cubicBezTo>
                  <a:pt x="4241748" y="6089473"/>
                  <a:pt x="4233844" y="6105682"/>
                  <a:pt x="4228002" y="6105058"/>
                </a:cubicBezTo>
                <a:cubicBezTo>
                  <a:pt x="4217005" y="6103812"/>
                  <a:pt x="4224566" y="6087603"/>
                  <a:pt x="4230751" y="6088226"/>
                </a:cubicBezTo>
                <a:close/>
                <a:moveTo>
                  <a:pt x="3984693" y="6088226"/>
                </a:moveTo>
                <a:cubicBezTo>
                  <a:pt x="3980570" y="6104747"/>
                  <a:pt x="4015623" y="6125319"/>
                  <a:pt x="3976789" y="6138411"/>
                </a:cubicBezTo>
                <a:cubicBezTo>
                  <a:pt x="3954108" y="6119085"/>
                  <a:pt x="3956514" y="6102253"/>
                  <a:pt x="3984693" y="6088226"/>
                </a:cubicBezTo>
                <a:close/>
                <a:moveTo>
                  <a:pt x="4338659" y="6083862"/>
                </a:moveTo>
                <a:cubicBezTo>
                  <a:pt x="4332817" y="6083239"/>
                  <a:pt x="4324913" y="6099136"/>
                  <a:pt x="4335910" y="6100383"/>
                </a:cubicBezTo>
                <a:cubicBezTo>
                  <a:pt x="4341752" y="6101006"/>
                  <a:pt x="4350000" y="6084798"/>
                  <a:pt x="4338659" y="6083862"/>
                </a:cubicBezTo>
                <a:close/>
                <a:moveTo>
                  <a:pt x="3815615" y="6081680"/>
                </a:moveTo>
                <a:cubicBezTo>
                  <a:pt x="3782280" y="6077628"/>
                  <a:pt x="3764754" y="6112851"/>
                  <a:pt x="3773689" y="6137164"/>
                </a:cubicBezTo>
                <a:cubicBezTo>
                  <a:pt x="3805305" y="6120332"/>
                  <a:pt x="3819051" y="6101941"/>
                  <a:pt x="3815615" y="6081680"/>
                </a:cubicBezTo>
                <a:close/>
                <a:moveTo>
                  <a:pt x="1668795" y="6069836"/>
                </a:moveTo>
                <a:cubicBezTo>
                  <a:pt x="1679792" y="6071083"/>
                  <a:pt x="1671888" y="6086979"/>
                  <a:pt x="1666045" y="6086356"/>
                </a:cubicBezTo>
                <a:cubicBezTo>
                  <a:pt x="1655048" y="6085421"/>
                  <a:pt x="1662953" y="6069212"/>
                  <a:pt x="1668795" y="6069836"/>
                </a:cubicBezTo>
                <a:close/>
                <a:moveTo>
                  <a:pt x="1708315" y="6042094"/>
                </a:moveTo>
                <a:cubicBezTo>
                  <a:pt x="1714501" y="6048640"/>
                  <a:pt x="1721030" y="6054874"/>
                  <a:pt x="1727216" y="6061420"/>
                </a:cubicBezTo>
                <a:cubicBezTo>
                  <a:pt x="1718968" y="6066095"/>
                  <a:pt x="1710721" y="6070771"/>
                  <a:pt x="1702817" y="6075446"/>
                </a:cubicBezTo>
                <a:cubicBezTo>
                  <a:pt x="1696631" y="6069212"/>
                  <a:pt x="1690445" y="6062978"/>
                  <a:pt x="1684259" y="6056432"/>
                </a:cubicBezTo>
                <a:cubicBezTo>
                  <a:pt x="1692507" y="6051757"/>
                  <a:pt x="1700411" y="6047081"/>
                  <a:pt x="1708315" y="6042094"/>
                </a:cubicBezTo>
                <a:close/>
                <a:moveTo>
                  <a:pt x="3866476" y="6035860"/>
                </a:moveTo>
                <a:cubicBezTo>
                  <a:pt x="3845856" y="6051757"/>
                  <a:pt x="3829705" y="6041471"/>
                  <a:pt x="3809085" y="6055809"/>
                </a:cubicBezTo>
                <a:cubicBezTo>
                  <a:pt x="3818364" y="6065160"/>
                  <a:pt x="3827643" y="6074511"/>
                  <a:pt x="3836921" y="6083862"/>
                </a:cubicBezTo>
                <a:cubicBezTo>
                  <a:pt x="3867163" y="6070147"/>
                  <a:pt x="3880222" y="6054250"/>
                  <a:pt x="3866476" y="6035860"/>
                </a:cubicBezTo>
                <a:close/>
                <a:moveTo>
                  <a:pt x="1621370" y="6033054"/>
                </a:moveTo>
                <a:cubicBezTo>
                  <a:pt x="1632367" y="6033990"/>
                  <a:pt x="1624463" y="6050198"/>
                  <a:pt x="1618621" y="6049575"/>
                </a:cubicBezTo>
                <a:cubicBezTo>
                  <a:pt x="1607624" y="6048640"/>
                  <a:pt x="1615528" y="6032431"/>
                  <a:pt x="1621370" y="6033054"/>
                </a:cubicBezTo>
                <a:close/>
                <a:moveTo>
                  <a:pt x="518577" y="6033054"/>
                </a:moveTo>
                <a:cubicBezTo>
                  <a:pt x="529575" y="6033990"/>
                  <a:pt x="521670" y="6050198"/>
                  <a:pt x="515485" y="6049575"/>
                </a:cubicBezTo>
                <a:cubicBezTo>
                  <a:pt x="504488" y="6048328"/>
                  <a:pt x="512735" y="6032431"/>
                  <a:pt x="518577" y="6033054"/>
                </a:cubicBezTo>
                <a:close/>
                <a:moveTo>
                  <a:pt x="4318040" y="6005936"/>
                </a:moveTo>
                <a:cubicBezTo>
                  <a:pt x="4325601" y="6007806"/>
                  <a:pt x="4335223" y="6013105"/>
                  <a:pt x="4334536" y="6017781"/>
                </a:cubicBezTo>
                <a:cubicBezTo>
                  <a:pt x="4331443" y="6034925"/>
                  <a:pt x="4288486" y="6022457"/>
                  <a:pt x="4313229" y="6015599"/>
                </a:cubicBezTo>
                <a:cubicBezTo>
                  <a:pt x="4304981" y="6005936"/>
                  <a:pt x="4310480" y="6004066"/>
                  <a:pt x="4318040" y="6005936"/>
                </a:cubicBezTo>
                <a:close/>
                <a:moveTo>
                  <a:pt x="4115283" y="5986922"/>
                </a:moveTo>
                <a:cubicBezTo>
                  <a:pt x="4137277" y="6003131"/>
                  <a:pt x="4117345" y="6015287"/>
                  <a:pt x="4119063" y="6029626"/>
                </a:cubicBezTo>
                <a:cubicBezTo>
                  <a:pt x="4085041" y="6043652"/>
                  <a:pt x="4082292" y="5993468"/>
                  <a:pt x="4115283" y="5986922"/>
                </a:cubicBezTo>
                <a:close/>
                <a:moveTo>
                  <a:pt x="4420793" y="5980065"/>
                </a:moveTo>
                <a:cubicBezTo>
                  <a:pt x="4417357" y="5981000"/>
                  <a:pt x="4415295" y="5984117"/>
                  <a:pt x="4419419" y="5990039"/>
                </a:cubicBezTo>
                <a:cubicBezTo>
                  <a:pt x="4424917" y="5995338"/>
                  <a:pt x="4440382" y="5994715"/>
                  <a:pt x="4431790" y="5982558"/>
                </a:cubicBezTo>
                <a:cubicBezTo>
                  <a:pt x="4429385" y="5980065"/>
                  <a:pt x="4424230" y="5979129"/>
                  <a:pt x="4420793" y="5980065"/>
                </a:cubicBezTo>
                <a:close/>
                <a:moveTo>
                  <a:pt x="834054" y="5976012"/>
                </a:moveTo>
                <a:cubicBezTo>
                  <a:pt x="821339" y="5985052"/>
                  <a:pt x="801407" y="5973519"/>
                  <a:pt x="809654" y="5990351"/>
                </a:cubicBezTo>
                <a:cubicBezTo>
                  <a:pt x="819277" y="5999702"/>
                  <a:pt x="842989" y="5989727"/>
                  <a:pt x="834054" y="5976012"/>
                </a:cubicBezTo>
                <a:close/>
                <a:moveTo>
                  <a:pt x="769790" y="5969155"/>
                </a:moveTo>
                <a:cubicBezTo>
                  <a:pt x="744703" y="5980688"/>
                  <a:pt x="753638" y="5995650"/>
                  <a:pt x="730613" y="6007495"/>
                </a:cubicBezTo>
                <a:cubicBezTo>
                  <a:pt x="746422" y="6043341"/>
                  <a:pt x="774258" y="6008118"/>
                  <a:pt x="797626" y="5997520"/>
                </a:cubicBezTo>
                <a:cubicBezTo>
                  <a:pt x="788348" y="5988169"/>
                  <a:pt x="779069" y="5978506"/>
                  <a:pt x="769790" y="5969155"/>
                </a:cubicBezTo>
                <a:close/>
                <a:moveTo>
                  <a:pt x="3988474" y="5968531"/>
                </a:moveTo>
                <a:cubicBezTo>
                  <a:pt x="4000845" y="5979129"/>
                  <a:pt x="3976789" y="5984740"/>
                  <a:pt x="3988474" y="5968531"/>
                </a:cubicBezTo>
                <a:close/>
                <a:moveTo>
                  <a:pt x="617894" y="5960739"/>
                </a:moveTo>
                <a:cubicBezTo>
                  <a:pt x="614458" y="5961674"/>
                  <a:pt x="612396" y="5964479"/>
                  <a:pt x="616863" y="5970713"/>
                </a:cubicBezTo>
                <a:cubicBezTo>
                  <a:pt x="621674" y="5976012"/>
                  <a:pt x="637483" y="5975701"/>
                  <a:pt x="628891" y="5963544"/>
                </a:cubicBezTo>
                <a:cubicBezTo>
                  <a:pt x="626486" y="5960739"/>
                  <a:pt x="621331" y="5959804"/>
                  <a:pt x="617894" y="5960739"/>
                </a:cubicBezTo>
                <a:close/>
                <a:moveTo>
                  <a:pt x="1099700" y="5952011"/>
                </a:moveTo>
                <a:cubicBezTo>
                  <a:pt x="1062929" y="5955128"/>
                  <a:pt x="1023065" y="5976012"/>
                  <a:pt x="986981" y="5974142"/>
                </a:cubicBezTo>
                <a:cubicBezTo>
                  <a:pt x="1021346" y="5994403"/>
                  <a:pt x="981482" y="6007495"/>
                  <a:pt x="1000040" y="6026509"/>
                </a:cubicBezTo>
                <a:cubicBezTo>
                  <a:pt x="1041966" y="6009677"/>
                  <a:pt x="1077706" y="6018716"/>
                  <a:pt x="1113103" y="6004066"/>
                </a:cubicBezTo>
                <a:cubicBezTo>
                  <a:pt x="1113103" y="6004066"/>
                  <a:pt x="1114134" y="5986610"/>
                  <a:pt x="1127880" y="5980065"/>
                </a:cubicBezTo>
                <a:cubicBezTo>
                  <a:pt x="1140939" y="5973519"/>
                  <a:pt x="1148843" y="5978194"/>
                  <a:pt x="1161214" y="5975077"/>
                </a:cubicBezTo>
                <a:cubicBezTo>
                  <a:pt x="1142657" y="5955128"/>
                  <a:pt x="1121694" y="5950453"/>
                  <a:pt x="1099700" y="5952011"/>
                </a:cubicBezTo>
                <a:close/>
                <a:moveTo>
                  <a:pt x="4106348" y="5950141"/>
                </a:moveTo>
                <a:cubicBezTo>
                  <a:pt x="4120781" y="5951699"/>
                  <a:pt x="4137620" y="5963544"/>
                  <a:pt x="4113221" y="5981000"/>
                </a:cubicBezTo>
                <a:cubicBezTo>
                  <a:pt x="4079886" y="5957622"/>
                  <a:pt x="4091914" y="5948582"/>
                  <a:pt x="4106348" y="5950141"/>
                </a:cubicBezTo>
                <a:close/>
                <a:moveTo>
                  <a:pt x="4478871" y="5943595"/>
                </a:moveTo>
                <a:cubicBezTo>
                  <a:pt x="4467874" y="5942348"/>
                  <a:pt x="4448973" y="5949829"/>
                  <a:pt x="4455846" y="5968531"/>
                </a:cubicBezTo>
                <a:cubicBezTo>
                  <a:pt x="4444162" y="5984740"/>
                  <a:pt x="4468561" y="5979129"/>
                  <a:pt x="4455846" y="5968531"/>
                </a:cubicBezTo>
                <a:cubicBezTo>
                  <a:pt x="4492961" y="5954193"/>
                  <a:pt x="4489868" y="5944842"/>
                  <a:pt x="4478871" y="5943595"/>
                </a:cubicBezTo>
                <a:close/>
                <a:moveTo>
                  <a:pt x="269427" y="5940790"/>
                </a:moveTo>
                <a:cubicBezTo>
                  <a:pt x="287641" y="5951388"/>
                  <a:pt x="299669" y="5947959"/>
                  <a:pt x="297607" y="5969155"/>
                </a:cubicBezTo>
                <a:cubicBezTo>
                  <a:pt x="289702" y="5973830"/>
                  <a:pt x="281455" y="5978818"/>
                  <a:pt x="273207" y="5983805"/>
                </a:cubicBezTo>
                <a:cubicBezTo>
                  <a:pt x="256711" y="5967908"/>
                  <a:pt x="258773" y="5953881"/>
                  <a:pt x="269427" y="5940790"/>
                </a:cubicBezTo>
                <a:close/>
                <a:moveTo>
                  <a:pt x="4740737" y="5922087"/>
                </a:moveTo>
                <a:cubicBezTo>
                  <a:pt x="4761013" y="5949517"/>
                  <a:pt x="4740050" y="5973207"/>
                  <a:pt x="4717369" y="5996273"/>
                </a:cubicBezTo>
                <a:cubicBezTo>
                  <a:pt x="4696749" y="5968843"/>
                  <a:pt x="4717712" y="5945465"/>
                  <a:pt x="4740737" y="5922087"/>
                </a:cubicBezTo>
                <a:close/>
                <a:moveTo>
                  <a:pt x="258430" y="5913048"/>
                </a:moveTo>
                <a:cubicBezTo>
                  <a:pt x="269427" y="5914295"/>
                  <a:pt x="284891" y="5924581"/>
                  <a:pt x="272176" y="5941101"/>
                </a:cubicBezTo>
                <a:cubicBezTo>
                  <a:pt x="240903" y="5920217"/>
                  <a:pt x="247433" y="5911801"/>
                  <a:pt x="258430" y="5913048"/>
                </a:cubicBezTo>
                <a:close/>
                <a:moveTo>
                  <a:pt x="739205" y="5885618"/>
                </a:moveTo>
                <a:cubicBezTo>
                  <a:pt x="761199" y="5904944"/>
                  <a:pt x="700372" y="5915853"/>
                  <a:pt x="688000" y="5931439"/>
                </a:cubicBezTo>
                <a:cubicBezTo>
                  <a:pt x="689375" y="5908996"/>
                  <a:pt x="712743" y="5882501"/>
                  <a:pt x="739205" y="5885618"/>
                </a:cubicBezTo>
                <a:close/>
                <a:moveTo>
                  <a:pt x="770134" y="5885306"/>
                </a:moveTo>
                <a:cubicBezTo>
                  <a:pt x="793159" y="5885306"/>
                  <a:pt x="791784" y="5924581"/>
                  <a:pt x="762917" y="5930503"/>
                </a:cubicBezTo>
                <a:cubicBezTo>
                  <a:pt x="754669" y="5915542"/>
                  <a:pt x="769447" y="5903073"/>
                  <a:pt x="759137" y="5887800"/>
                </a:cubicBezTo>
                <a:cubicBezTo>
                  <a:pt x="763261" y="5885930"/>
                  <a:pt x="766697" y="5885306"/>
                  <a:pt x="770134" y="5885306"/>
                </a:cubicBezTo>
                <a:close/>
                <a:moveTo>
                  <a:pt x="1340259" y="5882813"/>
                </a:moveTo>
                <a:cubicBezTo>
                  <a:pt x="1334417" y="5882189"/>
                  <a:pt x="1326513" y="5898398"/>
                  <a:pt x="1337510" y="5899645"/>
                </a:cubicBezTo>
                <a:cubicBezTo>
                  <a:pt x="1343696" y="5900268"/>
                  <a:pt x="1351256" y="5883748"/>
                  <a:pt x="1340259" y="5882813"/>
                </a:cubicBezTo>
                <a:close/>
                <a:moveTo>
                  <a:pt x="981139" y="5876267"/>
                </a:moveTo>
                <a:cubicBezTo>
                  <a:pt x="992136" y="5877202"/>
                  <a:pt x="983888" y="5893411"/>
                  <a:pt x="978046" y="5892787"/>
                </a:cubicBezTo>
                <a:cubicBezTo>
                  <a:pt x="967049" y="5891540"/>
                  <a:pt x="975297" y="5875643"/>
                  <a:pt x="981139" y="5876267"/>
                </a:cubicBezTo>
                <a:close/>
                <a:moveTo>
                  <a:pt x="336096" y="5856318"/>
                </a:moveTo>
                <a:cubicBezTo>
                  <a:pt x="330941" y="5856318"/>
                  <a:pt x="325099" y="5857876"/>
                  <a:pt x="318226" y="5864110"/>
                </a:cubicBezTo>
                <a:cubicBezTo>
                  <a:pt x="375273" y="5896216"/>
                  <a:pt x="364620" y="5930815"/>
                  <a:pt x="429227" y="5918035"/>
                </a:cubicBezTo>
                <a:cubicBezTo>
                  <a:pt x="421323" y="5887488"/>
                  <a:pt x="369774" y="5862552"/>
                  <a:pt x="351904" y="5859123"/>
                </a:cubicBezTo>
                <a:cubicBezTo>
                  <a:pt x="346406" y="5857876"/>
                  <a:pt x="341595" y="5856318"/>
                  <a:pt x="336096" y="5856318"/>
                </a:cubicBezTo>
                <a:close/>
                <a:moveTo>
                  <a:pt x="276300" y="5850084"/>
                </a:moveTo>
                <a:cubicBezTo>
                  <a:pt x="272863" y="5851019"/>
                  <a:pt x="271489" y="5854136"/>
                  <a:pt x="275269" y="5860058"/>
                </a:cubicBezTo>
                <a:cubicBezTo>
                  <a:pt x="280767" y="5865357"/>
                  <a:pt x="295888" y="5864734"/>
                  <a:pt x="287641" y="5852889"/>
                </a:cubicBezTo>
                <a:cubicBezTo>
                  <a:pt x="284891" y="5850084"/>
                  <a:pt x="279736" y="5849148"/>
                  <a:pt x="276300" y="5850084"/>
                </a:cubicBezTo>
                <a:close/>
                <a:moveTo>
                  <a:pt x="169423" y="5839486"/>
                </a:moveTo>
                <a:cubicBezTo>
                  <a:pt x="172859" y="5838550"/>
                  <a:pt x="178014" y="5839797"/>
                  <a:pt x="180420" y="5842291"/>
                </a:cubicBezTo>
                <a:cubicBezTo>
                  <a:pt x="189011" y="5854759"/>
                  <a:pt x="173890" y="5854759"/>
                  <a:pt x="168735" y="5849460"/>
                </a:cubicBezTo>
                <a:cubicBezTo>
                  <a:pt x="164611" y="5843538"/>
                  <a:pt x="165986" y="5840421"/>
                  <a:pt x="169423" y="5839486"/>
                </a:cubicBezTo>
                <a:close/>
                <a:moveTo>
                  <a:pt x="1214481" y="5814237"/>
                </a:moveTo>
                <a:cubicBezTo>
                  <a:pt x="1192831" y="5811120"/>
                  <a:pt x="1156403" y="5837927"/>
                  <a:pt x="1171524" y="5848837"/>
                </a:cubicBezTo>
                <a:cubicBezTo>
                  <a:pt x="1190769" y="5841979"/>
                  <a:pt x="1208295" y="5848213"/>
                  <a:pt x="1229602" y="5829199"/>
                </a:cubicBezTo>
                <a:cubicBezTo>
                  <a:pt x="1227884" y="5819536"/>
                  <a:pt x="1222042" y="5815173"/>
                  <a:pt x="1214481" y="5814237"/>
                </a:cubicBezTo>
                <a:close/>
                <a:moveTo>
                  <a:pt x="4454128" y="5803016"/>
                </a:moveTo>
                <a:cubicBezTo>
                  <a:pt x="4459626" y="5804575"/>
                  <a:pt x="4462376" y="5809874"/>
                  <a:pt x="4461001" y="5819848"/>
                </a:cubicBezTo>
                <a:cubicBezTo>
                  <a:pt x="4462032" y="5813614"/>
                  <a:pt x="4414607" y="5831693"/>
                  <a:pt x="4415295" y="5832316"/>
                </a:cubicBezTo>
                <a:cubicBezTo>
                  <a:pt x="4401549" y="5822653"/>
                  <a:pt x="4437976" y="5797717"/>
                  <a:pt x="4454128" y="5803016"/>
                </a:cubicBezTo>
                <a:close/>
                <a:moveTo>
                  <a:pt x="1693882" y="5796782"/>
                </a:moveTo>
                <a:cubicBezTo>
                  <a:pt x="1683572" y="5796470"/>
                  <a:pt x="1672575" y="5804886"/>
                  <a:pt x="1679104" y="5815173"/>
                </a:cubicBezTo>
                <a:cubicBezTo>
                  <a:pt x="1691476" y="5805821"/>
                  <a:pt x="1711408" y="5817354"/>
                  <a:pt x="1703160" y="5800522"/>
                </a:cubicBezTo>
                <a:cubicBezTo>
                  <a:pt x="1700755" y="5798029"/>
                  <a:pt x="1697318" y="5796782"/>
                  <a:pt x="1693882" y="5796782"/>
                </a:cubicBezTo>
                <a:close/>
                <a:moveTo>
                  <a:pt x="494865" y="5784002"/>
                </a:moveTo>
                <a:cubicBezTo>
                  <a:pt x="506206" y="5784937"/>
                  <a:pt x="497958" y="5801146"/>
                  <a:pt x="491772" y="5800522"/>
                </a:cubicBezTo>
                <a:cubicBezTo>
                  <a:pt x="480775" y="5799276"/>
                  <a:pt x="489023" y="5783379"/>
                  <a:pt x="494865" y="5784002"/>
                </a:cubicBezTo>
                <a:close/>
                <a:moveTo>
                  <a:pt x="136432" y="5784002"/>
                </a:moveTo>
                <a:cubicBezTo>
                  <a:pt x="170797" y="5781820"/>
                  <a:pt x="154989" y="5843849"/>
                  <a:pt x="118562" y="5789301"/>
                </a:cubicBezTo>
                <a:cubicBezTo>
                  <a:pt x="125778" y="5785872"/>
                  <a:pt x="131277" y="5784314"/>
                  <a:pt x="136432" y="5784002"/>
                </a:cubicBezTo>
                <a:close/>
                <a:moveTo>
                  <a:pt x="1188707" y="5754390"/>
                </a:moveTo>
                <a:cubicBezTo>
                  <a:pt x="1178397" y="5754078"/>
                  <a:pt x="1167057" y="5762183"/>
                  <a:pt x="1173586" y="5772469"/>
                </a:cubicBezTo>
                <a:cubicBezTo>
                  <a:pt x="1185958" y="5763429"/>
                  <a:pt x="1205890" y="5774963"/>
                  <a:pt x="1197642" y="5757819"/>
                </a:cubicBezTo>
                <a:cubicBezTo>
                  <a:pt x="1195236" y="5755637"/>
                  <a:pt x="1192144" y="5754702"/>
                  <a:pt x="1188707" y="5754390"/>
                </a:cubicBezTo>
                <a:close/>
                <a:moveTo>
                  <a:pt x="1035093" y="5750026"/>
                </a:moveTo>
                <a:cubicBezTo>
                  <a:pt x="1029251" y="5749403"/>
                  <a:pt x="1021690" y="5765611"/>
                  <a:pt x="1032687" y="5766858"/>
                </a:cubicBezTo>
                <a:cubicBezTo>
                  <a:pt x="1038529" y="5767482"/>
                  <a:pt x="1046433" y="5751273"/>
                  <a:pt x="1035093" y="5750026"/>
                </a:cubicBezTo>
                <a:close/>
                <a:moveTo>
                  <a:pt x="115125" y="5746909"/>
                </a:moveTo>
                <a:cubicBezTo>
                  <a:pt x="126466" y="5748156"/>
                  <a:pt x="118218" y="5764365"/>
                  <a:pt x="112376" y="5763741"/>
                </a:cubicBezTo>
                <a:cubicBezTo>
                  <a:pt x="101379" y="5762494"/>
                  <a:pt x="109283" y="5746286"/>
                  <a:pt x="115125" y="5746909"/>
                </a:cubicBezTo>
                <a:close/>
                <a:moveTo>
                  <a:pt x="4569940" y="5740363"/>
                </a:moveTo>
                <a:cubicBezTo>
                  <a:pt x="4566160" y="5741298"/>
                  <a:pt x="4564442" y="5744727"/>
                  <a:pt x="4568565" y="5750650"/>
                </a:cubicBezTo>
                <a:cubicBezTo>
                  <a:pt x="4573720" y="5755949"/>
                  <a:pt x="4589185" y="5755325"/>
                  <a:pt x="4580937" y="5743169"/>
                </a:cubicBezTo>
                <a:cubicBezTo>
                  <a:pt x="4578188" y="5740675"/>
                  <a:pt x="4573377" y="5739428"/>
                  <a:pt x="4569940" y="5740363"/>
                </a:cubicBezTo>
                <a:close/>
                <a:moveTo>
                  <a:pt x="1182178" y="5722596"/>
                </a:moveTo>
                <a:cubicBezTo>
                  <a:pt x="1175992" y="5721973"/>
                  <a:pt x="1168088" y="5738181"/>
                  <a:pt x="1179085" y="5739116"/>
                </a:cubicBezTo>
                <a:cubicBezTo>
                  <a:pt x="1184927" y="5739740"/>
                  <a:pt x="1192831" y="5723531"/>
                  <a:pt x="1182178" y="5722596"/>
                </a:cubicBezTo>
                <a:close/>
                <a:moveTo>
                  <a:pt x="1083892" y="5721038"/>
                </a:moveTo>
                <a:cubicBezTo>
                  <a:pt x="1067396" y="5719167"/>
                  <a:pt x="1021003" y="5763118"/>
                  <a:pt x="1078393" y="5754390"/>
                </a:cubicBezTo>
                <a:cubicBezTo>
                  <a:pt x="1064647" y="5750650"/>
                  <a:pt x="1092827" y="5721661"/>
                  <a:pt x="1083892" y="5721038"/>
                </a:cubicBezTo>
                <a:close/>
                <a:moveTo>
                  <a:pt x="387988" y="5719479"/>
                </a:moveTo>
                <a:cubicBezTo>
                  <a:pt x="399329" y="5720414"/>
                  <a:pt x="391081" y="5736623"/>
                  <a:pt x="385239" y="5735999"/>
                </a:cubicBezTo>
                <a:cubicBezTo>
                  <a:pt x="373898" y="5735064"/>
                  <a:pt x="382146" y="5718856"/>
                  <a:pt x="387988" y="5719479"/>
                </a:cubicBezTo>
                <a:close/>
                <a:moveTo>
                  <a:pt x="103097" y="5719479"/>
                </a:moveTo>
                <a:cubicBezTo>
                  <a:pt x="114094" y="5720414"/>
                  <a:pt x="106190" y="5736623"/>
                  <a:pt x="100348" y="5735999"/>
                </a:cubicBezTo>
                <a:cubicBezTo>
                  <a:pt x="89351" y="5735064"/>
                  <a:pt x="97255" y="5718856"/>
                  <a:pt x="103097" y="5719479"/>
                </a:cubicBezTo>
                <a:close/>
                <a:moveTo>
                  <a:pt x="1396275" y="5700777"/>
                </a:moveTo>
                <a:cubicBezTo>
                  <a:pt x="1407272" y="5702024"/>
                  <a:pt x="1399025" y="5718232"/>
                  <a:pt x="1393182" y="5717609"/>
                </a:cubicBezTo>
                <a:cubicBezTo>
                  <a:pt x="1382185" y="5716362"/>
                  <a:pt x="1390433" y="5700465"/>
                  <a:pt x="1396275" y="5700777"/>
                </a:cubicBezTo>
                <a:close/>
                <a:moveTo>
                  <a:pt x="1589410" y="5699218"/>
                </a:moveTo>
                <a:cubicBezTo>
                  <a:pt x="1582881" y="5698283"/>
                  <a:pt x="1574977" y="5698906"/>
                  <a:pt x="1566729" y="5702024"/>
                </a:cubicBezTo>
                <a:cubicBezTo>
                  <a:pt x="1611060" y="5731636"/>
                  <a:pt x="1508995" y="5746909"/>
                  <a:pt x="1565354" y="5778080"/>
                </a:cubicBezTo>
                <a:cubicBezTo>
                  <a:pt x="1632023" y="5788989"/>
                  <a:pt x="1634773" y="5704829"/>
                  <a:pt x="1589410" y="5699218"/>
                </a:cubicBezTo>
                <a:close/>
                <a:moveTo>
                  <a:pt x="5014975" y="5682386"/>
                </a:moveTo>
                <a:cubicBezTo>
                  <a:pt x="5040405" y="5711998"/>
                  <a:pt x="4955522" y="5703582"/>
                  <a:pt x="5014975" y="5682386"/>
                </a:cubicBezTo>
                <a:close/>
                <a:moveTo>
                  <a:pt x="1076331" y="5673035"/>
                </a:moveTo>
                <a:cubicBezTo>
                  <a:pt x="1083205" y="5673970"/>
                  <a:pt x="1083205" y="5683010"/>
                  <a:pt x="1067396" y="5676152"/>
                </a:cubicBezTo>
                <a:cubicBezTo>
                  <a:pt x="1070833" y="5673658"/>
                  <a:pt x="1073926" y="5673035"/>
                  <a:pt x="1076331" y="5673035"/>
                </a:cubicBezTo>
                <a:close/>
                <a:moveTo>
                  <a:pt x="1055368" y="5673035"/>
                </a:moveTo>
                <a:cubicBezTo>
                  <a:pt x="1058805" y="5673035"/>
                  <a:pt x="1062242" y="5674593"/>
                  <a:pt x="1065334" y="5679269"/>
                </a:cubicBezTo>
                <a:cubicBezTo>
                  <a:pt x="1057430" y="5683321"/>
                  <a:pt x="1049526" y="5686750"/>
                  <a:pt x="1043684" y="5677399"/>
                </a:cubicBezTo>
                <a:cubicBezTo>
                  <a:pt x="1047808" y="5675217"/>
                  <a:pt x="1051588" y="5673347"/>
                  <a:pt x="1055368" y="5673035"/>
                </a:cubicBezTo>
                <a:close/>
                <a:moveTo>
                  <a:pt x="5022535" y="5663996"/>
                </a:moveTo>
                <a:cubicBezTo>
                  <a:pt x="5033189" y="5664931"/>
                  <a:pt x="5039718" y="5672723"/>
                  <a:pt x="5010164" y="5683321"/>
                </a:cubicBezTo>
                <a:cubicBezTo>
                  <a:pt x="4997448" y="5668359"/>
                  <a:pt x="5011882" y="5663060"/>
                  <a:pt x="5022535" y="5663996"/>
                </a:cubicBezTo>
                <a:close/>
                <a:moveTo>
                  <a:pt x="4773728" y="5640306"/>
                </a:moveTo>
                <a:cubicBezTo>
                  <a:pt x="4755858" y="5644981"/>
                  <a:pt x="4748298" y="5679581"/>
                  <a:pt x="4742112" y="5692049"/>
                </a:cubicBezTo>
                <a:cubicBezTo>
                  <a:pt x="4730084" y="5715427"/>
                  <a:pt x="4689532" y="5764365"/>
                  <a:pt x="4752421" y="5760312"/>
                </a:cubicBezTo>
                <a:cubicBezTo>
                  <a:pt x="4733177" y="5742234"/>
                  <a:pt x="4778196" y="5731324"/>
                  <a:pt x="4782663" y="5712622"/>
                </a:cubicBezTo>
                <a:cubicBezTo>
                  <a:pt x="4785069" y="5700465"/>
                  <a:pt x="4768917" y="5699842"/>
                  <a:pt x="4775790" y="5686750"/>
                </a:cubicBezTo>
                <a:cubicBezTo>
                  <a:pt x="4783694" y="5671165"/>
                  <a:pt x="4826995" y="5665242"/>
                  <a:pt x="4793660" y="5646228"/>
                </a:cubicBezTo>
                <a:cubicBezTo>
                  <a:pt x="4789536" y="5643111"/>
                  <a:pt x="4785412" y="5641241"/>
                  <a:pt x="4781976" y="5640306"/>
                </a:cubicBezTo>
                <a:cubicBezTo>
                  <a:pt x="4779227" y="5639683"/>
                  <a:pt x="4776477" y="5639683"/>
                  <a:pt x="4773728" y="5640306"/>
                </a:cubicBezTo>
                <a:close/>
                <a:moveTo>
                  <a:pt x="4830088" y="5624097"/>
                </a:moveTo>
                <a:cubicBezTo>
                  <a:pt x="4822527" y="5631890"/>
                  <a:pt x="4806032" y="5638747"/>
                  <a:pt x="4814967" y="5648099"/>
                </a:cubicBezTo>
                <a:cubicBezTo>
                  <a:pt x="4822184" y="5640306"/>
                  <a:pt x="4838679" y="5633448"/>
                  <a:pt x="4830088" y="5624097"/>
                </a:cubicBezTo>
                <a:close/>
                <a:moveTo>
                  <a:pt x="583872" y="5622850"/>
                </a:moveTo>
                <a:cubicBezTo>
                  <a:pt x="573562" y="5622539"/>
                  <a:pt x="561878" y="5630955"/>
                  <a:pt x="568408" y="5641241"/>
                </a:cubicBezTo>
                <a:cubicBezTo>
                  <a:pt x="582498" y="5651216"/>
                  <a:pt x="587996" y="5638747"/>
                  <a:pt x="593151" y="5626591"/>
                </a:cubicBezTo>
                <a:cubicBezTo>
                  <a:pt x="590745" y="5624097"/>
                  <a:pt x="587309" y="5623162"/>
                  <a:pt x="583872" y="5622850"/>
                </a:cubicBezTo>
                <a:close/>
                <a:moveTo>
                  <a:pt x="456032" y="5608512"/>
                </a:moveTo>
                <a:cubicBezTo>
                  <a:pt x="464967" y="5618175"/>
                  <a:pt x="448815" y="5624721"/>
                  <a:pt x="441599" y="5632513"/>
                </a:cubicBezTo>
                <a:cubicBezTo>
                  <a:pt x="432664" y="5623162"/>
                  <a:pt x="448815" y="5616616"/>
                  <a:pt x="456032" y="5608512"/>
                </a:cubicBezTo>
                <a:close/>
                <a:moveTo>
                  <a:pt x="304480" y="5608512"/>
                </a:moveTo>
                <a:cubicBezTo>
                  <a:pt x="315820" y="5609759"/>
                  <a:pt x="307916" y="5625967"/>
                  <a:pt x="302074" y="5625344"/>
                </a:cubicBezTo>
                <a:cubicBezTo>
                  <a:pt x="290733" y="5624409"/>
                  <a:pt x="298638" y="5607889"/>
                  <a:pt x="304480" y="5608512"/>
                </a:cubicBezTo>
                <a:close/>
                <a:moveTo>
                  <a:pt x="233687" y="5599473"/>
                </a:moveTo>
                <a:cubicBezTo>
                  <a:pt x="244684" y="5600408"/>
                  <a:pt x="237123" y="5616928"/>
                  <a:pt x="230937" y="5616305"/>
                </a:cubicBezTo>
                <a:cubicBezTo>
                  <a:pt x="219940" y="5615058"/>
                  <a:pt x="227844" y="5598849"/>
                  <a:pt x="233687" y="5599473"/>
                </a:cubicBezTo>
                <a:close/>
                <a:moveTo>
                  <a:pt x="4856893" y="5592927"/>
                </a:moveTo>
                <a:cubicBezTo>
                  <a:pt x="4850707" y="5592303"/>
                  <a:pt x="4842803" y="5608824"/>
                  <a:pt x="4853800" y="5609759"/>
                </a:cubicBezTo>
                <a:cubicBezTo>
                  <a:pt x="4859642" y="5610382"/>
                  <a:pt x="4867890" y="5593862"/>
                  <a:pt x="4856893" y="5592927"/>
                </a:cubicBezTo>
                <a:close/>
                <a:moveTo>
                  <a:pt x="1032000" y="5592927"/>
                </a:moveTo>
                <a:cubicBezTo>
                  <a:pt x="1027532" y="5592927"/>
                  <a:pt x="1022721" y="5593862"/>
                  <a:pt x="1017223" y="5595420"/>
                </a:cubicBezTo>
                <a:cubicBezTo>
                  <a:pt x="1026501" y="5607889"/>
                  <a:pt x="1003133" y="5616928"/>
                  <a:pt x="990417" y="5627214"/>
                </a:cubicBezTo>
                <a:cubicBezTo>
                  <a:pt x="967392" y="5601343"/>
                  <a:pt x="945398" y="5633760"/>
                  <a:pt x="923404" y="5637189"/>
                </a:cubicBezTo>
                <a:cubicBezTo>
                  <a:pt x="910689" y="5639371"/>
                  <a:pt x="885946" y="5613811"/>
                  <a:pt x="856392" y="5647163"/>
                </a:cubicBezTo>
                <a:cubicBezTo>
                  <a:pt x="890070" y="5683010"/>
                  <a:pt x="936807" y="5644358"/>
                  <a:pt x="967392" y="5700777"/>
                </a:cubicBezTo>
                <a:cubicBezTo>
                  <a:pt x="990074" y="5695478"/>
                  <a:pt x="1018941" y="5652462"/>
                  <a:pt x="1037155" y="5674282"/>
                </a:cubicBezTo>
                <a:cubicBezTo>
                  <a:pt x="1028907" y="5681763"/>
                  <a:pt x="1034405" y="5690802"/>
                  <a:pt x="1022378" y="5697971"/>
                </a:cubicBezTo>
                <a:cubicBezTo>
                  <a:pt x="1045746" y="5730700"/>
                  <a:pt x="1086297" y="5713245"/>
                  <a:pt x="1089390" y="5687685"/>
                </a:cubicBezTo>
                <a:cubicBezTo>
                  <a:pt x="1103824" y="5709193"/>
                  <a:pt x="1121007" y="5715739"/>
                  <a:pt x="1141626" y="5701400"/>
                </a:cubicBezTo>
                <a:cubicBezTo>
                  <a:pt x="1148156" y="5678957"/>
                  <a:pt x="1107948" y="5666177"/>
                  <a:pt x="1085610" y="5644981"/>
                </a:cubicBezTo>
                <a:cubicBezTo>
                  <a:pt x="1066709" y="5627214"/>
                  <a:pt x="1061554" y="5591680"/>
                  <a:pt x="1032000" y="5592927"/>
                </a:cubicBezTo>
                <a:close/>
                <a:moveTo>
                  <a:pt x="4841085" y="5557704"/>
                </a:moveTo>
                <a:cubicBezTo>
                  <a:pt x="4833868" y="5565497"/>
                  <a:pt x="4817372" y="5572042"/>
                  <a:pt x="4826308" y="5581394"/>
                </a:cubicBezTo>
                <a:cubicBezTo>
                  <a:pt x="4833524" y="5573601"/>
                  <a:pt x="4849676" y="5567055"/>
                  <a:pt x="4841085" y="5557704"/>
                </a:cubicBezTo>
                <a:close/>
                <a:moveTo>
                  <a:pt x="805874" y="5557392"/>
                </a:moveTo>
                <a:cubicBezTo>
                  <a:pt x="789379" y="5569861"/>
                  <a:pt x="757762" y="5580459"/>
                  <a:pt x="766697" y="5595420"/>
                </a:cubicBezTo>
                <a:cubicBezTo>
                  <a:pt x="793846" y="5583576"/>
                  <a:pt x="815840" y="5606953"/>
                  <a:pt x="842989" y="5595109"/>
                </a:cubicBezTo>
                <a:cubicBezTo>
                  <a:pt x="830617" y="5582329"/>
                  <a:pt x="818246" y="5569861"/>
                  <a:pt x="805874" y="5557392"/>
                </a:cubicBezTo>
                <a:close/>
                <a:moveTo>
                  <a:pt x="417199" y="5553340"/>
                </a:moveTo>
                <a:cubicBezTo>
                  <a:pt x="426134" y="5567055"/>
                  <a:pt x="402765" y="5577030"/>
                  <a:pt x="393143" y="5567679"/>
                </a:cubicBezTo>
                <a:cubicBezTo>
                  <a:pt x="384895" y="5550847"/>
                  <a:pt x="404827" y="5562380"/>
                  <a:pt x="417199" y="5553340"/>
                </a:cubicBezTo>
                <a:close/>
                <a:moveTo>
                  <a:pt x="387988" y="5525598"/>
                </a:moveTo>
                <a:cubicBezTo>
                  <a:pt x="399329" y="5526534"/>
                  <a:pt x="391081" y="5543054"/>
                  <a:pt x="385239" y="5542430"/>
                </a:cubicBezTo>
                <a:cubicBezTo>
                  <a:pt x="373898" y="5541184"/>
                  <a:pt x="382146" y="5524975"/>
                  <a:pt x="387988" y="5525598"/>
                </a:cubicBezTo>
                <a:close/>
                <a:moveTo>
                  <a:pt x="921343" y="5507208"/>
                </a:moveTo>
                <a:cubicBezTo>
                  <a:pt x="932340" y="5508143"/>
                  <a:pt x="924779" y="5524663"/>
                  <a:pt x="918593" y="5524040"/>
                </a:cubicBezTo>
                <a:cubicBezTo>
                  <a:pt x="907940" y="5522793"/>
                  <a:pt x="915500" y="5506584"/>
                  <a:pt x="921343" y="5507208"/>
                </a:cubicBezTo>
                <a:close/>
                <a:moveTo>
                  <a:pt x="4491586" y="5497857"/>
                </a:moveTo>
                <a:cubicBezTo>
                  <a:pt x="4502583" y="5499103"/>
                  <a:pt x="4495023" y="5515312"/>
                  <a:pt x="4488837" y="5514689"/>
                </a:cubicBezTo>
                <a:cubicBezTo>
                  <a:pt x="4477840" y="5513442"/>
                  <a:pt x="4485744" y="5497233"/>
                  <a:pt x="4491586" y="5497857"/>
                </a:cubicBezTo>
                <a:close/>
                <a:moveTo>
                  <a:pt x="194166" y="5479466"/>
                </a:moveTo>
                <a:cubicBezTo>
                  <a:pt x="189011" y="5501597"/>
                  <a:pt x="234030" y="5528715"/>
                  <a:pt x="204132" y="5548353"/>
                </a:cubicBezTo>
                <a:cubicBezTo>
                  <a:pt x="217878" y="5566743"/>
                  <a:pt x="263241" y="5588251"/>
                  <a:pt x="217191" y="5600408"/>
                </a:cubicBezTo>
                <a:cubicBezTo>
                  <a:pt x="194166" y="5581705"/>
                  <a:pt x="184544" y="5567679"/>
                  <a:pt x="182825" y="5546483"/>
                </a:cubicBezTo>
                <a:cubicBezTo>
                  <a:pt x="181451" y="5533703"/>
                  <a:pt x="139525" y="5503779"/>
                  <a:pt x="194166" y="5479466"/>
                </a:cubicBezTo>
                <a:close/>
                <a:moveTo>
                  <a:pt x="940244" y="5470427"/>
                </a:moveTo>
                <a:cubicBezTo>
                  <a:pt x="943680" y="5469491"/>
                  <a:pt x="948835" y="5470738"/>
                  <a:pt x="951584" y="5473232"/>
                </a:cubicBezTo>
                <a:cubicBezTo>
                  <a:pt x="959832" y="5485388"/>
                  <a:pt x="944711" y="5486012"/>
                  <a:pt x="939556" y="5480713"/>
                </a:cubicBezTo>
                <a:cubicBezTo>
                  <a:pt x="935432" y="5474790"/>
                  <a:pt x="936807" y="5471362"/>
                  <a:pt x="940244" y="5470427"/>
                </a:cubicBezTo>
                <a:close/>
                <a:moveTo>
                  <a:pt x="5198487" y="5461075"/>
                </a:moveTo>
                <a:cubicBezTo>
                  <a:pt x="5201924" y="5460140"/>
                  <a:pt x="5207079" y="5461387"/>
                  <a:pt x="5209484" y="5464192"/>
                </a:cubicBezTo>
                <a:cubicBezTo>
                  <a:pt x="5217732" y="5476037"/>
                  <a:pt x="5202611" y="5476661"/>
                  <a:pt x="5197456" y="5471362"/>
                </a:cubicBezTo>
                <a:cubicBezTo>
                  <a:pt x="5193332" y="5465439"/>
                  <a:pt x="5195051" y="5462322"/>
                  <a:pt x="5198487" y="5461075"/>
                </a:cubicBezTo>
                <a:close/>
                <a:moveTo>
                  <a:pt x="661882" y="5461075"/>
                </a:moveTo>
                <a:cubicBezTo>
                  <a:pt x="700715" y="5459829"/>
                  <a:pt x="667037" y="5505649"/>
                  <a:pt x="705870" y="5530586"/>
                </a:cubicBezTo>
                <a:cubicBezTo>
                  <a:pt x="674254" y="5540249"/>
                  <a:pt x="637483" y="5479154"/>
                  <a:pt x="640919" y="5464504"/>
                </a:cubicBezTo>
                <a:cubicBezTo>
                  <a:pt x="649854" y="5462011"/>
                  <a:pt x="656384" y="5461075"/>
                  <a:pt x="661882" y="5461075"/>
                </a:cubicBezTo>
                <a:close/>
                <a:moveTo>
                  <a:pt x="4539355" y="5442685"/>
                </a:moveTo>
                <a:cubicBezTo>
                  <a:pt x="4550695" y="5443620"/>
                  <a:pt x="4542448" y="5459829"/>
                  <a:pt x="4536605" y="5459205"/>
                </a:cubicBezTo>
                <a:cubicBezTo>
                  <a:pt x="4525265" y="5457958"/>
                  <a:pt x="4533512" y="5442061"/>
                  <a:pt x="4539355" y="5442685"/>
                </a:cubicBezTo>
                <a:close/>
                <a:moveTo>
                  <a:pt x="577686" y="5423983"/>
                </a:moveTo>
                <a:cubicBezTo>
                  <a:pt x="589027" y="5425229"/>
                  <a:pt x="580779" y="5441438"/>
                  <a:pt x="574937" y="5440815"/>
                </a:cubicBezTo>
                <a:cubicBezTo>
                  <a:pt x="563596" y="5439568"/>
                  <a:pt x="571844" y="5423359"/>
                  <a:pt x="577686" y="5423983"/>
                </a:cubicBezTo>
                <a:close/>
                <a:moveTo>
                  <a:pt x="5073396" y="5405592"/>
                </a:moveTo>
                <a:cubicBezTo>
                  <a:pt x="5080269" y="5406527"/>
                  <a:pt x="5080269" y="5415566"/>
                  <a:pt x="5064461" y="5408709"/>
                </a:cubicBezTo>
                <a:cubicBezTo>
                  <a:pt x="5067898" y="5406215"/>
                  <a:pt x="5070991" y="5405280"/>
                  <a:pt x="5073396" y="5405592"/>
                </a:cubicBezTo>
                <a:close/>
                <a:moveTo>
                  <a:pt x="1421019" y="5399046"/>
                </a:moveTo>
                <a:cubicBezTo>
                  <a:pt x="1408991" y="5406215"/>
                  <a:pt x="1396963" y="5413385"/>
                  <a:pt x="1384591" y="5420865"/>
                </a:cubicBezTo>
                <a:cubicBezTo>
                  <a:pt x="1401430" y="5451724"/>
                  <a:pt x="1427548" y="5425229"/>
                  <a:pt x="1446105" y="5443620"/>
                </a:cubicBezTo>
                <a:cubicBezTo>
                  <a:pt x="1459164" y="5453595"/>
                  <a:pt x="1470505" y="5471673"/>
                  <a:pt x="1486313" y="5464816"/>
                </a:cubicBezTo>
                <a:cubicBezTo>
                  <a:pt x="1493530" y="5428035"/>
                  <a:pt x="1444387" y="5438944"/>
                  <a:pt x="1421019" y="5399046"/>
                </a:cubicBezTo>
                <a:close/>
                <a:moveTo>
                  <a:pt x="919624" y="5396864"/>
                </a:moveTo>
                <a:cubicBezTo>
                  <a:pt x="925466" y="5397799"/>
                  <a:pt x="933714" y="5402787"/>
                  <a:pt x="937838" y="5408086"/>
                </a:cubicBezTo>
                <a:cubicBezTo>
                  <a:pt x="949866" y="5424918"/>
                  <a:pt x="924092" y="5416813"/>
                  <a:pt x="916188" y="5405904"/>
                </a:cubicBezTo>
                <a:cubicBezTo>
                  <a:pt x="910346" y="5397799"/>
                  <a:pt x="913782" y="5395617"/>
                  <a:pt x="919624" y="5396864"/>
                </a:cubicBezTo>
                <a:close/>
                <a:moveTo>
                  <a:pt x="281111" y="5378162"/>
                </a:moveTo>
                <a:cubicBezTo>
                  <a:pt x="292108" y="5379097"/>
                  <a:pt x="284204" y="5395306"/>
                  <a:pt x="278362" y="5394682"/>
                </a:cubicBezTo>
                <a:cubicBezTo>
                  <a:pt x="267365" y="5393747"/>
                  <a:pt x="274925" y="5377538"/>
                  <a:pt x="281111" y="5378162"/>
                </a:cubicBezTo>
                <a:close/>
                <a:moveTo>
                  <a:pt x="1457446" y="5377227"/>
                </a:moveTo>
                <a:cubicBezTo>
                  <a:pt x="1451604" y="5376603"/>
                  <a:pt x="1443700" y="5392812"/>
                  <a:pt x="1454697" y="5394059"/>
                </a:cubicBezTo>
                <a:cubicBezTo>
                  <a:pt x="1460539" y="5394682"/>
                  <a:pt x="1468443" y="5378162"/>
                  <a:pt x="1457446" y="5377227"/>
                </a:cubicBezTo>
                <a:close/>
                <a:moveTo>
                  <a:pt x="895225" y="5368811"/>
                </a:moveTo>
                <a:cubicBezTo>
                  <a:pt x="903816" y="5378162"/>
                  <a:pt x="887664" y="5385019"/>
                  <a:pt x="880104" y="5392812"/>
                </a:cubicBezTo>
                <a:cubicBezTo>
                  <a:pt x="871512" y="5383461"/>
                  <a:pt x="887664" y="5376292"/>
                  <a:pt x="895225" y="5368811"/>
                </a:cubicBezTo>
                <a:close/>
                <a:moveTo>
                  <a:pt x="1222385" y="5350732"/>
                </a:moveTo>
                <a:cubicBezTo>
                  <a:pt x="1247816" y="5343563"/>
                  <a:pt x="1249190" y="5399046"/>
                  <a:pt x="1225822" y="5394059"/>
                </a:cubicBezTo>
                <a:cubicBezTo>
                  <a:pt x="1226853" y="5394059"/>
                  <a:pt x="1218949" y="5369434"/>
                  <a:pt x="1218949" y="5367564"/>
                </a:cubicBezTo>
                <a:cubicBezTo>
                  <a:pt x="1218949" y="5366317"/>
                  <a:pt x="1208983" y="5359148"/>
                  <a:pt x="1210014" y="5358524"/>
                </a:cubicBezTo>
                <a:cubicBezTo>
                  <a:pt x="1214481" y="5354472"/>
                  <a:pt x="1218605" y="5351979"/>
                  <a:pt x="1222385" y="5350732"/>
                </a:cubicBezTo>
                <a:close/>
                <a:moveTo>
                  <a:pt x="5032158" y="5350420"/>
                </a:moveTo>
                <a:cubicBezTo>
                  <a:pt x="5035250" y="5349485"/>
                  <a:pt x="5038687" y="5352290"/>
                  <a:pt x="5032845" y="5360706"/>
                </a:cubicBezTo>
                <a:cubicBezTo>
                  <a:pt x="5026315" y="5355407"/>
                  <a:pt x="5029408" y="5351043"/>
                  <a:pt x="5032158" y="5350420"/>
                </a:cubicBezTo>
                <a:close/>
                <a:moveTo>
                  <a:pt x="679409" y="5341381"/>
                </a:moveTo>
                <a:cubicBezTo>
                  <a:pt x="682845" y="5340446"/>
                  <a:pt x="688000" y="5341692"/>
                  <a:pt x="690406" y="5344186"/>
                </a:cubicBezTo>
                <a:cubicBezTo>
                  <a:pt x="698997" y="5356342"/>
                  <a:pt x="683533" y="5356654"/>
                  <a:pt x="678721" y="5351355"/>
                </a:cubicBezTo>
                <a:cubicBezTo>
                  <a:pt x="674597" y="5345433"/>
                  <a:pt x="675972" y="5342316"/>
                  <a:pt x="679409" y="5341381"/>
                </a:cubicBezTo>
                <a:close/>
                <a:moveTo>
                  <a:pt x="1182178" y="5322678"/>
                </a:moveTo>
                <a:cubicBezTo>
                  <a:pt x="1193518" y="5323925"/>
                  <a:pt x="1185614" y="5340134"/>
                  <a:pt x="1179772" y="5339510"/>
                </a:cubicBezTo>
                <a:cubicBezTo>
                  <a:pt x="1168775" y="5338264"/>
                  <a:pt x="1176335" y="5322055"/>
                  <a:pt x="1182178" y="5322678"/>
                </a:cubicBezTo>
                <a:close/>
                <a:moveTo>
                  <a:pt x="5108793" y="5313327"/>
                </a:moveTo>
                <a:cubicBezTo>
                  <a:pt x="5119790" y="5314574"/>
                  <a:pt x="5111542" y="5330783"/>
                  <a:pt x="5105700" y="5330159"/>
                </a:cubicBezTo>
                <a:cubicBezTo>
                  <a:pt x="5094703" y="5328912"/>
                  <a:pt x="5102607" y="5312704"/>
                  <a:pt x="5108793" y="5313327"/>
                </a:cubicBezTo>
                <a:close/>
                <a:moveTo>
                  <a:pt x="1206577" y="5313327"/>
                </a:moveTo>
                <a:cubicBezTo>
                  <a:pt x="1217574" y="5314574"/>
                  <a:pt x="1209326" y="5330471"/>
                  <a:pt x="1203484" y="5329848"/>
                </a:cubicBezTo>
                <a:cubicBezTo>
                  <a:pt x="1192487" y="5328912"/>
                  <a:pt x="1200391" y="5312704"/>
                  <a:pt x="1206577" y="5313327"/>
                </a:cubicBezTo>
                <a:close/>
                <a:moveTo>
                  <a:pt x="1296271" y="5285897"/>
                </a:moveTo>
                <a:cubicBezTo>
                  <a:pt x="1308643" y="5296495"/>
                  <a:pt x="1284243" y="5302106"/>
                  <a:pt x="1296271" y="5285897"/>
                </a:cubicBezTo>
                <a:close/>
                <a:moveTo>
                  <a:pt x="666693" y="5285897"/>
                </a:moveTo>
                <a:cubicBezTo>
                  <a:pt x="675628" y="5299300"/>
                  <a:pt x="651916" y="5309587"/>
                  <a:pt x="642294" y="5300236"/>
                </a:cubicBezTo>
                <a:cubicBezTo>
                  <a:pt x="634046" y="5283092"/>
                  <a:pt x="653978" y="5294937"/>
                  <a:pt x="666693" y="5285897"/>
                </a:cubicBezTo>
                <a:close/>
                <a:moveTo>
                  <a:pt x="1316891" y="5258155"/>
                </a:moveTo>
                <a:cubicBezTo>
                  <a:pt x="1327888" y="5259090"/>
                  <a:pt x="1331668" y="5268442"/>
                  <a:pt x="1294553" y="5282468"/>
                </a:cubicBezTo>
                <a:cubicBezTo>
                  <a:pt x="1287336" y="5264078"/>
                  <a:pt x="1305894" y="5256909"/>
                  <a:pt x="1316891" y="5258155"/>
                </a:cubicBezTo>
                <a:close/>
                <a:moveTo>
                  <a:pt x="5049340" y="5239453"/>
                </a:moveTo>
                <a:cubicBezTo>
                  <a:pt x="5060337" y="5240700"/>
                  <a:pt x="5052433" y="5256909"/>
                  <a:pt x="5046247" y="5256285"/>
                </a:cubicBezTo>
                <a:cubicBezTo>
                  <a:pt x="5035250" y="5255350"/>
                  <a:pt x="5043498" y="5238830"/>
                  <a:pt x="5049340" y="5239453"/>
                </a:cubicBezTo>
                <a:close/>
                <a:moveTo>
                  <a:pt x="60484" y="5230414"/>
                </a:moveTo>
                <a:cubicBezTo>
                  <a:pt x="72512" y="5254415"/>
                  <a:pt x="70450" y="5276858"/>
                  <a:pt x="91756" y="5301171"/>
                </a:cubicBezTo>
                <a:cubicBezTo>
                  <a:pt x="113063" y="5325484"/>
                  <a:pt x="90382" y="5315509"/>
                  <a:pt x="86602" y="5335147"/>
                </a:cubicBezTo>
                <a:cubicBezTo>
                  <a:pt x="84540" y="5345745"/>
                  <a:pt x="127497" y="5361641"/>
                  <a:pt x="102410" y="5370058"/>
                </a:cubicBezTo>
                <a:cubicBezTo>
                  <a:pt x="124404" y="5392189"/>
                  <a:pt x="146054" y="5414320"/>
                  <a:pt x="168048" y="5436139"/>
                </a:cubicBezTo>
                <a:cubicBezTo>
                  <a:pt x="123716" y="5453906"/>
                  <a:pt x="147772" y="5476349"/>
                  <a:pt x="107221" y="5472609"/>
                </a:cubicBezTo>
                <a:cubicBezTo>
                  <a:pt x="101035" y="5457958"/>
                  <a:pt x="103441" y="5443932"/>
                  <a:pt x="124747" y="5431775"/>
                </a:cubicBezTo>
                <a:cubicBezTo>
                  <a:pt x="77667" y="5393124"/>
                  <a:pt x="72168" y="5351355"/>
                  <a:pt x="55673" y="5323302"/>
                </a:cubicBezTo>
                <a:cubicBezTo>
                  <a:pt x="53611" y="5319561"/>
                  <a:pt x="36084" y="5308028"/>
                  <a:pt x="37115" y="5304599"/>
                </a:cubicBezTo>
                <a:cubicBezTo>
                  <a:pt x="43301" y="5283715"/>
                  <a:pt x="28867" y="5302729"/>
                  <a:pt x="18558" y="5285274"/>
                </a:cubicBezTo>
                <a:cubicBezTo>
                  <a:pt x="17183" y="5283092"/>
                  <a:pt x="28867" y="5277481"/>
                  <a:pt x="20963" y="5269065"/>
                </a:cubicBezTo>
                <a:cubicBezTo>
                  <a:pt x="18901" y="5266260"/>
                  <a:pt x="13059" y="5262519"/>
                  <a:pt x="12028" y="5259714"/>
                </a:cubicBezTo>
                <a:close/>
                <a:moveTo>
                  <a:pt x="1254002" y="5221062"/>
                </a:moveTo>
                <a:cubicBezTo>
                  <a:pt x="1264999" y="5222309"/>
                  <a:pt x="1256751" y="5238206"/>
                  <a:pt x="1250909" y="5237583"/>
                </a:cubicBezTo>
                <a:cubicBezTo>
                  <a:pt x="1239912" y="5236336"/>
                  <a:pt x="1247816" y="5220439"/>
                  <a:pt x="1254002" y="5221062"/>
                </a:cubicBezTo>
                <a:close/>
                <a:moveTo>
                  <a:pt x="4975111" y="5193632"/>
                </a:moveTo>
                <a:cubicBezTo>
                  <a:pt x="4983702" y="5193944"/>
                  <a:pt x="4992981" y="5198308"/>
                  <a:pt x="4998823" y="5208906"/>
                </a:cubicBezTo>
                <a:cubicBezTo>
                  <a:pt x="4982327" y="5199555"/>
                  <a:pt x="4966176" y="5223556"/>
                  <a:pt x="4974767" y="5223244"/>
                </a:cubicBezTo>
                <a:cubicBezTo>
                  <a:pt x="4924937" y="5223868"/>
                  <a:pt x="4949336" y="5191762"/>
                  <a:pt x="4975111" y="5193632"/>
                </a:cubicBezTo>
                <a:close/>
                <a:moveTo>
                  <a:pt x="624767" y="5193632"/>
                </a:moveTo>
                <a:cubicBezTo>
                  <a:pt x="636108" y="5194567"/>
                  <a:pt x="628204" y="5210776"/>
                  <a:pt x="622362" y="5210153"/>
                </a:cubicBezTo>
                <a:cubicBezTo>
                  <a:pt x="611365" y="5209218"/>
                  <a:pt x="618925" y="5193009"/>
                  <a:pt x="624767" y="5193632"/>
                </a:cubicBezTo>
                <a:close/>
                <a:moveTo>
                  <a:pt x="415137" y="5193632"/>
                </a:moveTo>
                <a:cubicBezTo>
                  <a:pt x="417886" y="5190204"/>
                  <a:pt x="464280" y="5229478"/>
                  <a:pt x="472871" y="5219504"/>
                </a:cubicBezTo>
                <a:cubicBezTo>
                  <a:pt x="488336" y="5265013"/>
                  <a:pt x="454658" y="5244752"/>
                  <a:pt x="429914" y="5215140"/>
                </a:cubicBezTo>
                <a:cubicBezTo>
                  <a:pt x="418230" y="5201113"/>
                  <a:pt x="414106" y="5194879"/>
                  <a:pt x="415137" y="5193632"/>
                </a:cubicBezTo>
                <a:close/>
                <a:moveTo>
                  <a:pt x="5398495" y="5175242"/>
                </a:moveTo>
                <a:cubicBezTo>
                  <a:pt x="5425988" y="5178359"/>
                  <a:pt x="5378563" y="5215763"/>
                  <a:pt x="5352101" y="5224179"/>
                </a:cubicBezTo>
                <a:cubicBezTo>
                  <a:pt x="5367222" y="5241947"/>
                  <a:pt x="5385780" y="5238830"/>
                  <a:pt x="5407086" y="5221062"/>
                </a:cubicBezTo>
                <a:cubicBezTo>
                  <a:pt x="5416709" y="5264701"/>
                  <a:pt x="5319798" y="5297118"/>
                  <a:pt x="5267906" y="5334523"/>
                </a:cubicBezTo>
                <a:cubicBezTo>
                  <a:pt x="5225292" y="5361018"/>
                  <a:pt x="5277184" y="5397488"/>
                  <a:pt x="5220481" y="5423047"/>
                </a:cubicBezTo>
                <a:cubicBezTo>
                  <a:pt x="5222199" y="5392189"/>
                  <a:pt x="5208110" y="5411514"/>
                  <a:pt x="5183366" y="5385331"/>
                </a:cubicBezTo>
                <a:cubicBezTo>
                  <a:pt x="5196425" y="5375356"/>
                  <a:pt x="5219107" y="5366317"/>
                  <a:pt x="5210171" y="5354161"/>
                </a:cubicBezTo>
                <a:cubicBezTo>
                  <a:pt x="5152781" y="5337952"/>
                  <a:pt x="5167214" y="5399981"/>
                  <a:pt x="5134911" y="5414320"/>
                </a:cubicBezTo>
                <a:cubicBezTo>
                  <a:pt x="5097796" y="5390630"/>
                  <a:pt x="5108449" y="5401228"/>
                  <a:pt x="5088174" y="5366940"/>
                </a:cubicBezTo>
                <a:cubicBezTo>
                  <a:pt x="5098827" y="5354472"/>
                  <a:pt x="5124257" y="5375045"/>
                  <a:pt x="5131474" y="5371616"/>
                </a:cubicBezTo>
                <a:cubicBezTo>
                  <a:pt x="5149344" y="5363512"/>
                  <a:pt x="5129756" y="5345433"/>
                  <a:pt x="5136973" y="5338264"/>
                </a:cubicBezTo>
                <a:cubicBezTo>
                  <a:pt x="5144190" y="5330783"/>
                  <a:pt x="5167214" y="5332653"/>
                  <a:pt x="5182335" y="5325795"/>
                </a:cubicBezTo>
                <a:cubicBezTo>
                  <a:pt x="5199862" y="5318003"/>
                  <a:pt x="5213608" y="5304911"/>
                  <a:pt x="5230791" y="5296807"/>
                </a:cubicBezTo>
                <a:cubicBezTo>
                  <a:pt x="5240757" y="5308963"/>
                  <a:pt x="5249348" y="5321120"/>
                  <a:pt x="5225292" y="5330159"/>
                </a:cubicBezTo>
                <a:cubicBezTo>
                  <a:pt x="5263782" y="5349173"/>
                  <a:pt x="5274435" y="5296807"/>
                  <a:pt x="5298147" y="5286521"/>
                </a:cubicBezTo>
                <a:cubicBezTo>
                  <a:pt x="5282339" y="5272494"/>
                  <a:pt x="5260002" y="5297742"/>
                  <a:pt x="5245912" y="5272805"/>
                </a:cubicBezTo>
                <a:cubicBezTo>
                  <a:pt x="5294367" y="5260649"/>
                  <a:pt x="5275466" y="5250674"/>
                  <a:pt x="5316018" y="5245999"/>
                </a:cubicBezTo>
                <a:cubicBezTo>
                  <a:pt x="5335262" y="5243817"/>
                  <a:pt x="5306739" y="5222309"/>
                  <a:pt x="5309144" y="5219816"/>
                </a:cubicBezTo>
                <a:cubicBezTo>
                  <a:pt x="5321172" y="5204230"/>
                  <a:pt x="5396089" y="5213270"/>
                  <a:pt x="5381656" y="5176177"/>
                </a:cubicBezTo>
                <a:cubicBezTo>
                  <a:pt x="5389216" y="5174930"/>
                  <a:pt x="5394371" y="5174930"/>
                  <a:pt x="5398495" y="5175242"/>
                </a:cubicBezTo>
                <a:close/>
                <a:moveTo>
                  <a:pt x="5013600" y="5174930"/>
                </a:moveTo>
                <a:cubicBezTo>
                  <a:pt x="5024597" y="5176177"/>
                  <a:pt x="5016693" y="5192386"/>
                  <a:pt x="5010851" y="5191762"/>
                </a:cubicBezTo>
                <a:cubicBezTo>
                  <a:pt x="4999854" y="5190515"/>
                  <a:pt x="5007758" y="5174307"/>
                  <a:pt x="5013600" y="5174930"/>
                </a:cubicBezTo>
                <a:close/>
                <a:moveTo>
                  <a:pt x="4927342" y="5174930"/>
                </a:moveTo>
                <a:cubicBezTo>
                  <a:pt x="4930779" y="5175242"/>
                  <a:pt x="4934216" y="5176489"/>
                  <a:pt x="4936621" y="5178982"/>
                </a:cubicBezTo>
                <a:cubicBezTo>
                  <a:pt x="4931466" y="5191139"/>
                  <a:pt x="4925968" y="5202984"/>
                  <a:pt x="4912222" y="5193009"/>
                </a:cubicBezTo>
                <a:cubicBezTo>
                  <a:pt x="4905692" y="5183034"/>
                  <a:pt x="4917033" y="5174618"/>
                  <a:pt x="4927342" y="5174930"/>
                </a:cubicBezTo>
                <a:close/>
                <a:moveTo>
                  <a:pt x="755700" y="5174930"/>
                </a:moveTo>
                <a:cubicBezTo>
                  <a:pt x="767041" y="5176177"/>
                  <a:pt x="758793" y="5192386"/>
                  <a:pt x="752951" y="5191762"/>
                </a:cubicBezTo>
                <a:cubicBezTo>
                  <a:pt x="741610" y="5190515"/>
                  <a:pt x="749858" y="5174618"/>
                  <a:pt x="755700" y="5174930"/>
                </a:cubicBezTo>
                <a:close/>
                <a:moveTo>
                  <a:pt x="145710" y="5166202"/>
                </a:moveTo>
                <a:cubicBezTo>
                  <a:pt x="149147" y="5165267"/>
                  <a:pt x="154302" y="5166202"/>
                  <a:pt x="156707" y="5169008"/>
                </a:cubicBezTo>
                <a:cubicBezTo>
                  <a:pt x="164955" y="5180852"/>
                  <a:pt x="150178" y="5181476"/>
                  <a:pt x="145023" y="5176177"/>
                </a:cubicBezTo>
                <a:cubicBezTo>
                  <a:pt x="140556" y="5170254"/>
                  <a:pt x="142274" y="5167137"/>
                  <a:pt x="145710" y="5166202"/>
                </a:cubicBezTo>
                <a:close/>
                <a:moveTo>
                  <a:pt x="442286" y="5165891"/>
                </a:moveTo>
                <a:cubicBezTo>
                  <a:pt x="454658" y="5176489"/>
                  <a:pt x="430258" y="5182099"/>
                  <a:pt x="442286" y="5165891"/>
                </a:cubicBezTo>
                <a:close/>
                <a:moveTo>
                  <a:pt x="719960" y="5156539"/>
                </a:moveTo>
                <a:cubicBezTo>
                  <a:pt x="731301" y="5157786"/>
                  <a:pt x="723053" y="5173995"/>
                  <a:pt x="717211" y="5173372"/>
                </a:cubicBezTo>
                <a:cubicBezTo>
                  <a:pt x="706214" y="5172125"/>
                  <a:pt x="714118" y="5155916"/>
                  <a:pt x="719960" y="5156539"/>
                </a:cubicBezTo>
                <a:close/>
                <a:moveTo>
                  <a:pt x="1443356" y="5147188"/>
                </a:moveTo>
                <a:cubicBezTo>
                  <a:pt x="1454353" y="5148435"/>
                  <a:pt x="1446449" y="5164644"/>
                  <a:pt x="1440607" y="5164020"/>
                </a:cubicBezTo>
                <a:cubicBezTo>
                  <a:pt x="1429266" y="5163085"/>
                  <a:pt x="1437170" y="5146565"/>
                  <a:pt x="1443356" y="5147188"/>
                </a:cubicBezTo>
                <a:close/>
                <a:moveTo>
                  <a:pt x="598649" y="5147188"/>
                </a:moveTo>
                <a:cubicBezTo>
                  <a:pt x="607241" y="5156539"/>
                  <a:pt x="591089" y="5163397"/>
                  <a:pt x="583872" y="5171190"/>
                </a:cubicBezTo>
                <a:cubicBezTo>
                  <a:pt x="574937" y="5161838"/>
                  <a:pt x="591433" y="5154981"/>
                  <a:pt x="598649" y="5147188"/>
                </a:cubicBezTo>
                <a:close/>
                <a:moveTo>
                  <a:pt x="5020473" y="5138461"/>
                </a:moveTo>
                <a:cubicBezTo>
                  <a:pt x="5023910" y="5137525"/>
                  <a:pt x="5029065" y="5138772"/>
                  <a:pt x="5031470" y="5141266"/>
                </a:cubicBezTo>
                <a:cubicBezTo>
                  <a:pt x="5039718" y="5153422"/>
                  <a:pt x="5024254" y="5153734"/>
                  <a:pt x="5019099" y="5148435"/>
                </a:cubicBezTo>
                <a:cubicBezTo>
                  <a:pt x="5014975" y="5142513"/>
                  <a:pt x="5017037" y="5139396"/>
                  <a:pt x="5020473" y="5138461"/>
                </a:cubicBezTo>
                <a:close/>
                <a:moveTo>
                  <a:pt x="1006913" y="5138149"/>
                </a:moveTo>
                <a:cubicBezTo>
                  <a:pt x="1009319" y="5137837"/>
                  <a:pt x="1011724" y="5138149"/>
                  <a:pt x="1013786" y="5139084"/>
                </a:cubicBezTo>
                <a:cubicBezTo>
                  <a:pt x="1026845" y="5143136"/>
                  <a:pt x="1037155" y="5160903"/>
                  <a:pt x="1051932" y="5154669"/>
                </a:cubicBezTo>
                <a:cubicBezTo>
                  <a:pt x="1039904" y="5193009"/>
                  <a:pt x="1034749" y="5231972"/>
                  <a:pt x="1075644" y="5275611"/>
                </a:cubicBezTo>
                <a:cubicBezTo>
                  <a:pt x="1022721" y="5304288"/>
                  <a:pt x="1074613" y="5343251"/>
                  <a:pt x="1058805" y="5375668"/>
                </a:cubicBezTo>
                <a:cubicBezTo>
                  <a:pt x="1116883" y="5397488"/>
                  <a:pt x="1164651" y="5481025"/>
                  <a:pt x="1222729" y="5502532"/>
                </a:cubicBezTo>
                <a:cubicBezTo>
                  <a:pt x="1174273" y="5531833"/>
                  <a:pt x="1140595" y="5473544"/>
                  <a:pt x="1102793" y="5439256"/>
                </a:cubicBezTo>
                <a:cubicBezTo>
                  <a:pt x="1119976" y="5392812"/>
                  <a:pt x="1024439" y="5414631"/>
                  <a:pt x="1102793" y="5439256"/>
                </a:cubicBezTo>
                <a:cubicBezTo>
                  <a:pt x="1098669" y="5441750"/>
                  <a:pt x="1094545" y="5444243"/>
                  <a:pt x="1090421" y="5446425"/>
                </a:cubicBezTo>
                <a:cubicBezTo>
                  <a:pt x="1074613" y="5456400"/>
                  <a:pt x="1095576" y="5469803"/>
                  <a:pt x="1084923" y="5480089"/>
                </a:cubicBezTo>
                <a:cubicBezTo>
                  <a:pt x="1071864" y="5492558"/>
                  <a:pt x="1051245" y="5489752"/>
                  <a:pt x="1039217" y="5492246"/>
                </a:cubicBezTo>
                <a:cubicBezTo>
                  <a:pt x="1025470" y="5480713"/>
                  <a:pt x="1054338" y="5469803"/>
                  <a:pt x="1044715" y="5458893"/>
                </a:cubicBezTo>
                <a:cubicBezTo>
                  <a:pt x="1035093" y="5447984"/>
                  <a:pt x="1049183" y="5449231"/>
                  <a:pt x="1047464" y="5442373"/>
                </a:cubicBezTo>
                <a:cubicBezTo>
                  <a:pt x="1042653" y="5419619"/>
                  <a:pt x="997634" y="5394994"/>
                  <a:pt x="1015848" y="5371304"/>
                </a:cubicBezTo>
                <a:cubicBezTo>
                  <a:pt x="996603" y="5356342"/>
                  <a:pt x="973578" y="5362265"/>
                  <a:pt x="948491" y="5381591"/>
                </a:cubicBezTo>
                <a:cubicBezTo>
                  <a:pt x="944024" y="5364135"/>
                  <a:pt x="957083" y="5348550"/>
                  <a:pt x="978390" y="5333588"/>
                </a:cubicBezTo>
                <a:cubicBezTo>
                  <a:pt x="920655" y="5231660"/>
                  <a:pt x="780787" y="5314886"/>
                  <a:pt x="759137" y="5209529"/>
                </a:cubicBezTo>
                <a:cubicBezTo>
                  <a:pt x="786973" y="5174307"/>
                  <a:pt x="799001" y="5234466"/>
                  <a:pt x="826493" y="5199555"/>
                </a:cubicBezTo>
                <a:cubicBezTo>
                  <a:pt x="877355" y="5187710"/>
                  <a:pt x="805530" y="5163397"/>
                  <a:pt x="856392" y="5151552"/>
                </a:cubicBezTo>
                <a:cubicBezTo>
                  <a:pt x="896256" y="5175242"/>
                  <a:pt x="881478" y="5193944"/>
                  <a:pt x="878729" y="5213270"/>
                </a:cubicBezTo>
                <a:cubicBezTo>
                  <a:pt x="942649" y="5253168"/>
                  <a:pt x="951584" y="5288702"/>
                  <a:pt x="1002789" y="5319250"/>
                </a:cubicBezTo>
                <a:cubicBezTo>
                  <a:pt x="1030625" y="5262519"/>
                  <a:pt x="993854" y="5199555"/>
                  <a:pt x="999696" y="5140642"/>
                </a:cubicBezTo>
                <a:cubicBezTo>
                  <a:pt x="1002102" y="5139396"/>
                  <a:pt x="1004507" y="5138461"/>
                  <a:pt x="1006913" y="5138149"/>
                </a:cubicBezTo>
                <a:close/>
                <a:moveTo>
                  <a:pt x="138837" y="5138149"/>
                </a:moveTo>
                <a:cubicBezTo>
                  <a:pt x="149834" y="5139396"/>
                  <a:pt x="141930" y="5155293"/>
                  <a:pt x="136088" y="5154981"/>
                </a:cubicBezTo>
                <a:cubicBezTo>
                  <a:pt x="125091" y="5153734"/>
                  <a:pt x="132995" y="5137525"/>
                  <a:pt x="138837" y="5138149"/>
                </a:cubicBezTo>
                <a:close/>
                <a:moveTo>
                  <a:pt x="5001916" y="5110407"/>
                </a:moveTo>
                <a:cubicBezTo>
                  <a:pt x="5012913" y="5111342"/>
                  <a:pt x="5005009" y="5127863"/>
                  <a:pt x="4998823" y="5127239"/>
                </a:cubicBezTo>
                <a:cubicBezTo>
                  <a:pt x="4987826" y="5125992"/>
                  <a:pt x="4996074" y="5109784"/>
                  <a:pt x="5001916" y="5110407"/>
                </a:cubicBezTo>
                <a:close/>
                <a:moveTo>
                  <a:pt x="4891602" y="5092016"/>
                </a:moveTo>
                <a:cubicBezTo>
                  <a:pt x="4905348" y="5105420"/>
                  <a:pt x="4909816" y="5125369"/>
                  <a:pt x="4895039" y="5135032"/>
                </a:cubicBezTo>
                <a:cubicBezTo>
                  <a:pt x="4884729" y="5141889"/>
                  <a:pt x="4894695" y="5149370"/>
                  <a:pt x="4892633" y="5151552"/>
                </a:cubicBezTo>
                <a:cubicBezTo>
                  <a:pt x="4879231" y="5164332"/>
                  <a:pt x="4859299" y="5160592"/>
                  <a:pt x="4846927" y="5163709"/>
                </a:cubicBezTo>
                <a:cubicBezTo>
                  <a:pt x="4824933" y="5169631"/>
                  <a:pt x="4807750" y="5193632"/>
                  <a:pt x="4791942" y="5166826"/>
                </a:cubicBezTo>
                <a:cubicBezTo>
                  <a:pt x="4828026" y="5142201"/>
                  <a:pt x="4886791" y="5120070"/>
                  <a:pt x="4891602" y="5092016"/>
                </a:cubicBezTo>
                <a:close/>
                <a:moveTo>
                  <a:pt x="4799846" y="5092016"/>
                </a:moveTo>
                <a:cubicBezTo>
                  <a:pt x="4810843" y="5093263"/>
                  <a:pt x="4803283" y="5109472"/>
                  <a:pt x="4797440" y="5108849"/>
                </a:cubicBezTo>
                <a:cubicBezTo>
                  <a:pt x="4786443" y="5107602"/>
                  <a:pt x="4794004" y="5091393"/>
                  <a:pt x="4799846" y="5092016"/>
                </a:cubicBezTo>
                <a:close/>
                <a:moveTo>
                  <a:pt x="4752765" y="5092016"/>
                </a:moveTo>
                <a:cubicBezTo>
                  <a:pt x="4763762" y="5093263"/>
                  <a:pt x="4755858" y="5109472"/>
                  <a:pt x="4750016" y="5108849"/>
                </a:cubicBezTo>
                <a:cubicBezTo>
                  <a:pt x="4739019" y="5107602"/>
                  <a:pt x="4746923" y="5091393"/>
                  <a:pt x="4752765" y="5092016"/>
                </a:cubicBezTo>
                <a:close/>
                <a:moveTo>
                  <a:pt x="124747" y="5092016"/>
                </a:moveTo>
                <a:cubicBezTo>
                  <a:pt x="133682" y="5091393"/>
                  <a:pt x="142274" y="5094822"/>
                  <a:pt x="149834" y="5103861"/>
                </a:cubicBezTo>
                <a:cubicBezTo>
                  <a:pt x="137806" y="5111342"/>
                  <a:pt x="125778" y="5118200"/>
                  <a:pt x="113407" y="5125681"/>
                </a:cubicBezTo>
                <a:cubicBezTo>
                  <a:pt x="107221" y="5119447"/>
                  <a:pt x="101035" y="5113212"/>
                  <a:pt x="94849" y="5106978"/>
                </a:cubicBezTo>
                <a:cubicBezTo>
                  <a:pt x="105503" y="5097939"/>
                  <a:pt x="115469" y="5092952"/>
                  <a:pt x="124747" y="5092016"/>
                </a:cubicBezTo>
                <a:close/>
                <a:moveTo>
                  <a:pt x="4889884" y="5082665"/>
                </a:moveTo>
                <a:cubicBezTo>
                  <a:pt x="4892977" y="5082042"/>
                  <a:pt x="4896070" y="5084847"/>
                  <a:pt x="4890228" y="5092952"/>
                </a:cubicBezTo>
                <a:cubicBezTo>
                  <a:pt x="4884042" y="5087653"/>
                  <a:pt x="4887135" y="5083600"/>
                  <a:pt x="4889884" y="5082665"/>
                </a:cubicBezTo>
                <a:close/>
                <a:moveTo>
                  <a:pt x="526482" y="5073626"/>
                </a:moveTo>
                <a:cubicBezTo>
                  <a:pt x="595213" y="5079548"/>
                  <a:pt x="499333" y="5115394"/>
                  <a:pt x="526482" y="5073626"/>
                </a:cubicBezTo>
                <a:close/>
                <a:moveTo>
                  <a:pt x="525107" y="5064275"/>
                </a:moveTo>
                <a:cubicBezTo>
                  <a:pt x="528200" y="5063651"/>
                  <a:pt x="531636" y="5066457"/>
                  <a:pt x="525794" y="5074561"/>
                </a:cubicBezTo>
                <a:cubicBezTo>
                  <a:pt x="519265" y="5069262"/>
                  <a:pt x="522358" y="5064898"/>
                  <a:pt x="525107" y="5064275"/>
                </a:cubicBezTo>
                <a:close/>
                <a:moveTo>
                  <a:pt x="4913596" y="5046196"/>
                </a:moveTo>
                <a:cubicBezTo>
                  <a:pt x="4917033" y="5045261"/>
                  <a:pt x="4922188" y="5046508"/>
                  <a:pt x="4924937" y="5049001"/>
                </a:cubicBezTo>
                <a:cubicBezTo>
                  <a:pt x="4933185" y="5061158"/>
                  <a:pt x="4918064" y="5061469"/>
                  <a:pt x="4912909" y="5056170"/>
                </a:cubicBezTo>
                <a:cubicBezTo>
                  <a:pt x="4908785" y="5050248"/>
                  <a:pt x="4910160" y="5047131"/>
                  <a:pt x="4913596" y="5046196"/>
                </a:cubicBezTo>
                <a:close/>
                <a:moveTo>
                  <a:pt x="1233039" y="5045884"/>
                </a:moveTo>
                <a:cubicBezTo>
                  <a:pt x="1253658" y="5046819"/>
                  <a:pt x="1225478" y="5069262"/>
                  <a:pt x="1177366" y="5093575"/>
                </a:cubicBezTo>
                <a:cubicBezTo>
                  <a:pt x="1162245" y="5077990"/>
                  <a:pt x="1206233" y="5068015"/>
                  <a:pt x="1195236" y="5052742"/>
                </a:cubicBezTo>
                <a:cubicBezTo>
                  <a:pt x="1214138" y="5047754"/>
                  <a:pt x="1226166" y="5045572"/>
                  <a:pt x="1233039" y="5045884"/>
                </a:cubicBezTo>
                <a:close/>
                <a:moveTo>
                  <a:pt x="1172212" y="5036845"/>
                </a:moveTo>
                <a:cubicBezTo>
                  <a:pt x="1178054" y="5036845"/>
                  <a:pt x="1186301" y="5040273"/>
                  <a:pt x="1196267" y="5051183"/>
                </a:cubicBezTo>
                <a:cubicBezTo>
                  <a:pt x="1158465" y="5070509"/>
                  <a:pt x="1155029" y="5036845"/>
                  <a:pt x="1172212" y="5036845"/>
                </a:cubicBezTo>
                <a:close/>
                <a:moveTo>
                  <a:pt x="668755" y="5027493"/>
                </a:moveTo>
                <a:cubicBezTo>
                  <a:pt x="735425" y="5066145"/>
                  <a:pt x="686282" y="5073626"/>
                  <a:pt x="752951" y="5112277"/>
                </a:cubicBezTo>
                <a:cubicBezTo>
                  <a:pt x="736456" y="5121940"/>
                  <a:pt x="720304" y="5131603"/>
                  <a:pt x="704152" y="5141266"/>
                </a:cubicBezTo>
                <a:cubicBezTo>
                  <a:pt x="673910" y="5119135"/>
                  <a:pt x="681127" y="5085782"/>
                  <a:pt x="682158" y="5079548"/>
                </a:cubicBezTo>
                <a:cubicBezTo>
                  <a:pt x="684220" y="5064275"/>
                  <a:pt x="683189" y="5071756"/>
                  <a:pt x="675285" y="5053677"/>
                </a:cubicBezTo>
                <a:cubicBezTo>
                  <a:pt x="671161" y="5044326"/>
                  <a:pt x="656727" y="5034974"/>
                  <a:pt x="668755" y="5027493"/>
                </a:cubicBezTo>
                <a:close/>
                <a:moveTo>
                  <a:pt x="667381" y="5018454"/>
                </a:moveTo>
                <a:cubicBezTo>
                  <a:pt x="670474" y="5017519"/>
                  <a:pt x="673910" y="5020013"/>
                  <a:pt x="668068" y="5028117"/>
                </a:cubicBezTo>
                <a:cubicBezTo>
                  <a:pt x="661539" y="5022818"/>
                  <a:pt x="664631" y="5019077"/>
                  <a:pt x="667381" y="5018454"/>
                </a:cubicBezTo>
                <a:close/>
                <a:moveTo>
                  <a:pt x="1234413" y="5009415"/>
                </a:moveTo>
                <a:cubicBezTo>
                  <a:pt x="1241974" y="5011285"/>
                  <a:pt x="1251252" y="5016896"/>
                  <a:pt x="1250565" y="5021571"/>
                </a:cubicBezTo>
                <a:cubicBezTo>
                  <a:pt x="1247816" y="5038715"/>
                  <a:pt x="1204515" y="5025935"/>
                  <a:pt x="1229258" y="5019077"/>
                </a:cubicBezTo>
                <a:cubicBezTo>
                  <a:pt x="1221011" y="5009415"/>
                  <a:pt x="1226509" y="5007856"/>
                  <a:pt x="1234413" y="5009415"/>
                </a:cubicBezTo>
                <a:close/>
                <a:moveTo>
                  <a:pt x="4939370" y="4999752"/>
                </a:moveTo>
                <a:cubicBezTo>
                  <a:pt x="4942807" y="5000063"/>
                  <a:pt x="4945900" y="5001310"/>
                  <a:pt x="4948305" y="5003492"/>
                </a:cubicBezTo>
                <a:cubicBezTo>
                  <a:pt x="4943151" y="5015960"/>
                  <a:pt x="4937652" y="5027805"/>
                  <a:pt x="4923906" y="5017831"/>
                </a:cubicBezTo>
                <a:cubicBezTo>
                  <a:pt x="4917376" y="5007856"/>
                  <a:pt x="4929061" y="4999440"/>
                  <a:pt x="4939370" y="4999752"/>
                </a:cubicBezTo>
                <a:close/>
                <a:moveTo>
                  <a:pt x="1111728" y="4990401"/>
                </a:moveTo>
                <a:cubicBezTo>
                  <a:pt x="1122381" y="4991647"/>
                  <a:pt x="1114477" y="5007856"/>
                  <a:pt x="1108635" y="5007233"/>
                </a:cubicBezTo>
                <a:cubicBezTo>
                  <a:pt x="1097638" y="5005986"/>
                  <a:pt x="1105542" y="4989777"/>
                  <a:pt x="1111728" y="4990401"/>
                </a:cubicBezTo>
                <a:close/>
                <a:moveTo>
                  <a:pt x="5357600" y="4925878"/>
                </a:moveTo>
                <a:cubicBezTo>
                  <a:pt x="5368941" y="4927124"/>
                  <a:pt x="5360693" y="4943333"/>
                  <a:pt x="5354851" y="4942710"/>
                </a:cubicBezTo>
                <a:cubicBezTo>
                  <a:pt x="5343854" y="4941463"/>
                  <a:pt x="5351758" y="4925566"/>
                  <a:pt x="5357600" y="4925878"/>
                </a:cubicBezTo>
                <a:close/>
                <a:moveTo>
                  <a:pt x="5010851" y="4925878"/>
                </a:moveTo>
                <a:cubicBezTo>
                  <a:pt x="5019786" y="4935229"/>
                  <a:pt x="5003290" y="4942086"/>
                  <a:pt x="4996074" y="4949879"/>
                </a:cubicBezTo>
                <a:cubicBezTo>
                  <a:pt x="4987139" y="4940528"/>
                  <a:pt x="5003634" y="4933670"/>
                  <a:pt x="5010851" y="4925878"/>
                </a:cubicBezTo>
                <a:close/>
                <a:moveTo>
                  <a:pt x="1030969" y="4925878"/>
                </a:moveTo>
                <a:cubicBezTo>
                  <a:pt x="1034062" y="4946138"/>
                  <a:pt x="1057430" y="4968269"/>
                  <a:pt x="1010350" y="4983231"/>
                </a:cubicBezTo>
                <a:cubicBezTo>
                  <a:pt x="1055025" y="5033104"/>
                  <a:pt x="1062929" y="5079237"/>
                  <a:pt x="1009319" y="5119135"/>
                </a:cubicBezTo>
                <a:cubicBezTo>
                  <a:pt x="993854" y="5095134"/>
                  <a:pt x="986637" y="5051183"/>
                  <a:pt x="941275" y="5069574"/>
                </a:cubicBezTo>
                <a:cubicBezTo>
                  <a:pt x="921343" y="5036533"/>
                  <a:pt x="975984" y="5063340"/>
                  <a:pt x="989730" y="5040585"/>
                </a:cubicBezTo>
                <a:cubicBezTo>
                  <a:pt x="1009319" y="5003180"/>
                  <a:pt x="955708" y="4957983"/>
                  <a:pt x="1030969" y="4925878"/>
                </a:cubicBezTo>
                <a:close/>
                <a:moveTo>
                  <a:pt x="506206" y="4916838"/>
                </a:moveTo>
                <a:cubicBezTo>
                  <a:pt x="517203" y="4917773"/>
                  <a:pt x="509299" y="4934294"/>
                  <a:pt x="503800" y="4933670"/>
                </a:cubicBezTo>
                <a:cubicBezTo>
                  <a:pt x="492460" y="4932423"/>
                  <a:pt x="500364" y="4916215"/>
                  <a:pt x="506206" y="4916838"/>
                </a:cubicBezTo>
                <a:close/>
                <a:moveTo>
                  <a:pt x="648136" y="4907487"/>
                </a:moveTo>
                <a:cubicBezTo>
                  <a:pt x="670130" y="4940839"/>
                  <a:pt x="711025" y="4976062"/>
                  <a:pt x="664975" y="5002557"/>
                </a:cubicBezTo>
                <a:cubicBezTo>
                  <a:pt x="670817" y="4972010"/>
                  <a:pt x="622362" y="4936164"/>
                  <a:pt x="648136" y="4907487"/>
                </a:cubicBezTo>
                <a:close/>
                <a:moveTo>
                  <a:pt x="371836" y="4897201"/>
                </a:moveTo>
                <a:cubicBezTo>
                  <a:pt x="366682" y="4895330"/>
                  <a:pt x="358434" y="4897512"/>
                  <a:pt x="342626" y="4905928"/>
                </a:cubicBezTo>
                <a:cubicBezTo>
                  <a:pt x="385239" y="4940216"/>
                  <a:pt x="320975" y="4931177"/>
                  <a:pt x="315477" y="4936787"/>
                </a:cubicBezTo>
                <a:cubicBezTo>
                  <a:pt x="308260" y="4944268"/>
                  <a:pt x="332660" y="4971698"/>
                  <a:pt x="318913" y="4979491"/>
                </a:cubicBezTo>
                <a:cubicBezTo>
                  <a:pt x="302418" y="4991959"/>
                  <a:pt x="271145" y="5003180"/>
                  <a:pt x="280080" y="5018454"/>
                </a:cubicBezTo>
                <a:cubicBezTo>
                  <a:pt x="332316" y="5022506"/>
                  <a:pt x="351561" y="4975750"/>
                  <a:pt x="389019" y="4952996"/>
                </a:cubicBezTo>
                <a:cubicBezTo>
                  <a:pt x="364963" y="4940839"/>
                  <a:pt x="386270" y="4901876"/>
                  <a:pt x="371836" y="4897201"/>
                </a:cubicBezTo>
                <a:close/>
                <a:moveTo>
                  <a:pt x="1136815" y="4880057"/>
                </a:moveTo>
                <a:cubicBezTo>
                  <a:pt x="1157434" y="4890031"/>
                  <a:pt x="1139220" y="4900941"/>
                  <a:pt x="1143001" y="4906240"/>
                </a:cubicBezTo>
                <a:cubicBezTo>
                  <a:pt x="1168775" y="4942086"/>
                  <a:pt x="1172899" y="4979491"/>
                  <a:pt x="1169462" y="5010661"/>
                </a:cubicBezTo>
                <a:cubicBezTo>
                  <a:pt x="1147124" y="5015649"/>
                  <a:pt x="1128567" y="4978556"/>
                  <a:pt x="1122725" y="4963594"/>
                </a:cubicBezTo>
                <a:cubicBezTo>
                  <a:pt x="1119976" y="4957048"/>
                  <a:pt x="1138533" y="4945515"/>
                  <a:pt x="1137502" y="4939593"/>
                </a:cubicBezTo>
                <a:cubicBezTo>
                  <a:pt x="1134409" y="4917150"/>
                  <a:pt x="1102106" y="4901253"/>
                  <a:pt x="1103137" y="4885356"/>
                </a:cubicBezTo>
                <a:cubicBezTo>
                  <a:pt x="1108635" y="4888785"/>
                  <a:pt x="1132347" y="4877875"/>
                  <a:pt x="1136815" y="4880057"/>
                </a:cubicBezTo>
                <a:close/>
                <a:moveTo>
                  <a:pt x="1048839" y="4879745"/>
                </a:moveTo>
                <a:cubicBezTo>
                  <a:pt x="1058118" y="4889096"/>
                  <a:pt x="1067740" y="4898759"/>
                  <a:pt x="1077019" y="4908110"/>
                </a:cubicBezTo>
                <a:cubicBezTo>
                  <a:pt x="1057774" y="4914344"/>
                  <a:pt x="1041279" y="4902811"/>
                  <a:pt x="1022034" y="4910916"/>
                </a:cubicBezTo>
                <a:cubicBezTo>
                  <a:pt x="1013099" y="4898759"/>
                  <a:pt x="1036124" y="4889720"/>
                  <a:pt x="1048839" y="4879745"/>
                </a:cubicBezTo>
                <a:close/>
                <a:moveTo>
                  <a:pt x="945055" y="4879745"/>
                </a:moveTo>
                <a:cubicBezTo>
                  <a:pt x="956396" y="4880992"/>
                  <a:pt x="948491" y="4897201"/>
                  <a:pt x="942649" y="4896577"/>
                </a:cubicBezTo>
                <a:cubicBezTo>
                  <a:pt x="931652" y="4895642"/>
                  <a:pt x="939213" y="4879122"/>
                  <a:pt x="945055" y="4879745"/>
                </a:cubicBezTo>
                <a:close/>
                <a:moveTo>
                  <a:pt x="624424" y="4870706"/>
                </a:moveTo>
                <a:cubicBezTo>
                  <a:pt x="635764" y="4871641"/>
                  <a:pt x="654322" y="4885044"/>
                  <a:pt x="646074" y="4906240"/>
                </a:cubicBezTo>
                <a:cubicBezTo>
                  <a:pt x="609303" y="4880369"/>
                  <a:pt x="613083" y="4869459"/>
                  <a:pt x="624424" y="4870706"/>
                </a:cubicBezTo>
                <a:close/>
                <a:moveTo>
                  <a:pt x="119249" y="4861978"/>
                </a:moveTo>
                <a:cubicBezTo>
                  <a:pt x="145023" y="4854497"/>
                  <a:pt x="146054" y="4909981"/>
                  <a:pt x="122685" y="4904993"/>
                </a:cubicBezTo>
                <a:cubicBezTo>
                  <a:pt x="124060" y="4905305"/>
                  <a:pt x="116156" y="4880680"/>
                  <a:pt x="116500" y="4878810"/>
                </a:cubicBezTo>
                <a:cubicBezTo>
                  <a:pt x="116500" y="4877875"/>
                  <a:pt x="106190" y="4870082"/>
                  <a:pt x="106877" y="4869459"/>
                </a:cubicBezTo>
                <a:cubicBezTo>
                  <a:pt x="111345" y="4865407"/>
                  <a:pt x="115469" y="4862913"/>
                  <a:pt x="119249" y="4861978"/>
                </a:cubicBezTo>
                <a:close/>
                <a:moveTo>
                  <a:pt x="1336823" y="4861355"/>
                </a:moveTo>
                <a:cubicBezTo>
                  <a:pt x="1339228" y="4900941"/>
                  <a:pt x="1341978" y="4940839"/>
                  <a:pt x="1381842" y="4984478"/>
                </a:cubicBezTo>
                <a:cubicBezTo>
                  <a:pt x="1386997" y="4989777"/>
                  <a:pt x="1402461" y="4989465"/>
                  <a:pt x="1393870" y="4977309"/>
                </a:cubicBezTo>
                <a:cubicBezTo>
                  <a:pt x="1418613" y="4959853"/>
                  <a:pt x="1432703" y="5007544"/>
                  <a:pt x="1452979" y="5017207"/>
                </a:cubicBezTo>
                <a:cubicBezTo>
                  <a:pt x="1441294" y="5020948"/>
                  <a:pt x="1430985" y="5017831"/>
                  <a:pt x="1422049" y="5005674"/>
                </a:cubicBezTo>
                <a:cubicBezTo>
                  <a:pt x="1405898" y="5018142"/>
                  <a:pt x="1433390" y="5034974"/>
                  <a:pt x="1447136" y="5050560"/>
                </a:cubicBezTo>
                <a:cubicBezTo>
                  <a:pt x="1430985" y="5060223"/>
                  <a:pt x="1414833" y="5069885"/>
                  <a:pt x="1398681" y="5079548"/>
                </a:cubicBezTo>
                <a:cubicBezTo>
                  <a:pt x="1389059" y="5058976"/>
                  <a:pt x="1366034" y="5036845"/>
                  <a:pt x="1376000" y="5017831"/>
                </a:cubicBezTo>
                <a:cubicBezTo>
                  <a:pt x="1357442" y="4999440"/>
                  <a:pt x="1331324" y="5025935"/>
                  <a:pt x="1314485" y="4994764"/>
                </a:cubicBezTo>
                <a:cubicBezTo>
                  <a:pt x="1297990" y="4979179"/>
                  <a:pt x="1300052" y="4965152"/>
                  <a:pt x="1311048" y="4952373"/>
                </a:cubicBezTo>
                <a:cubicBezTo>
                  <a:pt x="1285274" y="4932423"/>
                  <a:pt x="1256751" y="4928371"/>
                  <a:pt x="1233382" y="4893460"/>
                </a:cubicBezTo>
                <a:cubicBezTo>
                  <a:pt x="1252971" y="4885668"/>
                  <a:pt x="1267748" y="4905617"/>
                  <a:pt x="1285962" y="4906864"/>
                </a:cubicBezTo>
                <a:cubicBezTo>
                  <a:pt x="1327888" y="4894084"/>
                  <a:pt x="1303832" y="4874758"/>
                  <a:pt x="1336823" y="4861355"/>
                </a:cubicBezTo>
                <a:close/>
                <a:moveTo>
                  <a:pt x="4941776" y="4852315"/>
                </a:moveTo>
                <a:cubicBezTo>
                  <a:pt x="4997448" y="4911227"/>
                  <a:pt x="4903630" y="4959853"/>
                  <a:pt x="4870983" y="5014714"/>
                </a:cubicBezTo>
                <a:cubicBezTo>
                  <a:pt x="4867203" y="5020948"/>
                  <a:pt x="4881293" y="5022818"/>
                  <a:pt x="4868577" y="5031546"/>
                </a:cubicBezTo>
                <a:cubicBezTo>
                  <a:pt x="4848989" y="5044326"/>
                  <a:pt x="4849333" y="5049313"/>
                  <a:pt x="4862735" y="5064586"/>
                </a:cubicBezTo>
                <a:cubicBezTo>
                  <a:pt x="4836961" y="5067703"/>
                  <a:pt x="4813249" y="5056482"/>
                  <a:pt x="4791942" y="5031857"/>
                </a:cubicBezTo>
                <a:cubicBezTo>
                  <a:pt x="4844865" y="4980738"/>
                  <a:pt x="4936278" y="4933670"/>
                  <a:pt x="4905692" y="4874135"/>
                </a:cubicBezTo>
                <a:cubicBezTo>
                  <a:pt x="4917720" y="4866654"/>
                  <a:pt x="4929748" y="4859484"/>
                  <a:pt x="4941776" y="4852315"/>
                </a:cubicBezTo>
                <a:close/>
                <a:moveTo>
                  <a:pt x="5144190" y="4842964"/>
                </a:moveTo>
                <a:cubicBezTo>
                  <a:pt x="5155187" y="4844211"/>
                  <a:pt x="5147282" y="4860419"/>
                  <a:pt x="5141097" y="4859796"/>
                </a:cubicBezTo>
                <a:cubicBezTo>
                  <a:pt x="5130100" y="4858549"/>
                  <a:pt x="5138347" y="4842341"/>
                  <a:pt x="5144190" y="4842964"/>
                </a:cubicBezTo>
                <a:close/>
                <a:moveTo>
                  <a:pt x="4930779" y="4833613"/>
                </a:moveTo>
                <a:cubicBezTo>
                  <a:pt x="4941776" y="4834860"/>
                  <a:pt x="4933528" y="4851068"/>
                  <a:pt x="4927686" y="4850445"/>
                </a:cubicBezTo>
                <a:cubicBezTo>
                  <a:pt x="4916689" y="4849198"/>
                  <a:pt x="4924937" y="4832989"/>
                  <a:pt x="4930779" y="4833613"/>
                </a:cubicBezTo>
                <a:close/>
                <a:moveTo>
                  <a:pt x="1333730" y="4824573"/>
                </a:moveTo>
                <a:cubicBezTo>
                  <a:pt x="1337166" y="4824573"/>
                  <a:pt x="1340259" y="4825820"/>
                  <a:pt x="1342665" y="4828314"/>
                </a:cubicBezTo>
                <a:cubicBezTo>
                  <a:pt x="1350913" y="4845146"/>
                  <a:pt x="1330981" y="4833613"/>
                  <a:pt x="1318265" y="4842652"/>
                </a:cubicBezTo>
                <a:cubicBezTo>
                  <a:pt x="1312080" y="4832366"/>
                  <a:pt x="1323420" y="4823950"/>
                  <a:pt x="1333730" y="4824573"/>
                </a:cubicBezTo>
                <a:close/>
                <a:moveTo>
                  <a:pt x="1232008" y="4824573"/>
                </a:moveTo>
                <a:cubicBezTo>
                  <a:pt x="1254345" y="4823327"/>
                  <a:pt x="1266717" y="4883174"/>
                  <a:pt x="1292491" y="4861666"/>
                </a:cubicBezTo>
                <a:cubicBezTo>
                  <a:pt x="1280120" y="4920579"/>
                  <a:pt x="1250221" y="4859796"/>
                  <a:pt x="1221698" y="4829249"/>
                </a:cubicBezTo>
                <a:cubicBezTo>
                  <a:pt x="1225134" y="4826132"/>
                  <a:pt x="1228915" y="4824573"/>
                  <a:pt x="1232008" y="4824573"/>
                </a:cubicBezTo>
                <a:close/>
                <a:moveTo>
                  <a:pt x="135744" y="4824573"/>
                </a:moveTo>
                <a:cubicBezTo>
                  <a:pt x="139181" y="4824573"/>
                  <a:pt x="142617" y="4825820"/>
                  <a:pt x="145023" y="4828314"/>
                </a:cubicBezTo>
                <a:cubicBezTo>
                  <a:pt x="139868" y="4840470"/>
                  <a:pt x="134370" y="4852627"/>
                  <a:pt x="120280" y="4842652"/>
                </a:cubicBezTo>
                <a:cubicBezTo>
                  <a:pt x="113750" y="4832366"/>
                  <a:pt x="125435" y="4823950"/>
                  <a:pt x="135744" y="4824573"/>
                </a:cubicBezTo>
                <a:close/>
                <a:moveTo>
                  <a:pt x="1044715" y="4815846"/>
                </a:moveTo>
                <a:cubicBezTo>
                  <a:pt x="1047808" y="4814911"/>
                  <a:pt x="1050557" y="4814911"/>
                  <a:pt x="1052963" y="4815846"/>
                </a:cubicBezTo>
                <a:cubicBezTo>
                  <a:pt x="1070146" y="4821145"/>
                  <a:pt x="1068427" y="4863225"/>
                  <a:pt x="1047808" y="4858861"/>
                </a:cubicBezTo>
                <a:cubicBezTo>
                  <a:pt x="1049183" y="4859173"/>
                  <a:pt x="1041279" y="4834548"/>
                  <a:pt x="1041622" y="4832989"/>
                </a:cubicBezTo>
                <a:cubicBezTo>
                  <a:pt x="1041622" y="4831743"/>
                  <a:pt x="1031313" y="4823950"/>
                  <a:pt x="1032000" y="4823327"/>
                </a:cubicBezTo>
                <a:cubicBezTo>
                  <a:pt x="1036467" y="4819586"/>
                  <a:pt x="1040935" y="4817092"/>
                  <a:pt x="1044715" y="4815846"/>
                </a:cubicBezTo>
                <a:close/>
                <a:moveTo>
                  <a:pt x="4918751" y="4796832"/>
                </a:moveTo>
                <a:cubicBezTo>
                  <a:pt x="4929748" y="4797767"/>
                  <a:pt x="4921844" y="4814287"/>
                  <a:pt x="4916002" y="4813664"/>
                </a:cubicBezTo>
                <a:cubicBezTo>
                  <a:pt x="4905005" y="4812417"/>
                  <a:pt x="4912909" y="4796208"/>
                  <a:pt x="4918751" y="4796832"/>
                </a:cubicBezTo>
                <a:close/>
                <a:moveTo>
                  <a:pt x="281455" y="4796832"/>
                </a:moveTo>
                <a:cubicBezTo>
                  <a:pt x="292452" y="4798078"/>
                  <a:pt x="284204" y="4814287"/>
                  <a:pt x="278362" y="4813664"/>
                </a:cubicBezTo>
                <a:cubicBezTo>
                  <a:pt x="267365" y="4812417"/>
                  <a:pt x="275269" y="4796208"/>
                  <a:pt x="281455" y="4796832"/>
                </a:cubicBezTo>
                <a:close/>
                <a:moveTo>
                  <a:pt x="185231" y="4750699"/>
                </a:moveTo>
                <a:cubicBezTo>
                  <a:pt x="190386" y="4774077"/>
                  <a:pt x="167704" y="4794338"/>
                  <a:pt x="131277" y="4813352"/>
                </a:cubicBezTo>
                <a:cubicBezTo>
                  <a:pt x="126122" y="4790286"/>
                  <a:pt x="148460" y="4769713"/>
                  <a:pt x="185231" y="4750699"/>
                </a:cubicBezTo>
                <a:close/>
                <a:moveTo>
                  <a:pt x="195197" y="4732309"/>
                </a:moveTo>
                <a:cubicBezTo>
                  <a:pt x="205850" y="4733555"/>
                  <a:pt x="212380" y="4741036"/>
                  <a:pt x="182825" y="4751634"/>
                </a:cubicBezTo>
                <a:cubicBezTo>
                  <a:pt x="170110" y="4736673"/>
                  <a:pt x="184544" y="4731374"/>
                  <a:pt x="195197" y="4732309"/>
                </a:cubicBezTo>
                <a:close/>
                <a:moveTo>
                  <a:pt x="5207079" y="4713918"/>
                </a:moveTo>
                <a:cubicBezTo>
                  <a:pt x="5235258" y="4736361"/>
                  <a:pt x="5205704" y="4753505"/>
                  <a:pt x="5186459" y="4771272"/>
                </a:cubicBezTo>
                <a:cubicBezTo>
                  <a:pt x="5183366" y="4751011"/>
                  <a:pt x="5174775" y="4730438"/>
                  <a:pt x="5207079" y="4713918"/>
                </a:cubicBezTo>
                <a:close/>
                <a:moveTo>
                  <a:pt x="239872" y="4713918"/>
                </a:moveTo>
                <a:cubicBezTo>
                  <a:pt x="248464" y="4727633"/>
                  <a:pt x="224751" y="4737608"/>
                  <a:pt x="215473" y="4728256"/>
                </a:cubicBezTo>
                <a:cubicBezTo>
                  <a:pt x="207225" y="4711113"/>
                  <a:pt x="227157" y="4722958"/>
                  <a:pt x="239872" y="4713918"/>
                </a:cubicBezTo>
                <a:close/>
                <a:moveTo>
                  <a:pt x="5103294" y="4704879"/>
                </a:moveTo>
                <a:cubicBezTo>
                  <a:pt x="5106731" y="4703943"/>
                  <a:pt x="5112229" y="4705190"/>
                  <a:pt x="5114635" y="4707684"/>
                </a:cubicBezTo>
                <a:cubicBezTo>
                  <a:pt x="5122883" y="4719840"/>
                  <a:pt x="5107762" y="4720152"/>
                  <a:pt x="5102607" y="4714853"/>
                </a:cubicBezTo>
                <a:cubicBezTo>
                  <a:pt x="5098483" y="4708931"/>
                  <a:pt x="5099858" y="4705814"/>
                  <a:pt x="5103294" y="4704879"/>
                </a:cubicBezTo>
                <a:close/>
                <a:moveTo>
                  <a:pt x="1121007" y="4704879"/>
                </a:moveTo>
                <a:cubicBezTo>
                  <a:pt x="1127193" y="4706125"/>
                  <a:pt x="1135440" y="4711113"/>
                  <a:pt x="1139564" y="4716412"/>
                </a:cubicBezTo>
                <a:cubicBezTo>
                  <a:pt x="1151592" y="4733244"/>
                  <a:pt x="1126162" y="4725139"/>
                  <a:pt x="1118258" y="4714230"/>
                </a:cubicBezTo>
                <a:cubicBezTo>
                  <a:pt x="1112072" y="4705814"/>
                  <a:pt x="1115165" y="4703632"/>
                  <a:pt x="1121007" y="4704879"/>
                </a:cubicBezTo>
                <a:close/>
                <a:moveTo>
                  <a:pt x="1241630" y="4704567"/>
                </a:moveTo>
                <a:cubicBezTo>
                  <a:pt x="1252627" y="4705502"/>
                  <a:pt x="1245067" y="4721711"/>
                  <a:pt x="1238881" y="4721087"/>
                </a:cubicBezTo>
                <a:cubicBezTo>
                  <a:pt x="1227884" y="4720152"/>
                  <a:pt x="1235788" y="4703943"/>
                  <a:pt x="1241630" y="4704567"/>
                </a:cubicBezTo>
                <a:close/>
                <a:moveTo>
                  <a:pt x="1111728" y="4677137"/>
                </a:moveTo>
                <a:cubicBezTo>
                  <a:pt x="1122725" y="4678072"/>
                  <a:pt x="1114477" y="4694281"/>
                  <a:pt x="1108635" y="4693657"/>
                </a:cubicBezTo>
                <a:cubicBezTo>
                  <a:pt x="1097294" y="4692410"/>
                  <a:pt x="1105542" y="4676513"/>
                  <a:pt x="1111728" y="4677137"/>
                </a:cubicBezTo>
                <a:close/>
                <a:moveTo>
                  <a:pt x="1016879" y="4667786"/>
                </a:moveTo>
                <a:cubicBezTo>
                  <a:pt x="1036124" y="4665915"/>
                  <a:pt x="1047808" y="4713918"/>
                  <a:pt x="1072895" y="4678384"/>
                </a:cubicBezTo>
                <a:cubicBezTo>
                  <a:pt x="1077362" y="4687423"/>
                  <a:pt x="1073239" y="4695216"/>
                  <a:pt x="1057430" y="4702073"/>
                </a:cubicBezTo>
                <a:cubicBezTo>
                  <a:pt x="1037498" y="4715788"/>
                  <a:pt x="1073582" y="4730127"/>
                  <a:pt x="1082517" y="4747271"/>
                </a:cubicBezTo>
                <a:cubicBezTo>
                  <a:pt x="1083205" y="4747894"/>
                  <a:pt x="1070146" y="4753505"/>
                  <a:pt x="1070833" y="4754440"/>
                </a:cubicBezTo>
                <a:cubicBezTo>
                  <a:pt x="1079768" y="4768155"/>
                  <a:pt x="1097982" y="4778753"/>
                  <a:pt x="1107948" y="4792156"/>
                </a:cubicBezTo>
                <a:cubicBezTo>
                  <a:pt x="1095233" y="4800260"/>
                  <a:pt x="1072895" y="4806183"/>
                  <a:pt x="1086985" y="4789974"/>
                </a:cubicBezTo>
                <a:cubicBezTo>
                  <a:pt x="1068084" y="4771272"/>
                  <a:pt x="1041622" y="4797767"/>
                  <a:pt x="1024783" y="4766908"/>
                </a:cubicBezTo>
                <a:cubicBezTo>
                  <a:pt x="1095576" y="4742907"/>
                  <a:pt x="1005195" y="4702697"/>
                  <a:pt x="1008288" y="4672150"/>
                </a:cubicBezTo>
                <a:cubicBezTo>
                  <a:pt x="1011380" y="4669344"/>
                  <a:pt x="1014130" y="4667786"/>
                  <a:pt x="1016879" y="4667786"/>
                </a:cubicBezTo>
                <a:close/>
                <a:moveTo>
                  <a:pt x="1075300" y="4658435"/>
                </a:moveTo>
                <a:cubicBezTo>
                  <a:pt x="1080455" y="4664669"/>
                  <a:pt x="1084579" y="4670591"/>
                  <a:pt x="1072895" y="4675267"/>
                </a:cubicBezTo>
                <a:cubicBezTo>
                  <a:pt x="1067740" y="4669033"/>
                  <a:pt x="1063273" y="4662798"/>
                  <a:pt x="1075300" y="4658435"/>
                </a:cubicBezTo>
                <a:close/>
                <a:moveTo>
                  <a:pt x="340564" y="4640044"/>
                </a:moveTo>
                <a:cubicBezTo>
                  <a:pt x="391081" y="4672150"/>
                  <a:pt x="306198" y="4663734"/>
                  <a:pt x="340564" y="4640044"/>
                </a:cubicBezTo>
                <a:close/>
                <a:moveTo>
                  <a:pt x="1206577" y="4630693"/>
                </a:moveTo>
                <a:cubicBezTo>
                  <a:pt x="1217574" y="4631940"/>
                  <a:pt x="1209326" y="4647837"/>
                  <a:pt x="1203484" y="4647525"/>
                </a:cubicBezTo>
                <a:cubicBezTo>
                  <a:pt x="1192144" y="4646278"/>
                  <a:pt x="1200735" y="4630069"/>
                  <a:pt x="1206577" y="4630693"/>
                </a:cubicBezTo>
                <a:close/>
                <a:moveTo>
                  <a:pt x="475620" y="4630693"/>
                </a:moveTo>
                <a:cubicBezTo>
                  <a:pt x="478713" y="4633810"/>
                  <a:pt x="481806" y="4637239"/>
                  <a:pt x="484899" y="4640356"/>
                </a:cubicBezTo>
                <a:cubicBezTo>
                  <a:pt x="468404" y="4649395"/>
                  <a:pt x="482837" y="4663422"/>
                  <a:pt x="479057" y="4673708"/>
                </a:cubicBezTo>
                <a:cubicBezTo>
                  <a:pt x="475620" y="4684306"/>
                  <a:pt x="454658" y="4693969"/>
                  <a:pt x="452252" y="4704879"/>
                </a:cubicBezTo>
                <a:cubicBezTo>
                  <a:pt x="446066" y="4735114"/>
                  <a:pt x="479057" y="4770025"/>
                  <a:pt x="447784" y="4797767"/>
                </a:cubicBezTo>
                <a:cubicBezTo>
                  <a:pt x="509642" y="4820521"/>
                  <a:pt x="459125" y="4823327"/>
                  <a:pt x="460843" y="4849822"/>
                </a:cubicBezTo>
                <a:cubicBezTo>
                  <a:pt x="461874" y="4869147"/>
                  <a:pt x="492116" y="4881927"/>
                  <a:pt x="495553" y="4904370"/>
                </a:cubicBezTo>
                <a:cubicBezTo>
                  <a:pt x="479401" y="4914033"/>
                  <a:pt x="463249" y="4923696"/>
                  <a:pt x="447097" y="4933047"/>
                </a:cubicBezTo>
                <a:cubicBezTo>
                  <a:pt x="498302" y="4969516"/>
                  <a:pt x="486961" y="4999440"/>
                  <a:pt x="528200" y="5034663"/>
                </a:cubicBezTo>
                <a:cubicBezTo>
                  <a:pt x="470809" y="5058664"/>
                  <a:pt x="497271" y="4984790"/>
                  <a:pt x="445035" y="5009415"/>
                </a:cubicBezTo>
                <a:cubicBezTo>
                  <a:pt x="426134" y="5020948"/>
                  <a:pt x="455345" y="5030299"/>
                  <a:pt x="461187" y="5044949"/>
                </a:cubicBezTo>
                <a:cubicBezTo>
                  <a:pt x="467716" y="5061158"/>
                  <a:pt x="459469" y="5072067"/>
                  <a:pt x="464624" y="5087653"/>
                </a:cubicBezTo>
                <a:cubicBezTo>
                  <a:pt x="473559" y="5113524"/>
                  <a:pt x="494178" y="5124746"/>
                  <a:pt x="499333" y="5142201"/>
                </a:cubicBezTo>
                <a:cubicBezTo>
                  <a:pt x="500707" y="5146877"/>
                  <a:pt x="481463" y="5160592"/>
                  <a:pt x="484212" y="5166202"/>
                </a:cubicBezTo>
                <a:cubicBezTo>
                  <a:pt x="490398" y="5178359"/>
                  <a:pt x="501395" y="5165891"/>
                  <a:pt x="505862" y="5168073"/>
                </a:cubicBezTo>
                <a:cubicBezTo>
                  <a:pt x="519952" y="5174930"/>
                  <a:pt x="509986" y="5191762"/>
                  <a:pt x="512048" y="5194256"/>
                </a:cubicBezTo>
                <a:cubicBezTo>
                  <a:pt x="539884" y="5226673"/>
                  <a:pt x="549507" y="5245999"/>
                  <a:pt x="556380" y="5258155"/>
                </a:cubicBezTo>
                <a:cubicBezTo>
                  <a:pt x="564627" y="5272182"/>
                  <a:pt x="564971" y="5271870"/>
                  <a:pt x="562909" y="5284339"/>
                </a:cubicBezTo>
                <a:cubicBezTo>
                  <a:pt x="560504" y="5299612"/>
                  <a:pt x="596244" y="5323302"/>
                  <a:pt x="597618" y="5338887"/>
                </a:cubicBezTo>
                <a:cubicBezTo>
                  <a:pt x="600711" y="5373798"/>
                  <a:pt x="686969" y="5408709"/>
                  <a:pt x="633015" y="5452348"/>
                </a:cubicBezTo>
                <a:cubicBezTo>
                  <a:pt x="606897" y="5390007"/>
                  <a:pt x="596244" y="5381279"/>
                  <a:pt x="536104" y="5315509"/>
                </a:cubicBezTo>
                <a:cubicBezTo>
                  <a:pt x="542977" y="5290261"/>
                  <a:pt x="515828" y="5218257"/>
                  <a:pt x="475964" y="5216387"/>
                </a:cubicBezTo>
                <a:cubicBezTo>
                  <a:pt x="461874" y="5202360"/>
                  <a:pt x="482837" y="5150617"/>
                  <a:pt x="441599" y="5161838"/>
                </a:cubicBezTo>
                <a:cubicBezTo>
                  <a:pt x="451565" y="5137837"/>
                  <a:pt x="442973" y="5068950"/>
                  <a:pt x="388676" y="5088588"/>
                </a:cubicBezTo>
                <a:cubicBezTo>
                  <a:pt x="379740" y="5116018"/>
                  <a:pt x="425103" y="5148747"/>
                  <a:pt x="374586" y="5171813"/>
                </a:cubicBezTo>
                <a:cubicBezTo>
                  <a:pt x="416855" y="5204542"/>
                  <a:pt x="398298" y="5231037"/>
                  <a:pt x="446410" y="5264078"/>
                </a:cubicBezTo>
                <a:cubicBezTo>
                  <a:pt x="377678" y="5334523"/>
                  <a:pt x="527513" y="5396552"/>
                  <a:pt x="523045" y="5458582"/>
                </a:cubicBezTo>
                <a:cubicBezTo>
                  <a:pt x="539884" y="5467310"/>
                  <a:pt x="557411" y="5468245"/>
                  <a:pt x="577686" y="5455465"/>
                </a:cubicBezTo>
                <a:cubicBezTo>
                  <a:pt x="558442" y="5510637"/>
                  <a:pt x="650885" y="5550847"/>
                  <a:pt x="699341" y="5577965"/>
                </a:cubicBezTo>
                <a:cubicBezTo>
                  <a:pt x="685938" y="5623786"/>
                  <a:pt x="658446" y="5615058"/>
                  <a:pt x="599680" y="5652774"/>
                </a:cubicBezTo>
                <a:cubicBezTo>
                  <a:pt x="593495" y="5674282"/>
                  <a:pt x="615832" y="5698595"/>
                  <a:pt x="609990" y="5720414"/>
                </a:cubicBezTo>
                <a:cubicBezTo>
                  <a:pt x="623049" y="5718232"/>
                  <a:pt x="634046" y="5729765"/>
                  <a:pt x="645043" y="5741922"/>
                </a:cubicBezTo>
                <a:cubicBezTo>
                  <a:pt x="629922" y="5748779"/>
                  <a:pt x="617894" y="5735688"/>
                  <a:pt x="605866" y="5722284"/>
                </a:cubicBezTo>
                <a:cubicBezTo>
                  <a:pt x="584559" y="5728207"/>
                  <a:pt x="588683" y="5701400"/>
                  <a:pt x="582154" y="5693296"/>
                </a:cubicBezTo>
                <a:cubicBezTo>
                  <a:pt x="558098" y="5663996"/>
                  <a:pt x="533011" y="5629085"/>
                  <a:pt x="528544" y="5620045"/>
                </a:cubicBezTo>
                <a:cubicBezTo>
                  <a:pt x="518234" y="5598849"/>
                  <a:pt x="504831" y="5592615"/>
                  <a:pt x="503457" y="5575160"/>
                </a:cubicBezTo>
                <a:cubicBezTo>
                  <a:pt x="501051" y="5548041"/>
                  <a:pt x="467029" y="5508455"/>
                  <a:pt x="462218" y="5494740"/>
                </a:cubicBezTo>
                <a:cubicBezTo>
                  <a:pt x="460843" y="5491623"/>
                  <a:pt x="455345" y="5487882"/>
                  <a:pt x="452939" y="5485077"/>
                </a:cubicBezTo>
                <a:cubicBezTo>
                  <a:pt x="445035" y="5476037"/>
                  <a:pt x="457407" y="5471673"/>
                  <a:pt x="455688" y="5468556"/>
                </a:cubicBezTo>
                <a:cubicBezTo>
                  <a:pt x="450190" y="5457958"/>
                  <a:pt x="428883" y="5465128"/>
                  <a:pt x="424759" y="5457023"/>
                </a:cubicBezTo>
                <a:cubicBezTo>
                  <a:pt x="423385" y="5453906"/>
                  <a:pt x="442973" y="5437386"/>
                  <a:pt x="439880" y="5433022"/>
                </a:cubicBezTo>
                <a:cubicBezTo>
                  <a:pt x="406546" y="5409644"/>
                  <a:pt x="396580" y="5415566"/>
                  <a:pt x="402422" y="5395306"/>
                </a:cubicBezTo>
                <a:cubicBezTo>
                  <a:pt x="403453" y="5391565"/>
                  <a:pt x="385926" y="5380344"/>
                  <a:pt x="383864" y="5376603"/>
                </a:cubicBezTo>
                <a:cubicBezTo>
                  <a:pt x="370118" y="5350420"/>
                  <a:pt x="369431" y="5347303"/>
                  <a:pt x="349155" y="5322055"/>
                </a:cubicBezTo>
                <a:cubicBezTo>
                  <a:pt x="337814" y="5307716"/>
                  <a:pt x="340220" y="5295872"/>
                  <a:pt x="333690" y="5286521"/>
                </a:cubicBezTo>
                <a:cubicBezTo>
                  <a:pt x="316508" y="5262831"/>
                  <a:pt x="281111" y="5242570"/>
                  <a:pt x="277331" y="5230102"/>
                </a:cubicBezTo>
                <a:cubicBezTo>
                  <a:pt x="275956" y="5225115"/>
                  <a:pt x="295201" y="5212023"/>
                  <a:pt x="292452" y="5206101"/>
                </a:cubicBezTo>
                <a:cubicBezTo>
                  <a:pt x="276987" y="5168073"/>
                  <a:pt x="251213" y="5174307"/>
                  <a:pt x="258086" y="5151552"/>
                </a:cubicBezTo>
                <a:cubicBezTo>
                  <a:pt x="259117" y="5147812"/>
                  <a:pt x="232999" y="5127239"/>
                  <a:pt x="229906" y="5123499"/>
                </a:cubicBezTo>
                <a:cubicBezTo>
                  <a:pt x="222690" y="5115394"/>
                  <a:pt x="233687" y="5108225"/>
                  <a:pt x="232656" y="5106667"/>
                </a:cubicBezTo>
                <a:cubicBezTo>
                  <a:pt x="221659" y="5089523"/>
                  <a:pt x="195541" y="5077055"/>
                  <a:pt x="186262" y="5059287"/>
                </a:cubicBezTo>
                <a:cubicBezTo>
                  <a:pt x="184200" y="5055547"/>
                  <a:pt x="194510" y="5032169"/>
                  <a:pt x="191760" y="5026247"/>
                </a:cubicBezTo>
                <a:cubicBezTo>
                  <a:pt x="184544" y="5011908"/>
                  <a:pt x="162206" y="5002245"/>
                  <a:pt x="154302" y="4988530"/>
                </a:cubicBezTo>
                <a:cubicBezTo>
                  <a:pt x="161862" y="4978867"/>
                  <a:pt x="181451" y="4990401"/>
                  <a:pt x="187636" y="4983231"/>
                </a:cubicBezTo>
                <a:cubicBezTo>
                  <a:pt x="189699" y="4981049"/>
                  <a:pt x="168392" y="4967646"/>
                  <a:pt x="169079" y="4964529"/>
                </a:cubicBezTo>
                <a:cubicBezTo>
                  <a:pt x="170110" y="4958918"/>
                  <a:pt x="191417" y="4955801"/>
                  <a:pt x="193135" y="4950191"/>
                </a:cubicBezTo>
                <a:cubicBezTo>
                  <a:pt x="199321" y="4931177"/>
                  <a:pt x="191760" y="4903435"/>
                  <a:pt x="192448" y="4890655"/>
                </a:cubicBezTo>
                <a:cubicBezTo>
                  <a:pt x="208943" y="4877875"/>
                  <a:pt x="240216" y="4867277"/>
                  <a:pt x="231281" y="4852315"/>
                </a:cubicBezTo>
                <a:cubicBezTo>
                  <a:pt x="270801" y="4832989"/>
                  <a:pt x="303449" y="4855432"/>
                  <a:pt x="346749" y="4813040"/>
                </a:cubicBezTo>
                <a:cubicBezTo>
                  <a:pt x="368743" y="4799014"/>
                  <a:pt x="327848" y="4785299"/>
                  <a:pt x="321663" y="4768155"/>
                </a:cubicBezTo>
                <a:cubicBezTo>
                  <a:pt x="318226" y="4758180"/>
                  <a:pt x="345718" y="4738543"/>
                  <a:pt x="318226" y="4725139"/>
                </a:cubicBezTo>
                <a:cubicBezTo>
                  <a:pt x="358434" y="4708619"/>
                  <a:pt x="356715" y="4654382"/>
                  <a:pt x="397267" y="4707684"/>
                </a:cubicBezTo>
                <a:cubicBezTo>
                  <a:pt x="434382" y="4683059"/>
                  <a:pt x="429571" y="4654382"/>
                  <a:pt x="475620" y="4630693"/>
                </a:cubicBezTo>
                <a:close/>
                <a:moveTo>
                  <a:pt x="281798" y="4630693"/>
                </a:moveTo>
                <a:cubicBezTo>
                  <a:pt x="304136" y="4655629"/>
                  <a:pt x="258430" y="4680254"/>
                  <a:pt x="230250" y="4676513"/>
                </a:cubicBezTo>
                <a:cubicBezTo>
                  <a:pt x="207912" y="4657499"/>
                  <a:pt x="269427" y="4646590"/>
                  <a:pt x="281798" y="4630693"/>
                </a:cubicBezTo>
                <a:close/>
                <a:moveTo>
                  <a:pt x="5808133" y="4593912"/>
                </a:moveTo>
                <a:cubicBezTo>
                  <a:pt x="5819130" y="4594847"/>
                  <a:pt x="5811570" y="4611055"/>
                  <a:pt x="5805384" y="4610432"/>
                </a:cubicBezTo>
                <a:cubicBezTo>
                  <a:pt x="5794387" y="4609185"/>
                  <a:pt x="5801947" y="4593288"/>
                  <a:pt x="5808133" y="4593912"/>
                </a:cubicBezTo>
                <a:close/>
                <a:moveTo>
                  <a:pt x="978733" y="4584872"/>
                </a:moveTo>
                <a:cubicBezTo>
                  <a:pt x="984919" y="4586119"/>
                  <a:pt x="993167" y="4590794"/>
                  <a:pt x="997291" y="4596405"/>
                </a:cubicBezTo>
                <a:cubicBezTo>
                  <a:pt x="1009319" y="4612926"/>
                  <a:pt x="983888" y="4605133"/>
                  <a:pt x="975984" y="4594223"/>
                </a:cubicBezTo>
                <a:cubicBezTo>
                  <a:pt x="969798" y="4585807"/>
                  <a:pt x="972891" y="4583625"/>
                  <a:pt x="978733" y="4584872"/>
                </a:cubicBezTo>
                <a:close/>
                <a:moveTo>
                  <a:pt x="5226667" y="4566170"/>
                </a:moveTo>
                <a:cubicBezTo>
                  <a:pt x="5238008" y="4567417"/>
                  <a:pt x="5230104" y="4583625"/>
                  <a:pt x="5224261" y="4583002"/>
                </a:cubicBezTo>
                <a:cubicBezTo>
                  <a:pt x="5213264" y="4581755"/>
                  <a:pt x="5220825" y="4565546"/>
                  <a:pt x="5226667" y="4566170"/>
                </a:cubicBezTo>
                <a:close/>
                <a:moveTo>
                  <a:pt x="5191270" y="4566170"/>
                </a:moveTo>
                <a:cubicBezTo>
                  <a:pt x="5202267" y="4567417"/>
                  <a:pt x="5194707" y="4583625"/>
                  <a:pt x="5188521" y="4583002"/>
                </a:cubicBezTo>
                <a:cubicBezTo>
                  <a:pt x="5177524" y="4581755"/>
                  <a:pt x="5185428" y="4565546"/>
                  <a:pt x="5191270" y="4566170"/>
                </a:cubicBezTo>
                <a:close/>
                <a:moveTo>
                  <a:pt x="484899" y="4547779"/>
                </a:moveTo>
                <a:cubicBezTo>
                  <a:pt x="495209" y="4549026"/>
                  <a:pt x="507924" y="4557130"/>
                  <a:pt x="490741" y="4568975"/>
                </a:cubicBezTo>
                <a:cubicBezTo>
                  <a:pt x="513423" y="4605445"/>
                  <a:pt x="544352" y="4652824"/>
                  <a:pt x="548819" y="4665604"/>
                </a:cubicBezTo>
                <a:cubicBezTo>
                  <a:pt x="555005" y="4682748"/>
                  <a:pt x="594526" y="4755998"/>
                  <a:pt x="577686" y="4753505"/>
                </a:cubicBezTo>
                <a:cubicBezTo>
                  <a:pt x="577343" y="4752881"/>
                  <a:pt x="576999" y="4752258"/>
                  <a:pt x="576655" y="4751946"/>
                </a:cubicBezTo>
                <a:cubicBezTo>
                  <a:pt x="562222" y="4766908"/>
                  <a:pt x="648480" y="4829872"/>
                  <a:pt x="599680" y="4812417"/>
                </a:cubicBezTo>
                <a:cubicBezTo>
                  <a:pt x="587652" y="4791533"/>
                  <a:pt x="528544" y="4765973"/>
                  <a:pt x="575968" y="4751323"/>
                </a:cubicBezTo>
                <a:cubicBezTo>
                  <a:pt x="538166" y="4714230"/>
                  <a:pt x="539541" y="4680877"/>
                  <a:pt x="487305" y="4642226"/>
                </a:cubicBezTo>
                <a:cubicBezTo>
                  <a:pt x="540228" y="4625082"/>
                  <a:pt x="459469" y="4594223"/>
                  <a:pt x="476995" y="4573339"/>
                </a:cubicBezTo>
                <a:cubicBezTo>
                  <a:pt x="480775" y="4571157"/>
                  <a:pt x="484556" y="4568663"/>
                  <a:pt x="488680" y="4566481"/>
                </a:cubicBezTo>
                <a:cubicBezTo>
                  <a:pt x="469091" y="4552766"/>
                  <a:pt x="474933" y="4546844"/>
                  <a:pt x="484899" y="4547779"/>
                </a:cubicBezTo>
                <a:close/>
                <a:moveTo>
                  <a:pt x="1199017" y="4529700"/>
                </a:moveTo>
                <a:cubicBezTo>
                  <a:pt x="1201079" y="4529389"/>
                  <a:pt x="1203140" y="4529389"/>
                  <a:pt x="1205202" y="4530012"/>
                </a:cubicBezTo>
                <a:cubicBezTo>
                  <a:pt x="1219292" y="4533441"/>
                  <a:pt x="1229258" y="4556507"/>
                  <a:pt x="1185958" y="4553702"/>
                </a:cubicBezTo>
                <a:cubicBezTo>
                  <a:pt x="1186645" y="4537805"/>
                  <a:pt x="1192487" y="4531259"/>
                  <a:pt x="1199017" y="4529700"/>
                </a:cubicBezTo>
                <a:close/>
                <a:moveTo>
                  <a:pt x="969111" y="4529389"/>
                </a:moveTo>
                <a:cubicBezTo>
                  <a:pt x="980108" y="4530324"/>
                  <a:pt x="972204" y="4546532"/>
                  <a:pt x="966018" y="4545909"/>
                </a:cubicBezTo>
                <a:cubicBezTo>
                  <a:pt x="955021" y="4544974"/>
                  <a:pt x="963269" y="4528765"/>
                  <a:pt x="969111" y="4529389"/>
                </a:cubicBezTo>
                <a:close/>
                <a:moveTo>
                  <a:pt x="5226667" y="4520037"/>
                </a:moveTo>
                <a:cubicBezTo>
                  <a:pt x="5238008" y="4521284"/>
                  <a:pt x="5230104" y="4537493"/>
                  <a:pt x="5224261" y="4536869"/>
                </a:cubicBezTo>
                <a:cubicBezTo>
                  <a:pt x="5213264" y="4535934"/>
                  <a:pt x="5220825" y="4519414"/>
                  <a:pt x="5226667" y="4520037"/>
                </a:cubicBezTo>
                <a:close/>
                <a:moveTo>
                  <a:pt x="1360191" y="4492296"/>
                </a:moveTo>
                <a:cubicBezTo>
                  <a:pt x="1371532" y="4493542"/>
                  <a:pt x="1363628" y="4509751"/>
                  <a:pt x="1357786" y="4509128"/>
                </a:cubicBezTo>
                <a:cubicBezTo>
                  <a:pt x="1346789" y="4508193"/>
                  <a:pt x="1354349" y="4491672"/>
                  <a:pt x="1360191" y="4492296"/>
                </a:cubicBezTo>
                <a:close/>
                <a:moveTo>
                  <a:pt x="5616029" y="4483256"/>
                </a:moveTo>
                <a:cubicBezTo>
                  <a:pt x="5609844" y="4516297"/>
                  <a:pt x="5645928" y="4554013"/>
                  <a:pt x="5599534" y="4583314"/>
                </a:cubicBezTo>
                <a:cubicBezTo>
                  <a:pt x="5574103" y="4568040"/>
                  <a:pt x="5601252" y="4562429"/>
                  <a:pt x="5605032" y="4549649"/>
                </a:cubicBezTo>
                <a:cubicBezTo>
                  <a:pt x="5606751" y="4544662"/>
                  <a:pt x="5585788" y="4536558"/>
                  <a:pt x="5586475" y="4531259"/>
                </a:cubicBezTo>
                <a:cubicBezTo>
                  <a:pt x="5588193" y="4517544"/>
                  <a:pt x="5595754" y="4492296"/>
                  <a:pt x="5616029" y="4483256"/>
                </a:cubicBezTo>
                <a:close/>
                <a:moveTo>
                  <a:pt x="5657955" y="4473905"/>
                </a:moveTo>
                <a:cubicBezTo>
                  <a:pt x="5676513" y="4486997"/>
                  <a:pt x="5662423" y="4497283"/>
                  <a:pt x="5673764" y="4509751"/>
                </a:cubicBezTo>
                <a:cubicBezTo>
                  <a:pt x="5665860" y="4514427"/>
                  <a:pt x="5657955" y="4519414"/>
                  <a:pt x="5649708" y="4524090"/>
                </a:cubicBezTo>
                <a:cubicBezTo>
                  <a:pt x="5631494" y="4510998"/>
                  <a:pt x="5645240" y="4501023"/>
                  <a:pt x="5633900" y="4488555"/>
                </a:cubicBezTo>
                <a:cubicBezTo>
                  <a:pt x="5641804" y="4483568"/>
                  <a:pt x="5650051" y="4478892"/>
                  <a:pt x="5657955" y="4473905"/>
                </a:cubicBezTo>
                <a:close/>
                <a:moveTo>
                  <a:pt x="381115" y="4464554"/>
                </a:moveTo>
                <a:cubicBezTo>
                  <a:pt x="390394" y="4474217"/>
                  <a:pt x="399672" y="4483568"/>
                  <a:pt x="408608" y="4492919"/>
                </a:cubicBezTo>
                <a:cubicBezTo>
                  <a:pt x="385583" y="4526583"/>
                  <a:pt x="370118" y="4563053"/>
                  <a:pt x="370805" y="4591106"/>
                </a:cubicBezTo>
                <a:cubicBezTo>
                  <a:pt x="371149" y="4621342"/>
                  <a:pt x="379397" y="4644719"/>
                  <a:pt x="340907" y="4638797"/>
                </a:cubicBezTo>
                <a:cubicBezTo>
                  <a:pt x="323724" y="4622900"/>
                  <a:pt x="314789" y="4607627"/>
                  <a:pt x="315820" y="4593912"/>
                </a:cubicBezTo>
                <a:cubicBezTo>
                  <a:pt x="290733" y="4605445"/>
                  <a:pt x="299325" y="4620406"/>
                  <a:pt x="276300" y="4632251"/>
                </a:cubicBezTo>
                <a:cubicBezTo>
                  <a:pt x="229563" y="4609809"/>
                  <a:pt x="299325" y="4556507"/>
                  <a:pt x="330598" y="4569910"/>
                </a:cubicBezTo>
                <a:cubicBezTo>
                  <a:pt x="345031" y="4557442"/>
                  <a:pt x="324068" y="4541233"/>
                  <a:pt x="326817" y="4527518"/>
                </a:cubicBezTo>
                <a:cubicBezTo>
                  <a:pt x="397611" y="4520661"/>
                  <a:pt x="341938" y="4494166"/>
                  <a:pt x="381115" y="4464554"/>
                </a:cubicBezTo>
                <a:close/>
                <a:moveTo>
                  <a:pt x="1179772" y="4446163"/>
                </a:moveTo>
                <a:cubicBezTo>
                  <a:pt x="1188363" y="4455514"/>
                  <a:pt x="1172212" y="4462372"/>
                  <a:pt x="1164995" y="4470165"/>
                </a:cubicBezTo>
                <a:cubicBezTo>
                  <a:pt x="1156403" y="4460813"/>
                  <a:pt x="1172555" y="4453956"/>
                  <a:pt x="1179772" y="4446163"/>
                </a:cubicBezTo>
                <a:close/>
                <a:moveTo>
                  <a:pt x="940244" y="4446163"/>
                </a:moveTo>
                <a:cubicBezTo>
                  <a:pt x="952959" y="4456761"/>
                  <a:pt x="928559" y="4462372"/>
                  <a:pt x="940244" y="4446163"/>
                </a:cubicBezTo>
                <a:close/>
                <a:moveTo>
                  <a:pt x="396923" y="4446163"/>
                </a:moveTo>
                <a:cubicBezTo>
                  <a:pt x="407577" y="4447410"/>
                  <a:pt x="414106" y="4455203"/>
                  <a:pt x="384208" y="4465801"/>
                </a:cubicBezTo>
                <a:cubicBezTo>
                  <a:pt x="371493" y="4450839"/>
                  <a:pt x="386270" y="4445228"/>
                  <a:pt x="396923" y="4446163"/>
                </a:cubicBezTo>
                <a:close/>
                <a:moveTo>
                  <a:pt x="5397808" y="4443046"/>
                </a:moveTo>
                <a:cubicBezTo>
                  <a:pt x="5391966" y="4442423"/>
                  <a:pt x="5383718" y="4458631"/>
                  <a:pt x="5394715" y="4459878"/>
                </a:cubicBezTo>
                <a:cubicBezTo>
                  <a:pt x="5400901" y="4460502"/>
                  <a:pt x="5409148" y="4444293"/>
                  <a:pt x="5397808" y="4443046"/>
                </a:cubicBezTo>
                <a:close/>
                <a:moveTo>
                  <a:pt x="935432" y="4418733"/>
                </a:moveTo>
                <a:cubicBezTo>
                  <a:pt x="946086" y="4419668"/>
                  <a:pt x="958457" y="4427773"/>
                  <a:pt x="941275" y="4439617"/>
                </a:cubicBezTo>
                <a:cubicBezTo>
                  <a:pt x="916188" y="4423409"/>
                  <a:pt x="924779" y="4417486"/>
                  <a:pt x="935432" y="4418733"/>
                </a:cubicBezTo>
                <a:close/>
                <a:moveTo>
                  <a:pt x="5863806" y="4409382"/>
                </a:moveTo>
                <a:cubicBezTo>
                  <a:pt x="5889236" y="4435565"/>
                  <a:pt x="5829096" y="4466112"/>
                  <a:pt x="5800573" y="4462372"/>
                </a:cubicBezTo>
                <a:cubicBezTo>
                  <a:pt x="5795074" y="4488243"/>
                  <a:pt x="5783046" y="4492607"/>
                  <a:pt x="5771018" y="4510375"/>
                </a:cubicBezTo>
                <a:cubicBezTo>
                  <a:pt x="5767925" y="4514427"/>
                  <a:pt x="5780641" y="4531259"/>
                  <a:pt x="5777548" y="4536558"/>
                </a:cubicBezTo>
                <a:cubicBezTo>
                  <a:pt x="5767925" y="4554637"/>
                  <a:pt x="5728061" y="4575521"/>
                  <a:pt x="5725999" y="4582067"/>
                </a:cubicBezTo>
                <a:cubicBezTo>
                  <a:pt x="5724968" y="4586119"/>
                  <a:pt x="5747306" y="4597340"/>
                  <a:pt x="5745244" y="4600769"/>
                </a:cubicBezTo>
                <a:cubicBezTo>
                  <a:pt x="5730467" y="4624147"/>
                  <a:pt x="5648333" y="4636303"/>
                  <a:pt x="5700225" y="4672773"/>
                </a:cubicBezTo>
                <a:cubicBezTo>
                  <a:pt x="5669296" y="4686800"/>
                  <a:pt x="5645928" y="4655006"/>
                  <a:pt x="5613280" y="4679630"/>
                </a:cubicBezTo>
                <a:cubicBezTo>
                  <a:pt x="5633556" y="4697709"/>
                  <a:pt x="5572385" y="4754128"/>
                  <a:pt x="5550735" y="4714230"/>
                </a:cubicBezTo>
                <a:cubicBezTo>
                  <a:pt x="5603314" y="4722334"/>
                  <a:pt x="5559326" y="4670279"/>
                  <a:pt x="5610875" y="4677760"/>
                </a:cubicBezTo>
                <a:cubicBezTo>
                  <a:pt x="5604689" y="4664045"/>
                  <a:pt x="5609500" y="4651265"/>
                  <a:pt x="5586475" y="4635992"/>
                </a:cubicBezTo>
                <a:cubicBezTo>
                  <a:pt x="5607438" y="4618848"/>
                  <a:pt x="5623246" y="4634122"/>
                  <a:pt x="5641804" y="4633186"/>
                </a:cubicBezTo>
                <a:cubicBezTo>
                  <a:pt x="5643522" y="4595782"/>
                  <a:pt x="5641116" y="4615731"/>
                  <a:pt x="5668265" y="4601704"/>
                </a:cubicBezTo>
                <a:cubicBezTo>
                  <a:pt x="5681324" y="4594847"/>
                  <a:pt x="5673420" y="4584249"/>
                  <a:pt x="5683042" y="4577703"/>
                </a:cubicBezTo>
                <a:cubicBezTo>
                  <a:pt x="5693352" y="4570845"/>
                  <a:pt x="5684073" y="4563053"/>
                  <a:pt x="5686135" y="4561183"/>
                </a:cubicBezTo>
                <a:cubicBezTo>
                  <a:pt x="5722219" y="4526583"/>
                  <a:pt x="5806759" y="4498530"/>
                  <a:pt x="5745588" y="4465177"/>
                </a:cubicBezTo>
                <a:cubicBezTo>
                  <a:pt x="5788201" y="4429643"/>
                  <a:pt x="5823598" y="4433072"/>
                  <a:pt x="5863806" y="4409382"/>
                </a:cubicBezTo>
                <a:close/>
                <a:moveTo>
                  <a:pt x="1125474" y="4400031"/>
                </a:moveTo>
                <a:cubicBezTo>
                  <a:pt x="1135784" y="4401278"/>
                  <a:pt x="1148499" y="4409382"/>
                  <a:pt x="1131316" y="4421227"/>
                </a:cubicBezTo>
                <a:cubicBezTo>
                  <a:pt x="1129942" y="4420292"/>
                  <a:pt x="1130285" y="4420292"/>
                  <a:pt x="1129254" y="4419357"/>
                </a:cubicBezTo>
                <a:cubicBezTo>
                  <a:pt x="1141282" y="4428084"/>
                  <a:pt x="1135784" y="4437436"/>
                  <a:pt x="1135784" y="4444916"/>
                </a:cubicBezTo>
                <a:cubicBezTo>
                  <a:pt x="1135097" y="4474528"/>
                  <a:pt x="1117227" y="4496036"/>
                  <a:pt x="1133722" y="4520973"/>
                </a:cubicBezTo>
                <a:cubicBezTo>
                  <a:pt x="1114134" y="4541545"/>
                  <a:pt x="1114134" y="4564300"/>
                  <a:pt x="1101075" y="4585496"/>
                </a:cubicBezTo>
                <a:cubicBezTo>
                  <a:pt x="1078737" y="4602951"/>
                  <a:pt x="1124787" y="4627264"/>
                  <a:pt x="1102449" y="4644719"/>
                </a:cubicBezTo>
                <a:cubicBezTo>
                  <a:pt x="1094202" y="4649707"/>
                  <a:pt x="1085954" y="4654382"/>
                  <a:pt x="1078050" y="4659370"/>
                </a:cubicBezTo>
                <a:cubicBezTo>
                  <a:pt x="1065334" y="4638174"/>
                  <a:pt x="1095920" y="4621342"/>
                  <a:pt x="1055712" y="4597652"/>
                </a:cubicBezTo>
                <a:cubicBezTo>
                  <a:pt x="1072895" y="4587989"/>
                  <a:pt x="1077706" y="4577391"/>
                  <a:pt x="1082517" y="4566481"/>
                </a:cubicBezTo>
                <a:cubicBezTo>
                  <a:pt x="1096607" y="4553702"/>
                  <a:pt x="1076675" y="4537805"/>
                  <a:pt x="1078737" y="4523778"/>
                </a:cubicBezTo>
                <a:cubicBezTo>
                  <a:pt x="1081486" y="4507258"/>
                  <a:pt x="1102793" y="4491984"/>
                  <a:pt x="1108635" y="4476087"/>
                </a:cubicBezTo>
                <a:cubicBezTo>
                  <a:pt x="1115852" y="4455514"/>
                  <a:pt x="1092483" y="4426214"/>
                  <a:pt x="1128911" y="4418733"/>
                </a:cubicBezTo>
                <a:cubicBezTo>
                  <a:pt x="1110010" y="4405018"/>
                  <a:pt x="1115508" y="4399096"/>
                  <a:pt x="1125474" y="4400031"/>
                </a:cubicBezTo>
                <a:close/>
                <a:moveTo>
                  <a:pt x="886290" y="4390991"/>
                </a:moveTo>
                <a:cubicBezTo>
                  <a:pt x="897287" y="4392238"/>
                  <a:pt x="889039" y="4408447"/>
                  <a:pt x="883197" y="4407824"/>
                </a:cubicBezTo>
                <a:cubicBezTo>
                  <a:pt x="872200" y="4406577"/>
                  <a:pt x="880447" y="4390368"/>
                  <a:pt x="886290" y="4390991"/>
                </a:cubicBezTo>
                <a:close/>
                <a:moveTo>
                  <a:pt x="5872053" y="4381640"/>
                </a:moveTo>
                <a:cubicBezTo>
                  <a:pt x="5883050" y="4382887"/>
                  <a:pt x="5894047" y="4392862"/>
                  <a:pt x="5871366" y="4408447"/>
                </a:cubicBezTo>
                <a:cubicBezTo>
                  <a:pt x="5849716" y="4388498"/>
                  <a:pt x="5861056" y="4380705"/>
                  <a:pt x="5872053" y="4381640"/>
                </a:cubicBezTo>
                <a:close/>
                <a:moveTo>
                  <a:pt x="1464319" y="4381640"/>
                </a:moveTo>
                <a:cubicBezTo>
                  <a:pt x="1473254" y="4390991"/>
                  <a:pt x="1456759" y="4397849"/>
                  <a:pt x="1449542" y="4405642"/>
                </a:cubicBezTo>
                <a:cubicBezTo>
                  <a:pt x="1440951" y="4396290"/>
                  <a:pt x="1457102" y="4389433"/>
                  <a:pt x="1464319" y="4381640"/>
                </a:cubicBezTo>
                <a:close/>
                <a:moveTo>
                  <a:pt x="1147124" y="4381640"/>
                </a:moveTo>
                <a:cubicBezTo>
                  <a:pt x="1158122" y="4382887"/>
                  <a:pt x="1150218" y="4398784"/>
                  <a:pt x="1144032" y="4398472"/>
                </a:cubicBezTo>
                <a:cubicBezTo>
                  <a:pt x="1133035" y="4397226"/>
                  <a:pt x="1141282" y="4381017"/>
                  <a:pt x="1147124" y="4381640"/>
                </a:cubicBezTo>
                <a:close/>
                <a:moveTo>
                  <a:pt x="1479440" y="4363250"/>
                </a:moveTo>
                <a:cubicBezTo>
                  <a:pt x="1490437" y="4364185"/>
                  <a:pt x="1482189" y="4380705"/>
                  <a:pt x="1476347" y="4379770"/>
                </a:cubicBezTo>
                <a:cubicBezTo>
                  <a:pt x="1465007" y="4378835"/>
                  <a:pt x="1473254" y="4362626"/>
                  <a:pt x="1479440" y="4363250"/>
                </a:cubicBezTo>
                <a:close/>
                <a:moveTo>
                  <a:pt x="5717752" y="4356704"/>
                </a:moveTo>
                <a:cubicBezTo>
                  <a:pt x="5710191" y="4364497"/>
                  <a:pt x="5693696" y="4371042"/>
                  <a:pt x="5702287" y="4380393"/>
                </a:cubicBezTo>
                <a:cubicBezTo>
                  <a:pt x="5709848" y="4372913"/>
                  <a:pt x="5726343" y="4366055"/>
                  <a:pt x="5717752" y="4356704"/>
                </a:cubicBezTo>
                <a:close/>
                <a:moveTo>
                  <a:pt x="1265686" y="4354210"/>
                </a:moveTo>
                <a:cubicBezTo>
                  <a:pt x="1277027" y="4355145"/>
                  <a:pt x="1268779" y="4371354"/>
                  <a:pt x="1262937" y="4370731"/>
                </a:cubicBezTo>
                <a:cubicBezTo>
                  <a:pt x="1251596" y="4369484"/>
                  <a:pt x="1259844" y="4353587"/>
                  <a:pt x="1265686" y="4354210"/>
                </a:cubicBezTo>
                <a:close/>
                <a:moveTo>
                  <a:pt x="5295742" y="4344859"/>
                </a:moveTo>
                <a:cubicBezTo>
                  <a:pt x="5285089" y="4343612"/>
                  <a:pt x="5276497" y="4349535"/>
                  <a:pt x="5301928" y="4365743"/>
                </a:cubicBezTo>
                <a:cubicBezTo>
                  <a:pt x="5274092" y="4376965"/>
                  <a:pt x="5265844" y="4390368"/>
                  <a:pt x="5284058" y="4406265"/>
                </a:cubicBezTo>
                <a:cubicBezTo>
                  <a:pt x="5241444" y="4424656"/>
                  <a:pt x="5246255" y="4447722"/>
                  <a:pt x="5251410" y="4470788"/>
                </a:cubicBezTo>
                <a:cubicBezTo>
                  <a:pt x="5294024" y="4452397"/>
                  <a:pt x="5289212" y="4429331"/>
                  <a:pt x="5284058" y="4406265"/>
                </a:cubicBezTo>
                <a:cubicBezTo>
                  <a:pt x="5285776" y="4392238"/>
                  <a:pt x="5311894" y="4380705"/>
                  <a:pt x="5301928" y="4365743"/>
                </a:cubicBezTo>
                <a:cubicBezTo>
                  <a:pt x="5319110" y="4353899"/>
                  <a:pt x="5306395" y="4345794"/>
                  <a:pt x="5295742" y="4344859"/>
                </a:cubicBezTo>
                <a:close/>
                <a:moveTo>
                  <a:pt x="942649" y="4344859"/>
                </a:moveTo>
                <a:cubicBezTo>
                  <a:pt x="951241" y="4354210"/>
                  <a:pt x="935089" y="4361068"/>
                  <a:pt x="927528" y="4368860"/>
                </a:cubicBezTo>
                <a:cubicBezTo>
                  <a:pt x="918937" y="4359509"/>
                  <a:pt x="935089" y="4352652"/>
                  <a:pt x="942649" y="4344859"/>
                </a:cubicBezTo>
                <a:close/>
                <a:moveTo>
                  <a:pt x="5904701" y="4326468"/>
                </a:moveTo>
                <a:cubicBezTo>
                  <a:pt x="5911230" y="4332703"/>
                  <a:pt x="5917072" y="4339248"/>
                  <a:pt x="5923258" y="4345483"/>
                </a:cubicBezTo>
                <a:cubicBezTo>
                  <a:pt x="5907450" y="4352340"/>
                  <a:pt x="5903670" y="4360444"/>
                  <a:pt x="5908481" y="4369484"/>
                </a:cubicBezTo>
                <a:cubicBezTo>
                  <a:pt x="5876864" y="4386004"/>
                  <a:pt x="5873428" y="4339560"/>
                  <a:pt x="5871022" y="4331456"/>
                </a:cubicBezTo>
                <a:cubicBezTo>
                  <a:pt x="5882707" y="4327404"/>
                  <a:pt x="5892673" y="4333638"/>
                  <a:pt x="5904701" y="4326468"/>
                </a:cubicBezTo>
                <a:close/>
                <a:moveTo>
                  <a:pt x="650885" y="4326468"/>
                </a:moveTo>
                <a:cubicBezTo>
                  <a:pt x="671161" y="4340495"/>
                  <a:pt x="599680" y="4383822"/>
                  <a:pt x="593151" y="4346106"/>
                </a:cubicBezTo>
                <a:cubicBezTo>
                  <a:pt x="611021" y="4346729"/>
                  <a:pt x="630609" y="4339872"/>
                  <a:pt x="650885" y="4326468"/>
                </a:cubicBezTo>
                <a:close/>
                <a:moveTo>
                  <a:pt x="5744557" y="4325533"/>
                </a:moveTo>
                <a:cubicBezTo>
                  <a:pt x="5738715" y="4324910"/>
                  <a:pt x="5730467" y="4341119"/>
                  <a:pt x="5741808" y="4342365"/>
                </a:cubicBezTo>
                <a:cubicBezTo>
                  <a:pt x="5747650" y="4342677"/>
                  <a:pt x="5755897" y="4326780"/>
                  <a:pt x="5744557" y="4325533"/>
                </a:cubicBezTo>
                <a:close/>
                <a:moveTo>
                  <a:pt x="1372563" y="4317117"/>
                </a:moveTo>
                <a:cubicBezTo>
                  <a:pt x="1383560" y="4318364"/>
                  <a:pt x="1375656" y="4334573"/>
                  <a:pt x="1369470" y="4333949"/>
                </a:cubicBezTo>
                <a:cubicBezTo>
                  <a:pt x="1358473" y="4332703"/>
                  <a:pt x="1366721" y="4316494"/>
                  <a:pt x="1372563" y="4317117"/>
                </a:cubicBezTo>
                <a:close/>
                <a:moveTo>
                  <a:pt x="1322046" y="4317117"/>
                </a:moveTo>
                <a:cubicBezTo>
                  <a:pt x="1330981" y="4326468"/>
                  <a:pt x="1314485" y="4333326"/>
                  <a:pt x="1307268" y="4341119"/>
                </a:cubicBezTo>
                <a:cubicBezTo>
                  <a:pt x="1298333" y="4331767"/>
                  <a:pt x="1314829" y="4324910"/>
                  <a:pt x="1322046" y="4317117"/>
                </a:cubicBezTo>
                <a:close/>
                <a:moveTo>
                  <a:pt x="1158809" y="4317117"/>
                </a:moveTo>
                <a:cubicBezTo>
                  <a:pt x="1169806" y="4318364"/>
                  <a:pt x="1161902" y="4334573"/>
                  <a:pt x="1156060" y="4333949"/>
                </a:cubicBezTo>
                <a:cubicBezTo>
                  <a:pt x="1145063" y="4332703"/>
                  <a:pt x="1152623" y="4316494"/>
                  <a:pt x="1158809" y="4317117"/>
                </a:cubicBezTo>
                <a:close/>
                <a:moveTo>
                  <a:pt x="5935973" y="4307766"/>
                </a:moveTo>
                <a:cubicBezTo>
                  <a:pt x="5944908" y="4317117"/>
                  <a:pt x="5928413" y="4324287"/>
                  <a:pt x="5921196" y="4331767"/>
                </a:cubicBezTo>
                <a:cubicBezTo>
                  <a:pt x="5912261" y="4322416"/>
                  <a:pt x="5928757" y="4315559"/>
                  <a:pt x="5935973" y="4307766"/>
                </a:cubicBezTo>
                <a:close/>
                <a:moveTo>
                  <a:pt x="5502279" y="4275661"/>
                </a:moveTo>
                <a:cubicBezTo>
                  <a:pt x="5475474" y="4304026"/>
                  <a:pt x="5457604" y="4281271"/>
                  <a:pt x="5432173" y="4302467"/>
                </a:cubicBezTo>
                <a:cubicBezTo>
                  <a:pt x="5473068" y="4336131"/>
                  <a:pt x="5423238" y="4310572"/>
                  <a:pt x="5392997" y="4341119"/>
                </a:cubicBezTo>
                <a:cubicBezTo>
                  <a:pt x="5390935" y="4342989"/>
                  <a:pt x="5390247" y="4367925"/>
                  <a:pt x="5387154" y="4374159"/>
                </a:cubicBezTo>
                <a:cubicBezTo>
                  <a:pt x="5382687" y="4383199"/>
                  <a:pt x="5381656" y="4389433"/>
                  <a:pt x="5372721" y="4398161"/>
                </a:cubicBezTo>
                <a:cubicBezTo>
                  <a:pt x="5371690" y="4399408"/>
                  <a:pt x="5339730" y="4386316"/>
                  <a:pt x="5329420" y="4393797"/>
                </a:cubicBezTo>
                <a:cubicBezTo>
                  <a:pt x="5323922" y="4397849"/>
                  <a:pt x="5333200" y="4429955"/>
                  <a:pt x="5333544" y="4436812"/>
                </a:cubicBezTo>
                <a:cubicBezTo>
                  <a:pt x="5308457" y="4453956"/>
                  <a:pt x="5330795" y="4476087"/>
                  <a:pt x="5355882" y="4498530"/>
                </a:cubicBezTo>
                <a:cubicBezTo>
                  <a:pt x="5325640" y="4508193"/>
                  <a:pt x="5344885" y="4533752"/>
                  <a:pt x="5362411" y="4524401"/>
                </a:cubicBezTo>
                <a:cubicBezTo>
                  <a:pt x="5357944" y="4506946"/>
                  <a:pt x="5371003" y="4491361"/>
                  <a:pt x="5392309" y="4476710"/>
                </a:cubicBezTo>
                <a:cubicBezTo>
                  <a:pt x="5378219" y="4451774"/>
                  <a:pt x="5355882" y="4477022"/>
                  <a:pt x="5339730" y="4462684"/>
                </a:cubicBezTo>
                <a:cubicBezTo>
                  <a:pt x="5351414" y="4455514"/>
                  <a:pt x="5338012" y="4445852"/>
                  <a:pt x="5333544" y="4436812"/>
                </a:cubicBezTo>
                <a:cubicBezTo>
                  <a:pt x="5355882" y="4416240"/>
                  <a:pt x="5367910" y="4443670"/>
                  <a:pt x="5388529" y="4434007"/>
                </a:cubicBezTo>
                <a:cubicBezTo>
                  <a:pt x="5379938" y="4438059"/>
                  <a:pt x="5389904" y="4418422"/>
                  <a:pt x="5390935" y="4417175"/>
                </a:cubicBezTo>
                <a:cubicBezTo>
                  <a:pt x="5397120" y="4411252"/>
                  <a:pt x="5408805" y="4408447"/>
                  <a:pt x="5415334" y="4402525"/>
                </a:cubicBezTo>
                <a:cubicBezTo>
                  <a:pt x="5413272" y="4422162"/>
                  <a:pt x="5424269" y="4428084"/>
                  <a:pt x="5446263" y="4414058"/>
                </a:cubicBezTo>
                <a:cubicBezTo>
                  <a:pt x="5458979" y="4404083"/>
                  <a:pt x="5439734" y="4390680"/>
                  <a:pt x="5430455" y="4378523"/>
                </a:cubicBezTo>
                <a:cubicBezTo>
                  <a:pt x="5453480" y="4366678"/>
                  <a:pt x="5444201" y="4351717"/>
                  <a:pt x="5469288" y="4340184"/>
                </a:cubicBezTo>
                <a:cubicBezTo>
                  <a:pt x="5475474" y="4346418"/>
                  <a:pt x="5481660" y="4352652"/>
                  <a:pt x="5488189" y="4358886"/>
                </a:cubicBezTo>
                <a:cubicBezTo>
                  <a:pt x="5519118" y="4333638"/>
                  <a:pt x="5523930" y="4306208"/>
                  <a:pt x="5502279" y="4275661"/>
                </a:cubicBezTo>
                <a:close/>
                <a:moveTo>
                  <a:pt x="664975" y="4271608"/>
                </a:moveTo>
                <a:cubicBezTo>
                  <a:pt x="672535" y="4273479"/>
                  <a:pt x="682158" y="4278778"/>
                  <a:pt x="681127" y="4283453"/>
                </a:cubicBezTo>
                <a:cubicBezTo>
                  <a:pt x="678378" y="4300597"/>
                  <a:pt x="635421" y="4288129"/>
                  <a:pt x="659820" y="4280960"/>
                </a:cubicBezTo>
                <a:cubicBezTo>
                  <a:pt x="651573" y="4271608"/>
                  <a:pt x="657415" y="4269738"/>
                  <a:pt x="664975" y="4271608"/>
                </a:cubicBezTo>
                <a:close/>
                <a:moveTo>
                  <a:pt x="1345414" y="4270985"/>
                </a:moveTo>
                <a:cubicBezTo>
                  <a:pt x="1348851" y="4270985"/>
                  <a:pt x="1352287" y="4272232"/>
                  <a:pt x="1354693" y="4274414"/>
                </a:cubicBezTo>
                <a:cubicBezTo>
                  <a:pt x="1349538" y="4286882"/>
                  <a:pt x="1344040" y="4299038"/>
                  <a:pt x="1330293" y="4289376"/>
                </a:cubicBezTo>
                <a:cubicBezTo>
                  <a:pt x="1323764" y="4278778"/>
                  <a:pt x="1335105" y="4270673"/>
                  <a:pt x="1345414" y="4270985"/>
                </a:cubicBezTo>
                <a:close/>
                <a:moveTo>
                  <a:pt x="5971026" y="4261946"/>
                </a:moveTo>
                <a:cubicBezTo>
                  <a:pt x="5974463" y="4261946"/>
                  <a:pt x="5977899" y="4263192"/>
                  <a:pt x="5980305" y="4265686"/>
                </a:cubicBezTo>
                <a:cubicBezTo>
                  <a:pt x="5975494" y="4277842"/>
                  <a:pt x="5969995" y="4289687"/>
                  <a:pt x="5955905" y="4280024"/>
                </a:cubicBezTo>
                <a:cubicBezTo>
                  <a:pt x="5949376" y="4269738"/>
                  <a:pt x="5961060" y="4261322"/>
                  <a:pt x="5971026" y="4261946"/>
                </a:cubicBezTo>
                <a:close/>
                <a:moveTo>
                  <a:pt x="1443700" y="4252594"/>
                </a:moveTo>
                <a:cubicBezTo>
                  <a:pt x="1493874" y="4284700"/>
                  <a:pt x="1408991" y="4276284"/>
                  <a:pt x="1443700" y="4252594"/>
                </a:cubicBezTo>
                <a:close/>
                <a:moveTo>
                  <a:pt x="1177366" y="4243555"/>
                </a:moveTo>
                <a:cubicBezTo>
                  <a:pt x="1180803" y="4242620"/>
                  <a:pt x="1185958" y="4243867"/>
                  <a:pt x="1188707" y="4246672"/>
                </a:cubicBezTo>
                <a:cubicBezTo>
                  <a:pt x="1196955" y="4258517"/>
                  <a:pt x="1181834" y="4258828"/>
                  <a:pt x="1176679" y="4253841"/>
                </a:cubicBezTo>
                <a:cubicBezTo>
                  <a:pt x="1172555" y="4247607"/>
                  <a:pt x="1173930" y="4244490"/>
                  <a:pt x="1177366" y="4243555"/>
                </a:cubicBezTo>
                <a:close/>
                <a:moveTo>
                  <a:pt x="1452635" y="4224853"/>
                </a:moveTo>
                <a:cubicBezTo>
                  <a:pt x="1463288" y="4226099"/>
                  <a:pt x="1469474" y="4233580"/>
                  <a:pt x="1439920" y="4244178"/>
                </a:cubicBezTo>
                <a:cubicBezTo>
                  <a:pt x="1427204" y="4229216"/>
                  <a:pt x="1441981" y="4223917"/>
                  <a:pt x="1452635" y="4224853"/>
                </a:cubicBezTo>
                <a:close/>
                <a:moveTo>
                  <a:pt x="675285" y="4215501"/>
                </a:moveTo>
                <a:cubicBezTo>
                  <a:pt x="686625" y="4227970"/>
                  <a:pt x="672879" y="4237944"/>
                  <a:pt x="691437" y="4251036"/>
                </a:cubicBezTo>
                <a:cubicBezTo>
                  <a:pt x="655353" y="4268180"/>
                  <a:pt x="633015" y="4233580"/>
                  <a:pt x="675285" y="4215501"/>
                </a:cubicBezTo>
                <a:close/>
                <a:moveTo>
                  <a:pt x="897974" y="4141939"/>
                </a:moveTo>
                <a:cubicBezTo>
                  <a:pt x="908971" y="4142874"/>
                  <a:pt x="901067" y="4159394"/>
                  <a:pt x="895225" y="4158771"/>
                </a:cubicBezTo>
                <a:cubicBezTo>
                  <a:pt x="884228" y="4157524"/>
                  <a:pt x="892132" y="4141315"/>
                  <a:pt x="897974" y="4141939"/>
                </a:cubicBezTo>
                <a:close/>
                <a:moveTo>
                  <a:pt x="1562261" y="4086767"/>
                </a:moveTo>
                <a:cubicBezTo>
                  <a:pt x="1573258" y="4087702"/>
                  <a:pt x="1565354" y="4103911"/>
                  <a:pt x="1559168" y="4103287"/>
                </a:cubicBezTo>
                <a:cubicBezTo>
                  <a:pt x="1548171" y="4102041"/>
                  <a:pt x="1556419" y="4086144"/>
                  <a:pt x="1562261" y="4086767"/>
                </a:cubicBezTo>
                <a:close/>
                <a:moveTo>
                  <a:pt x="1419987" y="4086767"/>
                </a:moveTo>
                <a:cubicBezTo>
                  <a:pt x="1430985" y="4087702"/>
                  <a:pt x="1423081" y="4103911"/>
                  <a:pt x="1416895" y="4103287"/>
                </a:cubicBezTo>
                <a:cubicBezTo>
                  <a:pt x="1405898" y="4102041"/>
                  <a:pt x="1414145" y="4085832"/>
                  <a:pt x="1419987" y="4086767"/>
                </a:cubicBezTo>
                <a:close/>
                <a:moveTo>
                  <a:pt x="1549890" y="4049674"/>
                </a:moveTo>
                <a:cubicBezTo>
                  <a:pt x="1561230" y="4050921"/>
                  <a:pt x="1553326" y="4067130"/>
                  <a:pt x="1547484" y="4066506"/>
                </a:cubicBezTo>
                <a:cubicBezTo>
                  <a:pt x="1536487" y="4065259"/>
                  <a:pt x="1544047" y="4049051"/>
                  <a:pt x="1549890" y="4049674"/>
                </a:cubicBezTo>
                <a:close/>
                <a:moveTo>
                  <a:pt x="1428923" y="4040323"/>
                </a:moveTo>
                <a:cubicBezTo>
                  <a:pt x="1437858" y="4049674"/>
                  <a:pt x="1421362" y="4056532"/>
                  <a:pt x="1414145" y="4064324"/>
                </a:cubicBezTo>
                <a:cubicBezTo>
                  <a:pt x="1405554" y="4054973"/>
                  <a:pt x="1421706" y="4048116"/>
                  <a:pt x="1428923" y="4040323"/>
                </a:cubicBezTo>
                <a:close/>
                <a:moveTo>
                  <a:pt x="1583224" y="3975800"/>
                </a:moveTo>
                <a:cubicBezTo>
                  <a:pt x="1591816" y="3985151"/>
                  <a:pt x="1575664" y="3992009"/>
                  <a:pt x="1568103" y="3999801"/>
                </a:cubicBezTo>
                <a:cubicBezTo>
                  <a:pt x="1559512" y="3990450"/>
                  <a:pt x="1575664" y="3983593"/>
                  <a:pt x="1583224" y="3975800"/>
                </a:cubicBezTo>
                <a:close/>
                <a:moveTo>
                  <a:pt x="320632" y="3957409"/>
                </a:moveTo>
                <a:cubicBezTo>
                  <a:pt x="346406" y="3974241"/>
                  <a:pt x="321319" y="3985775"/>
                  <a:pt x="303105" y="3998243"/>
                </a:cubicBezTo>
                <a:cubicBezTo>
                  <a:pt x="297950" y="3988892"/>
                  <a:pt x="305854" y="3981099"/>
                  <a:pt x="296576" y="3971748"/>
                </a:cubicBezTo>
                <a:cubicBezTo>
                  <a:pt x="304480" y="3967072"/>
                  <a:pt x="312727" y="3962397"/>
                  <a:pt x="320632" y="3957409"/>
                </a:cubicBezTo>
                <a:close/>
                <a:moveTo>
                  <a:pt x="564971" y="3929668"/>
                </a:moveTo>
                <a:cubicBezTo>
                  <a:pt x="524420" y="3925927"/>
                  <a:pt x="533011" y="3946811"/>
                  <a:pt x="504144" y="3966137"/>
                </a:cubicBezTo>
                <a:cubicBezTo>
                  <a:pt x="526138" y="4007282"/>
                  <a:pt x="591776" y="3945565"/>
                  <a:pt x="564971" y="3929668"/>
                </a:cubicBezTo>
                <a:close/>
                <a:moveTo>
                  <a:pt x="368400" y="3911900"/>
                </a:moveTo>
                <a:cubicBezTo>
                  <a:pt x="375960" y="3913459"/>
                  <a:pt x="385583" y="3919070"/>
                  <a:pt x="384895" y="3923745"/>
                </a:cubicBezTo>
                <a:cubicBezTo>
                  <a:pt x="381802" y="3940889"/>
                  <a:pt x="338502" y="3928109"/>
                  <a:pt x="363245" y="3921252"/>
                </a:cubicBezTo>
                <a:cubicBezTo>
                  <a:pt x="354997" y="3911900"/>
                  <a:pt x="360839" y="3910030"/>
                  <a:pt x="368400" y="3911900"/>
                </a:cubicBezTo>
                <a:close/>
                <a:moveTo>
                  <a:pt x="1592503" y="3865145"/>
                </a:moveTo>
                <a:cubicBezTo>
                  <a:pt x="1595596" y="3864521"/>
                  <a:pt x="1598689" y="3867327"/>
                  <a:pt x="1593190" y="3875431"/>
                </a:cubicBezTo>
                <a:cubicBezTo>
                  <a:pt x="1602813" y="3885094"/>
                  <a:pt x="1581850" y="3890081"/>
                  <a:pt x="1592503" y="3874808"/>
                </a:cubicBezTo>
                <a:cubicBezTo>
                  <a:pt x="1587692" y="3869820"/>
                  <a:pt x="1589754" y="3865768"/>
                  <a:pt x="1592503" y="3865145"/>
                </a:cubicBezTo>
                <a:close/>
                <a:moveTo>
                  <a:pt x="1609686" y="3828363"/>
                </a:moveTo>
                <a:cubicBezTo>
                  <a:pt x="1620683" y="3829299"/>
                  <a:pt x="1612779" y="3845507"/>
                  <a:pt x="1606593" y="3844884"/>
                </a:cubicBezTo>
                <a:cubicBezTo>
                  <a:pt x="1595596" y="3843949"/>
                  <a:pt x="1603844" y="3827740"/>
                  <a:pt x="1609686" y="3828363"/>
                </a:cubicBezTo>
                <a:close/>
                <a:moveTo>
                  <a:pt x="432664" y="3828363"/>
                </a:moveTo>
                <a:cubicBezTo>
                  <a:pt x="441599" y="3840520"/>
                  <a:pt x="418230" y="3849248"/>
                  <a:pt x="405171" y="3859534"/>
                </a:cubicBezTo>
                <a:cubicBezTo>
                  <a:pt x="396236" y="3847377"/>
                  <a:pt x="419948" y="3838338"/>
                  <a:pt x="432664" y="3828363"/>
                </a:cubicBezTo>
                <a:close/>
                <a:moveTo>
                  <a:pt x="1094545" y="3800933"/>
                </a:moveTo>
                <a:cubicBezTo>
                  <a:pt x="1125818" y="3797193"/>
                  <a:pt x="1127536" y="3832727"/>
                  <a:pt x="1083205" y="3848001"/>
                </a:cubicBezTo>
                <a:cubicBezTo>
                  <a:pt x="1074957" y="3833039"/>
                  <a:pt x="1089734" y="3819947"/>
                  <a:pt x="1079424" y="3804986"/>
                </a:cubicBezTo>
                <a:cubicBezTo>
                  <a:pt x="1084923" y="3802492"/>
                  <a:pt x="1090078" y="3801557"/>
                  <a:pt x="1094545" y="3800933"/>
                </a:cubicBezTo>
                <a:close/>
                <a:moveTo>
                  <a:pt x="1679104" y="3791271"/>
                </a:moveTo>
                <a:cubicBezTo>
                  <a:pt x="1712439" y="3830545"/>
                  <a:pt x="1624119" y="3821506"/>
                  <a:pt x="1679104" y="3791271"/>
                </a:cubicBezTo>
                <a:close/>
                <a:moveTo>
                  <a:pt x="1146781" y="3791271"/>
                </a:moveTo>
                <a:cubicBezTo>
                  <a:pt x="1157778" y="3792517"/>
                  <a:pt x="1150218" y="3808726"/>
                  <a:pt x="1144032" y="3808103"/>
                </a:cubicBezTo>
                <a:cubicBezTo>
                  <a:pt x="1133035" y="3806856"/>
                  <a:pt x="1140939" y="3790647"/>
                  <a:pt x="1146781" y="3791271"/>
                </a:cubicBezTo>
                <a:close/>
                <a:moveTo>
                  <a:pt x="1692163" y="3772880"/>
                </a:moveTo>
                <a:cubicBezTo>
                  <a:pt x="1696974" y="3779114"/>
                  <a:pt x="1701098" y="3785036"/>
                  <a:pt x="1689070" y="3789712"/>
                </a:cubicBezTo>
                <a:cubicBezTo>
                  <a:pt x="1684259" y="3783478"/>
                  <a:pt x="1680135" y="3777244"/>
                  <a:pt x="1692163" y="3772880"/>
                </a:cubicBezTo>
                <a:close/>
                <a:moveTo>
                  <a:pt x="1687352" y="3763529"/>
                </a:moveTo>
                <a:cubicBezTo>
                  <a:pt x="1690445" y="3762905"/>
                  <a:pt x="1693882" y="3765399"/>
                  <a:pt x="1688039" y="3773815"/>
                </a:cubicBezTo>
                <a:cubicBezTo>
                  <a:pt x="1681510" y="3768516"/>
                  <a:pt x="1684603" y="3764152"/>
                  <a:pt x="1687352" y="3763529"/>
                </a:cubicBezTo>
                <a:close/>
                <a:moveTo>
                  <a:pt x="1704191" y="3736099"/>
                </a:moveTo>
                <a:cubicBezTo>
                  <a:pt x="1715532" y="3737034"/>
                  <a:pt x="1707628" y="3753242"/>
                  <a:pt x="1701442" y="3752619"/>
                </a:cubicBezTo>
                <a:cubicBezTo>
                  <a:pt x="1690445" y="3751684"/>
                  <a:pt x="1698349" y="3735475"/>
                  <a:pt x="1704191" y="3736099"/>
                </a:cubicBezTo>
                <a:close/>
                <a:moveTo>
                  <a:pt x="509986" y="3736099"/>
                </a:moveTo>
                <a:cubicBezTo>
                  <a:pt x="528887" y="3780049"/>
                  <a:pt x="511361" y="3795323"/>
                  <a:pt x="453283" y="3814960"/>
                </a:cubicBezTo>
                <a:cubicBezTo>
                  <a:pt x="441599" y="3801557"/>
                  <a:pt x="471153" y="3795634"/>
                  <a:pt x="480432" y="3783790"/>
                </a:cubicBezTo>
                <a:cubicBezTo>
                  <a:pt x="491429" y="3770075"/>
                  <a:pt x="484556" y="3741398"/>
                  <a:pt x="509986" y="3736099"/>
                </a:cubicBezTo>
                <a:close/>
                <a:moveTo>
                  <a:pt x="5235602" y="3714279"/>
                </a:moveTo>
                <a:cubicBezTo>
                  <a:pt x="5229760" y="3713656"/>
                  <a:pt x="5221856" y="3729865"/>
                  <a:pt x="5233196" y="3731111"/>
                </a:cubicBezTo>
                <a:cubicBezTo>
                  <a:pt x="5239039" y="3731735"/>
                  <a:pt x="5246943" y="3715526"/>
                  <a:pt x="5235602" y="3714279"/>
                </a:cubicBezTo>
                <a:close/>
                <a:moveTo>
                  <a:pt x="1711408" y="3671576"/>
                </a:moveTo>
                <a:cubicBezTo>
                  <a:pt x="1714844" y="3670641"/>
                  <a:pt x="1719999" y="3672199"/>
                  <a:pt x="1722749" y="3674693"/>
                </a:cubicBezTo>
                <a:cubicBezTo>
                  <a:pt x="1730996" y="3686849"/>
                  <a:pt x="1715532" y="3687161"/>
                  <a:pt x="1710377" y="3681862"/>
                </a:cubicBezTo>
                <a:cubicBezTo>
                  <a:pt x="1706253" y="3675940"/>
                  <a:pt x="1707971" y="3672823"/>
                  <a:pt x="1711408" y="3671576"/>
                </a:cubicBezTo>
                <a:close/>
                <a:moveTo>
                  <a:pt x="1799384" y="3653185"/>
                </a:moveTo>
                <a:cubicBezTo>
                  <a:pt x="1810381" y="3654120"/>
                  <a:pt x="1802477" y="3670329"/>
                  <a:pt x="1796291" y="3669705"/>
                </a:cubicBezTo>
                <a:cubicBezTo>
                  <a:pt x="1785294" y="3668770"/>
                  <a:pt x="1793542" y="3652562"/>
                  <a:pt x="1799384" y="3653185"/>
                </a:cubicBezTo>
                <a:close/>
                <a:moveTo>
                  <a:pt x="6473795" y="3606741"/>
                </a:moveTo>
                <a:cubicBezTo>
                  <a:pt x="6499225" y="3636353"/>
                  <a:pt x="6414343" y="3627937"/>
                  <a:pt x="6473795" y="3606741"/>
                </a:cubicBezTo>
                <a:close/>
                <a:moveTo>
                  <a:pt x="1236819" y="3598013"/>
                </a:moveTo>
                <a:cubicBezTo>
                  <a:pt x="1240255" y="3596766"/>
                  <a:pt x="1245410" y="3598013"/>
                  <a:pt x="1247816" y="3600819"/>
                </a:cubicBezTo>
                <a:cubicBezTo>
                  <a:pt x="1256064" y="3612975"/>
                  <a:pt x="1241286" y="3613599"/>
                  <a:pt x="1236132" y="3608300"/>
                </a:cubicBezTo>
                <a:cubicBezTo>
                  <a:pt x="1232008" y="3602065"/>
                  <a:pt x="1233382" y="3598948"/>
                  <a:pt x="1236819" y="3598013"/>
                </a:cubicBezTo>
                <a:close/>
                <a:moveTo>
                  <a:pt x="1142657" y="3538478"/>
                </a:moveTo>
                <a:cubicBezTo>
                  <a:pt x="1134753" y="3543465"/>
                  <a:pt x="1126505" y="3548452"/>
                  <a:pt x="1118601" y="3553128"/>
                </a:cubicBezTo>
                <a:cubicBezTo>
                  <a:pt x="1124787" y="3559674"/>
                  <a:pt x="1130973" y="3565596"/>
                  <a:pt x="1137159" y="3571830"/>
                </a:cubicBezTo>
                <a:cubicBezTo>
                  <a:pt x="1145063" y="3567154"/>
                  <a:pt x="1153310" y="3562479"/>
                  <a:pt x="1161214" y="3557492"/>
                </a:cubicBezTo>
                <a:cubicBezTo>
                  <a:pt x="1155029" y="3551258"/>
                  <a:pt x="1149186" y="3545023"/>
                  <a:pt x="1142657" y="3538478"/>
                </a:cubicBezTo>
                <a:close/>
                <a:moveTo>
                  <a:pt x="6533247" y="3523827"/>
                </a:moveTo>
                <a:cubicBezTo>
                  <a:pt x="6544588" y="3556245"/>
                  <a:pt x="6514347" y="3583987"/>
                  <a:pt x="6464173" y="3609858"/>
                </a:cubicBezTo>
                <a:cubicBezTo>
                  <a:pt x="6466235" y="3578999"/>
                  <a:pt x="6495446" y="3551258"/>
                  <a:pt x="6533247" y="3523827"/>
                </a:cubicBezTo>
                <a:close/>
                <a:moveTo>
                  <a:pt x="5357600" y="3523827"/>
                </a:moveTo>
                <a:cubicBezTo>
                  <a:pt x="5368941" y="3525074"/>
                  <a:pt x="5360693" y="3541283"/>
                  <a:pt x="5354851" y="3540660"/>
                </a:cubicBezTo>
                <a:cubicBezTo>
                  <a:pt x="5343510" y="3539413"/>
                  <a:pt x="5351758" y="3523204"/>
                  <a:pt x="5357600" y="3523827"/>
                </a:cubicBezTo>
                <a:close/>
                <a:moveTo>
                  <a:pt x="589714" y="3514476"/>
                </a:moveTo>
                <a:cubicBezTo>
                  <a:pt x="600711" y="3515723"/>
                  <a:pt x="592807" y="3531932"/>
                  <a:pt x="586621" y="3531308"/>
                </a:cubicBezTo>
                <a:cubicBezTo>
                  <a:pt x="575624" y="3530062"/>
                  <a:pt x="583872" y="3513853"/>
                  <a:pt x="589714" y="3514476"/>
                </a:cubicBezTo>
                <a:close/>
                <a:moveTo>
                  <a:pt x="1845090" y="3511048"/>
                </a:moveTo>
                <a:cubicBezTo>
                  <a:pt x="1841654" y="3510424"/>
                  <a:pt x="1837874" y="3511048"/>
                  <a:pt x="1833406" y="3515100"/>
                </a:cubicBezTo>
                <a:cubicBezTo>
                  <a:pt x="1845090" y="3530373"/>
                  <a:pt x="1813130" y="3541283"/>
                  <a:pt x="1794573" y="3553439"/>
                </a:cubicBezTo>
                <a:cubicBezTo>
                  <a:pt x="1822753" y="3575882"/>
                  <a:pt x="1754709" y="3588974"/>
                  <a:pt x="1795604" y="3612975"/>
                </a:cubicBezTo>
                <a:cubicBezTo>
                  <a:pt x="1858836" y="3618274"/>
                  <a:pt x="1815880" y="3565284"/>
                  <a:pt x="1883236" y="3545647"/>
                </a:cubicBezTo>
                <a:cubicBezTo>
                  <a:pt x="1899388" y="3559674"/>
                  <a:pt x="1914165" y="3579311"/>
                  <a:pt x="1935472" y="3559362"/>
                </a:cubicBezTo>
                <a:cubicBezTo>
                  <a:pt x="1950249" y="3546582"/>
                  <a:pt x="1928599" y="3530062"/>
                  <a:pt x="1931348" y="3516347"/>
                </a:cubicBezTo>
                <a:cubicBezTo>
                  <a:pt x="1907636" y="3506684"/>
                  <a:pt x="1874645" y="3554063"/>
                  <a:pt x="1855056" y="3516970"/>
                </a:cubicBezTo>
                <a:cubicBezTo>
                  <a:pt x="1851963" y="3514476"/>
                  <a:pt x="1848527" y="3511983"/>
                  <a:pt x="1845090" y="3511048"/>
                </a:cubicBezTo>
                <a:close/>
                <a:moveTo>
                  <a:pt x="1182178" y="3500138"/>
                </a:moveTo>
                <a:cubicBezTo>
                  <a:pt x="1174617" y="3507930"/>
                  <a:pt x="1158122" y="3514788"/>
                  <a:pt x="1166713" y="3524139"/>
                </a:cubicBezTo>
                <a:cubicBezTo>
                  <a:pt x="1174273" y="3516347"/>
                  <a:pt x="1190769" y="3509801"/>
                  <a:pt x="1182178" y="3500138"/>
                </a:cubicBezTo>
                <a:close/>
                <a:moveTo>
                  <a:pt x="5262751" y="3488293"/>
                </a:moveTo>
                <a:cubicBezTo>
                  <a:pt x="5241101" y="3509489"/>
                  <a:pt x="5227354" y="3480500"/>
                  <a:pt x="5207422" y="3490787"/>
                </a:cubicBezTo>
                <a:cubicBezTo>
                  <a:pt x="5225636" y="3514788"/>
                  <a:pt x="5196769" y="3532243"/>
                  <a:pt x="5168589" y="3529750"/>
                </a:cubicBezTo>
                <a:cubicBezTo>
                  <a:pt x="5167558" y="3543777"/>
                  <a:pt x="5176837" y="3558427"/>
                  <a:pt x="5194020" y="3574324"/>
                </a:cubicBezTo>
                <a:cubicBezTo>
                  <a:pt x="5178211" y="3581181"/>
                  <a:pt x="5174431" y="3589286"/>
                  <a:pt x="5179242" y="3598325"/>
                </a:cubicBezTo>
                <a:cubicBezTo>
                  <a:pt x="5195394" y="3588662"/>
                  <a:pt x="5211202" y="3578999"/>
                  <a:pt x="5227354" y="3569336"/>
                </a:cubicBezTo>
                <a:cubicBezTo>
                  <a:pt x="5236633" y="3578688"/>
                  <a:pt x="5245912" y="3588350"/>
                  <a:pt x="5255534" y="3597702"/>
                </a:cubicBezTo>
                <a:cubicBezTo>
                  <a:pt x="5232509" y="3609546"/>
                  <a:pt x="5241101" y="3624508"/>
                  <a:pt x="5216014" y="3636041"/>
                </a:cubicBezTo>
                <a:cubicBezTo>
                  <a:pt x="5263782" y="3663471"/>
                  <a:pt x="5220825" y="3681550"/>
                  <a:pt x="5226667" y="3704928"/>
                </a:cubicBezTo>
                <a:cubicBezTo>
                  <a:pt x="5242475" y="3695265"/>
                  <a:pt x="5258971" y="3685602"/>
                  <a:pt x="5275123" y="3675940"/>
                </a:cubicBezTo>
                <a:cubicBezTo>
                  <a:pt x="5217732" y="3644769"/>
                  <a:pt x="5301928" y="3627625"/>
                  <a:pt x="5255534" y="3597702"/>
                </a:cubicBezTo>
                <a:cubicBezTo>
                  <a:pt x="5283714" y="3583675"/>
                  <a:pt x="5286463" y="3566531"/>
                  <a:pt x="5263782" y="3547517"/>
                </a:cubicBezTo>
                <a:cubicBezTo>
                  <a:pt x="5273404" y="3528503"/>
                  <a:pt x="5288181" y="3510424"/>
                  <a:pt x="5262751" y="3488293"/>
                </a:cubicBezTo>
                <a:close/>
                <a:moveTo>
                  <a:pt x="910002" y="3487046"/>
                </a:moveTo>
                <a:cubicBezTo>
                  <a:pt x="920999" y="3487981"/>
                  <a:pt x="913095" y="3504190"/>
                  <a:pt x="906909" y="3503567"/>
                </a:cubicBezTo>
                <a:cubicBezTo>
                  <a:pt x="895912" y="3502320"/>
                  <a:pt x="904160" y="3486423"/>
                  <a:pt x="910002" y="3487046"/>
                </a:cubicBezTo>
                <a:close/>
                <a:moveTo>
                  <a:pt x="1894577" y="3478942"/>
                </a:moveTo>
                <a:cubicBezTo>
                  <a:pt x="1886329" y="3483617"/>
                  <a:pt x="1878081" y="3488605"/>
                  <a:pt x="1869834" y="3493280"/>
                </a:cubicBezTo>
                <a:cubicBezTo>
                  <a:pt x="1876019" y="3499514"/>
                  <a:pt x="1882549" y="3506060"/>
                  <a:pt x="1889078" y="3512294"/>
                </a:cubicBezTo>
                <a:cubicBezTo>
                  <a:pt x="1896982" y="3507619"/>
                  <a:pt x="1904886" y="3502632"/>
                  <a:pt x="1912791" y="3497644"/>
                </a:cubicBezTo>
                <a:cubicBezTo>
                  <a:pt x="1906605" y="3491410"/>
                  <a:pt x="1900763" y="3485176"/>
                  <a:pt x="1894577" y="3478942"/>
                </a:cubicBezTo>
                <a:close/>
                <a:moveTo>
                  <a:pt x="5321860" y="3468344"/>
                </a:moveTo>
                <a:cubicBezTo>
                  <a:pt x="5332857" y="3469591"/>
                  <a:pt x="5325296" y="3485799"/>
                  <a:pt x="5319110" y="3485176"/>
                </a:cubicBezTo>
                <a:cubicBezTo>
                  <a:pt x="5308114" y="3483929"/>
                  <a:pt x="5316018" y="3468032"/>
                  <a:pt x="5321860" y="3468344"/>
                </a:cubicBezTo>
                <a:close/>
                <a:moveTo>
                  <a:pt x="1976367" y="3444343"/>
                </a:moveTo>
                <a:cubicBezTo>
                  <a:pt x="1948187" y="3458681"/>
                  <a:pt x="1945094" y="3475513"/>
                  <a:pt x="1967776" y="3494839"/>
                </a:cubicBezTo>
                <a:cubicBezTo>
                  <a:pt x="2006609" y="3481747"/>
                  <a:pt x="1971899" y="3461175"/>
                  <a:pt x="1976367" y="3444343"/>
                </a:cubicBezTo>
                <a:close/>
                <a:moveTo>
                  <a:pt x="1869146" y="3434056"/>
                </a:moveTo>
                <a:cubicBezTo>
                  <a:pt x="1861242" y="3438732"/>
                  <a:pt x="1852994" y="3443408"/>
                  <a:pt x="1845090" y="3448395"/>
                </a:cubicBezTo>
                <a:cubicBezTo>
                  <a:pt x="1854369" y="3457746"/>
                  <a:pt x="1846121" y="3465539"/>
                  <a:pt x="1851276" y="3474578"/>
                </a:cubicBezTo>
                <a:cubicBezTo>
                  <a:pt x="1869490" y="3462110"/>
                  <a:pt x="1894920" y="3450577"/>
                  <a:pt x="1869146" y="3434056"/>
                </a:cubicBezTo>
                <a:close/>
                <a:moveTo>
                  <a:pt x="5499229" y="3416867"/>
                </a:moveTo>
                <a:cubicBezTo>
                  <a:pt x="5495503" y="3416134"/>
                  <a:pt x="5489951" y="3416095"/>
                  <a:pt x="5482004" y="3416913"/>
                </a:cubicBezTo>
                <a:cubicBezTo>
                  <a:pt x="5493688" y="3425017"/>
                  <a:pt x="5482004" y="3426576"/>
                  <a:pt x="5478911" y="3433433"/>
                </a:cubicBezTo>
                <a:cubicBezTo>
                  <a:pt x="5478911" y="3433121"/>
                  <a:pt x="5472381" y="3454317"/>
                  <a:pt x="5476505" y="3450265"/>
                </a:cubicBezTo>
                <a:cubicBezTo>
                  <a:pt x="5468601" y="3458369"/>
                  <a:pt x="5446607" y="3449018"/>
                  <a:pt x="5442827" y="3455252"/>
                </a:cubicBezTo>
                <a:cubicBezTo>
                  <a:pt x="5436985" y="3463668"/>
                  <a:pt x="5449356" y="3487981"/>
                  <a:pt x="5446263" y="3498268"/>
                </a:cubicBezTo>
                <a:cubicBezTo>
                  <a:pt x="5445576" y="3500138"/>
                  <a:pt x="5436297" y="3504190"/>
                  <a:pt x="5434235" y="3505437"/>
                </a:cubicBezTo>
                <a:cubicBezTo>
                  <a:pt x="5417740" y="3516658"/>
                  <a:pt x="5430455" y="3534425"/>
                  <a:pt x="5416709" y="3545959"/>
                </a:cubicBezTo>
                <a:cubicBezTo>
                  <a:pt x="5360349" y="3588350"/>
                  <a:pt x="5342479" y="3634483"/>
                  <a:pt x="5318080" y="3679992"/>
                </a:cubicBezTo>
                <a:cubicBezTo>
                  <a:pt x="5343166" y="3703370"/>
                  <a:pt x="5367910" y="3727059"/>
                  <a:pt x="5400557" y="3705552"/>
                </a:cubicBezTo>
                <a:cubicBezTo>
                  <a:pt x="5412929" y="3663783"/>
                  <a:pt x="5314643" y="3663471"/>
                  <a:pt x="5381312" y="3627314"/>
                </a:cubicBezTo>
                <a:cubicBezTo>
                  <a:pt x="5377876" y="3649133"/>
                  <a:pt x="5400213" y="3671887"/>
                  <a:pt x="5430799" y="3657549"/>
                </a:cubicBezTo>
                <a:cubicBezTo>
                  <a:pt x="5382000" y="3625132"/>
                  <a:pt x="5460353" y="3572142"/>
                  <a:pt x="5447294" y="3557492"/>
                </a:cubicBezTo>
                <a:cubicBezTo>
                  <a:pt x="5427019" y="3534425"/>
                  <a:pt x="5497812" y="3494839"/>
                  <a:pt x="5504341" y="3478630"/>
                </a:cubicBezTo>
                <a:cubicBezTo>
                  <a:pt x="5461943" y="3461175"/>
                  <a:pt x="5525315" y="3422002"/>
                  <a:pt x="5499229" y="3416867"/>
                </a:cubicBezTo>
                <a:close/>
                <a:moveTo>
                  <a:pt x="5336293" y="3385431"/>
                </a:moveTo>
                <a:cubicBezTo>
                  <a:pt x="5357944" y="3383249"/>
                  <a:pt x="5361037" y="3419718"/>
                  <a:pt x="5362755" y="3426576"/>
                </a:cubicBezTo>
                <a:cubicBezTo>
                  <a:pt x="5331482" y="3443408"/>
                  <a:pt x="5327702" y="3396652"/>
                  <a:pt x="5325296" y="3388859"/>
                </a:cubicBezTo>
                <a:cubicBezTo>
                  <a:pt x="5329420" y="3386989"/>
                  <a:pt x="5332857" y="3385742"/>
                  <a:pt x="5336293" y="3385431"/>
                </a:cubicBezTo>
                <a:close/>
                <a:moveTo>
                  <a:pt x="5550735" y="3330259"/>
                </a:moveTo>
                <a:cubicBezTo>
                  <a:pt x="5544893" y="3329947"/>
                  <a:pt x="5536645" y="3345844"/>
                  <a:pt x="5547986" y="3347091"/>
                </a:cubicBezTo>
                <a:cubicBezTo>
                  <a:pt x="5553828" y="3347714"/>
                  <a:pt x="5562075" y="3331506"/>
                  <a:pt x="5550735" y="3330259"/>
                </a:cubicBezTo>
                <a:close/>
                <a:moveTo>
                  <a:pt x="1040248" y="3330259"/>
                </a:moveTo>
                <a:cubicBezTo>
                  <a:pt x="1051588" y="3331194"/>
                  <a:pt x="1043340" y="3347403"/>
                  <a:pt x="1037498" y="3346779"/>
                </a:cubicBezTo>
                <a:cubicBezTo>
                  <a:pt x="1026158" y="3345532"/>
                  <a:pt x="1034405" y="3329635"/>
                  <a:pt x="1040248" y="3330259"/>
                </a:cubicBezTo>
                <a:close/>
                <a:moveTo>
                  <a:pt x="933371" y="3302517"/>
                </a:moveTo>
                <a:cubicBezTo>
                  <a:pt x="944368" y="3303764"/>
                  <a:pt x="936807" y="3319661"/>
                  <a:pt x="930621" y="3319037"/>
                </a:cubicBezTo>
                <a:cubicBezTo>
                  <a:pt x="919624" y="3318102"/>
                  <a:pt x="927185" y="3301894"/>
                  <a:pt x="933371" y="3302517"/>
                </a:cubicBezTo>
                <a:close/>
                <a:moveTo>
                  <a:pt x="2065030" y="3281633"/>
                </a:moveTo>
                <a:cubicBezTo>
                  <a:pt x="2035819" y="3285061"/>
                  <a:pt x="2007640" y="3300647"/>
                  <a:pt x="2007640" y="3320596"/>
                </a:cubicBezTo>
                <a:cubicBezTo>
                  <a:pt x="2023791" y="3312803"/>
                  <a:pt x="2039600" y="3305946"/>
                  <a:pt x="2050940" y="3324960"/>
                </a:cubicBezTo>
                <a:cubicBezTo>
                  <a:pt x="2008327" y="3360494"/>
                  <a:pt x="1972930" y="3357377"/>
                  <a:pt x="1932723" y="3380755"/>
                </a:cubicBezTo>
                <a:cubicBezTo>
                  <a:pt x="1938221" y="3414419"/>
                  <a:pt x="1877394" y="3421900"/>
                  <a:pt x="1909010" y="3454941"/>
                </a:cubicBezTo>
                <a:cubicBezTo>
                  <a:pt x="1942689" y="3456811"/>
                  <a:pt x="1937877" y="3426576"/>
                  <a:pt x="1960215" y="3409120"/>
                </a:cubicBezTo>
                <a:cubicBezTo>
                  <a:pt x="1978429" y="3394782"/>
                  <a:pt x="1995612" y="3414419"/>
                  <a:pt x="1996643" y="3386989"/>
                </a:cubicBezTo>
                <a:cubicBezTo>
                  <a:pt x="1996643" y="3384184"/>
                  <a:pt x="2017606" y="3375456"/>
                  <a:pt x="2021042" y="3372962"/>
                </a:cubicBezTo>
                <a:cubicBezTo>
                  <a:pt x="2063656" y="3340545"/>
                  <a:pt x="2078433" y="3321531"/>
                  <a:pt x="2121046" y="3298153"/>
                </a:cubicBezTo>
                <a:cubicBezTo>
                  <a:pt x="2114860" y="3289425"/>
                  <a:pt x="2104894" y="3284438"/>
                  <a:pt x="2093210" y="3282256"/>
                </a:cubicBezTo>
                <a:cubicBezTo>
                  <a:pt x="2084275" y="3280386"/>
                  <a:pt x="2074653" y="3280386"/>
                  <a:pt x="2065030" y="3281633"/>
                </a:cubicBezTo>
                <a:close/>
                <a:moveTo>
                  <a:pt x="6171034" y="3274463"/>
                </a:moveTo>
                <a:cubicBezTo>
                  <a:pt x="6165192" y="3273840"/>
                  <a:pt x="6156944" y="3290049"/>
                  <a:pt x="6167941" y="3290984"/>
                </a:cubicBezTo>
                <a:cubicBezTo>
                  <a:pt x="6173783" y="3291607"/>
                  <a:pt x="6182031" y="3275710"/>
                  <a:pt x="6171034" y="3274463"/>
                </a:cubicBezTo>
                <a:close/>
                <a:moveTo>
                  <a:pt x="2162629" y="3242981"/>
                </a:moveTo>
                <a:cubicBezTo>
                  <a:pt x="2149913" y="3252956"/>
                  <a:pt x="2126888" y="3261995"/>
                  <a:pt x="2135823" y="3274152"/>
                </a:cubicBezTo>
                <a:cubicBezTo>
                  <a:pt x="2148539" y="3264177"/>
                  <a:pt x="2171564" y="3255449"/>
                  <a:pt x="2162629" y="3242981"/>
                </a:cubicBezTo>
                <a:close/>
                <a:moveTo>
                  <a:pt x="5806071" y="3237371"/>
                </a:moveTo>
                <a:cubicBezTo>
                  <a:pt x="5800229" y="3237059"/>
                  <a:pt x="5792325" y="3253267"/>
                  <a:pt x="5803666" y="3254514"/>
                </a:cubicBezTo>
                <a:cubicBezTo>
                  <a:pt x="5809508" y="3255138"/>
                  <a:pt x="5817412" y="3238617"/>
                  <a:pt x="5806071" y="3237371"/>
                </a:cubicBezTo>
                <a:close/>
                <a:moveTo>
                  <a:pt x="1179772" y="3185939"/>
                </a:moveTo>
                <a:cubicBezTo>
                  <a:pt x="1172212" y="3193732"/>
                  <a:pt x="1156403" y="3200589"/>
                  <a:pt x="1164995" y="3210252"/>
                </a:cubicBezTo>
                <a:cubicBezTo>
                  <a:pt x="1172212" y="3202460"/>
                  <a:pt x="1188363" y="3195290"/>
                  <a:pt x="1179772" y="3185939"/>
                </a:cubicBezTo>
                <a:close/>
                <a:moveTo>
                  <a:pt x="1944407" y="3178458"/>
                </a:moveTo>
                <a:cubicBezTo>
                  <a:pt x="1851276" y="3225526"/>
                  <a:pt x="1855056" y="3282568"/>
                  <a:pt x="1809006" y="3334311"/>
                </a:cubicBezTo>
                <a:cubicBezTo>
                  <a:pt x="1837186" y="3361741"/>
                  <a:pt x="1871552" y="3353013"/>
                  <a:pt x="1904543" y="3352702"/>
                </a:cubicBezTo>
                <a:cubicBezTo>
                  <a:pt x="1879456" y="3329947"/>
                  <a:pt x="1851963" y="3336804"/>
                  <a:pt x="1879112" y="3307504"/>
                </a:cubicBezTo>
                <a:cubicBezTo>
                  <a:pt x="1905230" y="3325583"/>
                  <a:pt x="1943720" y="3269165"/>
                  <a:pt x="1970525" y="3282879"/>
                </a:cubicBezTo>
                <a:cubicBezTo>
                  <a:pt x="1912791" y="3242981"/>
                  <a:pt x="1995268" y="3217421"/>
                  <a:pt x="1944407" y="3178458"/>
                </a:cubicBezTo>
                <a:close/>
                <a:moveTo>
                  <a:pt x="5853496" y="3149158"/>
                </a:moveTo>
                <a:cubicBezTo>
                  <a:pt x="5847654" y="3148535"/>
                  <a:pt x="5839750" y="3164743"/>
                  <a:pt x="5850747" y="3165990"/>
                </a:cubicBezTo>
                <a:cubicBezTo>
                  <a:pt x="5856589" y="3166613"/>
                  <a:pt x="5864837" y="3150093"/>
                  <a:pt x="5853496" y="3149158"/>
                </a:cubicBezTo>
                <a:close/>
                <a:moveTo>
                  <a:pt x="2017262" y="3134819"/>
                </a:moveTo>
                <a:cubicBezTo>
                  <a:pt x="1995955" y="3154145"/>
                  <a:pt x="1978429" y="3147599"/>
                  <a:pt x="1959184" y="3154457"/>
                </a:cubicBezTo>
                <a:cubicBezTo>
                  <a:pt x="1975680" y="3187186"/>
                  <a:pt x="2000423" y="3168484"/>
                  <a:pt x="2017949" y="3194355"/>
                </a:cubicBezTo>
                <a:cubicBezTo>
                  <a:pt x="2014169" y="3196537"/>
                  <a:pt x="2010045" y="3199342"/>
                  <a:pt x="2005921" y="3201836"/>
                </a:cubicBezTo>
                <a:cubicBezTo>
                  <a:pt x="2000423" y="3229266"/>
                  <a:pt x="2043036" y="3256696"/>
                  <a:pt x="2074309" y="3250774"/>
                </a:cubicBezTo>
                <a:cubicBezTo>
                  <a:pt x="2038569" y="3224902"/>
                  <a:pt x="2063999" y="3198096"/>
                  <a:pt x="2017949" y="3194355"/>
                </a:cubicBezTo>
                <a:cubicBezTo>
                  <a:pt x="2025166" y="3175341"/>
                  <a:pt x="2017262" y="3154768"/>
                  <a:pt x="2017262" y="3134819"/>
                </a:cubicBezTo>
                <a:close/>
                <a:moveTo>
                  <a:pt x="1786669" y="3114559"/>
                </a:moveTo>
                <a:cubicBezTo>
                  <a:pt x="1781514" y="3114870"/>
                  <a:pt x="1776015" y="3116117"/>
                  <a:pt x="1769142" y="3118299"/>
                </a:cubicBezTo>
                <a:cubicBezTo>
                  <a:pt x="1796291" y="3138248"/>
                  <a:pt x="1708315" y="3146353"/>
                  <a:pt x="1760551" y="3168484"/>
                </a:cubicBezTo>
                <a:cubicBezTo>
                  <a:pt x="1808319" y="3153210"/>
                  <a:pt x="1821034" y="3111753"/>
                  <a:pt x="1786669" y="3114559"/>
                </a:cubicBezTo>
                <a:close/>
                <a:moveTo>
                  <a:pt x="1052276" y="2979590"/>
                </a:moveTo>
                <a:cubicBezTo>
                  <a:pt x="1063273" y="2980837"/>
                  <a:pt x="1055368" y="2996734"/>
                  <a:pt x="1049183" y="2996111"/>
                </a:cubicBezTo>
                <a:cubicBezTo>
                  <a:pt x="1038186" y="2995175"/>
                  <a:pt x="1046433" y="2978967"/>
                  <a:pt x="1052276" y="2979590"/>
                </a:cubicBezTo>
                <a:close/>
                <a:moveTo>
                  <a:pt x="1099356" y="2951848"/>
                </a:moveTo>
                <a:cubicBezTo>
                  <a:pt x="1110697" y="2953095"/>
                  <a:pt x="1102449" y="2969304"/>
                  <a:pt x="1096607" y="2968680"/>
                </a:cubicBezTo>
                <a:cubicBezTo>
                  <a:pt x="1085610" y="2967434"/>
                  <a:pt x="1093514" y="2951225"/>
                  <a:pt x="1099356" y="2951848"/>
                </a:cubicBezTo>
                <a:close/>
                <a:moveTo>
                  <a:pt x="5908481" y="2950913"/>
                </a:moveTo>
                <a:cubicBezTo>
                  <a:pt x="5895422" y="2960888"/>
                  <a:pt x="5872397" y="2969928"/>
                  <a:pt x="5881332" y="2982084"/>
                </a:cubicBezTo>
                <a:cubicBezTo>
                  <a:pt x="5894047" y="2972109"/>
                  <a:pt x="5917416" y="2963070"/>
                  <a:pt x="5908481" y="2950913"/>
                </a:cubicBezTo>
                <a:close/>
                <a:moveTo>
                  <a:pt x="5550391" y="2940315"/>
                </a:moveTo>
                <a:cubicBezTo>
                  <a:pt x="5522211" y="2957459"/>
                  <a:pt x="5493688" y="2974291"/>
                  <a:pt x="5465508" y="2991124"/>
                </a:cubicBezTo>
                <a:cubicBezTo>
                  <a:pt x="5513276" y="3016060"/>
                  <a:pt x="5449356" y="3034451"/>
                  <a:pt x="5445232" y="3048477"/>
                </a:cubicBezTo>
                <a:cubicBezTo>
                  <a:pt x="5441108" y="3061257"/>
                  <a:pt x="5460353" y="3078712"/>
                  <a:pt x="5448669" y="3091181"/>
                </a:cubicBezTo>
                <a:cubicBezTo>
                  <a:pt x="5399526" y="3117052"/>
                  <a:pt x="5468601" y="3127027"/>
                  <a:pt x="5421864" y="3122351"/>
                </a:cubicBezTo>
                <a:cubicBezTo>
                  <a:pt x="5407430" y="3120793"/>
                  <a:pt x="5419458" y="3137313"/>
                  <a:pt x="5419114" y="3138872"/>
                </a:cubicBezTo>
                <a:cubicBezTo>
                  <a:pt x="5419114" y="3144171"/>
                  <a:pt x="5396777" y="3148846"/>
                  <a:pt x="5394715" y="3153833"/>
                </a:cubicBezTo>
                <a:cubicBezTo>
                  <a:pt x="5387154" y="3175653"/>
                  <a:pt x="5397120" y="3209629"/>
                  <a:pt x="5350383" y="3225526"/>
                </a:cubicBezTo>
                <a:cubicBezTo>
                  <a:pt x="5347978" y="3257320"/>
                  <a:pt x="5377532" y="3238617"/>
                  <a:pt x="5375470" y="3270411"/>
                </a:cubicBezTo>
                <a:cubicBezTo>
                  <a:pt x="5336637" y="3307816"/>
                  <a:pt x="5350727" y="3317790"/>
                  <a:pt x="5287838" y="3338051"/>
                </a:cubicBezTo>
                <a:cubicBezTo>
                  <a:pt x="5305021" y="3376391"/>
                  <a:pt x="5263782" y="3408808"/>
                  <a:pt x="5258971" y="3444966"/>
                </a:cubicBezTo>
                <a:cubicBezTo>
                  <a:pt x="5278215" y="3439667"/>
                  <a:pt x="5295742" y="3442472"/>
                  <a:pt x="5311206" y="3458993"/>
                </a:cubicBezTo>
                <a:cubicBezTo>
                  <a:pt x="5303302" y="3463668"/>
                  <a:pt x="5295055" y="3468656"/>
                  <a:pt x="5286807" y="3473331"/>
                </a:cubicBezTo>
                <a:cubicBezTo>
                  <a:pt x="5339043" y="3518217"/>
                  <a:pt x="5299178" y="3554063"/>
                  <a:pt x="5310175" y="3594585"/>
                </a:cubicBezTo>
                <a:cubicBezTo>
                  <a:pt x="5363098" y="3574635"/>
                  <a:pt x="5356913" y="3548452"/>
                  <a:pt x="5398151" y="3526945"/>
                </a:cubicBezTo>
                <a:cubicBezTo>
                  <a:pt x="5392997" y="3495462"/>
                  <a:pt x="5367222" y="3462110"/>
                  <a:pt x="5423926" y="3436550"/>
                </a:cubicBezTo>
                <a:cubicBezTo>
                  <a:pt x="5406399" y="3412237"/>
                  <a:pt x="5396433" y="3388236"/>
                  <a:pt x="5413616" y="3367351"/>
                </a:cubicBezTo>
                <a:cubicBezTo>
                  <a:pt x="5511558" y="3329324"/>
                  <a:pt x="5447294" y="3275087"/>
                  <a:pt x="5533896" y="3235500"/>
                </a:cubicBezTo>
                <a:cubicBezTo>
                  <a:pt x="5518775" y="3216175"/>
                  <a:pt x="5499874" y="3222720"/>
                  <a:pt x="5484409" y="3204953"/>
                </a:cubicBezTo>
                <a:cubicBezTo>
                  <a:pt x="5527022" y="3182511"/>
                  <a:pt x="5530115" y="3207135"/>
                  <a:pt x="5511558" y="3173783"/>
                </a:cubicBezTo>
                <a:cubicBezTo>
                  <a:pt x="5489564" y="3134508"/>
                  <a:pt x="5521180" y="3108013"/>
                  <a:pt x="5568261" y="3094921"/>
                </a:cubicBezTo>
                <a:cubicBezTo>
                  <a:pt x="5559326" y="3053153"/>
                  <a:pt x="5485096" y="3083076"/>
                  <a:pt x="5509496" y="3054711"/>
                </a:cubicBezTo>
                <a:cubicBezTo>
                  <a:pt x="5572041" y="3053153"/>
                  <a:pt x="5544205" y="2994552"/>
                  <a:pt x="5606407" y="2996734"/>
                </a:cubicBezTo>
                <a:cubicBezTo>
                  <a:pt x="5580633" y="2977097"/>
                  <a:pt x="5544205" y="2972421"/>
                  <a:pt x="5550391" y="2940315"/>
                </a:cubicBezTo>
                <a:close/>
                <a:moveTo>
                  <a:pt x="5831158" y="2892313"/>
                </a:moveTo>
                <a:cubicBezTo>
                  <a:pt x="5825316" y="2891690"/>
                  <a:pt x="5817412" y="2907898"/>
                  <a:pt x="5828409" y="2908833"/>
                </a:cubicBezTo>
                <a:cubicBezTo>
                  <a:pt x="5834251" y="2909457"/>
                  <a:pt x="5842155" y="2893248"/>
                  <a:pt x="5831158" y="2892313"/>
                </a:cubicBezTo>
                <a:close/>
                <a:moveTo>
                  <a:pt x="1371876" y="2638585"/>
                </a:moveTo>
                <a:cubicBezTo>
                  <a:pt x="1373938" y="2640143"/>
                  <a:pt x="1366377" y="2649806"/>
                  <a:pt x="1340603" y="2674431"/>
                </a:cubicBezTo>
                <a:cubicBezTo>
                  <a:pt x="1273934" y="2702796"/>
                  <a:pt x="1365346" y="2633909"/>
                  <a:pt x="1371876" y="2638585"/>
                </a:cubicBezTo>
                <a:close/>
                <a:moveTo>
                  <a:pt x="1582881" y="2619882"/>
                </a:moveTo>
                <a:cubicBezTo>
                  <a:pt x="1585973" y="2619882"/>
                  <a:pt x="1589410" y="2621129"/>
                  <a:pt x="1591816" y="2623623"/>
                </a:cubicBezTo>
                <a:cubicBezTo>
                  <a:pt x="1586661" y="2635780"/>
                  <a:pt x="1581162" y="2647936"/>
                  <a:pt x="1567416" y="2637962"/>
                </a:cubicBezTo>
                <a:cubicBezTo>
                  <a:pt x="1560887" y="2627675"/>
                  <a:pt x="1572571" y="2619259"/>
                  <a:pt x="1582881" y="2619882"/>
                </a:cubicBezTo>
                <a:close/>
                <a:moveTo>
                  <a:pt x="1123069" y="2610531"/>
                </a:moveTo>
                <a:cubicBezTo>
                  <a:pt x="1134409" y="2611778"/>
                  <a:pt x="1126162" y="2627987"/>
                  <a:pt x="1120663" y="2627364"/>
                </a:cubicBezTo>
                <a:cubicBezTo>
                  <a:pt x="1109322" y="2626116"/>
                  <a:pt x="1117227" y="2609908"/>
                  <a:pt x="1123069" y="2610531"/>
                </a:cubicBezTo>
                <a:close/>
                <a:moveTo>
                  <a:pt x="1089047" y="2601180"/>
                </a:moveTo>
                <a:cubicBezTo>
                  <a:pt x="1114477" y="2630792"/>
                  <a:pt x="1029938" y="2622376"/>
                  <a:pt x="1089047" y="2601180"/>
                </a:cubicBezTo>
                <a:close/>
                <a:moveTo>
                  <a:pt x="1641990" y="2564399"/>
                </a:moveTo>
                <a:cubicBezTo>
                  <a:pt x="1645426" y="2564711"/>
                  <a:pt x="1648519" y="2565957"/>
                  <a:pt x="1650925" y="2568139"/>
                </a:cubicBezTo>
                <a:cubicBezTo>
                  <a:pt x="1645770" y="2580296"/>
                  <a:pt x="1640615" y="2592453"/>
                  <a:pt x="1626869" y="2582789"/>
                </a:cubicBezTo>
                <a:cubicBezTo>
                  <a:pt x="1620339" y="2572503"/>
                  <a:pt x="1632023" y="2564087"/>
                  <a:pt x="1641990" y="2564399"/>
                </a:cubicBezTo>
                <a:close/>
                <a:moveTo>
                  <a:pt x="1478065" y="2527618"/>
                </a:moveTo>
                <a:cubicBezTo>
                  <a:pt x="1488375" y="2534164"/>
                  <a:pt x="1482533" y="2539463"/>
                  <a:pt x="1475660" y="2544450"/>
                </a:cubicBezTo>
                <a:cubicBezTo>
                  <a:pt x="1467412" y="2549126"/>
                  <a:pt x="1459508" y="2553801"/>
                  <a:pt x="1451604" y="2558788"/>
                </a:cubicBezTo>
                <a:cubicBezTo>
                  <a:pt x="1441981" y="2549437"/>
                  <a:pt x="1432703" y="2539774"/>
                  <a:pt x="1423424" y="2530423"/>
                </a:cubicBezTo>
                <a:cubicBezTo>
                  <a:pt x="1442669" y="2524189"/>
                  <a:pt x="1458477" y="2535722"/>
                  <a:pt x="1478065" y="2527618"/>
                </a:cubicBezTo>
                <a:close/>
                <a:moveTo>
                  <a:pt x="1523428" y="2490525"/>
                </a:moveTo>
                <a:cubicBezTo>
                  <a:pt x="1532363" y="2502681"/>
                  <a:pt x="1509338" y="2511721"/>
                  <a:pt x="1496623" y="2521695"/>
                </a:cubicBezTo>
                <a:cubicBezTo>
                  <a:pt x="1487688" y="2509539"/>
                  <a:pt x="1510369" y="2500499"/>
                  <a:pt x="1523428" y="2490525"/>
                </a:cubicBezTo>
                <a:close/>
                <a:moveTo>
                  <a:pt x="6816420" y="2481485"/>
                </a:moveTo>
                <a:cubicBezTo>
                  <a:pt x="6827417" y="2482421"/>
                  <a:pt x="6819513" y="2498629"/>
                  <a:pt x="6813671" y="2498006"/>
                </a:cubicBezTo>
                <a:cubicBezTo>
                  <a:pt x="6802674" y="2497071"/>
                  <a:pt x="6810235" y="2480862"/>
                  <a:pt x="6816420" y="2481485"/>
                </a:cubicBezTo>
                <a:close/>
                <a:moveTo>
                  <a:pt x="6959037" y="2472134"/>
                </a:moveTo>
                <a:cubicBezTo>
                  <a:pt x="6970035" y="2473069"/>
                  <a:pt x="6961787" y="2489590"/>
                  <a:pt x="6955945" y="2488966"/>
                </a:cubicBezTo>
                <a:cubicBezTo>
                  <a:pt x="6944947" y="2487719"/>
                  <a:pt x="6952851" y="2471511"/>
                  <a:pt x="6959037" y="2472134"/>
                </a:cubicBezTo>
                <a:close/>
                <a:moveTo>
                  <a:pt x="1571196" y="2463095"/>
                </a:moveTo>
                <a:cubicBezTo>
                  <a:pt x="1580131" y="2475251"/>
                  <a:pt x="1556763" y="2483979"/>
                  <a:pt x="1543704" y="2494265"/>
                </a:cubicBezTo>
                <a:cubicBezTo>
                  <a:pt x="1534769" y="2482109"/>
                  <a:pt x="1558137" y="2473069"/>
                  <a:pt x="1571196" y="2463095"/>
                </a:cubicBezTo>
                <a:close/>
                <a:moveTo>
                  <a:pt x="7074506" y="2453743"/>
                </a:moveTo>
                <a:cubicBezTo>
                  <a:pt x="7083441" y="2463095"/>
                  <a:pt x="7066945" y="2469952"/>
                  <a:pt x="7059729" y="2477745"/>
                </a:cubicBezTo>
                <a:cubicBezTo>
                  <a:pt x="7050793" y="2468394"/>
                  <a:pt x="7067289" y="2461225"/>
                  <a:pt x="7074506" y="2453743"/>
                </a:cubicBezTo>
                <a:close/>
                <a:moveTo>
                  <a:pt x="1488031" y="2453743"/>
                </a:moveTo>
                <a:cubicBezTo>
                  <a:pt x="1496967" y="2465900"/>
                  <a:pt x="1473254" y="2474940"/>
                  <a:pt x="1460539" y="2484914"/>
                </a:cubicBezTo>
                <a:cubicBezTo>
                  <a:pt x="1451604" y="2472758"/>
                  <a:pt x="1474973" y="2463718"/>
                  <a:pt x="1488031" y="2453743"/>
                </a:cubicBezTo>
                <a:close/>
                <a:moveTo>
                  <a:pt x="1710033" y="2445016"/>
                </a:moveTo>
                <a:cubicBezTo>
                  <a:pt x="1733402" y="2453120"/>
                  <a:pt x="1679448" y="2536969"/>
                  <a:pt x="1671888" y="2521072"/>
                </a:cubicBezTo>
                <a:cubicBezTo>
                  <a:pt x="1630305" y="2491148"/>
                  <a:pt x="1718281" y="2474628"/>
                  <a:pt x="1695600" y="2446886"/>
                </a:cubicBezTo>
                <a:cubicBezTo>
                  <a:pt x="1702129" y="2444393"/>
                  <a:pt x="1706940" y="2444081"/>
                  <a:pt x="1710033" y="2445016"/>
                </a:cubicBezTo>
                <a:close/>
                <a:moveTo>
                  <a:pt x="1739932" y="2444704"/>
                </a:moveTo>
                <a:cubicBezTo>
                  <a:pt x="1750928" y="2445639"/>
                  <a:pt x="1743024" y="2461848"/>
                  <a:pt x="1737182" y="2461225"/>
                </a:cubicBezTo>
                <a:cubicBezTo>
                  <a:pt x="1726185" y="2460289"/>
                  <a:pt x="1734089" y="2444081"/>
                  <a:pt x="1739932" y="2444704"/>
                </a:cubicBezTo>
                <a:close/>
                <a:moveTo>
                  <a:pt x="1502465" y="2435353"/>
                </a:moveTo>
                <a:cubicBezTo>
                  <a:pt x="1513806" y="2436288"/>
                  <a:pt x="1505902" y="2452809"/>
                  <a:pt x="1500059" y="2452185"/>
                </a:cubicBezTo>
                <a:cubicBezTo>
                  <a:pt x="1488719" y="2450938"/>
                  <a:pt x="1496623" y="2434729"/>
                  <a:pt x="1502465" y="2435353"/>
                </a:cubicBezTo>
                <a:close/>
                <a:moveTo>
                  <a:pt x="7069351" y="2389532"/>
                </a:moveTo>
                <a:cubicBezTo>
                  <a:pt x="7098905" y="2392026"/>
                  <a:pt x="7061791" y="2425067"/>
                  <a:pt x="7047357" y="2423820"/>
                </a:cubicBezTo>
                <a:cubicBezTo>
                  <a:pt x="7038422" y="2422885"/>
                  <a:pt x="7066602" y="2394520"/>
                  <a:pt x="7052855" y="2390468"/>
                </a:cubicBezTo>
                <a:cubicBezTo>
                  <a:pt x="7060073" y="2389221"/>
                  <a:pt x="7065227" y="2388909"/>
                  <a:pt x="7069351" y="2389532"/>
                </a:cubicBezTo>
                <a:close/>
                <a:moveTo>
                  <a:pt x="1821378" y="2389221"/>
                </a:moveTo>
                <a:cubicBezTo>
                  <a:pt x="1866741" y="2416339"/>
                  <a:pt x="1786669" y="2430989"/>
                  <a:pt x="1767424" y="2451562"/>
                </a:cubicBezTo>
                <a:cubicBezTo>
                  <a:pt x="1768799" y="2429119"/>
                  <a:pt x="1791480" y="2408858"/>
                  <a:pt x="1821378" y="2389221"/>
                </a:cubicBezTo>
                <a:close/>
                <a:moveTo>
                  <a:pt x="1760551" y="2389221"/>
                </a:moveTo>
                <a:cubicBezTo>
                  <a:pt x="1769486" y="2401377"/>
                  <a:pt x="1746117" y="2410416"/>
                  <a:pt x="1733402" y="2420391"/>
                </a:cubicBezTo>
                <a:cubicBezTo>
                  <a:pt x="1724467" y="2408235"/>
                  <a:pt x="1747836" y="2399195"/>
                  <a:pt x="1760551" y="2389221"/>
                </a:cubicBezTo>
                <a:close/>
                <a:moveTo>
                  <a:pt x="1384247" y="2380181"/>
                </a:moveTo>
                <a:cubicBezTo>
                  <a:pt x="1395244" y="2381116"/>
                  <a:pt x="1387340" y="2397325"/>
                  <a:pt x="1381154" y="2396702"/>
                </a:cubicBezTo>
                <a:cubicBezTo>
                  <a:pt x="1370157" y="2395455"/>
                  <a:pt x="1378062" y="2379558"/>
                  <a:pt x="1384247" y="2380181"/>
                </a:cubicBezTo>
                <a:close/>
                <a:moveTo>
                  <a:pt x="1686665" y="2361479"/>
                </a:moveTo>
                <a:cubicBezTo>
                  <a:pt x="1695256" y="2375506"/>
                  <a:pt x="1671888" y="2385792"/>
                  <a:pt x="1662265" y="2376441"/>
                </a:cubicBezTo>
                <a:cubicBezTo>
                  <a:pt x="1654017" y="2359297"/>
                  <a:pt x="1673950" y="2370830"/>
                  <a:pt x="1686665" y="2361479"/>
                </a:cubicBezTo>
                <a:close/>
                <a:moveTo>
                  <a:pt x="7065571" y="2324698"/>
                </a:moveTo>
                <a:cubicBezTo>
                  <a:pt x="7076911" y="2325945"/>
                  <a:pt x="7068664" y="2342153"/>
                  <a:pt x="7062821" y="2341218"/>
                </a:cubicBezTo>
                <a:cubicBezTo>
                  <a:pt x="7051825" y="2340283"/>
                  <a:pt x="7059729" y="2324074"/>
                  <a:pt x="7065571" y="2324698"/>
                </a:cubicBezTo>
                <a:close/>
                <a:moveTo>
                  <a:pt x="1725498" y="2306307"/>
                </a:moveTo>
                <a:cubicBezTo>
                  <a:pt x="1734089" y="2315658"/>
                  <a:pt x="1717938" y="2322204"/>
                  <a:pt x="1710377" y="2329997"/>
                </a:cubicBezTo>
                <a:cubicBezTo>
                  <a:pt x="1701786" y="2320646"/>
                  <a:pt x="1718281" y="2314100"/>
                  <a:pt x="1725498" y="2306307"/>
                </a:cubicBezTo>
                <a:close/>
                <a:moveTo>
                  <a:pt x="1432015" y="2306307"/>
                </a:moveTo>
                <a:cubicBezTo>
                  <a:pt x="1443013" y="2307554"/>
                  <a:pt x="1434765" y="2323451"/>
                  <a:pt x="1428923" y="2322828"/>
                </a:cubicBezTo>
                <a:cubicBezTo>
                  <a:pt x="1417926" y="2321892"/>
                  <a:pt x="1425830" y="2305684"/>
                  <a:pt x="1432015" y="2306307"/>
                </a:cubicBezTo>
                <a:close/>
                <a:moveTo>
                  <a:pt x="6917111" y="2296956"/>
                </a:moveTo>
                <a:cubicBezTo>
                  <a:pt x="6919861" y="2296644"/>
                  <a:pt x="6921923" y="2297268"/>
                  <a:pt x="6923297" y="2298203"/>
                </a:cubicBezTo>
                <a:cubicBezTo>
                  <a:pt x="6933263" y="2303814"/>
                  <a:pt x="6928796" y="2328126"/>
                  <a:pt x="6936013" y="2328126"/>
                </a:cubicBezTo>
                <a:cubicBezTo>
                  <a:pt x="6963849" y="2328750"/>
                  <a:pt x="6937043" y="2332490"/>
                  <a:pt x="6973471" y="2366155"/>
                </a:cubicBezTo>
                <a:cubicBezTo>
                  <a:pt x="6950446" y="2377999"/>
                  <a:pt x="6959037" y="2392961"/>
                  <a:pt x="6934295" y="2404494"/>
                </a:cubicBezTo>
                <a:cubicBezTo>
                  <a:pt x="6931889" y="2418209"/>
                  <a:pt x="6918486" y="2431613"/>
                  <a:pt x="6916768" y="2445016"/>
                </a:cubicBezTo>
                <a:cubicBezTo>
                  <a:pt x="6916081" y="2450315"/>
                  <a:pt x="6936700" y="2459043"/>
                  <a:pt x="6934981" y="2464341"/>
                </a:cubicBezTo>
                <a:cubicBezTo>
                  <a:pt x="6932233" y="2473381"/>
                  <a:pt x="6905427" y="2477121"/>
                  <a:pt x="6920548" y="2488031"/>
                </a:cubicBezTo>
                <a:cubicBezTo>
                  <a:pt x="6834977" y="2484291"/>
                  <a:pt x="6918829" y="2441587"/>
                  <a:pt x="6879309" y="2407611"/>
                </a:cubicBezTo>
                <a:cubicBezTo>
                  <a:pt x="6900273" y="2395766"/>
                  <a:pt x="6903709" y="2381740"/>
                  <a:pt x="6897179" y="2367090"/>
                </a:cubicBezTo>
                <a:cubicBezTo>
                  <a:pt x="6905083" y="2362102"/>
                  <a:pt x="6912987" y="2357115"/>
                  <a:pt x="6920891" y="2352439"/>
                </a:cubicBezTo>
                <a:cubicBezTo>
                  <a:pt x="6941855" y="2337477"/>
                  <a:pt x="6897179" y="2315970"/>
                  <a:pt x="6908177" y="2300073"/>
                </a:cubicBezTo>
                <a:cubicBezTo>
                  <a:pt x="6911613" y="2298203"/>
                  <a:pt x="6914706" y="2297268"/>
                  <a:pt x="6917111" y="2296956"/>
                </a:cubicBezTo>
                <a:close/>
                <a:moveTo>
                  <a:pt x="1455041" y="2269214"/>
                </a:moveTo>
                <a:cubicBezTo>
                  <a:pt x="1466381" y="2270461"/>
                  <a:pt x="1458477" y="2286670"/>
                  <a:pt x="1452635" y="2286046"/>
                </a:cubicBezTo>
                <a:cubicBezTo>
                  <a:pt x="1441638" y="2285111"/>
                  <a:pt x="1449198" y="2268591"/>
                  <a:pt x="1455041" y="2269214"/>
                </a:cubicBezTo>
                <a:close/>
                <a:moveTo>
                  <a:pt x="1905917" y="2195652"/>
                </a:moveTo>
                <a:cubicBezTo>
                  <a:pt x="1917258" y="2196587"/>
                  <a:pt x="1909010" y="2212796"/>
                  <a:pt x="1903168" y="2212172"/>
                </a:cubicBezTo>
                <a:cubicBezTo>
                  <a:pt x="1892171" y="2210925"/>
                  <a:pt x="1900075" y="2194717"/>
                  <a:pt x="1905917" y="2195652"/>
                </a:cubicBezTo>
                <a:close/>
                <a:moveTo>
                  <a:pt x="6816420" y="2167598"/>
                </a:moveTo>
                <a:cubicBezTo>
                  <a:pt x="6827417" y="2168845"/>
                  <a:pt x="6819513" y="2185054"/>
                  <a:pt x="6813671" y="2184742"/>
                </a:cubicBezTo>
                <a:cubicBezTo>
                  <a:pt x="6802674" y="2183495"/>
                  <a:pt x="6810578" y="2166975"/>
                  <a:pt x="6816420" y="2167598"/>
                </a:cubicBezTo>
                <a:close/>
                <a:moveTo>
                  <a:pt x="1376687" y="2149831"/>
                </a:moveTo>
                <a:cubicBezTo>
                  <a:pt x="1384247" y="2151701"/>
                  <a:pt x="1393526" y="2157312"/>
                  <a:pt x="1392839" y="2161676"/>
                </a:cubicBezTo>
                <a:cubicBezTo>
                  <a:pt x="1389746" y="2179131"/>
                  <a:pt x="1346789" y="2166351"/>
                  <a:pt x="1371532" y="2159494"/>
                </a:cubicBezTo>
                <a:cubicBezTo>
                  <a:pt x="1363284" y="2149831"/>
                  <a:pt x="1369127" y="2147961"/>
                  <a:pt x="1376687" y="2149831"/>
                </a:cubicBezTo>
                <a:close/>
                <a:moveTo>
                  <a:pt x="1547484" y="2149208"/>
                </a:moveTo>
                <a:cubicBezTo>
                  <a:pt x="1556075" y="2158559"/>
                  <a:pt x="1539923" y="2165728"/>
                  <a:pt x="1532707" y="2173209"/>
                </a:cubicBezTo>
                <a:cubicBezTo>
                  <a:pt x="1524115" y="2163858"/>
                  <a:pt x="1540267" y="2157000"/>
                  <a:pt x="1547484" y="2149208"/>
                </a:cubicBezTo>
                <a:close/>
                <a:moveTo>
                  <a:pt x="1649894" y="2075334"/>
                </a:moveTo>
                <a:cubicBezTo>
                  <a:pt x="1690101" y="2096530"/>
                  <a:pt x="1639240" y="2108686"/>
                  <a:pt x="1619996" y="2123648"/>
                </a:cubicBezTo>
                <a:cubicBezTo>
                  <a:pt x="1613810" y="2117414"/>
                  <a:pt x="1607280" y="2110868"/>
                  <a:pt x="1601094" y="2104634"/>
                </a:cubicBezTo>
                <a:cubicBezTo>
                  <a:pt x="1617246" y="2094971"/>
                  <a:pt x="1633742" y="2085308"/>
                  <a:pt x="1649894" y="2075334"/>
                </a:cubicBezTo>
                <a:close/>
                <a:moveTo>
                  <a:pt x="1882549" y="2066294"/>
                </a:moveTo>
                <a:cubicBezTo>
                  <a:pt x="1893546" y="2067541"/>
                  <a:pt x="1885642" y="2083750"/>
                  <a:pt x="1879456" y="2083126"/>
                </a:cubicBezTo>
                <a:cubicBezTo>
                  <a:pt x="1868459" y="2081879"/>
                  <a:pt x="1876707" y="2065671"/>
                  <a:pt x="1882549" y="2066294"/>
                </a:cubicBezTo>
                <a:close/>
                <a:moveTo>
                  <a:pt x="2109018" y="1974029"/>
                </a:moveTo>
                <a:cubicBezTo>
                  <a:pt x="2104551" y="2005823"/>
                  <a:pt x="2094241" y="1994602"/>
                  <a:pt x="2134105" y="2018603"/>
                </a:cubicBezTo>
                <a:cubicBezTo>
                  <a:pt x="2087368" y="2014239"/>
                  <a:pt x="2089086" y="2056631"/>
                  <a:pt x="2058501" y="2079386"/>
                </a:cubicBezTo>
                <a:cubicBezTo>
                  <a:pt x="2015887" y="2110868"/>
                  <a:pt x="1932379" y="2123336"/>
                  <a:pt x="1946813" y="2161053"/>
                </a:cubicBezTo>
                <a:cubicBezTo>
                  <a:pt x="1925506" y="2170092"/>
                  <a:pt x="1917945" y="2145779"/>
                  <a:pt x="1918976" y="2132999"/>
                </a:cubicBezTo>
                <a:cubicBezTo>
                  <a:pt x="1903168" y="2129570"/>
                  <a:pt x="1833062" y="2137363"/>
                  <a:pt x="1848870" y="2159806"/>
                </a:cubicBezTo>
                <a:cubicBezTo>
                  <a:pt x="1831344" y="2169157"/>
                  <a:pt x="1812443" y="2143597"/>
                  <a:pt x="1842341" y="2133934"/>
                </a:cubicBezTo>
                <a:cubicBezTo>
                  <a:pt x="1948874" y="2075022"/>
                  <a:pt x="2020699" y="2041358"/>
                  <a:pt x="2109018" y="1974029"/>
                </a:cubicBezTo>
                <a:close/>
                <a:moveTo>
                  <a:pt x="1813474" y="1974029"/>
                </a:moveTo>
                <a:cubicBezTo>
                  <a:pt x="1847496" y="1994602"/>
                  <a:pt x="1807975" y="2007382"/>
                  <a:pt x="1826189" y="2026396"/>
                </a:cubicBezTo>
                <a:cubicBezTo>
                  <a:pt x="1755396" y="2032318"/>
                  <a:pt x="1750241" y="2050085"/>
                  <a:pt x="1674293" y="2087490"/>
                </a:cubicBezTo>
                <a:cubicBezTo>
                  <a:pt x="1665358" y="2075334"/>
                  <a:pt x="1688383" y="2066294"/>
                  <a:pt x="1701098" y="2056320"/>
                </a:cubicBezTo>
                <a:cubicBezTo>
                  <a:pt x="1682885" y="2042916"/>
                  <a:pt x="1696974" y="2033253"/>
                  <a:pt x="1685634" y="2020785"/>
                </a:cubicBezTo>
                <a:cubicBezTo>
                  <a:pt x="1727904" y="2008005"/>
                  <a:pt x="1771204" y="1986809"/>
                  <a:pt x="1813474" y="1974029"/>
                </a:cubicBezTo>
                <a:close/>
                <a:moveTo>
                  <a:pt x="7110246" y="1955639"/>
                </a:moveTo>
                <a:cubicBezTo>
                  <a:pt x="7118837" y="1964990"/>
                  <a:pt x="7102686" y="1971847"/>
                  <a:pt x="7095125" y="1979640"/>
                </a:cubicBezTo>
                <a:cubicBezTo>
                  <a:pt x="7086534" y="1970289"/>
                  <a:pt x="7102686" y="1963432"/>
                  <a:pt x="7110246" y="1955639"/>
                </a:cubicBezTo>
                <a:close/>
                <a:moveTo>
                  <a:pt x="1852307" y="1928209"/>
                </a:moveTo>
                <a:cubicBezTo>
                  <a:pt x="1872583" y="1925403"/>
                  <a:pt x="1888391" y="1942235"/>
                  <a:pt x="1826533" y="1958444"/>
                </a:cubicBezTo>
                <a:cubicBezTo>
                  <a:pt x="1826189" y="1938495"/>
                  <a:pt x="1839935" y="1929767"/>
                  <a:pt x="1852307" y="1928209"/>
                </a:cubicBezTo>
                <a:close/>
                <a:moveTo>
                  <a:pt x="2000767" y="1927897"/>
                </a:moveTo>
                <a:cubicBezTo>
                  <a:pt x="2011763" y="1929144"/>
                  <a:pt x="2004203" y="1945352"/>
                  <a:pt x="1998361" y="1944729"/>
                </a:cubicBezTo>
                <a:cubicBezTo>
                  <a:pt x="1987020" y="1943482"/>
                  <a:pt x="1994924" y="1927585"/>
                  <a:pt x="2000767" y="1927897"/>
                </a:cubicBezTo>
                <a:close/>
                <a:moveTo>
                  <a:pt x="1823096" y="1900155"/>
                </a:moveTo>
                <a:cubicBezTo>
                  <a:pt x="1834437" y="1901402"/>
                  <a:pt x="1826189" y="1917611"/>
                  <a:pt x="1820347" y="1916987"/>
                </a:cubicBezTo>
                <a:cubicBezTo>
                  <a:pt x="1809006" y="1915740"/>
                  <a:pt x="1817254" y="1899844"/>
                  <a:pt x="1823096" y="1900155"/>
                </a:cubicBezTo>
                <a:close/>
                <a:moveTo>
                  <a:pt x="2019668" y="1891427"/>
                </a:moveTo>
                <a:cubicBezTo>
                  <a:pt x="2023104" y="1890492"/>
                  <a:pt x="2028603" y="1891739"/>
                  <a:pt x="2031352" y="1894233"/>
                </a:cubicBezTo>
                <a:cubicBezTo>
                  <a:pt x="2039256" y="1906389"/>
                  <a:pt x="2023791" y="1906701"/>
                  <a:pt x="2018637" y="1901402"/>
                </a:cubicBezTo>
                <a:cubicBezTo>
                  <a:pt x="2014513" y="1895480"/>
                  <a:pt x="2016231" y="1892363"/>
                  <a:pt x="2019668" y="1891427"/>
                </a:cubicBezTo>
                <a:close/>
                <a:moveTo>
                  <a:pt x="1924819" y="1882076"/>
                </a:moveTo>
                <a:cubicBezTo>
                  <a:pt x="1928255" y="1881141"/>
                  <a:pt x="1933410" y="1882388"/>
                  <a:pt x="1935816" y="1884882"/>
                </a:cubicBezTo>
                <a:cubicBezTo>
                  <a:pt x="1944407" y="1897038"/>
                  <a:pt x="1929286" y="1897662"/>
                  <a:pt x="1924131" y="1892363"/>
                </a:cubicBezTo>
                <a:cubicBezTo>
                  <a:pt x="1920007" y="1886129"/>
                  <a:pt x="1921382" y="1883011"/>
                  <a:pt x="1924819" y="1882076"/>
                </a:cubicBezTo>
                <a:close/>
                <a:moveTo>
                  <a:pt x="2057470" y="1854335"/>
                </a:moveTo>
                <a:cubicBezTo>
                  <a:pt x="2066061" y="1863686"/>
                  <a:pt x="2049909" y="1870232"/>
                  <a:pt x="2042693" y="1878024"/>
                </a:cubicBezTo>
                <a:cubicBezTo>
                  <a:pt x="2034101" y="1868673"/>
                  <a:pt x="2049909" y="1862127"/>
                  <a:pt x="2057470" y="1854335"/>
                </a:cubicBezTo>
                <a:close/>
                <a:moveTo>
                  <a:pt x="1874988" y="1854335"/>
                </a:moveTo>
                <a:cubicBezTo>
                  <a:pt x="1900419" y="1870855"/>
                  <a:pt x="1874988" y="1882388"/>
                  <a:pt x="1857118" y="1894856"/>
                </a:cubicBezTo>
                <a:cubicBezTo>
                  <a:pt x="1851620" y="1885817"/>
                  <a:pt x="1859524" y="1878336"/>
                  <a:pt x="1850245" y="1868985"/>
                </a:cubicBezTo>
                <a:cubicBezTo>
                  <a:pt x="1858149" y="1863997"/>
                  <a:pt x="1866741" y="1859010"/>
                  <a:pt x="1874988" y="1854335"/>
                </a:cubicBezTo>
                <a:close/>
                <a:moveTo>
                  <a:pt x="6887213" y="1798851"/>
                </a:moveTo>
                <a:cubicBezTo>
                  <a:pt x="6898554" y="1800098"/>
                  <a:pt x="6890650" y="1815995"/>
                  <a:pt x="6884808" y="1815371"/>
                </a:cubicBezTo>
                <a:cubicBezTo>
                  <a:pt x="6873811" y="1814436"/>
                  <a:pt x="6881371" y="1798228"/>
                  <a:pt x="6887213" y="1798851"/>
                </a:cubicBezTo>
                <a:close/>
                <a:moveTo>
                  <a:pt x="6693735" y="1774850"/>
                </a:moveTo>
                <a:cubicBezTo>
                  <a:pt x="6687893" y="1774226"/>
                  <a:pt x="6679989" y="1790747"/>
                  <a:pt x="6690985" y="1791682"/>
                </a:cubicBezTo>
                <a:cubicBezTo>
                  <a:pt x="6696828" y="1792305"/>
                  <a:pt x="6705075" y="1776097"/>
                  <a:pt x="6693735" y="1774850"/>
                </a:cubicBezTo>
                <a:close/>
                <a:moveTo>
                  <a:pt x="7006462" y="1734016"/>
                </a:moveTo>
                <a:cubicBezTo>
                  <a:pt x="7017459" y="1735263"/>
                  <a:pt x="7009211" y="1751784"/>
                  <a:pt x="7003369" y="1751160"/>
                </a:cubicBezTo>
                <a:cubicBezTo>
                  <a:pt x="6992372" y="1749913"/>
                  <a:pt x="7000276" y="1733705"/>
                  <a:pt x="7006462" y="1734016"/>
                </a:cubicBezTo>
                <a:close/>
                <a:moveTo>
                  <a:pt x="6875529" y="1715626"/>
                </a:moveTo>
                <a:cubicBezTo>
                  <a:pt x="6886869" y="1716873"/>
                  <a:pt x="6878965" y="1733081"/>
                  <a:pt x="6873123" y="1732458"/>
                </a:cubicBezTo>
                <a:cubicBezTo>
                  <a:pt x="6861783" y="1731523"/>
                  <a:pt x="6869687" y="1715002"/>
                  <a:pt x="6875529" y="1715626"/>
                </a:cubicBezTo>
                <a:close/>
                <a:moveTo>
                  <a:pt x="6960412" y="1706586"/>
                </a:moveTo>
                <a:cubicBezTo>
                  <a:pt x="6988935" y="1731523"/>
                  <a:pt x="6867281" y="1758329"/>
                  <a:pt x="6936356" y="1720925"/>
                </a:cubicBezTo>
                <a:cubicBezTo>
                  <a:pt x="6944261" y="1716249"/>
                  <a:pt x="6952165" y="1711262"/>
                  <a:pt x="6960412" y="1706586"/>
                </a:cubicBezTo>
                <a:close/>
                <a:moveTo>
                  <a:pt x="7137051" y="1697547"/>
                </a:moveTo>
                <a:cubicBezTo>
                  <a:pt x="7148049" y="1698482"/>
                  <a:pt x="7139801" y="1714691"/>
                  <a:pt x="7133959" y="1714067"/>
                </a:cubicBezTo>
                <a:cubicBezTo>
                  <a:pt x="7122961" y="1713132"/>
                  <a:pt x="7130865" y="1696923"/>
                  <a:pt x="7137051" y="1697547"/>
                </a:cubicBezTo>
                <a:close/>
                <a:moveTo>
                  <a:pt x="7362146" y="1688196"/>
                </a:moveTo>
                <a:cubicBezTo>
                  <a:pt x="7373143" y="1689131"/>
                  <a:pt x="7364895" y="1705339"/>
                  <a:pt x="7359053" y="1704716"/>
                </a:cubicBezTo>
                <a:cubicBezTo>
                  <a:pt x="7348057" y="1703469"/>
                  <a:pt x="7356304" y="1687572"/>
                  <a:pt x="7362146" y="1688196"/>
                </a:cubicBezTo>
                <a:close/>
                <a:moveTo>
                  <a:pt x="7290665" y="1651103"/>
                </a:moveTo>
                <a:cubicBezTo>
                  <a:pt x="7301663" y="1652350"/>
                  <a:pt x="7294103" y="1668558"/>
                  <a:pt x="7288260" y="1667935"/>
                </a:cubicBezTo>
                <a:cubicBezTo>
                  <a:pt x="7276919" y="1666688"/>
                  <a:pt x="7284823" y="1650791"/>
                  <a:pt x="7290665" y="1651103"/>
                </a:cubicBezTo>
                <a:close/>
                <a:moveTo>
                  <a:pt x="7338434" y="1642063"/>
                </a:moveTo>
                <a:cubicBezTo>
                  <a:pt x="7349431" y="1643310"/>
                  <a:pt x="7341527" y="1659207"/>
                  <a:pt x="7335685" y="1658895"/>
                </a:cubicBezTo>
                <a:cubicBezTo>
                  <a:pt x="7324344" y="1657649"/>
                  <a:pt x="7332592" y="1641440"/>
                  <a:pt x="7338434" y="1642063"/>
                </a:cubicBezTo>
                <a:close/>
                <a:moveTo>
                  <a:pt x="7409915" y="1595931"/>
                </a:moveTo>
                <a:cubicBezTo>
                  <a:pt x="7422973" y="1597178"/>
                  <a:pt x="7375205" y="1631465"/>
                  <a:pt x="7392045" y="1636453"/>
                </a:cubicBezTo>
                <a:cubicBezTo>
                  <a:pt x="7328811" y="1641752"/>
                  <a:pt x="7395825" y="1594372"/>
                  <a:pt x="7409915" y="1595931"/>
                </a:cubicBezTo>
                <a:close/>
                <a:moveTo>
                  <a:pt x="2285658" y="1595931"/>
                </a:moveTo>
                <a:cubicBezTo>
                  <a:pt x="2296654" y="1596866"/>
                  <a:pt x="2288750" y="1613075"/>
                  <a:pt x="2282908" y="1612451"/>
                </a:cubicBezTo>
                <a:cubicBezTo>
                  <a:pt x="2271568" y="1611205"/>
                  <a:pt x="2279815" y="1595308"/>
                  <a:pt x="2285658" y="1595931"/>
                </a:cubicBezTo>
                <a:close/>
                <a:moveTo>
                  <a:pt x="2226549" y="1586580"/>
                </a:moveTo>
                <a:cubicBezTo>
                  <a:pt x="2237546" y="1587827"/>
                  <a:pt x="2229298" y="1604035"/>
                  <a:pt x="2223456" y="1603412"/>
                </a:cubicBezTo>
                <a:cubicBezTo>
                  <a:pt x="2212459" y="1602165"/>
                  <a:pt x="2220363" y="1585956"/>
                  <a:pt x="2226549" y="1586580"/>
                </a:cubicBezTo>
                <a:close/>
                <a:moveTo>
                  <a:pt x="2694608" y="1577540"/>
                </a:moveTo>
                <a:cubicBezTo>
                  <a:pt x="2721757" y="1605906"/>
                  <a:pt x="2665741" y="1593437"/>
                  <a:pt x="2646497" y="1606529"/>
                </a:cubicBezTo>
                <a:cubicBezTo>
                  <a:pt x="2647871" y="1605594"/>
                  <a:pt x="2650620" y="1618374"/>
                  <a:pt x="2643403" y="1623361"/>
                </a:cubicBezTo>
                <a:cubicBezTo>
                  <a:pt x="2614537" y="1642375"/>
                  <a:pt x="2569861" y="1672922"/>
                  <a:pt x="2522437" y="1695677"/>
                </a:cubicBezTo>
                <a:cubicBezTo>
                  <a:pt x="2499412" y="1706586"/>
                  <a:pt x="2472607" y="1740250"/>
                  <a:pt x="2455080" y="1705963"/>
                </a:cubicBezTo>
                <a:cubicBezTo>
                  <a:pt x="2482916" y="1686949"/>
                  <a:pt x="2506629" y="1690066"/>
                  <a:pt x="2537557" y="1671675"/>
                </a:cubicBezTo>
                <a:cubicBezTo>
                  <a:pt x="2589106" y="1640505"/>
                  <a:pt x="2621753" y="1580034"/>
                  <a:pt x="2694608" y="1577540"/>
                </a:cubicBezTo>
                <a:close/>
                <a:moveTo>
                  <a:pt x="2427588" y="1558838"/>
                </a:moveTo>
                <a:cubicBezTo>
                  <a:pt x="2438585" y="1560085"/>
                  <a:pt x="2431024" y="1576294"/>
                  <a:pt x="2425182" y="1575670"/>
                </a:cubicBezTo>
                <a:cubicBezTo>
                  <a:pt x="2413841" y="1574423"/>
                  <a:pt x="2421745" y="1558215"/>
                  <a:pt x="2427588" y="1558838"/>
                </a:cubicBezTo>
                <a:close/>
                <a:moveTo>
                  <a:pt x="2321398" y="1549799"/>
                </a:moveTo>
                <a:cubicBezTo>
                  <a:pt x="2332395" y="1551045"/>
                  <a:pt x="2324147" y="1566942"/>
                  <a:pt x="2318305" y="1566319"/>
                </a:cubicBezTo>
                <a:cubicBezTo>
                  <a:pt x="2307308" y="1565384"/>
                  <a:pt x="2315212" y="1549175"/>
                  <a:pt x="2321398" y="1549799"/>
                </a:cubicBezTo>
                <a:close/>
                <a:moveTo>
                  <a:pt x="7026051" y="1531408"/>
                </a:moveTo>
                <a:cubicBezTo>
                  <a:pt x="7051137" y="1534525"/>
                  <a:pt x="7070726" y="1569748"/>
                  <a:pt x="7098219" y="1557591"/>
                </a:cubicBezTo>
                <a:cubicBezTo>
                  <a:pt x="7110590" y="1593437"/>
                  <a:pt x="7122618" y="1623049"/>
                  <a:pt x="7161107" y="1640193"/>
                </a:cubicBezTo>
                <a:cubicBezTo>
                  <a:pt x="7196161" y="1626166"/>
                  <a:pt x="7231557" y="1543253"/>
                  <a:pt x="7279325" y="1584398"/>
                </a:cubicBezTo>
                <a:cubicBezTo>
                  <a:pt x="7231213" y="1607776"/>
                  <a:pt x="7242554" y="1596866"/>
                  <a:pt x="7194785" y="1635206"/>
                </a:cubicBezTo>
                <a:cubicBezTo>
                  <a:pt x="7177947" y="1648921"/>
                  <a:pt x="7142550" y="1657337"/>
                  <a:pt x="7155265" y="1673546"/>
                </a:cubicBezTo>
                <a:cubicBezTo>
                  <a:pt x="7098219" y="1688507"/>
                  <a:pt x="7043233" y="1693183"/>
                  <a:pt x="6984811" y="1715937"/>
                </a:cubicBezTo>
                <a:cubicBezTo>
                  <a:pt x="6975877" y="1700976"/>
                  <a:pt x="7007493" y="1689754"/>
                  <a:pt x="7023989" y="1677286"/>
                </a:cubicBezTo>
                <a:cubicBezTo>
                  <a:pt x="7008524" y="1638011"/>
                  <a:pt x="6977595" y="1693806"/>
                  <a:pt x="6962474" y="1654532"/>
                </a:cubicBezTo>
                <a:cubicBezTo>
                  <a:pt x="6983781" y="1635206"/>
                  <a:pt x="7000620" y="1641440"/>
                  <a:pt x="7020209" y="1634582"/>
                </a:cubicBezTo>
                <a:cubicBezTo>
                  <a:pt x="7032580" y="1624920"/>
                  <a:pt x="7013335" y="1611205"/>
                  <a:pt x="7004057" y="1599048"/>
                </a:cubicBezTo>
                <a:cubicBezTo>
                  <a:pt x="7029143" y="1579099"/>
                  <a:pt x="7054917" y="1559150"/>
                  <a:pt x="7015397" y="1532655"/>
                </a:cubicBezTo>
                <a:cubicBezTo>
                  <a:pt x="7019177" y="1531408"/>
                  <a:pt x="7022614" y="1531096"/>
                  <a:pt x="7026051" y="1531408"/>
                </a:cubicBezTo>
                <a:close/>
                <a:moveTo>
                  <a:pt x="2332738" y="1522057"/>
                </a:moveTo>
                <a:cubicBezTo>
                  <a:pt x="2344079" y="1523304"/>
                  <a:pt x="2336175" y="1539512"/>
                  <a:pt x="2330333" y="1538889"/>
                </a:cubicBezTo>
                <a:cubicBezTo>
                  <a:pt x="2319336" y="1537954"/>
                  <a:pt x="2326896" y="1521433"/>
                  <a:pt x="2332738" y="1522057"/>
                </a:cubicBezTo>
                <a:close/>
                <a:moveTo>
                  <a:pt x="2626565" y="1513017"/>
                </a:moveTo>
                <a:cubicBezTo>
                  <a:pt x="2630001" y="1513017"/>
                  <a:pt x="2632750" y="1514264"/>
                  <a:pt x="2635156" y="1516758"/>
                </a:cubicBezTo>
                <a:cubicBezTo>
                  <a:pt x="2643403" y="1533590"/>
                  <a:pt x="2623815" y="1522057"/>
                  <a:pt x="2611100" y="1531096"/>
                </a:cubicBezTo>
                <a:cubicBezTo>
                  <a:pt x="2604571" y="1520810"/>
                  <a:pt x="2616255" y="1512394"/>
                  <a:pt x="2626565" y="1513017"/>
                </a:cubicBezTo>
                <a:close/>
                <a:moveTo>
                  <a:pt x="7278981" y="1503666"/>
                </a:moveTo>
                <a:cubicBezTo>
                  <a:pt x="7289979" y="1504601"/>
                  <a:pt x="7282075" y="1521122"/>
                  <a:pt x="7276232" y="1520498"/>
                </a:cubicBezTo>
                <a:cubicBezTo>
                  <a:pt x="7264891" y="1519251"/>
                  <a:pt x="7272795" y="1503043"/>
                  <a:pt x="7278981" y="1503666"/>
                </a:cubicBezTo>
                <a:close/>
                <a:moveTo>
                  <a:pt x="2420714" y="1476236"/>
                </a:moveTo>
                <a:cubicBezTo>
                  <a:pt x="2427244" y="1475613"/>
                  <a:pt x="2433430" y="1475924"/>
                  <a:pt x="2439616" y="1478106"/>
                </a:cubicBezTo>
                <a:cubicBezTo>
                  <a:pt x="2481885" y="1514888"/>
                  <a:pt x="2372259" y="1546058"/>
                  <a:pt x="2360231" y="1495250"/>
                </a:cubicBezTo>
                <a:cubicBezTo>
                  <a:pt x="2380163" y="1489328"/>
                  <a:pt x="2401126" y="1478106"/>
                  <a:pt x="2420714" y="1476236"/>
                </a:cubicBezTo>
                <a:close/>
                <a:moveTo>
                  <a:pt x="6890307" y="1446936"/>
                </a:moveTo>
                <a:cubicBezTo>
                  <a:pt x="6851129" y="1455664"/>
                  <a:pt x="6815045" y="1498056"/>
                  <a:pt x="6769339" y="1519563"/>
                </a:cubicBezTo>
                <a:cubicBezTo>
                  <a:pt x="6751125" y="1527668"/>
                  <a:pt x="6738754" y="1511771"/>
                  <a:pt x="6726039" y="1515199"/>
                </a:cubicBezTo>
                <a:cubicBezTo>
                  <a:pt x="6692017" y="1523927"/>
                  <a:pt x="6711605" y="1577852"/>
                  <a:pt x="6677583" y="1544188"/>
                </a:cubicBezTo>
                <a:cubicBezTo>
                  <a:pt x="6650435" y="1524550"/>
                  <a:pt x="6738067" y="1516134"/>
                  <a:pt x="6686175" y="1494003"/>
                </a:cubicBezTo>
                <a:cubicBezTo>
                  <a:pt x="6639437" y="1508965"/>
                  <a:pt x="6663493" y="1531408"/>
                  <a:pt x="6644249" y="1549487"/>
                </a:cubicBezTo>
                <a:cubicBezTo>
                  <a:pt x="6609539" y="1583463"/>
                  <a:pt x="6615725" y="1568501"/>
                  <a:pt x="6581015" y="1602477"/>
                </a:cubicBezTo>
                <a:cubicBezTo>
                  <a:pt x="6593387" y="1623673"/>
                  <a:pt x="6578267" y="1641752"/>
                  <a:pt x="6603009" y="1663883"/>
                </a:cubicBezTo>
                <a:cubicBezTo>
                  <a:pt x="6632564" y="1635518"/>
                  <a:pt x="6642874" y="1649856"/>
                  <a:pt x="6673115" y="1637076"/>
                </a:cubicBezTo>
                <a:cubicBezTo>
                  <a:pt x="6673115" y="1637076"/>
                  <a:pt x="6663149" y="1625231"/>
                  <a:pt x="6675865" y="1620556"/>
                </a:cubicBezTo>
                <a:cubicBezTo>
                  <a:pt x="6681019" y="1618686"/>
                  <a:pt x="6686518" y="1634582"/>
                  <a:pt x="6697171" y="1622738"/>
                </a:cubicBezTo>
                <a:cubicBezTo>
                  <a:pt x="6703701" y="1614945"/>
                  <a:pt x="6683769" y="1588450"/>
                  <a:pt x="6715041" y="1581904"/>
                </a:cubicBezTo>
                <a:cubicBezTo>
                  <a:pt x="6792021" y="1599360"/>
                  <a:pt x="6847693" y="1488704"/>
                  <a:pt x="6906458" y="1482470"/>
                </a:cubicBezTo>
                <a:cubicBezTo>
                  <a:pt x="6895117" y="1470002"/>
                  <a:pt x="6908863" y="1460027"/>
                  <a:pt x="6890307" y="1446936"/>
                </a:cubicBezTo>
                <a:close/>
                <a:moveTo>
                  <a:pt x="2731380" y="1439143"/>
                </a:moveTo>
                <a:cubicBezTo>
                  <a:pt x="2734816" y="1438208"/>
                  <a:pt x="2739627" y="1439455"/>
                  <a:pt x="2742377" y="1442260"/>
                </a:cubicBezTo>
                <a:cubicBezTo>
                  <a:pt x="2750624" y="1454417"/>
                  <a:pt x="2735504" y="1454729"/>
                  <a:pt x="2730349" y="1449430"/>
                </a:cubicBezTo>
                <a:cubicBezTo>
                  <a:pt x="2726225" y="1443507"/>
                  <a:pt x="2727943" y="1440390"/>
                  <a:pt x="2731380" y="1439143"/>
                </a:cubicBezTo>
                <a:close/>
                <a:moveTo>
                  <a:pt x="6138730" y="1437273"/>
                </a:moveTo>
                <a:cubicBezTo>
                  <a:pt x="6135294" y="1438208"/>
                  <a:pt x="6133576" y="1441325"/>
                  <a:pt x="6137700" y="1447559"/>
                </a:cubicBezTo>
                <a:cubicBezTo>
                  <a:pt x="6142854" y="1452547"/>
                  <a:pt x="6157975" y="1452235"/>
                  <a:pt x="6149727" y="1440390"/>
                </a:cubicBezTo>
                <a:cubicBezTo>
                  <a:pt x="6146978" y="1437585"/>
                  <a:pt x="6142167" y="1436338"/>
                  <a:pt x="6138730" y="1437273"/>
                </a:cubicBezTo>
                <a:close/>
                <a:moveTo>
                  <a:pt x="2529653" y="1420753"/>
                </a:moveTo>
                <a:cubicBezTo>
                  <a:pt x="2533090" y="1441013"/>
                  <a:pt x="2504223" y="1457846"/>
                  <a:pt x="2487727" y="1475924"/>
                </a:cubicBezTo>
                <a:cubicBezTo>
                  <a:pt x="2458860" y="1449741"/>
                  <a:pt x="2508690" y="1417947"/>
                  <a:pt x="2529653" y="1420753"/>
                </a:cubicBezTo>
                <a:close/>
                <a:moveTo>
                  <a:pt x="2357138" y="1420753"/>
                </a:moveTo>
                <a:cubicBezTo>
                  <a:pt x="2368135" y="1421688"/>
                  <a:pt x="2359887" y="1437896"/>
                  <a:pt x="2354045" y="1437273"/>
                </a:cubicBezTo>
                <a:cubicBezTo>
                  <a:pt x="2342704" y="1436338"/>
                  <a:pt x="2350952" y="1420129"/>
                  <a:pt x="2357138" y="1420753"/>
                </a:cubicBezTo>
                <a:close/>
                <a:moveTo>
                  <a:pt x="6611257" y="1418882"/>
                </a:moveTo>
                <a:cubicBezTo>
                  <a:pt x="6567957" y="1414830"/>
                  <a:pt x="6592013" y="1436961"/>
                  <a:pt x="6572425" y="1457222"/>
                </a:cubicBezTo>
                <a:cubicBezTo>
                  <a:pt x="6563489" y="1445066"/>
                  <a:pt x="6553179" y="1441949"/>
                  <a:pt x="6541495" y="1445689"/>
                </a:cubicBezTo>
                <a:cubicBezTo>
                  <a:pt x="6555929" y="1456910"/>
                  <a:pt x="6520532" y="1503666"/>
                  <a:pt x="6566926" y="1490575"/>
                </a:cubicBezTo>
                <a:cubicBezTo>
                  <a:pt x="6564177" y="1479042"/>
                  <a:pt x="6560740" y="1467197"/>
                  <a:pt x="6572425" y="1457222"/>
                </a:cubicBezTo>
                <a:cubicBezTo>
                  <a:pt x="6597511" y="1477171"/>
                  <a:pt x="6631533" y="1431039"/>
                  <a:pt x="6611257" y="1418882"/>
                </a:cubicBezTo>
                <a:close/>
                <a:moveTo>
                  <a:pt x="6938762" y="1417947"/>
                </a:moveTo>
                <a:cubicBezTo>
                  <a:pt x="6930857" y="1422935"/>
                  <a:pt x="6922610" y="1427610"/>
                  <a:pt x="6914362" y="1432286"/>
                </a:cubicBezTo>
                <a:cubicBezTo>
                  <a:pt x="6920548" y="1438832"/>
                  <a:pt x="6927077" y="1445066"/>
                  <a:pt x="6933263" y="1451300"/>
                </a:cubicBezTo>
                <a:cubicBezTo>
                  <a:pt x="6941511" y="1446313"/>
                  <a:pt x="6949071" y="1441637"/>
                  <a:pt x="6957319" y="1436650"/>
                </a:cubicBezTo>
                <a:cubicBezTo>
                  <a:pt x="6951133" y="1430415"/>
                  <a:pt x="6945291" y="1424493"/>
                  <a:pt x="6938762" y="1417947"/>
                </a:cubicBezTo>
                <a:close/>
                <a:moveTo>
                  <a:pt x="2622441" y="1411713"/>
                </a:moveTo>
                <a:cubicBezTo>
                  <a:pt x="2631375" y="1410778"/>
                  <a:pt x="2640998" y="1413895"/>
                  <a:pt x="2650964" y="1423870"/>
                </a:cubicBezTo>
                <a:cubicBezTo>
                  <a:pt x="2642373" y="1431974"/>
                  <a:pt x="2635843" y="1427298"/>
                  <a:pt x="2629314" y="1421999"/>
                </a:cubicBezTo>
                <a:cubicBezTo>
                  <a:pt x="2611443" y="1426675"/>
                  <a:pt x="2639623" y="1442260"/>
                  <a:pt x="2636187" y="1447871"/>
                </a:cubicBezTo>
                <a:cubicBezTo>
                  <a:pt x="2617973" y="1475613"/>
                  <a:pt x="2517969" y="1533278"/>
                  <a:pt x="2490820" y="1535460"/>
                </a:cubicBezTo>
                <a:cubicBezTo>
                  <a:pt x="2452674" y="1517070"/>
                  <a:pt x="2519687" y="1506160"/>
                  <a:pt x="2520375" y="1487458"/>
                </a:cubicBezTo>
                <a:cubicBezTo>
                  <a:pt x="2521406" y="1460963"/>
                  <a:pt x="2537214" y="1478730"/>
                  <a:pt x="2556802" y="1465638"/>
                </a:cubicBezTo>
                <a:cubicBezTo>
                  <a:pt x="2570549" y="1455975"/>
                  <a:pt x="2594604" y="1414519"/>
                  <a:pt x="2622441" y="1411713"/>
                </a:cubicBezTo>
                <a:close/>
                <a:moveTo>
                  <a:pt x="1901106" y="1402362"/>
                </a:moveTo>
                <a:cubicBezTo>
                  <a:pt x="1904543" y="1401427"/>
                  <a:pt x="1909354" y="1402674"/>
                  <a:pt x="1912103" y="1405479"/>
                </a:cubicBezTo>
                <a:cubicBezTo>
                  <a:pt x="1920351" y="1417324"/>
                  <a:pt x="1905230" y="1417636"/>
                  <a:pt x="1900075" y="1412337"/>
                </a:cubicBezTo>
                <a:cubicBezTo>
                  <a:pt x="1895951" y="1406414"/>
                  <a:pt x="1897670" y="1403297"/>
                  <a:pt x="1901106" y="1402362"/>
                </a:cubicBezTo>
                <a:close/>
                <a:moveTo>
                  <a:pt x="5164122" y="1399868"/>
                </a:moveTo>
                <a:cubicBezTo>
                  <a:pt x="5158279" y="1399245"/>
                  <a:pt x="5150375" y="1415454"/>
                  <a:pt x="5161372" y="1416700"/>
                </a:cubicBezTo>
                <a:cubicBezTo>
                  <a:pt x="5167214" y="1417324"/>
                  <a:pt x="5175462" y="1400804"/>
                  <a:pt x="5164122" y="1399868"/>
                </a:cubicBezTo>
                <a:close/>
                <a:moveTo>
                  <a:pt x="6987217" y="1388959"/>
                </a:moveTo>
                <a:cubicBezTo>
                  <a:pt x="6981375" y="1388335"/>
                  <a:pt x="6973471" y="1404544"/>
                  <a:pt x="6984468" y="1405479"/>
                </a:cubicBezTo>
                <a:cubicBezTo>
                  <a:pt x="6990654" y="1406102"/>
                  <a:pt x="6998215" y="1389894"/>
                  <a:pt x="6987217" y="1388959"/>
                </a:cubicBezTo>
                <a:close/>
                <a:moveTo>
                  <a:pt x="6022231" y="1374932"/>
                </a:moveTo>
                <a:cubicBezTo>
                  <a:pt x="6014671" y="1373062"/>
                  <a:pt x="6009516" y="1374620"/>
                  <a:pt x="6017420" y="1384283"/>
                </a:cubicBezTo>
                <a:cubicBezTo>
                  <a:pt x="5993020" y="1391141"/>
                  <a:pt x="6035977" y="1403609"/>
                  <a:pt x="6038727" y="1386465"/>
                </a:cubicBezTo>
                <a:cubicBezTo>
                  <a:pt x="6039414" y="1381790"/>
                  <a:pt x="6029791" y="1376490"/>
                  <a:pt x="6022231" y="1374932"/>
                </a:cubicBezTo>
                <a:close/>
                <a:moveTo>
                  <a:pt x="5207422" y="1374309"/>
                </a:moveTo>
                <a:cubicBezTo>
                  <a:pt x="5181648" y="1372750"/>
                  <a:pt x="5157248" y="1404544"/>
                  <a:pt x="5207079" y="1404232"/>
                </a:cubicBezTo>
                <a:cubicBezTo>
                  <a:pt x="5198487" y="1404232"/>
                  <a:pt x="5214639" y="1380231"/>
                  <a:pt x="5231478" y="1389582"/>
                </a:cubicBezTo>
                <a:cubicBezTo>
                  <a:pt x="5225292" y="1379296"/>
                  <a:pt x="5216014" y="1374932"/>
                  <a:pt x="5207422" y="1374309"/>
                </a:cubicBezTo>
                <a:close/>
                <a:moveTo>
                  <a:pt x="2582233" y="1374309"/>
                </a:moveTo>
                <a:cubicBezTo>
                  <a:pt x="2593573" y="1375555"/>
                  <a:pt x="2585326" y="1391764"/>
                  <a:pt x="2579140" y="1391141"/>
                </a:cubicBezTo>
                <a:cubicBezTo>
                  <a:pt x="2568143" y="1390206"/>
                  <a:pt x="2576391" y="1373685"/>
                  <a:pt x="2582233" y="1374309"/>
                </a:cubicBezTo>
                <a:close/>
                <a:moveTo>
                  <a:pt x="6250762" y="1337527"/>
                </a:moveTo>
                <a:cubicBezTo>
                  <a:pt x="6323961" y="1339398"/>
                  <a:pt x="6245608" y="1391452"/>
                  <a:pt x="6250762" y="1337527"/>
                </a:cubicBezTo>
                <a:close/>
                <a:moveTo>
                  <a:pt x="5294711" y="1336592"/>
                </a:moveTo>
                <a:cubicBezTo>
                  <a:pt x="5288525" y="1335969"/>
                  <a:pt x="5280621" y="1352177"/>
                  <a:pt x="5291618" y="1353424"/>
                </a:cubicBezTo>
                <a:cubicBezTo>
                  <a:pt x="5297460" y="1354048"/>
                  <a:pt x="5305708" y="1337839"/>
                  <a:pt x="5294711" y="1336592"/>
                </a:cubicBezTo>
                <a:close/>
                <a:moveTo>
                  <a:pt x="6102303" y="1333475"/>
                </a:moveTo>
                <a:cubicBezTo>
                  <a:pt x="6096461" y="1332852"/>
                  <a:pt x="6088213" y="1349060"/>
                  <a:pt x="6099210" y="1350307"/>
                </a:cubicBezTo>
                <a:cubicBezTo>
                  <a:pt x="6105052" y="1350619"/>
                  <a:pt x="6113300" y="1334722"/>
                  <a:pt x="6102303" y="1333475"/>
                </a:cubicBezTo>
                <a:close/>
                <a:moveTo>
                  <a:pt x="6551461" y="1319448"/>
                </a:moveTo>
                <a:cubicBezTo>
                  <a:pt x="6507473" y="1324747"/>
                  <a:pt x="6491322" y="1352489"/>
                  <a:pt x="6476201" y="1379608"/>
                </a:cubicBezTo>
                <a:cubicBezTo>
                  <a:pt x="6455238" y="1370568"/>
                  <a:pt x="6462455" y="1389582"/>
                  <a:pt x="6476201" y="1379608"/>
                </a:cubicBezTo>
                <a:cubicBezTo>
                  <a:pt x="6488572" y="1392076"/>
                  <a:pt x="6500944" y="1404856"/>
                  <a:pt x="6513315" y="1417324"/>
                </a:cubicBezTo>
                <a:cubicBezTo>
                  <a:pt x="6566582" y="1376490"/>
                  <a:pt x="6570019" y="1374309"/>
                  <a:pt x="6634626" y="1344697"/>
                </a:cubicBezTo>
                <a:cubicBezTo>
                  <a:pt x="6625347" y="1318513"/>
                  <a:pt x="6605071" y="1342515"/>
                  <a:pt x="6592013" y="1340333"/>
                </a:cubicBezTo>
                <a:cubicBezTo>
                  <a:pt x="6586858" y="1339709"/>
                  <a:pt x="6554898" y="1319137"/>
                  <a:pt x="6551461" y="1319448"/>
                </a:cubicBezTo>
                <a:close/>
                <a:moveTo>
                  <a:pt x="6007110" y="1315396"/>
                </a:moveTo>
                <a:cubicBezTo>
                  <a:pt x="6001268" y="1314773"/>
                  <a:pt x="5993020" y="1330982"/>
                  <a:pt x="6004017" y="1332228"/>
                </a:cubicBezTo>
                <a:cubicBezTo>
                  <a:pt x="6009859" y="1332852"/>
                  <a:pt x="6018107" y="1316643"/>
                  <a:pt x="6007110" y="1315396"/>
                </a:cubicBezTo>
                <a:close/>
                <a:moveTo>
                  <a:pt x="2185654" y="1301058"/>
                </a:moveTo>
                <a:cubicBezTo>
                  <a:pt x="2189090" y="1300123"/>
                  <a:pt x="2194245" y="1301370"/>
                  <a:pt x="2196994" y="1303863"/>
                </a:cubicBezTo>
                <a:cubicBezTo>
                  <a:pt x="2205242" y="1316020"/>
                  <a:pt x="2189778" y="1316331"/>
                  <a:pt x="2184623" y="1311032"/>
                </a:cubicBezTo>
                <a:cubicBezTo>
                  <a:pt x="2180499" y="1305110"/>
                  <a:pt x="2182217" y="1301993"/>
                  <a:pt x="2185654" y="1301058"/>
                </a:cubicBezTo>
                <a:close/>
                <a:moveTo>
                  <a:pt x="2034101" y="1300746"/>
                </a:moveTo>
                <a:cubicBezTo>
                  <a:pt x="2043380" y="1300123"/>
                  <a:pt x="2052315" y="1303863"/>
                  <a:pt x="2059875" y="1312903"/>
                </a:cubicBezTo>
                <a:cubicBezTo>
                  <a:pt x="2047847" y="1320072"/>
                  <a:pt x="2035476" y="1327241"/>
                  <a:pt x="2023448" y="1334410"/>
                </a:cubicBezTo>
                <a:cubicBezTo>
                  <a:pt x="2017262" y="1328176"/>
                  <a:pt x="2010733" y="1321942"/>
                  <a:pt x="2004547" y="1315708"/>
                </a:cubicBezTo>
                <a:cubicBezTo>
                  <a:pt x="2014856" y="1306669"/>
                  <a:pt x="2024822" y="1301370"/>
                  <a:pt x="2034101" y="1300746"/>
                </a:cubicBezTo>
                <a:close/>
                <a:moveTo>
                  <a:pt x="6256261" y="1291395"/>
                </a:moveTo>
                <a:cubicBezTo>
                  <a:pt x="6264852" y="1300746"/>
                  <a:pt x="6248700" y="1307604"/>
                  <a:pt x="6241484" y="1315396"/>
                </a:cubicBezTo>
                <a:cubicBezTo>
                  <a:pt x="6232549" y="1306045"/>
                  <a:pt x="6249044" y="1299188"/>
                  <a:pt x="6256261" y="1291395"/>
                </a:cubicBezTo>
                <a:close/>
                <a:moveTo>
                  <a:pt x="5936661" y="1290148"/>
                </a:moveTo>
                <a:cubicBezTo>
                  <a:pt x="5930818" y="1288901"/>
                  <a:pt x="5927382" y="1291395"/>
                  <a:pt x="5933568" y="1299499"/>
                </a:cubicBezTo>
                <a:cubicBezTo>
                  <a:pt x="5941472" y="1310409"/>
                  <a:pt x="5966902" y="1318202"/>
                  <a:pt x="5954874" y="1301681"/>
                </a:cubicBezTo>
                <a:cubicBezTo>
                  <a:pt x="5950751" y="1296071"/>
                  <a:pt x="5942503" y="1291395"/>
                  <a:pt x="5936661" y="1290148"/>
                </a:cubicBezTo>
                <a:close/>
                <a:moveTo>
                  <a:pt x="2249917" y="1273004"/>
                </a:moveTo>
                <a:cubicBezTo>
                  <a:pt x="2260914" y="1274251"/>
                  <a:pt x="2253354" y="1290148"/>
                  <a:pt x="2247168" y="1289525"/>
                </a:cubicBezTo>
                <a:cubicBezTo>
                  <a:pt x="2236515" y="1288590"/>
                  <a:pt x="2244075" y="1272381"/>
                  <a:pt x="2249917" y="1273004"/>
                </a:cubicBezTo>
                <a:close/>
                <a:moveTo>
                  <a:pt x="6550774" y="1265835"/>
                </a:moveTo>
                <a:cubicBezTo>
                  <a:pt x="6540465" y="1265523"/>
                  <a:pt x="6529123" y="1273628"/>
                  <a:pt x="6535653" y="1283914"/>
                </a:cubicBezTo>
                <a:cubicBezTo>
                  <a:pt x="6548369" y="1274875"/>
                  <a:pt x="6568301" y="1286408"/>
                  <a:pt x="6560053" y="1269576"/>
                </a:cubicBezTo>
                <a:cubicBezTo>
                  <a:pt x="6557647" y="1267394"/>
                  <a:pt x="6554211" y="1265835"/>
                  <a:pt x="6550774" y="1265835"/>
                </a:cubicBezTo>
                <a:close/>
                <a:moveTo>
                  <a:pt x="3038608" y="1261783"/>
                </a:moveTo>
                <a:cubicBezTo>
                  <a:pt x="3032766" y="1261160"/>
                  <a:pt x="3024518" y="1277368"/>
                  <a:pt x="3035515" y="1278615"/>
                </a:cubicBezTo>
                <a:cubicBezTo>
                  <a:pt x="3041701" y="1278927"/>
                  <a:pt x="3049605" y="1262718"/>
                  <a:pt x="3038608" y="1261783"/>
                </a:cubicBezTo>
                <a:close/>
                <a:moveTo>
                  <a:pt x="6647341" y="1250873"/>
                </a:moveTo>
                <a:cubicBezTo>
                  <a:pt x="6616069" y="1253055"/>
                  <a:pt x="6567957" y="1293265"/>
                  <a:pt x="6575861" y="1304798"/>
                </a:cubicBezTo>
                <a:cubicBezTo>
                  <a:pt x="6604041" y="1308539"/>
                  <a:pt x="6638063" y="1282667"/>
                  <a:pt x="6670367" y="1263342"/>
                </a:cubicBezTo>
                <a:cubicBezTo>
                  <a:pt x="6666243" y="1253367"/>
                  <a:pt x="6657651" y="1249938"/>
                  <a:pt x="6647341" y="1250873"/>
                </a:cubicBezTo>
                <a:close/>
                <a:moveTo>
                  <a:pt x="6983437" y="1248691"/>
                </a:moveTo>
                <a:cubicBezTo>
                  <a:pt x="6974159" y="1249003"/>
                  <a:pt x="6964879" y="1251808"/>
                  <a:pt x="6954570" y="1258354"/>
                </a:cubicBezTo>
                <a:cubicBezTo>
                  <a:pt x="6924328" y="1231548"/>
                  <a:pt x="6913331" y="1297317"/>
                  <a:pt x="6954570" y="1258354"/>
                </a:cubicBezTo>
                <a:cubicBezTo>
                  <a:pt x="6957663" y="1261471"/>
                  <a:pt x="6960412" y="1264588"/>
                  <a:pt x="6963849" y="1267705"/>
                </a:cubicBezTo>
                <a:cubicBezTo>
                  <a:pt x="6978283" y="1267082"/>
                  <a:pt x="6993059" y="1265835"/>
                  <a:pt x="7009211" y="1255549"/>
                </a:cubicBezTo>
                <a:cubicBezTo>
                  <a:pt x="7030175" y="1264900"/>
                  <a:pt x="7022957" y="1245886"/>
                  <a:pt x="7009211" y="1255549"/>
                </a:cubicBezTo>
                <a:cubicBezTo>
                  <a:pt x="7000963" y="1251185"/>
                  <a:pt x="6992372" y="1248691"/>
                  <a:pt x="6983437" y="1248691"/>
                </a:cubicBezTo>
                <a:close/>
                <a:moveTo>
                  <a:pt x="6306778" y="1245263"/>
                </a:moveTo>
                <a:cubicBezTo>
                  <a:pt x="6317775" y="1246509"/>
                  <a:pt x="6309528" y="1262406"/>
                  <a:pt x="6303685" y="1262095"/>
                </a:cubicBezTo>
                <a:cubicBezTo>
                  <a:pt x="6292688" y="1260848"/>
                  <a:pt x="6300593" y="1244951"/>
                  <a:pt x="6306778" y="1245263"/>
                </a:cubicBezTo>
                <a:close/>
                <a:moveTo>
                  <a:pt x="6871749" y="1238717"/>
                </a:moveTo>
                <a:cubicBezTo>
                  <a:pt x="6861439" y="1238093"/>
                  <a:pt x="6850099" y="1246821"/>
                  <a:pt x="6856628" y="1256796"/>
                </a:cubicBezTo>
                <a:cubicBezTo>
                  <a:pt x="6869343" y="1247756"/>
                  <a:pt x="6888931" y="1259289"/>
                  <a:pt x="6880684" y="1242457"/>
                </a:cubicBezTo>
                <a:cubicBezTo>
                  <a:pt x="6878279" y="1239964"/>
                  <a:pt x="6875185" y="1238717"/>
                  <a:pt x="6871749" y="1238717"/>
                </a:cubicBezTo>
                <a:close/>
                <a:moveTo>
                  <a:pt x="6341831" y="1236223"/>
                </a:moveTo>
                <a:cubicBezTo>
                  <a:pt x="6352828" y="1237158"/>
                  <a:pt x="6345268" y="1253367"/>
                  <a:pt x="6339082" y="1252744"/>
                </a:cubicBezTo>
                <a:cubicBezTo>
                  <a:pt x="6328429" y="1251497"/>
                  <a:pt x="6335989" y="1235288"/>
                  <a:pt x="6341831" y="1236223"/>
                </a:cubicBezTo>
                <a:close/>
                <a:moveTo>
                  <a:pt x="6165879" y="1236223"/>
                </a:moveTo>
                <a:cubicBezTo>
                  <a:pt x="6177220" y="1251497"/>
                  <a:pt x="6145260" y="1262406"/>
                  <a:pt x="6127046" y="1274875"/>
                </a:cubicBezTo>
                <a:cubicBezTo>
                  <a:pt x="6117424" y="1265212"/>
                  <a:pt x="6125672" y="1257419"/>
                  <a:pt x="6120173" y="1248691"/>
                </a:cubicBezTo>
                <a:cubicBezTo>
                  <a:pt x="6136669" y="1238405"/>
                  <a:pt x="6151102" y="1236847"/>
                  <a:pt x="6165879" y="1236223"/>
                </a:cubicBezTo>
                <a:close/>
                <a:moveTo>
                  <a:pt x="2368135" y="1226872"/>
                </a:moveTo>
                <a:cubicBezTo>
                  <a:pt x="2371572" y="1247133"/>
                  <a:pt x="2342704" y="1263965"/>
                  <a:pt x="2326209" y="1282044"/>
                </a:cubicBezTo>
                <a:cubicBezTo>
                  <a:pt x="2327240" y="1268017"/>
                  <a:pt x="2318305" y="1252744"/>
                  <a:pt x="2301122" y="1237158"/>
                </a:cubicBezTo>
                <a:cubicBezTo>
                  <a:pt x="2323803" y="1231236"/>
                  <a:pt x="2345454" y="1232795"/>
                  <a:pt x="2368135" y="1226872"/>
                </a:cubicBezTo>
                <a:close/>
                <a:moveTo>
                  <a:pt x="2179124" y="1226872"/>
                </a:moveTo>
                <a:cubicBezTo>
                  <a:pt x="2190121" y="1228119"/>
                  <a:pt x="2181873" y="1244327"/>
                  <a:pt x="2176031" y="1243704"/>
                </a:cubicBezTo>
                <a:cubicBezTo>
                  <a:pt x="2165034" y="1242457"/>
                  <a:pt x="2172938" y="1226560"/>
                  <a:pt x="2179124" y="1226872"/>
                </a:cubicBezTo>
                <a:close/>
                <a:moveTo>
                  <a:pt x="2460922" y="1217521"/>
                </a:moveTo>
                <a:cubicBezTo>
                  <a:pt x="2469514" y="1226872"/>
                  <a:pt x="2453362" y="1234041"/>
                  <a:pt x="2445801" y="1241522"/>
                </a:cubicBezTo>
                <a:cubicBezTo>
                  <a:pt x="2437210" y="1232483"/>
                  <a:pt x="2453362" y="1225313"/>
                  <a:pt x="2460922" y="1217521"/>
                </a:cubicBezTo>
                <a:close/>
                <a:moveTo>
                  <a:pt x="6766933" y="1205364"/>
                </a:moveTo>
                <a:cubicBezTo>
                  <a:pt x="6760748" y="1205053"/>
                  <a:pt x="6753187" y="1220950"/>
                  <a:pt x="6764185" y="1222196"/>
                </a:cubicBezTo>
                <a:cubicBezTo>
                  <a:pt x="6770027" y="1222820"/>
                  <a:pt x="6777931" y="1206611"/>
                  <a:pt x="6766933" y="1205364"/>
                </a:cubicBezTo>
                <a:close/>
                <a:moveTo>
                  <a:pt x="2633781" y="1203806"/>
                </a:moveTo>
                <a:cubicBezTo>
                  <a:pt x="2625533" y="1208481"/>
                  <a:pt x="2617629" y="1213469"/>
                  <a:pt x="2609725" y="1218144"/>
                </a:cubicBezTo>
                <a:cubicBezTo>
                  <a:pt x="2615911" y="1224378"/>
                  <a:pt x="2622097" y="1230924"/>
                  <a:pt x="2628283" y="1237158"/>
                </a:cubicBezTo>
                <a:cubicBezTo>
                  <a:pt x="2636187" y="1232483"/>
                  <a:pt x="2644435" y="1227495"/>
                  <a:pt x="2652682" y="1222820"/>
                </a:cubicBezTo>
                <a:cubicBezTo>
                  <a:pt x="2646153" y="1216274"/>
                  <a:pt x="2639967" y="1210040"/>
                  <a:pt x="2633781" y="1203806"/>
                </a:cubicBezTo>
                <a:close/>
                <a:moveTo>
                  <a:pt x="2439616" y="1199130"/>
                </a:moveTo>
                <a:cubicBezTo>
                  <a:pt x="2450613" y="1200065"/>
                  <a:pt x="2443052" y="1216586"/>
                  <a:pt x="2436866" y="1215962"/>
                </a:cubicBezTo>
                <a:cubicBezTo>
                  <a:pt x="2425869" y="1214715"/>
                  <a:pt x="2433773" y="1198507"/>
                  <a:pt x="2439616" y="1199130"/>
                </a:cubicBezTo>
                <a:close/>
                <a:moveTo>
                  <a:pt x="5350383" y="1198507"/>
                </a:moveTo>
                <a:cubicBezTo>
                  <a:pt x="5337324" y="1208481"/>
                  <a:pt x="5314299" y="1217209"/>
                  <a:pt x="5323234" y="1229677"/>
                </a:cubicBezTo>
                <a:cubicBezTo>
                  <a:pt x="5335950" y="1219391"/>
                  <a:pt x="5359318" y="1210663"/>
                  <a:pt x="5350383" y="1198507"/>
                </a:cubicBezTo>
                <a:close/>
                <a:moveTo>
                  <a:pt x="5731842" y="1190091"/>
                </a:moveTo>
                <a:cubicBezTo>
                  <a:pt x="5735278" y="1189156"/>
                  <a:pt x="5740433" y="1190714"/>
                  <a:pt x="5743182" y="1193208"/>
                </a:cubicBezTo>
                <a:cubicBezTo>
                  <a:pt x="5751430" y="1205053"/>
                  <a:pt x="5736653" y="1205676"/>
                  <a:pt x="5731498" y="1200377"/>
                </a:cubicBezTo>
                <a:cubicBezTo>
                  <a:pt x="5727374" y="1194455"/>
                  <a:pt x="5728405" y="1191338"/>
                  <a:pt x="5731842" y="1190091"/>
                </a:cubicBezTo>
                <a:close/>
                <a:moveTo>
                  <a:pt x="5374783" y="1183545"/>
                </a:moveTo>
                <a:cubicBezTo>
                  <a:pt x="5368941" y="1183233"/>
                  <a:pt x="5360693" y="1199130"/>
                  <a:pt x="5371690" y="1200377"/>
                </a:cubicBezTo>
                <a:cubicBezTo>
                  <a:pt x="5377532" y="1201000"/>
                  <a:pt x="5385780" y="1184792"/>
                  <a:pt x="5374783" y="1183545"/>
                </a:cubicBezTo>
                <a:close/>
                <a:moveTo>
                  <a:pt x="3499107" y="1181986"/>
                </a:moveTo>
                <a:cubicBezTo>
                  <a:pt x="3501857" y="1183545"/>
                  <a:pt x="3502200" y="1186662"/>
                  <a:pt x="3496358" y="1191649"/>
                </a:cubicBezTo>
                <a:cubicBezTo>
                  <a:pt x="3493265" y="1188532"/>
                  <a:pt x="3490172" y="1185727"/>
                  <a:pt x="3487079" y="1182610"/>
                </a:cubicBezTo>
                <a:cubicBezTo>
                  <a:pt x="3490516" y="1180428"/>
                  <a:pt x="3496014" y="1180428"/>
                  <a:pt x="3499107" y="1181986"/>
                </a:cubicBezTo>
                <a:close/>
                <a:moveTo>
                  <a:pt x="2179124" y="1180740"/>
                </a:moveTo>
                <a:cubicBezTo>
                  <a:pt x="2190121" y="1181986"/>
                  <a:pt x="2182217" y="1198195"/>
                  <a:pt x="2176031" y="1197572"/>
                </a:cubicBezTo>
                <a:cubicBezTo>
                  <a:pt x="2165034" y="1196325"/>
                  <a:pt x="2172938" y="1180116"/>
                  <a:pt x="2179124" y="1180740"/>
                </a:cubicBezTo>
                <a:close/>
                <a:moveTo>
                  <a:pt x="2801485" y="1154556"/>
                </a:moveTo>
                <a:cubicBezTo>
                  <a:pt x="2790145" y="1158920"/>
                  <a:pt x="2789114" y="1174194"/>
                  <a:pt x="2780179" y="1176376"/>
                </a:cubicBezTo>
                <a:cubicBezTo>
                  <a:pt x="2768151" y="1179181"/>
                  <a:pt x="2742033" y="1157673"/>
                  <a:pt x="2725194" y="1179181"/>
                </a:cubicBezTo>
                <a:cubicBezTo>
                  <a:pt x="2737909" y="1191961"/>
                  <a:pt x="2749937" y="1204429"/>
                  <a:pt x="2762309" y="1216897"/>
                </a:cubicBezTo>
                <a:cubicBezTo>
                  <a:pt x="2794269" y="1197572"/>
                  <a:pt x="2838944" y="1179493"/>
                  <a:pt x="2816606" y="1154556"/>
                </a:cubicBezTo>
                <a:cubicBezTo>
                  <a:pt x="2810077" y="1152686"/>
                  <a:pt x="2804922" y="1152998"/>
                  <a:pt x="2801485" y="1154556"/>
                </a:cubicBezTo>
                <a:close/>
                <a:moveTo>
                  <a:pt x="6282722" y="1152998"/>
                </a:moveTo>
                <a:cubicBezTo>
                  <a:pt x="6293719" y="1154245"/>
                  <a:pt x="6285815" y="1170453"/>
                  <a:pt x="6279973" y="1169830"/>
                </a:cubicBezTo>
                <a:cubicBezTo>
                  <a:pt x="6268976" y="1168583"/>
                  <a:pt x="6276880" y="1152686"/>
                  <a:pt x="6282722" y="1152998"/>
                </a:cubicBezTo>
                <a:close/>
                <a:moveTo>
                  <a:pt x="4910160" y="1152063"/>
                </a:moveTo>
                <a:cubicBezTo>
                  <a:pt x="4906723" y="1152998"/>
                  <a:pt x="4905005" y="1156115"/>
                  <a:pt x="4909129" y="1162349"/>
                </a:cubicBezTo>
                <a:cubicBezTo>
                  <a:pt x="4914284" y="1167336"/>
                  <a:pt x="4929748" y="1167025"/>
                  <a:pt x="4921500" y="1154868"/>
                </a:cubicBezTo>
                <a:cubicBezTo>
                  <a:pt x="4918751" y="1152374"/>
                  <a:pt x="4913596" y="1150816"/>
                  <a:pt x="4910160" y="1152063"/>
                </a:cubicBezTo>
                <a:close/>
                <a:moveTo>
                  <a:pt x="5184397" y="1147699"/>
                </a:moveTo>
                <a:cubicBezTo>
                  <a:pt x="5176150" y="1152374"/>
                  <a:pt x="5168245" y="1157362"/>
                  <a:pt x="5159998" y="1162037"/>
                </a:cubicBezTo>
                <a:cubicBezTo>
                  <a:pt x="5166184" y="1168272"/>
                  <a:pt x="5172713" y="1174817"/>
                  <a:pt x="5178899" y="1181051"/>
                </a:cubicBezTo>
                <a:cubicBezTo>
                  <a:pt x="5186803" y="1176064"/>
                  <a:pt x="5195051" y="1171077"/>
                  <a:pt x="5203298" y="1166401"/>
                </a:cubicBezTo>
                <a:cubicBezTo>
                  <a:pt x="5197113" y="1160167"/>
                  <a:pt x="5190583" y="1153933"/>
                  <a:pt x="5184397" y="1147699"/>
                </a:cubicBezTo>
                <a:close/>
                <a:moveTo>
                  <a:pt x="6144916" y="1142712"/>
                </a:moveTo>
                <a:cubicBezTo>
                  <a:pt x="6076185" y="1195390"/>
                  <a:pt x="5921883" y="1239028"/>
                  <a:pt x="5976181" y="1303863"/>
                </a:cubicBezTo>
                <a:cubicBezTo>
                  <a:pt x="6002986" y="1272381"/>
                  <a:pt x="6049724" y="1252120"/>
                  <a:pt x="6076185" y="1229054"/>
                </a:cubicBezTo>
                <a:cubicBezTo>
                  <a:pt x="6091306" y="1215962"/>
                  <a:pt x="6088900" y="1198195"/>
                  <a:pt x="6105739" y="1181363"/>
                </a:cubicBezTo>
                <a:cubicBezTo>
                  <a:pt x="6104709" y="1182298"/>
                  <a:pt x="6128764" y="1185103"/>
                  <a:pt x="6139418" y="1176064"/>
                </a:cubicBezTo>
                <a:cubicBezTo>
                  <a:pt x="6141823" y="1174194"/>
                  <a:pt x="6140792" y="1146764"/>
                  <a:pt x="6144916" y="1142712"/>
                </a:cubicBezTo>
                <a:close/>
                <a:moveTo>
                  <a:pt x="4955866" y="1139595"/>
                </a:moveTo>
                <a:cubicBezTo>
                  <a:pt x="4952429" y="1140530"/>
                  <a:pt x="4950711" y="1143647"/>
                  <a:pt x="4954835" y="1149569"/>
                </a:cubicBezTo>
                <a:cubicBezTo>
                  <a:pt x="4959990" y="1154868"/>
                  <a:pt x="4975454" y="1154556"/>
                  <a:pt x="4967207" y="1142400"/>
                </a:cubicBezTo>
                <a:cubicBezTo>
                  <a:pt x="4964457" y="1139906"/>
                  <a:pt x="4959302" y="1138659"/>
                  <a:pt x="4955866" y="1139595"/>
                </a:cubicBezTo>
                <a:close/>
                <a:moveTo>
                  <a:pt x="5032158" y="1138971"/>
                </a:moveTo>
                <a:cubicBezTo>
                  <a:pt x="5029065" y="1139906"/>
                  <a:pt x="5027346" y="1143023"/>
                  <a:pt x="5031470" y="1148946"/>
                </a:cubicBezTo>
                <a:cubicBezTo>
                  <a:pt x="5036625" y="1154245"/>
                  <a:pt x="5051746" y="1153933"/>
                  <a:pt x="5043498" y="1141776"/>
                </a:cubicBezTo>
                <a:cubicBezTo>
                  <a:pt x="5040749" y="1139283"/>
                  <a:pt x="5035594" y="1138036"/>
                  <a:pt x="5032158" y="1138971"/>
                </a:cubicBezTo>
                <a:close/>
                <a:moveTo>
                  <a:pt x="5767238" y="1126191"/>
                </a:moveTo>
                <a:cubicBezTo>
                  <a:pt x="5773768" y="1128061"/>
                  <a:pt x="5778235" y="1132425"/>
                  <a:pt x="5779266" y="1141153"/>
                </a:cubicBezTo>
                <a:cubicBezTo>
                  <a:pt x="5771362" y="1145829"/>
                  <a:pt x="5763114" y="1150504"/>
                  <a:pt x="5754867" y="1155180"/>
                </a:cubicBezTo>
                <a:cubicBezTo>
                  <a:pt x="5748681" y="1150193"/>
                  <a:pt x="5742151" y="1145517"/>
                  <a:pt x="5733560" y="1153310"/>
                </a:cubicBezTo>
                <a:cubicBezTo>
                  <a:pt x="5716377" y="1141776"/>
                  <a:pt x="5748337" y="1121516"/>
                  <a:pt x="5767238" y="1126191"/>
                </a:cubicBezTo>
                <a:close/>
                <a:moveTo>
                  <a:pt x="5907450" y="1125256"/>
                </a:moveTo>
                <a:cubicBezTo>
                  <a:pt x="5913636" y="1131802"/>
                  <a:pt x="5919821" y="1138036"/>
                  <a:pt x="5926007" y="1144270"/>
                </a:cubicBezTo>
                <a:cubicBezTo>
                  <a:pt x="5917760" y="1149257"/>
                  <a:pt x="5909512" y="1153933"/>
                  <a:pt x="5901608" y="1158920"/>
                </a:cubicBezTo>
                <a:cubicBezTo>
                  <a:pt x="5895078" y="1152686"/>
                  <a:pt x="5889236" y="1146140"/>
                  <a:pt x="5883050" y="1139906"/>
                </a:cubicBezTo>
                <a:cubicBezTo>
                  <a:pt x="5891298" y="1135231"/>
                  <a:pt x="5899202" y="1130243"/>
                  <a:pt x="5907450" y="1125256"/>
                </a:cubicBezTo>
                <a:close/>
                <a:moveTo>
                  <a:pt x="3455463" y="1117152"/>
                </a:moveTo>
                <a:cubicBezTo>
                  <a:pt x="3419379" y="1127438"/>
                  <a:pt x="3389481" y="1144894"/>
                  <a:pt x="3379859" y="1177311"/>
                </a:cubicBezTo>
                <a:cubicBezTo>
                  <a:pt x="3398416" y="1176064"/>
                  <a:pt x="3413881" y="1191338"/>
                  <a:pt x="3434844" y="1174506"/>
                </a:cubicBezTo>
                <a:cubicBezTo>
                  <a:pt x="3447903" y="1182922"/>
                  <a:pt x="3465429" y="1166401"/>
                  <a:pt x="3477801" y="1178870"/>
                </a:cubicBezTo>
                <a:cubicBezTo>
                  <a:pt x="3451339" y="1206923"/>
                  <a:pt x="3433125" y="1184168"/>
                  <a:pt x="3407695" y="1205364"/>
                </a:cubicBezTo>
                <a:cubicBezTo>
                  <a:pt x="3428658" y="1232483"/>
                  <a:pt x="3457525" y="1214715"/>
                  <a:pt x="3484674" y="1205053"/>
                </a:cubicBezTo>
                <a:cubicBezTo>
                  <a:pt x="3524194" y="1206299"/>
                  <a:pt x="3499107" y="1194766"/>
                  <a:pt x="3532786" y="1176064"/>
                </a:cubicBezTo>
                <a:cubicBezTo>
                  <a:pt x="3509417" y="1142712"/>
                  <a:pt x="3478144" y="1155492"/>
                  <a:pt x="3455463" y="1117152"/>
                </a:cubicBezTo>
                <a:close/>
                <a:moveTo>
                  <a:pt x="5831846" y="1106865"/>
                </a:moveTo>
                <a:cubicBezTo>
                  <a:pt x="5842843" y="1108112"/>
                  <a:pt x="5835282" y="1124321"/>
                  <a:pt x="5829096" y="1123698"/>
                </a:cubicBezTo>
                <a:cubicBezTo>
                  <a:pt x="5818099" y="1122762"/>
                  <a:pt x="5826003" y="1106242"/>
                  <a:pt x="5831846" y="1106865"/>
                </a:cubicBezTo>
                <a:close/>
                <a:moveTo>
                  <a:pt x="2748562" y="1097826"/>
                </a:moveTo>
                <a:cubicBezTo>
                  <a:pt x="2755436" y="1098449"/>
                  <a:pt x="2755436" y="1107489"/>
                  <a:pt x="2739627" y="1100631"/>
                </a:cubicBezTo>
                <a:cubicBezTo>
                  <a:pt x="2743064" y="1098138"/>
                  <a:pt x="2746501" y="1097514"/>
                  <a:pt x="2748562" y="1097826"/>
                </a:cubicBezTo>
                <a:close/>
                <a:moveTo>
                  <a:pt x="6676552" y="1094709"/>
                </a:moveTo>
                <a:cubicBezTo>
                  <a:pt x="6614351" y="1119022"/>
                  <a:pt x="6539777" y="1134919"/>
                  <a:pt x="6531185" y="1181675"/>
                </a:cubicBezTo>
                <a:cubicBezTo>
                  <a:pt x="6485480" y="1210975"/>
                  <a:pt x="6417092" y="1237782"/>
                  <a:pt x="6428433" y="1273004"/>
                </a:cubicBezTo>
                <a:cubicBezTo>
                  <a:pt x="6454894" y="1246198"/>
                  <a:pt x="6471390" y="1277057"/>
                  <a:pt x="6495446" y="1262718"/>
                </a:cubicBezTo>
                <a:cubicBezTo>
                  <a:pt x="6496820" y="1241210"/>
                  <a:pt x="6525687" y="1247445"/>
                  <a:pt x="6544245" y="1234041"/>
                </a:cubicBezTo>
                <a:cubicBezTo>
                  <a:pt x="6564177" y="1219391"/>
                  <a:pt x="6561771" y="1207235"/>
                  <a:pt x="6583077" y="1195390"/>
                </a:cubicBezTo>
                <a:cubicBezTo>
                  <a:pt x="6604728" y="1183233"/>
                  <a:pt x="6660057" y="1180116"/>
                  <a:pt x="6677239" y="1153933"/>
                </a:cubicBezTo>
                <a:cubicBezTo>
                  <a:pt x="6649059" y="1131178"/>
                  <a:pt x="6717103" y="1118399"/>
                  <a:pt x="6676552" y="1094709"/>
                </a:cubicBezTo>
                <a:close/>
                <a:moveTo>
                  <a:pt x="5212577" y="1079435"/>
                </a:moveTo>
                <a:cubicBezTo>
                  <a:pt x="5221168" y="1088786"/>
                  <a:pt x="5205017" y="1095332"/>
                  <a:pt x="5197456" y="1103125"/>
                </a:cubicBezTo>
                <a:cubicBezTo>
                  <a:pt x="5188865" y="1093774"/>
                  <a:pt x="5205017" y="1086916"/>
                  <a:pt x="5212577" y="1079435"/>
                </a:cubicBezTo>
                <a:close/>
                <a:moveTo>
                  <a:pt x="2499068" y="1079435"/>
                </a:moveTo>
                <a:cubicBezTo>
                  <a:pt x="2510065" y="1080370"/>
                  <a:pt x="2502161" y="1096579"/>
                  <a:pt x="2496319" y="1095956"/>
                </a:cubicBezTo>
                <a:cubicBezTo>
                  <a:pt x="2484978" y="1094709"/>
                  <a:pt x="2492882" y="1078812"/>
                  <a:pt x="2499068" y="1079435"/>
                </a:cubicBezTo>
                <a:close/>
                <a:moveTo>
                  <a:pt x="2992558" y="1078812"/>
                </a:moveTo>
                <a:cubicBezTo>
                  <a:pt x="2949601" y="1094709"/>
                  <a:pt x="2831040" y="1100320"/>
                  <a:pt x="2850284" y="1149257"/>
                </a:cubicBezTo>
                <a:cubicBezTo>
                  <a:pt x="2893929" y="1130555"/>
                  <a:pt x="3012834" y="1121827"/>
                  <a:pt x="2992558" y="1078812"/>
                </a:cubicBezTo>
                <a:close/>
                <a:moveTo>
                  <a:pt x="2821074" y="1061668"/>
                </a:moveTo>
                <a:cubicBezTo>
                  <a:pt x="2739284" y="1057928"/>
                  <a:pt x="2822448" y="1109047"/>
                  <a:pt x="2821074" y="1061668"/>
                </a:cubicBezTo>
                <a:close/>
                <a:moveTo>
                  <a:pt x="6389599" y="1060733"/>
                </a:moveTo>
                <a:cubicBezTo>
                  <a:pt x="6400596" y="1061980"/>
                  <a:pt x="6392692" y="1078189"/>
                  <a:pt x="6386507" y="1077565"/>
                </a:cubicBezTo>
                <a:cubicBezTo>
                  <a:pt x="6375510" y="1076318"/>
                  <a:pt x="6383757" y="1060421"/>
                  <a:pt x="6389599" y="1060733"/>
                </a:cubicBezTo>
                <a:close/>
                <a:moveTo>
                  <a:pt x="5571354" y="1042342"/>
                </a:moveTo>
                <a:cubicBezTo>
                  <a:pt x="5582351" y="1043589"/>
                  <a:pt x="5574103" y="1059798"/>
                  <a:pt x="5568261" y="1059174"/>
                </a:cubicBezTo>
                <a:cubicBezTo>
                  <a:pt x="5557264" y="1057928"/>
                  <a:pt x="5565168" y="1041719"/>
                  <a:pt x="5571354" y="1042342"/>
                </a:cubicBezTo>
                <a:close/>
                <a:moveTo>
                  <a:pt x="2460922" y="1042342"/>
                </a:moveTo>
                <a:cubicBezTo>
                  <a:pt x="2467108" y="1048576"/>
                  <a:pt x="2473638" y="1054811"/>
                  <a:pt x="2479480" y="1061045"/>
                </a:cubicBezTo>
                <a:cubicBezTo>
                  <a:pt x="2437210" y="1096891"/>
                  <a:pt x="2401470" y="1093462"/>
                  <a:pt x="2360918" y="1117152"/>
                </a:cubicBezTo>
                <a:cubicBezTo>
                  <a:pt x="2349578" y="1071331"/>
                  <a:pt x="2466764" y="1088163"/>
                  <a:pt x="2427588" y="1047641"/>
                </a:cubicBezTo>
                <a:cubicBezTo>
                  <a:pt x="2438928" y="1043278"/>
                  <a:pt x="2448894" y="1049823"/>
                  <a:pt x="2460922" y="1042342"/>
                </a:cubicBezTo>
                <a:close/>
                <a:moveTo>
                  <a:pt x="2511440" y="1032991"/>
                </a:moveTo>
                <a:cubicBezTo>
                  <a:pt x="2526561" y="1032680"/>
                  <a:pt x="2545118" y="1037043"/>
                  <a:pt x="2551647" y="1037355"/>
                </a:cubicBezTo>
                <a:cubicBezTo>
                  <a:pt x="2568143" y="1073201"/>
                  <a:pt x="2506629" y="1057616"/>
                  <a:pt x="2493570" y="1056993"/>
                </a:cubicBezTo>
                <a:cubicBezTo>
                  <a:pt x="2485322" y="1038914"/>
                  <a:pt x="2496662" y="1033615"/>
                  <a:pt x="2511440" y="1032991"/>
                </a:cubicBezTo>
                <a:close/>
                <a:moveTo>
                  <a:pt x="4528014" y="1030186"/>
                </a:moveTo>
                <a:cubicBezTo>
                  <a:pt x="4521828" y="1029563"/>
                  <a:pt x="4513924" y="1045771"/>
                  <a:pt x="4524921" y="1047018"/>
                </a:cubicBezTo>
                <a:cubicBezTo>
                  <a:pt x="4530763" y="1047641"/>
                  <a:pt x="4539011" y="1031433"/>
                  <a:pt x="4528014" y="1030186"/>
                </a:cubicBezTo>
                <a:close/>
                <a:moveTo>
                  <a:pt x="6433587" y="1023952"/>
                </a:moveTo>
                <a:cubicBezTo>
                  <a:pt x="6437024" y="1023952"/>
                  <a:pt x="6440461" y="1025199"/>
                  <a:pt x="6442866" y="1027692"/>
                </a:cubicBezTo>
                <a:cubicBezTo>
                  <a:pt x="6451114" y="1044524"/>
                  <a:pt x="6431182" y="1032991"/>
                  <a:pt x="6418467" y="1042342"/>
                </a:cubicBezTo>
                <a:cubicBezTo>
                  <a:pt x="6411937" y="1032056"/>
                  <a:pt x="6423621" y="1023328"/>
                  <a:pt x="6433587" y="1023952"/>
                </a:cubicBezTo>
                <a:close/>
                <a:moveTo>
                  <a:pt x="5476161" y="1023952"/>
                </a:moveTo>
                <a:cubicBezTo>
                  <a:pt x="5487158" y="1024887"/>
                  <a:pt x="5479254" y="1041096"/>
                  <a:pt x="5473412" y="1040472"/>
                </a:cubicBezTo>
                <a:cubicBezTo>
                  <a:pt x="5462415" y="1039537"/>
                  <a:pt x="5469976" y="1023328"/>
                  <a:pt x="5476161" y="1023952"/>
                </a:cubicBezTo>
                <a:close/>
                <a:moveTo>
                  <a:pt x="4693656" y="1023952"/>
                </a:moveTo>
                <a:cubicBezTo>
                  <a:pt x="4704653" y="1024887"/>
                  <a:pt x="4696406" y="1041096"/>
                  <a:pt x="4690563" y="1040472"/>
                </a:cubicBezTo>
                <a:cubicBezTo>
                  <a:pt x="4679566" y="1039537"/>
                  <a:pt x="4687470" y="1023328"/>
                  <a:pt x="4693656" y="1023952"/>
                </a:cubicBezTo>
                <a:close/>
                <a:moveTo>
                  <a:pt x="2836882" y="1020835"/>
                </a:moveTo>
                <a:cubicBezTo>
                  <a:pt x="2830352" y="1022393"/>
                  <a:pt x="2824510" y="1028939"/>
                  <a:pt x="2823823" y="1044836"/>
                </a:cubicBezTo>
                <a:cubicBezTo>
                  <a:pt x="2867124" y="1047641"/>
                  <a:pt x="2857158" y="1024575"/>
                  <a:pt x="2843068" y="1020835"/>
                </a:cubicBezTo>
                <a:cubicBezTo>
                  <a:pt x="2841006" y="1020523"/>
                  <a:pt x="2838944" y="1020523"/>
                  <a:pt x="2836882" y="1020835"/>
                </a:cubicBezTo>
                <a:close/>
                <a:moveTo>
                  <a:pt x="6096804" y="1014912"/>
                </a:moveTo>
                <a:cubicBezTo>
                  <a:pt x="6101959" y="1019900"/>
                  <a:pt x="6097492" y="1031433"/>
                  <a:pt x="6084776" y="1022082"/>
                </a:cubicBezTo>
                <a:cubicBezTo>
                  <a:pt x="6088557" y="1019588"/>
                  <a:pt x="6092681" y="1017094"/>
                  <a:pt x="6096804" y="1014912"/>
                </a:cubicBezTo>
                <a:close/>
                <a:moveTo>
                  <a:pt x="5542143" y="1014912"/>
                </a:moveTo>
                <a:cubicBezTo>
                  <a:pt x="5554859" y="1025510"/>
                  <a:pt x="5530459" y="1031121"/>
                  <a:pt x="5542143" y="1014912"/>
                </a:cubicBezTo>
                <a:close/>
                <a:moveTo>
                  <a:pt x="4728709" y="1014912"/>
                </a:moveTo>
                <a:cubicBezTo>
                  <a:pt x="4739706" y="1015847"/>
                  <a:pt x="4732146" y="1032056"/>
                  <a:pt x="4726304" y="1031433"/>
                </a:cubicBezTo>
                <a:cubicBezTo>
                  <a:pt x="4715307" y="1030498"/>
                  <a:pt x="4722867" y="1014289"/>
                  <a:pt x="4728709" y="1014912"/>
                </a:cubicBezTo>
                <a:close/>
                <a:moveTo>
                  <a:pt x="7053887" y="1005561"/>
                </a:moveTo>
                <a:cubicBezTo>
                  <a:pt x="7064883" y="1006496"/>
                  <a:pt x="7056636" y="1022705"/>
                  <a:pt x="7050793" y="1022082"/>
                </a:cubicBezTo>
                <a:cubicBezTo>
                  <a:pt x="7039797" y="1021146"/>
                  <a:pt x="7047701" y="1004938"/>
                  <a:pt x="7053887" y="1005561"/>
                </a:cubicBezTo>
                <a:close/>
                <a:moveTo>
                  <a:pt x="6611945" y="1005561"/>
                </a:moveTo>
                <a:cubicBezTo>
                  <a:pt x="6620880" y="1014912"/>
                  <a:pt x="6604385" y="1021770"/>
                  <a:pt x="6597167" y="1029563"/>
                </a:cubicBezTo>
                <a:cubicBezTo>
                  <a:pt x="6588576" y="1020211"/>
                  <a:pt x="6604728" y="1013354"/>
                  <a:pt x="6611945" y="1005561"/>
                </a:cubicBezTo>
                <a:close/>
                <a:moveTo>
                  <a:pt x="4444849" y="1004938"/>
                </a:moveTo>
                <a:cubicBezTo>
                  <a:pt x="4436601" y="1009925"/>
                  <a:pt x="4428354" y="1014601"/>
                  <a:pt x="4420450" y="1019588"/>
                </a:cubicBezTo>
                <a:cubicBezTo>
                  <a:pt x="4426635" y="1025822"/>
                  <a:pt x="4433165" y="1032056"/>
                  <a:pt x="4439351" y="1038290"/>
                </a:cubicBezTo>
                <a:cubicBezTo>
                  <a:pt x="4447255" y="1033615"/>
                  <a:pt x="4455503" y="1028627"/>
                  <a:pt x="4463407" y="1023952"/>
                </a:cubicBezTo>
                <a:cubicBezTo>
                  <a:pt x="4457221" y="1017718"/>
                  <a:pt x="4451035" y="1011172"/>
                  <a:pt x="4444849" y="1004938"/>
                </a:cubicBezTo>
                <a:close/>
                <a:moveTo>
                  <a:pt x="4499834" y="1002133"/>
                </a:moveTo>
                <a:cubicBezTo>
                  <a:pt x="4492617" y="1009925"/>
                  <a:pt x="4476122" y="1016783"/>
                  <a:pt x="4484713" y="1025822"/>
                </a:cubicBezTo>
                <a:cubicBezTo>
                  <a:pt x="4491930" y="1018341"/>
                  <a:pt x="4508426" y="1011484"/>
                  <a:pt x="4499834" y="1002133"/>
                </a:cubicBezTo>
                <a:close/>
                <a:moveTo>
                  <a:pt x="2875028" y="999015"/>
                </a:moveTo>
                <a:cubicBezTo>
                  <a:pt x="2869186" y="998704"/>
                  <a:pt x="2861282" y="1014601"/>
                  <a:pt x="2872622" y="1015847"/>
                </a:cubicBezTo>
                <a:cubicBezTo>
                  <a:pt x="2878464" y="1016471"/>
                  <a:pt x="2886368" y="1000262"/>
                  <a:pt x="2875028" y="999015"/>
                </a:cubicBezTo>
                <a:close/>
                <a:moveTo>
                  <a:pt x="6470015" y="996210"/>
                </a:moveTo>
                <a:cubicBezTo>
                  <a:pt x="6479294" y="995587"/>
                  <a:pt x="6487885" y="999327"/>
                  <a:pt x="6495446" y="1008055"/>
                </a:cubicBezTo>
                <a:cubicBezTo>
                  <a:pt x="6483418" y="1015536"/>
                  <a:pt x="6471390" y="1023017"/>
                  <a:pt x="6459362" y="1030186"/>
                </a:cubicBezTo>
                <a:cubicBezTo>
                  <a:pt x="6453176" y="1023952"/>
                  <a:pt x="6446646" y="1017406"/>
                  <a:pt x="6440461" y="1011172"/>
                </a:cubicBezTo>
                <a:cubicBezTo>
                  <a:pt x="6451114" y="1002444"/>
                  <a:pt x="6460736" y="997145"/>
                  <a:pt x="6470015" y="996210"/>
                </a:cubicBezTo>
                <a:close/>
                <a:moveTo>
                  <a:pt x="5147282" y="996210"/>
                </a:moveTo>
                <a:cubicBezTo>
                  <a:pt x="5187490" y="1017406"/>
                  <a:pt x="5136629" y="1029251"/>
                  <a:pt x="5117384" y="1044213"/>
                </a:cubicBezTo>
                <a:cubicBezTo>
                  <a:pt x="5103982" y="1025822"/>
                  <a:pt x="5117041" y="1010237"/>
                  <a:pt x="5147282" y="996210"/>
                </a:cubicBezTo>
                <a:close/>
                <a:moveTo>
                  <a:pt x="2626565" y="996210"/>
                </a:moveTo>
                <a:cubicBezTo>
                  <a:pt x="2630001" y="996522"/>
                  <a:pt x="2633094" y="997457"/>
                  <a:pt x="2635499" y="999950"/>
                </a:cubicBezTo>
                <a:cubicBezTo>
                  <a:pt x="2643747" y="1016783"/>
                  <a:pt x="2623815" y="1005250"/>
                  <a:pt x="2611100" y="1014289"/>
                </a:cubicBezTo>
                <a:cubicBezTo>
                  <a:pt x="2604571" y="1004314"/>
                  <a:pt x="2616255" y="995898"/>
                  <a:pt x="2626565" y="996210"/>
                </a:cubicBezTo>
                <a:close/>
                <a:moveTo>
                  <a:pt x="5760021" y="977819"/>
                </a:moveTo>
                <a:cubicBezTo>
                  <a:pt x="5778922" y="978755"/>
                  <a:pt x="5796105" y="989664"/>
                  <a:pt x="5817068" y="980625"/>
                </a:cubicBezTo>
                <a:cubicBezTo>
                  <a:pt x="5829096" y="1006185"/>
                  <a:pt x="5753492" y="1018965"/>
                  <a:pt x="5740433" y="981248"/>
                </a:cubicBezTo>
                <a:cubicBezTo>
                  <a:pt x="5747306" y="978131"/>
                  <a:pt x="5753836" y="977508"/>
                  <a:pt x="5760021" y="977819"/>
                </a:cubicBezTo>
                <a:close/>
                <a:moveTo>
                  <a:pt x="5560013" y="977819"/>
                </a:moveTo>
                <a:cubicBezTo>
                  <a:pt x="5563450" y="977508"/>
                  <a:pt x="5565856" y="977819"/>
                  <a:pt x="5567918" y="978755"/>
                </a:cubicBezTo>
                <a:cubicBezTo>
                  <a:pt x="5579946" y="984989"/>
                  <a:pt x="5568949" y="1011795"/>
                  <a:pt x="5542143" y="1014912"/>
                </a:cubicBezTo>
                <a:cubicBezTo>
                  <a:pt x="5530115" y="1002133"/>
                  <a:pt x="5554859" y="993093"/>
                  <a:pt x="5547986" y="981248"/>
                </a:cubicBezTo>
                <a:cubicBezTo>
                  <a:pt x="5552453" y="979378"/>
                  <a:pt x="5556577" y="978131"/>
                  <a:pt x="5560013" y="977819"/>
                </a:cubicBezTo>
                <a:close/>
                <a:moveTo>
                  <a:pt x="2665054" y="977819"/>
                </a:moveTo>
                <a:cubicBezTo>
                  <a:pt x="2676051" y="979066"/>
                  <a:pt x="2668147" y="995275"/>
                  <a:pt x="2662305" y="994652"/>
                </a:cubicBezTo>
                <a:cubicBezTo>
                  <a:pt x="2651308" y="993405"/>
                  <a:pt x="2659212" y="977196"/>
                  <a:pt x="2665054" y="977819"/>
                </a:cubicBezTo>
                <a:close/>
                <a:moveTo>
                  <a:pt x="6124297" y="969092"/>
                </a:moveTo>
                <a:cubicBezTo>
                  <a:pt x="6129108" y="970027"/>
                  <a:pt x="6133232" y="975326"/>
                  <a:pt x="6135981" y="987482"/>
                </a:cubicBezTo>
                <a:cubicBezTo>
                  <a:pt x="6123953" y="994652"/>
                  <a:pt x="6111925" y="1001509"/>
                  <a:pt x="6099554" y="1008990"/>
                </a:cubicBezTo>
                <a:cubicBezTo>
                  <a:pt x="6086838" y="999639"/>
                  <a:pt x="6082371" y="1011172"/>
                  <a:pt x="6087526" y="1016159"/>
                </a:cubicBezTo>
                <a:cubicBezTo>
                  <a:pt x="6051442" y="1036732"/>
                  <a:pt x="6016045" y="1053876"/>
                  <a:pt x="5989927" y="1014912"/>
                </a:cubicBezTo>
                <a:cubicBezTo>
                  <a:pt x="6024980" y="1007431"/>
                  <a:pt x="6055909" y="994963"/>
                  <a:pt x="6068968" y="997457"/>
                </a:cubicBezTo>
                <a:cubicBezTo>
                  <a:pt x="6087182" y="1000574"/>
                  <a:pt x="6109520" y="965975"/>
                  <a:pt x="6124297" y="969092"/>
                </a:cubicBezTo>
                <a:close/>
                <a:moveTo>
                  <a:pt x="6347673" y="959429"/>
                </a:moveTo>
                <a:cubicBezTo>
                  <a:pt x="6352141" y="959117"/>
                  <a:pt x="6356608" y="959429"/>
                  <a:pt x="6361076" y="960364"/>
                </a:cubicBezTo>
                <a:cubicBezTo>
                  <a:pt x="6369667" y="962546"/>
                  <a:pt x="6378259" y="966910"/>
                  <a:pt x="6385819" y="975014"/>
                </a:cubicBezTo>
                <a:cubicBezTo>
                  <a:pt x="6366918" y="980001"/>
                  <a:pt x="6349048" y="978131"/>
                  <a:pt x="6333584" y="961611"/>
                </a:cubicBezTo>
                <a:cubicBezTo>
                  <a:pt x="6338395" y="960364"/>
                  <a:pt x="6342862" y="959741"/>
                  <a:pt x="6347673" y="959429"/>
                </a:cubicBezTo>
                <a:close/>
                <a:moveTo>
                  <a:pt x="5464133" y="959429"/>
                </a:moveTo>
                <a:cubicBezTo>
                  <a:pt x="5475130" y="960676"/>
                  <a:pt x="5467570" y="976884"/>
                  <a:pt x="5461384" y="976261"/>
                </a:cubicBezTo>
                <a:cubicBezTo>
                  <a:pt x="5450387" y="975014"/>
                  <a:pt x="5458291" y="958805"/>
                  <a:pt x="5464133" y="959429"/>
                </a:cubicBezTo>
                <a:close/>
                <a:moveTo>
                  <a:pt x="3050980" y="957247"/>
                </a:moveTo>
                <a:cubicBezTo>
                  <a:pt x="3041701" y="959741"/>
                  <a:pt x="3031391" y="966286"/>
                  <a:pt x="3021425" y="971585"/>
                </a:cubicBezTo>
                <a:cubicBezTo>
                  <a:pt x="2997370" y="963793"/>
                  <a:pt x="2971252" y="969715"/>
                  <a:pt x="2942728" y="989041"/>
                </a:cubicBezTo>
                <a:cubicBezTo>
                  <a:pt x="2961629" y="1028004"/>
                  <a:pt x="2994620" y="980937"/>
                  <a:pt x="3021425" y="971585"/>
                </a:cubicBezTo>
                <a:cubicBezTo>
                  <a:pt x="3024862" y="974702"/>
                  <a:pt x="3027611" y="978131"/>
                  <a:pt x="3030704" y="980937"/>
                </a:cubicBezTo>
                <a:cubicBezTo>
                  <a:pt x="3039296" y="973144"/>
                  <a:pt x="3045825" y="977819"/>
                  <a:pt x="3052355" y="983118"/>
                </a:cubicBezTo>
                <a:cubicBezTo>
                  <a:pt x="3060259" y="978443"/>
                  <a:pt x="3068506" y="973456"/>
                  <a:pt x="3076754" y="968468"/>
                </a:cubicBezTo>
                <a:cubicBezTo>
                  <a:pt x="3069537" y="956935"/>
                  <a:pt x="3060602" y="955065"/>
                  <a:pt x="3050980" y="957247"/>
                </a:cubicBezTo>
                <a:close/>
                <a:moveTo>
                  <a:pt x="6555585" y="950078"/>
                </a:moveTo>
                <a:cubicBezTo>
                  <a:pt x="6566582" y="951325"/>
                  <a:pt x="6558678" y="967221"/>
                  <a:pt x="6552836" y="966910"/>
                </a:cubicBezTo>
                <a:cubicBezTo>
                  <a:pt x="6541495" y="965663"/>
                  <a:pt x="6549743" y="949766"/>
                  <a:pt x="6555585" y="950078"/>
                </a:cubicBezTo>
                <a:close/>
                <a:moveTo>
                  <a:pt x="6306435" y="950078"/>
                </a:moveTo>
                <a:cubicBezTo>
                  <a:pt x="6317432" y="951325"/>
                  <a:pt x="6309528" y="967533"/>
                  <a:pt x="6303685" y="966910"/>
                </a:cubicBezTo>
                <a:cubicBezTo>
                  <a:pt x="6292345" y="965663"/>
                  <a:pt x="6300249" y="949454"/>
                  <a:pt x="6306435" y="950078"/>
                </a:cubicBezTo>
                <a:close/>
                <a:moveTo>
                  <a:pt x="5753492" y="941038"/>
                </a:moveTo>
                <a:cubicBezTo>
                  <a:pt x="5770331" y="942908"/>
                  <a:pt x="5789576" y="952571"/>
                  <a:pt x="5795074" y="968468"/>
                </a:cubicBezTo>
                <a:cubicBezTo>
                  <a:pt x="5771362" y="980937"/>
                  <a:pt x="5755554" y="941973"/>
                  <a:pt x="5730467" y="961611"/>
                </a:cubicBezTo>
                <a:cubicBezTo>
                  <a:pt x="5723250" y="945714"/>
                  <a:pt x="5736996" y="939480"/>
                  <a:pt x="5753492" y="941038"/>
                </a:cubicBezTo>
                <a:close/>
                <a:moveTo>
                  <a:pt x="5061368" y="941038"/>
                </a:moveTo>
                <a:cubicBezTo>
                  <a:pt x="5072365" y="941973"/>
                  <a:pt x="5064118" y="958182"/>
                  <a:pt x="5058275" y="957559"/>
                </a:cubicBezTo>
                <a:cubicBezTo>
                  <a:pt x="5047278" y="956623"/>
                  <a:pt x="5055526" y="940415"/>
                  <a:pt x="5061368" y="941038"/>
                </a:cubicBezTo>
                <a:close/>
                <a:moveTo>
                  <a:pt x="4619427" y="941038"/>
                </a:moveTo>
                <a:cubicBezTo>
                  <a:pt x="4628018" y="950389"/>
                  <a:pt x="4611522" y="957247"/>
                  <a:pt x="4604649" y="964728"/>
                </a:cubicBezTo>
                <a:cubicBezTo>
                  <a:pt x="4595714" y="955377"/>
                  <a:pt x="4612210" y="948831"/>
                  <a:pt x="4619427" y="941038"/>
                </a:cubicBezTo>
                <a:close/>
                <a:moveTo>
                  <a:pt x="2626565" y="941038"/>
                </a:moveTo>
                <a:cubicBezTo>
                  <a:pt x="2635499" y="950389"/>
                  <a:pt x="2619347" y="956935"/>
                  <a:pt x="2612131" y="964728"/>
                </a:cubicBezTo>
                <a:cubicBezTo>
                  <a:pt x="2603196" y="955377"/>
                  <a:pt x="2619347" y="948831"/>
                  <a:pt x="2626565" y="941038"/>
                </a:cubicBezTo>
                <a:close/>
                <a:moveTo>
                  <a:pt x="6742191" y="931687"/>
                </a:moveTo>
                <a:cubicBezTo>
                  <a:pt x="6745283" y="931687"/>
                  <a:pt x="6749063" y="932934"/>
                  <a:pt x="6751469" y="935116"/>
                </a:cubicBezTo>
                <a:cubicBezTo>
                  <a:pt x="6759717" y="952260"/>
                  <a:pt x="6739441" y="940727"/>
                  <a:pt x="6727069" y="950078"/>
                </a:cubicBezTo>
                <a:cubicBezTo>
                  <a:pt x="6720197" y="939791"/>
                  <a:pt x="6731881" y="931375"/>
                  <a:pt x="6742191" y="931687"/>
                </a:cubicBezTo>
                <a:close/>
                <a:moveTo>
                  <a:pt x="4526983" y="931687"/>
                </a:moveTo>
                <a:cubicBezTo>
                  <a:pt x="4538324" y="932934"/>
                  <a:pt x="4530420" y="948831"/>
                  <a:pt x="4524577" y="948208"/>
                </a:cubicBezTo>
                <a:cubicBezTo>
                  <a:pt x="4513580" y="947272"/>
                  <a:pt x="4521141" y="931064"/>
                  <a:pt x="4526983" y="931687"/>
                </a:cubicBezTo>
                <a:close/>
                <a:moveTo>
                  <a:pt x="6816764" y="922648"/>
                </a:moveTo>
                <a:cubicBezTo>
                  <a:pt x="6827761" y="923583"/>
                  <a:pt x="6819513" y="939791"/>
                  <a:pt x="6813671" y="939168"/>
                </a:cubicBezTo>
                <a:cubicBezTo>
                  <a:pt x="6802331" y="937921"/>
                  <a:pt x="6810578" y="922024"/>
                  <a:pt x="6816764" y="922648"/>
                </a:cubicBezTo>
                <a:close/>
                <a:moveTo>
                  <a:pt x="5464133" y="922648"/>
                </a:moveTo>
                <a:cubicBezTo>
                  <a:pt x="5475474" y="923583"/>
                  <a:pt x="5467570" y="939791"/>
                  <a:pt x="5461384" y="939168"/>
                </a:cubicBezTo>
                <a:cubicBezTo>
                  <a:pt x="5450387" y="938233"/>
                  <a:pt x="5458291" y="922024"/>
                  <a:pt x="5464133" y="922648"/>
                </a:cubicBezTo>
                <a:close/>
                <a:moveTo>
                  <a:pt x="5658643" y="913296"/>
                </a:moveTo>
                <a:cubicBezTo>
                  <a:pt x="5682011" y="948208"/>
                  <a:pt x="5710535" y="952260"/>
                  <a:pt x="5736309" y="972209"/>
                </a:cubicBezTo>
                <a:cubicBezTo>
                  <a:pt x="5707442" y="991535"/>
                  <a:pt x="5684073" y="979690"/>
                  <a:pt x="5656925" y="989353"/>
                </a:cubicBezTo>
                <a:cubicBezTo>
                  <a:pt x="5640085" y="959117"/>
                  <a:pt x="5613624" y="986235"/>
                  <a:pt x="5592317" y="983118"/>
                </a:cubicBezTo>
                <a:cubicBezTo>
                  <a:pt x="5567230" y="955065"/>
                  <a:pt x="5625995" y="935116"/>
                  <a:pt x="5658643" y="913296"/>
                </a:cubicBezTo>
                <a:close/>
                <a:moveTo>
                  <a:pt x="5309832" y="913296"/>
                </a:moveTo>
                <a:cubicBezTo>
                  <a:pt x="5321172" y="914232"/>
                  <a:pt x="5313268" y="930440"/>
                  <a:pt x="5307426" y="929817"/>
                </a:cubicBezTo>
                <a:cubicBezTo>
                  <a:pt x="5296086" y="928570"/>
                  <a:pt x="5303990" y="912673"/>
                  <a:pt x="5309832" y="913296"/>
                </a:cubicBezTo>
                <a:close/>
                <a:moveTo>
                  <a:pt x="5214983" y="903945"/>
                </a:moveTo>
                <a:cubicBezTo>
                  <a:pt x="5226323" y="905192"/>
                  <a:pt x="5218419" y="921401"/>
                  <a:pt x="5212577" y="920777"/>
                </a:cubicBezTo>
                <a:cubicBezTo>
                  <a:pt x="5201236" y="919531"/>
                  <a:pt x="5209141" y="903322"/>
                  <a:pt x="5214983" y="903945"/>
                </a:cubicBezTo>
                <a:close/>
                <a:moveTo>
                  <a:pt x="6372417" y="895218"/>
                </a:moveTo>
                <a:cubicBezTo>
                  <a:pt x="6375853" y="894283"/>
                  <a:pt x="6381008" y="895218"/>
                  <a:pt x="6383757" y="898023"/>
                </a:cubicBezTo>
                <a:cubicBezTo>
                  <a:pt x="6392005" y="910179"/>
                  <a:pt x="6376541" y="910179"/>
                  <a:pt x="6371386" y="905192"/>
                </a:cubicBezTo>
                <a:cubicBezTo>
                  <a:pt x="6367262" y="898958"/>
                  <a:pt x="6368980" y="896153"/>
                  <a:pt x="6372417" y="895218"/>
                </a:cubicBezTo>
                <a:close/>
                <a:moveTo>
                  <a:pt x="5397464" y="885555"/>
                </a:moveTo>
                <a:cubicBezTo>
                  <a:pt x="5403650" y="891789"/>
                  <a:pt x="5409836" y="898335"/>
                  <a:pt x="5416022" y="904569"/>
                </a:cubicBezTo>
                <a:cubicBezTo>
                  <a:pt x="5407774" y="909556"/>
                  <a:pt x="5399870" y="914232"/>
                  <a:pt x="5391966" y="918907"/>
                </a:cubicBezTo>
                <a:cubicBezTo>
                  <a:pt x="5385780" y="912673"/>
                  <a:pt x="5379250" y="906751"/>
                  <a:pt x="5372721" y="900205"/>
                </a:cubicBezTo>
                <a:cubicBezTo>
                  <a:pt x="5380969" y="895529"/>
                  <a:pt x="5389560" y="890542"/>
                  <a:pt x="5397464" y="885555"/>
                </a:cubicBezTo>
                <a:close/>
                <a:moveTo>
                  <a:pt x="6659369" y="877450"/>
                </a:moveTo>
                <a:cubicBezTo>
                  <a:pt x="6678957" y="870593"/>
                  <a:pt x="6692704" y="895218"/>
                  <a:pt x="6708856" y="907997"/>
                </a:cubicBezTo>
                <a:cubicBezTo>
                  <a:pt x="6690642" y="907062"/>
                  <a:pt x="6671397" y="914232"/>
                  <a:pt x="6651121" y="927635"/>
                </a:cubicBezTo>
                <a:cubicBezTo>
                  <a:pt x="6639437" y="908933"/>
                  <a:pt x="6623973" y="915478"/>
                  <a:pt x="6608165" y="923271"/>
                </a:cubicBezTo>
                <a:cubicBezTo>
                  <a:pt x="6597511" y="907997"/>
                  <a:pt x="6641155" y="898335"/>
                  <a:pt x="6625691" y="882749"/>
                </a:cubicBezTo>
                <a:cubicBezTo>
                  <a:pt x="6642187" y="881191"/>
                  <a:pt x="6670367" y="897711"/>
                  <a:pt x="6659369" y="877450"/>
                </a:cubicBezTo>
                <a:close/>
                <a:moveTo>
                  <a:pt x="6004705" y="876827"/>
                </a:moveTo>
                <a:cubicBezTo>
                  <a:pt x="6008141" y="875892"/>
                  <a:pt x="6013296" y="876827"/>
                  <a:pt x="6016045" y="879632"/>
                </a:cubicBezTo>
                <a:cubicBezTo>
                  <a:pt x="6024293" y="891477"/>
                  <a:pt x="6009172" y="892100"/>
                  <a:pt x="6004017" y="886802"/>
                </a:cubicBezTo>
                <a:cubicBezTo>
                  <a:pt x="5999893" y="880879"/>
                  <a:pt x="6001268" y="877762"/>
                  <a:pt x="6004705" y="876827"/>
                </a:cubicBezTo>
                <a:close/>
                <a:moveTo>
                  <a:pt x="3128646" y="876827"/>
                </a:moveTo>
                <a:cubicBezTo>
                  <a:pt x="3122804" y="877762"/>
                  <a:pt x="3113525" y="882438"/>
                  <a:pt x="3100123" y="894906"/>
                </a:cubicBezTo>
                <a:cubicBezTo>
                  <a:pt x="3097030" y="891477"/>
                  <a:pt x="3093593" y="888360"/>
                  <a:pt x="3090500" y="885243"/>
                </a:cubicBezTo>
                <a:cubicBezTo>
                  <a:pt x="3063008" y="896464"/>
                  <a:pt x="3054416" y="909868"/>
                  <a:pt x="3072630" y="925765"/>
                </a:cubicBezTo>
                <a:cubicBezTo>
                  <a:pt x="3094968" y="916725"/>
                  <a:pt x="3085002" y="904569"/>
                  <a:pt x="3100123" y="894906"/>
                </a:cubicBezTo>
                <a:cubicBezTo>
                  <a:pt x="3132083" y="909868"/>
                  <a:pt x="3146516" y="874645"/>
                  <a:pt x="3128646" y="876827"/>
                </a:cubicBezTo>
                <a:close/>
                <a:moveTo>
                  <a:pt x="6410563" y="867164"/>
                </a:moveTo>
                <a:cubicBezTo>
                  <a:pt x="6419154" y="876515"/>
                  <a:pt x="6403002" y="883061"/>
                  <a:pt x="6395442" y="890854"/>
                </a:cubicBezTo>
                <a:cubicBezTo>
                  <a:pt x="6386850" y="881502"/>
                  <a:pt x="6403002" y="874957"/>
                  <a:pt x="6410563" y="867164"/>
                </a:cubicBezTo>
                <a:close/>
                <a:moveTo>
                  <a:pt x="6318463" y="867164"/>
                </a:moveTo>
                <a:cubicBezTo>
                  <a:pt x="6329460" y="868411"/>
                  <a:pt x="6321212" y="884308"/>
                  <a:pt x="6315370" y="883996"/>
                </a:cubicBezTo>
                <a:cubicBezTo>
                  <a:pt x="6304373" y="882749"/>
                  <a:pt x="6312277" y="866541"/>
                  <a:pt x="6318463" y="867164"/>
                </a:cubicBezTo>
                <a:close/>
                <a:moveTo>
                  <a:pt x="5748681" y="857813"/>
                </a:moveTo>
                <a:cubicBezTo>
                  <a:pt x="5759678" y="858748"/>
                  <a:pt x="5751774" y="875268"/>
                  <a:pt x="5745931" y="874645"/>
                </a:cubicBezTo>
                <a:cubicBezTo>
                  <a:pt x="5734934" y="873398"/>
                  <a:pt x="5742839" y="857190"/>
                  <a:pt x="5748681" y="857813"/>
                </a:cubicBezTo>
                <a:close/>
                <a:moveTo>
                  <a:pt x="6920891" y="848773"/>
                </a:moveTo>
                <a:cubicBezTo>
                  <a:pt x="6943229" y="868099"/>
                  <a:pt x="6882402" y="879009"/>
                  <a:pt x="6870031" y="894594"/>
                </a:cubicBezTo>
                <a:cubicBezTo>
                  <a:pt x="6861095" y="885243"/>
                  <a:pt x="6877247" y="878074"/>
                  <a:pt x="6884808" y="870281"/>
                </a:cubicBezTo>
                <a:cubicBezTo>
                  <a:pt x="6896835" y="863112"/>
                  <a:pt x="6908863" y="855943"/>
                  <a:pt x="6920891" y="848773"/>
                </a:cubicBezTo>
                <a:close/>
                <a:moveTo>
                  <a:pt x="6478606" y="848773"/>
                </a:moveTo>
                <a:cubicBezTo>
                  <a:pt x="6487198" y="862489"/>
                  <a:pt x="6463829" y="872463"/>
                  <a:pt x="6454207" y="863112"/>
                </a:cubicBezTo>
                <a:cubicBezTo>
                  <a:pt x="6445959" y="845968"/>
                  <a:pt x="6465891" y="857813"/>
                  <a:pt x="6478606" y="848773"/>
                </a:cubicBezTo>
                <a:close/>
                <a:moveTo>
                  <a:pt x="4144494" y="843786"/>
                </a:moveTo>
                <a:cubicBezTo>
                  <a:pt x="4141401" y="843786"/>
                  <a:pt x="4137277" y="844410"/>
                  <a:pt x="4133153" y="846280"/>
                </a:cubicBezTo>
                <a:cubicBezTo>
                  <a:pt x="4146556" y="861865"/>
                  <a:pt x="4109441" y="872151"/>
                  <a:pt x="4136933" y="888983"/>
                </a:cubicBezTo>
                <a:cubicBezTo>
                  <a:pt x="4165800" y="883061"/>
                  <a:pt x="4167519" y="844098"/>
                  <a:pt x="4144494" y="843786"/>
                </a:cubicBezTo>
                <a:close/>
                <a:moveTo>
                  <a:pt x="3250644" y="840981"/>
                </a:moveTo>
                <a:cubicBezTo>
                  <a:pt x="3224870" y="842539"/>
                  <a:pt x="3192566" y="883685"/>
                  <a:pt x="3169885" y="867788"/>
                </a:cubicBezTo>
                <a:cubicBezTo>
                  <a:pt x="3163355" y="862489"/>
                  <a:pt x="3157169" y="857813"/>
                  <a:pt x="3148235" y="865606"/>
                </a:cubicBezTo>
                <a:cubicBezTo>
                  <a:pt x="3192566" y="898335"/>
                  <a:pt x="3092562" y="916414"/>
                  <a:pt x="3069881" y="942597"/>
                </a:cubicBezTo>
                <a:cubicBezTo>
                  <a:pt x="3109745" y="984989"/>
                  <a:pt x="3161293" y="919531"/>
                  <a:pt x="3198065" y="895841"/>
                </a:cubicBezTo>
                <a:cubicBezTo>
                  <a:pt x="3193941" y="898646"/>
                  <a:pt x="3213873" y="900205"/>
                  <a:pt x="3219027" y="898335"/>
                </a:cubicBezTo>
                <a:cubicBezTo>
                  <a:pt x="3259923" y="884620"/>
                  <a:pt x="3274356" y="861553"/>
                  <a:pt x="3260954" y="843163"/>
                </a:cubicBezTo>
                <a:cubicBezTo>
                  <a:pt x="3257517" y="841604"/>
                  <a:pt x="3254080" y="840669"/>
                  <a:pt x="3250644" y="840981"/>
                </a:cubicBezTo>
                <a:close/>
                <a:moveTo>
                  <a:pt x="4002564" y="840046"/>
                </a:moveTo>
                <a:cubicBezTo>
                  <a:pt x="3999127" y="840981"/>
                  <a:pt x="3997409" y="844098"/>
                  <a:pt x="4001533" y="850020"/>
                </a:cubicBezTo>
                <a:cubicBezTo>
                  <a:pt x="4006687" y="855319"/>
                  <a:pt x="4022152" y="854696"/>
                  <a:pt x="4013904" y="842539"/>
                </a:cubicBezTo>
                <a:cubicBezTo>
                  <a:pt x="4011155" y="840046"/>
                  <a:pt x="4006000" y="839111"/>
                  <a:pt x="4002564" y="840046"/>
                </a:cubicBezTo>
                <a:close/>
                <a:moveTo>
                  <a:pt x="5499530" y="839422"/>
                </a:moveTo>
                <a:cubicBezTo>
                  <a:pt x="5510871" y="840669"/>
                  <a:pt x="5502967" y="856878"/>
                  <a:pt x="5497124" y="856254"/>
                </a:cubicBezTo>
                <a:cubicBezTo>
                  <a:pt x="5486127" y="855008"/>
                  <a:pt x="5493688" y="838799"/>
                  <a:pt x="5499530" y="839422"/>
                </a:cubicBezTo>
                <a:close/>
                <a:moveTo>
                  <a:pt x="4771323" y="830383"/>
                </a:moveTo>
                <a:cubicBezTo>
                  <a:pt x="4774759" y="829448"/>
                  <a:pt x="4779914" y="830695"/>
                  <a:pt x="4782663" y="833500"/>
                </a:cubicBezTo>
                <a:cubicBezTo>
                  <a:pt x="4790911" y="845656"/>
                  <a:pt x="4775103" y="845968"/>
                  <a:pt x="4770292" y="840669"/>
                </a:cubicBezTo>
                <a:cubicBezTo>
                  <a:pt x="4766168" y="834435"/>
                  <a:pt x="4767886" y="831318"/>
                  <a:pt x="4771323" y="830383"/>
                </a:cubicBezTo>
                <a:close/>
                <a:moveTo>
                  <a:pt x="7228807" y="821032"/>
                </a:moveTo>
                <a:cubicBezTo>
                  <a:pt x="7239461" y="821967"/>
                  <a:pt x="7245647" y="829448"/>
                  <a:pt x="7216093" y="840046"/>
                </a:cubicBezTo>
                <a:cubicBezTo>
                  <a:pt x="7203377" y="825084"/>
                  <a:pt x="7218155" y="819785"/>
                  <a:pt x="7228807" y="821032"/>
                </a:cubicBezTo>
                <a:close/>
                <a:moveTo>
                  <a:pt x="6085464" y="821032"/>
                </a:moveTo>
                <a:cubicBezTo>
                  <a:pt x="6094399" y="830383"/>
                  <a:pt x="6078247" y="837240"/>
                  <a:pt x="6071030" y="845033"/>
                </a:cubicBezTo>
                <a:cubicBezTo>
                  <a:pt x="6064844" y="858436"/>
                  <a:pt x="6079622" y="874333"/>
                  <a:pt x="6053160" y="885555"/>
                </a:cubicBezTo>
                <a:cubicBezTo>
                  <a:pt x="6043881" y="876204"/>
                  <a:pt x="6034603" y="866541"/>
                  <a:pt x="6025324" y="857190"/>
                </a:cubicBezTo>
                <a:cubicBezTo>
                  <a:pt x="6045600" y="845033"/>
                  <a:pt x="6065532" y="833188"/>
                  <a:pt x="6085464" y="821032"/>
                </a:cubicBezTo>
                <a:close/>
                <a:moveTo>
                  <a:pt x="3290508" y="818850"/>
                </a:moveTo>
                <a:cubicBezTo>
                  <a:pt x="3282948" y="817291"/>
                  <a:pt x="3277449" y="818850"/>
                  <a:pt x="3285353" y="828513"/>
                </a:cubicBezTo>
                <a:cubicBezTo>
                  <a:pt x="3260954" y="835370"/>
                  <a:pt x="3303911" y="848150"/>
                  <a:pt x="3307003" y="831006"/>
                </a:cubicBezTo>
                <a:cubicBezTo>
                  <a:pt x="3307691" y="826331"/>
                  <a:pt x="3298412" y="820720"/>
                  <a:pt x="3290508" y="818850"/>
                </a:cubicBezTo>
                <a:close/>
                <a:moveTo>
                  <a:pt x="4614615" y="812304"/>
                </a:moveTo>
                <a:cubicBezTo>
                  <a:pt x="4622176" y="814174"/>
                  <a:pt x="4631454" y="819473"/>
                  <a:pt x="4630767" y="824149"/>
                </a:cubicBezTo>
                <a:cubicBezTo>
                  <a:pt x="4628018" y="841293"/>
                  <a:pt x="4584717" y="828824"/>
                  <a:pt x="4609461" y="822279"/>
                </a:cubicBezTo>
                <a:cubicBezTo>
                  <a:pt x="4601213" y="812616"/>
                  <a:pt x="4607055" y="810746"/>
                  <a:pt x="4614615" y="812304"/>
                </a:cubicBezTo>
                <a:close/>
                <a:moveTo>
                  <a:pt x="6979313" y="811681"/>
                </a:moveTo>
                <a:cubicBezTo>
                  <a:pt x="6988249" y="824149"/>
                  <a:pt x="6964879" y="832877"/>
                  <a:pt x="6952165" y="842851"/>
                </a:cubicBezTo>
                <a:cubicBezTo>
                  <a:pt x="6943229" y="830695"/>
                  <a:pt x="6966598" y="821967"/>
                  <a:pt x="6979313" y="811681"/>
                </a:cubicBezTo>
                <a:close/>
                <a:moveTo>
                  <a:pt x="4444162" y="811681"/>
                </a:moveTo>
                <a:cubicBezTo>
                  <a:pt x="4455503" y="812927"/>
                  <a:pt x="4447255" y="829136"/>
                  <a:pt x="4441413" y="828513"/>
                </a:cubicBezTo>
                <a:cubicBezTo>
                  <a:pt x="4430416" y="827577"/>
                  <a:pt x="4438320" y="811369"/>
                  <a:pt x="4444162" y="811681"/>
                </a:cubicBezTo>
                <a:close/>
                <a:moveTo>
                  <a:pt x="4206008" y="802953"/>
                </a:moveTo>
                <a:cubicBezTo>
                  <a:pt x="4193636" y="810122"/>
                  <a:pt x="4181608" y="817291"/>
                  <a:pt x="4169237" y="824460"/>
                </a:cubicBezTo>
                <a:cubicBezTo>
                  <a:pt x="4182296" y="834435"/>
                  <a:pt x="4193636" y="852514"/>
                  <a:pt x="4209445" y="845656"/>
                </a:cubicBezTo>
                <a:cubicBezTo>
                  <a:pt x="4195698" y="830071"/>
                  <a:pt x="4233157" y="819785"/>
                  <a:pt x="4206008" y="802953"/>
                </a:cubicBezTo>
                <a:close/>
                <a:moveTo>
                  <a:pt x="5736996" y="802329"/>
                </a:moveTo>
                <a:cubicBezTo>
                  <a:pt x="5747993" y="803576"/>
                  <a:pt x="5740433" y="820097"/>
                  <a:pt x="5734247" y="819473"/>
                </a:cubicBezTo>
                <a:cubicBezTo>
                  <a:pt x="5723250" y="818226"/>
                  <a:pt x="5731154" y="802018"/>
                  <a:pt x="5736996" y="802329"/>
                </a:cubicBezTo>
                <a:close/>
                <a:moveTo>
                  <a:pt x="4830775" y="775211"/>
                </a:moveTo>
                <a:cubicBezTo>
                  <a:pt x="4834212" y="774276"/>
                  <a:pt x="4839366" y="775523"/>
                  <a:pt x="4841772" y="778016"/>
                </a:cubicBezTo>
                <a:cubicBezTo>
                  <a:pt x="4850363" y="790173"/>
                  <a:pt x="4835243" y="790485"/>
                  <a:pt x="4830088" y="785186"/>
                </a:cubicBezTo>
                <a:cubicBezTo>
                  <a:pt x="4825620" y="779263"/>
                  <a:pt x="4827339" y="776146"/>
                  <a:pt x="4830775" y="775211"/>
                </a:cubicBezTo>
                <a:close/>
                <a:moveTo>
                  <a:pt x="6195434" y="765548"/>
                </a:moveTo>
                <a:cubicBezTo>
                  <a:pt x="6211929" y="765237"/>
                  <a:pt x="6226363" y="775211"/>
                  <a:pt x="6239765" y="792978"/>
                </a:cubicBezTo>
                <a:cubicBezTo>
                  <a:pt x="6200245" y="789861"/>
                  <a:pt x="6153164" y="834123"/>
                  <a:pt x="6109520" y="856254"/>
                </a:cubicBezTo>
                <a:cubicBezTo>
                  <a:pt x="6098523" y="824149"/>
                  <a:pt x="6179282" y="800771"/>
                  <a:pt x="6178251" y="769600"/>
                </a:cubicBezTo>
                <a:cubicBezTo>
                  <a:pt x="6184093" y="767107"/>
                  <a:pt x="6189935" y="765860"/>
                  <a:pt x="6195434" y="765548"/>
                </a:cubicBezTo>
                <a:close/>
                <a:moveTo>
                  <a:pt x="5835626" y="765548"/>
                </a:moveTo>
                <a:cubicBezTo>
                  <a:pt x="5861400" y="782380"/>
                  <a:pt x="5836657" y="793913"/>
                  <a:pt x="5818443" y="806382"/>
                </a:cubicBezTo>
                <a:cubicBezTo>
                  <a:pt x="5813288" y="797342"/>
                  <a:pt x="5821192" y="789550"/>
                  <a:pt x="5811913" y="780198"/>
                </a:cubicBezTo>
                <a:cubicBezTo>
                  <a:pt x="5819818" y="775211"/>
                  <a:pt x="5827722" y="770535"/>
                  <a:pt x="5835626" y="765548"/>
                </a:cubicBezTo>
                <a:close/>
                <a:moveTo>
                  <a:pt x="5228042" y="765548"/>
                </a:moveTo>
                <a:cubicBezTo>
                  <a:pt x="5241788" y="800459"/>
                  <a:pt x="5252785" y="821967"/>
                  <a:pt x="5301928" y="781445"/>
                </a:cubicBezTo>
                <a:cubicBezTo>
                  <a:pt x="5311550" y="829136"/>
                  <a:pt x="5228385" y="827266"/>
                  <a:pt x="5183023" y="837552"/>
                </a:cubicBezTo>
                <a:cubicBezTo>
                  <a:pt x="5185085" y="822590"/>
                  <a:pt x="5206391" y="789238"/>
                  <a:pt x="5228042" y="765548"/>
                </a:cubicBezTo>
                <a:close/>
                <a:moveTo>
                  <a:pt x="6291657" y="756509"/>
                </a:moveTo>
                <a:cubicBezTo>
                  <a:pt x="6300593" y="765860"/>
                  <a:pt x="6284097" y="772406"/>
                  <a:pt x="6276880" y="780198"/>
                </a:cubicBezTo>
                <a:cubicBezTo>
                  <a:pt x="6268289" y="770847"/>
                  <a:pt x="6284441" y="764301"/>
                  <a:pt x="6291657" y="756509"/>
                </a:cubicBezTo>
                <a:close/>
                <a:moveTo>
                  <a:pt x="6346986" y="738118"/>
                </a:moveTo>
                <a:cubicBezTo>
                  <a:pt x="6348017" y="786433"/>
                  <a:pt x="6263134" y="746534"/>
                  <a:pt x="6346986" y="738118"/>
                </a:cubicBezTo>
                <a:close/>
                <a:moveTo>
                  <a:pt x="5436297" y="729079"/>
                </a:moveTo>
                <a:cubicBezTo>
                  <a:pt x="5444545" y="727520"/>
                  <a:pt x="5453480" y="730637"/>
                  <a:pt x="5464477" y="742482"/>
                </a:cubicBezTo>
                <a:cubicBezTo>
                  <a:pt x="5433892" y="751521"/>
                  <a:pt x="5395059" y="808252"/>
                  <a:pt x="5372721" y="767107"/>
                </a:cubicBezTo>
                <a:cubicBezTo>
                  <a:pt x="5397120" y="780198"/>
                  <a:pt x="5412241" y="733443"/>
                  <a:pt x="5436297" y="729079"/>
                </a:cubicBezTo>
                <a:close/>
                <a:moveTo>
                  <a:pt x="3990192" y="721598"/>
                </a:moveTo>
                <a:cubicBezTo>
                  <a:pt x="4001189" y="740612"/>
                  <a:pt x="3972665" y="729079"/>
                  <a:pt x="3954108" y="743417"/>
                </a:cubicBezTo>
                <a:cubicBezTo>
                  <a:pt x="3963043" y="758691"/>
                  <a:pt x="3954452" y="771782"/>
                  <a:pt x="3979195" y="788303"/>
                </a:cubicBezTo>
                <a:cubicBezTo>
                  <a:pt x="4000158" y="772717"/>
                  <a:pt x="4035555" y="715987"/>
                  <a:pt x="3990192" y="721598"/>
                </a:cubicBezTo>
                <a:close/>
                <a:moveTo>
                  <a:pt x="5774799" y="720039"/>
                </a:moveTo>
                <a:cubicBezTo>
                  <a:pt x="5783390" y="721598"/>
                  <a:pt x="5792325" y="726897"/>
                  <a:pt x="5799885" y="737495"/>
                </a:cubicBezTo>
                <a:cubicBezTo>
                  <a:pt x="5777891" y="737806"/>
                  <a:pt x="5754867" y="744664"/>
                  <a:pt x="5729780" y="764613"/>
                </a:cubicBezTo>
                <a:cubicBezTo>
                  <a:pt x="5722563" y="744352"/>
                  <a:pt x="5748337" y="715364"/>
                  <a:pt x="5774799" y="720039"/>
                </a:cubicBezTo>
                <a:close/>
                <a:moveTo>
                  <a:pt x="5678575" y="710065"/>
                </a:moveTo>
                <a:cubicBezTo>
                  <a:pt x="5693352" y="709441"/>
                  <a:pt x="5711566" y="715675"/>
                  <a:pt x="5715690" y="728455"/>
                </a:cubicBezTo>
                <a:cubicBezTo>
                  <a:pt x="5696445" y="734689"/>
                  <a:pt x="5680637" y="723468"/>
                  <a:pt x="5661048" y="731572"/>
                </a:cubicBezTo>
                <a:cubicBezTo>
                  <a:pt x="5651770" y="718169"/>
                  <a:pt x="5663454" y="710688"/>
                  <a:pt x="5678575" y="710065"/>
                </a:cubicBezTo>
                <a:close/>
                <a:moveTo>
                  <a:pt x="2807671" y="701025"/>
                </a:moveTo>
                <a:cubicBezTo>
                  <a:pt x="2818668" y="701960"/>
                  <a:pt x="2810764" y="718169"/>
                  <a:pt x="2804578" y="717546"/>
                </a:cubicBezTo>
                <a:cubicBezTo>
                  <a:pt x="2793581" y="716610"/>
                  <a:pt x="2801829" y="700402"/>
                  <a:pt x="2807671" y="701025"/>
                </a:cubicBezTo>
                <a:close/>
                <a:moveTo>
                  <a:pt x="4096725" y="688869"/>
                </a:moveTo>
                <a:cubicBezTo>
                  <a:pt x="4077824" y="687934"/>
                  <a:pt x="4057549" y="694791"/>
                  <a:pt x="4035898" y="709129"/>
                </a:cubicBezTo>
                <a:cubicBezTo>
                  <a:pt x="4065796" y="769289"/>
                  <a:pt x="4154460" y="734066"/>
                  <a:pt x="4115283" y="691674"/>
                </a:cubicBezTo>
                <a:cubicBezTo>
                  <a:pt x="4109441" y="689804"/>
                  <a:pt x="4102911" y="689180"/>
                  <a:pt x="4096725" y="688869"/>
                </a:cubicBezTo>
                <a:close/>
                <a:moveTo>
                  <a:pt x="5521868" y="682635"/>
                </a:moveTo>
                <a:cubicBezTo>
                  <a:pt x="5568605" y="705077"/>
                  <a:pt x="5498843" y="758379"/>
                  <a:pt x="5467914" y="744976"/>
                </a:cubicBezTo>
                <a:cubicBezTo>
                  <a:pt x="5505716" y="726273"/>
                  <a:pt x="5484065" y="701337"/>
                  <a:pt x="5521868" y="682635"/>
                </a:cubicBezTo>
                <a:close/>
                <a:moveTo>
                  <a:pt x="4670288" y="682635"/>
                </a:moveTo>
                <a:cubicBezTo>
                  <a:pt x="4667195" y="715987"/>
                  <a:pt x="4697093" y="739053"/>
                  <a:pt x="4637640" y="747158"/>
                </a:cubicBezTo>
                <a:cubicBezTo>
                  <a:pt x="4644857" y="725338"/>
                  <a:pt x="4640046" y="702272"/>
                  <a:pt x="4670288" y="682635"/>
                </a:cubicBezTo>
                <a:close/>
                <a:moveTo>
                  <a:pt x="4465125" y="682635"/>
                </a:moveTo>
                <a:cubicBezTo>
                  <a:pt x="4485057" y="715364"/>
                  <a:pt x="4430072" y="688869"/>
                  <a:pt x="4416669" y="711312"/>
                </a:cubicBezTo>
                <a:cubicBezTo>
                  <a:pt x="4395019" y="686998"/>
                  <a:pt x="4455159" y="684193"/>
                  <a:pt x="4465125" y="682635"/>
                </a:cubicBezTo>
                <a:close/>
                <a:moveTo>
                  <a:pt x="5663110" y="673595"/>
                </a:moveTo>
                <a:cubicBezTo>
                  <a:pt x="5671702" y="682946"/>
                  <a:pt x="5655550" y="689492"/>
                  <a:pt x="5648333" y="697285"/>
                </a:cubicBezTo>
                <a:cubicBezTo>
                  <a:pt x="5639398" y="687934"/>
                  <a:pt x="5655894" y="681388"/>
                  <a:pt x="5663110" y="673595"/>
                </a:cubicBezTo>
                <a:close/>
                <a:moveTo>
                  <a:pt x="5477880" y="664244"/>
                </a:moveTo>
                <a:cubicBezTo>
                  <a:pt x="5500905" y="679518"/>
                  <a:pt x="5436297" y="711000"/>
                  <a:pt x="5432173" y="676400"/>
                </a:cubicBezTo>
                <a:cubicBezTo>
                  <a:pt x="5449013" y="662062"/>
                  <a:pt x="5461728" y="672972"/>
                  <a:pt x="5477880" y="664244"/>
                </a:cubicBezTo>
                <a:close/>
                <a:moveTo>
                  <a:pt x="4302232" y="664244"/>
                </a:moveTo>
                <a:cubicBezTo>
                  <a:pt x="4313229" y="665491"/>
                  <a:pt x="4304981" y="681388"/>
                  <a:pt x="4299139" y="680764"/>
                </a:cubicBezTo>
                <a:cubicBezTo>
                  <a:pt x="4288142" y="679829"/>
                  <a:pt x="4296046" y="663621"/>
                  <a:pt x="4302232" y="664244"/>
                </a:cubicBezTo>
                <a:close/>
                <a:moveTo>
                  <a:pt x="5625652" y="636814"/>
                </a:moveTo>
                <a:cubicBezTo>
                  <a:pt x="5644209" y="638061"/>
                  <a:pt x="5657612" y="646165"/>
                  <a:pt x="5651770" y="662997"/>
                </a:cubicBezTo>
                <a:cubicBezTo>
                  <a:pt x="5639742" y="669855"/>
                  <a:pt x="5630807" y="657387"/>
                  <a:pt x="5620841" y="651776"/>
                </a:cubicBezTo>
                <a:cubicBezTo>
                  <a:pt x="5595754" y="671725"/>
                  <a:pt x="5572729" y="677959"/>
                  <a:pt x="5550735" y="678582"/>
                </a:cubicBezTo>
                <a:cubicBezTo>
                  <a:pt x="5548673" y="651464"/>
                  <a:pt x="5594723" y="634632"/>
                  <a:pt x="5625652" y="636814"/>
                </a:cubicBezTo>
                <a:close/>
                <a:moveTo>
                  <a:pt x="2985342" y="618112"/>
                </a:moveTo>
                <a:cubicBezTo>
                  <a:pt x="2996339" y="619358"/>
                  <a:pt x="2988434" y="635567"/>
                  <a:pt x="2982592" y="634944"/>
                </a:cubicBezTo>
                <a:cubicBezTo>
                  <a:pt x="2971595" y="633697"/>
                  <a:pt x="2979499" y="617488"/>
                  <a:pt x="2985342" y="618112"/>
                </a:cubicBezTo>
                <a:close/>
                <a:moveTo>
                  <a:pt x="4171986" y="612813"/>
                </a:moveTo>
                <a:cubicBezTo>
                  <a:pt x="4166144" y="612189"/>
                  <a:pt x="4158240" y="628398"/>
                  <a:pt x="4169237" y="629645"/>
                </a:cubicBezTo>
                <a:cubicBezTo>
                  <a:pt x="4175423" y="630268"/>
                  <a:pt x="4182983" y="613748"/>
                  <a:pt x="4171986" y="612813"/>
                </a:cubicBezTo>
                <a:close/>
                <a:moveTo>
                  <a:pt x="3020738" y="599721"/>
                </a:moveTo>
                <a:cubicBezTo>
                  <a:pt x="3031735" y="600968"/>
                  <a:pt x="3024175" y="616865"/>
                  <a:pt x="3018333" y="616241"/>
                </a:cubicBezTo>
                <a:cubicBezTo>
                  <a:pt x="3006992" y="615306"/>
                  <a:pt x="3014896" y="599098"/>
                  <a:pt x="3020738" y="599721"/>
                </a:cubicBezTo>
                <a:close/>
                <a:moveTo>
                  <a:pt x="3117649" y="553589"/>
                </a:moveTo>
                <a:cubicBezTo>
                  <a:pt x="3146516" y="578525"/>
                  <a:pt x="3024518" y="605020"/>
                  <a:pt x="3093250" y="567927"/>
                </a:cubicBezTo>
                <a:cubicBezTo>
                  <a:pt x="3101497" y="563252"/>
                  <a:pt x="3109745" y="558264"/>
                  <a:pt x="3117649" y="553589"/>
                </a:cubicBezTo>
                <a:close/>
                <a:moveTo>
                  <a:pt x="4373025" y="544238"/>
                </a:moveTo>
                <a:cubicBezTo>
                  <a:pt x="4384022" y="545484"/>
                  <a:pt x="4376118" y="561693"/>
                  <a:pt x="4370276" y="561070"/>
                </a:cubicBezTo>
                <a:cubicBezTo>
                  <a:pt x="4359279" y="559823"/>
                  <a:pt x="4367183" y="543614"/>
                  <a:pt x="4373025" y="544238"/>
                </a:cubicBezTo>
                <a:close/>
                <a:moveTo>
                  <a:pt x="3131395" y="534886"/>
                </a:moveTo>
                <a:cubicBezTo>
                  <a:pt x="3204594" y="536757"/>
                  <a:pt x="3126241" y="588811"/>
                  <a:pt x="3131395" y="534886"/>
                </a:cubicBezTo>
                <a:close/>
                <a:moveTo>
                  <a:pt x="3322468" y="525847"/>
                </a:moveTo>
                <a:cubicBezTo>
                  <a:pt x="3371611" y="558576"/>
                  <a:pt x="3290164" y="590682"/>
                  <a:pt x="3261641" y="562316"/>
                </a:cubicBezTo>
                <a:cubicBezTo>
                  <a:pt x="3281917" y="550160"/>
                  <a:pt x="3302192" y="537692"/>
                  <a:pt x="3322468" y="525847"/>
                </a:cubicBezTo>
                <a:close/>
                <a:moveTo>
                  <a:pt x="3578148" y="498105"/>
                </a:moveTo>
                <a:cubicBezTo>
                  <a:pt x="3589489" y="499040"/>
                  <a:pt x="3581585" y="515561"/>
                  <a:pt x="3575743" y="514937"/>
                </a:cubicBezTo>
                <a:cubicBezTo>
                  <a:pt x="3564746" y="513690"/>
                  <a:pt x="3572306" y="497482"/>
                  <a:pt x="3578148" y="498105"/>
                </a:cubicBezTo>
                <a:close/>
                <a:moveTo>
                  <a:pt x="3649972" y="475039"/>
                </a:moveTo>
                <a:cubicBezTo>
                  <a:pt x="3643787" y="474415"/>
                  <a:pt x="3636226" y="490624"/>
                  <a:pt x="3647223" y="491871"/>
                </a:cubicBezTo>
                <a:cubicBezTo>
                  <a:pt x="3653065" y="492494"/>
                  <a:pt x="3660969" y="476286"/>
                  <a:pt x="3649972" y="475039"/>
                </a:cubicBezTo>
                <a:close/>
                <a:moveTo>
                  <a:pt x="3519383" y="470363"/>
                </a:moveTo>
                <a:cubicBezTo>
                  <a:pt x="3530380" y="471610"/>
                  <a:pt x="3522132" y="487819"/>
                  <a:pt x="3516290" y="487195"/>
                </a:cubicBezTo>
                <a:cubicBezTo>
                  <a:pt x="3504949" y="485949"/>
                  <a:pt x="3513197" y="470052"/>
                  <a:pt x="3519383" y="470363"/>
                </a:cubicBezTo>
                <a:close/>
                <a:moveTo>
                  <a:pt x="3464742" y="461324"/>
                </a:moveTo>
                <a:cubicBezTo>
                  <a:pt x="3465773" y="474104"/>
                  <a:pt x="3466804" y="486884"/>
                  <a:pt x="3483299" y="480026"/>
                </a:cubicBezTo>
                <a:cubicBezTo>
                  <a:pt x="3496702" y="498105"/>
                  <a:pt x="3418692" y="524912"/>
                  <a:pt x="3403915" y="497482"/>
                </a:cubicBezTo>
                <a:cubicBezTo>
                  <a:pt x="3424190" y="485325"/>
                  <a:pt x="3444466" y="473480"/>
                  <a:pt x="3464742" y="461324"/>
                </a:cubicBezTo>
                <a:close/>
                <a:moveTo>
                  <a:pt x="3112494" y="461324"/>
                </a:moveTo>
                <a:cubicBezTo>
                  <a:pt x="3115931" y="461324"/>
                  <a:pt x="3119711" y="462571"/>
                  <a:pt x="3122117" y="465064"/>
                </a:cubicBezTo>
                <a:cubicBezTo>
                  <a:pt x="3130021" y="481896"/>
                  <a:pt x="3110432" y="470363"/>
                  <a:pt x="3097717" y="479403"/>
                </a:cubicBezTo>
                <a:cubicBezTo>
                  <a:pt x="3090844" y="469117"/>
                  <a:pt x="3102528" y="460700"/>
                  <a:pt x="3112494" y="461324"/>
                </a:cubicBezTo>
                <a:close/>
                <a:moveTo>
                  <a:pt x="3827986" y="387761"/>
                </a:moveTo>
                <a:cubicBezTo>
                  <a:pt x="3824550" y="387450"/>
                  <a:pt x="3820426" y="388073"/>
                  <a:pt x="3816646" y="390255"/>
                </a:cubicBezTo>
                <a:cubicBezTo>
                  <a:pt x="3829361" y="400230"/>
                  <a:pt x="3830735" y="408646"/>
                  <a:pt x="3823175" y="416438"/>
                </a:cubicBezTo>
                <a:cubicBezTo>
                  <a:pt x="3780562" y="396177"/>
                  <a:pt x="3769221" y="465064"/>
                  <a:pt x="3823175" y="416438"/>
                </a:cubicBezTo>
                <a:cubicBezTo>
                  <a:pt x="3826268" y="419555"/>
                  <a:pt x="3829361" y="422673"/>
                  <a:pt x="3832454" y="425790"/>
                </a:cubicBezTo>
                <a:cubicBezTo>
                  <a:pt x="3840702" y="420802"/>
                  <a:pt x="3848606" y="416127"/>
                  <a:pt x="3856510" y="411139"/>
                </a:cubicBezTo>
                <a:cubicBezTo>
                  <a:pt x="3868538" y="406775"/>
                  <a:pt x="3864414" y="400853"/>
                  <a:pt x="3859603" y="394619"/>
                </a:cubicBezTo>
                <a:cubicBezTo>
                  <a:pt x="3847918" y="398983"/>
                  <a:pt x="3838640" y="389008"/>
                  <a:pt x="3827986" y="387761"/>
                </a:cubicBezTo>
                <a:close/>
                <a:moveTo>
                  <a:pt x="3933832" y="353162"/>
                </a:moveTo>
                <a:cubicBezTo>
                  <a:pt x="3921117" y="351292"/>
                  <a:pt x="3922148" y="384956"/>
                  <a:pt x="3950671" y="369994"/>
                </a:cubicBezTo>
                <a:cubicBezTo>
                  <a:pt x="3987099" y="427971"/>
                  <a:pt x="3998783" y="359085"/>
                  <a:pt x="3950671" y="369994"/>
                </a:cubicBezTo>
                <a:cubicBezTo>
                  <a:pt x="3943798" y="358461"/>
                  <a:pt x="3938300" y="353786"/>
                  <a:pt x="3933832" y="353162"/>
                </a:cubicBezTo>
                <a:close/>
                <a:moveTo>
                  <a:pt x="4026276" y="309523"/>
                </a:moveTo>
                <a:cubicBezTo>
                  <a:pt x="4038647" y="336330"/>
                  <a:pt x="3959950" y="354097"/>
                  <a:pt x="4002907" y="383709"/>
                </a:cubicBezTo>
                <a:cubicBezTo>
                  <a:pt x="4022496" y="401165"/>
                  <a:pt x="4032805" y="348175"/>
                  <a:pt x="4075762" y="340071"/>
                </a:cubicBezTo>
                <a:cubicBezTo>
                  <a:pt x="4059954" y="327291"/>
                  <a:pt x="4045521" y="302666"/>
                  <a:pt x="4026276" y="309523"/>
                </a:cubicBezTo>
                <a:close/>
                <a:moveTo>
                  <a:pt x="3729701" y="175179"/>
                </a:moveTo>
                <a:cubicBezTo>
                  <a:pt x="3738636" y="184530"/>
                  <a:pt x="3722484" y="191387"/>
                  <a:pt x="3715267" y="199180"/>
                </a:cubicBezTo>
                <a:cubicBezTo>
                  <a:pt x="3706332" y="189829"/>
                  <a:pt x="3722484" y="182971"/>
                  <a:pt x="3729701" y="175179"/>
                </a:cubicBezTo>
                <a:close/>
                <a:moveTo>
                  <a:pt x="4518735" y="105045"/>
                </a:moveTo>
                <a:cubicBezTo>
                  <a:pt x="4512549" y="104421"/>
                  <a:pt x="4504989" y="120630"/>
                  <a:pt x="4515986" y="121565"/>
                </a:cubicBezTo>
                <a:cubicBezTo>
                  <a:pt x="4521828" y="122500"/>
                  <a:pt x="4529732" y="105980"/>
                  <a:pt x="4518735" y="105045"/>
                </a:cubicBezTo>
                <a:close/>
                <a:moveTo>
                  <a:pt x="4281956" y="46132"/>
                </a:moveTo>
                <a:cubicBezTo>
                  <a:pt x="4304981" y="44574"/>
                  <a:pt x="4293640" y="90083"/>
                  <a:pt x="4269928" y="49873"/>
                </a:cubicBezTo>
                <a:cubicBezTo>
                  <a:pt x="4274739" y="47379"/>
                  <a:pt x="4278863" y="46132"/>
                  <a:pt x="4281956" y="46132"/>
                </a:cubicBezTo>
                <a:close/>
                <a:moveTo>
                  <a:pt x="4221816" y="18703"/>
                </a:moveTo>
                <a:cubicBezTo>
                  <a:pt x="4227315" y="17456"/>
                  <a:pt x="4235219" y="19638"/>
                  <a:pt x="4247934" y="26807"/>
                </a:cubicBezTo>
                <a:cubicBezTo>
                  <a:pt x="4254120" y="33041"/>
                  <a:pt x="4260649" y="39275"/>
                  <a:pt x="4266835" y="45509"/>
                </a:cubicBezTo>
                <a:cubicBezTo>
                  <a:pt x="4241748" y="65458"/>
                  <a:pt x="4218723" y="72004"/>
                  <a:pt x="4197073" y="72316"/>
                </a:cubicBezTo>
                <a:cubicBezTo>
                  <a:pt x="4222847" y="101304"/>
                  <a:pt x="4297764" y="117825"/>
                  <a:pt x="4259275" y="155229"/>
                </a:cubicBezTo>
                <a:cubicBezTo>
                  <a:pt x="4273708" y="171750"/>
                  <a:pt x="4287111" y="144631"/>
                  <a:pt x="4304981" y="142761"/>
                </a:cubicBezTo>
                <a:cubicBezTo>
                  <a:pt x="4323539" y="140579"/>
                  <a:pt x="4360653" y="168009"/>
                  <a:pt x="4381616" y="141826"/>
                </a:cubicBezTo>
                <a:cubicBezTo>
                  <a:pt x="4403267" y="164269"/>
                  <a:pt x="4429728" y="157100"/>
                  <a:pt x="4449660" y="191075"/>
                </a:cubicBezTo>
                <a:cubicBezTo>
                  <a:pt x="4465469" y="181413"/>
                  <a:pt x="4444506" y="168009"/>
                  <a:pt x="4455159" y="158035"/>
                </a:cubicBezTo>
                <a:cubicBezTo>
                  <a:pt x="4498803" y="129981"/>
                  <a:pt x="4472342" y="125929"/>
                  <a:pt x="4442100" y="105668"/>
                </a:cubicBezTo>
                <a:cubicBezTo>
                  <a:pt x="4485057" y="87278"/>
                  <a:pt x="4467874" y="63276"/>
                  <a:pt x="4517361" y="45509"/>
                </a:cubicBezTo>
                <a:cubicBezTo>
                  <a:pt x="4532482" y="65147"/>
                  <a:pt x="4552070" y="57977"/>
                  <a:pt x="4567191" y="75745"/>
                </a:cubicBezTo>
                <a:cubicBezTo>
                  <a:pt x="4607742" y="99746"/>
                  <a:pt x="4555163" y="114084"/>
                  <a:pt x="4568222" y="135280"/>
                </a:cubicBezTo>
                <a:cubicBezTo>
                  <a:pt x="4583343" y="174555"/>
                  <a:pt x="4614615" y="119072"/>
                  <a:pt x="4629736" y="158658"/>
                </a:cubicBezTo>
                <a:cubicBezTo>
                  <a:pt x="4601900" y="191699"/>
                  <a:pt x="4601900" y="182036"/>
                  <a:pt x="4559630" y="185465"/>
                </a:cubicBezTo>
                <a:cubicBezTo>
                  <a:pt x="4537636" y="168944"/>
                  <a:pt x="4557568" y="156788"/>
                  <a:pt x="4556194" y="142449"/>
                </a:cubicBezTo>
                <a:cubicBezTo>
                  <a:pt x="4528358" y="125306"/>
                  <a:pt x="4548290" y="165204"/>
                  <a:pt x="4510144" y="154918"/>
                </a:cubicBezTo>
                <a:cubicBezTo>
                  <a:pt x="4502583" y="162399"/>
                  <a:pt x="4503958" y="171126"/>
                  <a:pt x="4516673" y="181101"/>
                </a:cubicBezTo>
                <a:cubicBezTo>
                  <a:pt x="4478871" y="208219"/>
                  <a:pt x="4399143" y="231286"/>
                  <a:pt x="4447598" y="267443"/>
                </a:cubicBezTo>
                <a:cubicBezTo>
                  <a:pt x="4375431" y="274301"/>
                  <a:pt x="4396394" y="318563"/>
                  <a:pt x="4357217" y="351604"/>
                </a:cubicBezTo>
                <a:cubicBezTo>
                  <a:pt x="4330068" y="323238"/>
                  <a:pt x="4290891" y="357838"/>
                  <a:pt x="4268897" y="359708"/>
                </a:cubicBezTo>
                <a:cubicBezTo>
                  <a:pt x="4224566" y="362825"/>
                  <a:pt x="4179203" y="397113"/>
                  <a:pt x="4159958" y="424854"/>
                </a:cubicBezTo>
                <a:cubicBezTo>
                  <a:pt x="4149305" y="440128"/>
                  <a:pt x="4169237" y="436699"/>
                  <a:pt x="4166488" y="451038"/>
                </a:cubicBezTo>
                <a:cubicBezTo>
                  <a:pt x="4164426" y="462259"/>
                  <a:pt x="4132466" y="470052"/>
                  <a:pt x="4139339" y="482208"/>
                </a:cubicBezTo>
                <a:cubicBezTo>
                  <a:pt x="4157209" y="491871"/>
                  <a:pt x="4172330" y="490624"/>
                  <a:pt x="4188825" y="512444"/>
                </a:cubicBezTo>
                <a:cubicBezTo>
                  <a:pt x="4199135" y="526159"/>
                  <a:pt x="4194324" y="528341"/>
                  <a:pt x="4195355" y="538627"/>
                </a:cubicBezTo>
                <a:cubicBezTo>
                  <a:pt x="4195698" y="543926"/>
                  <a:pt x="4189513" y="571668"/>
                  <a:pt x="4189856" y="572291"/>
                </a:cubicBezTo>
                <a:cubicBezTo>
                  <a:pt x="4193636" y="578213"/>
                  <a:pt x="4233501" y="581954"/>
                  <a:pt x="4229720" y="592864"/>
                </a:cubicBezTo>
                <a:cubicBezTo>
                  <a:pt x="4225597" y="605955"/>
                  <a:pt x="4189856" y="602838"/>
                  <a:pt x="4184358" y="605332"/>
                </a:cubicBezTo>
                <a:cubicBezTo>
                  <a:pt x="4207726" y="638684"/>
                  <a:pt x="4250340" y="605643"/>
                  <a:pt x="4242779" y="645542"/>
                </a:cubicBezTo>
                <a:cubicBezTo>
                  <a:pt x="4214600" y="662374"/>
                  <a:pt x="4186420" y="679206"/>
                  <a:pt x="4158240" y="696038"/>
                </a:cubicBezTo>
                <a:cubicBezTo>
                  <a:pt x="4126623" y="725650"/>
                  <a:pt x="4167175" y="730637"/>
                  <a:pt x="4192605" y="750275"/>
                </a:cubicBezTo>
                <a:cubicBezTo>
                  <a:pt x="4168893" y="740612"/>
                  <a:pt x="4135559" y="788303"/>
                  <a:pt x="4116314" y="751210"/>
                </a:cubicBezTo>
                <a:cubicBezTo>
                  <a:pt x="4103942" y="772717"/>
                  <a:pt x="4051019" y="789861"/>
                  <a:pt x="4083666" y="815733"/>
                </a:cubicBezTo>
                <a:cubicBezTo>
                  <a:pt x="4117688" y="827889"/>
                  <a:pt x="4131778" y="797342"/>
                  <a:pt x="4153429" y="788926"/>
                </a:cubicBezTo>
                <a:cubicBezTo>
                  <a:pt x="4154803" y="788614"/>
                  <a:pt x="4165113" y="794225"/>
                  <a:pt x="4175079" y="791108"/>
                </a:cubicBezTo>
                <a:cubicBezTo>
                  <a:pt x="4184358" y="787991"/>
                  <a:pt x="4190544" y="779887"/>
                  <a:pt x="4199479" y="776770"/>
                </a:cubicBezTo>
                <a:cubicBezTo>
                  <a:pt x="4207726" y="773652"/>
                  <a:pt x="4221129" y="778640"/>
                  <a:pt x="4220785" y="778952"/>
                </a:cubicBezTo>
                <a:cubicBezTo>
                  <a:pt x="4228002" y="776146"/>
                  <a:pt x="4229377" y="760249"/>
                  <a:pt x="4223535" y="762119"/>
                </a:cubicBezTo>
                <a:cubicBezTo>
                  <a:pt x="4241405" y="756197"/>
                  <a:pt x="4262024" y="757132"/>
                  <a:pt x="4278863" y="759002"/>
                </a:cubicBezTo>
                <a:cubicBezTo>
                  <a:pt x="4317009" y="739677"/>
                  <a:pt x="4285049" y="699467"/>
                  <a:pt x="4341752" y="706324"/>
                </a:cubicBezTo>
                <a:cubicBezTo>
                  <a:pt x="4344502" y="728455"/>
                  <a:pt x="4368214" y="750898"/>
                  <a:pt x="4324226" y="746846"/>
                </a:cubicBezTo>
                <a:cubicBezTo>
                  <a:pt x="4374056" y="783939"/>
                  <a:pt x="4407047" y="774899"/>
                  <a:pt x="4429728" y="834123"/>
                </a:cubicBezTo>
                <a:cubicBezTo>
                  <a:pt x="4399143" y="865606"/>
                  <a:pt x="4382304" y="812616"/>
                  <a:pt x="4353437" y="834747"/>
                </a:cubicBezTo>
                <a:cubicBezTo>
                  <a:pt x="4341409" y="842228"/>
                  <a:pt x="4354124" y="860307"/>
                  <a:pt x="4371650" y="853449"/>
                </a:cubicBezTo>
                <a:cubicBezTo>
                  <a:pt x="4365465" y="907997"/>
                  <a:pt x="4290891" y="820408"/>
                  <a:pt x="4246903" y="883373"/>
                </a:cubicBezTo>
                <a:cubicBezTo>
                  <a:pt x="4278863" y="908621"/>
                  <a:pt x="4310823" y="936363"/>
                  <a:pt x="4348625" y="927323"/>
                </a:cubicBezTo>
                <a:cubicBezTo>
                  <a:pt x="4346907" y="960052"/>
                  <a:pt x="4348969" y="971897"/>
                  <a:pt x="4392613" y="991535"/>
                </a:cubicBezTo>
                <a:cubicBezTo>
                  <a:pt x="4424573" y="996210"/>
                  <a:pt x="4458252" y="990599"/>
                  <a:pt x="4493305" y="976261"/>
                </a:cubicBezTo>
                <a:cubicBezTo>
                  <a:pt x="4521828" y="1022082"/>
                  <a:pt x="4573720" y="1004003"/>
                  <a:pt x="4591934" y="1036732"/>
                </a:cubicBezTo>
                <a:cubicBezTo>
                  <a:pt x="4592965" y="1038290"/>
                  <a:pt x="4595714" y="1059174"/>
                  <a:pt x="4589528" y="1053564"/>
                </a:cubicBezTo>
                <a:cubicBezTo>
                  <a:pt x="4607055" y="1068837"/>
                  <a:pt x="4682659" y="1058239"/>
                  <a:pt x="4648294" y="1093462"/>
                </a:cubicBezTo>
                <a:cubicBezTo>
                  <a:pt x="4675786" y="1093774"/>
                  <a:pt x="4690907" y="1100943"/>
                  <a:pt x="4712557" y="1099696"/>
                </a:cubicBezTo>
                <a:cubicBezTo>
                  <a:pt x="4737988" y="1098449"/>
                  <a:pt x="4761700" y="1078500"/>
                  <a:pt x="4779570" y="1089722"/>
                </a:cubicBezTo>
                <a:cubicBezTo>
                  <a:pt x="4791942" y="1079435"/>
                  <a:pt x="4777852" y="1066967"/>
                  <a:pt x="4763762" y="1054187"/>
                </a:cubicBezTo>
                <a:cubicBezTo>
                  <a:pt x="4779570" y="1046395"/>
                  <a:pt x="4795035" y="1039849"/>
                  <a:pt x="4806375" y="1058551"/>
                </a:cubicBezTo>
                <a:cubicBezTo>
                  <a:pt x="4890228" y="1018341"/>
                  <a:pt x="4900537" y="1014912"/>
                  <a:pt x="4985764" y="966286"/>
                </a:cubicBezTo>
                <a:cubicBezTo>
                  <a:pt x="5021504" y="996210"/>
                  <a:pt x="4924937" y="995587"/>
                  <a:pt x="4962395" y="1040472"/>
                </a:cubicBezTo>
                <a:cubicBezTo>
                  <a:pt x="4967550" y="1045771"/>
                  <a:pt x="4982671" y="1045148"/>
                  <a:pt x="4974423" y="1032991"/>
                </a:cubicBezTo>
                <a:cubicBezTo>
                  <a:pt x="4986451" y="1025822"/>
                  <a:pt x="4996417" y="1032056"/>
                  <a:pt x="5008102" y="1028004"/>
                </a:cubicBezTo>
                <a:cubicBezTo>
                  <a:pt x="5069272" y="1059798"/>
                  <a:pt x="5037656" y="1073513"/>
                  <a:pt x="5079582" y="1119957"/>
                </a:cubicBezTo>
                <a:cubicBezTo>
                  <a:pt x="5117384" y="1141465"/>
                  <a:pt x="5098140" y="1089410"/>
                  <a:pt x="5140409" y="1083799"/>
                </a:cubicBezTo>
                <a:cubicBezTo>
                  <a:pt x="5159310" y="1087228"/>
                  <a:pt x="5200893" y="1113723"/>
                  <a:pt x="5218076" y="1142400"/>
                </a:cubicBezTo>
                <a:cubicBezTo>
                  <a:pt x="5218419" y="1143335"/>
                  <a:pt x="5206048" y="1148322"/>
                  <a:pt x="5205704" y="1149569"/>
                </a:cubicBezTo>
                <a:cubicBezTo>
                  <a:pt x="5204329" y="1153933"/>
                  <a:pt x="5223230" y="1163908"/>
                  <a:pt x="5224605" y="1168583"/>
                </a:cubicBezTo>
                <a:cubicBezTo>
                  <a:pt x="5224949" y="1170142"/>
                  <a:pt x="5212921" y="1174194"/>
                  <a:pt x="5212577" y="1176064"/>
                </a:cubicBezTo>
                <a:cubicBezTo>
                  <a:pt x="5208453" y="1189156"/>
                  <a:pt x="5239726" y="1204429"/>
                  <a:pt x="5197456" y="1199754"/>
                </a:cubicBezTo>
                <a:cubicBezTo>
                  <a:pt x="5209828" y="1213157"/>
                  <a:pt x="5223918" y="1217209"/>
                  <a:pt x="5237664" y="1220638"/>
                </a:cubicBezTo>
                <a:cubicBezTo>
                  <a:pt x="5247286" y="1201936"/>
                  <a:pt x="5276841" y="1185103"/>
                  <a:pt x="5236633" y="1161102"/>
                </a:cubicBezTo>
                <a:cubicBezTo>
                  <a:pt x="5256221" y="1152063"/>
                  <a:pt x="5270311" y="1177311"/>
                  <a:pt x="5286120" y="1191649"/>
                </a:cubicBezTo>
                <a:cubicBezTo>
                  <a:pt x="5314299" y="1174817"/>
                  <a:pt x="5342479" y="1157985"/>
                  <a:pt x="5370659" y="1141153"/>
                </a:cubicBezTo>
                <a:cubicBezTo>
                  <a:pt x="5388873" y="1128685"/>
                  <a:pt x="5356569" y="1111229"/>
                  <a:pt x="5388529" y="1100320"/>
                </a:cubicBezTo>
                <a:cubicBezTo>
                  <a:pt x="5422551" y="1136166"/>
                  <a:pt x="5461384" y="1142712"/>
                  <a:pt x="5502279" y="1137101"/>
                </a:cubicBezTo>
                <a:cubicBezTo>
                  <a:pt x="5521868" y="1105307"/>
                  <a:pt x="5592317" y="1078500"/>
                  <a:pt x="5583382" y="1043901"/>
                </a:cubicBezTo>
                <a:cubicBezTo>
                  <a:pt x="5628057" y="1049200"/>
                  <a:pt x="5628745" y="1012107"/>
                  <a:pt x="5646958" y="990288"/>
                </a:cubicBezTo>
                <a:cubicBezTo>
                  <a:pt x="5659674" y="1001197"/>
                  <a:pt x="5672389" y="1010860"/>
                  <a:pt x="5689572" y="995275"/>
                </a:cubicBezTo>
                <a:cubicBezTo>
                  <a:pt x="5702287" y="1005873"/>
                  <a:pt x="5715002" y="1015224"/>
                  <a:pt x="5732529" y="999639"/>
                </a:cubicBezTo>
                <a:cubicBezTo>
                  <a:pt x="5768613" y="1020211"/>
                  <a:pt x="5739746" y="1033926"/>
                  <a:pt x="5767238" y="1053564"/>
                </a:cubicBezTo>
                <a:cubicBezTo>
                  <a:pt x="5786483" y="1070084"/>
                  <a:pt x="5813975" y="1034862"/>
                  <a:pt x="5834251" y="1043589"/>
                </a:cubicBezTo>
                <a:cubicBezTo>
                  <a:pt x="5850747" y="1065097"/>
                  <a:pt x="5783734" y="1077877"/>
                  <a:pt x="5792669" y="1098449"/>
                </a:cubicBezTo>
                <a:cubicBezTo>
                  <a:pt x="5763802" y="1118087"/>
                  <a:pt x="5740433" y="1106554"/>
                  <a:pt x="5713284" y="1116217"/>
                </a:cubicBezTo>
                <a:cubicBezTo>
                  <a:pt x="5695758" y="1122139"/>
                  <a:pt x="5698163" y="1168583"/>
                  <a:pt x="5729092" y="1151751"/>
                </a:cubicBezTo>
                <a:cubicBezTo>
                  <a:pt x="5741120" y="1177934"/>
                  <a:pt x="5664485" y="1197572"/>
                  <a:pt x="5649708" y="1168895"/>
                </a:cubicBezTo>
                <a:cubicBezTo>
                  <a:pt x="5651770" y="1212222"/>
                  <a:pt x="5604689" y="1208170"/>
                  <a:pt x="5564825" y="1220014"/>
                </a:cubicBezTo>
                <a:cubicBezTo>
                  <a:pt x="5542831" y="1226560"/>
                  <a:pt x="5525992" y="1249315"/>
                  <a:pt x="5510183" y="1222820"/>
                </a:cubicBezTo>
                <a:cubicBezTo>
                  <a:pt x="5463102" y="1258043"/>
                  <a:pt x="5482004" y="1250250"/>
                  <a:pt x="5436985" y="1266459"/>
                </a:cubicBezTo>
                <a:cubicBezTo>
                  <a:pt x="5428050" y="1269576"/>
                  <a:pt x="5422207" y="1277680"/>
                  <a:pt x="5412929" y="1280797"/>
                </a:cubicBezTo>
                <a:cubicBezTo>
                  <a:pt x="5409836" y="1281732"/>
                  <a:pt x="5385436" y="1282356"/>
                  <a:pt x="5391622" y="1278615"/>
                </a:cubicBezTo>
                <a:cubicBezTo>
                  <a:pt x="5380625" y="1285473"/>
                  <a:pt x="5385780" y="1298564"/>
                  <a:pt x="5376501" y="1302616"/>
                </a:cubicBezTo>
                <a:cubicBezTo>
                  <a:pt x="5358631" y="1311032"/>
                  <a:pt x="5346947" y="1315708"/>
                  <a:pt x="5331138" y="1315085"/>
                </a:cubicBezTo>
                <a:cubicBezTo>
                  <a:pt x="5305364" y="1348749"/>
                  <a:pt x="5384405" y="1340333"/>
                  <a:pt x="5365504" y="1369321"/>
                </a:cubicBezTo>
                <a:cubicBezTo>
                  <a:pt x="5362068" y="1411090"/>
                  <a:pt x="5308114" y="1363711"/>
                  <a:pt x="5304677" y="1405479"/>
                </a:cubicBezTo>
                <a:cubicBezTo>
                  <a:pt x="5356569" y="1425740"/>
                  <a:pt x="5426331" y="1384283"/>
                  <a:pt x="5413960" y="1340333"/>
                </a:cubicBezTo>
                <a:cubicBezTo>
                  <a:pt x="5456229" y="1337527"/>
                  <a:pt x="5463102" y="1306045"/>
                  <a:pt x="5483722" y="1313526"/>
                </a:cubicBezTo>
                <a:cubicBezTo>
                  <a:pt x="5497124" y="1292330"/>
                  <a:pt x="5488533" y="1268329"/>
                  <a:pt x="5538019" y="1250873"/>
                </a:cubicBezTo>
                <a:cubicBezTo>
                  <a:pt x="5567230" y="1273004"/>
                  <a:pt x="5587850" y="1277680"/>
                  <a:pt x="5639398" y="1295135"/>
                </a:cubicBezTo>
                <a:cubicBezTo>
                  <a:pt x="5668609" y="1273628"/>
                  <a:pt x="5697132" y="1255861"/>
                  <a:pt x="5716033" y="1294512"/>
                </a:cubicBezTo>
                <a:cubicBezTo>
                  <a:pt x="5729092" y="1273316"/>
                  <a:pt x="5701600" y="1248068"/>
                  <a:pt x="5727374" y="1227807"/>
                </a:cubicBezTo>
                <a:cubicBezTo>
                  <a:pt x="5743526" y="1218144"/>
                  <a:pt x="5759678" y="1208481"/>
                  <a:pt x="5775830" y="1198507"/>
                </a:cubicBezTo>
                <a:cubicBezTo>
                  <a:pt x="5785796" y="1204429"/>
                  <a:pt x="5796793" y="1203806"/>
                  <a:pt x="5809164" y="1193831"/>
                </a:cubicBezTo>
                <a:cubicBezTo>
                  <a:pt x="5818443" y="1207235"/>
                  <a:pt x="5809508" y="1224067"/>
                  <a:pt x="5840093" y="1205364"/>
                </a:cubicBezTo>
                <a:cubicBezTo>
                  <a:pt x="5855558" y="1232483"/>
                  <a:pt x="5757272" y="1247756"/>
                  <a:pt x="5795418" y="1277057"/>
                </a:cubicBezTo>
                <a:cubicBezTo>
                  <a:pt x="5803666" y="1285473"/>
                  <a:pt x="5805728" y="1282979"/>
                  <a:pt x="5817068" y="1279238"/>
                </a:cubicBezTo>
                <a:cubicBezTo>
                  <a:pt x="5832189" y="1274251"/>
                  <a:pt x="5828409" y="1257419"/>
                  <a:pt x="5831846" y="1255237"/>
                </a:cubicBezTo>
                <a:cubicBezTo>
                  <a:pt x="5843530" y="1247133"/>
                  <a:pt x="5848341" y="1258978"/>
                  <a:pt x="5852809" y="1257419"/>
                </a:cubicBezTo>
                <a:cubicBezTo>
                  <a:pt x="5865867" y="1253367"/>
                  <a:pt x="5860025" y="1239340"/>
                  <a:pt x="5868273" y="1233418"/>
                </a:cubicBezTo>
                <a:cubicBezTo>
                  <a:pt x="5886830" y="1220326"/>
                  <a:pt x="5922914" y="1206299"/>
                  <a:pt x="5940785" y="1190091"/>
                </a:cubicBezTo>
                <a:cubicBezTo>
                  <a:pt x="5959686" y="1172635"/>
                  <a:pt x="5961404" y="1147387"/>
                  <a:pt x="5982711" y="1134919"/>
                </a:cubicBezTo>
                <a:cubicBezTo>
                  <a:pt x="6049380" y="1153310"/>
                  <a:pt x="6064157" y="1077877"/>
                  <a:pt x="6131514" y="1090657"/>
                </a:cubicBezTo>
                <a:cubicBezTo>
                  <a:pt x="6179282" y="1036732"/>
                  <a:pt x="6260041" y="1020835"/>
                  <a:pt x="6320868" y="1067279"/>
                </a:cubicBezTo>
                <a:cubicBezTo>
                  <a:pt x="6345955" y="1055746"/>
                  <a:pt x="6337364" y="1040784"/>
                  <a:pt x="6360389" y="1028939"/>
                </a:cubicBezTo>
                <a:cubicBezTo>
                  <a:pt x="6390974" y="1071954"/>
                  <a:pt x="6345955" y="1067591"/>
                  <a:pt x="6306435" y="1090968"/>
                </a:cubicBezTo>
                <a:cubicBezTo>
                  <a:pt x="6296812" y="1076942"/>
                  <a:pt x="6284441" y="1096891"/>
                  <a:pt x="6272413" y="1096267"/>
                </a:cubicBezTo>
                <a:cubicBezTo>
                  <a:pt x="6259010" y="1095644"/>
                  <a:pt x="6247669" y="1068526"/>
                  <a:pt x="6229799" y="1091904"/>
                </a:cubicBezTo>
                <a:cubicBezTo>
                  <a:pt x="6213304" y="1108424"/>
                  <a:pt x="6244233" y="1102501"/>
                  <a:pt x="6257636" y="1120269"/>
                </a:cubicBezTo>
                <a:cubicBezTo>
                  <a:pt x="6196808" y="1131802"/>
                  <a:pt x="6098866" y="1203182"/>
                  <a:pt x="6116049" y="1249938"/>
                </a:cubicBezTo>
                <a:cubicBezTo>
                  <a:pt x="6095773" y="1263342"/>
                  <a:pt x="6076529" y="1270511"/>
                  <a:pt x="6058315" y="1269887"/>
                </a:cubicBezTo>
                <a:cubicBezTo>
                  <a:pt x="6032197" y="1289836"/>
                  <a:pt x="6096804" y="1287031"/>
                  <a:pt x="6110551" y="1283291"/>
                </a:cubicBezTo>
                <a:cubicBezTo>
                  <a:pt x="6122579" y="1295759"/>
                  <a:pt x="6097835" y="1304798"/>
                  <a:pt x="6104709" y="1316955"/>
                </a:cubicBezTo>
                <a:cubicBezTo>
                  <a:pt x="6136669" y="1322877"/>
                  <a:pt x="6173440" y="1299188"/>
                  <a:pt x="6205743" y="1301681"/>
                </a:cubicBezTo>
                <a:cubicBezTo>
                  <a:pt x="6230830" y="1324124"/>
                  <a:pt x="6215366" y="1342203"/>
                  <a:pt x="6228081" y="1363399"/>
                </a:cubicBezTo>
                <a:cubicBezTo>
                  <a:pt x="6187530" y="1388335"/>
                  <a:pt x="6153851" y="1372750"/>
                  <a:pt x="6118111" y="1369010"/>
                </a:cubicBezTo>
                <a:cubicBezTo>
                  <a:pt x="6083402" y="1398310"/>
                  <a:pt x="6135981" y="1414830"/>
                  <a:pt x="6162099" y="1432597"/>
                </a:cubicBezTo>
                <a:cubicBezTo>
                  <a:pt x="6268976" y="1369321"/>
                  <a:pt x="6327054" y="1355918"/>
                  <a:pt x="6392349" y="1295135"/>
                </a:cubicBezTo>
                <a:cubicBezTo>
                  <a:pt x="6336676" y="1270511"/>
                  <a:pt x="6322243" y="1338774"/>
                  <a:pt x="6276537" y="1334099"/>
                </a:cubicBezTo>
                <a:cubicBezTo>
                  <a:pt x="6261416" y="1314773"/>
                  <a:pt x="6321556" y="1294512"/>
                  <a:pt x="6327741" y="1288590"/>
                </a:cubicBezTo>
                <a:cubicBezTo>
                  <a:pt x="6329803" y="1286720"/>
                  <a:pt x="6337364" y="1268017"/>
                  <a:pt x="6330834" y="1271758"/>
                </a:cubicBezTo>
                <a:cubicBezTo>
                  <a:pt x="6346642" y="1262718"/>
                  <a:pt x="6359358" y="1273939"/>
                  <a:pt x="6376197" y="1259601"/>
                </a:cubicBezTo>
                <a:cubicBezTo>
                  <a:pt x="6395785" y="1243081"/>
                  <a:pt x="6396816" y="1218456"/>
                  <a:pt x="6418123" y="1204118"/>
                </a:cubicBezTo>
                <a:cubicBezTo>
                  <a:pt x="6439430" y="1190091"/>
                  <a:pt x="6480325" y="1193520"/>
                  <a:pt x="6500257" y="1170142"/>
                </a:cubicBezTo>
                <a:cubicBezTo>
                  <a:pt x="6507817" y="1162349"/>
                  <a:pt x="6506443" y="1153621"/>
                  <a:pt x="6493727" y="1143647"/>
                </a:cubicBezTo>
                <a:cubicBezTo>
                  <a:pt x="6543557" y="1129308"/>
                  <a:pt x="6605071" y="1044213"/>
                  <a:pt x="6645967" y="1083176"/>
                </a:cubicBezTo>
                <a:cubicBezTo>
                  <a:pt x="6665211" y="1080994"/>
                  <a:pt x="6637031" y="1059486"/>
                  <a:pt x="6639093" y="1056993"/>
                </a:cubicBezTo>
                <a:cubicBezTo>
                  <a:pt x="6666586" y="1021458"/>
                  <a:pt x="6752844" y="998704"/>
                  <a:pt x="6753531" y="958182"/>
                </a:cubicBezTo>
                <a:cubicBezTo>
                  <a:pt x="6772776" y="945090"/>
                  <a:pt x="6777243" y="973456"/>
                  <a:pt x="6794083" y="979378"/>
                </a:cubicBezTo>
                <a:cubicBezTo>
                  <a:pt x="6835321" y="993405"/>
                  <a:pt x="6829135" y="967533"/>
                  <a:pt x="6861095" y="969092"/>
                </a:cubicBezTo>
                <a:cubicBezTo>
                  <a:pt x="6876217" y="970027"/>
                  <a:pt x="6884121" y="993716"/>
                  <a:pt x="6901303" y="990288"/>
                </a:cubicBezTo>
                <a:cubicBezTo>
                  <a:pt x="6912987" y="987794"/>
                  <a:pt x="6909207" y="970650"/>
                  <a:pt x="6915737" y="965975"/>
                </a:cubicBezTo>
                <a:cubicBezTo>
                  <a:pt x="6924672" y="959741"/>
                  <a:pt x="6950103" y="960987"/>
                  <a:pt x="6949759" y="960987"/>
                </a:cubicBezTo>
                <a:cubicBezTo>
                  <a:pt x="6961443" y="952883"/>
                  <a:pt x="6955945" y="945090"/>
                  <a:pt x="6964536" y="937298"/>
                </a:cubicBezTo>
                <a:cubicBezTo>
                  <a:pt x="6997183" y="907062"/>
                  <a:pt x="7029831" y="911115"/>
                  <a:pt x="7046326" y="903010"/>
                </a:cubicBezTo>
                <a:cubicBezTo>
                  <a:pt x="7100624" y="876515"/>
                  <a:pt x="7145643" y="836305"/>
                  <a:pt x="7210594" y="834747"/>
                </a:cubicBezTo>
                <a:cubicBezTo>
                  <a:pt x="7215405" y="872463"/>
                  <a:pt x="7159389" y="868723"/>
                  <a:pt x="7138083" y="878385"/>
                </a:cubicBezTo>
                <a:cubicBezTo>
                  <a:pt x="7120213" y="885866"/>
                  <a:pt x="7105779" y="898646"/>
                  <a:pt x="7089283" y="907374"/>
                </a:cubicBezTo>
                <a:cubicBezTo>
                  <a:pt x="7081723" y="911426"/>
                  <a:pt x="7065915" y="906127"/>
                  <a:pt x="7067977" y="905192"/>
                </a:cubicBezTo>
                <a:cubicBezTo>
                  <a:pt x="7050107" y="914855"/>
                  <a:pt x="7035673" y="941038"/>
                  <a:pt x="7016771" y="951013"/>
                </a:cubicBezTo>
                <a:cubicBezTo>
                  <a:pt x="6988249" y="965975"/>
                  <a:pt x="6945979" y="966598"/>
                  <a:pt x="6922610" y="992158"/>
                </a:cubicBezTo>
                <a:cubicBezTo>
                  <a:pt x="6952508" y="1047330"/>
                  <a:pt x="7036704" y="994028"/>
                  <a:pt x="7033267" y="1045771"/>
                </a:cubicBezTo>
                <a:cubicBezTo>
                  <a:pt x="6986187" y="1080370"/>
                  <a:pt x="6948041" y="1090657"/>
                  <a:pt x="6915393" y="1101878"/>
                </a:cubicBezTo>
                <a:cubicBezTo>
                  <a:pt x="6909895" y="1103748"/>
                  <a:pt x="6890307" y="1101255"/>
                  <a:pt x="6893743" y="1099696"/>
                </a:cubicBezTo>
                <a:cubicBezTo>
                  <a:pt x="6850099" y="1119957"/>
                  <a:pt x="6883089" y="1132425"/>
                  <a:pt x="6845287" y="1128373"/>
                </a:cubicBezTo>
                <a:cubicBezTo>
                  <a:pt x="6831197" y="1127126"/>
                  <a:pt x="6830167" y="1152686"/>
                  <a:pt x="6830510" y="1152374"/>
                </a:cubicBezTo>
                <a:cubicBezTo>
                  <a:pt x="6822606" y="1159544"/>
                  <a:pt x="6807485" y="1151439"/>
                  <a:pt x="6808860" y="1150504"/>
                </a:cubicBezTo>
                <a:cubicBezTo>
                  <a:pt x="6792021" y="1161726"/>
                  <a:pt x="6801987" y="1176064"/>
                  <a:pt x="6772432" y="1172324"/>
                </a:cubicBezTo>
                <a:cubicBezTo>
                  <a:pt x="6790303" y="1196325"/>
                  <a:pt x="6810235" y="1206923"/>
                  <a:pt x="6831197" y="1211910"/>
                </a:cubicBezTo>
                <a:cubicBezTo>
                  <a:pt x="6841851" y="1218144"/>
                  <a:pt x="6850786" y="1221573"/>
                  <a:pt x="6862127" y="1223755"/>
                </a:cubicBezTo>
                <a:cubicBezTo>
                  <a:pt x="6878279" y="1226872"/>
                  <a:pt x="6862470" y="1194455"/>
                  <a:pt x="6886183" y="1209105"/>
                </a:cubicBezTo>
                <a:cubicBezTo>
                  <a:pt x="6929827" y="1235911"/>
                  <a:pt x="6911613" y="1209105"/>
                  <a:pt x="6953539" y="1198819"/>
                </a:cubicBezTo>
                <a:cubicBezTo>
                  <a:pt x="6957319" y="1198195"/>
                  <a:pt x="6978283" y="1210975"/>
                  <a:pt x="6984125" y="1210352"/>
                </a:cubicBezTo>
                <a:cubicBezTo>
                  <a:pt x="7019521" y="1207546"/>
                  <a:pt x="7041171" y="1181363"/>
                  <a:pt x="7066258" y="1176376"/>
                </a:cubicBezTo>
                <a:cubicBezTo>
                  <a:pt x="7096843" y="1162349"/>
                  <a:pt x="7052855" y="1141153"/>
                  <a:pt x="7074506" y="1126191"/>
                </a:cubicBezTo>
                <a:cubicBezTo>
                  <a:pt x="7058011" y="1117463"/>
                  <a:pt x="7039797" y="1116217"/>
                  <a:pt x="7019521" y="1128997"/>
                </a:cubicBezTo>
                <a:cubicBezTo>
                  <a:pt x="7010586" y="1099696"/>
                  <a:pt x="7100967" y="1080994"/>
                  <a:pt x="7054917" y="1048265"/>
                </a:cubicBezTo>
                <a:cubicBezTo>
                  <a:pt x="7082753" y="1033615"/>
                  <a:pt x="7104747" y="1056369"/>
                  <a:pt x="7126055" y="1080682"/>
                </a:cubicBezTo>
                <a:cubicBezTo>
                  <a:pt x="7132927" y="1098138"/>
                  <a:pt x="7196161" y="1075383"/>
                  <a:pt x="7166262" y="1101567"/>
                </a:cubicBezTo>
                <a:cubicBezTo>
                  <a:pt x="7159733" y="1145205"/>
                  <a:pt x="7130179" y="1096891"/>
                  <a:pt x="7101655" y="1095332"/>
                </a:cubicBezTo>
                <a:cubicBezTo>
                  <a:pt x="7078973" y="1138348"/>
                  <a:pt x="7142893" y="1138659"/>
                  <a:pt x="7152173" y="1185103"/>
                </a:cubicBezTo>
                <a:cubicBezTo>
                  <a:pt x="7169355" y="1210663"/>
                  <a:pt x="7202346" y="1146764"/>
                  <a:pt x="7216436" y="1191338"/>
                </a:cubicBezTo>
                <a:cubicBezTo>
                  <a:pt x="7186881" y="1244016"/>
                  <a:pt x="7118151" y="1241834"/>
                  <a:pt x="7059041" y="1286096"/>
                </a:cubicBezTo>
                <a:cubicBezTo>
                  <a:pt x="7095813" y="1326929"/>
                  <a:pt x="7147017" y="1279238"/>
                  <a:pt x="7182071" y="1332228"/>
                </a:cubicBezTo>
                <a:cubicBezTo>
                  <a:pt x="7141519" y="1334410"/>
                  <a:pt x="7101655" y="1334722"/>
                  <a:pt x="7057323" y="1362152"/>
                </a:cubicBezTo>
                <a:cubicBezTo>
                  <a:pt x="7027769" y="1404232"/>
                  <a:pt x="7038422" y="1450676"/>
                  <a:pt x="7056292" y="1497744"/>
                </a:cubicBezTo>
                <a:cubicBezTo>
                  <a:pt x="7034985" y="1513017"/>
                  <a:pt x="7019865" y="1503666"/>
                  <a:pt x="6998558" y="1517381"/>
                </a:cubicBezTo>
                <a:cubicBezTo>
                  <a:pt x="6983781" y="1526732"/>
                  <a:pt x="6980001" y="1544188"/>
                  <a:pt x="6971409" y="1548552"/>
                </a:cubicBezTo>
                <a:cubicBezTo>
                  <a:pt x="6952165" y="1558526"/>
                  <a:pt x="6940823" y="1556033"/>
                  <a:pt x="6926047" y="1561020"/>
                </a:cubicBezTo>
                <a:cubicBezTo>
                  <a:pt x="6865563" y="1580034"/>
                  <a:pt x="6877591" y="1583774"/>
                  <a:pt x="6853535" y="1604659"/>
                </a:cubicBezTo>
                <a:cubicBezTo>
                  <a:pt x="6839789" y="1616192"/>
                  <a:pt x="6817795" y="1621802"/>
                  <a:pt x="6804736" y="1633336"/>
                </a:cubicBezTo>
                <a:cubicBezTo>
                  <a:pt x="6793051" y="1643622"/>
                  <a:pt x="6785491" y="1659519"/>
                  <a:pt x="6777931" y="1664506"/>
                </a:cubicBezTo>
                <a:cubicBezTo>
                  <a:pt x="6766933" y="1671675"/>
                  <a:pt x="6777243" y="1679156"/>
                  <a:pt x="6774838" y="1681650"/>
                </a:cubicBezTo>
                <a:cubicBezTo>
                  <a:pt x="6764872" y="1691624"/>
                  <a:pt x="6757655" y="1677909"/>
                  <a:pt x="6753531" y="1679156"/>
                </a:cubicBezTo>
                <a:cubicBezTo>
                  <a:pt x="6740816" y="1683520"/>
                  <a:pt x="6746315" y="1697235"/>
                  <a:pt x="6738410" y="1703158"/>
                </a:cubicBezTo>
                <a:cubicBezTo>
                  <a:pt x="6715385" y="1720925"/>
                  <a:pt x="6694423" y="1722795"/>
                  <a:pt x="6687205" y="1748978"/>
                </a:cubicBezTo>
                <a:cubicBezTo>
                  <a:pt x="6710231" y="1786695"/>
                  <a:pt x="6748377" y="1731211"/>
                  <a:pt x="6770371" y="1774226"/>
                </a:cubicBezTo>
                <a:cubicBezTo>
                  <a:pt x="6778618" y="1743991"/>
                  <a:pt x="6786522" y="1765810"/>
                  <a:pt x="6818826" y="1745238"/>
                </a:cubicBezTo>
                <a:cubicBezTo>
                  <a:pt x="6834977" y="1766745"/>
                  <a:pt x="6768309" y="1779525"/>
                  <a:pt x="6776899" y="1800098"/>
                </a:cubicBezTo>
                <a:cubicBezTo>
                  <a:pt x="6792708" y="1815995"/>
                  <a:pt x="6807829" y="1831580"/>
                  <a:pt x="6823293" y="1847477"/>
                </a:cubicBezTo>
                <a:cubicBezTo>
                  <a:pt x="6817451" y="1883635"/>
                  <a:pt x="6787553" y="1917299"/>
                  <a:pt x="6773119" y="1952522"/>
                </a:cubicBezTo>
                <a:cubicBezTo>
                  <a:pt x="6788927" y="1968107"/>
                  <a:pt x="6804392" y="1984004"/>
                  <a:pt x="6820201" y="1999589"/>
                </a:cubicBezTo>
                <a:cubicBezTo>
                  <a:pt x="6790303" y="2009252"/>
                  <a:pt x="6814702" y="2020162"/>
                  <a:pt x="6814359" y="2032942"/>
                </a:cubicBezTo>
                <a:cubicBezTo>
                  <a:pt x="6814015" y="2037929"/>
                  <a:pt x="6790303" y="2042605"/>
                  <a:pt x="6789959" y="2047592"/>
                </a:cubicBezTo>
                <a:cubicBezTo>
                  <a:pt x="6788927" y="2057255"/>
                  <a:pt x="6808173" y="2073775"/>
                  <a:pt x="6806111" y="2083126"/>
                </a:cubicBezTo>
                <a:cubicBezTo>
                  <a:pt x="6804392" y="2088425"/>
                  <a:pt x="6785147" y="2092477"/>
                  <a:pt x="6781711" y="2097776"/>
                </a:cubicBezTo>
                <a:cubicBezTo>
                  <a:pt x="6779305" y="2101205"/>
                  <a:pt x="6790646" y="2118661"/>
                  <a:pt x="6788584" y="2123648"/>
                </a:cubicBezTo>
                <a:cubicBezTo>
                  <a:pt x="6781711" y="2140168"/>
                  <a:pt x="6766247" y="2155442"/>
                  <a:pt x="6758343" y="2171651"/>
                </a:cubicBezTo>
                <a:cubicBezTo>
                  <a:pt x="6812297" y="2210925"/>
                  <a:pt x="6756624" y="2239291"/>
                  <a:pt x="6806111" y="2278254"/>
                </a:cubicBezTo>
                <a:cubicBezTo>
                  <a:pt x="6792365" y="2288228"/>
                  <a:pt x="6780337" y="2298203"/>
                  <a:pt x="6800612" y="2311606"/>
                </a:cubicBezTo>
                <a:cubicBezTo>
                  <a:pt x="6728444" y="2341218"/>
                  <a:pt x="6793395" y="2384545"/>
                  <a:pt x="6750095" y="2416651"/>
                </a:cubicBezTo>
                <a:cubicBezTo>
                  <a:pt x="6777587" y="2436600"/>
                  <a:pt x="6748377" y="2450627"/>
                  <a:pt x="6784804" y="2471199"/>
                </a:cubicBezTo>
                <a:cubicBezTo>
                  <a:pt x="6772432" y="2478368"/>
                  <a:pt x="6760748" y="2485849"/>
                  <a:pt x="6748377" y="2493019"/>
                </a:cubicBezTo>
                <a:cubicBezTo>
                  <a:pt x="6776213" y="2516085"/>
                  <a:pt x="6804049" y="2508916"/>
                  <a:pt x="6752157" y="2535722"/>
                </a:cubicBezTo>
                <a:cubicBezTo>
                  <a:pt x="6770714" y="2554424"/>
                  <a:pt x="6796832" y="2527930"/>
                  <a:pt x="6813671" y="2559100"/>
                </a:cubicBezTo>
                <a:cubicBezTo>
                  <a:pt x="6876560" y="2536969"/>
                  <a:pt x="6821919" y="2503305"/>
                  <a:pt x="6870718" y="2479927"/>
                </a:cubicBezTo>
                <a:cubicBezTo>
                  <a:pt x="6933607" y="2509850"/>
                  <a:pt x="6858690" y="2564399"/>
                  <a:pt x="6853879" y="2579984"/>
                </a:cubicBezTo>
                <a:cubicBezTo>
                  <a:pt x="6852504" y="2584660"/>
                  <a:pt x="6874498" y="2594634"/>
                  <a:pt x="6872780" y="2598687"/>
                </a:cubicBezTo>
                <a:cubicBezTo>
                  <a:pt x="6868313" y="2608349"/>
                  <a:pt x="6842195" y="2611778"/>
                  <a:pt x="6836353" y="2620818"/>
                </a:cubicBezTo>
                <a:cubicBezTo>
                  <a:pt x="6833259" y="2625182"/>
                  <a:pt x="6847005" y="2641078"/>
                  <a:pt x="6842881" y="2646689"/>
                </a:cubicBezTo>
                <a:cubicBezTo>
                  <a:pt x="6823637" y="2672249"/>
                  <a:pt x="6781711" y="2689081"/>
                  <a:pt x="6776556" y="2716511"/>
                </a:cubicBezTo>
                <a:cubicBezTo>
                  <a:pt x="6762466" y="2729291"/>
                  <a:pt x="6782398" y="2745188"/>
                  <a:pt x="6780337" y="2759215"/>
                </a:cubicBezTo>
                <a:cubicBezTo>
                  <a:pt x="6776213" y="2784775"/>
                  <a:pt x="6736349" y="2805971"/>
                  <a:pt x="6756967" y="2833089"/>
                </a:cubicBezTo>
                <a:cubicBezTo>
                  <a:pt x="6740816" y="2842752"/>
                  <a:pt x="6725007" y="2852103"/>
                  <a:pt x="6708856" y="2861766"/>
                </a:cubicBezTo>
                <a:cubicBezTo>
                  <a:pt x="6707137" y="2887014"/>
                  <a:pt x="6662806" y="2908210"/>
                  <a:pt x="6706794" y="2938134"/>
                </a:cubicBezTo>
                <a:cubicBezTo>
                  <a:pt x="6653527" y="2952160"/>
                  <a:pt x="6655589" y="2954342"/>
                  <a:pt x="6655589" y="2984266"/>
                </a:cubicBezTo>
                <a:cubicBezTo>
                  <a:pt x="6655933" y="3008891"/>
                  <a:pt x="6649747" y="3026969"/>
                  <a:pt x="6677927" y="3045672"/>
                </a:cubicBezTo>
                <a:cubicBezTo>
                  <a:pt x="6651809" y="3072167"/>
                  <a:pt x="6642874" y="2996111"/>
                  <a:pt x="6616413" y="3022605"/>
                </a:cubicBezTo>
                <a:cubicBezTo>
                  <a:pt x="6588576" y="3036632"/>
                  <a:pt x="6644249" y="3059075"/>
                  <a:pt x="6651121" y="3076842"/>
                </a:cubicBezTo>
                <a:cubicBezTo>
                  <a:pt x="6656620" y="3094298"/>
                  <a:pt x="6605759" y="3106143"/>
                  <a:pt x="6621223" y="3124845"/>
                </a:cubicBezTo>
                <a:cubicBezTo>
                  <a:pt x="6609539" y="3128274"/>
                  <a:pt x="6596824" y="3138872"/>
                  <a:pt x="6587545" y="3129832"/>
                </a:cubicBezTo>
                <a:cubicBezTo>
                  <a:pt x="6577923" y="3140430"/>
                  <a:pt x="6584453" y="3151963"/>
                  <a:pt x="6582047" y="3163185"/>
                </a:cubicBezTo>
                <a:cubicBezTo>
                  <a:pt x="6579641" y="3174406"/>
                  <a:pt x="6566239" y="3184069"/>
                  <a:pt x="6576205" y="3196537"/>
                </a:cubicBezTo>
                <a:cubicBezTo>
                  <a:pt x="6533591" y="3214928"/>
                  <a:pt x="6542526" y="3238305"/>
                  <a:pt x="6522251" y="3258878"/>
                </a:cubicBezTo>
                <a:cubicBezTo>
                  <a:pt x="6513659" y="3283503"/>
                  <a:pt x="6494071" y="3306881"/>
                  <a:pt x="6520532" y="3334934"/>
                </a:cubicBezTo>
                <a:cubicBezTo>
                  <a:pt x="6483418" y="3359559"/>
                  <a:pt x="6488229" y="3388236"/>
                  <a:pt x="6442179" y="3411926"/>
                </a:cubicBezTo>
                <a:cubicBezTo>
                  <a:pt x="6436337" y="3437797"/>
                  <a:pt x="6424996" y="3441849"/>
                  <a:pt x="6412624" y="3459616"/>
                </a:cubicBezTo>
                <a:cubicBezTo>
                  <a:pt x="6409875" y="3463668"/>
                  <a:pt x="6422247" y="3480812"/>
                  <a:pt x="6419154" y="3486111"/>
                </a:cubicBezTo>
                <a:cubicBezTo>
                  <a:pt x="6410563" y="3501696"/>
                  <a:pt x="6393380" y="3511359"/>
                  <a:pt x="6379977" y="3524451"/>
                </a:cubicBezTo>
                <a:cubicBezTo>
                  <a:pt x="6372073" y="3532243"/>
                  <a:pt x="6379290" y="3537854"/>
                  <a:pt x="6376884" y="3541283"/>
                </a:cubicBezTo>
                <a:cubicBezTo>
                  <a:pt x="6353859" y="3570895"/>
                  <a:pt x="6337020" y="3579623"/>
                  <a:pt x="6323274" y="3603624"/>
                </a:cubicBezTo>
                <a:cubicBezTo>
                  <a:pt x="6319494" y="3610482"/>
                  <a:pt x="6322930" y="3629184"/>
                  <a:pt x="6317775" y="3636665"/>
                </a:cubicBezTo>
                <a:cubicBezTo>
                  <a:pt x="6293376" y="3672823"/>
                  <a:pt x="6252137" y="3703681"/>
                  <a:pt x="6236672" y="3730488"/>
                </a:cubicBezTo>
                <a:cubicBezTo>
                  <a:pt x="6232549" y="3737346"/>
                  <a:pt x="6236329" y="3756360"/>
                  <a:pt x="6230830" y="3763840"/>
                </a:cubicBezTo>
                <a:cubicBezTo>
                  <a:pt x="6224301" y="3773503"/>
                  <a:pt x="6201276" y="3776309"/>
                  <a:pt x="6194403" y="3785660"/>
                </a:cubicBezTo>
                <a:cubicBezTo>
                  <a:pt x="6174471" y="3813090"/>
                  <a:pt x="6186842" y="3818077"/>
                  <a:pt x="6152820" y="3840832"/>
                </a:cubicBezTo>
                <a:cubicBezTo>
                  <a:pt x="6141823" y="3848001"/>
                  <a:pt x="6152133" y="3855170"/>
                  <a:pt x="6149727" y="3857352"/>
                </a:cubicBezTo>
                <a:cubicBezTo>
                  <a:pt x="6120173" y="3886652"/>
                  <a:pt x="6092681" y="3908783"/>
                  <a:pt x="6083745" y="3927174"/>
                </a:cubicBezTo>
                <a:cubicBezTo>
                  <a:pt x="6079622" y="3935590"/>
                  <a:pt x="6081340" y="3955851"/>
                  <a:pt x="6077903" y="3960526"/>
                </a:cubicBezTo>
                <a:cubicBezTo>
                  <a:pt x="6048005" y="3999490"/>
                  <a:pt x="5983742" y="4025361"/>
                  <a:pt x="5975837" y="4051856"/>
                </a:cubicBezTo>
                <a:cubicBezTo>
                  <a:pt x="5974463" y="4056532"/>
                  <a:pt x="5996457" y="4066506"/>
                  <a:pt x="5994395" y="4070870"/>
                </a:cubicBezTo>
                <a:cubicBezTo>
                  <a:pt x="5990615" y="4079910"/>
                  <a:pt x="5962435" y="4069935"/>
                  <a:pt x="5960717" y="4075857"/>
                </a:cubicBezTo>
                <a:cubicBezTo>
                  <a:pt x="5959342" y="4080845"/>
                  <a:pt x="5980649" y="4089884"/>
                  <a:pt x="5979274" y="4094871"/>
                </a:cubicBezTo>
                <a:cubicBezTo>
                  <a:pt x="5977556" y="4102041"/>
                  <a:pt x="5955562" y="4121366"/>
                  <a:pt x="5952125" y="4126042"/>
                </a:cubicBezTo>
                <a:cubicBezTo>
                  <a:pt x="5936661" y="4148796"/>
                  <a:pt x="5932537" y="4173109"/>
                  <a:pt x="5898515" y="4188383"/>
                </a:cubicBezTo>
                <a:cubicBezTo>
                  <a:pt x="5877895" y="4211449"/>
                  <a:pt x="5890267" y="4238568"/>
                  <a:pt x="5896797" y="4264751"/>
                </a:cubicBezTo>
                <a:cubicBezTo>
                  <a:pt x="5880988" y="4271297"/>
                  <a:pt x="5868960" y="4257582"/>
                  <a:pt x="5856589" y="4243555"/>
                </a:cubicBezTo>
                <a:cubicBezTo>
                  <a:pt x="5854183" y="4255711"/>
                  <a:pt x="5820161" y="4302467"/>
                  <a:pt x="5798511" y="4263192"/>
                </a:cubicBezTo>
                <a:cubicBezTo>
                  <a:pt x="5810539" y="4246672"/>
                  <a:pt x="5786139" y="4252594"/>
                  <a:pt x="5798511" y="4263192"/>
                </a:cubicBezTo>
                <a:cubicBezTo>
                  <a:pt x="5786483" y="4270362"/>
                  <a:pt x="5774799" y="4277531"/>
                  <a:pt x="5762427" y="4285012"/>
                </a:cubicBezTo>
                <a:cubicBezTo>
                  <a:pt x="5772393" y="4290622"/>
                  <a:pt x="5783390" y="4289999"/>
                  <a:pt x="5795762" y="4280024"/>
                </a:cubicBezTo>
                <a:cubicBezTo>
                  <a:pt x="5799198" y="4299974"/>
                  <a:pt x="5807446" y="4320546"/>
                  <a:pt x="5775486" y="4337066"/>
                </a:cubicBezTo>
                <a:cubicBezTo>
                  <a:pt x="5773424" y="4368860"/>
                  <a:pt x="5802635" y="4350158"/>
                  <a:pt x="5800573" y="4382264"/>
                </a:cubicBezTo>
                <a:cubicBezTo>
                  <a:pt x="5770331" y="4404395"/>
                  <a:pt x="5746619" y="4408759"/>
                  <a:pt x="5728061" y="4425591"/>
                </a:cubicBezTo>
                <a:cubicBezTo>
                  <a:pt x="5714315" y="4437747"/>
                  <a:pt x="5739746" y="4443358"/>
                  <a:pt x="5734247" y="4451774"/>
                </a:cubicBezTo>
                <a:cubicBezTo>
                  <a:pt x="5729780" y="4459255"/>
                  <a:pt x="5717752" y="4456138"/>
                  <a:pt x="5708817" y="4456450"/>
                </a:cubicBezTo>
                <a:cubicBezTo>
                  <a:pt x="5718439" y="4466112"/>
                  <a:pt x="5698507" y="4470788"/>
                  <a:pt x="5708129" y="4456450"/>
                </a:cubicBezTo>
                <a:cubicBezTo>
                  <a:pt x="5705724" y="4456450"/>
                  <a:pt x="5702287" y="4455826"/>
                  <a:pt x="5700913" y="4457073"/>
                </a:cubicBezTo>
                <a:cubicBezTo>
                  <a:pt x="5646958" y="4413123"/>
                  <a:pt x="5743526" y="4430890"/>
                  <a:pt x="5699882" y="4397537"/>
                </a:cubicBezTo>
                <a:cubicBezTo>
                  <a:pt x="5688885" y="4391615"/>
                  <a:pt x="5657612" y="4414993"/>
                  <a:pt x="5639398" y="4433695"/>
                </a:cubicBezTo>
                <a:cubicBezTo>
                  <a:pt x="5611562" y="4462060"/>
                  <a:pt x="5623590" y="4459255"/>
                  <a:pt x="5609500" y="4481386"/>
                </a:cubicBezTo>
                <a:cubicBezTo>
                  <a:pt x="5583726" y="4463619"/>
                  <a:pt x="5533896" y="4512556"/>
                  <a:pt x="5558295" y="4527518"/>
                </a:cubicBezTo>
                <a:cubicBezTo>
                  <a:pt x="5514651" y="4541857"/>
                  <a:pt x="5520149" y="4564300"/>
                  <a:pt x="5507090" y="4572716"/>
                </a:cubicBezTo>
                <a:cubicBezTo>
                  <a:pt x="5496437" y="4580197"/>
                  <a:pt x="5506747" y="4586742"/>
                  <a:pt x="5504341" y="4589548"/>
                </a:cubicBezTo>
                <a:cubicBezTo>
                  <a:pt x="5492313" y="4601704"/>
                  <a:pt x="5468601" y="4606691"/>
                  <a:pt x="5455886" y="4618536"/>
                </a:cubicBezTo>
                <a:cubicBezTo>
                  <a:pt x="5447638" y="4626329"/>
                  <a:pt x="5449013" y="4637239"/>
                  <a:pt x="5440765" y="4642538"/>
                </a:cubicBezTo>
                <a:cubicBezTo>
                  <a:pt x="5429768" y="4650018"/>
                  <a:pt x="5441108" y="4656253"/>
                  <a:pt x="5438016" y="4659370"/>
                </a:cubicBezTo>
                <a:cubicBezTo>
                  <a:pt x="5429768" y="4668409"/>
                  <a:pt x="5409148" y="4671526"/>
                  <a:pt x="5401932" y="4681189"/>
                </a:cubicBezTo>
                <a:cubicBezTo>
                  <a:pt x="5391622" y="4694281"/>
                  <a:pt x="5401932" y="4703632"/>
                  <a:pt x="5395746" y="4714230"/>
                </a:cubicBezTo>
                <a:cubicBezTo>
                  <a:pt x="5384062" y="4735114"/>
                  <a:pt x="5347290" y="4750388"/>
                  <a:pt x="5332857" y="4767531"/>
                </a:cubicBezTo>
                <a:cubicBezTo>
                  <a:pt x="5327015" y="4774701"/>
                  <a:pt x="5324265" y="4786857"/>
                  <a:pt x="5317736" y="4791221"/>
                </a:cubicBezTo>
                <a:cubicBezTo>
                  <a:pt x="5305364" y="4799637"/>
                  <a:pt x="5318767" y="4803066"/>
                  <a:pt x="5314987" y="4808053"/>
                </a:cubicBezTo>
                <a:cubicBezTo>
                  <a:pt x="5299178" y="4829561"/>
                  <a:pt x="5265844" y="4842029"/>
                  <a:pt x="5251754" y="4861043"/>
                </a:cubicBezTo>
                <a:cubicBezTo>
                  <a:pt x="5246599" y="4868212"/>
                  <a:pt x="5259314" y="4885668"/>
                  <a:pt x="5258283" y="4887226"/>
                </a:cubicBezTo>
                <a:cubicBezTo>
                  <a:pt x="5245568" y="4902811"/>
                  <a:pt x="5212577" y="4908734"/>
                  <a:pt x="5197456" y="4923384"/>
                </a:cubicBezTo>
                <a:cubicBezTo>
                  <a:pt x="5183710" y="4937099"/>
                  <a:pt x="5209141" y="4938346"/>
                  <a:pt x="5204329" y="4949567"/>
                </a:cubicBezTo>
                <a:cubicBezTo>
                  <a:pt x="5198831" y="4962035"/>
                  <a:pt x="5163778" y="4967023"/>
                  <a:pt x="5155874" y="4978867"/>
                </a:cubicBezTo>
                <a:cubicBezTo>
                  <a:pt x="5120477" y="4938658"/>
                  <a:pt x="5186803" y="4908110"/>
                  <a:pt x="5206048" y="4873199"/>
                </a:cubicBezTo>
                <a:cubicBezTo>
                  <a:pt x="5228385" y="4855744"/>
                  <a:pt x="5205360" y="4833925"/>
                  <a:pt x="5205017" y="4813975"/>
                </a:cubicBezTo>
                <a:cubicBezTo>
                  <a:pt x="5253816" y="4800884"/>
                  <a:pt x="5229073" y="4773765"/>
                  <a:pt x="5234571" y="4765973"/>
                </a:cubicBezTo>
                <a:cubicBezTo>
                  <a:pt x="5245568" y="4751323"/>
                  <a:pt x="5265844" y="4736361"/>
                  <a:pt x="5274092" y="4727321"/>
                </a:cubicBezTo>
                <a:cubicBezTo>
                  <a:pt x="5298147" y="4700826"/>
                  <a:pt x="5306052" y="4685553"/>
                  <a:pt x="5316018" y="4672150"/>
                </a:cubicBezTo>
                <a:cubicBezTo>
                  <a:pt x="5318080" y="4669656"/>
                  <a:pt x="5324953" y="4667162"/>
                  <a:pt x="5328046" y="4664980"/>
                </a:cubicBezTo>
                <a:cubicBezTo>
                  <a:pt x="5353132" y="4648148"/>
                  <a:pt x="5322203" y="4619160"/>
                  <a:pt x="5367222" y="4626641"/>
                </a:cubicBezTo>
                <a:cubicBezTo>
                  <a:pt x="5328733" y="4582690"/>
                  <a:pt x="5283714" y="4661863"/>
                  <a:pt x="5285089" y="4660616"/>
                </a:cubicBezTo>
                <a:cubicBezTo>
                  <a:pt x="5278215" y="4667474"/>
                  <a:pt x="5260002" y="4691475"/>
                  <a:pt x="5257940" y="4692410"/>
                </a:cubicBezTo>
                <a:cubicBezTo>
                  <a:pt x="5255534" y="4693034"/>
                  <a:pt x="5242475" y="4677137"/>
                  <a:pt x="5236977" y="4689917"/>
                </a:cubicBezTo>
                <a:cubicBezTo>
                  <a:pt x="5234227" y="4661240"/>
                  <a:pt x="5269624" y="4636615"/>
                  <a:pt x="5293680" y="4611055"/>
                </a:cubicBezTo>
                <a:cubicBezTo>
                  <a:pt x="5315674" y="4589236"/>
                  <a:pt x="5264126" y="4604821"/>
                  <a:pt x="5277528" y="4575209"/>
                </a:cubicBezTo>
                <a:cubicBezTo>
                  <a:pt x="5294367" y="4545909"/>
                  <a:pt x="5325296" y="4518167"/>
                  <a:pt x="5303646" y="4484815"/>
                </a:cubicBezTo>
                <a:cubicBezTo>
                  <a:pt x="5297117" y="4464242"/>
                  <a:pt x="5231135" y="4503517"/>
                  <a:pt x="5254847" y="4513803"/>
                </a:cubicBezTo>
                <a:cubicBezTo>
                  <a:pt x="5239382" y="4529700"/>
                  <a:pt x="5184397" y="4473905"/>
                  <a:pt x="5208453" y="4466424"/>
                </a:cubicBezTo>
                <a:cubicBezTo>
                  <a:pt x="5221168" y="4445228"/>
                  <a:pt x="5224949" y="4423097"/>
                  <a:pt x="5219450" y="4400031"/>
                </a:cubicBezTo>
                <a:cubicBezTo>
                  <a:pt x="5164122" y="4439617"/>
                  <a:pt x="5178899" y="4486062"/>
                  <a:pt x="5090235" y="4522531"/>
                </a:cubicBezTo>
                <a:cubicBezTo>
                  <a:pt x="5080613" y="4512868"/>
                  <a:pt x="5071334" y="4503517"/>
                  <a:pt x="5062056" y="4494166"/>
                </a:cubicBezTo>
                <a:cubicBezTo>
                  <a:pt x="5048653" y="4505699"/>
                  <a:pt x="5074084" y="4531882"/>
                  <a:pt x="5090235" y="4522531"/>
                </a:cubicBezTo>
                <a:cubicBezTo>
                  <a:pt x="5100202" y="4560871"/>
                  <a:pt x="5070991" y="4546844"/>
                  <a:pt x="5035938" y="4584872"/>
                </a:cubicBezTo>
                <a:cubicBezTo>
                  <a:pt x="5006040" y="4604510"/>
                  <a:pt x="5055183" y="4631940"/>
                  <a:pt x="5024941" y="4651577"/>
                </a:cubicBezTo>
                <a:cubicBezTo>
                  <a:pt x="5017724" y="4673708"/>
                  <a:pt x="4981984" y="4647213"/>
                  <a:pt x="4981984" y="4647213"/>
                </a:cubicBezTo>
                <a:cubicBezTo>
                  <a:pt x="4953117" y="4658123"/>
                  <a:pt x="4983702" y="4688670"/>
                  <a:pt x="4970643" y="4714230"/>
                </a:cubicBezTo>
                <a:cubicBezTo>
                  <a:pt x="4955866" y="4732932"/>
                  <a:pt x="4923906" y="4727010"/>
                  <a:pt x="4912909" y="4733244"/>
                </a:cubicBezTo>
                <a:cubicBezTo>
                  <a:pt x="4886104" y="4749452"/>
                  <a:pt x="4900537" y="4781246"/>
                  <a:pt x="4861704" y="4779064"/>
                </a:cubicBezTo>
                <a:cubicBezTo>
                  <a:pt x="4845552" y="4791844"/>
                  <a:pt x="4873388" y="4808676"/>
                  <a:pt x="4887135" y="4824262"/>
                </a:cubicBezTo>
                <a:cubicBezTo>
                  <a:pt x="4835243" y="4842341"/>
                  <a:pt x="4842459" y="4909669"/>
                  <a:pt x="4787131" y="4899383"/>
                </a:cubicBezTo>
                <a:cubicBezTo>
                  <a:pt x="4777852" y="4909669"/>
                  <a:pt x="4784381" y="4921202"/>
                  <a:pt x="4781632" y="4932423"/>
                </a:cubicBezTo>
                <a:cubicBezTo>
                  <a:pt x="4780945" y="4936164"/>
                  <a:pt x="4777165" y="4964529"/>
                  <a:pt x="4776134" y="4965776"/>
                </a:cubicBezTo>
                <a:cubicBezTo>
                  <a:pt x="4769604" y="4974192"/>
                  <a:pt x="4744174" y="4978556"/>
                  <a:pt x="4739706" y="4987595"/>
                </a:cubicBezTo>
                <a:cubicBezTo>
                  <a:pt x="4721492" y="5026870"/>
                  <a:pt x="4730427" y="5068327"/>
                  <a:pt x="4698811" y="5101991"/>
                </a:cubicBezTo>
                <a:cubicBezTo>
                  <a:pt x="4741768" y="5131915"/>
                  <a:pt x="4729053" y="5123499"/>
                  <a:pt x="4776134" y="5160903"/>
                </a:cubicBezTo>
                <a:cubicBezTo>
                  <a:pt x="4758951" y="5193321"/>
                  <a:pt x="4720118" y="5223244"/>
                  <a:pt x="4759638" y="5260961"/>
                </a:cubicBezTo>
                <a:cubicBezTo>
                  <a:pt x="4720805" y="5285585"/>
                  <a:pt x="4690220" y="5300547"/>
                  <a:pt x="4684378" y="5321120"/>
                </a:cubicBezTo>
                <a:cubicBezTo>
                  <a:pt x="4683003" y="5324549"/>
                  <a:pt x="4704997" y="5337328"/>
                  <a:pt x="4702591" y="5339822"/>
                </a:cubicBezTo>
                <a:cubicBezTo>
                  <a:pt x="4686783" y="5358836"/>
                  <a:pt x="4635922" y="5362577"/>
                  <a:pt x="4639359" y="5392812"/>
                </a:cubicBezTo>
                <a:cubicBezTo>
                  <a:pt x="4625612" y="5404657"/>
                  <a:pt x="4620457" y="5383461"/>
                  <a:pt x="4608773" y="5381591"/>
                </a:cubicBezTo>
                <a:cubicBezTo>
                  <a:pt x="4602244" y="5380344"/>
                  <a:pt x="4591590" y="5396241"/>
                  <a:pt x="4584374" y="5395929"/>
                </a:cubicBezTo>
                <a:cubicBezTo>
                  <a:pt x="4574408" y="5395306"/>
                  <a:pt x="4566503" y="5369746"/>
                  <a:pt x="4556537" y="5367564"/>
                </a:cubicBezTo>
                <a:cubicBezTo>
                  <a:pt x="4591590" y="5356342"/>
                  <a:pt x="4595371" y="5330159"/>
                  <a:pt x="4619770" y="5314574"/>
                </a:cubicBezTo>
                <a:cubicBezTo>
                  <a:pt x="4619083" y="5315197"/>
                  <a:pt x="4633173" y="5324237"/>
                  <a:pt x="4641077" y="5317068"/>
                </a:cubicBezTo>
                <a:cubicBezTo>
                  <a:pt x="4643482" y="5314886"/>
                  <a:pt x="4630424" y="5305846"/>
                  <a:pt x="4643826" y="5300236"/>
                </a:cubicBezTo>
                <a:cubicBezTo>
                  <a:pt x="4640733" y="5301482"/>
                  <a:pt x="4659634" y="5304288"/>
                  <a:pt x="4665476" y="5302417"/>
                </a:cubicBezTo>
                <a:cubicBezTo>
                  <a:pt x="4686096" y="5295248"/>
                  <a:pt x="4720461" y="5269065"/>
                  <a:pt x="4686096" y="5245064"/>
                </a:cubicBezTo>
                <a:cubicBezTo>
                  <a:pt x="4745205" y="5223868"/>
                  <a:pt x="4660665" y="5215452"/>
                  <a:pt x="4686096" y="5245064"/>
                </a:cubicBezTo>
                <a:cubicBezTo>
                  <a:pt x="4635922" y="5257844"/>
                  <a:pt x="4640046" y="5318314"/>
                  <a:pt x="4589185" y="5303041"/>
                </a:cubicBezTo>
                <a:cubicBezTo>
                  <a:pt x="4588497" y="5325795"/>
                  <a:pt x="4557912" y="5344809"/>
                  <a:pt x="4556537" y="5367564"/>
                </a:cubicBezTo>
                <a:cubicBezTo>
                  <a:pt x="4549321" y="5389072"/>
                  <a:pt x="4536605" y="5396864"/>
                  <a:pt x="4507738" y="5396864"/>
                </a:cubicBezTo>
                <a:cubicBezTo>
                  <a:pt x="4495367" y="5452659"/>
                  <a:pt x="4439007" y="5479154"/>
                  <a:pt x="4411858" y="5514377"/>
                </a:cubicBezTo>
                <a:cubicBezTo>
                  <a:pt x="4395363" y="5535573"/>
                  <a:pt x="4410140" y="5553028"/>
                  <a:pt x="4403610" y="5564250"/>
                </a:cubicBezTo>
                <a:cubicBezTo>
                  <a:pt x="4398456" y="5572978"/>
                  <a:pt x="4377149" y="5564873"/>
                  <a:pt x="4370276" y="5569237"/>
                </a:cubicBezTo>
                <a:cubicBezTo>
                  <a:pt x="4368901" y="5570172"/>
                  <a:pt x="4367527" y="5599784"/>
                  <a:pt x="4364434" y="5602901"/>
                </a:cubicBezTo>
                <a:cubicBezTo>
                  <a:pt x="4345876" y="5622539"/>
                  <a:pt x="4315634" y="5645605"/>
                  <a:pt x="4288829" y="5662749"/>
                </a:cubicBezTo>
                <a:cubicBezTo>
                  <a:pt x="4324226" y="5669295"/>
                  <a:pt x="4347938" y="5644046"/>
                  <a:pt x="4371307" y="5628773"/>
                </a:cubicBezTo>
                <a:cubicBezTo>
                  <a:pt x="4402236" y="5607889"/>
                  <a:pt x="4414607" y="5589810"/>
                  <a:pt x="4446224" y="5568614"/>
                </a:cubicBezTo>
                <a:cubicBezTo>
                  <a:pt x="4453097" y="5563938"/>
                  <a:pt x="4451379" y="5550535"/>
                  <a:pt x="4449317" y="5551782"/>
                </a:cubicBezTo>
                <a:cubicBezTo>
                  <a:pt x="4477497" y="5533703"/>
                  <a:pt x="4521828" y="5538690"/>
                  <a:pt x="4543479" y="5510637"/>
                </a:cubicBezTo>
                <a:cubicBezTo>
                  <a:pt x="4559630" y="5549600"/>
                  <a:pt x="4518392" y="5558639"/>
                  <a:pt x="4501552" y="5565497"/>
                </a:cubicBezTo>
                <a:cubicBezTo>
                  <a:pt x="4501896" y="5565497"/>
                  <a:pt x="4510831" y="5577965"/>
                  <a:pt x="4498460" y="5582329"/>
                </a:cubicBezTo>
                <a:cubicBezTo>
                  <a:pt x="4492617" y="5584511"/>
                  <a:pt x="4489524" y="5568925"/>
                  <a:pt x="4477497" y="5580147"/>
                </a:cubicBezTo>
                <a:cubicBezTo>
                  <a:pt x="4468561" y="5587939"/>
                  <a:pt x="4470623" y="5598849"/>
                  <a:pt x="4462376" y="5604148"/>
                </a:cubicBezTo>
                <a:cubicBezTo>
                  <a:pt x="4451722" y="5611317"/>
                  <a:pt x="4461688" y="5618487"/>
                  <a:pt x="4459626" y="5620668"/>
                </a:cubicBezTo>
                <a:cubicBezTo>
                  <a:pt x="4427323" y="5652462"/>
                  <a:pt x="4345189" y="5676464"/>
                  <a:pt x="4354468" y="5729142"/>
                </a:cubicBezTo>
                <a:cubicBezTo>
                  <a:pt x="4324913" y="5741610"/>
                  <a:pt x="4312198" y="5739116"/>
                  <a:pt x="4284362" y="5755949"/>
                </a:cubicBezTo>
                <a:cubicBezTo>
                  <a:pt x="4243810" y="5780262"/>
                  <a:pt x="4251027" y="5794912"/>
                  <a:pt x="4223878" y="5792106"/>
                </a:cubicBezTo>
                <a:cubicBezTo>
                  <a:pt x="4210819" y="5790860"/>
                  <a:pt x="4175423" y="5823277"/>
                  <a:pt x="4163051" y="5828264"/>
                </a:cubicBezTo>
                <a:cubicBezTo>
                  <a:pt x="4148617" y="5834498"/>
                  <a:pt x="4123874" y="5836680"/>
                  <a:pt x="4117688" y="5841044"/>
                </a:cubicBezTo>
                <a:cubicBezTo>
                  <a:pt x="4097413" y="5854447"/>
                  <a:pt x="4082292" y="5886865"/>
                  <a:pt x="4063391" y="5903073"/>
                </a:cubicBezTo>
                <a:cubicBezTo>
                  <a:pt x="4030056" y="5931439"/>
                  <a:pt x="3987786" y="5938296"/>
                  <a:pt x="3988130" y="5963544"/>
                </a:cubicBezTo>
                <a:cubicBezTo>
                  <a:pt x="3954795" y="5910554"/>
                  <a:pt x="3923866" y="6007183"/>
                  <a:pt x="3908745" y="5980688"/>
                </a:cubicBezTo>
                <a:cubicBezTo>
                  <a:pt x="3887782" y="5995650"/>
                  <a:pt x="3933145" y="6017158"/>
                  <a:pt x="3921804" y="6033054"/>
                </a:cubicBezTo>
                <a:cubicBezTo>
                  <a:pt x="3904622" y="6073576"/>
                  <a:pt x="3889501" y="6114721"/>
                  <a:pt x="3825924" y="6150567"/>
                </a:cubicBezTo>
                <a:cubicBezTo>
                  <a:pt x="3820769" y="6178309"/>
                  <a:pt x="3791902" y="6203869"/>
                  <a:pt x="3790871" y="6231922"/>
                </a:cubicBezTo>
                <a:cubicBezTo>
                  <a:pt x="3758568" y="6252495"/>
                  <a:pt x="3750664" y="6230987"/>
                  <a:pt x="3742072" y="6260911"/>
                </a:cubicBezTo>
                <a:cubicBezTo>
                  <a:pt x="3754787" y="6271509"/>
                  <a:pt x="3767846" y="6281172"/>
                  <a:pt x="3785029" y="6265275"/>
                </a:cubicBezTo>
                <a:cubicBezTo>
                  <a:pt x="3796026" y="6291770"/>
                  <a:pt x="3765784" y="6314213"/>
                  <a:pt x="3761661" y="6339149"/>
                </a:cubicBezTo>
                <a:cubicBezTo>
                  <a:pt x="3709425" y="6380606"/>
                  <a:pt x="3621449" y="6355046"/>
                  <a:pt x="3628322" y="6418946"/>
                </a:cubicBezTo>
                <a:cubicBezTo>
                  <a:pt x="3696710" y="6432349"/>
                  <a:pt x="3743447" y="6334785"/>
                  <a:pt x="3847231" y="6348188"/>
                </a:cubicBezTo>
                <a:cubicBezTo>
                  <a:pt x="3865101" y="6340396"/>
                  <a:pt x="3840702" y="6331356"/>
                  <a:pt x="3841045" y="6321693"/>
                </a:cubicBezTo>
                <a:cubicBezTo>
                  <a:pt x="3841389" y="6316706"/>
                  <a:pt x="3864070" y="6312342"/>
                  <a:pt x="3865101" y="6307043"/>
                </a:cubicBezTo>
                <a:cubicBezTo>
                  <a:pt x="3873693" y="6269950"/>
                  <a:pt x="3859259" y="6241897"/>
                  <a:pt x="3847918" y="6212285"/>
                </a:cubicBezTo>
                <a:cubicBezTo>
                  <a:pt x="3884690" y="6227559"/>
                  <a:pt x="3934863" y="6113474"/>
                  <a:pt x="3966823" y="6156490"/>
                </a:cubicBezTo>
                <a:cubicBezTo>
                  <a:pt x="4006344" y="6182050"/>
                  <a:pt x="3956857" y="6185167"/>
                  <a:pt x="3942424" y="6171140"/>
                </a:cubicBezTo>
                <a:cubicBezTo>
                  <a:pt x="3932458" y="6208233"/>
                  <a:pt x="3929708" y="6199817"/>
                  <a:pt x="3878847" y="6223818"/>
                </a:cubicBezTo>
                <a:cubicBezTo>
                  <a:pt x="3903247" y="6251560"/>
                  <a:pt x="3936582" y="6226935"/>
                  <a:pt x="3964761" y="6232234"/>
                </a:cubicBezTo>
                <a:cubicBezTo>
                  <a:pt x="4001189" y="6204804"/>
                  <a:pt x="4060298" y="6179868"/>
                  <a:pt x="4012530" y="6143710"/>
                </a:cubicBezTo>
                <a:cubicBezTo>
                  <a:pt x="4061329" y="6123449"/>
                  <a:pt x="4060298" y="6097889"/>
                  <a:pt x="4078512" y="6074511"/>
                </a:cubicBezTo>
                <a:cubicBezTo>
                  <a:pt x="4062016" y="6043652"/>
                  <a:pt x="4028338" y="6115345"/>
                  <a:pt x="4011499" y="6084486"/>
                </a:cubicBezTo>
                <a:cubicBezTo>
                  <a:pt x="4011842" y="6084486"/>
                  <a:pt x="4011842" y="6084486"/>
                  <a:pt x="4011842" y="6084174"/>
                </a:cubicBezTo>
                <a:cubicBezTo>
                  <a:pt x="4003938" y="6085421"/>
                  <a:pt x="3996034" y="6084174"/>
                  <a:pt x="3987786" y="6086979"/>
                </a:cubicBezTo>
                <a:cubicBezTo>
                  <a:pt x="3976446" y="6073888"/>
                  <a:pt x="4005313" y="6061108"/>
                  <a:pt x="4019059" y="6080122"/>
                </a:cubicBezTo>
                <a:cubicBezTo>
                  <a:pt x="4049301" y="6065160"/>
                  <a:pt x="4034524" y="6045523"/>
                  <a:pt x="4074731" y="6031496"/>
                </a:cubicBezTo>
                <a:cubicBezTo>
                  <a:pt x="4145868" y="6054874"/>
                  <a:pt x="4111846" y="6105058"/>
                  <a:pt x="4131778" y="6147762"/>
                </a:cubicBezTo>
                <a:cubicBezTo>
                  <a:pt x="4113565" y="6159918"/>
                  <a:pt x="4088478" y="6171452"/>
                  <a:pt x="4114252" y="6187972"/>
                </a:cubicBezTo>
                <a:cubicBezTo>
                  <a:pt x="4092258" y="6188595"/>
                  <a:pt x="4069233" y="6195141"/>
                  <a:pt x="4044146" y="6215090"/>
                </a:cubicBezTo>
                <a:cubicBezTo>
                  <a:pt x="4055830" y="6232234"/>
                  <a:pt x="4071638" y="6224441"/>
                  <a:pt x="4084354" y="6235975"/>
                </a:cubicBezTo>
                <a:cubicBezTo>
                  <a:pt x="4103598" y="6221013"/>
                  <a:pt x="4154460" y="6209168"/>
                  <a:pt x="4114252" y="6187972"/>
                </a:cubicBezTo>
                <a:cubicBezTo>
                  <a:pt x="4123874" y="6167088"/>
                  <a:pt x="4159271" y="6187349"/>
                  <a:pt x="4181265" y="6177997"/>
                </a:cubicBezTo>
                <a:cubicBezTo>
                  <a:pt x="4207383" y="6166776"/>
                  <a:pt x="4208070" y="6149321"/>
                  <a:pt x="4220098" y="6139658"/>
                </a:cubicBezTo>
                <a:cubicBezTo>
                  <a:pt x="4237625" y="6125631"/>
                  <a:pt x="4264773" y="6118150"/>
                  <a:pt x="4280925" y="6103500"/>
                </a:cubicBezTo>
                <a:cubicBezTo>
                  <a:pt x="4294328" y="6091655"/>
                  <a:pt x="4289173" y="6084798"/>
                  <a:pt x="4308074" y="6072329"/>
                </a:cubicBezTo>
                <a:cubicBezTo>
                  <a:pt x="4318384" y="6065472"/>
                  <a:pt x="4308418" y="6057367"/>
                  <a:pt x="4310480" y="6055186"/>
                </a:cubicBezTo>
                <a:cubicBezTo>
                  <a:pt x="4319071" y="6047081"/>
                  <a:pt x="4340378" y="6042717"/>
                  <a:pt x="4346907" y="6033366"/>
                </a:cubicBezTo>
                <a:cubicBezTo>
                  <a:pt x="4369245" y="6001884"/>
                  <a:pt x="4388490" y="5969467"/>
                  <a:pt x="4360997" y="5950141"/>
                </a:cubicBezTo>
                <a:cubicBezTo>
                  <a:pt x="4354811" y="5944842"/>
                  <a:pt x="4348282" y="5940166"/>
                  <a:pt x="4339690" y="5947959"/>
                </a:cubicBezTo>
                <a:cubicBezTo>
                  <a:pt x="4319071" y="5918659"/>
                  <a:pt x="4377493" y="5924581"/>
                  <a:pt x="4382647" y="5952011"/>
                </a:cubicBezTo>
                <a:cubicBezTo>
                  <a:pt x="4393988" y="5948582"/>
                  <a:pt x="4406703" y="5938296"/>
                  <a:pt x="4415982" y="5947336"/>
                </a:cubicBezTo>
                <a:cubicBezTo>
                  <a:pt x="4433165" y="5913671"/>
                  <a:pt x="4461345" y="5907749"/>
                  <a:pt x="4482308" y="5877514"/>
                </a:cubicBezTo>
                <a:cubicBezTo>
                  <a:pt x="4492274" y="5863487"/>
                  <a:pt x="4482995" y="5856941"/>
                  <a:pt x="4487806" y="5844161"/>
                </a:cubicBezTo>
                <a:cubicBezTo>
                  <a:pt x="4490212" y="5838239"/>
                  <a:pt x="4508082" y="5835433"/>
                  <a:pt x="4512206" y="5829823"/>
                </a:cubicBezTo>
                <a:cubicBezTo>
                  <a:pt x="4514955" y="5825459"/>
                  <a:pt x="4501552" y="5808938"/>
                  <a:pt x="4505676" y="5803639"/>
                </a:cubicBezTo>
                <a:cubicBezTo>
                  <a:pt x="4512206" y="5794912"/>
                  <a:pt x="4531107" y="5802704"/>
                  <a:pt x="4539011" y="5798652"/>
                </a:cubicBezTo>
                <a:cubicBezTo>
                  <a:pt x="4553788" y="5790860"/>
                  <a:pt x="4552757" y="5767793"/>
                  <a:pt x="4556537" y="5757819"/>
                </a:cubicBezTo>
                <a:cubicBezTo>
                  <a:pt x="4519079" y="5736311"/>
                  <a:pt x="4523546" y="5786807"/>
                  <a:pt x="4496398" y="5793977"/>
                </a:cubicBezTo>
                <a:cubicBezTo>
                  <a:pt x="4444162" y="5757507"/>
                  <a:pt x="4496054" y="5726025"/>
                  <a:pt x="4522515" y="5703582"/>
                </a:cubicBezTo>
                <a:cubicBezTo>
                  <a:pt x="4534887" y="5692984"/>
                  <a:pt x="4528358" y="5681139"/>
                  <a:pt x="4549321" y="5672412"/>
                </a:cubicBezTo>
                <a:cubicBezTo>
                  <a:pt x="4554819" y="5669918"/>
                  <a:pt x="4597089" y="5691114"/>
                  <a:pt x="4582655" y="5667113"/>
                </a:cubicBezTo>
                <a:cubicBezTo>
                  <a:pt x="4593996" y="5663684"/>
                  <a:pt x="4604649" y="5666489"/>
                  <a:pt x="4613584" y="5678646"/>
                </a:cubicBezTo>
                <a:cubicBezTo>
                  <a:pt x="4601213" y="5686127"/>
                  <a:pt x="4589185" y="5693296"/>
                  <a:pt x="4577157" y="5700465"/>
                </a:cubicBezTo>
                <a:cubicBezTo>
                  <a:pt x="4591590" y="5710751"/>
                  <a:pt x="4625612" y="5691114"/>
                  <a:pt x="4613584" y="5678646"/>
                </a:cubicBezTo>
                <a:cubicBezTo>
                  <a:pt x="4620801" y="5671165"/>
                  <a:pt x="4619770" y="5662437"/>
                  <a:pt x="4606711" y="5652774"/>
                </a:cubicBezTo>
                <a:cubicBezTo>
                  <a:pt x="4663415" y="5631890"/>
                  <a:pt x="4682659" y="5584822"/>
                  <a:pt x="4716338" y="5587316"/>
                </a:cubicBezTo>
                <a:cubicBezTo>
                  <a:pt x="4724242" y="5559886"/>
                  <a:pt x="4774072" y="5536508"/>
                  <a:pt x="4772697" y="5508143"/>
                </a:cubicBezTo>
                <a:cubicBezTo>
                  <a:pt x="4788849" y="5498792"/>
                  <a:pt x="4813936" y="5525287"/>
                  <a:pt x="4800533" y="5536508"/>
                </a:cubicBezTo>
                <a:cubicBezTo>
                  <a:pt x="4821153" y="5565808"/>
                  <a:pt x="4854831" y="5518117"/>
                  <a:pt x="4877512" y="5535573"/>
                </a:cubicBezTo>
                <a:cubicBezTo>
                  <a:pt x="4898132" y="5529339"/>
                  <a:pt x="4894695" y="5510948"/>
                  <a:pt x="4904317" y="5504402"/>
                </a:cubicBezTo>
                <a:cubicBezTo>
                  <a:pt x="4916002" y="5496610"/>
                  <a:pt x="4903974" y="5491623"/>
                  <a:pt x="4907067" y="5487882"/>
                </a:cubicBezTo>
                <a:cubicBezTo>
                  <a:pt x="4926999" y="5464504"/>
                  <a:pt x="4966519" y="5448296"/>
                  <a:pt x="4982671" y="5427411"/>
                </a:cubicBezTo>
                <a:cubicBezTo>
                  <a:pt x="5002603" y="5402787"/>
                  <a:pt x="5001229" y="5374110"/>
                  <a:pt x="5027690" y="5355719"/>
                </a:cubicBezTo>
                <a:cubicBezTo>
                  <a:pt x="5028034" y="5372863"/>
                  <a:pt x="5036281" y="5390630"/>
                  <a:pt x="5062056" y="5410267"/>
                </a:cubicBezTo>
                <a:cubicBezTo>
                  <a:pt x="5036625" y="5443620"/>
                  <a:pt x="5104325" y="5450166"/>
                  <a:pt x="5125976" y="5416502"/>
                </a:cubicBezTo>
                <a:cubicBezTo>
                  <a:pt x="5169964" y="5449231"/>
                  <a:pt x="5040062" y="5464504"/>
                  <a:pt x="5090923" y="5497857"/>
                </a:cubicBezTo>
                <a:cubicBezTo>
                  <a:pt x="5066523" y="5512507"/>
                  <a:pt x="5042467" y="5526845"/>
                  <a:pt x="5018068" y="5541495"/>
                </a:cubicBezTo>
                <a:cubicBezTo>
                  <a:pt x="4997448" y="5564562"/>
                  <a:pt x="5010164" y="5591368"/>
                  <a:pt x="5016349" y="5617551"/>
                </a:cubicBezTo>
                <a:cubicBezTo>
                  <a:pt x="5009820" y="5623474"/>
                  <a:pt x="4998136" y="5626279"/>
                  <a:pt x="4991950" y="5632202"/>
                </a:cubicBezTo>
                <a:cubicBezTo>
                  <a:pt x="4984733" y="5639371"/>
                  <a:pt x="4991263" y="5646540"/>
                  <a:pt x="4989201" y="5649034"/>
                </a:cubicBezTo>
                <a:cubicBezTo>
                  <a:pt x="4969269" y="5673035"/>
                  <a:pt x="4920469" y="5694854"/>
                  <a:pt x="4956553" y="5713245"/>
                </a:cubicBezTo>
                <a:cubicBezTo>
                  <a:pt x="4932497" y="5727895"/>
                  <a:pt x="4908441" y="5742545"/>
                  <a:pt x="4884042" y="5757195"/>
                </a:cubicBezTo>
                <a:cubicBezTo>
                  <a:pt x="4844521" y="5760936"/>
                  <a:pt x="4874763" y="5798340"/>
                  <a:pt x="4863766" y="5814237"/>
                </a:cubicBezTo>
                <a:cubicBezTo>
                  <a:pt x="4855175" y="5826082"/>
                  <a:pt x="4827339" y="5833251"/>
                  <a:pt x="4814967" y="5843226"/>
                </a:cubicBezTo>
                <a:cubicBezTo>
                  <a:pt x="4781632" y="5870656"/>
                  <a:pt x="4781289" y="5908372"/>
                  <a:pt x="4736957" y="5920217"/>
                </a:cubicBezTo>
                <a:cubicBezTo>
                  <a:pt x="4702935" y="5909308"/>
                  <a:pt x="4641421" y="5966350"/>
                  <a:pt x="4670631" y="5989727"/>
                </a:cubicBezTo>
                <a:cubicBezTo>
                  <a:pt x="4654136" y="6002196"/>
                  <a:pt x="4622863" y="6013417"/>
                  <a:pt x="4631798" y="6028379"/>
                </a:cubicBezTo>
                <a:cubicBezTo>
                  <a:pt x="4619770" y="6044588"/>
                  <a:pt x="4644170" y="6038977"/>
                  <a:pt x="4631798" y="6028379"/>
                </a:cubicBezTo>
                <a:cubicBezTo>
                  <a:pt x="4643826" y="6021210"/>
                  <a:pt x="4655854" y="6014040"/>
                  <a:pt x="4667882" y="6006871"/>
                </a:cubicBezTo>
                <a:cubicBezTo>
                  <a:pt x="4681628" y="6022145"/>
                  <a:pt x="4644170" y="6032431"/>
                  <a:pt x="4671662" y="6049263"/>
                </a:cubicBezTo>
                <a:cubicBezTo>
                  <a:pt x="4581281" y="6113786"/>
                  <a:pt x="4533856" y="6105993"/>
                  <a:pt x="4489868" y="6158360"/>
                </a:cubicBezTo>
                <a:cubicBezTo>
                  <a:pt x="4477497" y="6145580"/>
                  <a:pt x="4465125" y="6133112"/>
                  <a:pt x="4452753" y="6120644"/>
                </a:cubicBezTo>
                <a:cubicBezTo>
                  <a:pt x="4437632" y="6130307"/>
                  <a:pt x="4447942" y="6142775"/>
                  <a:pt x="4425604" y="6151814"/>
                </a:cubicBezTo>
                <a:cubicBezTo>
                  <a:pt x="4426979" y="6166464"/>
                  <a:pt x="4457221" y="6145580"/>
                  <a:pt x="4459283" y="6146827"/>
                </a:cubicBezTo>
                <a:cubicBezTo>
                  <a:pt x="4468905" y="6152438"/>
                  <a:pt x="4444849" y="6205116"/>
                  <a:pt x="4420106" y="6185167"/>
                </a:cubicBezTo>
                <a:cubicBezTo>
                  <a:pt x="4414951" y="6202934"/>
                  <a:pt x="4398799" y="6205427"/>
                  <a:pt x="4380585" y="6223506"/>
                </a:cubicBezTo>
                <a:cubicBezTo>
                  <a:pt x="4378180" y="6225688"/>
                  <a:pt x="4373025" y="6243455"/>
                  <a:pt x="4378180" y="6240338"/>
                </a:cubicBezTo>
                <a:cubicBezTo>
                  <a:pt x="4364434" y="6249066"/>
                  <a:pt x="4257557" y="6263093"/>
                  <a:pt x="4314947" y="6293328"/>
                </a:cubicBezTo>
                <a:cubicBezTo>
                  <a:pt x="4288142" y="6279613"/>
                  <a:pt x="4248278" y="6342578"/>
                  <a:pt x="4225940" y="6301433"/>
                </a:cubicBezTo>
                <a:cubicBezTo>
                  <a:pt x="4274396" y="6290835"/>
                  <a:pt x="4269241" y="6283977"/>
                  <a:pt x="4286767" y="6264963"/>
                </a:cubicBezTo>
                <a:cubicBezTo>
                  <a:pt x="4320446" y="6228494"/>
                  <a:pt x="4391239" y="6194206"/>
                  <a:pt x="4379898" y="6163971"/>
                </a:cubicBezTo>
                <a:cubicBezTo>
                  <a:pt x="4340721" y="6153684"/>
                  <a:pt x="4328006" y="6187972"/>
                  <a:pt x="4297764" y="6198258"/>
                </a:cubicBezTo>
                <a:cubicBezTo>
                  <a:pt x="4292953" y="6199817"/>
                  <a:pt x="4262368" y="6192024"/>
                  <a:pt x="4255151" y="6193894"/>
                </a:cubicBezTo>
                <a:cubicBezTo>
                  <a:pt x="4243123" y="6196700"/>
                  <a:pt x="4229033" y="6210103"/>
                  <a:pt x="4218723" y="6215714"/>
                </a:cubicBezTo>
                <a:cubicBezTo>
                  <a:pt x="4209101" y="6220701"/>
                  <a:pt x="4198104" y="6213220"/>
                  <a:pt x="4197417" y="6213532"/>
                </a:cubicBezTo>
                <a:cubicBezTo>
                  <a:pt x="4149992" y="6234104"/>
                  <a:pt x="4189169" y="6246573"/>
                  <a:pt x="4148617" y="6242520"/>
                </a:cubicBezTo>
                <a:cubicBezTo>
                  <a:pt x="4109784" y="6238468"/>
                  <a:pt x="4126280" y="6288964"/>
                  <a:pt x="4097069" y="6288341"/>
                </a:cubicBezTo>
                <a:cubicBezTo>
                  <a:pt x="4063391" y="6315459"/>
                  <a:pt x="4040366" y="6281795"/>
                  <a:pt x="4009093" y="6296134"/>
                </a:cubicBezTo>
                <a:cubicBezTo>
                  <a:pt x="3951359" y="6339772"/>
                  <a:pt x="3888470" y="6386840"/>
                  <a:pt x="3857884" y="6416764"/>
                </a:cubicBezTo>
                <a:cubicBezTo>
                  <a:pt x="3852042" y="6422374"/>
                  <a:pt x="3855479" y="6432972"/>
                  <a:pt x="3855135" y="6433284"/>
                </a:cubicBezTo>
                <a:cubicBezTo>
                  <a:pt x="3840702" y="6447622"/>
                  <a:pt x="3782967" y="6446687"/>
                  <a:pt x="3815958" y="6471935"/>
                </a:cubicBezTo>
                <a:cubicBezTo>
                  <a:pt x="3773001" y="6468818"/>
                  <a:pt x="3763723" y="6498742"/>
                  <a:pt x="3733824" y="6505911"/>
                </a:cubicBezTo>
                <a:cubicBezTo>
                  <a:pt x="3727982" y="6507470"/>
                  <a:pt x="3699459" y="6500924"/>
                  <a:pt x="3690867" y="6501547"/>
                </a:cubicBezTo>
                <a:cubicBezTo>
                  <a:pt x="3679870" y="6502483"/>
                  <a:pt x="3685369" y="6494690"/>
                  <a:pt x="3669561" y="6499365"/>
                </a:cubicBezTo>
                <a:cubicBezTo>
                  <a:pt x="3655814" y="6503418"/>
                  <a:pt x="3646536" y="6516509"/>
                  <a:pt x="3633133" y="6521185"/>
                </a:cubicBezTo>
                <a:cubicBezTo>
                  <a:pt x="3656845" y="6554226"/>
                  <a:pt x="3690180" y="6529601"/>
                  <a:pt x="3719047" y="6529913"/>
                </a:cubicBezTo>
                <a:cubicBezTo>
                  <a:pt x="3738979" y="6562953"/>
                  <a:pt x="3683994" y="6536458"/>
                  <a:pt x="3670592" y="6558901"/>
                </a:cubicBezTo>
                <a:cubicBezTo>
                  <a:pt x="3647567" y="6543939"/>
                  <a:pt x="3621105" y="6551109"/>
                  <a:pt x="3599799" y="6526484"/>
                </a:cubicBezTo>
                <a:cubicBezTo>
                  <a:pt x="3579523" y="6538640"/>
                  <a:pt x="3559247" y="6550485"/>
                  <a:pt x="3538971" y="6562642"/>
                </a:cubicBezTo>
                <a:cubicBezTo>
                  <a:pt x="3515259" y="6529601"/>
                  <a:pt x="3485361" y="6536147"/>
                  <a:pt x="3458900" y="6520561"/>
                </a:cubicBezTo>
                <a:cubicBezTo>
                  <a:pt x="3447215" y="6524302"/>
                  <a:pt x="3434500" y="6534900"/>
                  <a:pt x="3425221" y="6525860"/>
                </a:cubicBezTo>
                <a:cubicBezTo>
                  <a:pt x="3375735" y="6588825"/>
                  <a:pt x="3242396" y="6599423"/>
                  <a:pt x="3197721" y="6646802"/>
                </a:cubicBezTo>
                <a:cubicBezTo>
                  <a:pt x="3188442" y="6637451"/>
                  <a:pt x="3179163" y="6628100"/>
                  <a:pt x="3169885" y="6618749"/>
                </a:cubicBezTo>
                <a:cubicBezTo>
                  <a:pt x="3136207" y="6646179"/>
                  <a:pt x="3108714" y="6636827"/>
                  <a:pt x="3081222" y="6626853"/>
                </a:cubicBezTo>
                <a:cubicBezTo>
                  <a:pt x="3054416" y="6660829"/>
                  <a:pt x="3057166" y="6642750"/>
                  <a:pt x="3032766" y="6655841"/>
                </a:cubicBezTo>
                <a:cubicBezTo>
                  <a:pt x="3018333" y="6663322"/>
                  <a:pt x="3019707" y="6652413"/>
                  <a:pt x="3011116" y="6653660"/>
                </a:cubicBezTo>
                <a:cubicBezTo>
                  <a:pt x="2989465" y="6656465"/>
                  <a:pt x="2971939" y="6685765"/>
                  <a:pt x="2956131" y="6656465"/>
                </a:cubicBezTo>
                <a:cubicBezTo>
                  <a:pt x="2987747" y="6658647"/>
                  <a:pt x="3049605" y="6616255"/>
                  <a:pt x="3000806" y="6584773"/>
                </a:cubicBezTo>
                <a:cubicBezTo>
                  <a:pt x="3037234" y="6562953"/>
                  <a:pt x="3073661" y="6541134"/>
                  <a:pt x="3110089" y="6519315"/>
                </a:cubicBezTo>
                <a:cubicBezTo>
                  <a:pt x="3095655" y="6474429"/>
                  <a:pt x="3063352" y="6538329"/>
                  <a:pt x="3045481" y="6513080"/>
                </a:cubicBezTo>
                <a:cubicBezTo>
                  <a:pt x="2979156" y="6562642"/>
                  <a:pt x="2919016" y="6575110"/>
                  <a:pt x="2854752" y="6612203"/>
                </a:cubicBezTo>
                <a:cubicBezTo>
                  <a:pt x="2820386" y="6591942"/>
                  <a:pt x="2859563" y="6578850"/>
                  <a:pt x="2841350" y="6560148"/>
                </a:cubicBezTo>
                <a:cubicBezTo>
                  <a:pt x="2800455" y="6543939"/>
                  <a:pt x="2752343" y="6570434"/>
                  <a:pt x="2712822" y="6547368"/>
                </a:cubicBezTo>
                <a:cubicBezTo>
                  <a:pt x="2684642" y="6572616"/>
                  <a:pt x="2685329" y="6600981"/>
                  <a:pt x="2656119" y="6626229"/>
                </a:cubicBezTo>
                <a:cubicBezTo>
                  <a:pt x="2631032" y="6602540"/>
                  <a:pt x="2595292" y="6640880"/>
                  <a:pt x="2570205" y="6617502"/>
                </a:cubicBezTo>
                <a:cubicBezTo>
                  <a:pt x="2548898" y="6629347"/>
                  <a:pt x="2546149" y="6643373"/>
                  <a:pt x="2552335" y="6658335"/>
                </a:cubicBezTo>
                <a:cubicBezTo>
                  <a:pt x="2496319" y="6652101"/>
                  <a:pt x="2498381" y="6676102"/>
                  <a:pt x="2448894" y="6690129"/>
                </a:cubicBezTo>
                <a:cubicBezTo>
                  <a:pt x="2429993" y="6671427"/>
                  <a:pt x="2403875" y="6697922"/>
                  <a:pt x="2387380" y="6667063"/>
                </a:cubicBezTo>
                <a:cubicBezTo>
                  <a:pt x="2358169" y="6666751"/>
                  <a:pt x="2330676" y="6657400"/>
                  <a:pt x="2298716" y="6674855"/>
                </a:cubicBezTo>
                <a:cubicBezTo>
                  <a:pt x="2274660" y="6645243"/>
                  <a:pt x="2242701" y="6662387"/>
                  <a:pt x="2218645" y="6632775"/>
                </a:cubicBezTo>
                <a:cubicBezTo>
                  <a:pt x="2183248" y="6649607"/>
                  <a:pt x="2157817" y="6606280"/>
                  <a:pt x="2123452" y="6615008"/>
                </a:cubicBezTo>
                <a:cubicBezTo>
                  <a:pt x="2114860" y="6602540"/>
                  <a:pt x="2132387" y="6593189"/>
                  <a:pt x="2150601" y="6583838"/>
                </a:cubicBezTo>
                <a:cubicBezTo>
                  <a:pt x="2097677" y="6552979"/>
                  <a:pt x="2139603" y="6531783"/>
                  <a:pt x="2109362" y="6503106"/>
                </a:cubicBezTo>
                <a:cubicBezTo>
                  <a:pt x="2096303" y="6493443"/>
                  <a:pt x="2080151" y="6504353"/>
                  <a:pt x="2063656" y="6515574"/>
                </a:cubicBezTo>
                <a:cubicBezTo>
                  <a:pt x="2040287" y="6560771"/>
                  <a:pt x="2093554" y="6558901"/>
                  <a:pt x="2128950" y="6581656"/>
                </a:cubicBezTo>
                <a:cubicBezTo>
                  <a:pt x="2106613" y="6605657"/>
                  <a:pt x="2049566" y="6599111"/>
                  <a:pt x="2049566" y="6599111"/>
                </a:cubicBezTo>
                <a:cubicBezTo>
                  <a:pt x="2043380" y="6595994"/>
                  <a:pt x="2036163" y="6570434"/>
                  <a:pt x="2043380" y="6572928"/>
                </a:cubicBezTo>
                <a:cubicBezTo>
                  <a:pt x="2015544" y="6563577"/>
                  <a:pt x="1982553" y="6570746"/>
                  <a:pt x="1959871" y="6547368"/>
                </a:cubicBezTo>
                <a:cubicBezTo>
                  <a:pt x="1986333" y="6520873"/>
                  <a:pt x="2002828" y="6551420"/>
                  <a:pt x="2026884" y="6537393"/>
                </a:cubicBezTo>
                <a:cubicBezTo>
                  <a:pt x="2042693" y="6522120"/>
                  <a:pt x="2017262" y="6525549"/>
                  <a:pt x="2002485" y="6511834"/>
                </a:cubicBezTo>
                <a:cubicBezTo>
                  <a:pt x="1969837" y="6525860"/>
                  <a:pt x="1978429" y="6474741"/>
                  <a:pt x="2001797" y="6507782"/>
                </a:cubicBezTo>
                <a:cubicBezTo>
                  <a:pt x="2013138" y="6500924"/>
                  <a:pt x="2024479" y="6494066"/>
                  <a:pt x="2035476" y="6487209"/>
                </a:cubicBezTo>
                <a:cubicBezTo>
                  <a:pt x="1995612" y="6452921"/>
                  <a:pt x="1993206" y="6393697"/>
                  <a:pt x="1933066" y="6383411"/>
                </a:cubicBezTo>
                <a:cubicBezTo>
                  <a:pt x="1933066" y="6383099"/>
                  <a:pt x="1932379" y="6382788"/>
                  <a:pt x="1932723" y="6382476"/>
                </a:cubicBezTo>
                <a:cubicBezTo>
                  <a:pt x="1898013" y="6398061"/>
                  <a:pt x="1907636" y="6342578"/>
                  <a:pt x="1932035" y="6379359"/>
                </a:cubicBezTo>
                <a:cubicBezTo>
                  <a:pt x="1932035" y="6348188"/>
                  <a:pt x="1893889" y="6351305"/>
                  <a:pt x="1880143" y="6310472"/>
                </a:cubicBezTo>
                <a:cubicBezTo>
                  <a:pt x="1936159" y="6315771"/>
                  <a:pt x="1874301" y="6289276"/>
                  <a:pt x="1918976" y="6271821"/>
                </a:cubicBezTo>
                <a:cubicBezTo>
                  <a:pt x="1893889" y="6255612"/>
                  <a:pt x="1871895" y="6245014"/>
                  <a:pt x="1860211" y="6232234"/>
                </a:cubicBezTo>
                <a:cubicBezTo>
                  <a:pt x="1850589" y="6221324"/>
                  <a:pt x="1864679" y="6221636"/>
                  <a:pt x="1862960" y="6215402"/>
                </a:cubicBezTo>
                <a:cubicBezTo>
                  <a:pt x="1855744" y="6190777"/>
                  <a:pt x="1833062" y="6165841"/>
                  <a:pt x="1831344" y="6144333"/>
                </a:cubicBezTo>
                <a:cubicBezTo>
                  <a:pt x="1828938" y="6115656"/>
                  <a:pt x="1775672" y="6119085"/>
                  <a:pt x="1817941" y="6091967"/>
                </a:cubicBezTo>
                <a:cubicBezTo>
                  <a:pt x="1787012" y="6061420"/>
                  <a:pt x="1751272" y="6057367"/>
                  <a:pt x="1722061" y="6014352"/>
                </a:cubicBezTo>
                <a:cubicBezTo>
                  <a:pt x="1742681" y="6001261"/>
                  <a:pt x="1761582" y="5994091"/>
                  <a:pt x="1779796" y="5994715"/>
                </a:cubicBezTo>
                <a:cubicBezTo>
                  <a:pt x="1742337" y="5971337"/>
                  <a:pt x="1758145" y="5953258"/>
                  <a:pt x="1735808" y="5931127"/>
                </a:cubicBezTo>
                <a:cubicBezTo>
                  <a:pt x="1711064" y="5925828"/>
                  <a:pt x="1684603" y="5932062"/>
                  <a:pt x="1661922" y="5914918"/>
                </a:cubicBezTo>
                <a:cubicBezTo>
                  <a:pt x="1636147" y="5932374"/>
                  <a:pt x="1696631" y="5958245"/>
                  <a:pt x="1706253" y="5978818"/>
                </a:cubicBezTo>
                <a:cubicBezTo>
                  <a:pt x="1719312" y="6019028"/>
                  <a:pt x="1662265" y="5946400"/>
                  <a:pt x="1644739" y="5955752"/>
                </a:cubicBezTo>
                <a:cubicBezTo>
                  <a:pt x="1633742" y="5980065"/>
                  <a:pt x="1683572" y="6010300"/>
                  <a:pt x="1685634" y="6036172"/>
                </a:cubicBezTo>
                <a:cubicBezTo>
                  <a:pt x="1658141" y="6048640"/>
                  <a:pt x="1641302" y="5996273"/>
                  <a:pt x="1611748" y="6020275"/>
                </a:cubicBezTo>
                <a:cubicBezTo>
                  <a:pt x="1590441" y="5995962"/>
                  <a:pt x="1568791" y="5973830"/>
                  <a:pt x="1543704" y="5971025"/>
                </a:cubicBezTo>
                <a:cubicBezTo>
                  <a:pt x="1522741" y="5983182"/>
                  <a:pt x="1519648" y="5996897"/>
                  <a:pt x="1525834" y="6011547"/>
                </a:cubicBezTo>
                <a:cubicBezTo>
                  <a:pt x="1453322" y="6032743"/>
                  <a:pt x="1385622" y="6026820"/>
                  <a:pt x="1315516" y="6033054"/>
                </a:cubicBezTo>
                <a:cubicBezTo>
                  <a:pt x="1307956" y="6006871"/>
                  <a:pt x="1341634" y="5984740"/>
                  <a:pt x="1381154" y="5963233"/>
                </a:cubicBezTo>
                <a:cubicBezTo>
                  <a:pt x="1371188" y="5949517"/>
                  <a:pt x="1360535" y="5968220"/>
                  <a:pt x="1347820" y="5968531"/>
                </a:cubicBezTo>
                <a:cubicBezTo>
                  <a:pt x="1340259" y="5968220"/>
                  <a:pt x="1325139" y="5953881"/>
                  <a:pt x="1317234" y="5956375"/>
                </a:cubicBezTo>
                <a:cubicBezTo>
                  <a:pt x="1311392" y="5958557"/>
                  <a:pt x="1293522" y="5981623"/>
                  <a:pt x="1302457" y="5980376"/>
                </a:cubicBezTo>
                <a:cubicBezTo>
                  <a:pt x="1281838" y="5982870"/>
                  <a:pt x="1268779" y="5972272"/>
                  <a:pt x="1250221" y="5966973"/>
                </a:cubicBezTo>
                <a:cubicBezTo>
                  <a:pt x="1238537" y="5979753"/>
                  <a:pt x="1237506" y="5993780"/>
                  <a:pt x="1254002" y="6009365"/>
                </a:cubicBezTo>
                <a:cubicBezTo>
                  <a:pt x="1159496" y="6027444"/>
                  <a:pt x="1120663" y="6113474"/>
                  <a:pt x="1032000" y="6097577"/>
                </a:cubicBezTo>
                <a:cubicBezTo>
                  <a:pt x="1015504" y="6110046"/>
                  <a:pt x="983544" y="6120955"/>
                  <a:pt x="992479" y="6135917"/>
                </a:cubicBezTo>
                <a:cubicBezTo>
                  <a:pt x="961550" y="6150567"/>
                  <a:pt x="943680" y="6098513"/>
                  <a:pt x="967392" y="6090720"/>
                </a:cubicBezTo>
                <a:cubicBezTo>
                  <a:pt x="943337" y="6082927"/>
                  <a:pt x="916875" y="6089161"/>
                  <a:pt x="888008" y="6108487"/>
                </a:cubicBezTo>
                <a:cubicBezTo>
                  <a:pt x="871512" y="6077628"/>
                  <a:pt x="845051" y="6104123"/>
                  <a:pt x="826493" y="6085421"/>
                </a:cubicBezTo>
                <a:cubicBezTo>
                  <a:pt x="806218" y="6097577"/>
                  <a:pt x="786629" y="6109422"/>
                  <a:pt x="766010" y="6121267"/>
                </a:cubicBezTo>
                <a:cubicBezTo>
                  <a:pt x="749858" y="6110981"/>
                  <a:pt x="730957" y="6114098"/>
                  <a:pt x="716867" y="6091343"/>
                </a:cubicBezTo>
                <a:cubicBezTo>
                  <a:pt x="703121" y="6083551"/>
                  <a:pt x="688687" y="6089161"/>
                  <a:pt x="673910" y="6086979"/>
                </a:cubicBezTo>
                <a:cubicBezTo>
                  <a:pt x="657415" y="6084486"/>
                  <a:pt x="638170" y="6075758"/>
                  <a:pt x="621331" y="6072953"/>
                </a:cubicBezTo>
                <a:cubicBezTo>
                  <a:pt x="607928" y="6054874"/>
                  <a:pt x="620987" y="6039289"/>
                  <a:pt x="651229" y="6025262"/>
                </a:cubicBezTo>
                <a:cubicBezTo>
                  <a:pt x="615489" y="6001572"/>
                  <a:pt x="573219" y="6013729"/>
                  <a:pt x="529231" y="6038353"/>
                </a:cubicBezTo>
                <a:cubicBezTo>
                  <a:pt x="513423" y="6029626"/>
                  <a:pt x="546757" y="6012170"/>
                  <a:pt x="534729" y="6005001"/>
                </a:cubicBezTo>
                <a:cubicBezTo>
                  <a:pt x="511704" y="5991286"/>
                  <a:pt x="513423" y="6017158"/>
                  <a:pt x="489023" y="6017469"/>
                </a:cubicBezTo>
                <a:cubicBezTo>
                  <a:pt x="483525" y="6017469"/>
                  <a:pt x="475277" y="6000325"/>
                  <a:pt x="470122" y="5998455"/>
                </a:cubicBezTo>
                <a:cubicBezTo>
                  <a:pt x="465654" y="5996273"/>
                  <a:pt x="442973" y="6005001"/>
                  <a:pt x="436444" y="6003442"/>
                </a:cubicBezTo>
                <a:cubicBezTo>
                  <a:pt x="425447" y="6000637"/>
                  <a:pt x="418917" y="5982870"/>
                  <a:pt x="405858" y="5991909"/>
                </a:cubicBezTo>
                <a:cubicBezTo>
                  <a:pt x="390394" y="5949206"/>
                  <a:pt x="383177" y="5966973"/>
                  <a:pt x="347093" y="5952011"/>
                </a:cubicBezTo>
                <a:cubicBezTo>
                  <a:pt x="352935" y="5954193"/>
                  <a:pt x="341938" y="5923646"/>
                  <a:pt x="316508" y="5940478"/>
                </a:cubicBezTo>
                <a:cubicBezTo>
                  <a:pt x="311009" y="5900580"/>
                  <a:pt x="268739" y="5875643"/>
                  <a:pt x="244684" y="5848213"/>
                </a:cubicBezTo>
                <a:cubicBezTo>
                  <a:pt x="239872" y="5843226"/>
                  <a:pt x="245027" y="5829511"/>
                  <a:pt x="247089" y="5831693"/>
                </a:cubicBezTo>
                <a:cubicBezTo>
                  <a:pt x="236436" y="5820783"/>
                  <a:pt x="223033" y="5822965"/>
                  <a:pt x="207225" y="5810809"/>
                </a:cubicBezTo>
                <a:cubicBezTo>
                  <a:pt x="190042" y="5797405"/>
                  <a:pt x="174234" y="5779015"/>
                  <a:pt x="160488" y="5763741"/>
                </a:cubicBezTo>
                <a:cubicBezTo>
                  <a:pt x="153958" y="5755949"/>
                  <a:pt x="164268" y="5747844"/>
                  <a:pt x="163581" y="5746909"/>
                </a:cubicBezTo>
                <a:cubicBezTo>
                  <a:pt x="159113" y="5740363"/>
                  <a:pt x="130933" y="5732571"/>
                  <a:pt x="132651" y="5735376"/>
                </a:cubicBezTo>
                <a:cubicBezTo>
                  <a:pt x="118562" y="5711375"/>
                  <a:pt x="141243" y="5677087"/>
                  <a:pt x="91413" y="5654644"/>
                </a:cubicBezTo>
                <a:cubicBezTo>
                  <a:pt x="98630" y="5646852"/>
                  <a:pt x="97599" y="5638436"/>
                  <a:pt x="84883" y="5628773"/>
                </a:cubicBezTo>
                <a:cubicBezTo>
                  <a:pt x="132995" y="5611006"/>
                  <a:pt x="70450" y="5582017"/>
                  <a:pt x="95880" y="5562068"/>
                </a:cubicBezTo>
                <a:cubicBezTo>
                  <a:pt x="80416" y="5545548"/>
                  <a:pt x="62546" y="5543366"/>
                  <a:pt x="43645" y="5548353"/>
                </a:cubicBezTo>
                <a:cubicBezTo>
                  <a:pt x="46394" y="5528715"/>
                  <a:pt x="24744" y="5506584"/>
                  <a:pt x="0" y="5484453"/>
                </a:cubicBezTo>
                <a:lnTo>
                  <a:pt x="89694" y="5535885"/>
                </a:lnTo>
                <a:cubicBezTo>
                  <a:pt x="109970" y="5551782"/>
                  <a:pt x="104128" y="5518741"/>
                  <a:pt x="123029" y="5530897"/>
                </a:cubicBezTo>
                <a:cubicBezTo>
                  <a:pt x="151209" y="5543989"/>
                  <a:pt x="118218" y="5554275"/>
                  <a:pt x="117531" y="5564250"/>
                </a:cubicBezTo>
                <a:cubicBezTo>
                  <a:pt x="116500" y="5572978"/>
                  <a:pt x="139868" y="5583264"/>
                  <a:pt x="124060" y="5590433"/>
                </a:cubicBezTo>
                <a:cubicBezTo>
                  <a:pt x="156364" y="5614123"/>
                  <a:pt x="157738" y="5634072"/>
                  <a:pt x="158426" y="5644670"/>
                </a:cubicBezTo>
                <a:cubicBezTo>
                  <a:pt x="160831" y="5670541"/>
                  <a:pt x="180420" y="5683010"/>
                  <a:pt x="202757" y="5708258"/>
                </a:cubicBezTo>
                <a:cubicBezTo>
                  <a:pt x="212723" y="5719791"/>
                  <a:pt x="198977" y="5717297"/>
                  <a:pt x="199665" y="5725090"/>
                </a:cubicBezTo>
                <a:cubicBezTo>
                  <a:pt x="206881" y="5792418"/>
                  <a:pt x="310666" y="5845096"/>
                  <a:pt x="387988" y="5837304"/>
                </a:cubicBezTo>
                <a:cubicBezTo>
                  <a:pt x="390050" y="5837615"/>
                  <a:pt x="391768" y="5837927"/>
                  <a:pt x="393830" y="5837927"/>
                </a:cubicBezTo>
                <a:cubicBezTo>
                  <a:pt x="364620" y="5820160"/>
                  <a:pt x="334721" y="5805821"/>
                  <a:pt x="308260" y="5770910"/>
                </a:cubicBezTo>
                <a:cubicBezTo>
                  <a:pt x="309635" y="5754078"/>
                  <a:pt x="349842" y="5740987"/>
                  <a:pt x="316508" y="5720726"/>
                </a:cubicBezTo>
                <a:cubicBezTo>
                  <a:pt x="361527" y="5705452"/>
                  <a:pt x="442973" y="5809250"/>
                  <a:pt x="395892" y="5838550"/>
                </a:cubicBezTo>
                <a:cubicBezTo>
                  <a:pt x="480088" y="5841979"/>
                  <a:pt x="560847" y="5863799"/>
                  <a:pt x="648136" y="5846655"/>
                </a:cubicBezTo>
                <a:cubicBezTo>
                  <a:pt x="651573" y="5869098"/>
                  <a:pt x="637826" y="5887800"/>
                  <a:pt x="609303" y="5884995"/>
                </a:cubicBezTo>
                <a:cubicBezTo>
                  <a:pt x="588340" y="5858188"/>
                  <a:pt x="555005" y="5905879"/>
                  <a:pt x="535417" y="5869098"/>
                </a:cubicBezTo>
                <a:cubicBezTo>
                  <a:pt x="493147" y="5887488"/>
                  <a:pt x="525107" y="5913360"/>
                  <a:pt x="524420" y="5936114"/>
                </a:cubicBezTo>
                <a:cubicBezTo>
                  <a:pt x="551912" y="5946089"/>
                  <a:pt x="579405" y="5955128"/>
                  <a:pt x="613083" y="5928010"/>
                </a:cubicBezTo>
                <a:cubicBezTo>
                  <a:pt x="634390" y="5928945"/>
                  <a:pt x="651229" y="5960739"/>
                  <a:pt x="677347" y="5934556"/>
                </a:cubicBezTo>
                <a:cubicBezTo>
                  <a:pt x="694186" y="5943595"/>
                  <a:pt x="712056" y="5944218"/>
                  <a:pt x="732332" y="5931439"/>
                </a:cubicBezTo>
                <a:cubicBezTo>
                  <a:pt x="747796" y="5948582"/>
                  <a:pt x="763948" y="5959492"/>
                  <a:pt x="781475" y="5961986"/>
                </a:cubicBezTo>
                <a:cubicBezTo>
                  <a:pt x="805874" y="5927698"/>
                  <a:pt x="872200" y="5897774"/>
                  <a:pt x="896599" y="5863487"/>
                </a:cubicBezTo>
                <a:cubicBezTo>
                  <a:pt x="912407" y="5884683"/>
                  <a:pt x="882853" y="5901515"/>
                  <a:pt x="876324" y="5920529"/>
                </a:cubicBezTo>
                <a:cubicBezTo>
                  <a:pt x="912407" y="5921776"/>
                  <a:pt x="946773" y="5932374"/>
                  <a:pt x="988699" y="5898086"/>
                </a:cubicBezTo>
                <a:cubicBezTo>
                  <a:pt x="1005538" y="5866916"/>
                  <a:pt x="978046" y="5852889"/>
                  <a:pt x="945055" y="5834187"/>
                </a:cubicBezTo>
                <a:cubicBezTo>
                  <a:pt x="904503" y="5839174"/>
                  <a:pt x="923748" y="5848837"/>
                  <a:pt x="874949" y="5860993"/>
                </a:cubicBezTo>
                <a:cubicBezTo>
                  <a:pt x="846425" y="5835745"/>
                  <a:pt x="805530" y="5883748"/>
                  <a:pt x="779756" y="5842914"/>
                </a:cubicBezTo>
                <a:cubicBezTo>
                  <a:pt x="749171" y="5874397"/>
                  <a:pt x="727521" y="5850707"/>
                  <a:pt x="700372" y="5860370"/>
                </a:cubicBezTo>
                <a:cubicBezTo>
                  <a:pt x="691093" y="5850707"/>
                  <a:pt x="710338" y="5836057"/>
                  <a:pt x="725115" y="5846031"/>
                </a:cubicBezTo>
                <a:cubicBezTo>
                  <a:pt x="737487" y="5799276"/>
                  <a:pt x="684907" y="5784002"/>
                  <a:pt x="643668" y="5744415"/>
                </a:cubicBezTo>
                <a:cubicBezTo>
                  <a:pt x="662913" y="5736623"/>
                  <a:pt x="677690" y="5756884"/>
                  <a:pt x="695561" y="5758130"/>
                </a:cubicBezTo>
                <a:cubicBezTo>
                  <a:pt x="749515" y="5763741"/>
                  <a:pt x="802438" y="5775274"/>
                  <a:pt x="855361" y="5783067"/>
                </a:cubicBezTo>
                <a:cubicBezTo>
                  <a:pt x="864296" y="5795223"/>
                  <a:pt x="846425" y="5804575"/>
                  <a:pt x="828555" y="5814237"/>
                </a:cubicBezTo>
                <a:cubicBezTo>
                  <a:pt x="840927" y="5827641"/>
                  <a:pt x="854330" y="5831693"/>
                  <a:pt x="868419" y="5835122"/>
                </a:cubicBezTo>
                <a:cubicBezTo>
                  <a:pt x="932683" y="5816419"/>
                  <a:pt x="839209" y="5781197"/>
                  <a:pt x="891788" y="5760936"/>
                </a:cubicBezTo>
                <a:cubicBezTo>
                  <a:pt x="870481" y="5736623"/>
                  <a:pt x="846769" y="5725713"/>
                  <a:pt x="820995" y="5728518"/>
                </a:cubicBezTo>
                <a:cubicBezTo>
                  <a:pt x="838521" y="5707634"/>
                  <a:pt x="757762" y="5677087"/>
                  <a:pt x="810685" y="5659632"/>
                </a:cubicBezTo>
                <a:cubicBezTo>
                  <a:pt x="797970" y="5649034"/>
                  <a:pt x="784911" y="5639371"/>
                  <a:pt x="767385" y="5655268"/>
                </a:cubicBezTo>
                <a:cubicBezTo>
                  <a:pt x="739892" y="5609135"/>
                  <a:pt x="737830" y="5584199"/>
                  <a:pt x="686282" y="5553964"/>
                </a:cubicBezTo>
                <a:cubicBezTo>
                  <a:pt x="710338" y="5541184"/>
                  <a:pt x="725459" y="5579835"/>
                  <a:pt x="750889" y="5560198"/>
                </a:cubicBezTo>
                <a:cubicBezTo>
                  <a:pt x="753295" y="5526534"/>
                  <a:pt x="719616" y="5489441"/>
                  <a:pt x="767385" y="5460140"/>
                </a:cubicBezTo>
                <a:cubicBezTo>
                  <a:pt x="826837" y="5479778"/>
                  <a:pt x="816184" y="5514065"/>
                  <a:pt x="839552" y="5552093"/>
                </a:cubicBezTo>
                <a:cubicBezTo>
                  <a:pt x="906222" y="5589498"/>
                  <a:pt x="979764" y="5580147"/>
                  <a:pt x="1053650" y="5573601"/>
                </a:cubicBezTo>
                <a:cubicBezTo>
                  <a:pt x="1074957" y="5561756"/>
                  <a:pt x="1078050" y="5548353"/>
                  <a:pt x="1071520" y="5533391"/>
                </a:cubicBezTo>
                <a:cubicBezTo>
                  <a:pt x="1091452" y="5524352"/>
                  <a:pt x="1105199" y="5549288"/>
                  <a:pt x="1120663" y="5563626"/>
                </a:cubicBezTo>
                <a:cubicBezTo>
                  <a:pt x="1137159" y="5574848"/>
                  <a:pt x="1158465" y="5558639"/>
                  <a:pt x="1175992" y="5560821"/>
                </a:cubicBezTo>
                <a:cubicBezTo>
                  <a:pt x="1189394" y="5598226"/>
                  <a:pt x="1124443" y="5575471"/>
                  <a:pt x="1103480" y="5604148"/>
                </a:cubicBezTo>
                <a:cubicBezTo>
                  <a:pt x="1147812" y="5623162"/>
                  <a:pt x="1194206" y="5669918"/>
                  <a:pt x="1206233" y="5707946"/>
                </a:cubicBezTo>
                <a:cubicBezTo>
                  <a:pt x="1233382" y="5735064"/>
                  <a:pt x="1267060" y="5694231"/>
                  <a:pt x="1285618" y="5690490"/>
                </a:cubicBezTo>
                <a:cubicBezTo>
                  <a:pt x="1292835" y="5688932"/>
                  <a:pt x="1315860" y="5696413"/>
                  <a:pt x="1328231" y="5694854"/>
                </a:cubicBezTo>
                <a:cubicBezTo>
                  <a:pt x="1321358" y="5695789"/>
                  <a:pt x="1334417" y="5669918"/>
                  <a:pt x="1349538" y="5697036"/>
                </a:cubicBezTo>
                <a:cubicBezTo>
                  <a:pt x="1331668" y="5742545"/>
                  <a:pt x="1256064" y="5703894"/>
                  <a:pt x="1240599" y="5762183"/>
                </a:cubicBezTo>
                <a:cubicBezTo>
                  <a:pt x="1274621" y="5781197"/>
                  <a:pt x="1301426" y="5745039"/>
                  <a:pt x="1331668" y="5737870"/>
                </a:cubicBezTo>
                <a:cubicBezTo>
                  <a:pt x="1336479" y="5736623"/>
                  <a:pt x="1356068" y="5750338"/>
                  <a:pt x="1362597" y="5749403"/>
                </a:cubicBezTo>
                <a:cubicBezTo>
                  <a:pt x="1394213" y="5744727"/>
                  <a:pt x="1405898" y="5712622"/>
                  <a:pt x="1432359" y="5722596"/>
                </a:cubicBezTo>
                <a:cubicBezTo>
                  <a:pt x="1423424" y="5766858"/>
                  <a:pt x="1369127" y="5779950"/>
                  <a:pt x="1345071" y="5789924"/>
                </a:cubicBezTo>
                <a:cubicBezTo>
                  <a:pt x="1345414" y="5789924"/>
                  <a:pt x="1354349" y="5801769"/>
                  <a:pt x="1341978" y="5806756"/>
                </a:cubicBezTo>
                <a:cubicBezTo>
                  <a:pt x="1339572" y="5807692"/>
                  <a:pt x="1326169" y="5791483"/>
                  <a:pt x="1320671" y="5804263"/>
                </a:cubicBezTo>
                <a:cubicBezTo>
                  <a:pt x="1338197" y="5830134"/>
                  <a:pt x="1363284" y="5811744"/>
                  <a:pt x="1379436" y="5844473"/>
                </a:cubicBezTo>
                <a:cubicBezTo>
                  <a:pt x="1430641" y="5800211"/>
                  <a:pt x="1467412" y="5841044"/>
                  <a:pt x="1519304" y="5790548"/>
                </a:cubicBezTo>
                <a:cubicBezTo>
                  <a:pt x="1536831" y="5763741"/>
                  <a:pt x="1535112" y="5735688"/>
                  <a:pt x="1511744" y="5704829"/>
                </a:cubicBezTo>
                <a:cubicBezTo>
                  <a:pt x="1484939" y="5682386"/>
                  <a:pt x="1503840" y="5730389"/>
                  <a:pt x="1463288" y="5734129"/>
                </a:cubicBezTo>
                <a:cubicBezTo>
                  <a:pt x="1441294" y="5717609"/>
                  <a:pt x="1461226" y="5705452"/>
                  <a:pt x="1459852" y="5691114"/>
                </a:cubicBezTo>
                <a:cubicBezTo>
                  <a:pt x="1446793" y="5684568"/>
                  <a:pt x="1430641" y="5687373"/>
                  <a:pt x="1416551" y="5686750"/>
                </a:cubicBezTo>
                <a:cubicBezTo>
                  <a:pt x="1397650" y="5685815"/>
                  <a:pt x="1382529" y="5677087"/>
                  <a:pt x="1361566" y="5689867"/>
                </a:cubicBezTo>
                <a:cubicBezTo>
                  <a:pt x="1344040" y="5681763"/>
                  <a:pt x="1377031" y="5671476"/>
                  <a:pt x="1376687" y="5665554"/>
                </a:cubicBezTo>
                <a:cubicBezTo>
                  <a:pt x="1373594" y="5637501"/>
                  <a:pt x="1328231" y="5629085"/>
                  <a:pt x="1384935" y="5615681"/>
                </a:cubicBezTo>
                <a:cubicBezTo>
                  <a:pt x="1346102" y="5566120"/>
                  <a:pt x="1289742" y="5619422"/>
                  <a:pt x="1252283" y="5559886"/>
                </a:cubicBezTo>
                <a:cubicBezTo>
                  <a:pt x="1257094" y="5527157"/>
                  <a:pt x="1297302" y="5550535"/>
                  <a:pt x="1310361" y="5540249"/>
                </a:cubicBezTo>
                <a:cubicBezTo>
                  <a:pt x="1326169" y="5527780"/>
                  <a:pt x="1292148" y="5498792"/>
                  <a:pt x="1339916" y="5492246"/>
                </a:cubicBezTo>
                <a:cubicBezTo>
                  <a:pt x="1348507" y="5501909"/>
                  <a:pt x="1332355" y="5508766"/>
                  <a:pt x="1325139" y="5516247"/>
                </a:cubicBezTo>
                <a:cubicBezTo>
                  <a:pt x="1341978" y="5546794"/>
                  <a:pt x="1368439" y="5519676"/>
                  <a:pt x="1389746" y="5522793"/>
                </a:cubicBezTo>
                <a:cubicBezTo>
                  <a:pt x="1388371" y="5545548"/>
                  <a:pt x="1353662" y="5564562"/>
                  <a:pt x="1378405" y="5589498"/>
                </a:cubicBezTo>
                <a:cubicBezTo>
                  <a:pt x="1418613" y="5611006"/>
                  <a:pt x="1460195" y="5620980"/>
                  <a:pt x="1498685" y="5652774"/>
                </a:cubicBezTo>
                <a:cubicBezTo>
                  <a:pt x="1511400" y="5642800"/>
                  <a:pt x="1522397" y="5641864"/>
                  <a:pt x="1532363" y="5647475"/>
                </a:cubicBezTo>
                <a:cubicBezTo>
                  <a:pt x="1556075" y="5633137"/>
                  <a:pt x="1523772" y="5613188"/>
                  <a:pt x="1560543" y="5600408"/>
                </a:cubicBezTo>
                <a:cubicBezTo>
                  <a:pt x="1540955" y="5604460"/>
                  <a:pt x="1488031" y="5538067"/>
                  <a:pt x="1500403" y="5576718"/>
                </a:cubicBezTo>
                <a:cubicBezTo>
                  <a:pt x="1447480" y="5596355"/>
                  <a:pt x="1474629" y="5499103"/>
                  <a:pt x="1429610" y="5543989"/>
                </a:cubicBezTo>
                <a:cubicBezTo>
                  <a:pt x="1420675" y="5531833"/>
                  <a:pt x="1444043" y="5522793"/>
                  <a:pt x="1456759" y="5512818"/>
                </a:cubicBezTo>
                <a:cubicBezTo>
                  <a:pt x="1445418" y="5495363"/>
                  <a:pt x="1428923" y="5503467"/>
                  <a:pt x="1416551" y="5491623"/>
                </a:cubicBezTo>
                <a:cubicBezTo>
                  <a:pt x="1401774" y="5477596"/>
                  <a:pt x="1407960" y="5441126"/>
                  <a:pt x="1367065" y="5461075"/>
                </a:cubicBezTo>
                <a:cubicBezTo>
                  <a:pt x="1345758" y="5471673"/>
                  <a:pt x="1354006" y="5481648"/>
                  <a:pt x="1339916" y="5492246"/>
                </a:cubicBezTo>
                <a:cubicBezTo>
                  <a:pt x="1326857" y="5462946"/>
                  <a:pt x="1295584" y="5450477"/>
                  <a:pt x="1296271" y="5428658"/>
                </a:cubicBezTo>
                <a:cubicBezTo>
                  <a:pt x="1296271" y="5416813"/>
                  <a:pt x="1330637" y="5438321"/>
                  <a:pt x="1326857" y="5440191"/>
                </a:cubicBezTo>
                <a:cubicBezTo>
                  <a:pt x="1369814" y="5415566"/>
                  <a:pt x="1295584" y="5363512"/>
                  <a:pt x="1352975" y="5349485"/>
                </a:cubicBezTo>
                <a:cubicBezTo>
                  <a:pt x="1332699" y="5333276"/>
                  <a:pt x="1346102" y="5320808"/>
                  <a:pt x="1327888" y="5304911"/>
                </a:cubicBezTo>
                <a:cubicBezTo>
                  <a:pt x="1371876" y="5280910"/>
                  <a:pt x="1336136" y="5249116"/>
                  <a:pt x="1363284" y="5223556"/>
                </a:cubicBezTo>
                <a:cubicBezTo>
                  <a:pt x="1339916" y="5222309"/>
                  <a:pt x="1337166" y="5203295"/>
                  <a:pt x="1313798" y="5193009"/>
                </a:cubicBezTo>
                <a:cubicBezTo>
                  <a:pt x="1296959" y="5185216"/>
                  <a:pt x="1293178" y="5201425"/>
                  <a:pt x="1280463" y="5197996"/>
                </a:cubicBezTo>
                <a:cubicBezTo>
                  <a:pt x="1264311" y="5193632"/>
                  <a:pt x="1258126" y="5166514"/>
                  <a:pt x="1242661" y="5160280"/>
                </a:cubicBezTo>
                <a:cubicBezTo>
                  <a:pt x="1300395" y="5146253"/>
                  <a:pt x="1285274" y="5160903"/>
                  <a:pt x="1335105" y="5194879"/>
                </a:cubicBezTo>
                <a:cubicBezTo>
                  <a:pt x="1369470" y="5178671"/>
                  <a:pt x="1383904" y="5160592"/>
                  <a:pt x="1356068" y="5137837"/>
                </a:cubicBezTo>
                <a:cubicBezTo>
                  <a:pt x="1415176" y="5124122"/>
                  <a:pt x="1353318" y="5097939"/>
                  <a:pt x="1397650" y="5082665"/>
                </a:cubicBezTo>
                <a:cubicBezTo>
                  <a:pt x="1406585" y="5097627"/>
                  <a:pt x="1398337" y="5110719"/>
                  <a:pt x="1423081" y="5127551"/>
                </a:cubicBezTo>
                <a:cubicBezTo>
                  <a:pt x="1411053" y="5134720"/>
                  <a:pt x="1398337" y="5142201"/>
                  <a:pt x="1386309" y="5149370"/>
                </a:cubicBezTo>
                <a:cubicBezTo>
                  <a:pt x="1424455" y="5192697"/>
                  <a:pt x="1399712" y="5229790"/>
                  <a:pt x="1452979" y="5274987"/>
                </a:cubicBezTo>
                <a:cubicBezTo>
                  <a:pt x="1484595" y="5269065"/>
                  <a:pt x="1455041" y="5249116"/>
                  <a:pt x="1458133" y="5241323"/>
                </a:cubicBezTo>
                <a:cubicBezTo>
                  <a:pt x="1464663" y="5225426"/>
                  <a:pt x="1488719" y="5218257"/>
                  <a:pt x="1497310" y="5202984"/>
                </a:cubicBezTo>
                <a:cubicBezTo>
                  <a:pt x="1483908" y="5187710"/>
                  <a:pt x="1463288" y="5171501"/>
                  <a:pt x="1493530" y="5160280"/>
                </a:cubicBezTo>
                <a:cubicBezTo>
                  <a:pt x="1446105" y="5124434"/>
                  <a:pt x="1494905" y="5098251"/>
                  <a:pt x="1455041" y="5063028"/>
                </a:cubicBezTo>
                <a:cubicBezTo>
                  <a:pt x="1510025" y="5067703"/>
                  <a:pt x="1496279" y="5017519"/>
                  <a:pt x="1479096" y="4989465"/>
                </a:cubicBezTo>
                <a:cubicBezTo>
                  <a:pt x="1456071" y="5000687"/>
                  <a:pt x="1442669" y="4957672"/>
                  <a:pt x="1423424" y="4948320"/>
                </a:cubicBezTo>
                <a:cubicBezTo>
                  <a:pt x="1446793" y="4931800"/>
                  <a:pt x="1460883" y="4972945"/>
                  <a:pt x="1479440" y="4985413"/>
                </a:cubicBezTo>
                <a:cubicBezTo>
                  <a:pt x="1488031" y="4966399"/>
                  <a:pt x="1459852" y="4944268"/>
                  <a:pt x="1456415" y="4927436"/>
                </a:cubicBezTo>
                <a:cubicBezTo>
                  <a:pt x="1455041" y="4921514"/>
                  <a:pt x="1461914" y="4902500"/>
                  <a:pt x="1461914" y="4894084"/>
                </a:cubicBezTo>
                <a:cubicBezTo>
                  <a:pt x="1461914" y="4881927"/>
                  <a:pt x="1454697" y="4871329"/>
                  <a:pt x="1467412" y="4860419"/>
                </a:cubicBezTo>
                <a:cubicBezTo>
                  <a:pt x="1455041" y="4847951"/>
                  <a:pt x="1442325" y="4835483"/>
                  <a:pt x="1429954" y="4823015"/>
                </a:cubicBezTo>
                <a:cubicBezTo>
                  <a:pt x="1449198" y="4790909"/>
                  <a:pt x="1436827" y="4755687"/>
                  <a:pt x="1468099" y="4725139"/>
                </a:cubicBezTo>
                <a:cubicBezTo>
                  <a:pt x="1485969" y="4713295"/>
                  <a:pt x="1457446" y="4694904"/>
                  <a:pt x="1464319" y="4682436"/>
                </a:cubicBezTo>
                <a:cubicBezTo>
                  <a:pt x="1467069" y="4677449"/>
                  <a:pt x="1488031" y="4672773"/>
                  <a:pt x="1488375" y="4667786"/>
                </a:cubicBezTo>
                <a:cubicBezTo>
                  <a:pt x="1490093" y="4650954"/>
                  <a:pt x="1477035" y="4632563"/>
                  <a:pt x="1475660" y="4615419"/>
                </a:cubicBezTo>
                <a:cubicBezTo>
                  <a:pt x="1522053" y="4578638"/>
                  <a:pt x="1525146" y="4524401"/>
                  <a:pt x="1528583" y="4493542"/>
                </a:cubicBezTo>
                <a:cubicBezTo>
                  <a:pt x="1528927" y="4490737"/>
                  <a:pt x="1519304" y="4487308"/>
                  <a:pt x="1519304" y="4484191"/>
                </a:cubicBezTo>
                <a:cubicBezTo>
                  <a:pt x="1519648" y="4479204"/>
                  <a:pt x="1541985" y="4474840"/>
                  <a:pt x="1543360" y="4469541"/>
                </a:cubicBezTo>
                <a:cubicBezTo>
                  <a:pt x="1546797" y="4458008"/>
                  <a:pt x="1526177" y="4446475"/>
                  <a:pt x="1527208" y="4434007"/>
                </a:cubicBezTo>
                <a:cubicBezTo>
                  <a:pt x="1527896" y="4428708"/>
                  <a:pt x="1551264" y="4424967"/>
                  <a:pt x="1551951" y="4419357"/>
                </a:cubicBezTo>
                <a:cubicBezTo>
                  <a:pt x="1552983" y="4414058"/>
                  <a:pt x="1531676" y="4406265"/>
                  <a:pt x="1533051" y="4400654"/>
                </a:cubicBezTo>
                <a:cubicBezTo>
                  <a:pt x="1538205" y="4377900"/>
                  <a:pt x="1597314" y="4374471"/>
                  <a:pt x="1541298" y="4351093"/>
                </a:cubicBezTo>
                <a:cubicBezTo>
                  <a:pt x="1604531" y="4328962"/>
                  <a:pt x="1549890" y="4294986"/>
                  <a:pt x="1598345" y="4271608"/>
                </a:cubicBezTo>
                <a:cubicBezTo>
                  <a:pt x="1581162" y="4255711"/>
                  <a:pt x="1572227" y="4240750"/>
                  <a:pt x="1572915" y="4226723"/>
                </a:cubicBezTo>
                <a:cubicBezTo>
                  <a:pt x="1613122" y="4185889"/>
                  <a:pt x="1637522" y="4133523"/>
                  <a:pt x="1650581" y="4090196"/>
                </a:cubicBezTo>
                <a:cubicBezTo>
                  <a:pt x="1657454" y="4067130"/>
                  <a:pt x="1680135" y="4038141"/>
                  <a:pt x="1652299" y="4014140"/>
                </a:cubicBezTo>
                <a:cubicBezTo>
                  <a:pt x="1672575" y="4001983"/>
                  <a:pt x="1692507" y="3990138"/>
                  <a:pt x="1712783" y="3977982"/>
                </a:cubicBezTo>
                <a:cubicBezTo>
                  <a:pt x="1739588" y="3967696"/>
                  <a:pt x="1705566" y="3947435"/>
                  <a:pt x="1709002" y="3935278"/>
                </a:cubicBezTo>
                <a:cubicBezTo>
                  <a:pt x="1715188" y="3915641"/>
                  <a:pt x="1772579" y="3896939"/>
                  <a:pt x="1741650" y="3870444"/>
                </a:cubicBezTo>
                <a:cubicBezTo>
                  <a:pt x="1784263" y="3852365"/>
                  <a:pt x="1776015" y="3828675"/>
                  <a:pt x="1795947" y="3808103"/>
                </a:cubicBezTo>
                <a:cubicBezTo>
                  <a:pt x="1745774" y="3805609"/>
                  <a:pt x="1767080" y="3808726"/>
                  <a:pt x="1767768" y="3779737"/>
                </a:cubicBezTo>
                <a:cubicBezTo>
                  <a:pt x="1767768" y="3774127"/>
                  <a:pt x="1792511" y="3774750"/>
                  <a:pt x="1789074" y="3781919"/>
                </a:cubicBezTo>
                <a:cubicBezTo>
                  <a:pt x="1794916" y="3769451"/>
                  <a:pt x="1778765" y="3748567"/>
                  <a:pt x="1785294" y="3739216"/>
                </a:cubicBezTo>
                <a:cubicBezTo>
                  <a:pt x="1802820" y="3714903"/>
                  <a:pt x="1896295" y="3696824"/>
                  <a:pt x="1841997" y="3660043"/>
                </a:cubicBezTo>
                <a:cubicBezTo>
                  <a:pt x="1886673" y="3641964"/>
                  <a:pt x="1892171" y="3619833"/>
                  <a:pt x="1917602" y="3599884"/>
                </a:cubicBezTo>
                <a:cubicBezTo>
                  <a:pt x="1882205" y="3585233"/>
                  <a:pt x="1836155" y="3613287"/>
                  <a:pt x="1845090" y="3643522"/>
                </a:cubicBezTo>
                <a:cubicBezTo>
                  <a:pt x="1804882" y="3666277"/>
                  <a:pt x="1780483" y="3592091"/>
                  <a:pt x="1737526" y="3632301"/>
                </a:cubicBezTo>
                <a:cubicBezTo>
                  <a:pt x="1743712" y="3584922"/>
                  <a:pt x="1772235" y="3540036"/>
                  <a:pt x="1793542" y="3494215"/>
                </a:cubicBezTo>
                <a:cubicBezTo>
                  <a:pt x="1767424" y="3478630"/>
                  <a:pt x="1728591" y="3484241"/>
                  <a:pt x="1734777" y="3454005"/>
                </a:cubicBezTo>
                <a:cubicBezTo>
                  <a:pt x="1750241" y="3447148"/>
                  <a:pt x="1754365" y="3439044"/>
                  <a:pt x="1749898" y="3430316"/>
                </a:cubicBezTo>
                <a:cubicBezTo>
                  <a:pt x="1774984" y="3410055"/>
                  <a:pt x="1788387" y="3388859"/>
                  <a:pt x="1803508" y="3367975"/>
                </a:cubicBezTo>
                <a:cubicBezTo>
                  <a:pt x="1764675" y="3353637"/>
                  <a:pt x="1738557" y="3411302"/>
                  <a:pt x="1749898" y="3430316"/>
                </a:cubicBezTo>
                <a:cubicBezTo>
                  <a:pt x="1734433" y="3437173"/>
                  <a:pt x="1730309" y="3444966"/>
                  <a:pt x="1734777" y="3454005"/>
                </a:cubicBezTo>
                <a:cubicBezTo>
                  <a:pt x="1683572" y="3479877"/>
                  <a:pt x="1695600" y="3512606"/>
                  <a:pt x="1644739" y="3538478"/>
                </a:cubicBezTo>
                <a:cubicBezTo>
                  <a:pt x="1625150" y="3543153"/>
                  <a:pt x="1653330" y="3558738"/>
                  <a:pt x="1651268" y="3564661"/>
                </a:cubicBezTo>
                <a:cubicBezTo>
                  <a:pt x="1648519" y="3570272"/>
                  <a:pt x="1631680" y="3574635"/>
                  <a:pt x="1626869" y="3579311"/>
                </a:cubicBezTo>
                <a:cubicBezTo>
                  <a:pt x="1606937" y="3598637"/>
                  <a:pt x="1626525" y="3616404"/>
                  <a:pt x="1618277" y="3629184"/>
                </a:cubicBezTo>
                <a:cubicBezTo>
                  <a:pt x="1612091" y="3638223"/>
                  <a:pt x="1586661" y="3641340"/>
                  <a:pt x="1581850" y="3651003"/>
                </a:cubicBezTo>
                <a:cubicBezTo>
                  <a:pt x="1569134" y="3676875"/>
                  <a:pt x="1590785" y="3693395"/>
                  <a:pt x="1583224" y="3710539"/>
                </a:cubicBezTo>
                <a:cubicBezTo>
                  <a:pt x="1574289" y="3730176"/>
                  <a:pt x="1537862" y="3738592"/>
                  <a:pt x="1532019" y="3755736"/>
                </a:cubicBezTo>
                <a:cubicBezTo>
                  <a:pt x="1544391" y="3768516"/>
                  <a:pt x="1556763" y="3781296"/>
                  <a:pt x="1569134" y="3793764"/>
                </a:cubicBezTo>
                <a:cubicBezTo>
                  <a:pt x="1492155" y="3802180"/>
                  <a:pt x="1472567" y="3905043"/>
                  <a:pt x="1473942" y="3970813"/>
                </a:cubicBezTo>
                <a:cubicBezTo>
                  <a:pt x="1449542" y="3985151"/>
                  <a:pt x="1433047" y="3954292"/>
                  <a:pt x="1406929" y="3981099"/>
                </a:cubicBezTo>
                <a:cubicBezTo>
                  <a:pt x="1388371" y="3962085"/>
                  <a:pt x="1428235" y="3948993"/>
                  <a:pt x="1393870" y="3928421"/>
                </a:cubicBezTo>
                <a:cubicBezTo>
                  <a:pt x="1444387" y="3896939"/>
                  <a:pt x="1431672" y="3857975"/>
                  <a:pt x="1444043" y="3823688"/>
                </a:cubicBezTo>
                <a:cubicBezTo>
                  <a:pt x="1445418" y="3819324"/>
                  <a:pt x="1455728" y="3801557"/>
                  <a:pt x="1458821" y="3799375"/>
                </a:cubicBezTo>
                <a:cubicBezTo>
                  <a:pt x="1480471" y="3785348"/>
                  <a:pt x="1467069" y="3762282"/>
                  <a:pt x="1467412" y="3749502"/>
                </a:cubicBezTo>
                <a:cubicBezTo>
                  <a:pt x="1467756" y="3744515"/>
                  <a:pt x="1489406" y="3740151"/>
                  <a:pt x="1491468" y="3735164"/>
                </a:cubicBezTo>
                <a:cubicBezTo>
                  <a:pt x="1493530" y="3730488"/>
                  <a:pt x="1484595" y="3714279"/>
                  <a:pt x="1484939" y="3708669"/>
                </a:cubicBezTo>
                <a:cubicBezTo>
                  <a:pt x="1485282" y="3703681"/>
                  <a:pt x="1507276" y="3699629"/>
                  <a:pt x="1509338" y="3694642"/>
                </a:cubicBezTo>
                <a:cubicBezTo>
                  <a:pt x="1514837" y="3680303"/>
                  <a:pt x="1510369" y="3660354"/>
                  <a:pt x="1517930" y="3644457"/>
                </a:cubicBezTo>
                <a:cubicBezTo>
                  <a:pt x="1534425" y="3608611"/>
                  <a:pt x="1551951" y="3590532"/>
                  <a:pt x="1552983" y="3563102"/>
                </a:cubicBezTo>
                <a:cubicBezTo>
                  <a:pt x="1553326" y="3558115"/>
                  <a:pt x="1574633" y="3553439"/>
                  <a:pt x="1577038" y="3548764"/>
                </a:cubicBezTo>
                <a:cubicBezTo>
                  <a:pt x="1583911" y="3535049"/>
                  <a:pt x="1579100" y="3511048"/>
                  <a:pt x="1585630" y="3498579"/>
                </a:cubicBezTo>
                <a:cubicBezTo>
                  <a:pt x="1588723" y="3492345"/>
                  <a:pt x="1605218" y="3489852"/>
                  <a:pt x="1609686" y="3483929"/>
                </a:cubicBezTo>
                <a:cubicBezTo>
                  <a:pt x="1620683" y="3470214"/>
                  <a:pt x="1614497" y="3464915"/>
                  <a:pt x="1615184" y="3450577"/>
                </a:cubicBezTo>
                <a:cubicBezTo>
                  <a:pt x="1615528" y="3445589"/>
                  <a:pt x="1637866" y="3441226"/>
                  <a:pt x="1639584" y="3436238"/>
                </a:cubicBezTo>
                <a:cubicBezTo>
                  <a:pt x="1641990" y="3429693"/>
                  <a:pt x="1631336" y="3416913"/>
                  <a:pt x="1633054" y="3410055"/>
                </a:cubicBezTo>
                <a:cubicBezTo>
                  <a:pt x="1635804" y="3398522"/>
                  <a:pt x="1667420" y="3391041"/>
                  <a:pt x="1638553" y="3376391"/>
                </a:cubicBezTo>
                <a:cubicBezTo>
                  <a:pt x="1722061" y="3317167"/>
                  <a:pt x="1716906" y="3249215"/>
                  <a:pt x="1779452" y="3187498"/>
                </a:cubicBezTo>
                <a:cubicBezTo>
                  <a:pt x="1754365" y="3163808"/>
                  <a:pt x="1718625" y="3201836"/>
                  <a:pt x="1693538" y="3178458"/>
                </a:cubicBezTo>
                <a:cubicBezTo>
                  <a:pt x="1674637" y="3185004"/>
                  <a:pt x="1701442" y="3196537"/>
                  <a:pt x="1700067" y="3204642"/>
                </a:cubicBezTo>
                <a:cubicBezTo>
                  <a:pt x="1696974" y="3224591"/>
                  <a:pt x="1628587" y="3249839"/>
                  <a:pt x="1646113" y="3266983"/>
                </a:cubicBezTo>
                <a:cubicBezTo>
                  <a:pt x="1618965" y="3253267"/>
                  <a:pt x="1580819" y="3309686"/>
                  <a:pt x="1554701" y="3291607"/>
                </a:cubicBezTo>
                <a:cubicBezTo>
                  <a:pt x="1542329" y="3325895"/>
                  <a:pt x="1476691" y="3329012"/>
                  <a:pt x="1464319" y="3376079"/>
                </a:cubicBezTo>
                <a:cubicBezTo>
                  <a:pt x="1434421" y="3380131"/>
                  <a:pt x="1406241" y="3402574"/>
                  <a:pt x="1382185" y="3410055"/>
                </a:cubicBezTo>
                <a:cubicBezTo>
                  <a:pt x="1350225" y="3420342"/>
                  <a:pt x="1326857" y="3415042"/>
                  <a:pt x="1303144" y="3427511"/>
                </a:cubicBezTo>
                <a:cubicBezTo>
                  <a:pt x="1259500" y="3463045"/>
                  <a:pt x="1261562" y="3537854"/>
                  <a:pt x="1185614" y="3542841"/>
                </a:cubicBezTo>
                <a:cubicBezTo>
                  <a:pt x="1178741" y="3562167"/>
                  <a:pt x="1164307" y="3580246"/>
                  <a:pt x="1164995" y="3600195"/>
                </a:cubicBezTo>
                <a:cubicBezTo>
                  <a:pt x="1138877" y="3626690"/>
                  <a:pt x="1129942" y="3550634"/>
                  <a:pt x="1103480" y="3577129"/>
                </a:cubicBezTo>
                <a:cubicBezTo>
                  <a:pt x="1096264" y="3584922"/>
                  <a:pt x="1079768" y="3591779"/>
                  <a:pt x="1088703" y="3601130"/>
                </a:cubicBezTo>
                <a:cubicBezTo>
                  <a:pt x="1100731" y="3613599"/>
                  <a:pt x="1075988" y="3622326"/>
                  <a:pt x="1083205" y="3634171"/>
                </a:cubicBezTo>
                <a:cubicBezTo>
                  <a:pt x="1057774" y="3667835"/>
                  <a:pt x="1010350" y="3665342"/>
                  <a:pt x="983201" y="3709292"/>
                </a:cubicBezTo>
                <a:cubicBezTo>
                  <a:pt x="971173" y="3733293"/>
                  <a:pt x="967736" y="3751684"/>
                  <a:pt x="962925" y="3766334"/>
                </a:cubicBezTo>
                <a:cubicBezTo>
                  <a:pt x="962238" y="3769451"/>
                  <a:pt x="951584" y="3770698"/>
                  <a:pt x="950553" y="3773815"/>
                </a:cubicBezTo>
                <a:cubicBezTo>
                  <a:pt x="949179" y="3778491"/>
                  <a:pt x="971173" y="3787842"/>
                  <a:pt x="969454" y="3792829"/>
                </a:cubicBezTo>
                <a:cubicBezTo>
                  <a:pt x="965331" y="3806544"/>
                  <a:pt x="911033" y="3830545"/>
                  <a:pt x="948835" y="3849871"/>
                </a:cubicBezTo>
                <a:cubicBezTo>
                  <a:pt x="925466" y="3861404"/>
                  <a:pt x="915844" y="3874808"/>
                  <a:pt x="910002" y="3888211"/>
                </a:cubicBezTo>
                <a:cubicBezTo>
                  <a:pt x="910346" y="3887276"/>
                  <a:pt x="901754" y="3909407"/>
                  <a:pt x="906909" y="3904731"/>
                </a:cubicBezTo>
                <a:cubicBezTo>
                  <a:pt x="900380" y="3910965"/>
                  <a:pt x="871512" y="3912212"/>
                  <a:pt x="873574" y="3910030"/>
                </a:cubicBezTo>
                <a:cubicBezTo>
                  <a:pt x="860515" y="3922810"/>
                  <a:pt x="881478" y="3951175"/>
                  <a:pt x="846425" y="3941201"/>
                </a:cubicBezTo>
                <a:cubicBezTo>
                  <a:pt x="839896" y="3977047"/>
                  <a:pt x="807936" y="4011023"/>
                  <a:pt x="817558" y="4048739"/>
                </a:cubicBezTo>
                <a:cubicBezTo>
                  <a:pt x="774945" y="4073675"/>
                  <a:pt x="738861" y="4099235"/>
                  <a:pt x="717898" y="4123237"/>
                </a:cubicBezTo>
                <a:cubicBezTo>
                  <a:pt x="706214" y="4136640"/>
                  <a:pt x="712743" y="4142874"/>
                  <a:pt x="712400" y="4156901"/>
                </a:cubicBezTo>
                <a:cubicBezTo>
                  <a:pt x="712400" y="4161576"/>
                  <a:pt x="690406" y="4166564"/>
                  <a:pt x="688000" y="4171239"/>
                </a:cubicBezTo>
                <a:cubicBezTo>
                  <a:pt x="680783" y="4186824"/>
                  <a:pt x="694186" y="4198358"/>
                  <a:pt x="670474" y="4211761"/>
                </a:cubicBezTo>
                <a:cubicBezTo>
                  <a:pt x="661195" y="4202410"/>
                  <a:pt x="669099" y="4194929"/>
                  <a:pt x="663600" y="4186201"/>
                </a:cubicBezTo>
                <a:cubicBezTo>
                  <a:pt x="601055" y="4214255"/>
                  <a:pt x="582154" y="4260075"/>
                  <a:pt x="570813" y="4286570"/>
                </a:cubicBezTo>
                <a:cubicBezTo>
                  <a:pt x="563253" y="4304026"/>
                  <a:pt x="544352" y="4305896"/>
                  <a:pt x="531636" y="4325222"/>
                </a:cubicBezTo>
                <a:cubicBezTo>
                  <a:pt x="519265" y="4344236"/>
                  <a:pt x="514797" y="4362938"/>
                  <a:pt x="511017" y="4382575"/>
                </a:cubicBezTo>
                <a:cubicBezTo>
                  <a:pt x="509299" y="4400031"/>
                  <a:pt x="461187" y="4384446"/>
                  <a:pt x="468060" y="4378212"/>
                </a:cubicBezTo>
                <a:cubicBezTo>
                  <a:pt x="430945" y="4410941"/>
                  <a:pt x="487992" y="4479516"/>
                  <a:pt x="476652" y="4523154"/>
                </a:cubicBezTo>
                <a:cubicBezTo>
                  <a:pt x="417886" y="4516609"/>
                  <a:pt x="431976" y="4445540"/>
                  <a:pt x="429227" y="4416551"/>
                </a:cubicBezTo>
                <a:cubicBezTo>
                  <a:pt x="413419" y="4402525"/>
                  <a:pt x="391081" y="4427773"/>
                  <a:pt x="376991" y="4402836"/>
                </a:cubicBezTo>
                <a:cubicBezTo>
                  <a:pt x="384895" y="4397849"/>
                  <a:pt x="393143" y="4393173"/>
                  <a:pt x="401047" y="4388186"/>
                </a:cubicBezTo>
                <a:cubicBezTo>
                  <a:pt x="422010" y="4397537"/>
                  <a:pt x="414793" y="4378523"/>
                  <a:pt x="401047" y="4388186"/>
                </a:cubicBezTo>
                <a:cubicBezTo>
                  <a:pt x="394861" y="4381952"/>
                  <a:pt x="388676" y="4375718"/>
                  <a:pt x="382490" y="4369484"/>
                </a:cubicBezTo>
                <a:cubicBezTo>
                  <a:pt x="430602" y="4348911"/>
                  <a:pt x="379053" y="4318052"/>
                  <a:pt x="427165" y="4297480"/>
                </a:cubicBezTo>
                <a:cubicBezTo>
                  <a:pt x="419261" y="4247607"/>
                  <a:pt x="429571" y="4206462"/>
                  <a:pt x="437475" y="4171239"/>
                </a:cubicBezTo>
                <a:cubicBezTo>
                  <a:pt x="442286" y="4149108"/>
                  <a:pt x="431289" y="4126665"/>
                  <a:pt x="436100" y="4111703"/>
                </a:cubicBezTo>
                <a:cubicBezTo>
                  <a:pt x="440568" y="4098924"/>
                  <a:pt x="460156" y="4092689"/>
                  <a:pt x="463249" y="4080533"/>
                </a:cubicBezTo>
                <a:cubicBezTo>
                  <a:pt x="465654" y="4071805"/>
                  <a:pt x="478370" y="4065883"/>
                  <a:pt x="478370" y="4056843"/>
                </a:cubicBezTo>
                <a:cubicBezTo>
                  <a:pt x="478026" y="4042505"/>
                  <a:pt x="459812" y="4034712"/>
                  <a:pt x="462218" y="4021309"/>
                </a:cubicBezTo>
                <a:cubicBezTo>
                  <a:pt x="463936" y="4011646"/>
                  <a:pt x="486618" y="3998866"/>
                  <a:pt x="489367" y="3990138"/>
                </a:cubicBezTo>
                <a:cubicBezTo>
                  <a:pt x="498302" y="3963332"/>
                  <a:pt x="484556" y="3931538"/>
                  <a:pt x="512392" y="3916264"/>
                </a:cubicBezTo>
                <a:cubicBezTo>
                  <a:pt x="537479" y="3882288"/>
                  <a:pt x="509986" y="3842078"/>
                  <a:pt x="519952" y="3806544"/>
                </a:cubicBezTo>
                <a:cubicBezTo>
                  <a:pt x="521670" y="3800933"/>
                  <a:pt x="540572" y="3797193"/>
                  <a:pt x="544008" y="3791894"/>
                </a:cubicBezTo>
                <a:cubicBezTo>
                  <a:pt x="552256" y="3780361"/>
                  <a:pt x="547101" y="3770698"/>
                  <a:pt x="549507" y="3758853"/>
                </a:cubicBezTo>
                <a:cubicBezTo>
                  <a:pt x="551912" y="3747320"/>
                  <a:pt x="565315" y="3737969"/>
                  <a:pt x="555349" y="3725189"/>
                </a:cubicBezTo>
                <a:cubicBezTo>
                  <a:pt x="612396" y="3702746"/>
                  <a:pt x="603117" y="3673446"/>
                  <a:pt x="655009" y="3650691"/>
                </a:cubicBezTo>
                <a:cubicBezTo>
                  <a:pt x="675972" y="3635730"/>
                  <a:pt x="630953" y="3614222"/>
                  <a:pt x="641950" y="3598325"/>
                </a:cubicBezTo>
                <a:cubicBezTo>
                  <a:pt x="643668" y="3591156"/>
                  <a:pt x="678378" y="3588662"/>
                  <a:pt x="675628" y="3593338"/>
                </a:cubicBezTo>
                <a:cubicBezTo>
                  <a:pt x="688344" y="3572142"/>
                  <a:pt x="668412" y="3553439"/>
                  <a:pt x="683876" y="3543153"/>
                </a:cubicBezTo>
                <a:cubicBezTo>
                  <a:pt x="696935" y="3534425"/>
                  <a:pt x="682845" y="3532867"/>
                  <a:pt x="686282" y="3526321"/>
                </a:cubicBezTo>
                <a:cubicBezTo>
                  <a:pt x="691437" y="3517905"/>
                  <a:pt x="715149" y="3511983"/>
                  <a:pt x="723053" y="3504813"/>
                </a:cubicBezTo>
                <a:cubicBezTo>
                  <a:pt x="744703" y="3484864"/>
                  <a:pt x="735425" y="3463980"/>
                  <a:pt x="764979" y="3449330"/>
                </a:cubicBezTo>
                <a:cubicBezTo>
                  <a:pt x="793502" y="3430004"/>
                  <a:pt x="817215" y="3441849"/>
                  <a:pt x="844364" y="3432186"/>
                </a:cubicBezTo>
                <a:cubicBezTo>
                  <a:pt x="869450" y="3420653"/>
                  <a:pt x="860172" y="3405691"/>
                  <a:pt x="883197" y="3393846"/>
                </a:cubicBezTo>
                <a:cubicBezTo>
                  <a:pt x="928216" y="3362364"/>
                  <a:pt x="837490" y="3369222"/>
                  <a:pt x="891788" y="3343662"/>
                </a:cubicBezTo>
                <a:cubicBezTo>
                  <a:pt x="913782" y="3329635"/>
                  <a:pt x="924436" y="3335558"/>
                  <a:pt x="922374" y="3355195"/>
                </a:cubicBezTo>
                <a:cubicBezTo>
                  <a:pt x="966018" y="3384807"/>
                  <a:pt x="955021" y="3329324"/>
                  <a:pt x="1001414" y="3338051"/>
                </a:cubicBezTo>
                <a:cubicBezTo>
                  <a:pt x="1015161" y="3356130"/>
                  <a:pt x="1002102" y="3371715"/>
                  <a:pt x="971860" y="3385742"/>
                </a:cubicBezTo>
                <a:cubicBezTo>
                  <a:pt x="951241" y="3411926"/>
                  <a:pt x="977702" y="3442784"/>
                  <a:pt x="915157" y="3464603"/>
                </a:cubicBezTo>
                <a:cubicBezTo>
                  <a:pt x="910002" y="3441537"/>
                  <a:pt x="940587" y="3422212"/>
                  <a:pt x="947804" y="3400392"/>
                </a:cubicBezTo>
                <a:cubicBezTo>
                  <a:pt x="873574" y="3372962"/>
                  <a:pt x="867045" y="3468967"/>
                  <a:pt x="790066" y="3494527"/>
                </a:cubicBezTo>
                <a:cubicBezTo>
                  <a:pt x="780100" y="3583987"/>
                  <a:pt x="728208" y="3669394"/>
                  <a:pt x="681127" y="3755113"/>
                </a:cubicBezTo>
                <a:cubicBezTo>
                  <a:pt x="622705" y="3778179"/>
                  <a:pt x="541602" y="3761970"/>
                  <a:pt x="559816" y="3827740"/>
                </a:cubicBezTo>
                <a:cubicBezTo>
                  <a:pt x="572875" y="3837403"/>
                  <a:pt x="589027" y="3826493"/>
                  <a:pt x="605523" y="3815272"/>
                </a:cubicBezTo>
                <a:cubicBezTo>
                  <a:pt x="635077" y="3861716"/>
                  <a:pt x="523732" y="3844884"/>
                  <a:pt x="570470" y="3896627"/>
                </a:cubicBezTo>
                <a:cubicBezTo>
                  <a:pt x="587996" y="3917823"/>
                  <a:pt x="603117" y="3878860"/>
                  <a:pt x="618925" y="3867327"/>
                </a:cubicBezTo>
                <a:cubicBezTo>
                  <a:pt x="664975" y="3833974"/>
                  <a:pt x="675972" y="3826182"/>
                  <a:pt x="706557" y="3799998"/>
                </a:cubicBezTo>
                <a:cubicBezTo>
                  <a:pt x="717898" y="3786907"/>
                  <a:pt x="718929" y="3772880"/>
                  <a:pt x="702777" y="3756983"/>
                </a:cubicBezTo>
                <a:cubicBezTo>
                  <a:pt x="760855" y="3733605"/>
                  <a:pt x="778382" y="3698382"/>
                  <a:pt x="802438" y="3682485"/>
                </a:cubicBezTo>
                <a:cubicBezTo>
                  <a:pt x="812747" y="3675628"/>
                  <a:pt x="802781" y="3667835"/>
                  <a:pt x="805187" y="3665653"/>
                </a:cubicBezTo>
                <a:cubicBezTo>
                  <a:pt x="847800" y="3623885"/>
                  <a:pt x="901067" y="3600819"/>
                  <a:pt x="877011" y="3562791"/>
                </a:cubicBezTo>
                <a:cubicBezTo>
                  <a:pt x="902098" y="3564973"/>
                  <a:pt x="930278" y="3547517"/>
                  <a:pt x="958801" y="3528503"/>
                </a:cubicBezTo>
                <a:cubicBezTo>
                  <a:pt x="967392" y="3503878"/>
                  <a:pt x="987325" y="3480500"/>
                  <a:pt x="960519" y="3452447"/>
                </a:cubicBezTo>
                <a:cubicBezTo>
                  <a:pt x="992479" y="3453070"/>
                  <a:pt x="1044372" y="3404756"/>
                  <a:pt x="1017223" y="3373586"/>
                </a:cubicBezTo>
                <a:cubicBezTo>
                  <a:pt x="1081830" y="3334623"/>
                  <a:pt x="1160184" y="3297218"/>
                  <a:pt x="1168431" y="3252644"/>
                </a:cubicBezTo>
                <a:cubicBezTo>
                  <a:pt x="1150561" y="3242046"/>
                  <a:pt x="1138190" y="3245787"/>
                  <a:pt x="1140251" y="3224591"/>
                </a:cubicBezTo>
                <a:cubicBezTo>
                  <a:pt x="1113103" y="3211499"/>
                  <a:pt x="1037155" y="3264489"/>
                  <a:pt x="1065334" y="3285061"/>
                </a:cubicBezTo>
                <a:cubicBezTo>
                  <a:pt x="1046090" y="3295348"/>
                  <a:pt x="1030282" y="3268853"/>
                  <a:pt x="1013099" y="3271035"/>
                </a:cubicBezTo>
                <a:cubicBezTo>
                  <a:pt x="1002445" y="3272281"/>
                  <a:pt x="1002789" y="3290984"/>
                  <a:pt x="997634" y="3294724"/>
                </a:cubicBezTo>
                <a:cubicBezTo>
                  <a:pt x="985606" y="3304387"/>
                  <a:pt x="964987" y="3292230"/>
                  <a:pt x="973578" y="3309686"/>
                </a:cubicBezTo>
                <a:cubicBezTo>
                  <a:pt x="952615" y="3316232"/>
                  <a:pt x="953303" y="3303140"/>
                  <a:pt x="955021" y="3290672"/>
                </a:cubicBezTo>
                <a:cubicBezTo>
                  <a:pt x="957770" y="3268853"/>
                  <a:pt x="965331" y="3288179"/>
                  <a:pt x="991448" y="3269165"/>
                </a:cubicBezTo>
                <a:cubicBezTo>
                  <a:pt x="1005882" y="3258567"/>
                  <a:pt x="996947" y="3247033"/>
                  <a:pt x="1018597" y="3237371"/>
                </a:cubicBezTo>
                <a:cubicBezTo>
                  <a:pt x="1037498" y="3236124"/>
                  <a:pt x="1010006" y="3213681"/>
                  <a:pt x="1011724" y="3211811"/>
                </a:cubicBezTo>
                <a:cubicBezTo>
                  <a:pt x="1035436" y="3185316"/>
                  <a:pt x="1121694" y="3168795"/>
                  <a:pt x="1068427" y="3132326"/>
                </a:cubicBezTo>
                <a:cubicBezTo>
                  <a:pt x="1101418" y="3110195"/>
                  <a:pt x="1123756" y="3150405"/>
                  <a:pt x="1160184" y="3108013"/>
                </a:cubicBezTo>
                <a:cubicBezTo>
                  <a:pt x="1163276" y="3093986"/>
                  <a:pt x="1113446" y="3091804"/>
                  <a:pt x="1117227" y="3103649"/>
                </a:cubicBezTo>
                <a:cubicBezTo>
                  <a:pt x="1101418" y="3054088"/>
                  <a:pt x="1229258" y="3014189"/>
                  <a:pt x="1294897" y="2951848"/>
                </a:cubicBezTo>
                <a:cubicBezTo>
                  <a:pt x="1323420" y="2925354"/>
                  <a:pt x="1321702" y="2894495"/>
                  <a:pt x="1339916" y="2879845"/>
                </a:cubicBezTo>
                <a:cubicBezTo>
                  <a:pt x="1346102" y="2857714"/>
                  <a:pt x="1322389" y="2832777"/>
                  <a:pt x="1329606" y="2810958"/>
                </a:cubicBezTo>
                <a:cubicBezTo>
                  <a:pt x="1346102" y="2802230"/>
                  <a:pt x="1356755" y="2819685"/>
                  <a:pt x="1372563" y="2815322"/>
                </a:cubicBezTo>
                <a:cubicBezTo>
                  <a:pt x="1405898" y="2805971"/>
                  <a:pt x="1404179" y="2768566"/>
                  <a:pt x="1447824" y="2755162"/>
                </a:cubicBezTo>
                <a:cubicBezTo>
                  <a:pt x="1465007" y="2731473"/>
                  <a:pt x="1455384" y="2704978"/>
                  <a:pt x="1492499" y="2683159"/>
                </a:cubicBezTo>
                <a:cubicBezTo>
                  <a:pt x="1512775" y="2693445"/>
                  <a:pt x="1534081" y="2696250"/>
                  <a:pt x="1554013" y="2706537"/>
                </a:cubicBezTo>
                <a:cubicBezTo>
                  <a:pt x="1575320" y="2691575"/>
                  <a:pt x="1530301" y="2670067"/>
                  <a:pt x="1541298" y="2654170"/>
                </a:cubicBezTo>
                <a:cubicBezTo>
                  <a:pt x="1553670" y="2647312"/>
                  <a:pt x="1572571" y="2661651"/>
                  <a:pt x="1559856" y="2673184"/>
                </a:cubicBezTo>
                <a:cubicBezTo>
                  <a:pt x="1598002" y="2687523"/>
                  <a:pt x="1614153" y="2641390"/>
                  <a:pt x="1632711" y="2629857"/>
                </a:cubicBezTo>
                <a:cubicBezTo>
                  <a:pt x="1668107" y="2606791"/>
                  <a:pt x="1689758" y="2610843"/>
                  <a:pt x="1702473" y="2602739"/>
                </a:cubicBezTo>
                <a:cubicBezTo>
                  <a:pt x="1714844" y="2594634"/>
                  <a:pt x="1701442" y="2591206"/>
                  <a:pt x="1705222" y="2585906"/>
                </a:cubicBezTo>
                <a:cubicBezTo>
                  <a:pt x="1712095" y="2576555"/>
                  <a:pt x="1733402" y="2573127"/>
                  <a:pt x="1741650" y="2564087"/>
                </a:cubicBezTo>
                <a:cubicBezTo>
                  <a:pt x="1787700" y="2514526"/>
                  <a:pt x="1829969" y="2460289"/>
                  <a:pt x="1831000" y="2420703"/>
                </a:cubicBezTo>
                <a:cubicBezTo>
                  <a:pt x="1831000" y="2415404"/>
                  <a:pt x="1855744" y="2415092"/>
                  <a:pt x="1852651" y="2422885"/>
                </a:cubicBezTo>
                <a:cubicBezTo>
                  <a:pt x="1857462" y="2410728"/>
                  <a:pt x="1856774" y="2401377"/>
                  <a:pt x="1836499" y="2387351"/>
                </a:cubicBezTo>
                <a:cubicBezTo>
                  <a:pt x="1855400" y="2369271"/>
                  <a:pt x="1922069" y="2356180"/>
                  <a:pt x="1878425" y="2332179"/>
                </a:cubicBezTo>
                <a:cubicBezTo>
                  <a:pt x="1868802" y="2315658"/>
                  <a:pt x="1848527" y="2350881"/>
                  <a:pt x="1829969" y="2361167"/>
                </a:cubicBezTo>
                <a:cubicBezTo>
                  <a:pt x="1829626" y="2361167"/>
                  <a:pt x="1805914" y="2352128"/>
                  <a:pt x="1817941" y="2368337"/>
                </a:cubicBezTo>
                <a:cubicBezTo>
                  <a:pt x="1802477" y="2374571"/>
                  <a:pt x="1788731" y="2369271"/>
                  <a:pt x="1774984" y="2364284"/>
                </a:cubicBezTo>
                <a:cubicBezTo>
                  <a:pt x="1734089" y="2340283"/>
                  <a:pt x="1801446" y="2327191"/>
                  <a:pt x="1795604" y="2306930"/>
                </a:cubicBezTo>
                <a:cubicBezTo>
                  <a:pt x="1806257" y="2283864"/>
                  <a:pt x="1833406" y="2311918"/>
                  <a:pt x="1838561" y="2310983"/>
                </a:cubicBezTo>
                <a:cubicBezTo>
                  <a:pt x="1854369" y="2307866"/>
                  <a:pt x="1850589" y="2288852"/>
                  <a:pt x="1853338" y="2287293"/>
                </a:cubicBezTo>
                <a:cubicBezTo>
                  <a:pt x="1865022" y="2279189"/>
                  <a:pt x="1876363" y="2287916"/>
                  <a:pt x="1886673" y="2281994"/>
                </a:cubicBezTo>
                <a:cubicBezTo>
                  <a:pt x="1911416" y="2268279"/>
                  <a:pt x="1926537" y="2257369"/>
                  <a:pt x="1959528" y="2238355"/>
                </a:cubicBezTo>
                <a:cubicBezTo>
                  <a:pt x="1972243" y="2228381"/>
                  <a:pt x="1957810" y="2215913"/>
                  <a:pt x="1943720" y="2203133"/>
                </a:cubicBezTo>
                <a:cubicBezTo>
                  <a:pt x="1999392" y="2186612"/>
                  <a:pt x="2033757" y="2145467"/>
                  <a:pt x="2077058" y="2123025"/>
                </a:cubicBezTo>
                <a:cubicBezTo>
                  <a:pt x="2101801" y="2110245"/>
                  <a:pt x="2125857" y="2110245"/>
                  <a:pt x="2146820" y="2096218"/>
                </a:cubicBezTo>
                <a:cubicBezTo>
                  <a:pt x="2162972" y="2085620"/>
                  <a:pt x="2164347" y="2071593"/>
                  <a:pt x="2173969" y="2065047"/>
                </a:cubicBezTo>
                <a:cubicBezTo>
                  <a:pt x="2183935" y="2058502"/>
                  <a:pt x="2174657" y="2050085"/>
                  <a:pt x="2176375" y="2048527"/>
                </a:cubicBezTo>
                <a:cubicBezTo>
                  <a:pt x="2190808" y="2035124"/>
                  <a:pt x="2213146" y="2042293"/>
                  <a:pt x="2222425" y="2036059"/>
                </a:cubicBezTo>
                <a:cubicBezTo>
                  <a:pt x="2232735" y="2028889"/>
                  <a:pt x="2228267" y="2016421"/>
                  <a:pt x="2237202" y="2012057"/>
                </a:cubicBezTo>
                <a:cubicBezTo>
                  <a:pt x="2264694" y="1998966"/>
                  <a:pt x="2292874" y="1994290"/>
                  <a:pt x="2328958" y="1987433"/>
                </a:cubicBezTo>
                <a:cubicBezTo>
                  <a:pt x="2343392" y="1974653"/>
                  <a:pt x="2321741" y="1958444"/>
                  <a:pt x="2324834" y="1944729"/>
                </a:cubicBezTo>
                <a:cubicBezTo>
                  <a:pt x="2355763" y="1931014"/>
                  <a:pt x="2369853" y="1915117"/>
                  <a:pt x="2376383" y="1898909"/>
                </a:cubicBezTo>
                <a:cubicBezTo>
                  <a:pt x="2361949" y="1870543"/>
                  <a:pt x="2341330" y="1879271"/>
                  <a:pt x="2324834" y="1865244"/>
                </a:cubicBezTo>
                <a:cubicBezTo>
                  <a:pt x="2287376" y="1888934"/>
                  <a:pt x="2314868" y="1858075"/>
                  <a:pt x="2288063" y="1842801"/>
                </a:cubicBezTo>
                <a:cubicBezTo>
                  <a:pt x="2265038" y="1854335"/>
                  <a:pt x="2269162" y="1868985"/>
                  <a:pt x="2292187" y="1885505"/>
                </a:cubicBezTo>
                <a:cubicBezTo>
                  <a:pt x="2280502" y="1888934"/>
                  <a:pt x="2270193" y="1885817"/>
                  <a:pt x="2261258" y="1873972"/>
                </a:cubicBezTo>
                <a:cubicBezTo>
                  <a:pt x="2217957" y="1901402"/>
                  <a:pt x="2189090" y="1885817"/>
                  <a:pt x="2188403" y="1917611"/>
                </a:cubicBezTo>
                <a:cubicBezTo>
                  <a:pt x="2188059" y="1925403"/>
                  <a:pt x="2163316" y="1919481"/>
                  <a:pt x="2167096" y="1915429"/>
                </a:cubicBezTo>
                <a:cubicBezTo>
                  <a:pt x="2148539" y="1934755"/>
                  <a:pt x="2164003" y="1963743"/>
                  <a:pt x="2113142" y="1977770"/>
                </a:cubicBezTo>
                <a:cubicBezTo>
                  <a:pt x="2100771" y="1964990"/>
                  <a:pt x="2088055" y="1952210"/>
                  <a:pt x="2075683" y="1939742"/>
                </a:cubicBezTo>
                <a:cubicBezTo>
                  <a:pt x="2082900" y="1931949"/>
                  <a:pt x="2099396" y="1925092"/>
                  <a:pt x="2090461" y="1916052"/>
                </a:cubicBezTo>
                <a:cubicBezTo>
                  <a:pt x="2167096" y="1890804"/>
                  <a:pt x="2233766" y="1855581"/>
                  <a:pt x="2293562" y="1809137"/>
                </a:cubicBezTo>
                <a:cubicBezTo>
                  <a:pt x="2307652" y="1798228"/>
                  <a:pt x="2301809" y="1790435"/>
                  <a:pt x="2320710" y="1777967"/>
                </a:cubicBezTo>
                <a:cubicBezTo>
                  <a:pt x="2331020" y="1771109"/>
                  <a:pt x="2321398" y="1763317"/>
                  <a:pt x="2323803" y="1761446"/>
                </a:cubicBezTo>
                <a:cubicBezTo>
                  <a:pt x="2338580" y="1746796"/>
                  <a:pt x="2366417" y="1737445"/>
                  <a:pt x="2384287" y="1724977"/>
                </a:cubicBezTo>
                <a:cubicBezTo>
                  <a:pt x="2403875" y="1711262"/>
                  <a:pt x="2412810" y="1683208"/>
                  <a:pt x="2444770" y="1688819"/>
                </a:cubicBezTo>
                <a:cubicBezTo>
                  <a:pt x="2464359" y="1721860"/>
                  <a:pt x="2318992" y="1738380"/>
                  <a:pt x="2397346" y="1777343"/>
                </a:cubicBezTo>
                <a:cubicBezTo>
                  <a:pt x="2349234" y="1815683"/>
                  <a:pt x="2325178" y="1816930"/>
                  <a:pt x="2327584" y="1851529"/>
                </a:cubicBezTo>
                <a:cubicBezTo>
                  <a:pt x="2364698" y="1822229"/>
                  <a:pt x="2423120" y="1810696"/>
                  <a:pt x="2435492" y="1803215"/>
                </a:cubicBezTo>
                <a:cubicBezTo>
                  <a:pt x="2476043" y="1778902"/>
                  <a:pt x="2487727" y="1734016"/>
                  <a:pt x="2542025" y="1754277"/>
                </a:cubicBezTo>
                <a:cubicBezTo>
                  <a:pt x="2557833" y="1744614"/>
                  <a:pt x="2536870" y="1731211"/>
                  <a:pt x="2547523" y="1720925"/>
                </a:cubicBezTo>
                <a:cubicBezTo>
                  <a:pt x="2570205" y="1715626"/>
                  <a:pt x="2599415" y="1672611"/>
                  <a:pt x="2617629" y="1694118"/>
                </a:cubicBezTo>
                <a:cubicBezTo>
                  <a:pt x="2625190" y="1686637"/>
                  <a:pt x="2623471" y="1677598"/>
                  <a:pt x="2610756" y="1667935"/>
                </a:cubicBezTo>
                <a:cubicBezTo>
                  <a:pt x="2667803" y="1652038"/>
                  <a:pt x="2726568" y="1625855"/>
                  <a:pt x="2781210" y="1625855"/>
                </a:cubicBezTo>
                <a:cubicBezTo>
                  <a:pt x="2788770" y="1618062"/>
                  <a:pt x="2787739" y="1609334"/>
                  <a:pt x="2775024" y="1599671"/>
                </a:cubicBezTo>
                <a:cubicBezTo>
                  <a:pt x="2799080" y="1587515"/>
                  <a:pt x="2821761" y="1581593"/>
                  <a:pt x="2842037" y="1589385"/>
                </a:cubicBezTo>
                <a:cubicBezTo>
                  <a:pt x="2859563" y="1581281"/>
                  <a:pt x="2834820" y="1564760"/>
                  <a:pt x="2847879" y="1556344"/>
                </a:cubicBezTo>
                <a:cubicBezTo>
                  <a:pt x="2860938" y="1547305"/>
                  <a:pt x="2846848" y="1546682"/>
                  <a:pt x="2850284" y="1539824"/>
                </a:cubicBezTo>
                <a:cubicBezTo>
                  <a:pt x="2855440" y="1530161"/>
                  <a:pt x="2880870" y="1526732"/>
                  <a:pt x="2887056" y="1517693"/>
                </a:cubicBezTo>
                <a:cubicBezTo>
                  <a:pt x="2889805" y="1513329"/>
                  <a:pt x="2875372" y="1496185"/>
                  <a:pt x="2880183" y="1491821"/>
                </a:cubicBezTo>
                <a:cubicBezTo>
                  <a:pt x="2890149" y="1483094"/>
                  <a:pt x="2903551" y="1492133"/>
                  <a:pt x="2913517" y="1486834"/>
                </a:cubicBezTo>
                <a:cubicBezTo>
                  <a:pt x="2939979" y="1475924"/>
                  <a:pt x="2906988" y="1456910"/>
                  <a:pt x="2910081" y="1444131"/>
                </a:cubicBezTo>
                <a:cubicBezTo>
                  <a:pt x="2915236" y="1423558"/>
                  <a:pt x="2951663" y="1409531"/>
                  <a:pt x="2952007" y="1388647"/>
                </a:cubicBezTo>
                <a:cubicBezTo>
                  <a:pt x="2986716" y="1375244"/>
                  <a:pt x="3024862" y="1344697"/>
                  <a:pt x="3052698" y="1373373"/>
                </a:cubicBezTo>
                <a:cubicBezTo>
                  <a:pt x="3081565" y="1356541"/>
                  <a:pt x="3072287" y="1335969"/>
                  <a:pt x="3115931" y="1320695"/>
                </a:cubicBezTo>
                <a:cubicBezTo>
                  <a:pt x="3136207" y="1330670"/>
                  <a:pt x="3157513" y="1333475"/>
                  <a:pt x="3177445" y="1343761"/>
                </a:cubicBezTo>
                <a:cubicBezTo>
                  <a:pt x="3196346" y="1319760"/>
                  <a:pt x="3224526" y="1301058"/>
                  <a:pt x="3253049" y="1283291"/>
                </a:cubicBezTo>
                <a:cubicBezTo>
                  <a:pt x="3275731" y="1269264"/>
                  <a:pt x="3290508" y="1277680"/>
                  <a:pt x="3311127" y="1263965"/>
                </a:cubicBezTo>
                <a:cubicBezTo>
                  <a:pt x="3320062" y="1258043"/>
                  <a:pt x="3313189" y="1247445"/>
                  <a:pt x="3313533" y="1247133"/>
                </a:cubicBezTo>
                <a:cubicBezTo>
                  <a:pt x="3340338" y="1225625"/>
                  <a:pt x="3354772" y="1245886"/>
                  <a:pt x="3381233" y="1237158"/>
                </a:cubicBezTo>
                <a:cubicBezTo>
                  <a:pt x="3365425" y="1199130"/>
                  <a:pt x="3339307" y="1225313"/>
                  <a:pt x="3319375" y="1213780"/>
                </a:cubicBezTo>
                <a:cubicBezTo>
                  <a:pt x="3263703" y="1263030"/>
                  <a:pt x="3221777" y="1231548"/>
                  <a:pt x="3167135" y="1274875"/>
                </a:cubicBezTo>
                <a:cubicBezTo>
                  <a:pt x="3112151" y="1240587"/>
                  <a:pt x="3072287" y="1289213"/>
                  <a:pt x="3020738" y="1302305"/>
                </a:cubicBezTo>
                <a:cubicBezTo>
                  <a:pt x="3017302" y="1303240"/>
                  <a:pt x="3005961" y="1282356"/>
                  <a:pt x="3002181" y="1283291"/>
                </a:cubicBezTo>
                <a:cubicBezTo>
                  <a:pt x="2986716" y="1286408"/>
                  <a:pt x="2989809" y="1306045"/>
                  <a:pt x="2987403" y="1307292"/>
                </a:cubicBezTo>
                <a:cubicBezTo>
                  <a:pt x="2972626" y="1316955"/>
                  <a:pt x="2952350" y="1299188"/>
                  <a:pt x="2944446" y="1302928"/>
                </a:cubicBezTo>
                <a:cubicBezTo>
                  <a:pt x="2920047" y="1315085"/>
                  <a:pt x="2927607" y="1329111"/>
                  <a:pt x="2904926" y="1341580"/>
                </a:cubicBezTo>
                <a:cubicBezTo>
                  <a:pt x="2866093" y="1363399"/>
                  <a:pt x="2820043" y="1358412"/>
                  <a:pt x="2830009" y="1401739"/>
                </a:cubicBezTo>
                <a:cubicBezTo>
                  <a:pt x="2804235" y="1404544"/>
                  <a:pt x="2780522" y="1393634"/>
                  <a:pt x="2759216" y="1369321"/>
                </a:cubicBezTo>
                <a:cubicBezTo>
                  <a:pt x="2717977" y="1411401"/>
                  <a:pt x="2708698" y="1397998"/>
                  <a:pt x="2652682" y="1417636"/>
                </a:cubicBezTo>
                <a:cubicBezTo>
                  <a:pt x="2633781" y="1398933"/>
                  <a:pt x="2615224" y="1379919"/>
                  <a:pt x="2596666" y="1361217"/>
                </a:cubicBezTo>
                <a:cubicBezTo>
                  <a:pt x="2641685" y="1357476"/>
                  <a:pt x="2677769" y="1294200"/>
                  <a:pt x="2732754" y="1264588"/>
                </a:cubicBezTo>
                <a:cubicBezTo>
                  <a:pt x="2719695" y="1258043"/>
                  <a:pt x="2703543" y="1261471"/>
                  <a:pt x="2689797" y="1260536"/>
                </a:cubicBezTo>
                <a:cubicBezTo>
                  <a:pt x="2639967" y="1257419"/>
                  <a:pt x="2680175" y="1282979"/>
                  <a:pt x="2641341" y="1289525"/>
                </a:cubicBezTo>
                <a:cubicBezTo>
                  <a:pt x="2622784" y="1292642"/>
                  <a:pt x="2589106" y="1269887"/>
                  <a:pt x="2567455" y="1273628"/>
                </a:cubicBezTo>
                <a:cubicBezTo>
                  <a:pt x="2550960" y="1276433"/>
                  <a:pt x="2560926" y="1305422"/>
                  <a:pt x="2531372" y="1295447"/>
                </a:cubicBezTo>
                <a:cubicBezTo>
                  <a:pt x="2505254" y="1264588"/>
                  <a:pt x="2645809" y="1250250"/>
                  <a:pt x="2588075" y="1216274"/>
                </a:cubicBezTo>
                <a:cubicBezTo>
                  <a:pt x="2646497" y="1172635"/>
                  <a:pt x="2696327" y="1177623"/>
                  <a:pt x="2755092" y="1131178"/>
                </a:cubicBezTo>
                <a:cubicBezTo>
                  <a:pt x="2814544" y="1091280"/>
                  <a:pt x="2709385" y="1034238"/>
                  <a:pt x="2738940" y="1095644"/>
                </a:cubicBezTo>
                <a:cubicBezTo>
                  <a:pt x="2714884" y="1111541"/>
                  <a:pt x="2672271" y="1093462"/>
                  <a:pt x="2662648" y="1096579"/>
                </a:cubicBezTo>
                <a:cubicBezTo>
                  <a:pt x="2650620" y="1100631"/>
                  <a:pt x="2644091" y="1122451"/>
                  <a:pt x="2623471" y="1134919"/>
                </a:cubicBezTo>
                <a:cubicBezTo>
                  <a:pt x="2601821" y="1147699"/>
                  <a:pt x="2577421" y="1148011"/>
                  <a:pt x="2565737" y="1154556"/>
                </a:cubicBezTo>
                <a:cubicBezTo>
                  <a:pt x="2553709" y="1161102"/>
                  <a:pt x="2555771" y="1191649"/>
                  <a:pt x="2535839" y="1202247"/>
                </a:cubicBezTo>
                <a:cubicBezTo>
                  <a:pt x="2517625" y="1212222"/>
                  <a:pt x="2477074" y="1216897"/>
                  <a:pt x="2471576" y="1196013"/>
                </a:cubicBezTo>
                <a:cubicBezTo>
                  <a:pt x="2545805" y="1147075"/>
                  <a:pt x="2573298" y="1093150"/>
                  <a:pt x="2671240" y="1046395"/>
                </a:cubicBezTo>
                <a:cubicBezTo>
                  <a:pt x="2693921" y="1014912"/>
                  <a:pt x="2676738" y="980001"/>
                  <a:pt x="2687735" y="947272"/>
                </a:cubicBezTo>
                <a:cubicBezTo>
                  <a:pt x="2641341" y="968468"/>
                  <a:pt x="2652682" y="904257"/>
                  <a:pt x="2690485" y="946025"/>
                </a:cubicBezTo>
                <a:cubicBezTo>
                  <a:pt x="2720039" y="938233"/>
                  <a:pt x="2746501" y="947896"/>
                  <a:pt x="2779148" y="921401"/>
                </a:cubicBezTo>
                <a:cubicBezTo>
                  <a:pt x="2809390" y="893659"/>
                  <a:pt x="2747531" y="908309"/>
                  <a:pt x="2741689" y="883996"/>
                </a:cubicBezTo>
                <a:cubicBezTo>
                  <a:pt x="2779148" y="896153"/>
                  <a:pt x="2811795" y="839422"/>
                  <a:pt x="2848222" y="835370"/>
                </a:cubicBezTo>
                <a:cubicBezTo>
                  <a:pt x="2857845" y="834435"/>
                  <a:pt x="2876059" y="863735"/>
                  <a:pt x="2888087" y="856566"/>
                </a:cubicBezTo>
                <a:cubicBezTo>
                  <a:pt x="2898740" y="842851"/>
                  <a:pt x="2946508" y="832877"/>
                  <a:pt x="2944103" y="817915"/>
                </a:cubicBezTo>
                <a:cubicBezTo>
                  <a:pt x="2913174" y="834747"/>
                  <a:pt x="2881901" y="851267"/>
                  <a:pt x="2858532" y="824460"/>
                </a:cubicBezTo>
                <a:cubicBezTo>
                  <a:pt x="2890492" y="794225"/>
                  <a:pt x="2916954" y="800459"/>
                  <a:pt x="2941697" y="813863"/>
                </a:cubicBezTo>
                <a:cubicBezTo>
                  <a:pt x="2941010" y="812616"/>
                  <a:pt x="2941010" y="811681"/>
                  <a:pt x="2939635" y="810746"/>
                </a:cubicBezTo>
                <a:cubicBezTo>
                  <a:pt x="2973314" y="788614"/>
                  <a:pt x="3024175" y="768354"/>
                  <a:pt x="3027268" y="743105"/>
                </a:cubicBezTo>
                <a:cubicBezTo>
                  <a:pt x="3087407" y="731572"/>
                  <a:pt x="3147203" y="720351"/>
                  <a:pt x="3209749" y="693856"/>
                </a:cubicBezTo>
                <a:cubicBezTo>
                  <a:pt x="3242396" y="680141"/>
                  <a:pt x="3160606" y="654893"/>
                  <a:pt x="3217997" y="643671"/>
                </a:cubicBezTo>
                <a:cubicBezTo>
                  <a:pt x="3227275" y="653334"/>
                  <a:pt x="3236898" y="662374"/>
                  <a:pt x="3246176" y="672037"/>
                </a:cubicBezTo>
                <a:cubicBezTo>
                  <a:pt x="3261985" y="637749"/>
                  <a:pt x="3332434" y="632138"/>
                  <a:pt x="3367143" y="599409"/>
                </a:cubicBezTo>
                <a:cubicBezTo>
                  <a:pt x="3391199" y="576655"/>
                  <a:pt x="3385013" y="558888"/>
                  <a:pt x="3400134" y="534886"/>
                </a:cubicBezTo>
                <a:cubicBezTo>
                  <a:pt x="3445497" y="501534"/>
                  <a:pt x="3477113" y="552342"/>
                  <a:pt x="3519383" y="538315"/>
                </a:cubicBezTo>
                <a:cubicBezTo>
                  <a:pt x="3515603" y="586006"/>
                  <a:pt x="3460618" y="590058"/>
                  <a:pt x="3407351" y="620294"/>
                </a:cubicBezTo>
                <a:cubicBezTo>
                  <a:pt x="3426252" y="633073"/>
                  <a:pt x="3439311" y="625281"/>
                  <a:pt x="3462336" y="617488"/>
                </a:cubicBezTo>
                <a:cubicBezTo>
                  <a:pt x="3482612" y="610631"/>
                  <a:pt x="3492578" y="608137"/>
                  <a:pt x="3520070" y="597851"/>
                </a:cubicBezTo>
                <a:cubicBezTo>
                  <a:pt x="3557872" y="583824"/>
                  <a:pt x="3620074" y="562316"/>
                  <a:pt x="3662688" y="527405"/>
                </a:cubicBezTo>
                <a:cubicBezTo>
                  <a:pt x="3639319" y="492806"/>
                  <a:pt x="3611139" y="488442"/>
                  <a:pt x="3585365" y="468805"/>
                </a:cubicBezTo>
                <a:cubicBezTo>
                  <a:pt x="3617669" y="457583"/>
                  <a:pt x="3696710" y="452596"/>
                  <a:pt x="3669904" y="417685"/>
                </a:cubicBezTo>
                <a:cubicBezTo>
                  <a:pt x="3652378" y="400541"/>
                  <a:pt x="3634508" y="432959"/>
                  <a:pt x="3612170" y="437634"/>
                </a:cubicBezTo>
                <a:cubicBezTo>
                  <a:pt x="3599799" y="440128"/>
                  <a:pt x="3574712" y="418932"/>
                  <a:pt x="3557185" y="440440"/>
                </a:cubicBezTo>
                <a:cubicBezTo>
                  <a:pt x="3540690" y="419555"/>
                  <a:pt x="3567839" y="399295"/>
                  <a:pt x="3587083" y="392749"/>
                </a:cubicBezTo>
                <a:cubicBezTo>
                  <a:pt x="3588114" y="392437"/>
                  <a:pt x="3615950" y="388073"/>
                  <a:pt x="3608390" y="394619"/>
                </a:cubicBezTo>
                <a:cubicBezTo>
                  <a:pt x="3627635" y="377787"/>
                  <a:pt x="3622136" y="353162"/>
                  <a:pt x="3650316" y="339447"/>
                </a:cubicBezTo>
                <a:cubicBezTo>
                  <a:pt x="3681245" y="325732"/>
                  <a:pt x="3637257" y="304225"/>
                  <a:pt x="3658907" y="289574"/>
                </a:cubicBezTo>
                <a:cubicBezTo>
                  <a:pt x="3648941" y="283964"/>
                  <a:pt x="3640006" y="270872"/>
                  <a:pt x="3628322" y="277730"/>
                </a:cubicBezTo>
                <a:cubicBezTo>
                  <a:pt x="3621793" y="270249"/>
                  <a:pt x="3620762" y="267443"/>
                  <a:pt x="3630728" y="261209"/>
                </a:cubicBezTo>
                <a:cubicBezTo>
                  <a:pt x="3647567" y="250300"/>
                  <a:pt x="3652034" y="274924"/>
                  <a:pt x="3661657" y="272742"/>
                </a:cubicBezTo>
                <a:cubicBezTo>
                  <a:pt x="3668530" y="271184"/>
                  <a:pt x="3685369" y="248117"/>
                  <a:pt x="3676778" y="248741"/>
                </a:cubicBezTo>
                <a:cubicBezTo>
                  <a:pt x="3707363" y="246871"/>
                  <a:pt x="3725577" y="260897"/>
                  <a:pt x="3750320" y="264950"/>
                </a:cubicBezTo>
                <a:cubicBezTo>
                  <a:pt x="3757537" y="245624"/>
                  <a:pt x="3749976" y="225051"/>
                  <a:pt x="3749289" y="205102"/>
                </a:cubicBezTo>
                <a:cubicBezTo>
                  <a:pt x="3766815" y="182659"/>
                  <a:pt x="3788466" y="204790"/>
                  <a:pt x="3816646" y="195128"/>
                </a:cubicBezTo>
                <a:cubicBezTo>
                  <a:pt x="3832797" y="189205"/>
                  <a:pt x="3847231" y="169256"/>
                  <a:pt x="3864757" y="166139"/>
                </a:cubicBezTo>
                <a:cubicBezTo>
                  <a:pt x="3873693" y="164269"/>
                  <a:pt x="3893281" y="195751"/>
                  <a:pt x="3907714" y="170503"/>
                </a:cubicBezTo>
                <a:cubicBezTo>
                  <a:pt x="3959607" y="202297"/>
                  <a:pt x="3971291" y="132163"/>
                  <a:pt x="3907714" y="170503"/>
                </a:cubicBezTo>
                <a:cubicBezTo>
                  <a:pt x="3895687" y="143696"/>
                  <a:pt x="3933489" y="122189"/>
                  <a:pt x="3909433" y="94135"/>
                </a:cubicBezTo>
                <a:cubicBezTo>
                  <a:pt x="3966480" y="59536"/>
                  <a:pt x="4011155" y="97252"/>
                  <a:pt x="4062703" y="92888"/>
                </a:cubicBezTo>
                <a:cubicBezTo>
                  <a:pt x="4074731" y="105357"/>
                  <a:pt x="4049988" y="114084"/>
                  <a:pt x="4057205" y="126241"/>
                </a:cubicBezTo>
                <a:cubicBezTo>
                  <a:pt x="4061329" y="141514"/>
                  <a:pt x="4085385" y="119072"/>
                  <a:pt x="4090883" y="120942"/>
                </a:cubicBezTo>
                <a:cubicBezTo>
                  <a:pt x="4123187" y="132787"/>
                  <a:pt x="4142432" y="181101"/>
                  <a:pt x="4183327" y="155541"/>
                </a:cubicBezTo>
                <a:cubicBezTo>
                  <a:pt x="4222847" y="142449"/>
                  <a:pt x="4188825" y="122189"/>
                  <a:pt x="4212881" y="107850"/>
                </a:cubicBezTo>
                <a:cubicBezTo>
                  <a:pt x="4190887" y="85407"/>
                  <a:pt x="4164426" y="92888"/>
                  <a:pt x="4144494" y="58601"/>
                </a:cubicBezTo>
                <a:cubicBezTo>
                  <a:pt x="4155834" y="46132"/>
                  <a:pt x="4179547" y="66082"/>
                  <a:pt x="4187451" y="62965"/>
                </a:cubicBezTo>
                <a:cubicBezTo>
                  <a:pt x="4210819" y="53302"/>
                  <a:pt x="4204977" y="21820"/>
                  <a:pt x="4221816" y="18703"/>
                </a:cubicBezTo>
                <a:close/>
                <a:moveTo>
                  <a:pt x="4524577" y="0"/>
                </a:moveTo>
                <a:cubicBezTo>
                  <a:pt x="4533169" y="9351"/>
                  <a:pt x="4517017" y="16209"/>
                  <a:pt x="4509800" y="24001"/>
                </a:cubicBezTo>
                <a:cubicBezTo>
                  <a:pt x="4500865" y="14650"/>
                  <a:pt x="4517017" y="7793"/>
                  <a:pt x="4524577" y="0"/>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1325422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12" name="Picture Placeholder 11"/>
          <p:cNvSpPr>
            <a:spLocks noGrp="1"/>
          </p:cNvSpPr>
          <p:nvPr>
            <p:ph type="pic" sz="quarter" idx="20"/>
          </p:nvPr>
        </p:nvSpPr>
        <p:spPr>
          <a:xfrm>
            <a:off x="7208833" y="2362762"/>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13" name="Picture Placeholder 12"/>
          <p:cNvSpPr>
            <a:spLocks noGrp="1"/>
          </p:cNvSpPr>
          <p:nvPr>
            <p:ph type="pic" sz="quarter" idx="21"/>
          </p:nvPr>
        </p:nvSpPr>
        <p:spPr>
          <a:xfrm>
            <a:off x="9101479" y="2362762"/>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14" name="Picture Placeholder 13"/>
          <p:cNvSpPr>
            <a:spLocks noGrp="1"/>
          </p:cNvSpPr>
          <p:nvPr>
            <p:ph type="pic" sz="quarter" idx="22"/>
          </p:nvPr>
        </p:nvSpPr>
        <p:spPr>
          <a:xfrm>
            <a:off x="7208833"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15" name="Picture Placeholder 14"/>
          <p:cNvSpPr>
            <a:spLocks noGrp="1"/>
          </p:cNvSpPr>
          <p:nvPr>
            <p:ph type="pic" sz="quarter" idx="23"/>
          </p:nvPr>
        </p:nvSpPr>
        <p:spPr>
          <a:xfrm>
            <a:off x="9101479"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solidFill>
              </a:defRPr>
            </a:lvl1pPr>
          </a:lstStyle>
          <a:p>
            <a:endParaRPr lang="id-ID" dirty="0"/>
          </a:p>
        </p:txBody>
      </p:sp>
      <p:sp>
        <p:nvSpPr>
          <p:cNvPr id="16" name="Picture Placeholder 15"/>
          <p:cNvSpPr>
            <a:spLocks noGrp="1"/>
          </p:cNvSpPr>
          <p:nvPr>
            <p:ph type="pic" sz="quarter" idx="24"/>
          </p:nvPr>
        </p:nvSpPr>
        <p:spPr>
          <a:xfrm>
            <a:off x="3423962"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17" name="Picture Placeholder 16"/>
          <p:cNvSpPr>
            <a:spLocks noGrp="1"/>
          </p:cNvSpPr>
          <p:nvPr>
            <p:ph type="pic" sz="quarter" idx="25"/>
          </p:nvPr>
        </p:nvSpPr>
        <p:spPr>
          <a:xfrm>
            <a:off x="5316608"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
        <p:nvSpPr>
          <p:cNvPr id="18" name="Picture Placeholder 17"/>
          <p:cNvSpPr>
            <a:spLocks noGrp="1"/>
          </p:cNvSpPr>
          <p:nvPr>
            <p:ph type="pic" sz="quarter" idx="26"/>
          </p:nvPr>
        </p:nvSpPr>
        <p:spPr>
          <a:xfrm>
            <a:off x="1531316"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1855624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10" name="Picture Placeholder 9"/>
          <p:cNvSpPr>
            <a:spLocks noGrp="1"/>
          </p:cNvSpPr>
          <p:nvPr>
            <p:ph type="pic" sz="quarter" idx="20"/>
          </p:nvPr>
        </p:nvSpPr>
        <p:spPr>
          <a:xfrm>
            <a:off x="3968024" y="2189"/>
            <a:ext cx="8222457" cy="6859972"/>
          </a:xfrm>
          <a:custGeom>
            <a:avLst/>
            <a:gdLst>
              <a:gd name="connsiteX0" fmla="*/ 0 w 8438357"/>
              <a:gd name="connsiteY0" fmla="*/ 0 h 6917122"/>
              <a:gd name="connsiteX1" fmla="*/ 8438357 w 8438357"/>
              <a:gd name="connsiteY1" fmla="*/ 0 h 6917122"/>
              <a:gd name="connsiteX2" fmla="*/ 8438357 w 8438357"/>
              <a:gd name="connsiteY2" fmla="*/ 6917122 h 6917122"/>
              <a:gd name="connsiteX3" fmla="*/ 2647925 w 8438357"/>
              <a:gd name="connsiteY3" fmla="*/ 6917122 h 6917122"/>
              <a:gd name="connsiteX0" fmla="*/ 0 w 8438357"/>
              <a:gd name="connsiteY0" fmla="*/ 0 h 6917122"/>
              <a:gd name="connsiteX1" fmla="*/ 8228807 w 8438357"/>
              <a:gd name="connsiteY1" fmla="*/ 31750 h 6917122"/>
              <a:gd name="connsiteX2" fmla="*/ 8438357 w 8438357"/>
              <a:gd name="connsiteY2" fmla="*/ 6917122 h 6917122"/>
              <a:gd name="connsiteX3" fmla="*/ 2647925 w 8438357"/>
              <a:gd name="connsiteY3" fmla="*/ 6917122 h 6917122"/>
              <a:gd name="connsiteX4" fmla="*/ 0 w 8438357"/>
              <a:gd name="connsiteY4" fmla="*/ 0 h 6917122"/>
              <a:gd name="connsiteX0" fmla="*/ 0 w 8235157"/>
              <a:gd name="connsiteY0" fmla="*/ 0 h 6917122"/>
              <a:gd name="connsiteX1" fmla="*/ 8228807 w 8235157"/>
              <a:gd name="connsiteY1" fmla="*/ 31750 h 6917122"/>
              <a:gd name="connsiteX2" fmla="*/ 8235157 w 8235157"/>
              <a:gd name="connsiteY2" fmla="*/ 6885372 h 6917122"/>
              <a:gd name="connsiteX3" fmla="*/ 2647925 w 8235157"/>
              <a:gd name="connsiteY3" fmla="*/ 6917122 h 6917122"/>
              <a:gd name="connsiteX4" fmla="*/ 0 w 8235157"/>
              <a:gd name="connsiteY4" fmla="*/ 0 h 6917122"/>
              <a:gd name="connsiteX0" fmla="*/ 0 w 8235157"/>
              <a:gd name="connsiteY0" fmla="*/ 0 h 6891722"/>
              <a:gd name="connsiteX1" fmla="*/ 8228807 w 8235157"/>
              <a:gd name="connsiteY1" fmla="*/ 31750 h 6891722"/>
              <a:gd name="connsiteX2" fmla="*/ 8235157 w 8235157"/>
              <a:gd name="connsiteY2" fmla="*/ 6885372 h 6891722"/>
              <a:gd name="connsiteX3" fmla="*/ 2647925 w 8235157"/>
              <a:gd name="connsiteY3" fmla="*/ 6891722 h 6891722"/>
              <a:gd name="connsiteX4" fmla="*/ 0 w 8235157"/>
              <a:gd name="connsiteY4" fmla="*/ 0 h 6891722"/>
              <a:gd name="connsiteX0" fmla="*/ 0 w 8228807"/>
              <a:gd name="connsiteY0" fmla="*/ 0 h 6872672"/>
              <a:gd name="connsiteX1" fmla="*/ 8222457 w 8228807"/>
              <a:gd name="connsiteY1" fmla="*/ 12700 h 6872672"/>
              <a:gd name="connsiteX2" fmla="*/ 8228807 w 8228807"/>
              <a:gd name="connsiteY2" fmla="*/ 6866322 h 6872672"/>
              <a:gd name="connsiteX3" fmla="*/ 2641575 w 8228807"/>
              <a:gd name="connsiteY3" fmla="*/ 6872672 h 6872672"/>
              <a:gd name="connsiteX4" fmla="*/ 0 w 8228807"/>
              <a:gd name="connsiteY4" fmla="*/ 0 h 6872672"/>
              <a:gd name="connsiteX0" fmla="*/ 0 w 8222457"/>
              <a:gd name="connsiteY0" fmla="*/ 6350 h 6859972"/>
              <a:gd name="connsiteX1" fmla="*/ 8216107 w 8222457"/>
              <a:gd name="connsiteY1" fmla="*/ 0 h 6859972"/>
              <a:gd name="connsiteX2" fmla="*/ 8222457 w 8222457"/>
              <a:gd name="connsiteY2" fmla="*/ 6853622 h 6859972"/>
              <a:gd name="connsiteX3" fmla="*/ 2635225 w 8222457"/>
              <a:gd name="connsiteY3" fmla="*/ 6859972 h 6859972"/>
              <a:gd name="connsiteX4" fmla="*/ 0 w 8222457"/>
              <a:gd name="connsiteY4" fmla="*/ 6350 h 6859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457" h="6859972">
                <a:moveTo>
                  <a:pt x="0" y="6350"/>
                </a:moveTo>
                <a:lnTo>
                  <a:pt x="8216107" y="0"/>
                </a:lnTo>
                <a:cubicBezTo>
                  <a:pt x="8218224" y="2284541"/>
                  <a:pt x="8220340" y="4569081"/>
                  <a:pt x="8222457" y="6853622"/>
                </a:cubicBezTo>
                <a:lnTo>
                  <a:pt x="2635225" y="6859972"/>
                </a:lnTo>
                <a:lnTo>
                  <a:pt x="0" y="6350"/>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9779974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20" name="Picture Placeholder 19"/>
          <p:cNvSpPr>
            <a:spLocks noGrp="1"/>
          </p:cNvSpPr>
          <p:nvPr>
            <p:ph type="pic" sz="quarter" idx="20"/>
          </p:nvPr>
        </p:nvSpPr>
        <p:spPr>
          <a:xfrm>
            <a:off x="93417"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1" name="Picture Placeholder 20"/>
          <p:cNvSpPr>
            <a:spLocks noGrp="1"/>
          </p:cNvSpPr>
          <p:nvPr>
            <p:ph type="pic" sz="quarter" idx="21"/>
          </p:nvPr>
        </p:nvSpPr>
        <p:spPr>
          <a:xfrm>
            <a:off x="2511438"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2" name="Picture Placeholder 21"/>
          <p:cNvSpPr>
            <a:spLocks noGrp="1"/>
          </p:cNvSpPr>
          <p:nvPr>
            <p:ph type="pic" sz="quarter" idx="22"/>
          </p:nvPr>
        </p:nvSpPr>
        <p:spPr>
          <a:xfrm>
            <a:off x="93417"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3" name="Picture Placeholder 22"/>
          <p:cNvSpPr>
            <a:spLocks noGrp="1"/>
          </p:cNvSpPr>
          <p:nvPr>
            <p:ph type="pic" sz="quarter" idx="23"/>
          </p:nvPr>
        </p:nvSpPr>
        <p:spPr>
          <a:xfrm>
            <a:off x="2511438"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4" name="Picture Placeholder 23"/>
          <p:cNvSpPr>
            <a:spLocks noGrp="1"/>
          </p:cNvSpPr>
          <p:nvPr>
            <p:ph type="pic" sz="quarter" idx="24"/>
          </p:nvPr>
        </p:nvSpPr>
        <p:spPr>
          <a:xfrm>
            <a:off x="4935190"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5" name="Picture Placeholder 24"/>
          <p:cNvSpPr>
            <a:spLocks noGrp="1"/>
          </p:cNvSpPr>
          <p:nvPr>
            <p:ph type="pic" sz="quarter" idx="25"/>
          </p:nvPr>
        </p:nvSpPr>
        <p:spPr>
          <a:xfrm>
            <a:off x="7353211"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6" name="Picture Placeholder 25"/>
          <p:cNvSpPr>
            <a:spLocks noGrp="1"/>
          </p:cNvSpPr>
          <p:nvPr>
            <p:ph type="pic" sz="quarter" idx="26"/>
          </p:nvPr>
        </p:nvSpPr>
        <p:spPr>
          <a:xfrm>
            <a:off x="4935190"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7" name="Picture Placeholder 26"/>
          <p:cNvSpPr>
            <a:spLocks noGrp="1"/>
          </p:cNvSpPr>
          <p:nvPr>
            <p:ph type="pic" sz="quarter" idx="27"/>
          </p:nvPr>
        </p:nvSpPr>
        <p:spPr>
          <a:xfrm>
            <a:off x="7353211"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29" name="Picture Placeholder 28"/>
          <p:cNvSpPr>
            <a:spLocks noGrp="1"/>
          </p:cNvSpPr>
          <p:nvPr>
            <p:ph type="pic" sz="quarter" idx="28"/>
          </p:nvPr>
        </p:nvSpPr>
        <p:spPr>
          <a:xfrm>
            <a:off x="9773688"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0" name="Picture Placeholder 29"/>
          <p:cNvSpPr>
            <a:spLocks noGrp="1"/>
          </p:cNvSpPr>
          <p:nvPr>
            <p:ph type="pic" sz="quarter" idx="29"/>
          </p:nvPr>
        </p:nvSpPr>
        <p:spPr>
          <a:xfrm>
            <a:off x="9773688"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1" name="Picture Placeholder 30"/>
          <p:cNvSpPr>
            <a:spLocks noGrp="1"/>
          </p:cNvSpPr>
          <p:nvPr>
            <p:ph type="pic" sz="quarter" idx="30"/>
          </p:nvPr>
        </p:nvSpPr>
        <p:spPr>
          <a:xfrm>
            <a:off x="93417"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2" name="Picture Placeholder 31"/>
          <p:cNvSpPr>
            <a:spLocks noGrp="1"/>
          </p:cNvSpPr>
          <p:nvPr>
            <p:ph type="pic" sz="quarter" idx="31"/>
          </p:nvPr>
        </p:nvSpPr>
        <p:spPr>
          <a:xfrm>
            <a:off x="2511438"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3" name="Picture Placeholder 32"/>
          <p:cNvSpPr>
            <a:spLocks noGrp="1"/>
          </p:cNvSpPr>
          <p:nvPr>
            <p:ph type="pic" sz="quarter" idx="32"/>
          </p:nvPr>
        </p:nvSpPr>
        <p:spPr>
          <a:xfrm>
            <a:off x="4935190"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4" name="Picture Placeholder 33"/>
          <p:cNvSpPr>
            <a:spLocks noGrp="1"/>
          </p:cNvSpPr>
          <p:nvPr>
            <p:ph type="pic" sz="quarter" idx="33"/>
          </p:nvPr>
        </p:nvSpPr>
        <p:spPr>
          <a:xfrm>
            <a:off x="7353211"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
        <p:nvSpPr>
          <p:cNvPr id="35" name="Picture Placeholder 34"/>
          <p:cNvSpPr>
            <a:spLocks noGrp="1"/>
          </p:cNvSpPr>
          <p:nvPr>
            <p:ph type="pic" sz="quarter" idx="34"/>
          </p:nvPr>
        </p:nvSpPr>
        <p:spPr>
          <a:xfrm>
            <a:off x="9773688"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7620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4_Title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6572049" y="2815205"/>
            <a:ext cx="4329675" cy="2489963"/>
          </a:xfrm>
          <a:custGeom>
            <a:avLst/>
            <a:gdLst>
              <a:gd name="connsiteX0" fmla="*/ 0 w 4329675"/>
              <a:gd name="connsiteY0" fmla="*/ 0 h 2489963"/>
              <a:gd name="connsiteX1" fmla="*/ 4329675 w 4329675"/>
              <a:gd name="connsiteY1" fmla="*/ 0 h 2489963"/>
              <a:gd name="connsiteX2" fmla="*/ 4329675 w 4329675"/>
              <a:gd name="connsiteY2" fmla="*/ 2489963 h 2489963"/>
              <a:gd name="connsiteX3" fmla="*/ 0 w 4329675"/>
              <a:gd name="connsiteY3" fmla="*/ 2489963 h 2489963"/>
            </a:gdLst>
            <a:ahLst/>
            <a:cxnLst>
              <a:cxn ang="0">
                <a:pos x="connsiteX0" y="connsiteY0"/>
              </a:cxn>
              <a:cxn ang="0">
                <a:pos x="connsiteX1" y="connsiteY1"/>
              </a:cxn>
              <a:cxn ang="0">
                <a:pos x="connsiteX2" y="connsiteY2"/>
              </a:cxn>
              <a:cxn ang="0">
                <a:pos x="connsiteX3" y="connsiteY3"/>
              </a:cxn>
            </a:cxnLst>
            <a:rect l="l" t="t" r="r" b="b"/>
            <a:pathLst>
              <a:path w="4329675" h="2489963">
                <a:moveTo>
                  <a:pt x="0" y="0"/>
                </a:moveTo>
                <a:lnTo>
                  <a:pt x="4329675" y="0"/>
                </a:lnTo>
                <a:lnTo>
                  <a:pt x="4329675" y="2489963"/>
                </a:lnTo>
                <a:lnTo>
                  <a:pt x="0" y="2489963"/>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11427569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18" name="Picture Placeholder 17"/>
          <p:cNvSpPr>
            <a:spLocks noGrp="1"/>
          </p:cNvSpPr>
          <p:nvPr>
            <p:ph type="pic" sz="quarter" idx="21"/>
          </p:nvPr>
        </p:nvSpPr>
        <p:spPr>
          <a:xfrm>
            <a:off x="338438" y="361114"/>
            <a:ext cx="6154543" cy="5314225"/>
          </a:xfrm>
          <a:custGeom>
            <a:avLst/>
            <a:gdLst>
              <a:gd name="connsiteX0" fmla="*/ 678932 w 6154543"/>
              <a:gd name="connsiteY0" fmla="*/ 5222670 h 5314225"/>
              <a:gd name="connsiteX1" fmla="*/ 661219 w 6154543"/>
              <a:gd name="connsiteY1" fmla="*/ 5240400 h 5314225"/>
              <a:gd name="connsiteX2" fmla="*/ 672933 w 6154543"/>
              <a:gd name="connsiteY2" fmla="*/ 5246064 h 5314225"/>
              <a:gd name="connsiteX3" fmla="*/ 690360 w 6154543"/>
              <a:gd name="connsiteY3" fmla="*/ 5228087 h 5314225"/>
              <a:gd name="connsiteX4" fmla="*/ 678932 w 6154543"/>
              <a:gd name="connsiteY4" fmla="*/ 5222670 h 5314225"/>
              <a:gd name="connsiteX5" fmla="*/ 1006909 w 6154543"/>
              <a:gd name="connsiteY5" fmla="*/ 5219715 h 5314225"/>
              <a:gd name="connsiteX6" fmla="*/ 974626 w 6154543"/>
              <a:gd name="connsiteY6" fmla="*/ 5243355 h 5314225"/>
              <a:gd name="connsiteX7" fmla="*/ 1006909 w 6154543"/>
              <a:gd name="connsiteY7" fmla="*/ 5219715 h 5314225"/>
              <a:gd name="connsiteX8" fmla="*/ 630364 w 6154543"/>
              <a:gd name="connsiteY8" fmla="*/ 5207648 h 5314225"/>
              <a:gd name="connsiteX9" fmla="*/ 631793 w 6154543"/>
              <a:gd name="connsiteY9" fmla="*/ 5209618 h 5314225"/>
              <a:gd name="connsiteX10" fmla="*/ 617222 w 6154543"/>
              <a:gd name="connsiteY10" fmla="*/ 5215775 h 5314225"/>
              <a:gd name="connsiteX11" fmla="*/ 630364 w 6154543"/>
              <a:gd name="connsiteY11" fmla="*/ 5207648 h 5314225"/>
              <a:gd name="connsiteX12" fmla="*/ 653506 w 6154543"/>
              <a:gd name="connsiteY12" fmla="*/ 5183762 h 5314225"/>
              <a:gd name="connsiteX13" fmla="*/ 635792 w 6154543"/>
              <a:gd name="connsiteY13" fmla="*/ 5201492 h 5314225"/>
              <a:gd name="connsiteX14" fmla="*/ 653506 w 6154543"/>
              <a:gd name="connsiteY14" fmla="*/ 5183762 h 5314225"/>
              <a:gd name="connsiteX15" fmla="*/ 894917 w 6154543"/>
              <a:gd name="connsiteY15" fmla="*/ 5167756 h 5314225"/>
              <a:gd name="connsiteX16" fmla="*/ 888632 w 6154543"/>
              <a:gd name="connsiteY16" fmla="*/ 5217006 h 5314225"/>
              <a:gd name="connsiteX17" fmla="*/ 841778 w 6154543"/>
              <a:gd name="connsiteY17" fmla="*/ 5221192 h 5314225"/>
              <a:gd name="connsiteX18" fmla="*/ 894917 w 6154543"/>
              <a:gd name="connsiteY18" fmla="*/ 5167756 h 5314225"/>
              <a:gd name="connsiteX19" fmla="*/ 1024908 w 6154543"/>
              <a:gd name="connsiteY19" fmla="*/ 5164308 h 5314225"/>
              <a:gd name="connsiteX20" fmla="*/ 1032907 w 6154543"/>
              <a:gd name="connsiteY20" fmla="*/ 5164308 h 5314225"/>
              <a:gd name="connsiteX21" fmla="*/ 1035478 w 6154543"/>
              <a:gd name="connsiteY21" fmla="*/ 5178837 h 5314225"/>
              <a:gd name="connsiteX22" fmla="*/ 994338 w 6154543"/>
              <a:gd name="connsiteY22" fmla="*/ 5211588 h 5314225"/>
              <a:gd name="connsiteX23" fmla="*/ 1024908 w 6154543"/>
              <a:gd name="connsiteY23" fmla="*/ 5164308 h 5314225"/>
              <a:gd name="connsiteX24" fmla="*/ 828636 w 6154543"/>
              <a:gd name="connsiteY24" fmla="*/ 5148055 h 5314225"/>
              <a:gd name="connsiteX25" fmla="*/ 816351 w 6154543"/>
              <a:gd name="connsiteY25" fmla="*/ 5194351 h 5314225"/>
              <a:gd name="connsiteX26" fmla="*/ 824922 w 6154543"/>
              <a:gd name="connsiteY26" fmla="*/ 5211588 h 5314225"/>
              <a:gd name="connsiteX27" fmla="*/ 748070 w 6154543"/>
              <a:gd name="connsiteY27" fmla="*/ 5280046 h 5314225"/>
              <a:gd name="connsiteX28" fmla="*/ 712930 w 6154543"/>
              <a:gd name="connsiteY28" fmla="*/ 5289650 h 5314225"/>
              <a:gd name="connsiteX29" fmla="*/ 680646 w 6154543"/>
              <a:gd name="connsiteY29" fmla="*/ 5313783 h 5314225"/>
              <a:gd name="connsiteX30" fmla="*/ 798924 w 6154543"/>
              <a:gd name="connsiteY30" fmla="*/ 5186224 h 5314225"/>
              <a:gd name="connsiteX31" fmla="*/ 828636 w 6154543"/>
              <a:gd name="connsiteY31" fmla="*/ 5148055 h 5314225"/>
              <a:gd name="connsiteX32" fmla="*/ 1183754 w 6154543"/>
              <a:gd name="connsiteY32" fmla="*/ 5132049 h 5314225"/>
              <a:gd name="connsiteX33" fmla="*/ 1182896 w 6154543"/>
              <a:gd name="connsiteY33" fmla="*/ 5144608 h 5314225"/>
              <a:gd name="connsiteX34" fmla="*/ 1147470 w 6154543"/>
              <a:gd name="connsiteY34" fmla="*/ 5154212 h 5314225"/>
              <a:gd name="connsiteX35" fmla="*/ 1183754 w 6154543"/>
              <a:gd name="connsiteY35" fmla="*/ 5132049 h 5314225"/>
              <a:gd name="connsiteX36" fmla="*/ 904916 w 6154543"/>
              <a:gd name="connsiteY36" fmla="*/ 5108655 h 5314225"/>
              <a:gd name="connsiteX37" fmla="*/ 910344 w 6154543"/>
              <a:gd name="connsiteY37" fmla="*/ 5108655 h 5314225"/>
              <a:gd name="connsiteX38" fmla="*/ 898631 w 6154543"/>
              <a:gd name="connsiteY38" fmla="*/ 5129340 h 5314225"/>
              <a:gd name="connsiteX39" fmla="*/ 904916 w 6154543"/>
              <a:gd name="connsiteY39" fmla="*/ 5108655 h 5314225"/>
              <a:gd name="connsiteX40" fmla="*/ 678932 w 6154543"/>
              <a:gd name="connsiteY40" fmla="*/ 5104469 h 5314225"/>
              <a:gd name="connsiteX41" fmla="*/ 670076 w 6154543"/>
              <a:gd name="connsiteY41" fmla="*/ 5113334 h 5314225"/>
              <a:gd name="connsiteX42" fmla="*/ 678932 w 6154543"/>
              <a:gd name="connsiteY42" fmla="*/ 5104469 h 5314225"/>
              <a:gd name="connsiteX43" fmla="*/ 1238035 w 6154543"/>
              <a:gd name="connsiteY43" fmla="*/ 5104223 h 5314225"/>
              <a:gd name="connsiteX44" fmla="*/ 1249463 w 6154543"/>
              <a:gd name="connsiteY44" fmla="*/ 5109640 h 5314225"/>
              <a:gd name="connsiteX45" fmla="*/ 1237464 w 6154543"/>
              <a:gd name="connsiteY45" fmla="*/ 5130079 h 5314225"/>
              <a:gd name="connsiteX46" fmla="*/ 1193753 w 6154543"/>
              <a:gd name="connsiteY46" fmla="*/ 5148548 h 5314225"/>
              <a:gd name="connsiteX47" fmla="*/ 1238035 w 6154543"/>
              <a:gd name="connsiteY47" fmla="*/ 5104223 h 5314225"/>
              <a:gd name="connsiteX48" fmla="*/ 1188039 w 6154543"/>
              <a:gd name="connsiteY48" fmla="*/ 5096589 h 5314225"/>
              <a:gd name="connsiteX49" fmla="*/ 1184896 w 6154543"/>
              <a:gd name="connsiteY49" fmla="*/ 5108409 h 5314225"/>
              <a:gd name="connsiteX50" fmla="*/ 1188039 w 6154543"/>
              <a:gd name="connsiteY50" fmla="*/ 5096589 h 5314225"/>
              <a:gd name="connsiteX51" fmla="*/ 1266890 w 6154543"/>
              <a:gd name="connsiteY51" fmla="*/ 5069009 h 5314225"/>
              <a:gd name="connsiteX52" fmla="*/ 1271747 w 6154543"/>
              <a:gd name="connsiteY52" fmla="*/ 5069255 h 5314225"/>
              <a:gd name="connsiteX53" fmla="*/ 1266890 w 6154543"/>
              <a:gd name="connsiteY53" fmla="*/ 5069009 h 5314225"/>
              <a:gd name="connsiteX54" fmla="*/ 1282318 w 6154543"/>
              <a:gd name="connsiteY54" fmla="*/ 5064576 h 5314225"/>
              <a:gd name="connsiteX55" fmla="*/ 1274604 w 6154543"/>
              <a:gd name="connsiteY55" fmla="*/ 5068516 h 5314225"/>
              <a:gd name="connsiteX56" fmla="*/ 1282318 w 6154543"/>
              <a:gd name="connsiteY56" fmla="*/ 5064576 h 5314225"/>
              <a:gd name="connsiteX57" fmla="*/ 917487 w 6154543"/>
              <a:gd name="connsiteY57" fmla="*/ 5049062 h 5314225"/>
              <a:gd name="connsiteX58" fmla="*/ 893774 w 6154543"/>
              <a:gd name="connsiteY58" fmla="*/ 5064083 h 5314225"/>
              <a:gd name="connsiteX59" fmla="*/ 917487 w 6154543"/>
              <a:gd name="connsiteY59" fmla="*/ 5049062 h 5314225"/>
              <a:gd name="connsiteX60" fmla="*/ 1384597 w 6154543"/>
              <a:gd name="connsiteY60" fmla="*/ 4977649 h 5314225"/>
              <a:gd name="connsiteX61" fmla="*/ 1360884 w 6154543"/>
              <a:gd name="connsiteY61" fmla="*/ 4992424 h 5314225"/>
              <a:gd name="connsiteX62" fmla="*/ 1384597 w 6154543"/>
              <a:gd name="connsiteY62" fmla="*/ 4977649 h 5314225"/>
              <a:gd name="connsiteX63" fmla="*/ 616937 w 6154543"/>
              <a:gd name="connsiteY63" fmla="*/ 4973216 h 5314225"/>
              <a:gd name="connsiteX64" fmla="*/ 604366 w 6154543"/>
              <a:gd name="connsiteY64" fmla="*/ 4988977 h 5314225"/>
              <a:gd name="connsiteX65" fmla="*/ 604080 w 6154543"/>
              <a:gd name="connsiteY65" fmla="*/ 4989223 h 5314225"/>
              <a:gd name="connsiteX66" fmla="*/ 602652 w 6154543"/>
              <a:gd name="connsiteY66" fmla="*/ 4990947 h 5314225"/>
              <a:gd name="connsiteX67" fmla="*/ 616937 w 6154543"/>
              <a:gd name="connsiteY67" fmla="*/ 4973216 h 5314225"/>
              <a:gd name="connsiteX68" fmla="*/ 716930 w 6154543"/>
              <a:gd name="connsiteY68" fmla="*/ 4957210 h 5314225"/>
              <a:gd name="connsiteX69" fmla="*/ 709216 w 6154543"/>
              <a:gd name="connsiteY69" fmla="*/ 4961396 h 5314225"/>
              <a:gd name="connsiteX70" fmla="*/ 716930 w 6154543"/>
              <a:gd name="connsiteY70" fmla="*/ 4957210 h 5314225"/>
              <a:gd name="connsiteX71" fmla="*/ 1137757 w 6154543"/>
              <a:gd name="connsiteY71" fmla="*/ 4941942 h 5314225"/>
              <a:gd name="connsiteX72" fmla="*/ 1128615 w 6154543"/>
              <a:gd name="connsiteY72" fmla="*/ 4950808 h 5314225"/>
              <a:gd name="connsiteX73" fmla="*/ 1137757 w 6154543"/>
              <a:gd name="connsiteY73" fmla="*/ 4941942 h 5314225"/>
              <a:gd name="connsiteX74" fmla="*/ 465519 w 6154543"/>
              <a:gd name="connsiteY74" fmla="*/ 4937510 h 5314225"/>
              <a:gd name="connsiteX75" fmla="*/ 465519 w 6154543"/>
              <a:gd name="connsiteY75" fmla="*/ 4937510 h 5314225"/>
              <a:gd name="connsiteX76" fmla="*/ 1424879 w 6154543"/>
              <a:gd name="connsiteY76" fmla="*/ 4932585 h 5314225"/>
              <a:gd name="connsiteX77" fmla="*/ 1411452 w 6154543"/>
              <a:gd name="connsiteY77" fmla="*/ 4940711 h 5314225"/>
              <a:gd name="connsiteX78" fmla="*/ 1426308 w 6154543"/>
              <a:gd name="connsiteY78" fmla="*/ 4934555 h 5314225"/>
              <a:gd name="connsiteX79" fmla="*/ 1424879 w 6154543"/>
              <a:gd name="connsiteY79" fmla="*/ 4932585 h 5314225"/>
              <a:gd name="connsiteX80" fmla="*/ 453520 w 6154543"/>
              <a:gd name="connsiteY80" fmla="*/ 4917564 h 5314225"/>
              <a:gd name="connsiteX81" fmla="*/ 420951 w 6154543"/>
              <a:gd name="connsiteY81" fmla="*/ 4941696 h 5314225"/>
              <a:gd name="connsiteX82" fmla="*/ 453520 w 6154543"/>
              <a:gd name="connsiteY82" fmla="*/ 4917564 h 5314225"/>
              <a:gd name="connsiteX83" fmla="*/ 1351170 w 6154543"/>
              <a:gd name="connsiteY83" fmla="*/ 4898848 h 5314225"/>
              <a:gd name="connsiteX84" fmla="*/ 1324315 w 6154543"/>
              <a:gd name="connsiteY84" fmla="*/ 4925444 h 5314225"/>
              <a:gd name="connsiteX85" fmla="*/ 1336028 w 6154543"/>
              <a:gd name="connsiteY85" fmla="*/ 4930861 h 5314225"/>
              <a:gd name="connsiteX86" fmla="*/ 1351170 w 6154543"/>
              <a:gd name="connsiteY86" fmla="*/ 4898848 h 5314225"/>
              <a:gd name="connsiteX87" fmla="*/ 943199 w 6154543"/>
              <a:gd name="connsiteY87" fmla="*/ 4889245 h 5314225"/>
              <a:gd name="connsiteX88" fmla="*/ 889774 w 6154543"/>
              <a:gd name="connsiteY88" fmla="*/ 4942681 h 5314225"/>
              <a:gd name="connsiteX89" fmla="*/ 868633 w 6154543"/>
              <a:gd name="connsiteY89" fmla="*/ 4998088 h 5314225"/>
              <a:gd name="connsiteX90" fmla="*/ 943199 w 6154543"/>
              <a:gd name="connsiteY90" fmla="*/ 4889245 h 5314225"/>
              <a:gd name="connsiteX91" fmla="*/ 1438593 w 6154543"/>
              <a:gd name="connsiteY91" fmla="*/ 4887767 h 5314225"/>
              <a:gd name="connsiteX92" fmla="*/ 1400024 w 6154543"/>
              <a:gd name="connsiteY92" fmla="*/ 4935047 h 5314225"/>
              <a:gd name="connsiteX93" fmla="*/ 1438593 w 6154543"/>
              <a:gd name="connsiteY93" fmla="*/ 4887767 h 5314225"/>
              <a:gd name="connsiteX94" fmla="*/ 1487161 w 6154543"/>
              <a:gd name="connsiteY94" fmla="*/ 4843934 h 5314225"/>
              <a:gd name="connsiteX95" fmla="*/ 1474019 w 6154543"/>
              <a:gd name="connsiteY95" fmla="*/ 4852307 h 5314225"/>
              <a:gd name="connsiteX96" fmla="*/ 1488875 w 6154543"/>
              <a:gd name="connsiteY96" fmla="*/ 4845904 h 5314225"/>
              <a:gd name="connsiteX97" fmla="*/ 1487161 w 6154543"/>
              <a:gd name="connsiteY97" fmla="*/ 4843934 h 5314225"/>
              <a:gd name="connsiteX98" fmla="*/ 369526 w 6154543"/>
              <a:gd name="connsiteY98" fmla="*/ 4814630 h 5314225"/>
              <a:gd name="connsiteX99" fmla="*/ 360955 w 6154543"/>
              <a:gd name="connsiteY99" fmla="*/ 4823249 h 5314225"/>
              <a:gd name="connsiteX100" fmla="*/ 369526 w 6154543"/>
              <a:gd name="connsiteY100" fmla="*/ 4814630 h 5314225"/>
              <a:gd name="connsiteX101" fmla="*/ 851491 w 6154543"/>
              <a:gd name="connsiteY101" fmla="*/ 4810444 h 5314225"/>
              <a:gd name="connsiteX102" fmla="*/ 777211 w 6154543"/>
              <a:gd name="connsiteY102" fmla="*/ 4876193 h 5314225"/>
              <a:gd name="connsiteX103" fmla="*/ 859491 w 6154543"/>
              <a:gd name="connsiteY103" fmla="*/ 4810444 h 5314225"/>
              <a:gd name="connsiteX104" fmla="*/ 851491 w 6154543"/>
              <a:gd name="connsiteY104" fmla="*/ 4810444 h 5314225"/>
              <a:gd name="connsiteX105" fmla="*/ 1639435 w 6154543"/>
              <a:gd name="connsiteY105" fmla="*/ 4810198 h 5314225"/>
              <a:gd name="connsiteX106" fmla="*/ 1640864 w 6154543"/>
              <a:gd name="connsiteY106" fmla="*/ 4812168 h 5314225"/>
              <a:gd name="connsiteX107" fmla="*/ 1626294 w 6154543"/>
              <a:gd name="connsiteY107" fmla="*/ 4818324 h 5314225"/>
              <a:gd name="connsiteX108" fmla="*/ 1639435 w 6154543"/>
              <a:gd name="connsiteY108" fmla="*/ 4810198 h 5314225"/>
              <a:gd name="connsiteX109" fmla="*/ 507516 w 6154543"/>
              <a:gd name="connsiteY109" fmla="*/ 4802564 h 5314225"/>
              <a:gd name="connsiteX110" fmla="*/ 516372 w 6154543"/>
              <a:gd name="connsiteY110" fmla="*/ 4805026 h 5314225"/>
              <a:gd name="connsiteX111" fmla="*/ 518658 w 6154543"/>
              <a:gd name="connsiteY111" fmla="*/ 4845658 h 5314225"/>
              <a:gd name="connsiteX112" fmla="*/ 409523 w 6154543"/>
              <a:gd name="connsiteY112" fmla="*/ 4938002 h 5314225"/>
              <a:gd name="connsiteX113" fmla="*/ 348098 w 6154543"/>
              <a:gd name="connsiteY113" fmla="*/ 4974448 h 5314225"/>
              <a:gd name="connsiteX114" fmla="*/ 368669 w 6154543"/>
              <a:gd name="connsiteY114" fmla="*/ 4944898 h 5314225"/>
              <a:gd name="connsiteX115" fmla="*/ 433807 w 6154543"/>
              <a:gd name="connsiteY115" fmla="*/ 4871022 h 5314225"/>
              <a:gd name="connsiteX116" fmla="*/ 472375 w 6154543"/>
              <a:gd name="connsiteY116" fmla="*/ 4823742 h 5314225"/>
              <a:gd name="connsiteX117" fmla="*/ 507516 w 6154543"/>
              <a:gd name="connsiteY117" fmla="*/ 4802564 h 5314225"/>
              <a:gd name="connsiteX118" fmla="*/ 740356 w 6154543"/>
              <a:gd name="connsiteY118" fmla="*/ 4793453 h 5314225"/>
              <a:gd name="connsiteX119" fmla="*/ 710644 w 6154543"/>
              <a:gd name="connsiteY119" fmla="*/ 4831622 h 5314225"/>
              <a:gd name="connsiteX120" fmla="*/ 740356 w 6154543"/>
              <a:gd name="connsiteY120" fmla="*/ 4793453 h 5314225"/>
              <a:gd name="connsiteX121" fmla="*/ 836635 w 6154543"/>
              <a:gd name="connsiteY121" fmla="*/ 4773506 h 5314225"/>
              <a:gd name="connsiteX122" fmla="*/ 792353 w 6154543"/>
              <a:gd name="connsiteY122" fmla="*/ 4818078 h 5314225"/>
              <a:gd name="connsiteX123" fmla="*/ 836635 w 6154543"/>
              <a:gd name="connsiteY123" fmla="*/ 4773506 h 5314225"/>
              <a:gd name="connsiteX124" fmla="*/ 678647 w 6154543"/>
              <a:gd name="connsiteY124" fmla="*/ 4762671 h 5314225"/>
              <a:gd name="connsiteX125" fmla="*/ 652077 w 6154543"/>
              <a:gd name="connsiteY125" fmla="*/ 4789266 h 5314225"/>
              <a:gd name="connsiteX126" fmla="*/ 643506 w 6154543"/>
              <a:gd name="connsiteY126" fmla="*/ 4772275 h 5314225"/>
              <a:gd name="connsiteX127" fmla="*/ 678647 w 6154543"/>
              <a:gd name="connsiteY127" fmla="*/ 4762671 h 5314225"/>
              <a:gd name="connsiteX128" fmla="*/ 997767 w 6154543"/>
              <a:gd name="connsiteY128" fmla="*/ 4731643 h 5314225"/>
              <a:gd name="connsiteX129" fmla="*/ 914630 w 6154543"/>
              <a:gd name="connsiteY129" fmla="*/ 4823249 h 5314225"/>
              <a:gd name="connsiteX130" fmla="*/ 997767 w 6154543"/>
              <a:gd name="connsiteY130" fmla="*/ 4731643 h 5314225"/>
              <a:gd name="connsiteX131" fmla="*/ 1018622 w 6154543"/>
              <a:gd name="connsiteY131" fmla="*/ 4702339 h 5314225"/>
              <a:gd name="connsiteX132" fmla="*/ 1000909 w 6154543"/>
              <a:gd name="connsiteY132" fmla="*/ 4720069 h 5314225"/>
              <a:gd name="connsiteX133" fmla="*/ 1012337 w 6154543"/>
              <a:gd name="connsiteY133" fmla="*/ 4725487 h 5314225"/>
              <a:gd name="connsiteX134" fmla="*/ 1030050 w 6154543"/>
              <a:gd name="connsiteY134" fmla="*/ 4707757 h 5314225"/>
              <a:gd name="connsiteX135" fmla="*/ 1018622 w 6154543"/>
              <a:gd name="connsiteY135" fmla="*/ 4702339 h 5314225"/>
              <a:gd name="connsiteX136" fmla="*/ 549799 w 6154543"/>
              <a:gd name="connsiteY136" fmla="*/ 4687318 h 5314225"/>
              <a:gd name="connsiteX137" fmla="*/ 551227 w 6154543"/>
              <a:gd name="connsiteY137" fmla="*/ 4689288 h 5314225"/>
              <a:gd name="connsiteX138" fmla="*/ 536371 w 6154543"/>
              <a:gd name="connsiteY138" fmla="*/ 4695444 h 5314225"/>
              <a:gd name="connsiteX139" fmla="*/ 549799 w 6154543"/>
              <a:gd name="connsiteY139" fmla="*/ 4687318 h 5314225"/>
              <a:gd name="connsiteX140" fmla="*/ 774068 w 6154543"/>
              <a:gd name="connsiteY140" fmla="*/ 4665155 h 5314225"/>
              <a:gd name="connsiteX141" fmla="*/ 756355 w 6154543"/>
              <a:gd name="connsiteY141" fmla="*/ 4683132 h 5314225"/>
              <a:gd name="connsiteX142" fmla="*/ 774068 w 6154543"/>
              <a:gd name="connsiteY142" fmla="*/ 4665155 h 5314225"/>
              <a:gd name="connsiteX143" fmla="*/ 601509 w 6154543"/>
              <a:gd name="connsiteY143" fmla="*/ 4659245 h 5314225"/>
              <a:gd name="connsiteX144" fmla="*/ 554655 w 6154543"/>
              <a:gd name="connsiteY144" fmla="*/ 4714898 h 5314225"/>
              <a:gd name="connsiteX145" fmla="*/ 551513 w 6154543"/>
              <a:gd name="connsiteY145" fmla="*/ 4726226 h 5314225"/>
              <a:gd name="connsiteX146" fmla="*/ 598652 w 6154543"/>
              <a:gd name="connsiteY146" fmla="*/ 4699384 h 5314225"/>
              <a:gd name="connsiteX147" fmla="*/ 545799 w 6154543"/>
              <a:gd name="connsiteY147" fmla="*/ 4726472 h 5314225"/>
              <a:gd name="connsiteX148" fmla="*/ 550370 w 6154543"/>
              <a:gd name="connsiteY148" fmla="*/ 4726226 h 5314225"/>
              <a:gd name="connsiteX149" fmla="*/ 554084 w 6154543"/>
              <a:gd name="connsiteY149" fmla="*/ 4714898 h 5314225"/>
              <a:gd name="connsiteX150" fmla="*/ 601509 w 6154543"/>
              <a:gd name="connsiteY150" fmla="*/ 4659245 h 5314225"/>
              <a:gd name="connsiteX151" fmla="*/ 981482 w 6154543"/>
              <a:gd name="connsiteY151" fmla="*/ 4645455 h 5314225"/>
              <a:gd name="connsiteX152" fmla="*/ 945770 w 6154543"/>
              <a:gd name="connsiteY152" fmla="*/ 4707018 h 5314225"/>
              <a:gd name="connsiteX153" fmla="*/ 981482 w 6154543"/>
              <a:gd name="connsiteY153" fmla="*/ 4645455 h 5314225"/>
              <a:gd name="connsiteX154" fmla="*/ 1028907 w 6154543"/>
              <a:gd name="connsiteY154" fmla="*/ 4589310 h 5314225"/>
              <a:gd name="connsiteX155" fmla="*/ 978911 w 6154543"/>
              <a:gd name="connsiteY155" fmla="*/ 4631172 h 5314225"/>
              <a:gd name="connsiteX156" fmla="*/ 1028907 w 6154543"/>
              <a:gd name="connsiteY156" fmla="*/ 4589310 h 5314225"/>
              <a:gd name="connsiteX157" fmla="*/ 349813 w 6154543"/>
              <a:gd name="connsiteY157" fmla="*/ 4568132 h 5314225"/>
              <a:gd name="connsiteX158" fmla="*/ 316672 w 6154543"/>
              <a:gd name="connsiteY158" fmla="*/ 4617875 h 5314225"/>
              <a:gd name="connsiteX159" fmla="*/ 349813 w 6154543"/>
              <a:gd name="connsiteY159" fmla="*/ 4568132 h 5314225"/>
              <a:gd name="connsiteX160" fmla="*/ 1043764 w 6154543"/>
              <a:gd name="connsiteY160" fmla="*/ 4557051 h 5314225"/>
              <a:gd name="connsiteX161" fmla="*/ 1020337 w 6154543"/>
              <a:gd name="connsiteY161" fmla="*/ 4572072 h 5314225"/>
              <a:gd name="connsiteX162" fmla="*/ 1043764 w 6154543"/>
              <a:gd name="connsiteY162" fmla="*/ 4557051 h 5314225"/>
              <a:gd name="connsiteX163" fmla="*/ 784925 w 6154543"/>
              <a:gd name="connsiteY163" fmla="*/ 4526269 h 5314225"/>
              <a:gd name="connsiteX164" fmla="*/ 761498 w 6154543"/>
              <a:gd name="connsiteY164" fmla="*/ 4541290 h 5314225"/>
              <a:gd name="connsiteX165" fmla="*/ 784925 w 6154543"/>
              <a:gd name="connsiteY165" fmla="*/ 4526269 h 5314225"/>
              <a:gd name="connsiteX166" fmla="*/ 459805 w 6154543"/>
              <a:gd name="connsiteY166" fmla="*/ 4504845 h 5314225"/>
              <a:gd name="connsiteX167" fmla="*/ 464376 w 6154543"/>
              <a:gd name="connsiteY167" fmla="*/ 4505338 h 5314225"/>
              <a:gd name="connsiteX168" fmla="*/ 459805 w 6154543"/>
              <a:gd name="connsiteY168" fmla="*/ 4504845 h 5314225"/>
              <a:gd name="connsiteX169" fmla="*/ 81546 w 6154543"/>
              <a:gd name="connsiteY169" fmla="*/ 4504353 h 5314225"/>
              <a:gd name="connsiteX170" fmla="*/ 92974 w 6154543"/>
              <a:gd name="connsiteY170" fmla="*/ 4509770 h 5314225"/>
              <a:gd name="connsiteX171" fmla="*/ 74975 w 6154543"/>
              <a:gd name="connsiteY171" fmla="*/ 4527747 h 5314225"/>
              <a:gd name="connsiteX172" fmla="*/ 63547 w 6154543"/>
              <a:gd name="connsiteY172" fmla="*/ 4522329 h 5314225"/>
              <a:gd name="connsiteX173" fmla="*/ 81546 w 6154543"/>
              <a:gd name="connsiteY173" fmla="*/ 4504353 h 5314225"/>
              <a:gd name="connsiteX174" fmla="*/ 469518 w 6154543"/>
              <a:gd name="connsiteY174" fmla="*/ 4496965 h 5314225"/>
              <a:gd name="connsiteX175" fmla="*/ 476089 w 6154543"/>
              <a:gd name="connsiteY175" fmla="*/ 4497211 h 5314225"/>
              <a:gd name="connsiteX176" fmla="*/ 461519 w 6154543"/>
              <a:gd name="connsiteY176" fmla="*/ 4503368 h 5314225"/>
              <a:gd name="connsiteX177" fmla="*/ 469518 w 6154543"/>
              <a:gd name="connsiteY177" fmla="*/ 4496965 h 5314225"/>
              <a:gd name="connsiteX178" fmla="*/ 2106545 w 6154543"/>
              <a:gd name="connsiteY178" fmla="*/ 4496473 h 5314225"/>
              <a:gd name="connsiteX179" fmla="*/ 2107973 w 6154543"/>
              <a:gd name="connsiteY179" fmla="*/ 4498443 h 5314225"/>
              <a:gd name="connsiteX180" fmla="*/ 2093403 w 6154543"/>
              <a:gd name="connsiteY180" fmla="*/ 4504599 h 5314225"/>
              <a:gd name="connsiteX181" fmla="*/ 2106545 w 6154543"/>
              <a:gd name="connsiteY181" fmla="*/ 4496473 h 5314225"/>
              <a:gd name="connsiteX182" fmla="*/ 494660 w 6154543"/>
              <a:gd name="connsiteY182" fmla="*/ 4480959 h 5314225"/>
              <a:gd name="connsiteX183" fmla="*/ 478661 w 6154543"/>
              <a:gd name="connsiteY183" fmla="*/ 4496965 h 5314225"/>
              <a:gd name="connsiteX184" fmla="*/ 494660 w 6154543"/>
              <a:gd name="connsiteY184" fmla="*/ 4480959 h 5314225"/>
              <a:gd name="connsiteX185" fmla="*/ 196681 w 6154543"/>
              <a:gd name="connsiteY185" fmla="*/ 4480959 h 5314225"/>
              <a:gd name="connsiteX186" fmla="*/ 173254 w 6154543"/>
              <a:gd name="connsiteY186" fmla="*/ 4495980 h 5314225"/>
              <a:gd name="connsiteX187" fmla="*/ 196681 w 6154543"/>
              <a:gd name="connsiteY187" fmla="*/ 4480959 h 5314225"/>
              <a:gd name="connsiteX188" fmla="*/ 66119 w 6154543"/>
              <a:gd name="connsiteY188" fmla="*/ 4472832 h 5314225"/>
              <a:gd name="connsiteX189" fmla="*/ 39263 w 6154543"/>
              <a:gd name="connsiteY189" fmla="*/ 4525284 h 5314225"/>
              <a:gd name="connsiteX190" fmla="*/ 1266 w 6154543"/>
              <a:gd name="connsiteY190" fmla="*/ 4520605 h 5314225"/>
              <a:gd name="connsiteX191" fmla="*/ 66119 w 6154543"/>
              <a:gd name="connsiteY191" fmla="*/ 4472832 h 5314225"/>
              <a:gd name="connsiteX192" fmla="*/ 447520 w 6154543"/>
              <a:gd name="connsiteY192" fmla="*/ 4468646 h 5314225"/>
              <a:gd name="connsiteX193" fmla="*/ 382096 w 6154543"/>
              <a:gd name="connsiteY193" fmla="*/ 4568624 h 5314225"/>
              <a:gd name="connsiteX194" fmla="*/ 346099 w 6154543"/>
              <a:gd name="connsiteY194" fmla="*/ 4630187 h 5314225"/>
              <a:gd name="connsiteX195" fmla="*/ 342956 w 6154543"/>
              <a:gd name="connsiteY195" fmla="*/ 4642008 h 5314225"/>
              <a:gd name="connsiteX196" fmla="*/ 322958 w 6154543"/>
              <a:gd name="connsiteY196" fmla="*/ 4619352 h 5314225"/>
              <a:gd name="connsiteX197" fmla="*/ 447520 w 6154543"/>
              <a:gd name="connsiteY197" fmla="*/ 4468646 h 5314225"/>
              <a:gd name="connsiteX198" fmla="*/ 111544 w 6154543"/>
              <a:gd name="connsiteY198" fmla="*/ 4468646 h 5314225"/>
              <a:gd name="connsiteX199" fmla="*/ 112687 w 6154543"/>
              <a:gd name="connsiteY199" fmla="*/ 4470862 h 5314225"/>
              <a:gd name="connsiteX200" fmla="*/ 98402 w 6154543"/>
              <a:gd name="connsiteY200" fmla="*/ 4476772 h 5314225"/>
              <a:gd name="connsiteX201" fmla="*/ 111544 w 6154543"/>
              <a:gd name="connsiteY201" fmla="*/ 4468646 h 5314225"/>
              <a:gd name="connsiteX202" fmla="*/ 169826 w 6154543"/>
              <a:gd name="connsiteY202" fmla="*/ 4456826 h 5314225"/>
              <a:gd name="connsiteX203" fmla="*/ 116401 w 6154543"/>
              <a:gd name="connsiteY203" fmla="*/ 4536119 h 5314225"/>
              <a:gd name="connsiteX204" fmla="*/ 169826 w 6154543"/>
              <a:gd name="connsiteY204" fmla="*/ 4456826 h 5314225"/>
              <a:gd name="connsiteX205" fmla="*/ 4768642 w 6154543"/>
              <a:gd name="connsiteY205" fmla="*/ 4441066 h 5314225"/>
              <a:gd name="connsiteX206" fmla="*/ 4739501 w 6154543"/>
              <a:gd name="connsiteY206" fmla="*/ 4443036 h 5314225"/>
              <a:gd name="connsiteX207" fmla="*/ 4729787 w 6154543"/>
              <a:gd name="connsiteY207" fmla="*/ 4465937 h 5314225"/>
              <a:gd name="connsiteX208" fmla="*/ 4753214 w 6154543"/>
              <a:gd name="connsiteY208" fmla="*/ 4463475 h 5314225"/>
              <a:gd name="connsiteX209" fmla="*/ 4768642 w 6154543"/>
              <a:gd name="connsiteY209" fmla="*/ 4441066 h 5314225"/>
              <a:gd name="connsiteX210" fmla="*/ 2123687 w 6154543"/>
              <a:gd name="connsiteY210" fmla="*/ 4436880 h 5314225"/>
              <a:gd name="connsiteX211" fmla="*/ 2058549 w 6154543"/>
              <a:gd name="connsiteY211" fmla="*/ 4510755 h 5314225"/>
              <a:gd name="connsiteX212" fmla="*/ 2123687 w 6154543"/>
              <a:gd name="connsiteY212" fmla="*/ 4436880 h 5314225"/>
              <a:gd name="connsiteX213" fmla="*/ 410951 w 6154543"/>
              <a:gd name="connsiteY213" fmla="*/ 4429000 h 5314225"/>
              <a:gd name="connsiteX214" fmla="*/ 387239 w 6154543"/>
              <a:gd name="connsiteY214" fmla="*/ 4470124 h 5314225"/>
              <a:gd name="connsiteX215" fmla="*/ 410951 w 6154543"/>
              <a:gd name="connsiteY215" fmla="*/ 4429000 h 5314225"/>
              <a:gd name="connsiteX216" fmla="*/ 508373 w 6154543"/>
              <a:gd name="connsiteY216" fmla="*/ 4409053 h 5314225"/>
              <a:gd name="connsiteX217" fmla="*/ 472947 w 6154543"/>
              <a:gd name="connsiteY217" fmla="*/ 4444760 h 5314225"/>
              <a:gd name="connsiteX218" fmla="*/ 508373 w 6154543"/>
              <a:gd name="connsiteY218" fmla="*/ 4409053 h 5314225"/>
              <a:gd name="connsiteX219" fmla="*/ 228393 w 6154543"/>
              <a:gd name="connsiteY219" fmla="*/ 4405359 h 5314225"/>
              <a:gd name="connsiteX220" fmla="*/ 196109 w 6154543"/>
              <a:gd name="connsiteY220" fmla="*/ 4429246 h 5314225"/>
              <a:gd name="connsiteX221" fmla="*/ 228393 w 6154543"/>
              <a:gd name="connsiteY221" fmla="*/ 4405359 h 5314225"/>
              <a:gd name="connsiteX222" fmla="*/ 310387 w 6154543"/>
              <a:gd name="connsiteY222" fmla="*/ 4405113 h 5314225"/>
              <a:gd name="connsiteX223" fmla="*/ 324672 w 6154543"/>
              <a:gd name="connsiteY223" fmla="*/ 4424813 h 5314225"/>
              <a:gd name="connsiteX224" fmla="*/ 283246 w 6154543"/>
              <a:gd name="connsiteY224" fmla="*/ 4457811 h 5314225"/>
              <a:gd name="connsiteX225" fmla="*/ 248106 w 6154543"/>
              <a:gd name="connsiteY225" fmla="*/ 4467415 h 5314225"/>
              <a:gd name="connsiteX226" fmla="*/ 219251 w 6154543"/>
              <a:gd name="connsiteY226" fmla="*/ 4453871 h 5314225"/>
              <a:gd name="connsiteX227" fmla="*/ 260105 w 6154543"/>
              <a:gd name="connsiteY227" fmla="*/ 4446976 h 5314225"/>
              <a:gd name="connsiteX228" fmla="*/ 310387 w 6154543"/>
              <a:gd name="connsiteY228" fmla="*/ 4405113 h 5314225"/>
              <a:gd name="connsiteX229" fmla="*/ 406952 w 6154543"/>
              <a:gd name="connsiteY229" fmla="*/ 4401173 h 5314225"/>
              <a:gd name="connsiteX230" fmla="*/ 410951 w 6154543"/>
              <a:gd name="connsiteY230" fmla="*/ 4402158 h 5314225"/>
              <a:gd name="connsiteX231" fmla="*/ 390381 w 6154543"/>
              <a:gd name="connsiteY231" fmla="*/ 4431708 h 5314225"/>
              <a:gd name="connsiteX232" fmla="*/ 406952 w 6154543"/>
              <a:gd name="connsiteY232" fmla="*/ 4401173 h 5314225"/>
              <a:gd name="connsiteX233" fmla="*/ 715501 w 6154543"/>
              <a:gd name="connsiteY233" fmla="*/ 4387137 h 5314225"/>
              <a:gd name="connsiteX234" fmla="*/ 702073 w 6154543"/>
              <a:gd name="connsiteY234" fmla="*/ 4395509 h 5314225"/>
              <a:gd name="connsiteX235" fmla="*/ 716930 w 6154543"/>
              <a:gd name="connsiteY235" fmla="*/ 4389353 h 5314225"/>
              <a:gd name="connsiteX236" fmla="*/ 715501 w 6154543"/>
              <a:gd name="connsiteY236" fmla="*/ 4387137 h 5314225"/>
              <a:gd name="connsiteX237" fmla="*/ 652077 w 6154543"/>
              <a:gd name="connsiteY237" fmla="*/ 4369653 h 5314225"/>
              <a:gd name="connsiteX238" fmla="*/ 628650 w 6154543"/>
              <a:gd name="connsiteY238" fmla="*/ 4384920 h 5314225"/>
              <a:gd name="connsiteX239" fmla="*/ 652077 w 6154543"/>
              <a:gd name="connsiteY239" fmla="*/ 4369653 h 5314225"/>
              <a:gd name="connsiteX240" fmla="*/ 551798 w 6154543"/>
              <a:gd name="connsiteY240" fmla="*/ 4361527 h 5314225"/>
              <a:gd name="connsiteX241" fmla="*/ 560369 w 6154543"/>
              <a:gd name="connsiteY241" fmla="*/ 4366452 h 5314225"/>
              <a:gd name="connsiteX242" fmla="*/ 524658 w 6154543"/>
              <a:gd name="connsiteY242" fmla="*/ 4402158 h 5314225"/>
              <a:gd name="connsiteX243" fmla="*/ 513230 w 6154543"/>
              <a:gd name="connsiteY243" fmla="*/ 4396494 h 5314225"/>
              <a:gd name="connsiteX244" fmla="*/ 551798 w 6154543"/>
              <a:gd name="connsiteY244" fmla="*/ 4361527 h 5314225"/>
              <a:gd name="connsiteX245" fmla="*/ 906630 w 6154543"/>
              <a:gd name="connsiteY245" fmla="*/ 4361280 h 5314225"/>
              <a:gd name="connsiteX246" fmla="*/ 818065 w 6154543"/>
              <a:gd name="connsiteY246" fmla="*/ 4450424 h 5314225"/>
              <a:gd name="connsiteX247" fmla="*/ 811780 w 6154543"/>
              <a:gd name="connsiteY247" fmla="*/ 4473571 h 5314225"/>
              <a:gd name="connsiteX248" fmla="*/ 897488 w 6154543"/>
              <a:gd name="connsiteY248" fmla="*/ 4396248 h 5314225"/>
              <a:gd name="connsiteX249" fmla="*/ 906630 w 6154543"/>
              <a:gd name="connsiteY249" fmla="*/ 4361280 h 5314225"/>
              <a:gd name="connsiteX250" fmla="*/ 440092 w 6154543"/>
              <a:gd name="connsiteY250" fmla="*/ 4361280 h 5314225"/>
              <a:gd name="connsiteX251" fmla="*/ 441521 w 6154543"/>
              <a:gd name="connsiteY251" fmla="*/ 4363497 h 5314225"/>
              <a:gd name="connsiteX252" fmla="*/ 426950 w 6154543"/>
              <a:gd name="connsiteY252" fmla="*/ 4369653 h 5314225"/>
              <a:gd name="connsiteX253" fmla="*/ 440092 w 6154543"/>
              <a:gd name="connsiteY253" fmla="*/ 4361280 h 5314225"/>
              <a:gd name="connsiteX254" fmla="*/ 508087 w 6154543"/>
              <a:gd name="connsiteY254" fmla="*/ 4357833 h 5314225"/>
              <a:gd name="connsiteX255" fmla="*/ 484375 w 6154543"/>
              <a:gd name="connsiteY255" fmla="*/ 4372854 h 5314225"/>
              <a:gd name="connsiteX256" fmla="*/ 508087 w 6154543"/>
              <a:gd name="connsiteY256" fmla="*/ 4357833 h 5314225"/>
              <a:gd name="connsiteX257" fmla="*/ 532371 w 6154543"/>
              <a:gd name="connsiteY257" fmla="*/ 4353400 h 5314225"/>
              <a:gd name="connsiteX258" fmla="*/ 514658 w 6154543"/>
              <a:gd name="connsiteY258" fmla="*/ 4371377 h 5314225"/>
              <a:gd name="connsiteX259" fmla="*/ 532371 w 6154543"/>
              <a:gd name="connsiteY259" fmla="*/ 4353400 h 5314225"/>
              <a:gd name="connsiteX260" fmla="*/ 364097 w 6154543"/>
              <a:gd name="connsiteY260" fmla="*/ 4338133 h 5314225"/>
              <a:gd name="connsiteX261" fmla="*/ 307816 w 6154543"/>
              <a:gd name="connsiteY261" fmla="*/ 4403389 h 5314225"/>
              <a:gd name="connsiteX262" fmla="*/ 364097 w 6154543"/>
              <a:gd name="connsiteY262" fmla="*/ 4338133 h 5314225"/>
              <a:gd name="connsiteX263" fmla="*/ 509230 w 6154543"/>
              <a:gd name="connsiteY263" fmla="*/ 4329760 h 5314225"/>
              <a:gd name="connsiteX264" fmla="*/ 510658 w 6154543"/>
              <a:gd name="connsiteY264" fmla="*/ 4331730 h 5314225"/>
              <a:gd name="connsiteX265" fmla="*/ 496088 w 6154543"/>
              <a:gd name="connsiteY265" fmla="*/ 4337886 h 5314225"/>
              <a:gd name="connsiteX266" fmla="*/ 509230 w 6154543"/>
              <a:gd name="connsiteY266" fmla="*/ 4329760 h 5314225"/>
              <a:gd name="connsiteX267" fmla="*/ 878061 w 6154543"/>
              <a:gd name="connsiteY267" fmla="*/ 4321634 h 5314225"/>
              <a:gd name="connsiteX268" fmla="*/ 780639 w 6154543"/>
              <a:gd name="connsiteY268" fmla="*/ 4419642 h 5314225"/>
              <a:gd name="connsiteX269" fmla="*/ 727500 w 6154543"/>
              <a:gd name="connsiteY269" fmla="*/ 4472832 h 5314225"/>
              <a:gd name="connsiteX270" fmla="*/ 706073 w 6154543"/>
              <a:gd name="connsiteY270" fmla="*/ 4528485 h 5314225"/>
              <a:gd name="connsiteX271" fmla="*/ 878061 w 6154543"/>
              <a:gd name="connsiteY271" fmla="*/ 4321634 h 5314225"/>
              <a:gd name="connsiteX272" fmla="*/ 149256 w 6154543"/>
              <a:gd name="connsiteY272" fmla="*/ 4317694 h 5314225"/>
              <a:gd name="connsiteX273" fmla="*/ 178111 w 6154543"/>
              <a:gd name="connsiteY273" fmla="*/ 4331484 h 5314225"/>
              <a:gd name="connsiteX274" fmla="*/ 132971 w 6154543"/>
              <a:gd name="connsiteY274" fmla="*/ 4385413 h 5314225"/>
              <a:gd name="connsiteX275" fmla="*/ 156398 w 6154543"/>
              <a:gd name="connsiteY275" fmla="*/ 4396248 h 5314225"/>
              <a:gd name="connsiteX276" fmla="*/ 38692 w 6154543"/>
              <a:gd name="connsiteY276" fmla="*/ 4471601 h 5314225"/>
              <a:gd name="connsiteX277" fmla="*/ 6123 w 6154543"/>
              <a:gd name="connsiteY277" fmla="*/ 4495488 h 5314225"/>
              <a:gd name="connsiteX278" fmla="*/ 36121 w 6154543"/>
              <a:gd name="connsiteY278" fmla="*/ 4457072 h 5314225"/>
              <a:gd name="connsiteX279" fmla="*/ 42120 w 6154543"/>
              <a:gd name="connsiteY279" fmla="*/ 4433925 h 5314225"/>
              <a:gd name="connsiteX280" fmla="*/ 130400 w 6154543"/>
              <a:gd name="connsiteY280" fmla="*/ 4387629 h 5314225"/>
              <a:gd name="connsiteX281" fmla="*/ 98688 w 6154543"/>
              <a:gd name="connsiteY281" fmla="*/ 4385659 h 5314225"/>
              <a:gd name="connsiteX282" fmla="*/ 119543 w 6154543"/>
              <a:gd name="connsiteY282" fmla="*/ 4356109 h 5314225"/>
              <a:gd name="connsiteX283" fmla="*/ 46406 w 6154543"/>
              <a:gd name="connsiteY283" fmla="*/ 4386890 h 5314225"/>
              <a:gd name="connsiteX284" fmla="*/ 93260 w 6154543"/>
              <a:gd name="connsiteY284" fmla="*/ 4356602 h 5314225"/>
              <a:gd name="connsiteX285" fmla="*/ 149256 w 6154543"/>
              <a:gd name="connsiteY285" fmla="*/ 4317694 h 5314225"/>
              <a:gd name="connsiteX286" fmla="*/ 272675 w 6154543"/>
              <a:gd name="connsiteY286" fmla="*/ 4314246 h 5314225"/>
              <a:gd name="connsiteX287" fmla="*/ 279532 w 6154543"/>
              <a:gd name="connsiteY287" fmla="*/ 4314739 h 5314225"/>
              <a:gd name="connsiteX288" fmla="*/ 240678 w 6154543"/>
              <a:gd name="connsiteY288" fmla="*/ 4362019 h 5314225"/>
              <a:gd name="connsiteX289" fmla="*/ 272675 w 6154543"/>
              <a:gd name="connsiteY289" fmla="*/ 4314246 h 5314225"/>
              <a:gd name="connsiteX290" fmla="*/ 336385 w 6154543"/>
              <a:gd name="connsiteY290" fmla="*/ 4313754 h 5314225"/>
              <a:gd name="connsiteX291" fmla="*/ 337814 w 6154543"/>
              <a:gd name="connsiteY291" fmla="*/ 4315724 h 5314225"/>
              <a:gd name="connsiteX292" fmla="*/ 323243 w 6154543"/>
              <a:gd name="connsiteY292" fmla="*/ 4321880 h 5314225"/>
              <a:gd name="connsiteX293" fmla="*/ 336385 w 6154543"/>
              <a:gd name="connsiteY293" fmla="*/ 4313754 h 5314225"/>
              <a:gd name="connsiteX294" fmla="*/ 665505 w 6154543"/>
              <a:gd name="connsiteY294" fmla="*/ 4312522 h 5314225"/>
              <a:gd name="connsiteX295" fmla="*/ 647792 w 6154543"/>
              <a:gd name="connsiteY295" fmla="*/ 4330499 h 5314225"/>
              <a:gd name="connsiteX296" fmla="*/ 635792 w 6154543"/>
              <a:gd name="connsiteY296" fmla="*/ 4351184 h 5314225"/>
              <a:gd name="connsiteX297" fmla="*/ 647792 w 6154543"/>
              <a:gd name="connsiteY297" fmla="*/ 4330499 h 5314225"/>
              <a:gd name="connsiteX298" fmla="*/ 677218 w 6154543"/>
              <a:gd name="connsiteY298" fmla="*/ 4318186 h 5314225"/>
              <a:gd name="connsiteX299" fmla="*/ 665505 w 6154543"/>
              <a:gd name="connsiteY299" fmla="*/ 4312522 h 5314225"/>
              <a:gd name="connsiteX300" fmla="*/ 2369384 w 6154543"/>
              <a:gd name="connsiteY300" fmla="*/ 4302180 h 5314225"/>
              <a:gd name="connsiteX301" fmla="*/ 2341100 w 6154543"/>
              <a:gd name="connsiteY301" fmla="*/ 4331976 h 5314225"/>
              <a:gd name="connsiteX302" fmla="*/ 2344243 w 6154543"/>
              <a:gd name="connsiteY302" fmla="*/ 4320402 h 5314225"/>
              <a:gd name="connsiteX303" fmla="*/ 2362241 w 6154543"/>
              <a:gd name="connsiteY303" fmla="*/ 4302672 h 5314225"/>
              <a:gd name="connsiteX304" fmla="*/ 2369384 w 6154543"/>
              <a:gd name="connsiteY304" fmla="*/ 4302180 h 5314225"/>
              <a:gd name="connsiteX305" fmla="*/ 495802 w 6154543"/>
              <a:gd name="connsiteY305" fmla="*/ 4298240 h 5314225"/>
              <a:gd name="connsiteX306" fmla="*/ 500659 w 6154543"/>
              <a:gd name="connsiteY306" fmla="*/ 4298732 h 5314225"/>
              <a:gd name="connsiteX307" fmla="*/ 470661 w 6154543"/>
              <a:gd name="connsiteY307" fmla="*/ 4336901 h 5314225"/>
              <a:gd name="connsiteX308" fmla="*/ 495802 w 6154543"/>
              <a:gd name="connsiteY308" fmla="*/ 4298240 h 5314225"/>
              <a:gd name="connsiteX309" fmla="*/ 571797 w 6154543"/>
              <a:gd name="connsiteY309" fmla="*/ 4294546 h 5314225"/>
              <a:gd name="connsiteX310" fmla="*/ 542085 w 6154543"/>
              <a:gd name="connsiteY310" fmla="*/ 4332715 h 5314225"/>
              <a:gd name="connsiteX311" fmla="*/ 571797 w 6154543"/>
              <a:gd name="connsiteY311" fmla="*/ 4294546 h 5314225"/>
              <a:gd name="connsiteX312" fmla="*/ 559798 w 6154543"/>
              <a:gd name="connsiteY312" fmla="*/ 4290360 h 5314225"/>
              <a:gd name="connsiteX313" fmla="*/ 536371 w 6154543"/>
              <a:gd name="connsiteY313" fmla="*/ 4305135 h 5314225"/>
              <a:gd name="connsiteX314" fmla="*/ 559798 w 6154543"/>
              <a:gd name="connsiteY314" fmla="*/ 4290360 h 5314225"/>
              <a:gd name="connsiteX315" fmla="*/ 473804 w 6154543"/>
              <a:gd name="connsiteY315" fmla="*/ 4289867 h 5314225"/>
              <a:gd name="connsiteX316" fmla="*/ 479804 w 6154543"/>
              <a:gd name="connsiteY316" fmla="*/ 4291837 h 5314225"/>
              <a:gd name="connsiteX317" fmla="*/ 418094 w 6154543"/>
              <a:gd name="connsiteY317" fmla="*/ 4328283 h 5314225"/>
              <a:gd name="connsiteX318" fmla="*/ 473804 w 6154543"/>
              <a:gd name="connsiteY318" fmla="*/ 4289867 h 5314225"/>
              <a:gd name="connsiteX319" fmla="*/ 250106 w 6154543"/>
              <a:gd name="connsiteY319" fmla="*/ 4285927 h 5314225"/>
              <a:gd name="connsiteX320" fmla="*/ 257533 w 6154543"/>
              <a:gd name="connsiteY320" fmla="*/ 4288882 h 5314225"/>
              <a:gd name="connsiteX321" fmla="*/ 239535 w 6154543"/>
              <a:gd name="connsiteY321" fmla="*/ 4306612 h 5314225"/>
              <a:gd name="connsiteX322" fmla="*/ 219251 w 6154543"/>
              <a:gd name="connsiteY322" fmla="*/ 4310306 h 5314225"/>
              <a:gd name="connsiteX323" fmla="*/ 250106 w 6154543"/>
              <a:gd name="connsiteY323" fmla="*/ 4285927 h 5314225"/>
              <a:gd name="connsiteX324" fmla="*/ 2435093 w 6154543"/>
              <a:gd name="connsiteY324" fmla="*/ 4270167 h 5314225"/>
              <a:gd name="connsiteX325" fmla="*/ 2436807 w 6154543"/>
              <a:gd name="connsiteY325" fmla="*/ 4272137 h 5314225"/>
              <a:gd name="connsiteX326" fmla="*/ 2421951 w 6154543"/>
              <a:gd name="connsiteY326" fmla="*/ 4278293 h 5314225"/>
              <a:gd name="connsiteX327" fmla="*/ 2435093 w 6154543"/>
              <a:gd name="connsiteY327" fmla="*/ 4270167 h 5314225"/>
              <a:gd name="connsiteX328" fmla="*/ 740356 w 6154543"/>
              <a:gd name="connsiteY328" fmla="*/ 4268197 h 5314225"/>
              <a:gd name="connsiteX329" fmla="*/ 727215 w 6154543"/>
              <a:gd name="connsiteY329" fmla="*/ 4276323 h 5314225"/>
              <a:gd name="connsiteX330" fmla="*/ 741785 w 6154543"/>
              <a:gd name="connsiteY330" fmla="*/ 4270167 h 5314225"/>
              <a:gd name="connsiteX331" fmla="*/ 740356 w 6154543"/>
              <a:gd name="connsiteY331" fmla="*/ 4268197 h 5314225"/>
              <a:gd name="connsiteX332" fmla="*/ 5774856 w 6154543"/>
              <a:gd name="connsiteY332" fmla="*/ 4229535 h 5314225"/>
              <a:gd name="connsiteX333" fmla="*/ 5828566 w 6154543"/>
              <a:gd name="connsiteY333" fmla="*/ 4281495 h 5314225"/>
              <a:gd name="connsiteX334" fmla="*/ 5774856 w 6154543"/>
              <a:gd name="connsiteY334" fmla="*/ 4229535 h 5314225"/>
              <a:gd name="connsiteX335" fmla="*/ 2315387 w 6154543"/>
              <a:gd name="connsiteY335" fmla="*/ 4227073 h 5314225"/>
              <a:gd name="connsiteX336" fmla="*/ 2301960 w 6154543"/>
              <a:gd name="connsiteY336" fmla="*/ 4235446 h 5314225"/>
              <a:gd name="connsiteX337" fmla="*/ 2316530 w 6154543"/>
              <a:gd name="connsiteY337" fmla="*/ 4229043 h 5314225"/>
              <a:gd name="connsiteX338" fmla="*/ 2315387 w 6154543"/>
              <a:gd name="connsiteY338" fmla="*/ 4227073 h 5314225"/>
              <a:gd name="connsiteX339" fmla="*/ 663790 w 6154543"/>
              <a:gd name="connsiteY339" fmla="*/ 4220178 h 5314225"/>
              <a:gd name="connsiteX340" fmla="*/ 660934 w 6154543"/>
              <a:gd name="connsiteY340" fmla="*/ 4231752 h 5314225"/>
              <a:gd name="connsiteX341" fmla="*/ 663790 w 6154543"/>
              <a:gd name="connsiteY341" fmla="*/ 4220178 h 5314225"/>
              <a:gd name="connsiteX342" fmla="*/ 2544800 w 6154543"/>
              <a:gd name="connsiteY342" fmla="*/ 4218454 h 5314225"/>
              <a:gd name="connsiteX343" fmla="*/ 2546228 w 6154543"/>
              <a:gd name="connsiteY343" fmla="*/ 4220424 h 5314225"/>
              <a:gd name="connsiteX344" fmla="*/ 2531658 w 6154543"/>
              <a:gd name="connsiteY344" fmla="*/ 4226580 h 5314225"/>
              <a:gd name="connsiteX345" fmla="*/ 2544800 w 6154543"/>
              <a:gd name="connsiteY345" fmla="*/ 4218454 h 5314225"/>
              <a:gd name="connsiteX346" fmla="*/ 500088 w 6154543"/>
              <a:gd name="connsiteY346" fmla="*/ 4218454 h 5314225"/>
              <a:gd name="connsiteX347" fmla="*/ 450091 w 6154543"/>
              <a:gd name="connsiteY347" fmla="*/ 4260317 h 5314225"/>
              <a:gd name="connsiteX348" fmla="*/ 500088 w 6154543"/>
              <a:gd name="connsiteY348" fmla="*/ 4218454 h 5314225"/>
              <a:gd name="connsiteX349" fmla="*/ 992053 w 6154543"/>
              <a:gd name="connsiteY349" fmla="*/ 4203925 h 5314225"/>
              <a:gd name="connsiteX350" fmla="*/ 978911 w 6154543"/>
              <a:gd name="connsiteY350" fmla="*/ 4212052 h 5314225"/>
              <a:gd name="connsiteX351" fmla="*/ 993481 w 6154543"/>
              <a:gd name="connsiteY351" fmla="*/ 4205895 h 5314225"/>
              <a:gd name="connsiteX352" fmla="*/ 992053 w 6154543"/>
              <a:gd name="connsiteY352" fmla="*/ 4203925 h 5314225"/>
              <a:gd name="connsiteX353" fmla="*/ 5825995 w 6154543"/>
              <a:gd name="connsiteY353" fmla="*/ 4200724 h 5314225"/>
              <a:gd name="connsiteX354" fmla="*/ 5831138 w 6154543"/>
              <a:gd name="connsiteY354" fmla="*/ 4234214 h 5314225"/>
              <a:gd name="connsiteX355" fmla="*/ 5883420 w 6154543"/>
              <a:gd name="connsiteY355" fmla="*/ 4262287 h 5314225"/>
              <a:gd name="connsiteX356" fmla="*/ 5825995 w 6154543"/>
              <a:gd name="connsiteY356" fmla="*/ 4200724 h 5314225"/>
              <a:gd name="connsiteX357" fmla="*/ 621793 w 6154543"/>
              <a:gd name="connsiteY357" fmla="*/ 4199000 h 5314225"/>
              <a:gd name="connsiteX358" fmla="*/ 608652 w 6154543"/>
              <a:gd name="connsiteY358" fmla="*/ 4207127 h 5314225"/>
              <a:gd name="connsiteX359" fmla="*/ 623508 w 6154543"/>
              <a:gd name="connsiteY359" fmla="*/ 4200970 h 5314225"/>
              <a:gd name="connsiteX360" fmla="*/ 621793 w 6154543"/>
              <a:gd name="connsiteY360" fmla="*/ 4199000 h 5314225"/>
              <a:gd name="connsiteX361" fmla="*/ 249820 w 6154543"/>
              <a:gd name="connsiteY361" fmla="*/ 4194568 h 5314225"/>
              <a:gd name="connsiteX362" fmla="*/ 251248 w 6154543"/>
              <a:gd name="connsiteY362" fmla="*/ 4196538 h 5314225"/>
              <a:gd name="connsiteX363" fmla="*/ 236678 w 6154543"/>
              <a:gd name="connsiteY363" fmla="*/ 4202940 h 5314225"/>
              <a:gd name="connsiteX364" fmla="*/ 249820 w 6154543"/>
              <a:gd name="connsiteY364" fmla="*/ 4194568 h 5314225"/>
              <a:gd name="connsiteX365" fmla="*/ 2535086 w 6154543"/>
              <a:gd name="connsiteY365" fmla="*/ 4186688 h 5314225"/>
              <a:gd name="connsiteX366" fmla="*/ 2519944 w 6154543"/>
              <a:gd name="connsiteY366" fmla="*/ 4218700 h 5314225"/>
              <a:gd name="connsiteX367" fmla="*/ 2514231 w 6154543"/>
              <a:gd name="connsiteY367" fmla="*/ 4216238 h 5314225"/>
              <a:gd name="connsiteX368" fmla="*/ 2535086 w 6154543"/>
              <a:gd name="connsiteY368" fmla="*/ 4186688 h 5314225"/>
              <a:gd name="connsiteX369" fmla="*/ 2407667 w 6154543"/>
              <a:gd name="connsiteY369" fmla="*/ 4180531 h 5314225"/>
              <a:gd name="connsiteX370" fmla="*/ 2369098 w 6154543"/>
              <a:gd name="connsiteY370" fmla="*/ 4227565 h 5314225"/>
              <a:gd name="connsiteX371" fmla="*/ 2407667 w 6154543"/>
              <a:gd name="connsiteY371" fmla="*/ 4180531 h 5314225"/>
              <a:gd name="connsiteX372" fmla="*/ 329243 w 6154543"/>
              <a:gd name="connsiteY372" fmla="*/ 4179792 h 5314225"/>
              <a:gd name="connsiteX373" fmla="*/ 284960 w 6154543"/>
              <a:gd name="connsiteY373" fmla="*/ 4224364 h 5314225"/>
              <a:gd name="connsiteX374" fmla="*/ 337814 w 6154543"/>
              <a:gd name="connsiteY374" fmla="*/ 4196784 h 5314225"/>
              <a:gd name="connsiteX375" fmla="*/ 329243 w 6154543"/>
              <a:gd name="connsiteY375" fmla="*/ 4179792 h 5314225"/>
              <a:gd name="connsiteX376" fmla="*/ 2458806 w 6154543"/>
              <a:gd name="connsiteY376" fmla="*/ 4177084 h 5314225"/>
              <a:gd name="connsiteX377" fmla="*/ 2445378 w 6154543"/>
              <a:gd name="connsiteY377" fmla="*/ 4185456 h 5314225"/>
              <a:gd name="connsiteX378" fmla="*/ 2460234 w 6154543"/>
              <a:gd name="connsiteY378" fmla="*/ 4179054 h 5314225"/>
              <a:gd name="connsiteX379" fmla="*/ 2458806 w 6154543"/>
              <a:gd name="connsiteY379" fmla="*/ 4177084 h 5314225"/>
              <a:gd name="connsiteX380" fmla="*/ 2656506 w 6154543"/>
              <a:gd name="connsiteY380" fmla="*/ 4167234 h 5314225"/>
              <a:gd name="connsiteX381" fmla="*/ 2664791 w 6154543"/>
              <a:gd name="connsiteY381" fmla="*/ 4171666 h 5314225"/>
              <a:gd name="connsiteX382" fmla="*/ 2617937 w 6154543"/>
              <a:gd name="connsiteY382" fmla="*/ 4201955 h 5314225"/>
              <a:gd name="connsiteX383" fmla="*/ 2656506 w 6154543"/>
              <a:gd name="connsiteY383" fmla="*/ 4167234 h 5314225"/>
              <a:gd name="connsiteX384" fmla="*/ 868919 w 6154543"/>
              <a:gd name="connsiteY384" fmla="*/ 4160092 h 5314225"/>
              <a:gd name="connsiteX385" fmla="*/ 851206 w 6154543"/>
              <a:gd name="connsiteY385" fmla="*/ 4177576 h 5314225"/>
              <a:gd name="connsiteX386" fmla="*/ 862634 w 6154543"/>
              <a:gd name="connsiteY386" fmla="*/ 4183240 h 5314225"/>
              <a:gd name="connsiteX387" fmla="*/ 880347 w 6154543"/>
              <a:gd name="connsiteY387" fmla="*/ 4165264 h 5314225"/>
              <a:gd name="connsiteX388" fmla="*/ 868919 w 6154543"/>
              <a:gd name="connsiteY388" fmla="*/ 4160092 h 5314225"/>
              <a:gd name="connsiteX389" fmla="*/ 2440236 w 6154543"/>
              <a:gd name="connsiteY389" fmla="*/ 4156645 h 5314225"/>
              <a:gd name="connsiteX390" fmla="*/ 2413381 w 6154543"/>
              <a:gd name="connsiteY390" fmla="*/ 4183486 h 5314225"/>
              <a:gd name="connsiteX391" fmla="*/ 2425094 w 6154543"/>
              <a:gd name="connsiteY391" fmla="*/ 4188658 h 5314225"/>
              <a:gd name="connsiteX392" fmla="*/ 2440236 w 6154543"/>
              <a:gd name="connsiteY392" fmla="*/ 4156645 h 5314225"/>
              <a:gd name="connsiteX393" fmla="*/ 551513 w 6154543"/>
              <a:gd name="connsiteY393" fmla="*/ 4143101 h 5314225"/>
              <a:gd name="connsiteX394" fmla="*/ 518944 w 6154543"/>
              <a:gd name="connsiteY394" fmla="*/ 4167234 h 5314225"/>
              <a:gd name="connsiteX395" fmla="*/ 551513 w 6154543"/>
              <a:gd name="connsiteY395" fmla="*/ 4143101 h 5314225"/>
              <a:gd name="connsiteX396" fmla="*/ 516372 w 6154543"/>
              <a:gd name="connsiteY396" fmla="*/ 4137437 h 5314225"/>
              <a:gd name="connsiteX397" fmla="*/ 483803 w 6154543"/>
              <a:gd name="connsiteY397" fmla="*/ 4161324 h 5314225"/>
              <a:gd name="connsiteX398" fmla="*/ 516372 w 6154543"/>
              <a:gd name="connsiteY398" fmla="*/ 4137437 h 5314225"/>
              <a:gd name="connsiteX399" fmla="*/ 4223823 w 6154543"/>
              <a:gd name="connsiteY399" fmla="*/ 4135221 h 5314225"/>
              <a:gd name="connsiteX400" fmla="*/ 4243250 w 6154543"/>
              <a:gd name="connsiteY400" fmla="*/ 4147533 h 5314225"/>
              <a:gd name="connsiteX401" fmla="*/ 4209539 w 6154543"/>
              <a:gd name="connsiteY401" fmla="*/ 4144578 h 5314225"/>
              <a:gd name="connsiteX402" fmla="*/ 4215252 w 6154543"/>
              <a:gd name="connsiteY402" fmla="*/ 4135960 h 5314225"/>
              <a:gd name="connsiteX403" fmla="*/ 4223823 w 6154543"/>
              <a:gd name="connsiteY403" fmla="*/ 4135221 h 5314225"/>
              <a:gd name="connsiteX404" fmla="*/ 5689719 w 6154543"/>
              <a:gd name="connsiteY404" fmla="*/ 4128080 h 5314225"/>
              <a:gd name="connsiteX405" fmla="*/ 5769142 w 6154543"/>
              <a:gd name="connsiteY405" fmla="*/ 4229043 h 5314225"/>
              <a:gd name="connsiteX406" fmla="*/ 5689719 w 6154543"/>
              <a:gd name="connsiteY406" fmla="*/ 4128080 h 5314225"/>
              <a:gd name="connsiteX407" fmla="*/ 470090 w 6154543"/>
              <a:gd name="connsiteY407" fmla="*/ 4127833 h 5314225"/>
              <a:gd name="connsiteX408" fmla="*/ 431521 w 6154543"/>
              <a:gd name="connsiteY408" fmla="*/ 4162801 h 5314225"/>
              <a:gd name="connsiteX409" fmla="*/ 478661 w 6154543"/>
              <a:gd name="connsiteY409" fmla="*/ 4132512 h 5314225"/>
              <a:gd name="connsiteX410" fmla="*/ 470090 w 6154543"/>
              <a:gd name="connsiteY410" fmla="*/ 4127833 h 5314225"/>
              <a:gd name="connsiteX411" fmla="*/ 374097 w 6154543"/>
              <a:gd name="connsiteY411" fmla="*/ 4109118 h 5314225"/>
              <a:gd name="connsiteX412" fmla="*/ 311815 w 6154543"/>
              <a:gd name="connsiteY412" fmla="*/ 4171666 h 5314225"/>
              <a:gd name="connsiteX413" fmla="*/ 374097 w 6154543"/>
              <a:gd name="connsiteY413" fmla="*/ 4109118 h 5314225"/>
              <a:gd name="connsiteX414" fmla="*/ 367526 w 6154543"/>
              <a:gd name="connsiteY414" fmla="*/ 4085232 h 5314225"/>
              <a:gd name="connsiteX415" fmla="*/ 359812 w 6154543"/>
              <a:gd name="connsiteY415" fmla="*/ 4089664 h 5314225"/>
              <a:gd name="connsiteX416" fmla="*/ 359812 w 6154543"/>
              <a:gd name="connsiteY416" fmla="*/ 4089664 h 5314225"/>
              <a:gd name="connsiteX417" fmla="*/ 367526 w 6154543"/>
              <a:gd name="connsiteY417" fmla="*/ 4085232 h 5314225"/>
              <a:gd name="connsiteX418" fmla="*/ 330386 w 6154543"/>
              <a:gd name="connsiteY418" fmla="*/ 4075628 h 5314225"/>
              <a:gd name="connsiteX419" fmla="*/ 312673 w 6154543"/>
              <a:gd name="connsiteY419" fmla="*/ 4093358 h 5314225"/>
              <a:gd name="connsiteX420" fmla="*/ 330386 w 6154543"/>
              <a:gd name="connsiteY420" fmla="*/ 4075628 h 5314225"/>
              <a:gd name="connsiteX421" fmla="*/ 2763355 w 6154543"/>
              <a:gd name="connsiteY421" fmla="*/ 4071688 h 5314225"/>
              <a:gd name="connsiteX422" fmla="*/ 2715930 w 6154543"/>
              <a:gd name="connsiteY422" fmla="*/ 4127587 h 5314225"/>
              <a:gd name="connsiteX423" fmla="*/ 2763355 w 6154543"/>
              <a:gd name="connsiteY423" fmla="*/ 4071688 h 5314225"/>
              <a:gd name="connsiteX424" fmla="*/ 2542514 w 6154543"/>
              <a:gd name="connsiteY424" fmla="*/ 4041645 h 5314225"/>
              <a:gd name="connsiteX425" fmla="*/ 2535086 w 6154543"/>
              <a:gd name="connsiteY425" fmla="*/ 4044354 h 5314225"/>
              <a:gd name="connsiteX426" fmla="*/ 2505374 w 6154543"/>
              <a:gd name="connsiteY426" fmla="*/ 4082523 h 5314225"/>
              <a:gd name="connsiteX427" fmla="*/ 2449092 w 6154543"/>
              <a:gd name="connsiteY427" fmla="*/ 4147780 h 5314225"/>
              <a:gd name="connsiteX428" fmla="*/ 2483947 w 6154543"/>
              <a:gd name="connsiteY428" fmla="*/ 4138176 h 5314225"/>
              <a:gd name="connsiteX429" fmla="*/ 2490232 w 6154543"/>
              <a:gd name="connsiteY429" fmla="*/ 4114782 h 5314225"/>
              <a:gd name="connsiteX430" fmla="*/ 2537371 w 6154543"/>
              <a:gd name="connsiteY430" fmla="*/ 4084493 h 5314225"/>
              <a:gd name="connsiteX431" fmla="*/ 2552514 w 6154543"/>
              <a:gd name="connsiteY431" fmla="*/ 4052480 h 5314225"/>
              <a:gd name="connsiteX432" fmla="*/ 2542514 w 6154543"/>
              <a:gd name="connsiteY432" fmla="*/ 4041645 h 5314225"/>
              <a:gd name="connsiteX433" fmla="*/ 2818209 w 6154543"/>
              <a:gd name="connsiteY433" fmla="*/ 4019975 h 5314225"/>
              <a:gd name="connsiteX434" fmla="*/ 2828780 w 6154543"/>
              <a:gd name="connsiteY434" fmla="*/ 4038198 h 5314225"/>
              <a:gd name="connsiteX435" fmla="*/ 2796782 w 6154543"/>
              <a:gd name="connsiteY435" fmla="*/ 4035981 h 5314225"/>
              <a:gd name="connsiteX436" fmla="*/ 2818209 w 6154543"/>
              <a:gd name="connsiteY436" fmla="*/ 4019975 h 5314225"/>
              <a:gd name="connsiteX437" fmla="*/ 2682504 w 6154543"/>
              <a:gd name="connsiteY437" fmla="*/ 4010617 h 5314225"/>
              <a:gd name="connsiteX438" fmla="*/ 2637079 w 6154543"/>
              <a:gd name="connsiteY438" fmla="*/ 4053219 h 5314225"/>
              <a:gd name="connsiteX439" fmla="*/ 2660506 w 6154543"/>
              <a:gd name="connsiteY439" fmla="*/ 4038198 h 5314225"/>
              <a:gd name="connsiteX440" fmla="*/ 2687075 w 6154543"/>
              <a:gd name="connsiteY440" fmla="*/ 4011356 h 5314225"/>
              <a:gd name="connsiteX441" fmla="*/ 2682504 w 6154543"/>
              <a:gd name="connsiteY441" fmla="*/ 4010617 h 5314225"/>
              <a:gd name="connsiteX442" fmla="*/ 719215 w 6154543"/>
              <a:gd name="connsiteY442" fmla="*/ 4010617 h 5314225"/>
              <a:gd name="connsiteX443" fmla="*/ 677504 w 6154543"/>
              <a:gd name="connsiteY443" fmla="*/ 4069718 h 5314225"/>
              <a:gd name="connsiteX444" fmla="*/ 736643 w 6154543"/>
              <a:gd name="connsiteY444" fmla="*/ 4018990 h 5314225"/>
              <a:gd name="connsiteX445" fmla="*/ 719215 w 6154543"/>
              <a:gd name="connsiteY445" fmla="*/ 4010617 h 5314225"/>
              <a:gd name="connsiteX446" fmla="*/ 638935 w 6154543"/>
              <a:gd name="connsiteY446" fmla="*/ 4000028 h 5314225"/>
              <a:gd name="connsiteX447" fmla="*/ 616937 w 6154543"/>
              <a:gd name="connsiteY447" fmla="*/ 4027855 h 5314225"/>
              <a:gd name="connsiteX448" fmla="*/ 611223 w 6154543"/>
              <a:gd name="connsiteY448" fmla="*/ 4025146 h 5314225"/>
              <a:gd name="connsiteX449" fmla="*/ 581796 w 6154543"/>
              <a:gd name="connsiteY449" fmla="*/ 4037459 h 5314225"/>
              <a:gd name="connsiteX450" fmla="*/ 552084 w 6154543"/>
              <a:gd name="connsiteY450" fmla="*/ 4075628 h 5314225"/>
              <a:gd name="connsiteX451" fmla="*/ 557798 w 6154543"/>
              <a:gd name="connsiteY451" fmla="*/ 4078337 h 5314225"/>
              <a:gd name="connsiteX452" fmla="*/ 542942 w 6154543"/>
              <a:gd name="connsiteY452" fmla="*/ 4110842 h 5314225"/>
              <a:gd name="connsiteX453" fmla="*/ 622936 w 6154543"/>
              <a:gd name="connsiteY453" fmla="*/ 4030317 h 5314225"/>
              <a:gd name="connsiteX454" fmla="*/ 649506 w 6154543"/>
              <a:gd name="connsiteY454" fmla="*/ 4003722 h 5314225"/>
              <a:gd name="connsiteX455" fmla="*/ 638935 w 6154543"/>
              <a:gd name="connsiteY455" fmla="*/ 4000028 h 5314225"/>
              <a:gd name="connsiteX456" fmla="*/ 365240 w 6154543"/>
              <a:gd name="connsiteY456" fmla="*/ 4000028 h 5314225"/>
              <a:gd name="connsiteX457" fmla="*/ 366669 w 6154543"/>
              <a:gd name="connsiteY457" fmla="*/ 4001999 h 5314225"/>
              <a:gd name="connsiteX458" fmla="*/ 351813 w 6154543"/>
              <a:gd name="connsiteY458" fmla="*/ 4008155 h 5314225"/>
              <a:gd name="connsiteX459" fmla="*/ 365240 w 6154543"/>
              <a:gd name="connsiteY459" fmla="*/ 4000028 h 5314225"/>
              <a:gd name="connsiteX460" fmla="*/ 2866206 w 6154543"/>
              <a:gd name="connsiteY460" fmla="*/ 3992395 h 5314225"/>
              <a:gd name="connsiteX461" fmla="*/ 2842779 w 6154543"/>
              <a:gd name="connsiteY461" fmla="*/ 4007416 h 5314225"/>
              <a:gd name="connsiteX462" fmla="*/ 2866206 w 6154543"/>
              <a:gd name="connsiteY462" fmla="*/ 3992395 h 5314225"/>
              <a:gd name="connsiteX463" fmla="*/ 735785 w 6154543"/>
              <a:gd name="connsiteY463" fmla="*/ 3990671 h 5314225"/>
              <a:gd name="connsiteX464" fmla="*/ 722358 w 6154543"/>
              <a:gd name="connsiteY464" fmla="*/ 3999043 h 5314225"/>
              <a:gd name="connsiteX465" fmla="*/ 737214 w 6154543"/>
              <a:gd name="connsiteY465" fmla="*/ 3992887 h 5314225"/>
              <a:gd name="connsiteX466" fmla="*/ 735785 w 6154543"/>
              <a:gd name="connsiteY466" fmla="*/ 3990671 h 5314225"/>
              <a:gd name="connsiteX467" fmla="*/ 4130687 w 6154543"/>
              <a:gd name="connsiteY467" fmla="*/ 3971956 h 5314225"/>
              <a:gd name="connsiteX468" fmla="*/ 4111260 w 6154543"/>
              <a:gd name="connsiteY468" fmla="*/ 3984515 h 5314225"/>
              <a:gd name="connsiteX469" fmla="*/ 4115259 w 6154543"/>
              <a:gd name="connsiteY469" fmla="*/ 3994365 h 5314225"/>
              <a:gd name="connsiteX470" fmla="*/ 4134687 w 6154543"/>
              <a:gd name="connsiteY470" fmla="*/ 4015050 h 5314225"/>
              <a:gd name="connsiteX471" fmla="*/ 4170113 w 6154543"/>
              <a:gd name="connsiteY471" fmla="*/ 4008155 h 5314225"/>
              <a:gd name="connsiteX472" fmla="*/ 4166970 w 6154543"/>
              <a:gd name="connsiteY472" fmla="*/ 3993626 h 5314225"/>
              <a:gd name="connsiteX473" fmla="*/ 4130687 w 6154543"/>
              <a:gd name="connsiteY473" fmla="*/ 3971956 h 5314225"/>
              <a:gd name="connsiteX474" fmla="*/ 232678 w 6154543"/>
              <a:gd name="connsiteY474" fmla="*/ 3948316 h 5314225"/>
              <a:gd name="connsiteX475" fmla="*/ 154969 w 6154543"/>
              <a:gd name="connsiteY475" fmla="*/ 4068979 h 5314225"/>
              <a:gd name="connsiteX476" fmla="*/ 220393 w 6154543"/>
              <a:gd name="connsiteY476" fmla="*/ 3994857 h 5314225"/>
              <a:gd name="connsiteX477" fmla="*/ 228678 w 6154543"/>
              <a:gd name="connsiteY477" fmla="*/ 4011849 h 5314225"/>
              <a:gd name="connsiteX478" fmla="*/ 187253 w 6154543"/>
              <a:gd name="connsiteY478" fmla="*/ 4070949 h 5314225"/>
              <a:gd name="connsiteX479" fmla="*/ 154684 w 6154543"/>
              <a:gd name="connsiteY479" fmla="*/ 4094836 h 5314225"/>
              <a:gd name="connsiteX480" fmla="*/ 86689 w 6154543"/>
              <a:gd name="connsiteY480" fmla="*/ 4154428 h 5314225"/>
              <a:gd name="connsiteX481" fmla="*/ 108116 w 6154543"/>
              <a:gd name="connsiteY481" fmla="*/ 4099022 h 5314225"/>
              <a:gd name="connsiteX482" fmla="*/ 185253 w 6154543"/>
              <a:gd name="connsiteY482" fmla="*/ 4004707 h 5314225"/>
              <a:gd name="connsiteX483" fmla="*/ 232678 w 6154543"/>
              <a:gd name="connsiteY483" fmla="*/ 3948316 h 5314225"/>
              <a:gd name="connsiteX484" fmla="*/ 2803638 w 6154543"/>
              <a:gd name="connsiteY484" fmla="*/ 3940928 h 5314225"/>
              <a:gd name="connsiteX485" fmla="*/ 2795925 w 6154543"/>
              <a:gd name="connsiteY485" fmla="*/ 3944868 h 5314225"/>
              <a:gd name="connsiteX486" fmla="*/ 2736786 w 6154543"/>
              <a:gd name="connsiteY486" fmla="*/ 3995596 h 5314225"/>
              <a:gd name="connsiteX487" fmla="*/ 2665934 w 6154543"/>
              <a:gd name="connsiteY487" fmla="*/ 4067009 h 5314225"/>
              <a:gd name="connsiteX488" fmla="*/ 2685933 w 6154543"/>
              <a:gd name="connsiteY488" fmla="*/ 4089664 h 5314225"/>
              <a:gd name="connsiteX489" fmla="*/ 2765927 w 6154543"/>
              <a:gd name="connsiteY489" fmla="*/ 4009386 h 5314225"/>
              <a:gd name="connsiteX490" fmla="*/ 2815923 w 6154543"/>
              <a:gd name="connsiteY490" fmla="*/ 3967523 h 5314225"/>
              <a:gd name="connsiteX491" fmla="*/ 2715645 w 6154543"/>
              <a:gd name="connsiteY491" fmla="*/ 4051003 h 5314225"/>
              <a:gd name="connsiteX492" fmla="*/ 2754213 w 6154543"/>
              <a:gd name="connsiteY492" fmla="*/ 4003722 h 5314225"/>
              <a:gd name="connsiteX493" fmla="*/ 2748214 w 6154543"/>
              <a:gd name="connsiteY493" fmla="*/ 4001014 h 5314225"/>
              <a:gd name="connsiteX494" fmla="*/ 2769355 w 6154543"/>
              <a:gd name="connsiteY494" fmla="*/ 3971710 h 5314225"/>
              <a:gd name="connsiteX495" fmla="*/ 2795925 w 6154543"/>
              <a:gd name="connsiteY495" fmla="*/ 3944868 h 5314225"/>
              <a:gd name="connsiteX496" fmla="*/ 2803638 w 6154543"/>
              <a:gd name="connsiteY496" fmla="*/ 3940928 h 5314225"/>
              <a:gd name="connsiteX497" fmla="*/ 2841064 w 6154543"/>
              <a:gd name="connsiteY497" fmla="*/ 3938958 h 5314225"/>
              <a:gd name="connsiteX498" fmla="*/ 2827923 w 6154543"/>
              <a:gd name="connsiteY498" fmla="*/ 3947084 h 5314225"/>
              <a:gd name="connsiteX499" fmla="*/ 2842493 w 6154543"/>
              <a:gd name="connsiteY499" fmla="*/ 3940928 h 5314225"/>
              <a:gd name="connsiteX500" fmla="*/ 2841064 w 6154543"/>
              <a:gd name="connsiteY500" fmla="*/ 3938958 h 5314225"/>
              <a:gd name="connsiteX501" fmla="*/ 3908417 w 6154543"/>
              <a:gd name="connsiteY501" fmla="*/ 3924675 h 5314225"/>
              <a:gd name="connsiteX502" fmla="*/ 3930701 w 6154543"/>
              <a:gd name="connsiteY502" fmla="*/ 3939697 h 5314225"/>
              <a:gd name="connsiteX503" fmla="*/ 3898418 w 6154543"/>
              <a:gd name="connsiteY503" fmla="*/ 3927384 h 5314225"/>
              <a:gd name="connsiteX504" fmla="*/ 3908417 w 6154543"/>
              <a:gd name="connsiteY504" fmla="*/ 3924675 h 5314225"/>
              <a:gd name="connsiteX505" fmla="*/ 2887061 w 6154543"/>
              <a:gd name="connsiteY505" fmla="*/ 3896356 h 5314225"/>
              <a:gd name="connsiteX506" fmla="*/ 2863348 w 6154543"/>
              <a:gd name="connsiteY506" fmla="*/ 3911624 h 5314225"/>
              <a:gd name="connsiteX507" fmla="*/ 2887061 w 6154543"/>
              <a:gd name="connsiteY507" fmla="*/ 3896356 h 5314225"/>
              <a:gd name="connsiteX508" fmla="*/ 271533 w 6154543"/>
              <a:gd name="connsiteY508" fmla="*/ 3889215 h 5314225"/>
              <a:gd name="connsiteX509" fmla="*/ 248106 w 6154543"/>
              <a:gd name="connsiteY509" fmla="*/ 3904236 h 5314225"/>
              <a:gd name="connsiteX510" fmla="*/ 271533 w 6154543"/>
              <a:gd name="connsiteY510" fmla="*/ 3889215 h 5314225"/>
              <a:gd name="connsiteX511" fmla="*/ 2836493 w 6154543"/>
              <a:gd name="connsiteY511" fmla="*/ 3884044 h 5314225"/>
              <a:gd name="connsiteX512" fmla="*/ 2822780 w 6154543"/>
              <a:gd name="connsiteY512" fmla="*/ 3892416 h 5314225"/>
              <a:gd name="connsiteX513" fmla="*/ 2737072 w 6154543"/>
              <a:gd name="connsiteY513" fmla="*/ 3969493 h 5314225"/>
              <a:gd name="connsiteX514" fmla="*/ 2784211 w 6154543"/>
              <a:gd name="connsiteY514" fmla="*/ 3939451 h 5314225"/>
              <a:gd name="connsiteX515" fmla="*/ 2822780 w 6154543"/>
              <a:gd name="connsiteY515" fmla="*/ 3892416 h 5314225"/>
              <a:gd name="connsiteX516" fmla="*/ 2836493 w 6154543"/>
              <a:gd name="connsiteY516" fmla="*/ 3884044 h 5314225"/>
              <a:gd name="connsiteX517" fmla="*/ 3846136 w 6154543"/>
              <a:gd name="connsiteY517" fmla="*/ 3872962 h 5314225"/>
              <a:gd name="connsiteX518" fmla="*/ 3868705 w 6154543"/>
              <a:gd name="connsiteY518" fmla="*/ 3874686 h 5314225"/>
              <a:gd name="connsiteX519" fmla="*/ 3892704 w 6154543"/>
              <a:gd name="connsiteY519" fmla="*/ 3900296 h 5314225"/>
              <a:gd name="connsiteX520" fmla="*/ 3887847 w 6154543"/>
              <a:gd name="connsiteY520" fmla="*/ 3895371 h 5314225"/>
              <a:gd name="connsiteX521" fmla="*/ 3886990 w 6154543"/>
              <a:gd name="connsiteY521" fmla="*/ 3899804 h 5314225"/>
              <a:gd name="connsiteX522" fmla="*/ 3846136 w 6154543"/>
              <a:gd name="connsiteY522" fmla="*/ 3872962 h 5314225"/>
              <a:gd name="connsiteX523" fmla="*/ 335242 w 6154543"/>
              <a:gd name="connsiteY523" fmla="*/ 3857202 h 5314225"/>
              <a:gd name="connsiteX524" fmla="*/ 341242 w 6154543"/>
              <a:gd name="connsiteY524" fmla="*/ 3857449 h 5314225"/>
              <a:gd name="connsiteX525" fmla="*/ 305816 w 6154543"/>
              <a:gd name="connsiteY525" fmla="*/ 3893401 h 5314225"/>
              <a:gd name="connsiteX526" fmla="*/ 335242 w 6154543"/>
              <a:gd name="connsiteY526" fmla="*/ 3857202 h 5314225"/>
              <a:gd name="connsiteX527" fmla="*/ 2889061 w 6154543"/>
              <a:gd name="connsiteY527" fmla="*/ 3856710 h 5314225"/>
              <a:gd name="connsiteX528" fmla="*/ 2875633 w 6154543"/>
              <a:gd name="connsiteY528" fmla="*/ 3864836 h 5314225"/>
              <a:gd name="connsiteX529" fmla="*/ 2890490 w 6154543"/>
              <a:gd name="connsiteY529" fmla="*/ 3858680 h 5314225"/>
              <a:gd name="connsiteX530" fmla="*/ 2889061 w 6154543"/>
              <a:gd name="connsiteY530" fmla="*/ 3856710 h 5314225"/>
              <a:gd name="connsiteX531" fmla="*/ 2886204 w 6154543"/>
              <a:gd name="connsiteY531" fmla="*/ 3842181 h 5314225"/>
              <a:gd name="connsiteX532" fmla="*/ 2873062 w 6154543"/>
              <a:gd name="connsiteY532" fmla="*/ 3850307 h 5314225"/>
              <a:gd name="connsiteX533" fmla="*/ 2887633 w 6154543"/>
              <a:gd name="connsiteY533" fmla="*/ 3844397 h 5314225"/>
              <a:gd name="connsiteX534" fmla="*/ 2886204 w 6154543"/>
              <a:gd name="connsiteY534" fmla="*/ 3842181 h 5314225"/>
              <a:gd name="connsiteX535" fmla="*/ 576082 w 6154543"/>
              <a:gd name="connsiteY535" fmla="*/ 3838241 h 5314225"/>
              <a:gd name="connsiteX536" fmla="*/ 558369 w 6154543"/>
              <a:gd name="connsiteY536" fmla="*/ 3855725 h 5314225"/>
              <a:gd name="connsiteX537" fmla="*/ 576082 w 6154543"/>
              <a:gd name="connsiteY537" fmla="*/ 3838241 h 5314225"/>
              <a:gd name="connsiteX538" fmla="*/ 2950485 w 6154543"/>
              <a:gd name="connsiteY538" fmla="*/ 3820265 h 5314225"/>
              <a:gd name="connsiteX539" fmla="*/ 2937343 w 6154543"/>
              <a:gd name="connsiteY539" fmla="*/ 3828637 h 5314225"/>
              <a:gd name="connsiteX540" fmla="*/ 2952199 w 6154543"/>
              <a:gd name="connsiteY540" fmla="*/ 3822481 h 5314225"/>
              <a:gd name="connsiteX541" fmla="*/ 2950485 w 6154543"/>
              <a:gd name="connsiteY541" fmla="*/ 3820265 h 5314225"/>
              <a:gd name="connsiteX542" fmla="*/ 592367 w 6154543"/>
              <a:gd name="connsiteY542" fmla="*/ 3818295 h 5314225"/>
              <a:gd name="connsiteX543" fmla="*/ 579225 w 6154543"/>
              <a:gd name="connsiteY543" fmla="*/ 3826421 h 5314225"/>
              <a:gd name="connsiteX544" fmla="*/ 593796 w 6154543"/>
              <a:gd name="connsiteY544" fmla="*/ 3820265 h 5314225"/>
              <a:gd name="connsiteX545" fmla="*/ 592367 w 6154543"/>
              <a:gd name="connsiteY545" fmla="*/ 3818295 h 5314225"/>
              <a:gd name="connsiteX546" fmla="*/ 2914488 w 6154543"/>
              <a:gd name="connsiteY546" fmla="*/ 3817802 h 5314225"/>
              <a:gd name="connsiteX547" fmla="*/ 2896489 w 6154543"/>
              <a:gd name="connsiteY547" fmla="*/ 3835286 h 5314225"/>
              <a:gd name="connsiteX548" fmla="*/ 2908203 w 6154543"/>
              <a:gd name="connsiteY548" fmla="*/ 3840950 h 5314225"/>
              <a:gd name="connsiteX549" fmla="*/ 2925916 w 6154543"/>
              <a:gd name="connsiteY549" fmla="*/ 3822973 h 5314225"/>
              <a:gd name="connsiteX550" fmla="*/ 2914488 w 6154543"/>
              <a:gd name="connsiteY550" fmla="*/ 3817802 h 5314225"/>
              <a:gd name="connsiteX551" fmla="*/ 554941 w 6154543"/>
              <a:gd name="connsiteY551" fmla="*/ 3803766 h 5314225"/>
              <a:gd name="connsiteX552" fmla="*/ 538371 w 6154543"/>
              <a:gd name="connsiteY552" fmla="*/ 3807459 h 5314225"/>
              <a:gd name="connsiteX553" fmla="*/ 549799 w 6154543"/>
              <a:gd name="connsiteY553" fmla="*/ 3838733 h 5314225"/>
              <a:gd name="connsiteX554" fmla="*/ 554941 w 6154543"/>
              <a:gd name="connsiteY554" fmla="*/ 3803766 h 5314225"/>
              <a:gd name="connsiteX555" fmla="*/ 3017623 w 6154543"/>
              <a:gd name="connsiteY555" fmla="*/ 3797363 h 5314225"/>
              <a:gd name="connsiteX556" fmla="*/ 3019052 w 6154543"/>
              <a:gd name="connsiteY556" fmla="*/ 3799333 h 5314225"/>
              <a:gd name="connsiteX557" fmla="*/ 3004481 w 6154543"/>
              <a:gd name="connsiteY557" fmla="*/ 3805489 h 5314225"/>
              <a:gd name="connsiteX558" fmla="*/ 3017623 w 6154543"/>
              <a:gd name="connsiteY558" fmla="*/ 3797363 h 5314225"/>
              <a:gd name="connsiteX559" fmla="*/ 614365 w 6154543"/>
              <a:gd name="connsiteY559" fmla="*/ 3790961 h 5314225"/>
              <a:gd name="connsiteX560" fmla="*/ 596938 w 6154543"/>
              <a:gd name="connsiteY560" fmla="*/ 3808691 h 5314225"/>
              <a:gd name="connsiteX561" fmla="*/ 614365 w 6154543"/>
              <a:gd name="connsiteY561" fmla="*/ 3790961 h 5314225"/>
              <a:gd name="connsiteX562" fmla="*/ 2981912 w 6154543"/>
              <a:gd name="connsiteY562" fmla="*/ 3784065 h 5314225"/>
              <a:gd name="connsiteX563" fmla="*/ 2949628 w 6154543"/>
              <a:gd name="connsiteY563" fmla="*/ 3807952 h 5314225"/>
              <a:gd name="connsiteX564" fmla="*/ 2981912 w 6154543"/>
              <a:gd name="connsiteY564" fmla="*/ 3784065 h 5314225"/>
              <a:gd name="connsiteX565" fmla="*/ 5560300 w 6154543"/>
              <a:gd name="connsiteY565" fmla="*/ 3777663 h 5314225"/>
              <a:gd name="connsiteX566" fmla="*/ 5597154 w 6154543"/>
              <a:gd name="connsiteY566" fmla="*/ 3791207 h 5314225"/>
              <a:gd name="connsiteX567" fmla="*/ 5547158 w 6154543"/>
              <a:gd name="connsiteY567" fmla="*/ 3782342 h 5314225"/>
              <a:gd name="connsiteX568" fmla="*/ 5560300 w 6154543"/>
              <a:gd name="connsiteY568" fmla="*/ 3777663 h 5314225"/>
              <a:gd name="connsiteX569" fmla="*/ 427236 w 6154543"/>
              <a:gd name="connsiteY569" fmla="*/ 3765843 h 5314225"/>
              <a:gd name="connsiteX570" fmla="*/ 403809 w 6154543"/>
              <a:gd name="connsiteY570" fmla="*/ 3780864 h 5314225"/>
              <a:gd name="connsiteX571" fmla="*/ 427236 w 6154543"/>
              <a:gd name="connsiteY571" fmla="*/ 3765843 h 5314225"/>
              <a:gd name="connsiteX572" fmla="*/ 577225 w 6154543"/>
              <a:gd name="connsiteY572" fmla="*/ 3759933 h 5314225"/>
              <a:gd name="connsiteX573" fmla="*/ 568369 w 6154543"/>
              <a:gd name="connsiteY573" fmla="*/ 3768798 h 5314225"/>
              <a:gd name="connsiteX574" fmla="*/ 577225 w 6154543"/>
              <a:gd name="connsiteY574" fmla="*/ 3759933 h 5314225"/>
              <a:gd name="connsiteX575" fmla="*/ 362955 w 6154543"/>
              <a:gd name="connsiteY575" fmla="*/ 3749590 h 5314225"/>
              <a:gd name="connsiteX576" fmla="*/ 369240 w 6154543"/>
              <a:gd name="connsiteY576" fmla="*/ 3753284 h 5314225"/>
              <a:gd name="connsiteX577" fmla="*/ 312673 w 6154543"/>
              <a:gd name="connsiteY577" fmla="*/ 3818541 h 5314225"/>
              <a:gd name="connsiteX578" fmla="*/ 265533 w 6154543"/>
              <a:gd name="connsiteY578" fmla="*/ 3874686 h 5314225"/>
              <a:gd name="connsiteX579" fmla="*/ 286103 w 6154543"/>
              <a:gd name="connsiteY579" fmla="*/ 3845382 h 5314225"/>
              <a:gd name="connsiteX580" fmla="*/ 289246 w 6154543"/>
              <a:gd name="connsiteY580" fmla="*/ 3833562 h 5314225"/>
              <a:gd name="connsiteX581" fmla="*/ 315815 w 6154543"/>
              <a:gd name="connsiteY581" fmla="*/ 3806967 h 5314225"/>
              <a:gd name="connsiteX582" fmla="*/ 362955 w 6154543"/>
              <a:gd name="connsiteY582" fmla="*/ 3749590 h 5314225"/>
              <a:gd name="connsiteX583" fmla="*/ 3888990 w 6154543"/>
              <a:gd name="connsiteY583" fmla="*/ 3745650 h 5314225"/>
              <a:gd name="connsiteX584" fmla="*/ 3951842 w 6154543"/>
              <a:gd name="connsiteY584" fmla="*/ 3804504 h 5314225"/>
              <a:gd name="connsiteX585" fmla="*/ 3899275 w 6154543"/>
              <a:gd name="connsiteY585" fmla="*/ 3809429 h 5314225"/>
              <a:gd name="connsiteX586" fmla="*/ 3857563 w 6154543"/>
              <a:gd name="connsiteY586" fmla="*/ 3754023 h 5314225"/>
              <a:gd name="connsiteX587" fmla="*/ 3888990 w 6154543"/>
              <a:gd name="connsiteY587" fmla="*/ 3745650 h 5314225"/>
              <a:gd name="connsiteX588" fmla="*/ 5386026 w 6154543"/>
              <a:gd name="connsiteY588" fmla="*/ 3743188 h 5314225"/>
              <a:gd name="connsiteX589" fmla="*/ 5382884 w 6154543"/>
              <a:gd name="connsiteY589" fmla="*/ 3761657 h 5314225"/>
              <a:gd name="connsiteX590" fmla="*/ 5425738 w 6154543"/>
              <a:gd name="connsiteY590" fmla="*/ 3746389 h 5314225"/>
              <a:gd name="connsiteX591" fmla="*/ 5386026 w 6154543"/>
              <a:gd name="connsiteY591" fmla="*/ 3743188 h 5314225"/>
              <a:gd name="connsiteX592" fmla="*/ 679218 w 6154543"/>
              <a:gd name="connsiteY592" fmla="*/ 3742941 h 5314225"/>
              <a:gd name="connsiteX593" fmla="*/ 634935 w 6154543"/>
              <a:gd name="connsiteY593" fmla="*/ 3787513 h 5314225"/>
              <a:gd name="connsiteX594" fmla="*/ 679218 w 6154543"/>
              <a:gd name="connsiteY594" fmla="*/ 3742941 h 5314225"/>
              <a:gd name="connsiteX595" fmla="*/ 705502 w 6154543"/>
              <a:gd name="connsiteY595" fmla="*/ 3742203 h 5314225"/>
              <a:gd name="connsiteX596" fmla="*/ 649506 w 6154543"/>
              <a:gd name="connsiteY596" fmla="*/ 3807459 h 5314225"/>
              <a:gd name="connsiteX597" fmla="*/ 617222 w 6154543"/>
              <a:gd name="connsiteY597" fmla="*/ 3805243 h 5314225"/>
              <a:gd name="connsiteX598" fmla="*/ 620079 w 6154543"/>
              <a:gd name="connsiteY598" fmla="*/ 3819772 h 5314225"/>
              <a:gd name="connsiteX599" fmla="*/ 613794 w 6154543"/>
              <a:gd name="connsiteY599" fmla="*/ 3842920 h 5314225"/>
              <a:gd name="connsiteX600" fmla="*/ 510087 w 6154543"/>
              <a:gd name="connsiteY600" fmla="*/ 3964076 h 5314225"/>
              <a:gd name="connsiteX601" fmla="*/ 595510 w 6154543"/>
              <a:gd name="connsiteY601" fmla="*/ 3886753 h 5314225"/>
              <a:gd name="connsiteX602" fmla="*/ 649506 w 6154543"/>
              <a:gd name="connsiteY602" fmla="*/ 3807459 h 5314225"/>
              <a:gd name="connsiteX603" fmla="*/ 705502 w 6154543"/>
              <a:gd name="connsiteY603" fmla="*/ 3742203 h 5314225"/>
              <a:gd name="connsiteX604" fmla="*/ 566940 w 6154543"/>
              <a:gd name="connsiteY604" fmla="*/ 3730875 h 5314225"/>
              <a:gd name="connsiteX605" fmla="*/ 542085 w 6154543"/>
              <a:gd name="connsiteY605" fmla="*/ 3769783 h 5314225"/>
              <a:gd name="connsiteX606" fmla="*/ 571511 w 6154543"/>
              <a:gd name="connsiteY606" fmla="*/ 3731121 h 5314225"/>
              <a:gd name="connsiteX607" fmla="*/ 566940 w 6154543"/>
              <a:gd name="connsiteY607" fmla="*/ 3730875 h 5314225"/>
              <a:gd name="connsiteX608" fmla="*/ 695502 w 6154543"/>
              <a:gd name="connsiteY608" fmla="*/ 3722995 h 5314225"/>
              <a:gd name="connsiteX609" fmla="*/ 682646 w 6154543"/>
              <a:gd name="connsiteY609" fmla="*/ 3731121 h 5314225"/>
              <a:gd name="connsiteX610" fmla="*/ 696931 w 6154543"/>
              <a:gd name="connsiteY610" fmla="*/ 3725211 h 5314225"/>
              <a:gd name="connsiteX611" fmla="*/ 695502 w 6154543"/>
              <a:gd name="connsiteY611" fmla="*/ 3722995 h 5314225"/>
              <a:gd name="connsiteX612" fmla="*/ 3828708 w 6154543"/>
              <a:gd name="connsiteY612" fmla="*/ 3693937 h 5314225"/>
              <a:gd name="connsiteX613" fmla="*/ 3876419 w 6154543"/>
              <a:gd name="connsiteY613" fmla="*/ 3716839 h 5314225"/>
              <a:gd name="connsiteX614" fmla="*/ 3829565 w 6154543"/>
              <a:gd name="connsiteY614" fmla="*/ 3722749 h 5314225"/>
              <a:gd name="connsiteX615" fmla="*/ 3828708 w 6154543"/>
              <a:gd name="connsiteY615" fmla="*/ 3693937 h 5314225"/>
              <a:gd name="connsiteX616" fmla="*/ 3064763 w 6154543"/>
              <a:gd name="connsiteY616" fmla="*/ 3692214 h 5314225"/>
              <a:gd name="connsiteX617" fmla="*/ 3041050 w 6154543"/>
              <a:gd name="connsiteY617" fmla="*/ 3707235 h 5314225"/>
              <a:gd name="connsiteX618" fmla="*/ 3064763 w 6154543"/>
              <a:gd name="connsiteY618" fmla="*/ 3692214 h 5314225"/>
              <a:gd name="connsiteX619" fmla="*/ 488374 w 6154543"/>
              <a:gd name="connsiteY619" fmla="*/ 3678670 h 5314225"/>
              <a:gd name="connsiteX620" fmla="*/ 493231 w 6154543"/>
              <a:gd name="connsiteY620" fmla="*/ 3678916 h 5314225"/>
              <a:gd name="connsiteX621" fmla="*/ 488374 w 6154543"/>
              <a:gd name="connsiteY621" fmla="*/ 3678670 h 5314225"/>
              <a:gd name="connsiteX622" fmla="*/ 515515 w 6154543"/>
              <a:gd name="connsiteY622" fmla="*/ 3666603 h 5314225"/>
              <a:gd name="connsiteX623" fmla="*/ 496088 w 6154543"/>
              <a:gd name="connsiteY623" fmla="*/ 3682363 h 5314225"/>
              <a:gd name="connsiteX624" fmla="*/ 515515 w 6154543"/>
              <a:gd name="connsiteY624" fmla="*/ 3666603 h 5314225"/>
              <a:gd name="connsiteX625" fmla="*/ 3811567 w 6154543"/>
              <a:gd name="connsiteY625" fmla="*/ 3666357 h 5314225"/>
              <a:gd name="connsiteX626" fmla="*/ 3836422 w 6154543"/>
              <a:gd name="connsiteY626" fmla="*/ 3687288 h 5314225"/>
              <a:gd name="connsiteX627" fmla="*/ 3811567 w 6154543"/>
              <a:gd name="connsiteY627" fmla="*/ 3666357 h 5314225"/>
              <a:gd name="connsiteX628" fmla="*/ 3169612 w 6154543"/>
              <a:gd name="connsiteY628" fmla="*/ 3662417 h 5314225"/>
              <a:gd name="connsiteX629" fmla="*/ 3045050 w 6154543"/>
              <a:gd name="connsiteY629" fmla="*/ 3812877 h 5314225"/>
              <a:gd name="connsiteX630" fmla="*/ 3027337 w 6154543"/>
              <a:gd name="connsiteY630" fmla="*/ 3830853 h 5314225"/>
              <a:gd name="connsiteX631" fmla="*/ 3042193 w 6154543"/>
              <a:gd name="connsiteY631" fmla="*/ 3798594 h 5314225"/>
              <a:gd name="connsiteX632" fmla="*/ 3086761 w 6154543"/>
              <a:gd name="connsiteY632" fmla="*/ 3754023 h 5314225"/>
              <a:gd name="connsiteX633" fmla="*/ 3169612 w 6154543"/>
              <a:gd name="connsiteY633" fmla="*/ 3662417 h 5314225"/>
              <a:gd name="connsiteX634" fmla="*/ 428664 w 6154543"/>
              <a:gd name="connsiteY634" fmla="*/ 3634591 h 5314225"/>
              <a:gd name="connsiteX635" fmla="*/ 430093 w 6154543"/>
              <a:gd name="connsiteY635" fmla="*/ 3636561 h 5314225"/>
              <a:gd name="connsiteX636" fmla="*/ 415522 w 6154543"/>
              <a:gd name="connsiteY636" fmla="*/ 3642717 h 5314225"/>
              <a:gd name="connsiteX637" fmla="*/ 428664 w 6154543"/>
              <a:gd name="connsiteY637" fmla="*/ 3634591 h 5314225"/>
              <a:gd name="connsiteX638" fmla="*/ 3210752 w 6154543"/>
              <a:gd name="connsiteY638" fmla="*/ 3611197 h 5314225"/>
              <a:gd name="connsiteX639" fmla="*/ 3206753 w 6154543"/>
              <a:gd name="connsiteY639" fmla="*/ 3625233 h 5314225"/>
              <a:gd name="connsiteX640" fmla="*/ 3177326 w 6154543"/>
              <a:gd name="connsiteY640" fmla="*/ 3637546 h 5314225"/>
              <a:gd name="connsiteX641" fmla="*/ 3210752 w 6154543"/>
              <a:gd name="connsiteY641" fmla="*/ 3611197 h 5314225"/>
              <a:gd name="connsiteX642" fmla="*/ 3112473 w 6154543"/>
              <a:gd name="connsiteY642" fmla="*/ 3610212 h 5314225"/>
              <a:gd name="connsiteX643" fmla="*/ 3080190 w 6154543"/>
              <a:gd name="connsiteY643" fmla="*/ 3633852 h 5314225"/>
              <a:gd name="connsiteX644" fmla="*/ 3112473 w 6154543"/>
              <a:gd name="connsiteY644" fmla="*/ 3610212 h 5314225"/>
              <a:gd name="connsiteX645" fmla="*/ 592367 w 6154543"/>
              <a:gd name="connsiteY645" fmla="*/ 3606764 h 5314225"/>
              <a:gd name="connsiteX646" fmla="*/ 592367 w 6154543"/>
              <a:gd name="connsiteY646" fmla="*/ 3606764 h 5314225"/>
              <a:gd name="connsiteX647" fmla="*/ 3219323 w 6154543"/>
              <a:gd name="connsiteY647" fmla="*/ 3590758 h 5314225"/>
              <a:gd name="connsiteX648" fmla="*/ 3220752 w 6154543"/>
              <a:gd name="connsiteY648" fmla="*/ 3592974 h 5314225"/>
              <a:gd name="connsiteX649" fmla="*/ 3206181 w 6154543"/>
              <a:gd name="connsiteY649" fmla="*/ 3599130 h 5314225"/>
              <a:gd name="connsiteX650" fmla="*/ 3219323 w 6154543"/>
              <a:gd name="connsiteY650" fmla="*/ 3590758 h 5314225"/>
              <a:gd name="connsiteX651" fmla="*/ 3759570 w 6154543"/>
              <a:gd name="connsiteY651" fmla="*/ 3567117 h 5314225"/>
              <a:gd name="connsiteX652" fmla="*/ 3786711 w 6154543"/>
              <a:gd name="connsiteY652" fmla="*/ 3607257 h 5314225"/>
              <a:gd name="connsiteX653" fmla="*/ 3759570 w 6154543"/>
              <a:gd name="connsiteY653" fmla="*/ 3567117 h 5314225"/>
              <a:gd name="connsiteX654" fmla="*/ 801495 w 6154543"/>
              <a:gd name="connsiteY654" fmla="*/ 3551850 h 5314225"/>
              <a:gd name="connsiteX655" fmla="*/ 629793 w 6154543"/>
              <a:gd name="connsiteY655" fmla="*/ 3758702 h 5314225"/>
              <a:gd name="connsiteX656" fmla="*/ 712359 w 6154543"/>
              <a:gd name="connsiteY656" fmla="*/ 3666850 h 5314225"/>
              <a:gd name="connsiteX657" fmla="*/ 786639 w 6154543"/>
              <a:gd name="connsiteY657" fmla="*/ 3583863 h 5314225"/>
              <a:gd name="connsiteX658" fmla="*/ 801495 w 6154543"/>
              <a:gd name="connsiteY658" fmla="*/ 3551850 h 5314225"/>
              <a:gd name="connsiteX659" fmla="*/ 3213323 w 6154543"/>
              <a:gd name="connsiteY659" fmla="*/ 3500629 h 5314225"/>
              <a:gd name="connsiteX660" fmla="*/ 3180754 w 6154543"/>
              <a:gd name="connsiteY660" fmla="*/ 3524516 h 5314225"/>
              <a:gd name="connsiteX661" fmla="*/ 3213323 w 6154543"/>
              <a:gd name="connsiteY661" fmla="*/ 3500629 h 5314225"/>
              <a:gd name="connsiteX662" fmla="*/ 636078 w 6154543"/>
              <a:gd name="connsiteY662" fmla="*/ 3499398 h 5314225"/>
              <a:gd name="connsiteX663" fmla="*/ 637792 w 6154543"/>
              <a:gd name="connsiteY663" fmla="*/ 3501368 h 5314225"/>
              <a:gd name="connsiteX664" fmla="*/ 622936 w 6154543"/>
              <a:gd name="connsiteY664" fmla="*/ 3507771 h 5314225"/>
              <a:gd name="connsiteX665" fmla="*/ 636078 w 6154543"/>
              <a:gd name="connsiteY665" fmla="*/ 3499398 h 5314225"/>
              <a:gd name="connsiteX666" fmla="*/ 3137615 w 6154543"/>
              <a:gd name="connsiteY666" fmla="*/ 3491026 h 5314225"/>
              <a:gd name="connsiteX667" fmla="*/ 3113902 w 6154543"/>
              <a:gd name="connsiteY667" fmla="*/ 3506047 h 5314225"/>
              <a:gd name="connsiteX668" fmla="*/ 3137615 w 6154543"/>
              <a:gd name="connsiteY668" fmla="*/ 3491026 h 5314225"/>
              <a:gd name="connsiteX669" fmla="*/ 5636294 w 6154543"/>
              <a:gd name="connsiteY669" fmla="*/ 3476004 h 5314225"/>
              <a:gd name="connsiteX670" fmla="*/ 5661721 w 6154543"/>
              <a:gd name="connsiteY670" fmla="*/ 3481422 h 5314225"/>
              <a:gd name="connsiteX671" fmla="*/ 5669435 w 6154543"/>
              <a:gd name="connsiteY671" fmla="*/ 3534366 h 5314225"/>
              <a:gd name="connsiteX672" fmla="*/ 5651722 w 6154543"/>
              <a:gd name="connsiteY672" fmla="*/ 3537567 h 5314225"/>
              <a:gd name="connsiteX673" fmla="*/ 5651150 w 6154543"/>
              <a:gd name="connsiteY673" fmla="*/ 3509002 h 5314225"/>
              <a:gd name="connsiteX674" fmla="*/ 5627724 w 6154543"/>
              <a:gd name="connsiteY674" fmla="*/ 3478467 h 5314225"/>
              <a:gd name="connsiteX675" fmla="*/ 5636294 w 6154543"/>
              <a:gd name="connsiteY675" fmla="*/ 3476004 h 5314225"/>
              <a:gd name="connsiteX676" fmla="*/ 3241321 w 6154543"/>
              <a:gd name="connsiteY676" fmla="*/ 3460244 h 5314225"/>
              <a:gd name="connsiteX677" fmla="*/ 3228180 w 6154543"/>
              <a:gd name="connsiteY677" fmla="*/ 3468370 h 5314225"/>
              <a:gd name="connsiteX678" fmla="*/ 3242750 w 6154543"/>
              <a:gd name="connsiteY678" fmla="*/ 3462214 h 5314225"/>
              <a:gd name="connsiteX679" fmla="*/ 3241321 w 6154543"/>
              <a:gd name="connsiteY679" fmla="*/ 3460244 h 5314225"/>
              <a:gd name="connsiteX680" fmla="*/ 3173041 w 6154543"/>
              <a:gd name="connsiteY680" fmla="*/ 3455319 h 5314225"/>
              <a:gd name="connsiteX681" fmla="*/ 3149614 w 6154543"/>
              <a:gd name="connsiteY681" fmla="*/ 3470340 h 5314225"/>
              <a:gd name="connsiteX682" fmla="*/ 3173041 w 6154543"/>
              <a:gd name="connsiteY682" fmla="*/ 3455319 h 5314225"/>
              <a:gd name="connsiteX683" fmla="*/ 3841565 w 6154543"/>
              <a:gd name="connsiteY683" fmla="*/ 3441529 h 5314225"/>
              <a:gd name="connsiteX684" fmla="*/ 3866991 w 6154543"/>
              <a:gd name="connsiteY684" fmla="*/ 3491026 h 5314225"/>
              <a:gd name="connsiteX685" fmla="*/ 3841565 w 6154543"/>
              <a:gd name="connsiteY685" fmla="*/ 3441529 h 5314225"/>
              <a:gd name="connsiteX686" fmla="*/ 675218 w 6154543"/>
              <a:gd name="connsiteY686" fmla="*/ 3440298 h 5314225"/>
              <a:gd name="connsiteX687" fmla="*/ 651791 w 6154543"/>
              <a:gd name="connsiteY687" fmla="*/ 3455319 h 5314225"/>
              <a:gd name="connsiteX688" fmla="*/ 675218 w 6154543"/>
              <a:gd name="connsiteY688" fmla="*/ 3440298 h 5314225"/>
              <a:gd name="connsiteX689" fmla="*/ 3701860 w 6154543"/>
              <a:gd name="connsiteY689" fmla="*/ 3431925 h 5314225"/>
              <a:gd name="connsiteX690" fmla="*/ 3733001 w 6154543"/>
              <a:gd name="connsiteY690" fmla="*/ 3481914 h 5314225"/>
              <a:gd name="connsiteX691" fmla="*/ 3701860 w 6154543"/>
              <a:gd name="connsiteY691" fmla="*/ 3431925 h 5314225"/>
              <a:gd name="connsiteX692" fmla="*/ 921772 w 6154543"/>
              <a:gd name="connsiteY692" fmla="*/ 3420105 h 5314225"/>
              <a:gd name="connsiteX693" fmla="*/ 893203 w 6154543"/>
              <a:gd name="connsiteY693" fmla="*/ 3451133 h 5314225"/>
              <a:gd name="connsiteX694" fmla="*/ 878347 w 6154543"/>
              <a:gd name="connsiteY694" fmla="*/ 3483638 h 5314225"/>
              <a:gd name="connsiteX695" fmla="*/ 893203 w 6154543"/>
              <a:gd name="connsiteY695" fmla="*/ 3451133 h 5314225"/>
              <a:gd name="connsiteX696" fmla="*/ 921772 w 6154543"/>
              <a:gd name="connsiteY696" fmla="*/ 3420105 h 5314225"/>
              <a:gd name="connsiteX697" fmla="*/ 3695575 w 6154543"/>
              <a:gd name="connsiteY697" fmla="*/ 3404345 h 5314225"/>
              <a:gd name="connsiteX698" fmla="*/ 3702432 w 6154543"/>
              <a:gd name="connsiteY698" fmla="*/ 3404837 h 5314225"/>
              <a:gd name="connsiteX699" fmla="*/ 3699289 w 6154543"/>
              <a:gd name="connsiteY699" fmla="*/ 3423553 h 5314225"/>
              <a:gd name="connsiteX700" fmla="*/ 3695575 w 6154543"/>
              <a:gd name="connsiteY700" fmla="*/ 3404345 h 5314225"/>
              <a:gd name="connsiteX701" fmla="*/ 3831280 w 6154543"/>
              <a:gd name="connsiteY701" fmla="*/ 3402867 h 5314225"/>
              <a:gd name="connsiteX702" fmla="*/ 3838422 w 6154543"/>
              <a:gd name="connsiteY702" fmla="*/ 3427246 h 5314225"/>
              <a:gd name="connsiteX703" fmla="*/ 3831280 w 6154543"/>
              <a:gd name="connsiteY703" fmla="*/ 3402867 h 5314225"/>
              <a:gd name="connsiteX704" fmla="*/ 3299032 w 6154543"/>
              <a:gd name="connsiteY704" fmla="*/ 3397204 h 5314225"/>
              <a:gd name="connsiteX705" fmla="*/ 3266748 w 6154543"/>
              <a:gd name="connsiteY705" fmla="*/ 3421090 h 5314225"/>
              <a:gd name="connsiteX706" fmla="*/ 3299032 w 6154543"/>
              <a:gd name="connsiteY706" fmla="*/ 3397204 h 5314225"/>
              <a:gd name="connsiteX707" fmla="*/ 749499 w 6154543"/>
              <a:gd name="connsiteY707" fmla="*/ 3396219 h 5314225"/>
              <a:gd name="connsiteX708" fmla="*/ 749499 w 6154543"/>
              <a:gd name="connsiteY708" fmla="*/ 3396219 h 5314225"/>
              <a:gd name="connsiteX709" fmla="*/ 5454879 w 6154543"/>
              <a:gd name="connsiteY709" fmla="*/ 3392279 h 5314225"/>
              <a:gd name="connsiteX710" fmla="*/ 5459735 w 6154543"/>
              <a:gd name="connsiteY710" fmla="*/ 3430448 h 5314225"/>
              <a:gd name="connsiteX711" fmla="*/ 5454879 w 6154543"/>
              <a:gd name="connsiteY711" fmla="*/ 3392279 h 5314225"/>
              <a:gd name="connsiteX712" fmla="*/ 3783854 w 6154543"/>
              <a:gd name="connsiteY712" fmla="*/ 3380212 h 5314225"/>
              <a:gd name="connsiteX713" fmla="*/ 3838136 w 6154543"/>
              <a:gd name="connsiteY713" fmla="*/ 3493242 h 5314225"/>
              <a:gd name="connsiteX714" fmla="*/ 3783854 w 6154543"/>
              <a:gd name="connsiteY714" fmla="*/ 3380212 h 5314225"/>
              <a:gd name="connsiteX715" fmla="*/ 758641 w 6154543"/>
              <a:gd name="connsiteY715" fmla="*/ 3376272 h 5314225"/>
              <a:gd name="connsiteX716" fmla="*/ 751213 w 6154543"/>
              <a:gd name="connsiteY716" fmla="*/ 3394741 h 5314225"/>
              <a:gd name="connsiteX717" fmla="*/ 758641 w 6154543"/>
              <a:gd name="connsiteY717" fmla="*/ 3376272 h 5314225"/>
              <a:gd name="connsiteX718" fmla="*/ 3814424 w 6154543"/>
              <a:gd name="connsiteY718" fmla="*/ 3368146 h 5314225"/>
              <a:gd name="connsiteX719" fmla="*/ 3820138 w 6154543"/>
              <a:gd name="connsiteY719" fmla="*/ 3401882 h 5314225"/>
              <a:gd name="connsiteX720" fmla="*/ 3853278 w 6154543"/>
              <a:gd name="connsiteY720" fmla="*/ 3409270 h 5314225"/>
              <a:gd name="connsiteX721" fmla="*/ 3814424 w 6154543"/>
              <a:gd name="connsiteY721" fmla="*/ 3368146 h 5314225"/>
              <a:gd name="connsiteX722" fmla="*/ 3856421 w 6154543"/>
              <a:gd name="connsiteY722" fmla="*/ 3362975 h 5314225"/>
              <a:gd name="connsiteX723" fmla="*/ 3849278 w 6154543"/>
              <a:gd name="connsiteY723" fmla="*/ 3366422 h 5314225"/>
              <a:gd name="connsiteX724" fmla="*/ 3868705 w 6154543"/>
              <a:gd name="connsiteY724" fmla="*/ 3386861 h 5314225"/>
              <a:gd name="connsiteX725" fmla="*/ 3866991 w 6154543"/>
              <a:gd name="connsiteY725" fmla="*/ 3362975 h 5314225"/>
              <a:gd name="connsiteX726" fmla="*/ 3856421 w 6154543"/>
              <a:gd name="connsiteY726" fmla="*/ 3362975 h 5314225"/>
              <a:gd name="connsiteX727" fmla="*/ 3674148 w 6154543"/>
              <a:gd name="connsiteY727" fmla="*/ 3344506 h 5314225"/>
              <a:gd name="connsiteX728" fmla="*/ 3692718 w 6154543"/>
              <a:gd name="connsiteY728" fmla="*/ 3369870 h 5314225"/>
              <a:gd name="connsiteX729" fmla="*/ 3674148 w 6154543"/>
              <a:gd name="connsiteY729" fmla="*/ 3344506 h 5314225"/>
              <a:gd name="connsiteX730" fmla="*/ 5031194 w 6154543"/>
              <a:gd name="connsiteY730" fmla="*/ 3335887 h 5314225"/>
              <a:gd name="connsiteX731" fmla="*/ 5020338 w 6154543"/>
              <a:gd name="connsiteY731" fmla="*/ 3353371 h 5314225"/>
              <a:gd name="connsiteX732" fmla="*/ 5031480 w 6154543"/>
              <a:gd name="connsiteY732" fmla="*/ 3354356 h 5314225"/>
              <a:gd name="connsiteX733" fmla="*/ 5038337 w 6154543"/>
              <a:gd name="connsiteY733" fmla="*/ 3349923 h 5314225"/>
              <a:gd name="connsiteX734" fmla="*/ 5040622 w 6154543"/>
              <a:gd name="connsiteY734" fmla="*/ 3336133 h 5314225"/>
              <a:gd name="connsiteX735" fmla="*/ 5031194 w 6154543"/>
              <a:gd name="connsiteY735" fmla="*/ 3335887 h 5314225"/>
              <a:gd name="connsiteX736" fmla="*/ 5174327 w 6154543"/>
              <a:gd name="connsiteY736" fmla="*/ 3315940 h 5314225"/>
              <a:gd name="connsiteX737" fmla="*/ 5168899 w 6154543"/>
              <a:gd name="connsiteY737" fmla="*/ 3322836 h 5314225"/>
              <a:gd name="connsiteX738" fmla="*/ 5189183 w 6154543"/>
              <a:gd name="connsiteY738" fmla="*/ 3338596 h 5314225"/>
              <a:gd name="connsiteX739" fmla="*/ 5198040 w 6154543"/>
              <a:gd name="connsiteY739" fmla="*/ 3320373 h 5314225"/>
              <a:gd name="connsiteX740" fmla="*/ 5174327 w 6154543"/>
              <a:gd name="connsiteY740" fmla="*/ 3315940 h 5314225"/>
              <a:gd name="connsiteX741" fmla="*/ 1020622 w 6154543"/>
              <a:gd name="connsiteY741" fmla="*/ 3314955 h 5314225"/>
              <a:gd name="connsiteX742" fmla="*/ 997195 w 6154543"/>
              <a:gd name="connsiteY742" fmla="*/ 3330223 h 5314225"/>
              <a:gd name="connsiteX743" fmla="*/ 1020622 w 6154543"/>
              <a:gd name="connsiteY743" fmla="*/ 3314955 h 5314225"/>
              <a:gd name="connsiteX744" fmla="*/ 3798139 w 6154543"/>
              <a:gd name="connsiteY744" fmla="*/ 3300673 h 5314225"/>
              <a:gd name="connsiteX745" fmla="*/ 3770427 w 6154543"/>
              <a:gd name="connsiteY745" fmla="*/ 3326776 h 5314225"/>
              <a:gd name="connsiteX746" fmla="*/ 3799282 w 6154543"/>
              <a:gd name="connsiteY746" fmla="*/ 3357557 h 5314225"/>
              <a:gd name="connsiteX747" fmla="*/ 3789568 w 6154543"/>
              <a:gd name="connsiteY747" fmla="*/ 3347214 h 5314225"/>
              <a:gd name="connsiteX748" fmla="*/ 3801853 w 6154543"/>
              <a:gd name="connsiteY748" fmla="*/ 3343521 h 5314225"/>
              <a:gd name="connsiteX749" fmla="*/ 3837851 w 6154543"/>
              <a:gd name="connsiteY749" fmla="*/ 3365437 h 5314225"/>
              <a:gd name="connsiteX750" fmla="*/ 3817281 w 6154543"/>
              <a:gd name="connsiteY750" fmla="*/ 3321112 h 5314225"/>
              <a:gd name="connsiteX751" fmla="*/ 3822709 w 6154543"/>
              <a:gd name="connsiteY751" fmla="*/ 3354848 h 5314225"/>
              <a:gd name="connsiteX752" fmla="*/ 3798139 w 6154543"/>
              <a:gd name="connsiteY752" fmla="*/ 3300673 h 5314225"/>
              <a:gd name="connsiteX753" fmla="*/ 4993483 w 6154543"/>
              <a:gd name="connsiteY753" fmla="*/ 3279988 h 5314225"/>
              <a:gd name="connsiteX754" fmla="*/ 4982626 w 6154543"/>
              <a:gd name="connsiteY754" fmla="*/ 3307568 h 5314225"/>
              <a:gd name="connsiteX755" fmla="*/ 4993769 w 6154543"/>
              <a:gd name="connsiteY755" fmla="*/ 3341551 h 5314225"/>
              <a:gd name="connsiteX756" fmla="*/ 5009196 w 6154543"/>
              <a:gd name="connsiteY756" fmla="*/ 3352386 h 5314225"/>
              <a:gd name="connsiteX757" fmla="*/ 5002054 w 6154543"/>
              <a:gd name="connsiteY757" fmla="*/ 3295009 h 5314225"/>
              <a:gd name="connsiteX758" fmla="*/ 5023766 w 6154543"/>
              <a:gd name="connsiteY758" fmla="*/ 3301658 h 5314225"/>
              <a:gd name="connsiteX759" fmla="*/ 4993483 w 6154543"/>
              <a:gd name="connsiteY759" fmla="*/ 3279988 h 5314225"/>
              <a:gd name="connsiteX760" fmla="*/ 5274034 w 6154543"/>
              <a:gd name="connsiteY760" fmla="*/ 3279249 h 5314225"/>
              <a:gd name="connsiteX761" fmla="*/ 5291747 w 6154543"/>
              <a:gd name="connsiteY761" fmla="*/ 3342289 h 5314225"/>
              <a:gd name="connsiteX762" fmla="*/ 5274034 w 6154543"/>
              <a:gd name="connsiteY762" fmla="*/ 3279249 h 5314225"/>
              <a:gd name="connsiteX763" fmla="*/ 5077763 w 6154543"/>
              <a:gd name="connsiteY763" fmla="*/ 3272846 h 5314225"/>
              <a:gd name="connsiteX764" fmla="*/ 5074049 w 6154543"/>
              <a:gd name="connsiteY764" fmla="*/ 3277033 h 5314225"/>
              <a:gd name="connsiteX765" fmla="*/ 5098047 w 6154543"/>
              <a:gd name="connsiteY765" fmla="*/ 3302889 h 5314225"/>
              <a:gd name="connsiteX766" fmla="*/ 5103189 w 6154543"/>
              <a:gd name="connsiteY766" fmla="*/ 3274816 h 5314225"/>
              <a:gd name="connsiteX767" fmla="*/ 5077763 w 6154543"/>
              <a:gd name="connsiteY767" fmla="*/ 3272846 h 5314225"/>
              <a:gd name="connsiteX768" fmla="*/ 868347 w 6154543"/>
              <a:gd name="connsiteY768" fmla="*/ 3269153 h 5314225"/>
              <a:gd name="connsiteX769" fmla="*/ 820922 w 6154543"/>
              <a:gd name="connsiteY769" fmla="*/ 3325298 h 5314225"/>
              <a:gd name="connsiteX770" fmla="*/ 868347 w 6154543"/>
              <a:gd name="connsiteY770" fmla="*/ 3269153 h 5314225"/>
              <a:gd name="connsiteX771" fmla="*/ 5416024 w 6154543"/>
              <a:gd name="connsiteY771" fmla="*/ 3262750 h 5314225"/>
              <a:gd name="connsiteX772" fmla="*/ 5389455 w 6154543"/>
              <a:gd name="connsiteY772" fmla="*/ 3274570 h 5314225"/>
              <a:gd name="connsiteX773" fmla="*/ 5424881 w 6154543"/>
              <a:gd name="connsiteY773" fmla="*/ 3267921 h 5314225"/>
              <a:gd name="connsiteX774" fmla="*/ 5416024 w 6154543"/>
              <a:gd name="connsiteY774" fmla="*/ 3262750 h 5314225"/>
              <a:gd name="connsiteX775" fmla="*/ 3651864 w 6154543"/>
              <a:gd name="connsiteY775" fmla="*/ 3241326 h 5314225"/>
              <a:gd name="connsiteX776" fmla="*/ 3668434 w 6154543"/>
              <a:gd name="connsiteY776" fmla="*/ 3309045 h 5314225"/>
              <a:gd name="connsiteX777" fmla="*/ 3651864 w 6154543"/>
              <a:gd name="connsiteY777" fmla="*/ 3241326 h 5314225"/>
              <a:gd name="connsiteX778" fmla="*/ 5378313 w 6154543"/>
              <a:gd name="connsiteY778" fmla="*/ 3240587 h 5314225"/>
              <a:gd name="connsiteX779" fmla="*/ 5351743 w 6154543"/>
              <a:gd name="connsiteY779" fmla="*/ 3389816 h 5314225"/>
              <a:gd name="connsiteX780" fmla="*/ 5360885 w 6154543"/>
              <a:gd name="connsiteY780" fmla="*/ 3338349 h 5314225"/>
              <a:gd name="connsiteX781" fmla="*/ 5406882 w 6154543"/>
              <a:gd name="connsiteY781" fmla="*/ 3337611 h 5314225"/>
              <a:gd name="connsiteX782" fmla="*/ 5381170 w 6154543"/>
              <a:gd name="connsiteY782" fmla="*/ 3354356 h 5314225"/>
              <a:gd name="connsiteX783" fmla="*/ 5414310 w 6154543"/>
              <a:gd name="connsiteY783" fmla="*/ 3328746 h 5314225"/>
              <a:gd name="connsiteX784" fmla="*/ 5381455 w 6154543"/>
              <a:gd name="connsiteY784" fmla="*/ 3321112 h 5314225"/>
              <a:gd name="connsiteX785" fmla="*/ 5412025 w 6154543"/>
              <a:gd name="connsiteY785" fmla="*/ 3309538 h 5314225"/>
              <a:gd name="connsiteX786" fmla="*/ 5369170 w 6154543"/>
              <a:gd name="connsiteY786" fmla="*/ 3292054 h 5314225"/>
              <a:gd name="connsiteX787" fmla="*/ 5378313 w 6154543"/>
              <a:gd name="connsiteY787" fmla="*/ 3240587 h 5314225"/>
              <a:gd name="connsiteX788" fmla="*/ 888632 w 6154543"/>
              <a:gd name="connsiteY788" fmla="*/ 3237632 h 5314225"/>
              <a:gd name="connsiteX789" fmla="*/ 865205 w 6154543"/>
              <a:gd name="connsiteY789" fmla="*/ 3252654 h 5314225"/>
              <a:gd name="connsiteX790" fmla="*/ 888632 w 6154543"/>
              <a:gd name="connsiteY790" fmla="*/ 3237632 h 5314225"/>
              <a:gd name="connsiteX791" fmla="*/ 4984912 w 6154543"/>
              <a:gd name="connsiteY791" fmla="*/ 3233200 h 5314225"/>
              <a:gd name="connsiteX792" fmla="*/ 4977198 w 6154543"/>
              <a:gd name="connsiteY792" fmla="*/ 3240834 h 5314225"/>
              <a:gd name="connsiteX793" fmla="*/ 4990055 w 6154543"/>
              <a:gd name="connsiteY793" fmla="*/ 3265705 h 5314225"/>
              <a:gd name="connsiteX794" fmla="*/ 5009482 w 6154543"/>
              <a:gd name="connsiteY794" fmla="*/ 3252900 h 5314225"/>
              <a:gd name="connsiteX795" fmla="*/ 4984912 w 6154543"/>
              <a:gd name="connsiteY795" fmla="*/ 3233200 h 5314225"/>
              <a:gd name="connsiteX796" fmla="*/ 5146329 w 6154543"/>
              <a:gd name="connsiteY796" fmla="*/ 3226305 h 5314225"/>
              <a:gd name="connsiteX797" fmla="*/ 5084619 w 6154543"/>
              <a:gd name="connsiteY797" fmla="*/ 3249452 h 5314225"/>
              <a:gd name="connsiteX798" fmla="*/ 5139472 w 6154543"/>
              <a:gd name="connsiteY798" fmla="*/ 3263735 h 5314225"/>
              <a:gd name="connsiteX799" fmla="*/ 5146329 w 6154543"/>
              <a:gd name="connsiteY799" fmla="*/ 3226305 h 5314225"/>
              <a:gd name="connsiteX800" fmla="*/ 5408025 w 6154543"/>
              <a:gd name="connsiteY800" fmla="*/ 3223596 h 5314225"/>
              <a:gd name="connsiteX801" fmla="*/ 5403454 w 6154543"/>
              <a:gd name="connsiteY801" fmla="*/ 3228275 h 5314225"/>
              <a:gd name="connsiteX802" fmla="*/ 5390598 w 6154543"/>
              <a:gd name="connsiteY802" fmla="*/ 3236647 h 5314225"/>
              <a:gd name="connsiteX803" fmla="*/ 5387455 w 6154543"/>
              <a:gd name="connsiteY803" fmla="*/ 3255609 h 5314225"/>
              <a:gd name="connsiteX804" fmla="*/ 5414024 w 6154543"/>
              <a:gd name="connsiteY804" fmla="*/ 3233939 h 5314225"/>
              <a:gd name="connsiteX805" fmla="*/ 5426309 w 6154543"/>
              <a:gd name="connsiteY805" fmla="*/ 3230245 h 5314225"/>
              <a:gd name="connsiteX806" fmla="*/ 5408025 w 6154543"/>
              <a:gd name="connsiteY806" fmla="*/ 3223596 h 5314225"/>
              <a:gd name="connsiteX807" fmla="*/ 5572299 w 6154543"/>
              <a:gd name="connsiteY807" fmla="*/ 3213500 h 5314225"/>
              <a:gd name="connsiteX808" fmla="*/ 5552586 w 6154543"/>
              <a:gd name="connsiteY808" fmla="*/ 3420105 h 5314225"/>
              <a:gd name="connsiteX809" fmla="*/ 5570013 w 6154543"/>
              <a:gd name="connsiteY809" fmla="*/ 3483146 h 5314225"/>
              <a:gd name="connsiteX810" fmla="*/ 5529730 w 6154543"/>
              <a:gd name="connsiteY810" fmla="*/ 3451379 h 5314225"/>
              <a:gd name="connsiteX811" fmla="*/ 5572299 w 6154543"/>
              <a:gd name="connsiteY811" fmla="*/ 3213500 h 5314225"/>
              <a:gd name="connsiteX812" fmla="*/ 3929273 w 6154543"/>
              <a:gd name="connsiteY812" fmla="*/ 3207097 h 5314225"/>
              <a:gd name="connsiteX813" fmla="*/ 3940415 w 6154543"/>
              <a:gd name="connsiteY813" fmla="*/ 3241326 h 5314225"/>
              <a:gd name="connsiteX814" fmla="*/ 3929273 w 6154543"/>
              <a:gd name="connsiteY814" fmla="*/ 3207097 h 5314225"/>
              <a:gd name="connsiteX815" fmla="*/ 5116331 w 6154543"/>
              <a:gd name="connsiteY815" fmla="*/ 3200202 h 5314225"/>
              <a:gd name="connsiteX816" fmla="*/ 5098904 w 6154543"/>
              <a:gd name="connsiteY816" fmla="*/ 3203403 h 5314225"/>
              <a:gd name="connsiteX817" fmla="*/ 5095476 w 6154543"/>
              <a:gd name="connsiteY817" fmla="*/ 3221872 h 5314225"/>
              <a:gd name="connsiteX818" fmla="*/ 5130902 w 6154543"/>
              <a:gd name="connsiteY818" fmla="*/ 3215470 h 5314225"/>
              <a:gd name="connsiteX819" fmla="*/ 5116331 w 6154543"/>
              <a:gd name="connsiteY819" fmla="*/ 3200202 h 5314225"/>
              <a:gd name="connsiteX820" fmla="*/ 3641007 w 6154543"/>
              <a:gd name="connsiteY820" fmla="*/ 3177793 h 5314225"/>
              <a:gd name="connsiteX821" fmla="*/ 3649578 w 6154543"/>
              <a:gd name="connsiteY821" fmla="*/ 3225812 h 5314225"/>
              <a:gd name="connsiteX822" fmla="*/ 3641007 w 6154543"/>
              <a:gd name="connsiteY822" fmla="*/ 3177793 h 5314225"/>
              <a:gd name="connsiteX823" fmla="*/ 5012339 w 6154543"/>
              <a:gd name="connsiteY823" fmla="*/ 3172622 h 5314225"/>
              <a:gd name="connsiteX824" fmla="*/ 4972056 w 6154543"/>
              <a:gd name="connsiteY824" fmla="*/ 3174099 h 5314225"/>
              <a:gd name="connsiteX825" fmla="*/ 4984055 w 6154543"/>
              <a:gd name="connsiteY825" fmla="*/ 3203403 h 5314225"/>
              <a:gd name="connsiteX826" fmla="*/ 5014910 w 6154543"/>
              <a:gd name="connsiteY826" fmla="*/ 3191829 h 5314225"/>
              <a:gd name="connsiteX827" fmla="*/ 5012339 w 6154543"/>
              <a:gd name="connsiteY827" fmla="*/ 3172622 h 5314225"/>
              <a:gd name="connsiteX828" fmla="*/ 5104618 w 6154543"/>
              <a:gd name="connsiteY828" fmla="*/ 3170898 h 5314225"/>
              <a:gd name="connsiteX829" fmla="*/ 5129473 w 6154543"/>
              <a:gd name="connsiteY829" fmla="*/ 3191829 h 5314225"/>
              <a:gd name="connsiteX830" fmla="*/ 5104618 w 6154543"/>
              <a:gd name="connsiteY830" fmla="*/ 3170898 h 5314225"/>
              <a:gd name="connsiteX831" fmla="*/ 5026338 w 6154543"/>
              <a:gd name="connsiteY831" fmla="*/ 3159570 h 5314225"/>
              <a:gd name="connsiteX832" fmla="*/ 5022052 w 6154543"/>
              <a:gd name="connsiteY832" fmla="*/ 3182964 h 5314225"/>
              <a:gd name="connsiteX833" fmla="*/ 5040908 w 6154543"/>
              <a:gd name="connsiteY833" fmla="*/ 3174838 h 5314225"/>
              <a:gd name="connsiteX834" fmla="*/ 5056621 w 6154543"/>
              <a:gd name="connsiteY834" fmla="*/ 3180994 h 5314225"/>
              <a:gd name="connsiteX835" fmla="*/ 5054621 w 6154543"/>
              <a:gd name="connsiteY835" fmla="*/ 3162033 h 5314225"/>
              <a:gd name="connsiteX836" fmla="*/ 5026338 w 6154543"/>
              <a:gd name="connsiteY836" fmla="*/ 3159570 h 5314225"/>
              <a:gd name="connsiteX837" fmla="*/ 5435451 w 6154543"/>
              <a:gd name="connsiteY837" fmla="*/ 3141348 h 5314225"/>
              <a:gd name="connsiteX838" fmla="*/ 5416024 w 6154543"/>
              <a:gd name="connsiteY838" fmla="*/ 3158339 h 5314225"/>
              <a:gd name="connsiteX839" fmla="*/ 5447736 w 6154543"/>
              <a:gd name="connsiteY839" fmla="*/ 3142087 h 5314225"/>
              <a:gd name="connsiteX840" fmla="*/ 5435451 w 6154543"/>
              <a:gd name="connsiteY840" fmla="*/ 3141348 h 5314225"/>
              <a:gd name="connsiteX841" fmla="*/ 5317174 w 6154543"/>
              <a:gd name="connsiteY841" fmla="*/ 3135930 h 5314225"/>
              <a:gd name="connsiteX842" fmla="*/ 5323174 w 6154543"/>
              <a:gd name="connsiteY842" fmla="*/ 3164988 h 5314225"/>
              <a:gd name="connsiteX843" fmla="*/ 5351457 w 6154543"/>
              <a:gd name="connsiteY843" fmla="*/ 3167204 h 5314225"/>
              <a:gd name="connsiteX844" fmla="*/ 5317174 w 6154543"/>
              <a:gd name="connsiteY844" fmla="*/ 3135930 h 5314225"/>
              <a:gd name="connsiteX845" fmla="*/ 5076048 w 6154543"/>
              <a:gd name="connsiteY845" fmla="*/ 3126080 h 5314225"/>
              <a:gd name="connsiteX846" fmla="*/ 5054621 w 6154543"/>
              <a:gd name="connsiteY846" fmla="*/ 3128789 h 5314225"/>
              <a:gd name="connsiteX847" fmla="*/ 5051479 w 6154543"/>
              <a:gd name="connsiteY847" fmla="*/ 3147258 h 5314225"/>
              <a:gd name="connsiteX848" fmla="*/ 5083762 w 6154543"/>
              <a:gd name="connsiteY848" fmla="*/ 3126326 h 5314225"/>
              <a:gd name="connsiteX849" fmla="*/ 5076048 w 6154543"/>
              <a:gd name="connsiteY849" fmla="*/ 3126080 h 5314225"/>
              <a:gd name="connsiteX850" fmla="*/ 980054 w 6154543"/>
              <a:gd name="connsiteY850" fmla="*/ 3126080 h 5314225"/>
              <a:gd name="connsiteX851" fmla="*/ 986053 w 6154543"/>
              <a:gd name="connsiteY851" fmla="*/ 3129035 h 5314225"/>
              <a:gd name="connsiteX852" fmla="*/ 926343 w 6154543"/>
              <a:gd name="connsiteY852" fmla="*/ 3205620 h 5314225"/>
              <a:gd name="connsiteX853" fmla="*/ 980054 w 6154543"/>
              <a:gd name="connsiteY853" fmla="*/ 3126080 h 5314225"/>
              <a:gd name="connsiteX854" fmla="*/ 5009482 w 6154543"/>
              <a:gd name="connsiteY854" fmla="*/ 3125095 h 5314225"/>
              <a:gd name="connsiteX855" fmla="*/ 4982626 w 6154543"/>
              <a:gd name="connsiteY855" fmla="*/ 3146519 h 5314225"/>
              <a:gd name="connsiteX856" fmla="*/ 5018338 w 6154543"/>
              <a:gd name="connsiteY856" fmla="*/ 3140117 h 5314225"/>
              <a:gd name="connsiteX857" fmla="*/ 5020052 w 6154543"/>
              <a:gd name="connsiteY857" fmla="*/ 3130759 h 5314225"/>
              <a:gd name="connsiteX858" fmla="*/ 5009482 w 6154543"/>
              <a:gd name="connsiteY858" fmla="*/ 3125095 h 5314225"/>
              <a:gd name="connsiteX859" fmla="*/ 3740143 w 6154543"/>
              <a:gd name="connsiteY859" fmla="*/ 3111305 h 5314225"/>
              <a:gd name="connsiteX860" fmla="*/ 3741286 w 6154543"/>
              <a:gd name="connsiteY860" fmla="*/ 3234185 h 5314225"/>
              <a:gd name="connsiteX861" fmla="*/ 3757285 w 6154543"/>
              <a:gd name="connsiteY861" fmla="*/ 3240341 h 5314225"/>
              <a:gd name="connsiteX862" fmla="*/ 3744143 w 6154543"/>
              <a:gd name="connsiteY862" fmla="*/ 3248714 h 5314225"/>
              <a:gd name="connsiteX863" fmla="*/ 3783283 w 6154543"/>
              <a:gd name="connsiteY863" fmla="*/ 3318403 h 5314225"/>
              <a:gd name="connsiteX864" fmla="*/ 3784426 w 6154543"/>
              <a:gd name="connsiteY864" fmla="*/ 3280726 h 5314225"/>
              <a:gd name="connsiteX865" fmla="*/ 3767856 w 6154543"/>
              <a:gd name="connsiteY865" fmla="*/ 3212761 h 5314225"/>
              <a:gd name="connsiteX866" fmla="*/ 3780712 w 6154543"/>
              <a:gd name="connsiteY866" fmla="*/ 3237632 h 5314225"/>
              <a:gd name="connsiteX867" fmla="*/ 3779855 w 6154543"/>
              <a:gd name="connsiteY867" fmla="*/ 3209067 h 5314225"/>
              <a:gd name="connsiteX868" fmla="*/ 3758999 w 6154543"/>
              <a:gd name="connsiteY868" fmla="*/ 3197986 h 5314225"/>
              <a:gd name="connsiteX869" fmla="*/ 3774998 w 6154543"/>
              <a:gd name="connsiteY869" fmla="*/ 3204142 h 5314225"/>
              <a:gd name="connsiteX870" fmla="*/ 3756142 w 6154543"/>
              <a:gd name="connsiteY870" fmla="*/ 3150459 h 5314225"/>
              <a:gd name="connsiteX871" fmla="*/ 3759856 w 6154543"/>
              <a:gd name="connsiteY871" fmla="*/ 3193307 h 5314225"/>
              <a:gd name="connsiteX872" fmla="*/ 3740143 w 6154543"/>
              <a:gd name="connsiteY872" fmla="*/ 3111305 h 5314225"/>
              <a:gd name="connsiteX873" fmla="*/ 5126902 w 6154543"/>
              <a:gd name="connsiteY873" fmla="*/ 3110813 h 5314225"/>
              <a:gd name="connsiteX874" fmla="*/ 5103475 w 6154543"/>
              <a:gd name="connsiteY874" fmla="*/ 3113768 h 5314225"/>
              <a:gd name="connsiteX875" fmla="*/ 5173470 w 6154543"/>
              <a:gd name="connsiteY875" fmla="*/ 3138393 h 5314225"/>
              <a:gd name="connsiteX876" fmla="*/ 5126902 w 6154543"/>
              <a:gd name="connsiteY876" fmla="*/ 3110813 h 5314225"/>
              <a:gd name="connsiteX877" fmla="*/ 5598297 w 6154543"/>
              <a:gd name="connsiteY877" fmla="*/ 3110320 h 5314225"/>
              <a:gd name="connsiteX878" fmla="*/ 5598583 w 6154543"/>
              <a:gd name="connsiteY878" fmla="*/ 3204881 h 5314225"/>
              <a:gd name="connsiteX879" fmla="*/ 5575727 w 6154543"/>
              <a:gd name="connsiteY879" fmla="*/ 3203157 h 5314225"/>
              <a:gd name="connsiteX880" fmla="*/ 5598297 w 6154543"/>
              <a:gd name="connsiteY880" fmla="*/ 3110320 h 5314225"/>
              <a:gd name="connsiteX881" fmla="*/ 3631008 w 6154543"/>
              <a:gd name="connsiteY881" fmla="*/ 3110320 h 5314225"/>
              <a:gd name="connsiteX882" fmla="*/ 3643293 w 6154543"/>
              <a:gd name="connsiteY882" fmla="*/ 3139624 h 5314225"/>
              <a:gd name="connsiteX883" fmla="*/ 3639008 w 6154543"/>
              <a:gd name="connsiteY883" fmla="*/ 3163018 h 5314225"/>
              <a:gd name="connsiteX884" fmla="*/ 3631008 w 6154543"/>
              <a:gd name="connsiteY884" fmla="*/ 3110320 h 5314225"/>
              <a:gd name="connsiteX885" fmla="*/ 5207753 w 6154543"/>
              <a:gd name="connsiteY885" fmla="*/ 3108596 h 5314225"/>
              <a:gd name="connsiteX886" fmla="*/ 5200897 w 6154543"/>
              <a:gd name="connsiteY886" fmla="*/ 3112290 h 5314225"/>
              <a:gd name="connsiteX887" fmla="*/ 5196897 w 6154543"/>
              <a:gd name="connsiteY887" fmla="*/ 3135684 h 5314225"/>
              <a:gd name="connsiteX888" fmla="*/ 5234037 w 6154543"/>
              <a:gd name="connsiteY888" fmla="*/ 3119678 h 5314225"/>
              <a:gd name="connsiteX889" fmla="*/ 5207753 w 6154543"/>
              <a:gd name="connsiteY889" fmla="*/ 3108596 h 5314225"/>
              <a:gd name="connsiteX890" fmla="*/ 1002338 w 6154543"/>
              <a:gd name="connsiteY890" fmla="*/ 3098254 h 5314225"/>
              <a:gd name="connsiteX891" fmla="*/ 980911 w 6154543"/>
              <a:gd name="connsiteY891" fmla="*/ 3122879 h 5314225"/>
              <a:gd name="connsiteX892" fmla="*/ 1002338 w 6154543"/>
              <a:gd name="connsiteY892" fmla="*/ 3098254 h 5314225"/>
              <a:gd name="connsiteX893" fmla="*/ 5026623 w 6154543"/>
              <a:gd name="connsiteY893" fmla="*/ 3093329 h 5314225"/>
              <a:gd name="connsiteX894" fmla="*/ 4994340 w 6154543"/>
              <a:gd name="connsiteY894" fmla="*/ 3114260 h 5314225"/>
              <a:gd name="connsiteX895" fmla="*/ 5027195 w 6154543"/>
              <a:gd name="connsiteY895" fmla="*/ 3121894 h 5314225"/>
              <a:gd name="connsiteX896" fmla="*/ 5026623 w 6154543"/>
              <a:gd name="connsiteY896" fmla="*/ 3093329 h 5314225"/>
              <a:gd name="connsiteX897" fmla="*/ 3751571 w 6154543"/>
              <a:gd name="connsiteY897" fmla="*/ 3078800 h 5314225"/>
              <a:gd name="connsiteX898" fmla="*/ 3763570 w 6154543"/>
              <a:gd name="connsiteY898" fmla="*/ 3108350 h 5314225"/>
              <a:gd name="connsiteX899" fmla="*/ 3751571 w 6154543"/>
              <a:gd name="connsiteY899" fmla="*/ 3078800 h 5314225"/>
              <a:gd name="connsiteX900" fmla="*/ 5178613 w 6154543"/>
              <a:gd name="connsiteY900" fmla="*/ 3073136 h 5314225"/>
              <a:gd name="connsiteX901" fmla="*/ 5154329 w 6154543"/>
              <a:gd name="connsiteY901" fmla="*/ 3084710 h 5314225"/>
              <a:gd name="connsiteX902" fmla="*/ 5190612 w 6154543"/>
              <a:gd name="connsiteY902" fmla="*/ 3073628 h 5314225"/>
              <a:gd name="connsiteX903" fmla="*/ 5178613 w 6154543"/>
              <a:gd name="connsiteY903" fmla="*/ 3073136 h 5314225"/>
              <a:gd name="connsiteX904" fmla="*/ 4974341 w 6154543"/>
              <a:gd name="connsiteY904" fmla="*/ 3065502 h 5314225"/>
              <a:gd name="connsiteX905" fmla="*/ 4987769 w 6154543"/>
              <a:gd name="connsiteY905" fmla="*/ 3085449 h 5314225"/>
              <a:gd name="connsiteX906" fmla="*/ 4991483 w 6154543"/>
              <a:gd name="connsiteY906" fmla="*/ 3066733 h 5314225"/>
              <a:gd name="connsiteX907" fmla="*/ 4974341 w 6154543"/>
              <a:gd name="connsiteY907" fmla="*/ 3065502 h 5314225"/>
              <a:gd name="connsiteX908" fmla="*/ 3740143 w 6154543"/>
              <a:gd name="connsiteY908" fmla="*/ 3049988 h 5314225"/>
              <a:gd name="connsiteX909" fmla="*/ 3727858 w 6154543"/>
              <a:gd name="connsiteY909" fmla="*/ 3053190 h 5314225"/>
              <a:gd name="connsiteX910" fmla="*/ 3742714 w 6154543"/>
              <a:gd name="connsiteY910" fmla="*/ 3097269 h 5314225"/>
              <a:gd name="connsiteX911" fmla="*/ 3737286 w 6154543"/>
              <a:gd name="connsiteY911" fmla="*/ 3063532 h 5314225"/>
              <a:gd name="connsiteX912" fmla="*/ 3773569 w 6154543"/>
              <a:gd name="connsiteY912" fmla="*/ 3052205 h 5314225"/>
              <a:gd name="connsiteX913" fmla="*/ 3740143 w 6154543"/>
              <a:gd name="connsiteY913" fmla="*/ 3049988 h 5314225"/>
              <a:gd name="connsiteX914" fmla="*/ 5186326 w 6154543"/>
              <a:gd name="connsiteY914" fmla="*/ 3041123 h 5314225"/>
              <a:gd name="connsiteX915" fmla="*/ 5178613 w 6154543"/>
              <a:gd name="connsiteY915" fmla="*/ 3044078 h 5314225"/>
              <a:gd name="connsiteX916" fmla="*/ 5206896 w 6154543"/>
              <a:gd name="connsiteY916" fmla="*/ 3046541 h 5314225"/>
              <a:gd name="connsiteX917" fmla="*/ 5186326 w 6154543"/>
              <a:gd name="connsiteY917" fmla="*/ 3041123 h 5314225"/>
              <a:gd name="connsiteX918" fmla="*/ 1059191 w 6154543"/>
              <a:gd name="connsiteY918" fmla="*/ 3030781 h 5314225"/>
              <a:gd name="connsiteX919" fmla="*/ 1065191 w 6154543"/>
              <a:gd name="connsiteY919" fmla="*/ 3033489 h 5314225"/>
              <a:gd name="connsiteX920" fmla="*/ 1017480 w 6154543"/>
              <a:gd name="connsiteY920" fmla="*/ 3089635 h 5314225"/>
              <a:gd name="connsiteX921" fmla="*/ 1059191 w 6154543"/>
              <a:gd name="connsiteY921" fmla="*/ 3030781 h 5314225"/>
              <a:gd name="connsiteX922" fmla="*/ 3738429 w 6154543"/>
              <a:gd name="connsiteY922" fmla="*/ 2992612 h 5314225"/>
              <a:gd name="connsiteX923" fmla="*/ 3746143 w 6154543"/>
              <a:gd name="connsiteY923" fmla="*/ 3045310 h 5314225"/>
              <a:gd name="connsiteX924" fmla="*/ 3738429 w 6154543"/>
              <a:gd name="connsiteY924" fmla="*/ 2992612 h 5314225"/>
              <a:gd name="connsiteX925" fmla="*/ 5154043 w 6154543"/>
              <a:gd name="connsiteY925" fmla="*/ 2990149 h 5314225"/>
              <a:gd name="connsiteX926" fmla="*/ 5150615 w 6154543"/>
              <a:gd name="connsiteY926" fmla="*/ 3008618 h 5314225"/>
              <a:gd name="connsiteX927" fmla="*/ 5174899 w 6154543"/>
              <a:gd name="connsiteY927" fmla="*/ 3001230 h 5314225"/>
              <a:gd name="connsiteX928" fmla="*/ 5154043 w 6154543"/>
              <a:gd name="connsiteY928" fmla="*/ 2990149 h 5314225"/>
              <a:gd name="connsiteX929" fmla="*/ 5189755 w 6154543"/>
              <a:gd name="connsiteY929" fmla="*/ 2983500 h 5314225"/>
              <a:gd name="connsiteX930" fmla="*/ 5176041 w 6154543"/>
              <a:gd name="connsiteY930" fmla="*/ 3025117 h 5314225"/>
              <a:gd name="connsiteX931" fmla="*/ 5201468 w 6154543"/>
              <a:gd name="connsiteY931" fmla="*/ 3012804 h 5314225"/>
              <a:gd name="connsiteX932" fmla="*/ 5218324 w 6154543"/>
              <a:gd name="connsiteY932" fmla="*/ 3014282 h 5314225"/>
              <a:gd name="connsiteX933" fmla="*/ 5212039 w 6154543"/>
              <a:gd name="connsiteY933" fmla="*/ 2985224 h 5314225"/>
              <a:gd name="connsiteX934" fmla="*/ 5189755 w 6154543"/>
              <a:gd name="connsiteY934" fmla="*/ 2983500 h 5314225"/>
              <a:gd name="connsiteX935" fmla="*/ 5650293 w 6154543"/>
              <a:gd name="connsiteY935" fmla="*/ 2983254 h 5314225"/>
              <a:gd name="connsiteX936" fmla="*/ 5642865 w 6154543"/>
              <a:gd name="connsiteY936" fmla="*/ 3047280 h 5314225"/>
              <a:gd name="connsiteX937" fmla="*/ 5626866 w 6154543"/>
              <a:gd name="connsiteY937" fmla="*/ 3041123 h 5314225"/>
              <a:gd name="connsiteX938" fmla="*/ 5631438 w 6154543"/>
              <a:gd name="connsiteY938" fmla="*/ 3079539 h 5314225"/>
              <a:gd name="connsiteX939" fmla="*/ 5610582 w 6154543"/>
              <a:gd name="connsiteY939" fmla="*/ 3068211 h 5314225"/>
              <a:gd name="connsiteX940" fmla="*/ 5630295 w 6154543"/>
              <a:gd name="connsiteY940" fmla="*/ 2989164 h 5314225"/>
              <a:gd name="connsiteX941" fmla="*/ 5650293 w 6154543"/>
              <a:gd name="connsiteY941" fmla="*/ 2983254 h 5314225"/>
              <a:gd name="connsiteX942" fmla="*/ 5215181 w 6154543"/>
              <a:gd name="connsiteY942" fmla="*/ 2952226 h 5314225"/>
              <a:gd name="connsiteX943" fmla="*/ 5199468 w 6154543"/>
              <a:gd name="connsiteY943" fmla="*/ 2960599 h 5314225"/>
              <a:gd name="connsiteX944" fmla="*/ 5234037 w 6154543"/>
              <a:gd name="connsiteY944" fmla="*/ 2958629 h 5314225"/>
              <a:gd name="connsiteX945" fmla="*/ 5215181 w 6154543"/>
              <a:gd name="connsiteY945" fmla="*/ 2952226 h 5314225"/>
              <a:gd name="connsiteX946" fmla="*/ 5185755 w 6154543"/>
              <a:gd name="connsiteY946" fmla="*/ 2940652 h 5314225"/>
              <a:gd name="connsiteX947" fmla="*/ 5167185 w 6154543"/>
              <a:gd name="connsiteY947" fmla="*/ 2948532 h 5314225"/>
              <a:gd name="connsiteX948" fmla="*/ 5186326 w 6154543"/>
              <a:gd name="connsiteY948" fmla="*/ 2968971 h 5314225"/>
              <a:gd name="connsiteX949" fmla="*/ 5195469 w 6154543"/>
              <a:gd name="connsiteY949" fmla="*/ 2950995 h 5314225"/>
              <a:gd name="connsiteX950" fmla="*/ 5184898 w 6154543"/>
              <a:gd name="connsiteY950" fmla="*/ 2945085 h 5314225"/>
              <a:gd name="connsiteX951" fmla="*/ 5185755 w 6154543"/>
              <a:gd name="connsiteY951" fmla="*/ 2940652 h 5314225"/>
              <a:gd name="connsiteX952" fmla="*/ 5031480 w 6154543"/>
              <a:gd name="connsiteY952" fmla="*/ 2937451 h 5314225"/>
              <a:gd name="connsiteX953" fmla="*/ 5022909 w 6154543"/>
              <a:gd name="connsiteY953" fmla="*/ 2955674 h 5314225"/>
              <a:gd name="connsiteX954" fmla="*/ 5046908 w 6154543"/>
              <a:gd name="connsiteY954" fmla="*/ 2948040 h 5314225"/>
              <a:gd name="connsiteX955" fmla="*/ 5031480 w 6154543"/>
              <a:gd name="connsiteY955" fmla="*/ 2937451 h 5314225"/>
              <a:gd name="connsiteX956" fmla="*/ 5382884 w 6154543"/>
              <a:gd name="connsiteY956" fmla="*/ 2928340 h 5314225"/>
              <a:gd name="connsiteX957" fmla="*/ 5372884 w 6154543"/>
              <a:gd name="connsiteY957" fmla="*/ 2950995 h 5314225"/>
              <a:gd name="connsiteX958" fmla="*/ 5415739 w 6154543"/>
              <a:gd name="connsiteY958" fmla="*/ 2935727 h 5314225"/>
              <a:gd name="connsiteX959" fmla="*/ 5382884 w 6154543"/>
              <a:gd name="connsiteY959" fmla="*/ 2928340 h 5314225"/>
              <a:gd name="connsiteX960" fmla="*/ 5097761 w 6154543"/>
              <a:gd name="connsiteY960" fmla="*/ 2919228 h 5314225"/>
              <a:gd name="connsiteX961" fmla="*/ 5072049 w 6154543"/>
              <a:gd name="connsiteY961" fmla="*/ 2935974 h 5314225"/>
              <a:gd name="connsiteX962" fmla="*/ 5096904 w 6154543"/>
              <a:gd name="connsiteY962" fmla="*/ 2957151 h 5314225"/>
              <a:gd name="connsiteX963" fmla="*/ 5068335 w 6154543"/>
              <a:gd name="connsiteY963" fmla="*/ 2954689 h 5314225"/>
              <a:gd name="connsiteX964" fmla="*/ 5060621 w 6154543"/>
              <a:gd name="connsiteY964" fmla="*/ 2934989 h 5314225"/>
              <a:gd name="connsiteX965" fmla="*/ 5061192 w 6154543"/>
              <a:gd name="connsiteY965" fmla="*/ 2963554 h 5314225"/>
              <a:gd name="connsiteX966" fmla="*/ 5083762 w 6154543"/>
              <a:gd name="connsiteY966" fmla="*/ 2965278 h 5314225"/>
              <a:gd name="connsiteX967" fmla="*/ 5051479 w 6154543"/>
              <a:gd name="connsiteY967" fmla="*/ 2986455 h 5314225"/>
              <a:gd name="connsiteX968" fmla="*/ 5059764 w 6154543"/>
              <a:gd name="connsiteY968" fmla="*/ 2972911 h 5314225"/>
              <a:gd name="connsiteX969" fmla="*/ 5032337 w 6154543"/>
              <a:gd name="connsiteY969" fmla="*/ 2966016 h 5314225"/>
              <a:gd name="connsiteX970" fmla="*/ 5022338 w 6154543"/>
              <a:gd name="connsiteY970" fmla="*/ 2988918 h 5314225"/>
              <a:gd name="connsiteX971" fmla="*/ 5038623 w 6154543"/>
              <a:gd name="connsiteY971" fmla="*/ 2995074 h 5314225"/>
              <a:gd name="connsiteX972" fmla="*/ 5019195 w 6154543"/>
              <a:gd name="connsiteY972" fmla="*/ 3007387 h 5314225"/>
              <a:gd name="connsiteX973" fmla="*/ 5016338 w 6154543"/>
              <a:gd name="connsiteY973" fmla="*/ 3054421 h 5314225"/>
              <a:gd name="connsiteX974" fmla="*/ 5030052 w 6154543"/>
              <a:gd name="connsiteY974" fmla="*/ 3074860 h 5314225"/>
              <a:gd name="connsiteX975" fmla="*/ 5049479 w 6154543"/>
              <a:gd name="connsiteY975" fmla="*/ 3062055 h 5314225"/>
              <a:gd name="connsiteX976" fmla="*/ 5051764 w 6154543"/>
              <a:gd name="connsiteY976" fmla="*/ 3081016 h 5314225"/>
              <a:gd name="connsiteX977" fmla="*/ 5070335 w 6154543"/>
              <a:gd name="connsiteY977" fmla="*/ 3073136 h 5314225"/>
              <a:gd name="connsiteX978" fmla="*/ 5072620 w 6154543"/>
              <a:gd name="connsiteY978" fmla="*/ 3092344 h 5314225"/>
              <a:gd name="connsiteX979" fmla="*/ 5120331 w 6154543"/>
              <a:gd name="connsiteY979" fmla="*/ 3082001 h 5314225"/>
              <a:gd name="connsiteX980" fmla="*/ 5097761 w 6154543"/>
              <a:gd name="connsiteY980" fmla="*/ 3047033 h 5314225"/>
              <a:gd name="connsiteX981" fmla="*/ 5082619 w 6154543"/>
              <a:gd name="connsiteY981" fmla="*/ 3069688 h 5314225"/>
              <a:gd name="connsiteX982" fmla="*/ 5057764 w 6154543"/>
              <a:gd name="connsiteY982" fmla="*/ 3048511 h 5314225"/>
              <a:gd name="connsiteX983" fmla="*/ 5078048 w 6154543"/>
              <a:gd name="connsiteY983" fmla="*/ 3031273 h 5314225"/>
              <a:gd name="connsiteX984" fmla="*/ 5049479 w 6154543"/>
              <a:gd name="connsiteY984" fmla="*/ 3028811 h 5314225"/>
              <a:gd name="connsiteX985" fmla="*/ 5059478 w 6154543"/>
              <a:gd name="connsiteY985" fmla="*/ 3006155 h 5314225"/>
              <a:gd name="connsiteX986" fmla="*/ 5079477 w 6154543"/>
              <a:gd name="connsiteY986" fmla="*/ 3021669 h 5314225"/>
              <a:gd name="connsiteX987" fmla="*/ 5097475 w 6154543"/>
              <a:gd name="connsiteY987" fmla="*/ 3018468 h 5314225"/>
              <a:gd name="connsiteX988" fmla="*/ 5105475 w 6154543"/>
              <a:gd name="connsiteY988" fmla="*/ 3005170 h 5314225"/>
              <a:gd name="connsiteX989" fmla="*/ 5075763 w 6154543"/>
              <a:gd name="connsiteY989" fmla="*/ 2978821 h 5314225"/>
              <a:gd name="connsiteX990" fmla="*/ 5124902 w 6154543"/>
              <a:gd name="connsiteY990" fmla="*/ 2959368 h 5314225"/>
              <a:gd name="connsiteX991" fmla="*/ 5097761 w 6154543"/>
              <a:gd name="connsiteY991" fmla="*/ 2919228 h 5314225"/>
              <a:gd name="connsiteX992" fmla="*/ 3694718 w 6154543"/>
              <a:gd name="connsiteY992" fmla="*/ 2917505 h 5314225"/>
              <a:gd name="connsiteX993" fmla="*/ 3692147 w 6154543"/>
              <a:gd name="connsiteY993" fmla="*/ 2922184 h 5314225"/>
              <a:gd name="connsiteX994" fmla="*/ 3693575 w 6154543"/>
              <a:gd name="connsiteY994" fmla="*/ 2922676 h 5314225"/>
              <a:gd name="connsiteX995" fmla="*/ 3694718 w 6154543"/>
              <a:gd name="connsiteY995" fmla="*/ 2917505 h 5314225"/>
              <a:gd name="connsiteX996" fmla="*/ 5196326 w 6154543"/>
              <a:gd name="connsiteY996" fmla="*/ 2913072 h 5314225"/>
              <a:gd name="connsiteX997" fmla="*/ 5230895 w 6154543"/>
              <a:gd name="connsiteY997" fmla="*/ 2944100 h 5314225"/>
              <a:gd name="connsiteX998" fmla="*/ 5236037 w 6154543"/>
              <a:gd name="connsiteY998" fmla="*/ 2916273 h 5314225"/>
              <a:gd name="connsiteX999" fmla="*/ 5210896 w 6154543"/>
              <a:gd name="connsiteY999" fmla="*/ 2928586 h 5314225"/>
              <a:gd name="connsiteX1000" fmla="*/ 5196326 w 6154543"/>
              <a:gd name="connsiteY1000" fmla="*/ 2913072 h 5314225"/>
              <a:gd name="connsiteX1001" fmla="*/ 5059192 w 6154543"/>
              <a:gd name="connsiteY1001" fmla="*/ 2911348 h 5314225"/>
              <a:gd name="connsiteX1002" fmla="*/ 5038051 w 6154543"/>
              <a:gd name="connsiteY1002" fmla="*/ 2933265 h 5314225"/>
              <a:gd name="connsiteX1003" fmla="*/ 5073763 w 6154543"/>
              <a:gd name="connsiteY1003" fmla="*/ 2926616 h 5314225"/>
              <a:gd name="connsiteX1004" fmla="*/ 5059192 w 6154543"/>
              <a:gd name="connsiteY1004" fmla="*/ 2911348 h 5314225"/>
              <a:gd name="connsiteX1005" fmla="*/ 5369170 w 6154543"/>
              <a:gd name="connsiteY1005" fmla="*/ 2908147 h 5314225"/>
              <a:gd name="connsiteX1006" fmla="*/ 5396311 w 6154543"/>
              <a:gd name="connsiteY1006" fmla="*/ 2915288 h 5314225"/>
              <a:gd name="connsiteX1007" fmla="*/ 5369170 w 6154543"/>
              <a:gd name="connsiteY1007" fmla="*/ 2908147 h 5314225"/>
              <a:gd name="connsiteX1008" fmla="*/ 5663150 w 6154543"/>
              <a:gd name="connsiteY1008" fmla="*/ 2907655 h 5314225"/>
              <a:gd name="connsiteX1009" fmla="*/ 5661435 w 6154543"/>
              <a:gd name="connsiteY1009" fmla="*/ 2917012 h 5314225"/>
              <a:gd name="connsiteX1010" fmla="*/ 5678291 w 6154543"/>
              <a:gd name="connsiteY1010" fmla="*/ 2918490 h 5314225"/>
              <a:gd name="connsiteX1011" fmla="*/ 5672577 w 6154543"/>
              <a:gd name="connsiteY1011" fmla="*/ 2950995 h 5314225"/>
              <a:gd name="connsiteX1012" fmla="*/ 5656293 w 6154543"/>
              <a:gd name="connsiteY1012" fmla="*/ 2944839 h 5314225"/>
              <a:gd name="connsiteX1013" fmla="*/ 5670863 w 6154543"/>
              <a:gd name="connsiteY1013" fmla="*/ 2960353 h 5314225"/>
              <a:gd name="connsiteX1014" fmla="*/ 5662864 w 6154543"/>
              <a:gd name="connsiteY1014" fmla="*/ 2973896 h 5314225"/>
              <a:gd name="connsiteX1015" fmla="*/ 5639437 w 6154543"/>
              <a:gd name="connsiteY1015" fmla="*/ 2976605 h 5314225"/>
              <a:gd name="connsiteX1016" fmla="*/ 5663150 w 6154543"/>
              <a:gd name="connsiteY1016" fmla="*/ 2907655 h 5314225"/>
              <a:gd name="connsiteX1017" fmla="*/ 1159184 w 6154543"/>
              <a:gd name="connsiteY1017" fmla="*/ 2907408 h 5314225"/>
              <a:gd name="connsiteX1018" fmla="*/ 1126615 w 6154543"/>
              <a:gd name="connsiteY1018" fmla="*/ 2931295 h 5314225"/>
              <a:gd name="connsiteX1019" fmla="*/ 1159184 w 6154543"/>
              <a:gd name="connsiteY1019" fmla="*/ 2907408 h 5314225"/>
              <a:gd name="connsiteX1020" fmla="*/ 5410025 w 6154543"/>
              <a:gd name="connsiteY1020" fmla="*/ 2840428 h 5314225"/>
              <a:gd name="connsiteX1021" fmla="*/ 5380598 w 6154543"/>
              <a:gd name="connsiteY1021" fmla="*/ 2875888 h 5314225"/>
              <a:gd name="connsiteX1022" fmla="*/ 5384598 w 6154543"/>
              <a:gd name="connsiteY1022" fmla="*/ 2885738 h 5314225"/>
              <a:gd name="connsiteX1023" fmla="*/ 5430595 w 6154543"/>
              <a:gd name="connsiteY1023" fmla="*/ 2884753 h 5314225"/>
              <a:gd name="connsiteX1024" fmla="*/ 5410025 w 6154543"/>
              <a:gd name="connsiteY1024" fmla="*/ 2840428 h 5314225"/>
              <a:gd name="connsiteX1025" fmla="*/ 1228893 w 6154543"/>
              <a:gd name="connsiteY1025" fmla="*/ 2836488 h 5314225"/>
              <a:gd name="connsiteX1026" fmla="*/ 1205181 w 6154543"/>
              <a:gd name="connsiteY1026" fmla="*/ 2851509 h 5314225"/>
              <a:gd name="connsiteX1027" fmla="*/ 1228893 w 6154543"/>
              <a:gd name="connsiteY1027" fmla="*/ 2836488 h 5314225"/>
              <a:gd name="connsiteX1028" fmla="*/ 5273749 w 6154543"/>
              <a:gd name="connsiteY1028" fmla="*/ 2831809 h 5314225"/>
              <a:gd name="connsiteX1029" fmla="*/ 5230609 w 6154543"/>
              <a:gd name="connsiteY1029" fmla="*/ 2849539 h 5314225"/>
              <a:gd name="connsiteX1030" fmla="*/ 5245751 w 6154543"/>
              <a:gd name="connsiteY1030" fmla="*/ 2860128 h 5314225"/>
              <a:gd name="connsiteX1031" fmla="*/ 5199468 w 6154543"/>
              <a:gd name="connsiteY1031" fmla="*/ 2894357 h 5314225"/>
              <a:gd name="connsiteX1032" fmla="*/ 5215181 w 6154543"/>
              <a:gd name="connsiteY1032" fmla="*/ 2905192 h 5314225"/>
              <a:gd name="connsiteX1033" fmla="*/ 5226895 w 6154543"/>
              <a:gd name="connsiteY1033" fmla="*/ 2901252 h 5314225"/>
              <a:gd name="connsiteX1034" fmla="*/ 5238608 w 6154543"/>
              <a:gd name="connsiteY1034" fmla="*/ 2869239 h 5314225"/>
              <a:gd name="connsiteX1035" fmla="*/ 5279177 w 6154543"/>
              <a:gd name="connsiteY1035" fmla="*/ 2834518 h 5314225"/>
              <a:gd name="connsiteX1036" fmla="*/ 5273749 w 6154543"/>
              <a:gd name="connsiteY1036" fmla="*/ 2831809 h 5314225"/>
              <a:gd name="connsiteX1037" fmla="*/ 5254321 w 6154543"/>
              <a:gd name="connsiteY1037" fmla="*/ 2813586 h 5314225"/>
              <a:gd name="connsiteX1038" fmla="*/ 5239751 w 6154543"/>
              <a:gd name="connsiteY1038" fmla="*/ 2831317 h 5314225"/>
              <a:gd name="connsiteX1039" fmla="*/ 5255750 w 6154543"/>
              <a:gd name="connsiteY1039" fmla="*/ 2837473 h 5314225"/>
              <a:gd name="connsiteX1040" fmla="*/ 5254321 w 6154543"/>
              <a:gd name="connsiteY1040" fmla="*/ 2813586 h 5314225"/>
              <a:gd name="connsiteX1041" fmla="*/ 5111189 w 6154543"/>
              <a:gd name="connsiteY1041" fmla="*/ 2811370 h 5314225"/>
              <a:gd name="connsiteX1042" fmla="*/ 5088619 w 6154543"/>
              <a:gd name="connsiteY1042" fmla="*/ 2842644 h 5314225"/>
              <a:gd name="connsiteX1043" fmla="*/ 5036051 w 6154543"/>
              <a:gd name="connsiteY1043" fmla="*/ 2847815 h 5314225"/>
              <a:gd name="connsiteX1044" fmla="*/ 5039194 w 6154543"/>
              <a:gd name="connsiteY1044" fmla="*/ 2862344 h 5314225"/>
              <a:gd name="connsiteX1045" fmla="*/ 5109475 w 6154543"/>
              <a:gd name="connsiteY1045" fmla="*/ 2853972 h 5314225"/>
              <a:gd name="connsiteX1046" fmla="*/ 5099475 w 6154543"/>
              <a:gd name="connsiteY1046" fmla="*/ 2876627 h 5314225"/>
              <a:gd name="connsiteX1047" fmla="*/ 5058621 w 6154543"/>
              <a:gd name="connsiteY1047" fmla="*/ 2882783 h 5314225"/>
              <a:gd name="connsiteX1048" fmla="*/ 5079477 w 6154543"/>
              <a:gd name="connsiteY1048" fmla="*/ 2893865 h 5314225"/>
              <a:gd name="connsiteX1049" fmla="*/ 5033480 w 6154543"/>
              <a:gd name="connsiteY1049" fmla="*/ 2894850 h 5314225"/>
              <a:gd name="connsiteX1050" fmla="*/ 5101189 w 6154543"/>
              <a:gd name="connsiteY1050" fmla="*/ 2900513 h 5314225"/>
              <a:gd name="connsiteX1051" fmla="*/ 5086619 w 6154543"/>
              <a:gd name="connsiteY1051" fmla="*/ 2918490 h 5314225"/>
              <a:gd name="connsiteX1052" fmla="*/ 5115760 w 6154543"/>
              <a:gd name="connsiteY1052" fmla="*/ 2916027 h 5314225"/>
              <a:gd name="connsiteX1053" fmla="*/ 5133187 w 6154543"/>
              <a:gd name="connsiteY1053" fmla="*/ 2912580 h 5314225"/>
              <a:gd name="connsiteX1054" fmla="*/ 5117474 w 6154543"/>
              <a:gd name="connsiteY1054" fmla="*/ 2873426 h 5314225"/>
              <a:gd name="connsiteX1055" fmla="*/ 5146615 w 6154543"/>
              <a:gd name="connsiteY1055" fmla="*/ 2871209 h 5314225"/>
              <a:gd name="connsiteX1056" fmla="*/ 5149757 w 6154543"/>
              <a:gd name="connsiteY1056" fmla="*/ 2885492 h 5314225"/>
              <a:gd name="connsiteX1057" fmla="*/ 5171756 w 6154543"/>
              <a:gd name="connsiteY1057" fmla="*/ 2859143 h 5314225"/>
              <a:gd name="connsiteX1058" fmla="*/ 5169185 w 6154543"/>
              <a:gd name="connsiteY1058" fmla="*/ 2872933 h 5314225"/>
              <a:gd name="connsiteX1059" fmla="*/ 5206325 w 6154543"/>
              <a:gd name="connsiteY1059" fmla="*/ 2857173 h 5314225"/>
              <a:gd name="connsiteX1060" fmla="*/ 5210325 w 6154543"/>
              <a:gd name="connsiteY1060" fmla="*/ 2866777 h 5314225"/>
              <a:gd name="connsiteX1061" fmla="*/ 5213753 w 6154543"/>
              <a:gd name="connsiteY1061" fmla="*/ 2848062 h 5314225"/>
              <a:gd name="connsiteX1062" fmla="*/ 5162899 w 6154543"/>
              <a:gd name="connsiteY1062" fmla="*/ 2844122 h 5314225"/>
              <a:gd name="connsiteX1063" fmla="*/ 5132044 w 6154543"/>
              <a:gd name="connsiteY1063" fmla="*/ 2855695 h 5314225"/>
              <a:gd name="connsiteX1064" fmla="*/ 5144329 w 6154543"/>
              <a:gd name="connsiteY1064" fmla="*/ 2852002 h 5314225"/>
              <a:gd name="connsiteX1065" fmla="*/ 5128902 w 6154543"/>
              <a:gd name="connsiteY1065" fmla="*/ 2841167 h 5314225"/>
              <a:gd name="connsiteX1066" fmla="*/ 5156328 w 6154543"/>
              <a:gd name="connsiteY1066" fmla="*/ 2848062 h 5314225"/>
              <a:gd name="connsiteX1067" fmla="*/ 5166328 w 6154543"/>
              <a:gd name="connsiteY1067" fmla="*/ 2825406 h 5314225"/>
              <a:gd name="connsiteX1068" fmla="*/ 5111189 w 6154543"/>
              <a:gd name="connsiteY1068" fmla="*/ 2811370 h 5314225"/>
              <a:gd name="connsiteX1069" fmla="*/ 5205468 w 6154543"/>
              <a:gd name="connsiteY1069" fmla="*/ 2786745 h 5314225"/>
              <a:gd name="connsiteX1070" fmla="*/ 5195754 w 6154543"/>
              <a:gd name="connsiteY1070" fmla="*/ 2789700 h 5314225"/>
              <a:gd name="connsiteX1071" fmla="*/ 5229180 w 6154543"/>
              <a:gd name="connsiteY1071" fmla="*/ 2825653 h 5314225"/>
              <a:gd name="connsiteX1072" fmla="*/ 5243751 w 6154543"/>
              <a:gd name="connsiteY1072" fmla="*/ 2807923 h 5314225"/>
              <a:gd name="connsiteX1073" fmla="*/ 5218895 w 6154543"/>
              <a:gd name="connsiteY1073" fmla="*/ 2786991 h 5314225"/>
              <a:gd name="connsiteX1074" fmla="*/ 5205468 w 6154543"/>
              <a:gd name="connsiteY1074" fmla="*/ 2786745 h 5314225"/>
              <a:gd name="connsiteX1075" fmla="*/ 5440594 w 6154543"/>
              <a:gd name="connsiteY1075" fmla="*/ 2781574 h 5314225"/>
              <a:gd name="connsiteX1076" fmla="*/ 5430880 w 6154543"/>
              <a:gd name="connsiteY1076" fmla="*/ 2818511 h 5314225"/>
              <a:gd name="connsiteX1077" fmla="*/ 5448879 w 6154543"/>
              <a:gd name="connsiteY1077" fmla="*/ 2782066 h 5314225"/>
              <a:gd name="connsiteX1078" fmla="*/ 5440594 w 6154543"/>
              <a:gd name="connsiteY1078" fmla="*/ 2781574 h 5314225"/>
              <a:gd name="connsiteX1079" fmla="*/ 5518588 w 6154543"/>
              <a:gd name="connsiteY1079" fmla="*/ 2776402 h 5314225"/>
              <a:gd name="connsiteX1080" fmla="*/ 5536016 w 6154543"/>
              <a:gd name="connsiteY1080" fmla="*/ 2806445 h 5314225"/>
              <a:gd name="connsiteX1081" fmla="*/ 5523731 w 6154543"/>
              <a:gd name="connsiteY1081" fmla="*/ 2810139 h 5314225"/>
              <a:gd name="connsiteX1082" fmla="*/ 5518588 w 6154543"/>
              <a:gd name="connsiteY1082" fmla="*/ 2776402 h 5314225"/>
              <a:gd name="connsiteX1083" fmla="*/ 5467735 w 6154543"/>
              <a:gd name="connsiteY1083" fmla="*/ 2774186 h 5314225"/>
              <a:gd name="connsiteX1084" fmla="*/ 5449450 w 6154543"/>
              <a:gd name="connsiteY1084" fmla="*/ 2843875 h 5314225"/>
              <a:gd name="connsiteX1085" fmla="*/ 5467735 w 6154543"/>
              <a:gd name="connsiteY1085" fmla="*/ 2774186 h 5314225"/>
              <a:gd name="connsiteX1086" fmla="*/ 5356886 w 6154543"/>
              <a:gd name="connsiteY1086" fmla="*/ 2764582 h 5314225"/>
              <a:gd name="connsiteX1087" fmla="*/ 5373742 w 6154543"/>
              <a:gd name="connsiteY1087" fmla="*/ 2766060 h 5314225"/>
              <a:gd name="connsiteX1088" fmla="*/ 5362314 w 6154543"/>
              <a:gd name="connsiteY1088" fmla="*/ 2798319 h 5314225"/>
              <a:gd name="connsiteX1089" fmla="*/ 5356886 w 6154543"/>
              <a:gd name="connsiteY1089" fmla="*/ 2764582 h 5314225"/>
              <a:gd name="connsiteX1090" fmla="*/ 5282891 w 6154543"/>
              <a:gd name="connsiteY1090" fmla="*/ 2749807 h 5314225"/>
              <a:gd name="connsiteX1091" fmla="*/ 5268035 w 6154543"/>
              <a:gd name="connsiteY1091" fmla="*/ 2767291 h 5314225"/>
              <a:gd name="connsiteX1092" fmla="*/ 5289748 w 6154543"/>
              <a:gd name="connsiteY1092" fmla="*/ 2773694 h 5314225"/>
              <a:gd name="connsiteX1093" fmla="*/ 5310318 w 6154543"/>
              <a:gd name="connsiteY1093" fmla="*/ 2756702 h 5314225"/>
              <a:gd name="connsiteX1094" fmla="*/ 5282891 w 6154543"/>
              <a:gd name="connsiteY1094" fmla="*/ 2749807 h 5314225"/>
              <a:gd name="connsiteX1095" fmla="*/ 5134616 w 6154543"/>
              <a:gd name="connsiteY1095" fmla="*/ 2746852 h 5314225"/>
              <a:gd name="connsiteX1096" fmla="*/ 5100047 w 6154543"/>
              <a:gd name="connsiteY1096" fmla="*/ 2777387 h 5314225"/>
              <a:gd name="connsiteX1097" fmla="*/ 5097475 w 6154543"/>
              <a:gd name="connsiteY1097" fmla="*/ 2824421 h 5314225"/>
              <a:gd name="connsiteX1098" fmla="*/ 5172613 w 6154543"/>
              <a:gd name="connsiteY1098" fmla="*/ 2821220 h 5314225"/>
              <a:gd name="connsiteX1099" fmla="*/ 5182612 w 6154543"/>
              <a:gd name="connsiteY1099" fmla="*/ 2798319 h 5314225"/>
              <a:gd name="connsiteX1100" fmla="*/ 5149472 w 6154543"/>
              <a:gd name="connsiteY1100" fmla="*/ 2790685 h 5314225"/>
              <a:gd name="connsiteX1101" fmla="*/ 5133187 w 6154543"/>
              <a:gd name="connsiteY1101" fmla="*/ 2784775 h 5314225"/>
              <a:gd name="connsiteX1102" fmla="*/ 5170327 w 6154543"/>
              <a:gd name="connsiteY1102" fmla="*/ 2768769 h 5314225"/>
              <a:gd name="connsiteX1103" fmla="*/ 5134616 w 6154543"/>
              <a:gd name="connsiteY1103" fmla="*/ 2746852 h 5314225"/>
              <a:gd name="connsiteX1104" fmla="*/ 5169185 w 6154543"/>
              <a:gd name="connsiteY1104" fmla="*/ 2711884 h 5314225"/>
              <a:gd name="connsiteX1105" fmla="*/ 5153757 w 6154543"/>
              <a:gd name="connsiteY1105" fmla="*/ 2734540 h 5314225"/>
              <a:gd name="connsiteX1106" fmla="*/ 5150615 w 6154543"/>
              <a:gd name="connsiteY1106" fmla="*/ 2719764 h 5314225"/>
              <a:gd name="connsiteX1107" fmla="*/ 5140615 w 6154543"/>
              <a:gd name="connsiteY1107" fmla="*/ 2742666 h 5314225"/>
              <a:gd name="connsiteX1108" fmla="*/ 5181470 w 6154543"/>
              <a:gd name="connsiteY1108" fmla="*/ 2741435 h 5314225"/>
              <a:gd name="connsiteX1109" fmla="*/ 5169185 w 6154543"/>
              <a:gd name="connsiteY1109" fmla="*/ 2711884 h 5314225"/>
              <a:gd name="connsiteX1110" fmla="*/ 1352599 w 6154543"/>
              <a:gd name="connsiteY1110" fmla="*/ 2697109 h 5314225"/>
              <a:gd name="connsiteX1111" fmla="*/ 1331743 w 6154543"/>
              <a:gd name="connsiteY1111" fmla="*/ 2726413 h 5314225"/>
              <a:gd name="connsiteX1112" fmla="*/ 1234036 w 6154543"/>
              <a:gd name="connsiteY1112" fmla="*/ 2824421 h 5314225"/>
              <a:gd name="connsiteX1113" fmla="*/ 1352599 w 6154543"/>
              <a:gd name="connsiteY1113" fmla="*/ 2697109 h 5314225"/>
              <a:gd name="connsiteX1114" fmla="*/ 5487448 w 6154543"/>
              <a:gd name="connsiteY1114" fmla="*/ 2695385 h 5314225"/>
              <a:gd name="connsiteX1115" fmla="*/ 5449165 w 6154543"/>
              <a:gd name="connsiteY1115" fmla="*/ 2715824 h 5314225"/>
              <a:gd name="connsiteX1116" fmla="*/ 5491447 w 6154543"/>
              <a:gd name="connsiteY1116" fmla="*/ 2705236 h 5314225"/>
              <a:gd name="connsiteX1117" fmla="*/ 5487448 w 6154543"/>
              <a:gd name="connsiteY1117" fmla="*/ 2695385 h 5314225"/>
              <a:gd name="connsiteX1118" fmla="*/ 5629152 w 6154543"/>
              <a:gd name="connsiteY1118" fmla="*/ 2681349 h 5314225"/>
              <a:gd name="connsiteX1119" fmla="*/ 5540015 w 6154543"/>
              <a:gd name="connsiteY1119" fmla="*/ 2924892 h 5314225"/>
              <a:gd name="connsiteX1120" fmla="*/ 5502875 w 6154543"/>
              <a:gd name="connsiteY1120" fmla="*/ 2907655 h 5314225"/>
              <a:gd name="connsiteX1121" fmla="*/ 5479734 w 6154543"/>
              <a:gd name="connsiteY1121" fmla="*/ 2971926 h 5314225"/>
              <a:gd name="connsiteX1122" fmla="*/ 5490590 w 6154543"/>
              <a:gd name="connsiteY1122" fmla="*/ 2944592 h 5314225"/>
              <a:gd name="connsiteX1123" fmla="*/ 5533445 w 6154543"/>
              <a:gd name="connsiteY1123" fmla="*/ 2929079 h 5314225"/>
              <a:gd name="connsiteX1124" fmla="*/ 5529159 w 6154543"/>
              <a:gd name="connsiteY1124" fmla="*/ 2952473 h 5314225"/>
              <a:gd name="connsiteX1125" fmla="*/ 5512303 w 6154543"/>
              <a:gd name="connsiteY1125" fmla="*/ 2950995 h 5314225"/>
              <a:gd name="connsiteX1126" fmla="*/ 5507161 w 6154543"/>
              <a:gd name="connsiteY1126" fmla="*/ 3012312 h 5314225"/>
              <a:gd name="connsiteX1127" fmla="*/ 5466021 w 6154543"/>
              <a:gd name="connsiteY1127" fmla="*/ 3018468 h 5314225"/>
              <a:gd name="connsiteX1128" fmla="*/ 5505446 w 6154543"/>
              <a:gd name="connsiteY1128" fmla="*/ 2988425 h 5314225"/>
              <a:gd name="connsiteX1129" fmla="*/ 5454879 w 6154543"/>
              <a:gd name="connsiteY1129" fmla="*/ 2984239 h 5314225"/>
              <a:gd name="connsiteX1130" fmla="*/ 5488305 w 6154543"/>
              <a:gd name="connsiteY1130" fmla="*/ 2892141 h 5314225"/>
              <a:gd name="connsiteX1131" fmla="*/ 5532016 w 6154543"/>
              <a:gd name="connsiteY1131" fmla="*/ 2905192 h 5314225"/>
              <a:gd name="connsiteX1132" fmla="*/ 5512589 w 6154543"/>
              <a:gd name="connsiteY1132" fmla="*/ 2884753 h 5314225"/>
              <a:gd name="connsiteX1133" fmla="*/ 5549158 w 6154543"/>
              <a:gd name="connsiteY1133" fmla="*/ 2873426 h 5314225"/>
              <a:gd name="connsiteX1134" fmla="*/ 5568585 w 6154543"/>
              <a:gd name="connsiteY1134" fmla="*/ 2827869 h 5314225"/>
              <a:gd name="connsiteX1135" fmla="*/ 5542872 w 6154543"/>
              <a:gd name="connsiteY1135" fmla="*/ 2811370 h 5314225"/>
              <a:gd name="connsiteX1136" fmla="*/ 5561443 w 6154543"/>
              <a:gd name="connsiteY1136" fmla="*/ 2803490 h 5314225"/>
              <a:gd name="connsiteX1137" fmla="*/ 5546301 w 6154543"/>
              <a:gd name="connsiteY1137" fmla="*/ 2792655 h 5314225"/>
              <a:gd name="connsiteX1138" fmla="*/ 5568013 w 6154543"/>
              <a:gd name="connsiteY1138" fmla="*/ 2766060 h 5314225"/>
              <a:gd name="connsiteX1139" fmla="*/ 5553729 w 6154543"/>
              <a:gd name="connsiteY1139" fmla="*/ 2783790 h 5314225"/>
              <a:gd name="connsiteX1140" fmla="*/ 5581727 w 6154543"/>
              <a:gd name="connsiteY1140" fmla="*/ 2786252 h 5314225"/>
              <a:gd name="connsiteX1141" fmla="*/ 5598011 w 6154543"/>
              <a:gd name="connsiteY1141" fmla="*/ 2759165 h 5314225"/>
              <a:gd name="connsiteX1142" fmla="*/ 5580584 w 6154543"/>
              <a:gd name="connsiteY1142" fmla="*/ 2729368 h 5314225"/>
              <a:gd name="connsiteX1143" fmla="*/ 5597440 w 6154543"/>
              <a:gd name="connsiteY1143" fmla="*/ 2730599 h 5314225"/>
              <a:gd name="connsiteX1144" fmla="*/ 5580870 w 6154543"/>
              <a:gd name="connsiteY1144" fmla="*/ 2696370 h 5314225"/>
              <a:gd name="connsiteX1145" fmla="*/ 5629152 w 6154543"/>
              <a:gd name="connsiteY1145" fmla="*/ 2681349 h 5314225"/>
              <a:gd name="connsiteX1146" fmla="*/ 5317746 w 6154543"/>
              <a:gd name="connsiteY1146" fmla="*/ 2681349 h 5314225"/>
              <a:gd name="connsiteX1147" fmla="*/ 5318603 w 6154543"/>
              <a:gd name="connsiteY1147" fmla="*/ 2709915 h 5314225"/>
              <a:gd name="connsiteX1148" fmla="*/ 5243465 w 6154543"/>
              <a:gd name="connsiteY1148" fmla="*/ 2713116 h 5314225"/>
              <a:gd name="connsiteX1149" fmla="*/ 5280605 w 6154543"/>
              <a:gd name="connsiteY1149" fmla="*/ 2730353 h 5314225"/>
              <a:gd name="connsiteX1150" fmla="*/ 5321745 w 6154543"/>
              <a:gd name="connsiteY1150" fmla="*/ 2724443 h 5314225"/>
              <a:gd name="connsiteX1151" fmla="*/ 5333173 w 6154543"/>
              <a:gd name="connsiteY1151" fmla="*/ 2692184 h 5314225"/>
              <a:gd name="connsiteX1152" fmla="*/ 5317746 w 6154543"/>
              <a:gd name="connsiteY1152" fmla="*/ 2681349 h 5314225"/>
              <a:gd name="connsiteX1153" fmla="*/ 5479448 w 6154543"/>
              <a:gd name="connsiteY1153" fmla="*/ 2665343 h 5314225"/>
              <a:gd name="connsiteX1154" fmla="*/ 5457736 w 6154543"/>
              <a:gd name="connsiteY1154" fmla="*/ 2669283 h 5314225"/>
              <a:gd name="connsiteX1155" fmla="*/ 5467164 w 6154543"/>
              <a:gd name="connsiteY1155" fmla="*/ 2679379 h 5314225"/>
              <a:gd name="connsiteX1156" fmla="*/ 5502875 w 6154543"/>
              <a:gd name="connsiteY1156" fmla="*/ 2672977 h 5314225"/>
              <a:gd name="connsiteX1157" fmla="*/ 5479448 w 6154543"/>
              <a:gd name="connsiteY1157" fmla="*/ 2665343 h 5314225"/>
              <a:gd name="connsiteX1158" fmla="*/ 5588298 w 6154543"/>
              <a:gd name="connsiteY1158" fmla="*/ 2641456 h 5314225"/>
              <a:gd name="connsiteX1159" fmla="*/ 5616581 w 6154543"/>
              <a:gd name="connsiteY1159" fmla="*/ 2643919 h 5314225"/>
              <a:gd name="connsiteX1160" fmla="*/ 5588298 w 6154543"/>
              <a:gd name="connsiteY1160" fmla="*/ 2641456 h 5314225"/>
              <a:gd name="connsiteX1161" fmla="*/ 1393167 w 6154543"/>
              <a:gd name="connsiteY1161" fmla="*/ 2638255 h 5314225"/>
              <a:gd name="connsiteX1162" fmla="*/ 1380025 w 6154543"/>
              <a:gd name="connsiteY1162" fmla="*/ 2646628 h 5314225"/>
              <a:gd name="connsiteX1163" fmla="*/ 1394596 w 6154543"/>
              <a:gd name="connsiteY1163" fmla="*/ 2640471 h 5314225"/>
              <a:gd name="connsiteX1164" fmla="*/ 1393167 w 6154543"/>
              <a:gd name="connsiteY1164" fmla="*/ 2638255 h 5314225"/>
              <a:gd name="connsiteX1165" fmla="*/ 5143758 w 6154543"/>
              <a:gd name="connsiteY1165" fmla="*/ 2629144 h 5314225"/>
              <a:gd name="connsiteX1166" fmla="*/ 5150043 w 6154543"/>
              <a:gd name="connsiteY1166" fmla="*/ 2658201 h 5314225"/>
              <a:gd name="connsiteX1167" fmla="*/ 5182327 w 6154543"/>
              <a:gd name="connsiteY1167" fmla="*/ 2670268 h 5314225"/>
              <a:gd name="connsiteX1168" fmla="*/ 5189755 w 6154543"/>
              <a:gd name="connsiteY1168" fmla="*/ 2661403 h 5314225"/>
              <a:gd name="connsiteX1169" fmla="*/ 5178041 w 6154543"/>
              <a:gd name="connsiteY1169" fmla="*/ 2693662 h 5314225"/>
              <a:gd name="connsiteX1170" fmla="*/ 5152329 w 6154543"/>
              <a:gd name="connsiteY1170" fmla="*/ 2710407 h 5314225"/>
              <a:gd name="connsiteX1171" fmla="*/ 5183184 w 6154543"/>
              <a:gd name="connsiteY1171" fmla="*/ 2698833 h 5314225"/>
              <a:gd name="connsiteX1172" fmla="*/ 5213467 w 6154543"/>
              <a:gd name="connsiteY1172" fmla="*/ 2720257 h 5314225"/>
              <a:gd name="connsiteX1173" fmla="*/ 5224324 w 6154543"/>
              <a:gd name="connsiteY1173" fmla="*/ 2692677 h 5314225"/>
              <a:gd name="connsiteX1174" fmla="*/ 5212324 w 6154543"/>
              <a:gd name="connsiteY1174" fmla="*/ 2663373 h 5314225"/>
              <a:gd name="connsiteX1175" fmla="*/ 5242322 w 6154543"/>
              <a:gd name="connsiteY1175" fmla="*/ 2656478 h 5314225"/>
              <a:gd name="connsiteX1176" fmla="*/ 5193754 w 6154543"/>
              <a:gd name="connsiteY1176" fmla="*/ 2638255 h 5314225"/>
              <a:gd name="connsiteX1177" fmla="*/ 5168899 w 6154543"/>
              <a:gd name="connsiteY1177" fmla="*/ 2650322 h 5314225"/>
              <a:gd name="connsiteX1178" fmla="*/ 5143758 w 6154543"/>
              <a:gd name="connsiteY1178" fmla="*/ 2629144 h 5314225"/>
              <a:gd name="connsiteX1179" fmla="*/ 5293176 w 6154543"/>
              <a:gd name="connsiteY1179" fmla="*/ 2627174 h 5314225"/>
              <a:gd name="connsiteX1180" fmla="*/ 5289176 w 6154543"/>
              <a:gd name="connsiteY1180" fmla="*/ 2650568 h 5314225"/>
              <a:gd name="connsiteX1181" fmla="*/ 5315174 w 6154543"/>
              <a:gd name="connsiteY1181" fmla="*/ 2634069 h 5314225"/>
              <a:gd name="connsiteX1182" fmla="*/ 5293176 w 6154543"/>
              <a:gd name="connsiteY1182" fmla="*/ 2627174 h 5314225"/>
              <a:gd name="connsiteX1183" fmla="*/ 5495162 w 6154543"/>
              <a:gd name="connsiteY1183" fmla="*/ 2620033 h 5314225"/>
              <a:gd name="connsiteX1184" fmla="*/ 5482877 w 6154543"/>
              <a:gd name="connsiteY1184" fmla="*/ 2656970 h 5314225"/>
              <a:gd name="connsiteX1185" fmla="*/ 5495162 w 6154543"/>
              <a:gd name="connsiteY1185" fmla="*/ 2620033 h 5314225"/>
              <a:gd name="connsiteX1186" fmla="*/ 5616010 w 6154543"/>
              <a:gd name="connsiteY1186" fmla="*/ 2613876 h 5314225"/>
              <a:gd name="connsiteX1187" fmla="*/ 5660293 w 6154543"/>
              <a:gd name="connsiteY1187" fmla="*/ 2622002 h 5314225"/>
              <a:gd name="connsiteX1188" fmla="*/ 5640008 w 6154543"/>
              <a:gd name="connsiteY1188" fmla="*/ 2672484 h 5314225"/>
              <a:gd name="connsiteX1189" fmla="*/ 5593155 w 6154543"/>
              <a:gd name="connsiteY1189" fmla="*/ 2678148 h 5314225"/>
              <a:gd name="connsiteX1190" fmla="*/ 5641151 w 6154543"/>
              <a:gd name="connsiteY1190" fmla="*/ 2634807 h 5314225"/>
              <a:gd name="connsiteX1191" fmla="*/ 5613725 w 6154543"/>
              <a:gd name="connsiteY1191" fmla="*/ 2627666 h 5314225"/>
              <a:gd name="connsiteX1192" fmla="*/ 5616010 w 6154543"/>
              <a:gd name="connsiteY1192" fmla="*/ 2613876 h 5314225"/>
              <a:gd name="connsiteX1193" fmla="*/ 5665435 w 6154543"/>
              <a:gd name="connsiteY1193" fmla="*/ 2589743 h 5314225"/>
              <a:gd name="connsiteX1194" fmla="*/ 5668292 w 6154543"/>
              <a:gd name="connsiteY1194" fmla="*/ 2604272 h 5314225"/>
              <a:gd name="connsiteX1195" fmla="*/ 5639437 w 6154543"/>
              <a:gd name="connsiteY1195" fmla="*/ 2606735 h 5314225"/>
              <a:gd name="connsiteX1196" fmla="*/ 5640865 w 6154543"/>
              <a:gd name="connsiteY1196" fmla="*/ 2597377 h 5314225"/>
              <a:gd name="connsiteX1197" fmla="*/ 5665435 w 6154543"/>
              <a:gd name="connsiteY1197" fmla="*/ 2589743 h 5314225"/>
              <a:gd name="connsiteX1198" fmla="*/ 5271749 w 6154543"/>
              <a:gd name="connsiteY1198" fmla="*/ 2587773 h 5314225"/>
              <a:gd name="connsiteX1199" fmla="*/ 5228895 w 6154543"/>
              <a:gd name="connsiteY1199" fmla="*/ 2603041 h 5314225"/>
              <a:gd name="connsiteX1200" fmla="*/ 5271749 w 6154543"/>
              <a:gd name="connsiteY1200" fmla="*/ 2587773 h 5314225"/>
              <a:gd name="connsiteX1201" fmla="*/ 5364885 w 6154543"/>
              <a:gd name="connsiteY1201" fmla="*/ 2585557 h 5314225"/>
              <a:gd name="connsiteX1202" fmla="*/ 5340315 w 6154543"/>
              <a:gd name="connsiteY1202" fmla="*/ 2588512 h 5314225"/>
              <a:gd name="connsiteX1203" fmla="*/ 5331173 w 6154543"/>
              <a:gd name="connsiteY1203" fmla="*/ 2606735 h 5314225"/>
              <a:gd name="connsiteX1204" fmla="*/ 5345744 w 6154543"/>
              <a:gd name="connsiteY1204" fmla="*/ 2622002 h 5314225"/>
              <a:gd name="connsiteX1205" fmla="*/ 5374884 w 6154543"/>
              <a:gd name="connsiteY1205" fmla="*/ 2586788 h 5314225"/>
              <a:gd name="connsiteX1206" fmla="*/ 5364885 w 6154543"/>
              <a:gd name="connsiteY1206" fmla="*/ 2585557 h 5314225"/>
              <a:gd name="connsiteX1207" fmla="*/ 5221752 w 6154543"/>
              <a:gd name="connsiteY1207" fmla="*/ 2578908 h 5314225"/>
              <a:gd name="connsiteX1208" fmla="*/ 5183755 w 6154543"/>
              <a:gd name="connsiteY1208" fmla="*/ 2599593 h 5314225"/>
              <a:gd name="connsiteX1209" fmla="*/ 5167471 w 6154543"/>
              <a:gd name="connsiteY1209" fmla="*/ 2626435 h 5314225"/>
              <a:gd name="connsiteX1210" fmla="*/ 5238323 w 6154543"/>
              <a:gd name="connsiteY1210" fmla="*/ 2646628 h 5314225"/>
              <a:gd name="connsiteX1211" fmla="*/ 5249750 w 6154543"/>
              <a:gd name="connsiteY1211" fmla="*/ 2614369 h 5314225"/>
              <a:gd name="connsiteX1212" fmla="*/ 5221752 w 6154543"/>
              <a:gd name="connsiteY1212" fmla="*/ 2578908 h 5314225"/>
              <a:gd name="connsiteX1213" fmla="*/ 5548586 w 6154543"/>
              <a:gd name="connsiteY1213" fmla="*/ 2577185 h 5314225"/>
              <a:gd name="connsiteX1214" fmla="*/ 5545158 w 6154543"/>
              <a:gd name="connsiteY1214" fmla="*/ 2595653 h 5314225"/>
              <a:gd name="connsiteX1215" fmla="*/ 5548586 w 6154543"/>
              <a:gd name="connsiteY1215" fmla="*/ 2577185 h 5314225"/>
              <a:gd name="connsiteX1216" fmla="*/ 5522874 w 6154543"/>
              <a:gd name="connsiteY1216" fmla="*/ 2560686 h 5314225"/>
              <a:gd name="connsiteX1217" fmla="*/ 5530016 w 6154543"/>
              <a:gd name="connsiteY1217" fmla="*/ 2585311 h 5314225"/>
              <a:gd name="connsiteX1218" fmla="*/ 5522874 w 6154543"/>
              <a:gd name="connsiteY1218" fmla="*/ 2560686 h 5314225"/>
              <a:gd name="connsiteX1219" fmla="*/ 5804854 w 6154543"/>
              <a:gd name="connsiteY1219" fmla="*/ 2554037 h 5314225"/>
              <a:gd name="connsiteX1220" fmla="*/ 5819996 w 6154543"/>
              <a:gd name="connsiteY1220" fmla="*/ 2564872 h 5314225"/>
              <a:gd name="connsiteX1221" fmla="*/ 5759714 w 6154543"/>
              <a:gd name="connsiteY1221" fmla="*/ 2678148 h 5314225"/>
              <a:gd name="connsiteX1222" fmla="*/ 5769428 w 6154543"/>
              <a:gd name="connsiteY1222" fmla="*/ 2688490 h 5314225"/>
              <a:gd name="connsiteX1223" fmla="*/ 5725145 w 6154543"/>
              <a:gd name="connsiteY1223" fmla="*/ 2807923 h 5314225"/>
              <a:gd name="connsiteX1224" fmla="*/ 5700861 w 6154543"/>
              <a:gd name="connsiteY1224" fmla="*/ 2815556 h 5314225"/>
              <a:gd name="connsiteX1225" fmla="*/ 5685148 w 6154543"/>
              <a:gd name="connsiteY1225" fmla="*/ 2871209 h 5314225"/>
              <a:gd name="connsiteX1226" fmla="*/ 5683434 w 6154543"/>
              <a:gd name="connsiteY1226" fmla="*/ 2913565 h 5314225"/>
              <a:gd name="connsiteX1227" fmla="*/ 5662292 w 6154543"/>
              <a:gd name="connsiteY1227" fmla="*/ 2902483 h 5314225"/>
              <a:gd name="connsiteX1228" fmla="*/ 5770571 w 6154543"/>
              <a:gd name="connsiteY1228" fmla="*/ 2617816 h 5314225"/>
              <a:gd name="connsiteX1229" fmla="*/ 5788284 w 6154543"/>
              <a:gd name="connsiteY1229" fmla="*/ 2614369 h 5314225"/>
              <a:gd name="connsiteX1230" fmla="*/ 5804854 w 6154543"/>
              <a:gd name="connsiteY1230" fmla="*/ 2554037 h 5314225"/>
              <a:gd name="connsiteX1231" fmla="*/ 5405168 w 6154543"/>
              <a:gd name="connsiteY1231" fmla="*/ 2546403 h 5314225"/>
              <a:gd name="connsiteX1232" fmla="*/ 5353457 w 6154543"/>
              <a:gd name="connsiteY1232" fmla="*/ 2547142 h 5314225"/>
              <a:gd name="connsiteX1233" fmla="*/ 5337173 w 6154543"/>
              <a:gd name="connsiteY1233" fmla="*/ 2573983 h 5314225"/>
              <a:gd name="connsiteX1234" fmla="*/ 5358600 w 6154543"/>
              <a:gd name="connsiteY1234" fmla="*/ 2580632 h 5314225"/>
              <a:gd name="connsiteX1235" fmla="*/ 5362028 w 6154543"/>
              <a:gd name="connsiteY1235" fmla="*/ 2561917 h 5314225"/>
              <a:gd name="connsiteX1236" fmla="*/ 5375741 w 6154543"/>
              <a:gd name="connsiteY1236" fmla="*/ 2582110 h 5314225"/>
              <a:gd name="connsiteX1237" fmla="*/ 5405168 w 6154543"/>
              <a:gd name="connsiteY1237" fmla="*/ 2546403 h 5314225"/>
              <a:gd name="connsiteX1238" fmla="*/ 5284891 w 6154543"/>
              <a:gd name="connsiteY1238" fmla="*/ 2546157 h 5314225"/>
              <a:gd name="connsiteX1239" fmla="*/ 5332316 w 6154543"/>
              <a:gd name="connsiteY1239" fmla="*/ 2568812 h 5314225"/>
              <a:gd name="connsiteX1240" fmla="*/ 5342315 w 6154543"/>
              <a:gd name="connsiteY1240" fmla="*/ 2546157 h 5314225"/>
              <a:gd name="connsiteX1241" fmla="*/ 5284891 w 6154543"/>
              <a:gd name="connsiteY1241" fmla="*/ 2546157 h 5314225"/>
              <a:gd name="connsiteX1242" fmla="*/ 5158900 w 6154543"/>
              <a:gd name="connsiteY1242" fmla="*/ 2545418 h 5314225"/>
              <a:gd name="connsiteX1243" fmla="*/ 5182898 w 6154543"/>
              <a:gd name="connsiteY1243" fmla="*/ 2571028 h 5314225"/>
              <a:gd name="connsiteX1244" fmla="*/ 5191183 w 6154543"/>
              <a:gd name="connsiteY1244" fmla="*/ 2557485 h 5314225"/>
              <a:gd name="connsiteX1245" fmla="*/ 5158900 w 6154543"/>
              <a:gd name="connsiteY1245" fmla="*/ 2545418 h 5314225"/>
              <a:gd name="connsiteX1246" fmla="*/ 5257464 w 6154543"/>
              <a:gd name="connsiteY1246" fmla="*/ 2539262 h 5314225"/>
              <a:gd name="connsiteX1247" fmla="*/ 5203182 w 6154543"/>
              <a:gd name="connsiteY1247" fmla="*/ 2586788 h 5314225"/>
              <a:gd name="connsiteX1248" fmla="*/ 5254036 w 6154543"/>
              <a:gd name="connsiteY1248" fmla="*/ 2557731 h 5314225"/>
              <a:gd name="connsiteX1249" fmla="*/ 5257464 w 6154543"/>
              <a:gd name="connsiteY1249" fmla="*/ 2539262 h 5314225"/>
              <a:gd name="connsiteX1250" fmla="*/ 5378598 w 6154543"/>
              <a:gd name="connsiteY1250" fmla="*/ 2501585 h 5314225"/>
              <a:gd name="connsiteX1251" fmla="*/ 5405168 w 6154543"/>
              <a:gd name="connsiteY1251" fmla="*/ 2513405 h 5314225"/>
              <a:gd name="connsiteX1252" fmla="*/ 5378598 w 6154543"/>
              <a:gd name="connsiteY1252" fmla="*/ 2501585 h 5314225"/>
              <a:gd name="connsiteX1253" fmla="*/ 5546586 w 6154543"/>
              <a:gd name="connsiteY1253" fmla="*/ 2491735 h 5314225"/>
              <a:gd name="connsiteX1254" fmla="*/ 5506875 w 6154543"/>
              <a:gd name="connsiteY1254" fmla="*/ 2554776 h 5314225"/>
              <a:gd name="connsiteX1255" fmla="*/ 5546301 w 6154543"/>
              <a:gd name="connsiteY1255" fmla="*/ 2557977 h 5314225"/>
              <a:gd name="connsiteX1256" fmla="*/ 5546586 w 6154543"/>
              <a:gd name="connsiteY1256" fmla="*/ 2491735 h 5314225"/>
              <a:gd name="connsiteX1257" fmla="*/ 5413453 w 6154543"/>
              <a:gd name="connsiteY1257" fmla="*/ 2441992 h 5314225"/>
              <a:gd name="connsiteX1258" fmla="*/ 5406596 w 6154543"/>
              <a:gd name="connsiteY1258" fmla="*/ 2442485 h 5314225"/>
              <a:gd name="connsiteX1259" fmla="*/ 5420881 w 6154543"/>
              <a:gd name="connsiteY1259" fmla="*/ 2457752 h 5314225"/>
              <a:gd name="connsiteX1260" fmla="*/ 5418596 w 6154543"/>
              <a:gd name="connsiteY1260" fmla="*/ 2471789 h 5314225"/>
              <a:gd name="connsiteX1261" fmla="*/ 5438594 w 6154543"/>
              <a:gd name="connsiteY1261" fmla="*/ 2454551 h 5314225"/>
              <a:gd name="connsiteX1262" fmla="*/ 5413453 w 6154543"/>
              <a:gd name="connsiteY1262" fmla="*/ 2441992 h 5314225"/>
              <a:gd name="connsiteX1263" fmla="*/ 5241180 w 6154543"/>
              <a:gd name="connsiteY1263" fmla="*/ 2438298 h 5314225"/>
              <a:gd name="connsiteX1264" fmla="*/ 5225466 w 6154543"/>
              <a:gd name="connsiteY1264" fmla="*/ 2460707 h 5314225"/>
              <a:gd name="connsiteX1265" fmla="*/ 5274034 w 6154543"/>
              <a:gd name="connsiteY1265" fmla="*/ 2478930 h 5314225"/>
              <a:gd name="connsiteX1266" fmla="*/ 5249465 w 6154543"/>
              <a:gd name="connsiteY1266" fmla="*/ 2486317 h 5314225"/>
              <a:gd name="connsiteX1267" fmla="*/ 5235180 w 6154543"/>
              <a:gd name="connsiteY1267" fmla="*/ 2471050 h 5314225"/>
              <a:gd name="connsiteX1268" fmla="*/ 5211753 w 6154543"/>
              <a:gd name="connsiteY1268" fmla="*/ 2473759 h 5314225"/>
              <a:gd name="connsiteX1269" fmla="*/ 5247179 w 6154543"/>
              <a:gd name="connsiteY1269" fmla="*/ 2500354 h 5314225"/>
              <a:gd name="connsiteX1270" fmla="*/ 5206039 w 6154543"/>
              <a:gd name="connsiteY1270" fmla="*/ 2506510 h 5314225"/>
              <a:gd name="connsiteX1271" fmla="*/ 5208896 w 6154543"/>
              <a:gd name="connsiteY1271" fmla="*/ 2554037 h 5314225"/>
              <a:gd name="connsiteX1272" fmla="*/ 5238894 w 6154543"/>
              <a:gd name="connsiteY1272" fmla="*/ 2513898 h 5314225"/>
              <a:gd name="connsiteX1273" fmla="*/ 5280034 w 6154543"/>
              <a:gd name="connsiteY1273" fmla="*/ 2507988 h 5314225"/>
              <a:gd name="connsiteX1274" fmla="*/ 5300318 w 6154543"/>
              <a:gd name="connsiteY1274" fmla="*/ 2523748 h 5314225"/>
              <a:gd name="connsiteX1275" fmla="*/ 5306032 w 6154543"/>
              <a:gd name="connsiteY1275" fmla="*/ 2491243 h 5314225"/>
              <a:gd name="connsiteX1276" fmla="*/ 5265749 w 6154543"/>
              <a:gd name="connsiteY1276" fmla="*/ 2492228 h 5314225"/>
              <a:gd name="connsiteX1277" fmla="*/ 5286034 w 6154543"/>
              <a:gd name="connsiteY1277" fmla="*/ 2475236 h 5314225"/>
              <a:gd name="connsiteX1278" fmla="*/ 5241180 w 6154543"/>
              <a:gd name="connsiteY1278" fmla="*/ 2438298 h 5314225"/>
              <a:gd name="connsiteX1279" fmla="*/ 5571728 w 6154543"/>
              <a:gd name="connsiteY1279" fmla="*/ 2432389 h 5314225"/>
              <a:gd name="connsiteX1280" fmla="*/ 5556586 w 6154543"/>
              <a:gd name="connsiteY1280" fmla="*/ 2435836 h 5314225"/>
              <a:gd name="connsiteX1281" fmla="*/ 5555729 w 6154543"/>
              <a:gd name="connsiteY1281" fmla="*/ 2473512 h 5314225"/>
              <a:gd name="connsiteX1282" fmla="*/ 5577727 w 6154543"/>
              <a:gd name="connsiteY1282" fmla="*/ 2446917 h 5314225"/>
              <a:gd name="connsiteX1283" fmla="*/ 5562014 w 6154543"/>
              <a:gd name="connsiteY1283" fmla="*/ 2469326 h 5314225"/>
              <a:gd name="connsiteX1284" fmla="*/ 5591440 w 6154543"/>
              <a:gd name="connsiteY1284" fmla="*/ 2433866 h 5314225"/>
              <a:gd name="connsiteX1285" fmla="*/ 5571728 w 6154543"/>
              <a:gd name="connsiteY1285" fmla="*/ 2432389 h 5314225"/>
              <a:gd name="connsiteX1286" fmla="*/ 5340601 w 6154543"/>
              <a:gd name="connsiteY1286" fmla="*/ 2427710 h 5314225"/>
              <a:gd name="connsiteX1287" fmla="*/ 5332316 w 6154543"/>
              <a:gd name="connsiteY1287" fmla="*/ 2441254 h 5314225"/>
              <a:gd name="connsiteX1288" fmla="*/ 5360314 w 6154543"/>
              <a:gd name="connsiteY1288" fmla="*/ 2443470 h 5314225"/>
              <a:gd name="connsiteX1289" fmla="*/ 5340601 w 6154543"/>
              <a:gd name="connsiteY1289" fmla="*/ 2427710 h 5314225"/>
              <a:gd name="connsiteX1290" fmla="*/ 5701147 w 6154543"/>
              <a:gd name="connsiteY1290" fmla="*/ 2419091 h 5314225"/>
              <a:gd name="connsiteX1291" fmla="*/ 5752000 w 6154543"/>
              <a:gd name="connsiteY1291" fmla="*/ 2423031 h 5314225"/>
              <a:gd name="connsiteX1292" fmla="*/ 5721145 w 6154543"/>
              <a:gd name="connsiteY1292" fmla="*/ 2468095 h 5314225"/>
              <a:gd name="connsiteX1293" fmla="*/ 5654293 w 6154543"/>
              <a:gd name="connsiteY1293" fmla="*/ 2585557 h 5314225"/>
              <a:gd name="connsiteX1294" fmla="*/ 5639437 w 6154543"/>
              <a:gd name="connsiteY1294" fmla="*/ 2541724 h 5314225"/>
              <a:gd name="connsiteX1295" fmla="*/ 5678863 w 6154543"/>
              <a:gd name="connsiteY1295" fmla="*/ 2545172 h 5314225"/>
              <a:gd name="connsiteX1296" fmla="*/ 5674577 w 6154543"/>
              <a:gd name="connsiteY1296" fmla="*/ 2473759 h 5314225"/>
              <a:gd name="connsiteX1297" fmla="*/ 5681720 w 6154543"/>
              <a:gd name="connsiteY1297" fmla="*/ 2464894 h 5314225"/>
              <a:gd name="connsiteX1298" fmla="*/ 5725431 w 6154543"/>
              <a:gd name="connsiteY1298" fmla="*/ 2444701 h 5314225"/>
              <a:gd name="connsiteX1299" fmla="*/ 5695433 w 6154543"/>
              <a:gd name="connsiteY1299" fmla="*/ 2451596 h 5314225"/>
              <a:gd name="connsiteX1300" fmla="*/ 5701147 w 6154543"/>
              <a:gd name="connsiteY1300" fmla="*/ 2419091 h 5314225"/>
              <a:gd name="connsiteX1301" fmla="*/ 5309175 w 6154543"/>
              <a:gd name="connsiteY1301" fmla="*/ 2410964 h 5314225"/>
              <a:gd name="connsiteX1302" fmla="*/ 5302604 w 6154543"/>
              <a:gd name="connsiteY1302" fmla="*/ 2415151 h 5314225"/>
              <a:gd name="connsiteX1303" fmla="*/ 5304889 w 6154543"/>
              <a:gd name="connsiteY1303" fmla="*/ 2433866 h 5314225"/>
              <a:gd name="connsiteX1304" fmla="*/ 5309175 w 6154543"/>
              <a:gd name="connsiteY1304" fmla="*/ 2410964 h 5314225"/>
              <a:gd name="connsiteX1305" fmla="*/ 5512589 w 6154543"/>
              <a:gd name="connsiteY1305" fmla="*/ 2394219 h 5314225"/>
              <a:gd name="connsiteX1306" fmla="*/ 5507446 w 6154543"/>
              <a:gd name="connsiteY1306" fmla="*/ 2422292 h 5314225"/>
              <a:gd name="connsiteX1307" fmla="*/ 5529445 w 6154543"/>
              <a:gd name="connsiteY1307" fmla="*/ 2395697 h 5314225"/>
              <a:gd name="connsiteX1308" fmla="*/ 5512589 w 6154543"/>
              <a:gd name="connsiteY1308" fmla="*/ 2394219 h 5314225"/>
              <a:gd name="connsiteX1309" fmla="*/ 5568299 w 6154543"/>
              <a:gd name="connsiteY1309" fmla="*/ 2370333 h 5314225"/>
              <a:gd name="connsiteX1310" fmla="*/ 5500018 w 6154543"/>
              <a:gd name="connsiteY1310" fmla="*/ 2464155 h 5314225"/>
              <a:gd name="connsiteX1311" fmla="*/ 5492019 w 6154543"/>
              <a:gd name="connsiteY1311" fmla="*/ 2444701 h 5314225"/>
              <a:gd name="connsiteX1312" fmla="*/ 5483448 w 6154543"/>
              <a:gd name="connsiteY1312" fmla="*/ 2491243 h 5314225"/>
              <a:gd name="connsiteX1313" fmla="*/ 5469735 w 6154543"/>
              <a:gd name="connsiteY1313" fmla="*/ 2471296 h 5314225"/>
              <a:gd name="connsiteX1314" fmla="*/ 5452879 w 6154543"/>
              <a:gd name="connsiteY1314" fmla="*/ 2503063 h 5314225"/>
              <a:gd name="connsiteX1315" fmla="*/ 5462592 w 6154543"/>
              <a:gd name="connsiteY1315" fmla="*/ 2513405 h 5314225"/>
              <a:gd name="connsiteX1316" fmla="*/ 5480305 w 6154543"/>
              <a:gd name="connsiteY1316" fmla="*/ 2509958 h 5314225"/>
              <a:gd name="connsiteX1317" fmla="*/ 5436594 w 6154543"/>
              <a:gd name="connsiteY1317" fmla="*/ 2530151 h 5314225"/>
              <a:gd name="connsiteX1318" fmla="*/ 5470592 w 6154543"/>
              <a:gd name="connsiteY1318" fmla="*/ 2532859 h 5314225"/>
              <a:gd name="connsiteX1319" fmla="*/ 5445165 w 6154543"/>
              <a:gd name="connsiteY1319" fmla="*/ 2578170 h 5314225"/>
              <a:gd name="connsiteX1320" fmla="*/ 5442022 w 6154543"/>
              <a:gd name="connsiteY1320" fmla="*/ 2563887 h 5314225"/>
              <a:gd name="connsiteX1321" fmla="*/ 5387741 w 6154543"/>
              <a:gd name="connsiteY1321" fmla="*/ 2644411 h 5314225"/>
              <a:gd name="connsiteX1322" fmla="*/ 5389169 w 6154543"/>
              <a:gd name="connsiteY1322" fmla="*/ 2668298 h 5314225"/>
              <a:gd name="connsiteX1323" fmla="*/ 5412596 w 6154543"/>
              <a:gd name="connsiteY1323" fmla="*/ 2665589 h 5314225"/>
              <a:gd name="connsiteX1324" fmla="*/ 5396311 w 6154543"/>
              <a:gd name="connsiteY1324" fmla="*/ 2692430 h 5314225"/>
              <a:gd name="connsiteX1325" fmla="*/ 5368028 w 6154543"/>
              <a:gd name="connsiteY1325" fmla="*/ 2690461 h 5314225"/>
              <a:gd name="connsiteX1326" fmla="*/ 5316317 w 6154543"/>
              <a:gd name="connsiteY1326" fmla="*/ 2851755 h 5314225"/>
              <a:gd name="connsiteX1327" fmla="*/ 5281462 w 6154543"/>
              <a:gd name="connsiteY1327" fmla="*/ 2853725 h 5314225"/>
              <a:gd name="connsiteX1328" fmla="*/ 5311175 w 6154543"/>
              <a:gd name="connsiteY1328" fmla="*/ 2879828 h 5314225"/>
              <a:gd name="connsiteX1329" fmla="*/ 5292319 w 6154543"/>
              <a:gd name="connsiteY1329" fmla="*/ 2920952 h 5314225"/>
              <a:gd name="connsiteX1330" fmla="*/ 5311746 w 6154543"/>
              <a:gd name="connsiteY1330" fmla="*/ 2908147 h 5314225"/>
              <a:gd name="connsiteX1331" fmla="*/ 5306603 w 6154543"/>
              <a:gd name="connsiteY1331" fmla="*/ 2936220 h 5314225"/>
              <a:gd name="connsiteX1332" fmla="*/ 5278605 w 6154543"/>
              <a:gd name="connsiteY1332" fmla="*/ 2933757 h 5314225"/>
              <a:gd name="connsiteX1333" fmla="*/ 5272035 w 6154543"/>
              <a:gd name="connsiteY1333" fmla="*/ 2971434 h 5314225"/>
              <a:gd name="connsiteX1334" fmla="*/ 5295461 w 6154543"/>
              <a:gd name="connsiteY1334" fmla="*/ 2968479 h 5314225"/>
              <a:gd name="connsiteX1335" fmla="*/ 5280034 w 6154543"/>
              <a:gd name="connsiteY1335" fmla="*/ 2990888 h 5314225"/>
              <a:gd name="connsiteX1336" fmla="*/ 5243465 w 6154543"/>
              <a:gd name="connsiteY1336" fmla="*/ 3002215 h 5314225"/>
              <a:gd name="connsiteX1337" fmla="*/ 5236608 w 6154543"/>
              <a:gd name="connsiteY1337" fmla="*/ 3039399 h 5314225"/>
              <a:gd name="connsiteX1338" fmla="*/ 5273177 w 6154543"/>
              <a:gd name="connsiteY1338" fmla="*/ 3028318 h 5314225"/>
              <a:gd name="connsiteX1339" fmla="*/ 5266321 w 6154543"/>
              <a:gd name="connsiteY1339" fmla="*/ 3065502 h 5314225"/>
              <a:gd name="connsiteX1340" fmla="*/ 5211467 w 6154543"/>
              <a:gd name="connsiteY1340" fmla="*/ 3084710 h 5314225"/>
              <a:gd name="connsiteX1341" fmla="*/ 5254321 w 6154543"/>
              <a:gd name="connsiteY1341" fmla="*/ 3102440 h 5314225"/>
              <a:gd name="connsiteX1342" fmla="*/ 5232894 w 6154543"/>
              <a:gd name="connsiteY1342" fmla="*/ 3157600 h 5314225"/>
              <a:gd name="connsiteX1343" fmla="*/ 5195754 w 6154543"/>
              <a:gd name="connsiteY1343" fmla="*/ 3140363 h 5314225"/>
              <a:gd name="connsiteX1344" fmla="*/ 5236037 w 6154543"/>
              <a:gd name="connsiteY1344" fmla="*/ 3171883 h 5314225"/>
              <a:gd name="connsiteX1345" fmla="*/ 5194897 w 6154543"/>
              <a:gd name="connsiteY1345" fmla="*/ 3305844 h 5314225"/>
              <a:gd name="connsiteX1346" fmla="*/ 5193754 w 6154543"/>
              <a:gd name="connsiteY1346" fmla="*/ 3471572 h 5314225"/>
              <a:gd name="connsiteX1347" fmla="*/ 5244608 w 6154543"/>
              <a:gd name="connsiteY1347" fmla="*/ 3509002 h 5314225"/>
              <a:gd name="connsiteX1348" fmla="*/ 5253750 w 6154543"/>
              <a:gd name="connsiteY1348" fmla="*/ 3457782 h 5314225"/>
              <a:gd name="connsiteX1349" fmla="*/ 5233752 w 6154543"/>
              <a:gd name="connsiteY1349" fmla="*/ 3441775 h 5314225"/>
              <a:gd name="connsiteX1350" fmla="*/ 5239751 w 6154543"/>
              <a:gd name="connsiteY1350" fmla="*/ 3376026 h 5314225"/>
              <a:gd name="connsiteX1351" fmla="*/ 5271749 w 6154543"/>
              <a:gd name="connsiteY1351" fmla="*/ 3293285 h 5314225"/>
              <a:gd name="connsiteX1352" fmla="*/ 5269749 w 6154543"/>
              <a:gd name="connsiteY1352" fmla="*/ 3207836 h 5314225"/>
              <a:gd name="connsiteX1353" fmla="*/ 5294890 w 6154543"/>
              <a:gd name="connsiteY1353" fmla="*/ 3195769 h 5314225"/>
              <a:gd name="connsiteX1354" fmla="*/ 5276320 w 6154543"/>
              <a:gd name="connsiteY1354" fmla="*/ 3170652 h 5314225"/>
              <a:gd name="connsiteX1355" fmla="*/ 5303175 w 6154543"/>
              <a:gd name="connsiteY1355" fmla="*/ 3149228 h 5314225"/>
              <a:gd name="connsiteX1356" fmla="*/ 5281462 w 6154543"/>
              <a:gd name="connsiteY1356" fmla="*/ 3142579 h 5314225"/>
              <a:gd name="connsiteX1357" fmla="*/ 5285748 w 6154543"/>
              <a:gd name="connsiteY1357" fmla="*/ 3119185 h 5314225"/>
              <a:gd name="connsiteX1358" fmla="*/ 5331459 w 6154543"/>
              <a:gd name="connsiteY1358" fmla="*/ 3118200 h 5314225"/>
              <a:gd name="connsiteX1359" fmla="*/ 5331745 w 6154543"/>
              <a:gd name="connsiteY1359" fmla="*/ 3084956 h 5314225"/>
              <a:gd name="connsiteX1360" fmla="*/ 5322888 w 6154543"/>
              <a:gd name="connsiteY1360" fmla="*/ 3103425 h 5314225"/>
              <a:gd name="connsiteX1361" fmla="*/ 5301461 w 6154543"/>
              <a:gd name="connsiteY1361" fmla="*/ 3063532 h 5314225"/>
              <a:gd name="connsiteX1362" fmla="*/ 5303747 w 6154543"/>
              <a:gd name="connsiteY1362" fmla="*/ 3049742 h 5314225"/>
              <a:gd name="connsiteX1363" fmla="*/ 5332602 w 6154543"/>
              <a:gd name="connsiteY1363" fmla="*/ 3047280 h 5314225"/>
              <a:gd name="connsiteX1364" fmla="*/ 5355171 w 6154543"/>
              <a:gd name="connsiteY1364" fmla="*/ 2954443 h 5314225"/>
              <a:gd name="connsiteX1365" fmla="*/ 5374313 w 6154543"/>
              <a:gd name="connsiteY1365" fmla="*/ 2847077 h 5314225"/>
              <a:gd name="connsiteX1366" fmla="*/ 5392883 w 6154543"/>
              <a:gd name="connsiteY1366" fmla="*/ 2839197 h 5314225"/>
              <a:gd name="connsiteX1367" fmla="*/ 5416881 w 6154543"/>
              <a:gd name="connsiteY1367" fmla="*/ 2737002 h 5314225"/>
              <a:gd name="connsiteX1368" fmla="*/ 5433737 w 6154543"/>
              <a:gd name="connsiteY1368" fmla="*/ 2738480 h 5314225"/>
              <a:gd name="connsiteX1369" fmla="*/ 5568299 w 6154543"/>
              <a:gd name="connsiteY1369" fmla="*/ 2370333 h 5314225"/>
              <a:gd name="connsiteX1370" fmla="*/ 5633723 w 6154543"/>
              <a:gd name="connsiteY1370" fmla="*/ 2356789 h 5314225"/>
              <a:gd name="connsiteX1371" fmla="*/ 5633723 w 6154543"/>
              <a:gd name="connsiteY1371" fmla="*/ 2356789 h 5314225"/>
              <a:gd name="connsiteX1372" fmla="*/ 5476306 w 6154543"/>
              <a:gd name="connsiteY1372" fmla="*/ 2339059 h 5314225"/>
              <a:gd name="connsiteX1373" fmla="*/ 5428023 w 6154543"/>
              <a:gd name="connsiteY1373" fmla="*/ 2354326 h 5314225"/>
              <a:gd name="connsiteX1374" fmla="*/ 5440594 w 6154543"/>
              <a:gd name="connsiteY1374" fmla="*/ 2378952 h 5314225"/>
              <a:gd name="connsiteX1375" fmla="*/ 5457736 w 6154543"/>
              <a:gd name="connsiteY1375" fmla="*/ 2380429 h 5314225"/>
              <a:gd name="connsiteX1376" fmla="*/ 5466021 w 6154543"/>
              <a:gd name="connsiteY1376" fmla="*/ 2366639 h 5314225"/>
              <a:gd name="connsiteX1377" fmla="*/ 5456307 w 6154543"/>
              <a:gd name="connsiteY1377" fmla="*/ 2356296 h 5314225"/>
              <a:gd name="connsiteX1378" fmla="*/ 5485448 w 6154543"/>
              <a:gd name="connsiteY1378" fmla="*/ 2354326 h 5314225"/>
              <a:gd name="connsiteX1379" fmla="*/ 5486876 w 6154543"/>
              <a:gd name="connsiteY1379" fmla="*/ 2344969 h 5314225"/>
              <a:gd name="connsiteX1380" fmla="*/ 5476306 w 6154543"/>
              <a:gd name="connsiteY1380" fmla="*/ 2339059 h 5314225"/>
              <a:gd name="connsiteX1381" fmla="*/ 5547444 w 6154543"/>
              <a:gd name="connsiteY1381" fmla="*/ 2326254 h 5314225"/>
              <a:gd name="connsiteX1382" fmla="*/ 5554586 w 6154543"/>
              <a:gd name="connsiteY1382" fmla="*/ 2350387 h 5314225"/>
              <a:gd name="connsiteX1383" fmla="*/ 5569156 w 6154543"/>
              <a:gd name="connsiteY1383" fmla="*/ 2332656 h 5314225"/>
              <a:gd name="connsiteX1384" fmla="*/ 5547444 w 6154543"/>
              <a:gd name="connsiteY1384" fmla="*/ 2326254 h 5314225"/>
              <a:gd name="connsiteX1385" fmla="*/ 5307461 w 6154543"/>
              <a:gd name="connsiteY1385" fmla="*/ 2292025 h 5314225"/>
              <a:gd name="connsiteX1386" fmla="*/ 5298318 w 6154543"/>
              <a:gd name="connsiteY1386" fmla="*/ 2310247 h 5314225"/>
              <a:gd name="connsiteX1387" fmla="*/ 5323174 w 6154543"/>
              <a:gd name="connsiteY1387" fmla="*/ 2298181 h 5314225"/>
              <a:gd name="connsiteX1388" fmla="*/ 5307461 w 6154543"/>
              <a:gd name="connsiteY1388" fmla="*/ 2292025 h 5314225"/>
              <a:gd name="connsiteX1389" fmla="*/ 5800283 w 6154543"/>
              <a:gd name="connsiteY1389" fmla="*/ 2289808 h 5314225"/>
              <a:gd name="connsiteX1390" fmla="*/ 5773999 w 6154543"/>
              <a:gd name="connsiteY1390" fmla="*/ 2340044 h 5314225"/>
              <a:gd name="connsiteX1391" fmla="*/ 5800283 w 6154543"/>
              <a:gd name="connsiteY1391" fmla="*/ 2289808 h 5314225"/>
              <a:gd name="connsiteX1392" fmla="*/ 5353457 w 6154543"/>
              <a:gd name="connsiteY1392" fmla="*/ 2255826 h 5314225"/>
              <a:gd name="connsiteX1393" fmla="*/ 5347743 w 6154543"/>
              <a:gd name="connsiteY1393" fmla="*/ 2257550 h 5314225"/>
              <a:gd name="connsiteX1394" fmla="*/ 5330887 w 6154543"/>
              <a:gd name="connsiteY1394" fmla="*/ 2289562 h 5314225"/>
              <a:gd name="connsiteX1395" fmla="*/ 5355743 w 6154543"/>
              <a:gd name="connsiteY1395" fmla="*/ 2277250 h 5314225"/>
              <a:gd name="connsiteX1396" fmla="*/ 5372599 w 6154543"/>
              <a:gd name="connsiteY1396" fmla="*/ 2278727 h 5314225"/>
              <a:gd name="connsiteX1397" fmla="*/ 5376027 w 6154543"/>
              <a:gd name="connsiteY1397" fmla="*/ 2260012 h 5314225"/>
              <a:gd name="connsiteX1398" fmla="*/ 5353457 w 6154543"/>
              <a:gd name="connsiteY1398" fmla="*/ 2255826 h 5314225"/>
              <a:gd name="connsiteX1399" fmla="*/ 5475734 w 6154543"/>
              <a:gd name="connsiteY1399" fmla="*/ 2255087 h 5314225"/>
              <a:gd name="connsiteX1400" fmla="*/ 5467164 w 6154543"/>
              <a:gd name="connsiteY1400" fmla="*/ 2262721 h 5314225"/>
              <a:gd name="connsiteX1401" fmla="*/ 5488019 w 6154543"/>
              <a:gd name="connsiteY1401" fmla="*/ 2273802 h 5314225"/>
              <a:gd name="connsiteX1402" fmla="*/ 5491447 w 6154543"/>
              <a:gd name="connsiteY1402" fmla="*/ 2255087 h 5314225"/>
              <a:gd name="connsiteX1403" fmla="*/ 5475734 w 6154543"/>
              <a:gd name="connsiteY1403" fmla="*/ 2255087 h 5314225"/>
              <a:gd name="connsiteX1404" fmla="*/ 5403454 w 6154543"/>
              <a:gd name="connsiteY1404" fmla="*/ 2233663 h 5314225"/>
              <a:gd name="connsiteX1405" fmla="*/ 5374313 w 6154543"/>
              <a:gd name="connsiteY1405" fmla="*/ 2236125 h 5314225"/>
              <a:gd name="connsiteX1406" fmla="*/ 5399454 w 6154543"/>
              <a:gd name="connsiteY1406" fmla="*/ 2257303 h 5314225"/>
              <a:gd name="connsiteX1407" fmla="*/ 5403454 w 6154543"/>
              <a:gd name="connsiteY1407" fmla="*/ 2233663 h 5314225"/>
              <a:gd name="connsiteX1408" fmla="*/ 6082548 w 6154543"/>
              <a:gd name="connsiteY1408" fmla="*/ 2189091 h 5314225"/>
              <a:gd name="connsiteX1409" fmla="*/ 6097404 w 6154543"/>
              <a:gd name="connsiteY1409" fmla="*/ 2199926 h 5314225"/>
              <a:gd name="connsiteX1410" fmla="*/ 6073977 w 6154543"/>
              <a:gd name="connsiteY1410" fmla="*/ 2202635 h 5314225"/>
              <a:gd name="connsiteX1411" fmla="*/ 6048836 w 6154543"/>
              <a:gd name="connsiteY1411" fmla="*/ 2247946 h 5314225"/>
              <a:gd name="connsiteX1412" fmla="*/ 6082548 w 6154543"/>
              <a:gd name="connsiteY1412" fmla="*/ 2189091 h 5314225"/>
              <a:gd name="connsiteX1413" fmla="*/ 5418596 w 6154543"/>
              <a:gd name="connsiteY1413" fmla="*/ 2182935 h 5314225"/>
              <a:gd name="connsiteX1414" fmla="*/ 5408882 w 6154543"/>
              <a:gd name="connsiteY1414" fmla="*/ 2205836 h 5314225"/>
              <a:gd name="connsiteX1415" fmla="*/ 5435451 w 6154543"/>
              <a:gd name="connsiteY1415" fmla="*/ 2184413 h 5314225"/>
              <a:gd name="connsiteX1416" fmla="*/ 5418596 w 6154543"/>
              <a:gd name="connsiteY1416" fmla="*/ 2182935 h 5314225"/>
              <a:gd name="connsiteX1417" fmla="*/ 5444594 w 6154543"/>
              <a:gd name="connsiteY1417" fmla="*/ 2105120 h 5314225"/>
              <a:gd name="connsiteX1418" fmla="*/ 5437451 w 6154543"/>
              <a:gd name="connsiteY1418" fmla="*/ 2108813 h 5314225"/>
              <a:gd name="connsiteX1419" fmla="*/ 5434023 w 6154543"/>
              <a:gd name="connsiteY1419" fmla="*/ 2127282 h 5314225"/>
              <a:gd name="connsiteX1420" fmla="*/ 5455164 w 6154543"/>
              <a:gd name="connsiteY1420" fmla="*/ 2105612 h 5314225"/>
              <a:gd name="connsiteX1421" fmla="*/ 5444594 w 6154543"/>
              <a:gd name="connsiteY1421" fmla="*/ 2105120 h 5314225"/>
              <a:gd name="connsiteX1422" fmla="*/ 6040265 w 6154543"/>
              <a:gd name="connsiteY1422" fmla="*/ 2073353 h 5314225"/>
              <a:gd name="connsiteX1423" fmla="*/ 6057407 w 6154543"/>
              <a:gd name="connsiteY1423" fmla="*/ 2075077 h 5314225"/>
              <a:gd name="connsiteX1424" fmla="*/ 5998840 w 6154543"/>
              <a:gd name="connsiteY1424" fmla="*/ 2179242 h 5314225"/>
              <a:gd name="connsiteX1425" fmla="*/ 5877134 w 6154543"/>
              <a:gd name="connsiteY1425" fmla="*/ 2410472 h 5314225"/>
              <a:gd name="connsiteX1426" fmla="*/ 5884277 w 6154543"/>
              <a:gd name="connsiteY1426" fmla="*/ 2434851 h 5314225"/>
              <a:gd name="connsiteX1427" fmla="*/ 5811710 w 6154543"/>
              <a:gd name="connsiteY1427" fmla="*/ 2552067 h 5314225"/>
              <a:gd name="connsiteX1428" fmla="*/ 5833995 w 6154543"/>
              <a:gd name="connsiteY1428" fmla="*/ 2492228 h 5314225"/>
              <a:gd name="connsiteX1429" fmla="*/ 6040265 w 6154543"/>
              <a:gd name="connsiteY1429" fmla="*/ 2073353 h 5314225"/>
              <a:gd name="connsiteX1430" fmla="*/ 6136830 w 6154543"/>
              <a:gd name="connsiteY1430" fmla="*/ 2065966 h 5314225"/>
              <a:gd name="connsiteX1431" fmla="*/ 6154543 w 6154543"/>
              <a:gd name="connsiteY1431" fmla="*/ 2074584 h 5314225"/>
              <a:gd name="connsiteX1432" fmla="*/ 6137973 w 6154543"/>
              <a:gd name="connsiteY1432" fmla="*/ 2101918 h 5314225"/>
              <a:gd name="connsiteX1433" fmla="*/ 6141973 w 6154543"/>
              <a:gd name="connsiteY1433" fmla="*/ 2111522 h 5314225"/>
              <a:gd name="connsiteX1434" fmla="*/ 6123688 w 6154543"/>
              <a:gd name="connsiteY1434" fmla="*/ 2086404 h 5314225"/>
              <a:gd name="connsiteX1435" fmla="*/ 6141687 w 6154543"/>
              <a:gd name="connsiteY1435" fmla="*/ 2082957 h 5314225"/>
              <a:gd name="connsiteX1436" fmla="*/ 6131973 w 6154543"/>
              <a:gd name="connsiteY1436" fmla="*/ 2072614 h 5314225"/>
              <a:gd name="connsiteX1437" fmla="*/ 6136830 w 6154543"/>
              <a:gd name="connsiteY1437" fmla="*/ 2065966 h 5314225"/>
              <a:gd name="connsiteX1438" fmla="*/ 1941128 w 6154543"/>
              <a:gd name="connsiteY1438" fmla="*/ 2045526 h 5314225"/>
              <a:gd name="connsiteX1439" fmla="*/ 1902845 w 6154543"/>
              <a:gd name="connsiteY1439" fmla="*/ 2066951 h 5314225"/>
              <a:gd name="connsiteX1440" fmla="*/ 1941128 w 6154543"/>
              <a:gd name="connsiteY1440" fmla="*/ 2045526 h 5314225"/>
              <a:gd name="connsiteX1441" fmla="*/ 6021409 w 6154543"/>
              <a:gd name="connsiteY1441" fmla="*/ 2017946 h 5314225"/>
              <a:gd name="connsiteX1442" fmla="*/ 6020553 w 6154543"/>
              <a:gd name="connsiteY1442" fmla="*/ 2022625 h 5314225"/>
              <a:gd name="connsiteX1443" fmla="*/ 6021409 w 6154543"/>
              <a:gd name="connsiteY1443" fmla="*/ 2017946 h 5314225"/>
              <a:gd name="connsiteX1444" fmla="*/ 2059120 w 6154543"/>
              <a:gd name="connsiteY1444" fmla="*/ 1930773 h 5314225"/>
              <a:gd name="connsiteX1445" fmla="*/ 2035407 w 6154543"/>
              <a:gd name="connsiteY1445" fmla="*/ 1945795 h 5314225"/>
              <a:gd name="connsiteX1446" fmla="*/ 2059120 w 6154543"/>
              <a:gd name="connsiteY1446" fmla="*/ 1930773 h 5314225"/>
              <a:gd name="connsiteX1447" fmla="*/ 2099689 w 6154543"/>
              <a:gd name="connsiteY1447" fmla="*/ 1899007 h 5314225"/>
              <a:gd name="connsiteX1448" fmla="*/ 2075976 w 6154543"/>
              <a:gd name="connsiteY1448" fmla="*/ 1914028 h 5314225"/>
              <a:gd name="connsiteX1449" fmla="*/ 2099689 w 6154543"/>
              <a:gd name="connsiteY1449" fmla="*/ 1899007 h 5314225"/>
              <a:gd name="connsiteX1450" fmla="*/ 2266534 w 6154543"/>
              <a:gd name="connsiteY1450" fmla="*/ 1782529 h 5314225"/>
              <a:gd name="connsiteX1451" fmla="*/ 2243392 w 6154543"/>
              <a:gd name="connsiteY1451" fmla="*/ 1797551 h 5314225"/>
              <a:gd name="connsiteX1452" fmla="*/ 2266534 w 6154543"/>
              <a:gd name="connsiteY1452" fmla="*/ 1782529 h 5314225"/>
              <a:gd name="connsiteX1453" fmla="*/ 2252535 w 6154543"/>
              <a:gd name="connsiteY1453" fmla="*/ 1762583 h 5314225"/>
              <a:gd name="connsiteX1454" fmla="*/ 2193396 w 6154543"/>
              <a:gd name="connsiteY1454" fmla="*/ 1813311 h 5314225"/>
              <a:gd name="connsiteX1455" fmla="*/ 2252535 w 6154543"/>
              <a:gd name="connsiteY1455" fmla="*/ 1762583 h 5314225"/>
              <a:gd name="connsiteX1456" fmla="*/ 2615366 w 6154543"/>
              <a:gd name="connsiteY1456" fmla="*/ 1449843 h 5314225"/>
              <a:gd name="connsiteX1457" fmla="*/ 2597653 w 6154543"/>
              <a:gd name="connsiteY1457" fmla="*/ 1467327 h 5314225"/>
              <a:gd name="connsiteX1458" fmla="*/ 2609081 w 6154543"/>
              <a:gd name="connsiteY1458" fmla="*/ 1472991 h 5314225"/>
              <a:gd name="connsiteX1459" fmla="*/ 2627080 w 6154543"/>
              <a:gd name="connsiteY1459" fmla="*/ 1455014 h 5314225"/>
              <a:gd name="connsiteX1460" fmla="*/ 2615366 w 6154543"/>
              <a:gd name="connsiteY1460" fmla="*/ 1449843 h 5314225"/>
              <a:gd name="connsiteX1461" fmla="*/ 2672505 w 6154543"/>
              <a:gd name="connsiteY1461" fmla="*/ 1412905 h 5314225"/>
              <a:gd name="connsiteX1462" fmla="*/ 2630222 w 6154543"/>
              <a:gd name="connsiteY1462" fmla="*/ 1443687 h 5314225"/>
              <a:gd name="connsiteX1463" fmla="*/ 2683076 w 6154543"/>
              <a:gd name="connsiteY1463" fmla="*/ 1416106 h 5314225"/>
              <a:gd name="connsiteX1464" fmla="*/ 2672505 w 6154543"/>
              <a:gd name="connsiteY1464" fmla="*/ 1412905 h 5314225"/>
              <a:gd name="connsiteX1465" fmla="*/ 2813066 w 6154543"/>
              <a:gd name="connsiteY1465" fmla="*/ 1294458 h 5314225"/>
              <a:gd name="connsiteX1466" fmla="*/ 2786783 w 6154543"/>
              <a:gd name="connsiteY1466" fmla="*/ 1294951 h 5314225"/>
              <a:gd name="connsiteX1467" fmla="*/ 2768498 w 6154543"/>
              <a:gd name="connsiteY1467" fmla="*/ 1338783 h 5314225"/>
              <a:gd name="connsiteX1468" fmla="*/ 2813066 w 6154543"/>
              <a:gd name="connsiteY1468" fmla="*/ 1294458 h 5314225"/>
              <a:gd name="connsiteX1469" fmla="*/ 3017623 w 6154543"/>
              <a:gd name="connsiteY1469" fmla="*/ 1093516 h 5314225"/>
              <a:gd name="connsiteX1470" fmla="*/ 2931344 w 6154543"/>
              <a:gd name="connsiteY1470" fmla="*/ 1166900 h 5314225"/>
              <a:gd name="connsiteX1471" fmla="*/ 2999053 w 6154543"/>
              <a:gd name="connsiteY1471" fmla="*/ 1133163 h 5314225"/>
              <a:gd name="connsiteX1472" fmla="*/ 3028479 w 6154543"/>
              <a:gd name="connsiteY1472" fmla="*/ 1094994 h 5314225"/>
              <a:gd name="connsiteX1473" fmla="*/ 3017623 w 6154543"/>
              <a:gd name="connsiteY1473" fmla="*/ 1093516 h 5314225"/>
              <a:gd name="connsiteX1474" fmla="*/ 5209182 w 6154543"/>
              <a:gd name="connsiteY1474" fmla="*/ 1080465 h 5314225"/>
              <a:gd name="connsiteX1475" fmla="*/ 5184041 w 6154543"/>
              <a:gd name="connsiteY1475" fmla="*/ 1103366 h 5314225"/>
              <a:gd name="connsiteX1476" fmla="*/ 5209182 w 6154543"/>
              <a:gd name="connsiteY1476" fmla="*/ 1080465 h 5314225"/>
              <a:gd name="connsiteX1477" fmla="*/ 3049621 w 6154543"/>
              <a:gd name="connsiteY1477" fmla="*/ 1065690 h 5314225"/>
              <a:gd name="connsiteX1478" fmla="*/ 3031622 w 6154543"/>
              <a:gd name="connsiteY1478" fmla="*/ 1083420 h 5314225"/>
              <a:gd name="connsiteX1479" fmla="*/ 3043336 w 6154543"/>
              <a:gd name="connsiteY1479" fmla="*/ 1088837 h 5314225"/>
              <a:gd name="connsiteX1480" fmla="*/ 3061049 w 6154543"/>
              <a:gd name="connsiteY1480" fmla="*/ 1071107 h 5314225"/>
              <a:gd name="connsiteX1481" fmla="*/ 3049621 w 6154543"/>
              <a:gd name="connsiteY1481" fmla="*/ 1065690 h 5314225"/>
              <a:gd name="connsiteX1482" fmla="*/ 5288605 w 6154543"/>
              <a:gd name="connsiteY1482" fmla="*/ 1050422 h 5314225"/>
              <a:gd name="connsiteX1483" fmla="*/ 5270606 w 6154543"/>
              <a:gd name="connsiteY1483" fmla="*/ 1068399 h 5314225"/>
              <a:gd name="connsiteX1484" fmla="*/ 5288605 w 6154543"/>
              <a:gd name="connsiteY1484" fmla="*/ 1050422 h 5314225"/>
              <a:gd name="connsiteX1485" fmla="*/ 5304889 w 6154543"/>
              <a:gd name="connsiteY1485" fmla="*/ 1030722 h 5314225"/>
              <a:gd name="connsiteX1486" fmla="*/ 5291747 w 6154543"/>
              <a:gd name="connsiteY1486" fmla="*/ 1038848 h 5314225"/>
              <a:gd name="connsiteX1487" fmla="*/ 5306032 w 6154543"/>
              <a:gd name="connsiteY1487" fmla="*/ 1032938 h 5314225"/>
              <a:gd name="connsiteX1488" fmla="*/ 5304889 w 6154543"/>
              <a:gd name="connsiteY1488" fmla="*/ 1030722 h 5314225"/>
              <a:gd name="connsiteX1489" fmla="*/ 3216752 w 6154543"/>
              <a:gd name="connsiteY1489" fmla="*/ 974577 h 5314225"/>
              <a:gd name="connsiteX1490" fmla="*/ 3208181 w 6154543"/>
              <a:gd name="connsiteY1490" fmla="*/ 983442 h 5314225"/>
              <a:gd name="connsiteX1491" fmla="*/ 3216752 w 6154543"/>
              <a:gd name="connsiteY1491" fmla="*/ 974577 h 5314225"/>
              <a:gd name="connsiteX1492" fmla="*/ 3208467 w 6154543"/>
              <a:gd name="connsiteY1492" fmla="*/ 957339 h 5314225"/>
              <a:gd name="connsiteX1493" fmla="*/ 3170184 w 6154543"/>
              <a:gd name="connsiteY1493" fmla="*/ 978763 h 5314225"/>
              <a:gd name="connsiteX1494" fmla="*/ 3147042 w 6154543"/>
              <a:gd name="connsiteY1494" fmla="*/ 967435 h 5314225"/>
              <a:gd name="connsiteX1495" fmla="*/ 3161327 w 6154543"/>
              <a:gd name="connsiteY1495" fmla="*/ 987382 h 5314225"/>
              <a:gd name="connsiteX1496" fmla="*/ 3170184 w 6154543"/>
              <a:gd name="connsiteY1496" fmla="*/ 978763 h 5314225"/>
              <a:gd name="connsiteX1497" fmla="*/ 3208467 w 6154543"/>
              <a:gd name="connsiteY1497" fmla="*/ 957339 h 5314225"/>
              <a:gd name="connsiteX1498" fmla="*/ 4938058 w 6154543"/>
              <a:gd name="connsiteY1498" fmla="*/ 897992 h 5314225"/>
              <a:gd name="connsiteX1499" fmla="*/ 4919774 w 6154543"/>
              <a:gd name="connsiteY1499" fmla="*/ 941825 h 5314225"/>
              <a:gd name="connsiteX1500" fmla="*/ 4938058 w 6154543"/>
              <a:gd name="connsiteY1500" fmla="*/ 897992 h 5314225"/>
              <a:gd name="connsiteX1501" fmla="*/ 4554657 w 6154543"/>
              <a:gd name="connsiteY1501" fmla="*/ 795059 h 5314225"/>
              <a:gd name="connsiteX1502" fmla="*/ 4530944 w 6154543"/>
              <a:gd name="connsiteY1502" fmla="*/ 810080 h 5314225"/>
              <a:gd name="connsiteX1503" fmla="*/ 4554657 w 6154543"/>
              <a:gd name="connsiteY1503" fmla="*/ 795059 h 5314225"/>
              <a:gd name="connsiteX1504" fmla="*/ 4987769 w 6154543"/>
              <a:gd name="connsiteY1504" fmla="*/ 791365 h 5314225"/>
              <a:gd name="connsiteX1505" fmla="*/ 4970913 w 6154543"/>
              <a:gd name="connsiteY1505" fmla="*/ 821900 h 5314225"/>
              <a:gd name="connsiteX1506" fmla="*/ 4991769 w 6154543"/>
              <a:gd name="connsiteY1506" fmla="*/ 792350 h 5314225"/>
              <a:gd name="connsiteX1507" fmla="*/ 4987769 w 6154543"/>
              <a:gd name="connsiteY1507" fmla="*/ 791365 h 5314225"/>
              <a:gd name="connsiteX1508" fmla="*/ 4662649 w 6154543"/>
              <a:gd name="connsiteY1508" fmla="*/ 780776 h 5314225"/>
              <a:gd name="connsiteX1509" fmla="*/ 4632937 w 6154543"/>
              <a:gd name="connsiteY1509" fmla="*/ 818945 h 5314225"/>
              <a:gd name="connsiteX1510" fmla="*/ 4662649 w 6154543"/>
              <a:gd name="connsiteY1510" fmla="*/ 780776 h 5314225"/>
              <a:gd name="connsiteX1511" fmla="*/ 4693504 w 6154543"/>
              <a:gd name="connsiteY1511" fmla="*/ 754674 h 5314225"/>
              <a:gd name="connsiteX1512" fmla="*/ 4680362 w 6154543"/>
              <a:gd name="connsiteY1512" fmla="*/ 763046 h 5314225"/>
              <a:gd name="connsiteX1513" fmla="*/ 4695218 w 6154543"/>
              <a:gd name="connsiteY1513" fmla="*/ 756890 h 5314225"/>
              <a:gd name="connsiteX1514" fmla="*/ 4693504 w 6154543"/>
              <a:gd name="connsiteY1514" fmla="*/ 754674 h 5314225"/>
              <a:gd name="connsiteX1515" fmla="*/ 3584726 w 6154543"/>
              <a:gd name="connsiteY1515" fmla="*/ 742607 h 5314225"/>
              <a:gd name="connsiteX1516" fmla="*/ 3516730 w 6154543"/>
              <a:gd name="connsiteY1516" fmla="*/ 801954 h 5314225"/>
              <a:gd name="connsiteX1517" fmla="*/ 3584726 w 6154543"/>
              <a:gd name="connsiteY1517" fmla="*/ 742607 h 5314225"/>
              <a:gd name="connsiteX1518" fmla="*/ 4596083 w 6154543"/>
              <a:gd name="connsiteY1518" fmla="*/ 736205 h 5314225"/>
              <a:gd name="connsiteX1519" fmla="*/ 4578369 w 6154543"/>
              <a:gd name="connsiteY1519" fmla="*/ 753935 h 5314225"/>
              <a:gd name="connsiteX1520" fmla="*/ 4596083 w 6154543"/>
              <a:gd name="connsiteY1520" fmla="*/ 736205 h 5314225"/>
              <a:gd name="connsiteX1521" fmla="*/ 5222895 w 6154543"/>
              <a:gd name="connsiteY1521" fmla="*/ 731280 h 5314225"/>
              <a:gd name="connsiteX1522" fmla="*/ 5205468 w 6154543"/>
              <a:gd name="connsiteY1522" fmla="*/ 749256 h 5314225"/>
              <a:gd name="connsiteX1523" fmla="*/ 5222895 w 6154543"/>
              <a:gd name="connsiteY1523" fmla="*/ 731280 h 5314225"/>
              <a:gd name="connsiteX1524" fmla="*/ 5051479 w 6154543"/>
              <a:gd name="connsiteY1524" fmla="*/ 730787 h 5314225"/>
              <a:gd name="connsiteX1525" fmla="*/ 5063192 w 6154543"/>
              <a:gd name="connsiteY1525" fmla="*/ 736451 h 5314225"/>
              <a:gd name="connsiteX1526" fmla="*/ 5045479 w 6154543"/>
              <a:gd name="connsiteY1526" fmla="*/ 753935 h 5314225"/>
              <a:gd name="connsiteX1527" fmla="*/ 5033766 w 6154543"/>
              <a:gd name="connsiteY1527" fmla="*/ 748763 h 5314225"/>
              <a:gd name="connsiteX1528" fmla="*/ 5051479 w 6154543"/>
              <a:gd name="connsiteY1528" fmla="*/ 730787 h 5314225"/>
              <a:gd name="connsiteX1529" fmla="*/ 3643293 w 6154543"/>
              <a:gd name="connsiteY1529" fmla="*/ 717736 h 5314225"/>
              <a:gd name="connsiteX1530" fmla="*/ 3619866 w 6154543"/>
              <a:gd name="connsiteY1530" fmla="*/ 732757 h 5314225"/>
              <a:gd name="connsiteX1531" fmla="*/ 3643293 w 6154543"/>
              <a:gd name="connsiteY1531" fmla="*/ 717736 h 5314225"/>
              <a:gd name="connsiteX1532" fmla="*/ 3552442 w 6154543"/>
              <a:gd name="connsiteY1532" fmla="*/ 687447 h 5314225"/>
              <a:gd name="connsiteX1533" fmla="*/ 3529015 w 6154543"/>
              <a:gd name="connsiteY1533" fmla="*/ 702714 h 5314225"/>
              <a:gd name="connsiteX1534" fmla="*/ 3552442 w 6154543"/>
              <a:gd name="connsiteY1534" fmla="*/ 687447 h 5314225"/>
              <a:gd name="connsiteX1535" fmla="*/ 3576441 w 6154543"/>
              <a:gd name="connsiteY1535" fmla="*/ 687201 h 5314225"/>
              <a:gd name="connsiteX1536" fmla="*/ 3517302 w 6154543"/>
              <a:gd name="connsiteY1536" fmla="*/ 737682 h 5314225"/>
              <a:gd name="connsiteX1537" fmla="*/ 3576441 w 6154543"/>
              <a:gd name="connsiteY1537" fmla="*/ 687201 h 5314225"/>
              <a:gd name="connsiteX1538" fmla="*/ 5162614 w 6154543"/>
              <a:gd name="connsiteY1538" fmla="*/ 675134 h 5314225"/>
              <a:gd name="connsiteX1539" fmla="*/ 5164042 w 6154543"/>
              <a:gd name="connsiteY1539" fmla="*/ 677350 h 5314225"/>
              <a:gd name="connsiteX1540" fmla="*/ 5149472 w 6154543"/>
              <a:gd name="connsiteY1540" fmla="*/ 683261 h 5314225"/>
              <a:gd name="connsiteX1541" fmla="*/ 5162614 w 6154543"/>
              <a:gd name="connsiteY1541" fmla="*/ 675134 h 5314225"/>
              <a:gd name="connsiteX1542" fmla="*/ 3689004 w 6154543"/>
              <a:gd name="connsiteY1542" fmla="*/ 659620 h 5314225"/>
              <a:gd name="connsiteX1543" fmla="*/ 3675862 w 6154543"/>
              <a:gd name="connsiteY1543" fmla="*/ 667747 h 5314225"/>
              <a:gd name="connsiteX1544" fmla="*/ 3690718 w 6154543"/>
              <a:gd name="connsiteY1544" fmla="*/ 661590 h 5314225"/>
              <a:gd name="connsiteX1545" fmla="*/ 3689004 w 6154543"/>
              <a:gd name="connsiteY1545" fmla="*/ 659620 h 5314225"/>
              <a:gd name="connsiteX1546" fmla="*/ 4684933 w 6154543"/>
              <a:gd name="connsiteY1546" fmla="*/ 647308 h 5314225"/>
              <a:gd name="connsiteX1547" fmla="*/ 4661506 w 6154543"/>
              <a:gd name="connsiteY1547" fmla="*/ 662083 h 5314225"/>
              <a:gd name="connsiteX1548" fmla="*/ 4684933 w 6154543"/>
              <a:gd name="connsiteY1548" fmla="*/ 647308 h 5314225"/>
              <a:gd name="connsiteX1549" fmla="*/ 3676433 w 6154543"/>
              <a:gd name="connsiteY1549" fmla="*/ 641644 h 5314225"/>
              <a:gd name="connsiteX1550" fmla="*/ 3611010 w 6154543"/>
              <a:gd name="connsiteY1550" fmla="*/ 715519 h 5314225"/>
              <a:gd name="connsiteX1551" fmla="*/ 3676433 w 6154543"/>
              <a:gd name="connsiteY1551" fmla="*/ 641644 h 5314225"/>
              <a:gd name="connsiteX1552" fmla="*/ 3701289 w 6154543"/>
              <a:gd name="connsiteY1552" fmla="*/ 612832 h 5314225"/>
              <a:gd name="connsiteX1553" fmla="*/ 3688147 w 6154543"/>
              <a:gd name="connsiteY1553" fmla="*/ 620959 h 5314225"/>
              <a:gd name="connsiteX1554" fmla="*/ 3703003 w 6154543"/>
              <a:gd name="connsiteY1554" fmla="*/ 614802 h 5314225"/>
              <a:gd name="connsiteX1555" fmla="*/ 3701289 w 6154543"/>
              <a:gd name="connsiteY1555" fmla="*/ 612832 h 5314225"/>
              <a:gd name="connsiteX1556" fmla="*/ 5345744 w 6154543"/>
              <a:gd name="connsiteY1556" fmla="*/ 604214 h 5314225"/>
              <a:gd name="connsiteX1557" fmla="*/ 5322317 w 6154543"/>
              <a:gd name="connsiteY1557" fmla="*/ 618989 h 5314225"/>
              <a:gd name="connsiteX1558" fmla="*/ 5345744 w 6154543"/>
              <a:gd name="connsiteY1558" fmla="*/ 604214 h 5314225"/>
              <a:gd name="connsiteX1559" fmla="*/ 3659292 w 6154543"/>
              <a:gd name="connsiteY1559" fmla="*/ 599781 h 5314225"/>
              <a:gd name="connsiteX1560" fmla="*/ 3672148 w 6154543"/>
              <a:gd name="connsiteY1560" fmla="*/ 601505 h 5314225"/>
              <a:gd name="connsiteX1561" fmla="*/ 3586726 w 6154543"/>
              <a:gd name="connsiteY1561" fmla="*/ 678828 h 5314225"/>
              <a:gd name="connsiteX1562" fmla="*/ 3569298 w 6154543"/>
              <a:gd name="connsiteY1562" fmla="*/ 670702 h 5314225"/>
              <a:gd name="connsiteX1563" fmla="*/ 3633865 w 6154543"/>
              <a:gd name="connsiteY1563" fmla="*/ 622929 h 5314225"/>
              <a:gd name="connsiteX1564" fmla="*/ 3646150 w 6154543"/>
              <a:gd name="connsiteY1564" fmla="*/ 602244 h 5314225"/>
              <a:gd name="connsiteX1565" fmla="*/ 3659292 w 6154543"/>
              <a:gd name="connsiteY1565" fmla="*/ 599781 h 5314225"/>
              <a:gd name="connsiteX1566" fmla="*/ 3769284 w 6154543"/>
              <a:gd name="connsiteY1566" fmla="*/ 583528 h 5314225"/>
              <a:gd name="connsiteX1567" fmla="*/ 3737858 w 6154543"/>
              <a:gd name="connsiteY1567" fmla="*/ 631301 h 5314225"/>
              <a:gd name="connsiteX1568" fmla="*/ 3776426 w 6154543"/>
              <a:gd name="connsiteY1568" fmla="*/ 584267 h 5314225"/>
              <a:gd name="connsiteX1569" fmla="*/ 3769284 w 6154543"/>
              <a:gd name="connsiteY1569" fmla="*/ 583528 h 5314225"/>
              <a:gd name="connsiteX1570" fmla="*/ 5048622 w 6154543"/>
              <a:gd name="connsiteY1570" fmla="*/ 568015 h 5314225"/>
              <a:gd name="connsiteX1571" fmla="*/ 5052907 w 6154543"/>
              <a:gd name="connsiteY1571" fmla="*/ 569000 h 5314225"/>
              <a:gd name="connsiteX1572" fmla="*/ 5032052 w 6154543"/>
              <a:gd name="connsiteY1572" fmla="*/ 598550 h 5314225"/>
              <a:gd name="connsiteX1573" fmla="*/ 5048622 w 6154543"/>
              <a:gd name="connsiteY1573" fmla="*/ 568015 h 5314225"/>
              <a:gd name="connsiteX1574" fmla="*/ 4593226 w 6154543"/>
              <a:gd name="connsiteY1574" fmla="*/ 525167 h 5314225"/>
              <a:gd name="connsiteX1575" fmla="*/ 4563513 w 6154543"/>
              <a:gd name="connsiteY1575" fmla="*/ 563828 h 5314225"/>
              <a:gd name="connsiteX1576" fmla="*/ 4593226 w 6154543"/>
              <a:gd name="connsiteY1576" fmla="*/ 525167 h 5314225"/>
              <a:gd name="connsiteX1577" fmla="*/ 5089762 w 6154543"/>
              <a:gd name="connsiteY1577" fmla="*/ 512362 h 5314225"/>
              <a:gd name="connsiteX1578" fmla="*/ 5089762 w 6154543"/>
              <a:gd name="connsiteY1578" fmla="*/ 512362 h 5314225"/>
              <a:gd name="connsiteX1579" fmla="*/ 3829851 w 6154543"/>
              <a:gd name="connsiteY1579" fmla="*/ 504728 h 5314225"/>
              <a:gd name="connsiteX1580" fmla="*/ 3820995 w 6154543"/>
              <a:gd name="connsiteY1580" fmla="*/ 513839 h 5314225"/>
              <a:gd name="connsiteX1581" fmla="*/ 3829851 w 6154543"/>
              <a:gd name="connsiteY1581" fmla="*/ 504728 h 5314225"/>
              <a:gd name="connsiteX1582" fmla="*/ 3959556 w 6154543"/>
              <a:gd name="connsiteY1582" fmla="*/ 499310 h 5314225"/>
              <a:gd name="connsiteX1583" fmla="*/ 3946414 w 6154543"/>
              <a:gd name="connsiteY1583" fmla="*/ 507683 h 5314225"/>
              <a:gd name="connsiteX1584" fmla="*/ 3961270 w 6154543"/>
              <a:gd name="connsiteY1584" fmla="*/ 501527 h 5314225"/>
              <a:gd name="connsiteX1585" fmla="*/ 3959556 w 6154543"/>
              <a:gd name="connsiteY1585" fmla="*/ 499310 h 5314225"/>
              <a:gd name="connsiteX1586" fmla="*/ 4867778 w 6154543"/>
              <a:gd name="connsiteY1586" fmla="*/ 498079 h 5314225"/>
              <a:gd name="connsiteX1587" fmla="*/ 4844065 w 6154543"/>
              <a:gd name="connsiteY1587" fmla="*/ 513100 h 5314225"/>
              <a:gd name="connsiteX1588" fmla="*/ 4867778 w 6154543"/>
              <a:gd name="connsiteY1588" fmla="*/ 498079 h 5314225"/>
              <a:gd name="connsiteX1589" fmla="*/ 4583226 w 6154543"/>
              <a:gd name="connsiteY1589" fmla="*/ 496601 h 5314225"/>
              <a:gd name="connsiteX1590" fmla="*/ 4561514 w 6154543"/>
              <a:gd name="connsiteY1590" fmla="*/ 520980 h 5314225"/>
              <a:gd name="connsiteX1591" fmla="*/ 4583226 w 6154543"/>
              <a:gd name="connsiteY1591" fmla="*/ 496601 h 5314225"/>
              <a:gd name="connsiteX1592" fmla="*/ 3870991 w 6154543"/>
              <a:gd name="connsiteY1592" fmla="*/ 471730 h 5314225"/>
              <a:gd name="connsiteX1593" fmla="*/ 3847564 w 6154543"/>
              <a:gd name="connsiteY1593" fmla="*/ 486998 h 5314225"/>
              <a:gd name="connsiteX1594" fmla="*/ 3870991 w 6154543"/>
              <a:gd name="connsiteY1594" fmla="*/ 471730 h 5314225"/>
              <a:gd name="connsiteX1595" fmla="*/ 5276034 w 6154543"/>
              <a:gd name="connsiteY1595" fmla="*/ 460649 h 5314225"/>
              <a:gd name="connsiteX1596" fmla="*/ 5278034 w 6154543"/>
              <a:gd name="connsiteY1596" fmla="*/ 470745 h 5314225"/>
              <a:gd name="connsiteX1597" fmla="*/ 5201182 w 6154543"/>
              <a:gd name="connsiteY1597" fmla="*/ 539203 h 5314225"/>
              <a:gd name="connsiteX1598" fmla="*/ 5276034 w 6154543"/>
              <a:gd name="connsiteY1598" fmla="*/ 460649 h 5314225"/>
              <a:gd name="connsiteX1599" fmla="*/ 3973555 w 6154543"/>
              <a:gd name="connsiteY1599" fmla="*/ 428882 h 5314225"/>
              <a:gd name="connsiteX1600" fmla="*/ 3984983 w 6154543"/>
              <a:gd name="connsiteY1600" fmla="*/ 434546 h 5314225"/>
              <a:gd name="connsiteX1601" fmla="*/ 3966984 w 6154543"/>
              <a:gd name="connsiteY1601" fmla="*/ 452522 h 5314225"/>
              <a:gd name="connsiteX1602" fmla="*/ 3955556 w 6154543"/>
              <a:gd name="connsiteY1602" fmla="*/ 446859 h 5314225"/>
              <a:gd name="connsiteX1603" fmla="*/ 3973555 w 6154543"/>
              <a:gd name="connsiteY1603" fmla="*/ 428882 h 5314225"/>
              <a:gd name="connsiteX1604" fmla="*/ 4695504 w 6154543"/>
              <a:gd name="connsiteY1604" fmla="*/ 385296 h 5314225"/>
              <a:gd name="connsiteX1605" fmla="*/ 4696932 w 6154543"/>
              <a:gd name="connsiteY1605" fmla="*/ 387266 h 5314225"/>
              <a:gd name="connsiteX1606" fmla="*/ 4682362 w 6154543"/>
              <a:gd name="connsiteY1606" fmla="*/ 393422 h 5314225"/>
              <a:gd name="connsiteX1607" fmla="*/ 4695504 w 6154543"/>
              <a:gd name="connsiteY1607" fmla="*/ 385296 h 5314225"/>
              <a:gd name="connsiteX1608" fmla="*/ 4321531 w 6154543"/>
              <a:gd name="connsiteY1608" fmla="*/ 370767 h 5314225"/>
              <a:gd name="connsiteX1609" fmla="*/ 4277248 w 6154543"/>
              <a:gd name="connsiteY1609" fmla="*/ 415092 h 5314225"/>
              <a:gd name="connsiteX1610" fmla="*/ 4282962 w 6154543"/>
              <a:gd name="connsiteY1610" fmla="*/ 417801 h 5314225"/>
              <a:gd name="connsiteX1611" fmla="*/ 4258964 w 6154543"/>
              <a:gd name="connsiteY1611" fmla="*/ 458925 h 5314225"/>
              <a:gd name="connsiteX1612" fmla="*/ 4276677 w 6154543"/>
              <a:gd name="connsiteY1612" fmla="*/ 441195 h 5314225"/>
              <a:gd name="connsiteX1613" fmla="*/ 4321531 w 6154543"/>
              <a:gd name="connsiteY1613" fmla="*/ 370767 h 5314225"/>
              <a:gd name="connsiteX1614" fmla="*/ 4072977 w 6154543"/>
              <a:gd name="connsiteY1614" fmla="*/ 329889 h 5314225"/>
              <a:gd name="connsiteX1615" fmla="*/ 4074119 w 6154543"/>
              <a:gd name="connsiteY1615" fmla="*/ 331859 h 5314225"/>
              <a:gd name="connsiteX1616" fmla="*/ 4059549 w 6154543"/>
              <a:gd name="connsiteY1616" fmla="*/ 338015 h 5314225"/>
              <a:gd name="connsiteX1617" fmla="*/ 4072977 w 6154543"/>
              <a:gd name="connsiteY1617" fmla="*/ 329889 h 5314225"/>
              <a:gd name="connsiteX1618" fmla="*/ 3992125 w 6154543"/>
              <a:gd name="connsiteY1618" fmla="*/ 329889 h 5314225"/>
              <a:gd name="connsiteX1619" fmla="*/ 3993554 w 6154543"/>
              <a:gd name="connsiteY1619" fmla="*/ 331859 h 5314225"/>
              <a:gd name="connsiteX1620" fmla="*/ 3978698 w 6154543"/>
              <a:gd name="connsiteY1620" fmla="*/ 338015 h 5314225"/>
              <a:gd name="connsiteX1621" fmla="*/ 3992125 w 6154543"/>
              <a:gd name="connsiteY1621" fmla="*/ 329889 h 5314225"/>
              <a:gd name="connsiteX1622" fmla="*/ 4829780 w 6154543"/>
              <a:gd name="connsiteY1622" fmla="*/ 321763 h 5314225"/>
              <a:gd name="connsiteX1623" fmla="*/ 4797497 w 6154543"/>
              <a:gd name="connsiteY1623" fmla="*/ 345895 h 5314225"/>
              <a:gd name="connsiteX1624" fmla="*/ 4829780 w 6154543"/>
              <a:gd name="connsiteY1624" fmla="*/ 321763 h 5314225"/>
              <a:gd name="connsiteX1625" fmla="*/ 4743501 w 6154543"/>
              <a:gd name="connsiteY1625" fmla="*/ 321763 h 5314225"/>
              <a:gd name="connsiteX1626" fmla="*/ 4710932 w 6154543"/>
              <a:gd name="connsiteY1626" fmla="*/ 345895 h 5314225"/>
              <a:gd name="connsiteX1627" fmla="*/ 4743501 w 6154543"/>
              <a:gd name="connsiteY1627" fmla="*/ 321763 h 5314225"/>
              <a:gd name="connsiteX1628" fmla="*/ 5044622 w 6154543"/>
              <a:gd name="connsiteY1628" fmla="*/ 305756 h 5314225"/>
              <a:gd name="connsiteX1629" fmla="*/ 5044622 w 6154543"/>
              <a:gd name="connsiteY1629" fmla="*/ 305756 h 5314225"/>
              <a:gd name="connsiteX1630" fmla="*/ 4065834 w 6154543"/>
              <a:gd name="connsiteY1630" fmla="*/ 302062 h 5314225"/>
              <a:gd name="connsiteX1631" fmla="*/ 4042407 w 6154543"/>
              <a:gd name="connsiteY1631" fmla="*/ 317084 h 5314225"/>
              <a:gd name="connsiteX1632" fmla="*/ 4065834 w 6154543"/>
              <a:gd name="connsiteY1632" fmla="*/ 302062 h 5314225"/>
              <a:gd name="connsiteX1633" fmla="*/ 4972627 w 6154543"/>
              <a:gd name="connsiteY1633" fmla="*/ 298615 h 5314225"/>
              <a:gd name="connsiteX1634" fmla="*/ 4856921 w 6154543"/>
              <a:gd name="connsiteY1634" fmla="*/ 440456 h 5314225"/>
              <a:gd name="connsiteX1635" fmla="*/ 4948629 w 6154543"/>
              <a:gd name="connsiteY1635" fmla="*/ 339739 h 5314225"/>
              <a:gd name="connsiteX1636" fmla="*/ 4972627 w 6154543"/>
              <a:gd name="connsiteY1636" fmla="*/ 298615 h 5314225"/>
              <a:gd name="connsiteX1637" fmla="*/ 4776070 w 6154543"/>
              <a:gd name="connsiteY1637" fmla="*/ 274975 h 5314225"/>
              <a:gd name="connsiteX1638" fmla="*/ 4782926 w 6154543"/>
              <a:gd name="connsiteY1638" fmla="*/ 274975 h 5314225"/>
              <a:gd name="connsiteX1639" fmla="*/ 4765213 w 6154543"/>
              <a:gd name="connsiteY1639" fmla="*/ 292705 h 5314225"/>
              <a:gd name="connsiteX1640" fmla="*/ 4776070 w 6154543"/>
              <a:gd name="connsiteY1640" fmla="*/ 274975 h 5314225"/>
              <a:gd name="connsiteX1641" fmla="*/ 4891490 w 6154543"/>
              <a:gd name="connsiteY1641" fmla="*/ 246163 h 5314225"/>
              <a:gd name="connsiteX1642" fmla="*/ 4892919 w 6154543"/>
              <a:gd name="connsiteY1642" fmla="*/ 248379 h 5314225"/>
              <a:gd name="connsiteX1643" fmla="*/ 4878348 w 6154543"/>
              <a:gd name="connsiteY1643" fmla="*/ 254536 h 5314225"/>
              <a:gd name="connsiteX1644" fmla="*/ 4891490 w 6154543"/>
              <a:gd name="connsiteY1644" fmla="*/ 246163 h 5314225"/>
              <a:gd name="connsiteX1645" fmla="*/ 4498089 w 6154543"/>
              <a:gd name="connsiteY1645" fmla="*/ 244439 h 5314225"/>
              <a:gd name="connsiteX1646" fmla="*/ 4385526 w 6154543"/>
              <a:gd name="connsiteY1646" fmla="*/ 374707 h 5314225"/>
              <a:gd name="connsiteX1647" fmla="*/ 4441522 w 6154543"/>
              <a:gd name="connsiteY1647" fmla="*/ 335799 h 5314225"/>
              <a:gd name="connsiteX1648" fmla="*/ 4474377 w 6154543"/>
              <a:gd name="connsiteY1648" fmla="*/ 285810 h 5314225"/>
              <a:gd name="connsiteX1649" fmla="*/ 4498089 w 6154543"/>
              <a:gd name="connsiteY1649" fmla="*/ 244439 h 5314225"/>
              <a:gd name="connsiteX1650" fmla="*/ 4642936 w 6154543"/>
              <a:gd name="connsiteY1650" fmla="*/ 218337 h 5314225"/>
              <a:gd name="connsiteX1651" fmla="*/ 4590083 w 6154543"/>
              <a:gd name="connsiteY1651" fmla="*/ 271773 h 5314225"/>
              <a:gd name="connsiteX1652" fmla="*/ 4642936 w 6154543"/>
              <a:gd name="connsiteY1652" fmla="*/ 218337 h 5314225"/>
              <a:gd name="connsiteX1653" fmla="*/ 4365527 w 6154543"/>
              <a:gd name="connsiteY1653" fmla="*/ 207009 h 5314225"/>
              <a:gd name="connsiteX1654" fmla="*/ 4341815 w 6154543"/>
              <a:gd name="connsiteY1654" fmla="*/ 222030 h 5314225"/>
              <a:gd name="connsiteX1655" fmla="*/ 4365527 w 6154543"/>
              <a:gd name="connsiteY1655" fmla="*/ 207009 h 5314225"/>
              <a:gd name="connsiteX1656" fmla="*/ 4776355 w 6154543"/>
              <a:gd name="connsiteY1656" fmla="*/ 194696 h 5314225"/>
              <a:gd name="connsiteX1657" fmla="*/ 4764356 w 6154543"/>
              <a:gd name="connsiteY1657" fmla="*/ 215136 h 5314225"/>
              <a:gd name="connsiteX1658" fmla="*/ 4776355 w 6154543"/>
              <a:gd name="connsiteY1658" fmla="*/ 194696 h 5314225"/>
              <a:gd name="connsiteX1659" fmla="*/ 4668649 w 6154543"/>
              <a:gd name="connsiteY1659" fmla="*/ 182876 h 5314225"/>
              <a:gd name="connsiteX1660" fmla="*/ 4636080 w 6154543"/>
              <a:gd name="connsiteY1660" fmla="*/ 206763 h 5314225"/>
              <a:gd name="connsiteX1661" fmla="*/ 4668649 w 6154543"/>
              <a:gd name="connsiteY1661" fmla="*/ 182876 h 5314225"/>
              <a:gd name="connsiteX1662" fmla="*/ 4233823 w 6154543"/>
              <a:gd name="connsiteY1662" fmla="*/ 182876 h 5314225"/>
              <a:gd name="connsiteX1663" fmla="*/ 4180683 w 6154543"/>
              <a:gd name="connsiteY1663" fmla="*/ 236313 h 5314225"/>
              <a:gd name="connsiteX1664" fmla="*/ 4233823 w 6154543"/>
              <a:gd name="connsiteY1664" fmla="*/ 182876 h 5314225"/>
              <a:gd name="connsiteX1665" fmla="*/ 4952057 w 6154543"/>
              <a:gd name="connsiteY1665" fmla="*/ 170810 h 5314225"/>
              <a:gd name="connsiteX1666" fmla="*/ 4889776 w 6154543"/>
              <a:gd name="connsiteY1666" fmla="*/ 233112 h 5314225"/>
              <a:gd name="connsiteX1667" fmla="*/ 4952057 w 6154543"/>
              <a:gd name="connsiteY1667" fmla="*/ 170810 h 5314225"/>
              <a:gd name="connsiteX1668" fmla="*/ 4999482 w 6154543"/>
              <a:gd name="connsiteY1668" fmla="*/ 166870 h 5314225"/>
              <a:gd name="connsiteX1669" fmla="*/ 4934059 w 6154543"/>
              <a:gd name="connsiteY1669" fmla="*/ 240746 h 5314225"/>
              <a:gd name="connsiteX1670" fmla="*/ 4889776 w 6154543"/>
              <a:gd name="connsiteY1670" fmla="*/ 285317 h 5314225"/>
              <a:gd name="connsiteX1671" fmla="*/ 4999482 w 6154543"/>
              <a:gd name="connsiteY1671" fmla="*/ 166870 h 5314225"/>
              <a:gd name="connsiteX1672" fmla="*/ 5016624 w 6154543"/>
              <a:gd name="connsiteY1672" fmla="*/ 150864 h 5314225"/>
              <a:gd name="connsiteX1673" fmla="*/ 5002054 w 6154543"/>
              <a:gd name="connsiteY1673" fmla="*/ 168594 h 5314225"/>
              <a:gd name="connsiteX1674" fmla="*/ 5016624 w 6154543"/>
              <a:gd name="connsiteY1674" fmla="*/ 150864 h 5314225"/>
              <a:gd name="connsiteX1675" fmla="*/ 4976627 w 6154543"/>
              <a:gd name="connsiteY1675" fmla="*/ 142984 h 5314225"/>
              <a:gd name="connsiteX1676" fmla="*/ 4958914 w 6154543"/>
              <a:gd name="connsiteY1676" fmla="*/ 160714 h 5314225"/>
              <a:gd name="connsiteX1677" fmla="*/ 4976627 w 6154543"/>
              <a:gd name="connsiteY1677" fmla="*/ 142984 h 5314225"/>
              <a:gd name="connsiteX1678" fmla="*/ 4625223 w 6154543"/>
              <a:gd name="connsiteY1678" fmla="*/ 131410 h 5314225"/>
              <a:gd name="connsiteX1679" fmla="*/ 4601511 w 6154543"/>
              <a:gd name="connsiteY1679" fmla="*/ 146431 h 5314225"/>
              <a:gd name="connsiteX1680" fmla="*/ 4625223 w 6154543"/>
              <a:gd name="connsiteY1680" fmla="*/ 131410 h 5314225"/>
              <a:gd name="connsiteX1681" fmla="*/ 4914346 w 6154543"/>
              <a:gd name="connsiteY1681" fmla="*/ 127223 h 5314225"/>
              <a:gd name="connsiteX1682" fmla="*/ 4896633 w 6154543"/>
              <a:gd name="connsiteY1682" fmla="*/ 144707 h 5314225"/>
              <a:gd name="connsiteX1683" fmla="*/ 4914346 w 6154543"/>
              <a:gd name="connsiteY1683" fmla="*/ 127223 h 5314225"/>
              <a:gd name="connsiteX1684" fmla="*/ 5012624 w 6154543"/>
              <a:gd name="connsiteY1684" fmla="*/ 119343 h 5314225"/>
              <a:gd name="connsiteX1685" fmla="*/ 5014053 w 6154543"/>
              <a:gd name="connsiteY1685" fmla="*/ 121313 h 5314225"/>
              <a:gd name="connsiteX1686" fmla="*/ 4999482 w 6154543"/>
              <a:gd name="connsiteY1686" fmla="*/ 127470 h 5314225"/>
              <a:gd name="connsiteX1687" fmla="*/ 5012624 w 6154543"/>
              <a:gd name="connsiteY1687" fmla="*/ 119343 h 5314225"/>
              <a:gd name="connsiteX1688" fmla="*/ 4942344 w 6154543"/>
              <a:gd name="connsiteY1688" fmla="*/ 99643 h 5314225"/>
              <a:gd name="connsiteX1689" fmla="*/ 4918631 w 6154543"/>
              <a:gd name="connsiteY1689" fmla="*/ 114665 h 5314225"/>
              <a:gd name="connsiteX1690" fmla="*/ 4942344 w 6154543"/>
              <a:gd name="connsiteY1690" fmla="*/ 99643 h 5314225"/>
              <a:gd name="connsiteX1691" fmla="*/ 4588083 w 6154543"/>
              <a:gd name="connsiteY1691" fmla="*/ 77481 h 5314225"/>
              <a:gd name="connsiteX1692" fmla="*/ 4561514 w 6154543"/>
              <a:gd name="connsiteY1692" fmla="*/ 104076 h 5314225"/>
              <a:gd name="connsiteX1693" fmla="*/ 4587797 w 6154543"/>
              <a:gd name="connsiteY1693" fmla="*/ 103583 h 5314225"/>
              <a:gd name="connsiteX1694" fmla="*/ 4605510 w 6154543"/>
              <a:gd name="connsiteY1694" fmla="*/ 85607 h 5314225"/>
              <a:gd name="connsiteX1695" fmla="*/ 4588083 w 6154543"/>
              <a:gd name="connsiteY1695" fmla="*/ 77481 h 5314225"/>
              <a:gd name="connsiteX1696" fmla="*/ 5066049 w 6154543"/>
              <a:gd name="connsiteY1696" fmla="*/ 67631 h 5314225"/>
              <a:gd name="connsiteX1697" fmla="*/ 5070335 w 6154543"/>
              <a:gd name="connsiteY1697" fmla="*/ 68616 h 5314225"/>
              <a:gd name="connsiteX1698" fmla="*/ 5049479 w 6154543"/>
              <a:gd name="connsiteY1698" fmla="*/ 97919 h 5314225"/>
              <a:gd name="connsiteX1699" fmla="*/ 5066049 w 6154543"/>
              <a:gd name="connsiteY1699" fmla="*/ 67631 h 5314225"/>
              <a:gd name="connsiteX1700" fmla="*/ 5109189 w 6154543"/>
              <a:gd name="connsiteY1700" fmla="*/ 47930 h 5314225"/>
              <a:gd name="connsiteX1701" fmla="*/ 5085762 w 6154543"/>
              <a:gd name="connsiteY1701" fmla="*/ 63198 h 5314225"/>
              <a:gd name="connsiteX1702" fmla="*/ 5109189 w 6154543"/>
              <a:gd name="connsiteY1702" fmla="*/ 47930 h 5314225"/>
              <a:gd name="connsiteX1703" fmla="*/ 5056907 w 6154543"/>
              <a:gd name="connsiteY1703" fmla="*/ 47930 h 5314225"/>
              <a:gd name="connsiteX1704" fmla="*/ 5054050 w 6154543"/>
              <a:gd name="connsiteY1704" fmla="*/ 59750 h 5314225"/>
              <a:gd name="connsiteX1705" fmla="*/ 5056907 w 6154543"/>
              <a:gd name="connsiteY1705" fmla="*/ 47930 h 5314225"/>
              <a:gd name="connsiteX1706" fmla="*/ 4673791 w 6154543"/>
              <a:gd name="connsiteY1706" fmla="*/ 157 h 5314225"/>
              <a:gd name="connsiteX1707" fmla="*/ 4646650 w 6154543"/>
              <a:gd name="connsiteY1707" fmla="*/ 52855 h 5314225"/>
              <a:gd name="connsiteX1708" fmla="*/ 4628652 w 6154543"/>
              <a:gd name="connsiteY1708" fmla="*/ 96688 h 5314225"/>
              <a:gd name="connsiteX1709" fmla="*/ 4631223 w 6154543"/>
              <a:gd name="connsiteY1709" fmla="*/ 110971 h 5314225"/>
              <a:gd name="connsiteX1710" fmla="*/ 4584369 w 6154543"/>
              <a:gd name="connsiteY1710" fmla="*/ 141014 h 5314225"/>
              <a:gd name="connsiteX1711" fmla="*/ 4512946 w 6154543"/>
              <a:gd name="connsiteY1711" fmla="*/ 238529 h 5314225"/>
              <a:gd name="connsiteX1712" fmla="*/ 4574941 w 6154543"/>
              <a:gd name="connsiteY1712" fmla="*/ 176228 h 5314225"/>
              <a:gd name="connsiteX1713" fmla="*/ 4603796 w 6154543"/>
              <a:gd name="connsiteY1713" fmla="*/ 189771 h 5314225"/>
              <a:gd name="connsiteX1714" fmla="*/ 4627509 w 6154543"/>
              <a:gd name="connsiteY1714" fmla="*/ 174750 h 5314225"/>
              <a:gd name="connsiteX1715" fmla="*/ 4597797 w 6154543"/>
              <a:gd name="connsiteY1715" fmla="*/ 213165 h 5314225"/>
              <a:gd name="connsiteX1716" fmla="*/ 4520659 w 6154543"/>
              <a:gd name="connsiteY1716" fmla="*/ 307480 h 5314225"/>
              <a:gd name="connsiteX1717" fmla="*/ 4517517 w 6154543"/>
              <a:gd name="connsiteY1717" fmla="*/ 319054 h 5314225"/>
              <a:gd name="connsiteX1718" fmla="*/ 4490947 w 6154543"/>
              <a:gd name="connsiteY1718" fmla="*/ 346142 h 5314225"/>
              <a:gd name="connsiteX1719" fmla="*/ 4484948 w 6154543"/>
              <a:gd name="connsiteY1719" fmla="*/ 369289 h 5314225"/>
              <a:gd name="connsiteX1720" fmla="*/ 4416667 w 6154543"/>
              <a:gd name="connsiteY1720" fmla="*/ 454739 h 5314225"/>
              <a:gd name="connsiteX1721" fmla="*/ 4348672 w 6154543"/>
              <a:gd name="connsiteY1721" fmla="*/ 514332 h 5314225"/>
              <a:gd name="connsiteX1722" fmla="*/ 4318959 w 6154543"/>
              <a:gd name="connsiteY1722" fmla="*/ 552747 h 5314225"/>
              <a:gd name="connsiteX1723" fmla="*/ 4345243 w 6154543"/>
              <a:gd name="connsiteY1723" fmla="*/ 552008 h 5314225"/>
              <a:gd name="connsiteX1724" fmla="*/ 4386669 w 6154543"/>
              <a:gd name="connsiteY1724" fmla="*/ 493154 h 5314225"/>
              <a:gd name="connsiteX1725" fmla="*/ 4433808 w 6154543"/>
              <a:gd name="connsiteY1725" fmla="*/ 462865 h 5314225"/>
              <a:gd name="connsiteX1726" fmla="*/ 4510946 w 6154543"/>
              <a:gd name="connsiteY1726" fmla="*/ 368550 h 5314225"/>
              <a:gd name="connsiteX1727" fmla="*/ 4519517 w 6154543"/>
              <a:gd name="connsiteY1727" fmla="*/ 385788 h 5314225"/>
              <a:gd name="connsiteX1728" fmla="*/ 4534087 w 6154543"/>
              <a:gd name="connsiteY1728" fmla="*/ 379386 h 5314225"/>
              <a:gd name="connsiteX1729" fmla="*/ 4593511 w 6154543"/>
              <a:gd name="connsiteY1729" fmla="*/ 302801 h 5314225"/>
              <a:gd name="connsiteX1730" fmla="*/ 4676363 w 6154543"/>
              <a:gd name="connsiteY1730" fmla="*/ 211195 h 5314225"/>
              <a:gd name="connsiteX1731" fmla="*/ 4680077 w 6154543"/>
              <a:gd name="connsiteY1731" fmla="*/ 173519 h 5314225"/>
              <a:gd name="connsiteX1732" fmla="*/ 4742072 w 6154543"/>
              <a:gd name="connsiteY1732" fmla="*/ 110971 h 5314225"/>
              <a:gd name="connsiteX1733" fmla="*/ 4729787 w 6154543"/>
              <a:gd name="connsiteY1733" fmla="*/ 157759 h 5314225"/>
              <a:gd name="connsiteX1734" fmla="*/ 4765213 w 6154543"/>
              <a:gd name="connsiteY1734" fmla="*/ 122052 h 5314225"/>
              <a:gd name="connsiteX1735" fmla="*/ 4800354 w 6154543"/>
              <a:gd name="connsiteY1735" fmla="*/ 112202 h 5314225"/>
              <a:gd name="connsiteX1736" fmla="*/ 4687505 w 6154543"/>
              <a:gd name="connsiteY1736" fmla="*/ 268572 h 5314225"/>
              <a:gd name="connsiteX1737" fmla="*/ 4675220 w 6154543"/>
              <a:gd name="connsiteY1737" fmla="*/ 315114 h 5314225"/>
              <a:gd name="connsiteX1738" fmla="*/ 4766928 w 6154543"/>
              <a:gd name="connsiteY1738" fmla="*/ 214397 h 5314225"/>
              <a:gd name="connsiteX1739" fmla="*/ 4727787 w 6154543"/>
              <a:gd name="connsiteY1739" fmla="*/ 287780 h 5314225"/>
              <a:gd name="connsiteX1740" fmla="*/ 4724931 w 6154543"/>
              <a:gd name="connsiteY1740" fmla="*/ 299354 h 5314225"/>
              <a:gd name="connsiteX1741" fmla="*/ 4579512 w 6154543"/>
              <a:gd name="connsiteY1741" fmla="*/ 479364 h 5314225"/>
              <a:gd name="connsiteX1742" fmla="*/ 4496090 w 6154543"/>
              <a:gd name="connsiteY1742" fmla="*/ 597318 h 5314225"/>
              <a:gd name="connsiteX1743" fmla="*/ 4561228 w 6154543"/>
              <a:gd name="connsiteY1743" fmla="*/ 523197 h 5314225"/>
              <a:gd name="connsiteX1744" fmla="*/ 4614081 w 6154543"/>
              <a:gd name="connsiteY1744" fmla="*/ 495863 h 5314225"/>
              <a:gd name="connsiteX1745" fmla="*/ 4652079 w 6154543"/>
              <a:gd name="connsiteY1745" fmla="*/ 500542 h 5314225"/>
              <a:gd name="connsiteX1746" fmla="*/ 4693790 w 6154543"/>
              <a:gd name="connsiteY1746" fmla="*/ 441687 h 5314225"/>
              <a:gd name="connsiteX1747" fmla="*/ 4752643 w 6154543"/>
              <a:gd name="connsiteY1747" fmla="*/ 391206 h 5314225"/>
              <a:gd name="connsiteX1748" fmla="*/ 4755785 w 6154543"/>
              <a:gd name="connsiteY1748" fmla="*/ 379386 h 5314225"/>
              <a:gd name="connsiteX1749" fmla="*/ 4794068 w 6154543"/>
              <a:gd name="connsiteY1749" fmla="*/ 358208 h 5314225"/>
              <a:gd name="connsiteX1750" fmla="*/ 4742929 w 6154543"/>
              <a:gd name="connsiteY1750" fmla="*/ 452030 h 5314225"/>
              <a:gd name="connsiteX1751" fmla="*/ 4615510 w 6154543"/>
              <a:gd name="connsiteY1751" fmla="*/ 614310 h 5314225"/>
              <a:gd name="connsiteX1752" fmla="*/ 4766642 w 6154543"/>
              <a:gd name="connsiteY1752" fmla="*/ 437008 h 5314225"/>
              <a:gd name="connsiteX1753" fmla="*/ 4846636 w 6154543"/>
              <a:gd name="connsiteY1753" fmla="*/ 356977 h 5314225"/>
              <a:gd name="connsiteX1754" fmla="*/ 4784069 w 6154543"/>
              <a:gd name="connsiteY1754" fmla="*/ 445135 h 5314225"/>
              <a:gd name="connsiteX1755" fmla="*/ 4783783 w 6154543"/>
              <a:gd name="connsiteY1755" fmla="*/ 471238 h 5314225"/>
              <a:gd name="connsiteX1756" fmla="*/ 4884633 w 6154543"/>
              <a:gd name="connsiteY1756" fmla="*/ 335799 h 5314225"/>
              <a:gd name="connsiteX1757" fmla="*/ 4846636 w 6154543"/>
              <a:gd name="connsiteY1757" fmla="*/ 356977 h 5314225"/>
              <a:gd name="connsiteX1758" fmla="*/ 4908346 w 6154543"/>
              <a:gd name="connsiteY1758" fmla="*/ 294675 h 5314225"/>
              <a:gd name="connsiteX1759" fmla="*/ 4932059 w 6154543"/>
              <a:gd name="connsiteY1759" fmla="*/ 279653 h 5314225"/>
              <a:gd name="connsiteX1760" fmla="*/ 4905203 w 6154543"/>
              <a:gd name="connsiteY1760" fmla="*/ 332105 h 5314225"/>
              <a:gd name="connsiteX1761" fmla="*/ 4991197 w 6154543"/>
              <a:gd name="connsiteY1761" fmla="*/ 228926 h 5314225"/>
              <a:gd name="connsiteX1762" fmla="*/ 4978627 w 6154543"/>
              <a:gd name="connsiteY1762" fmla="*/ 275467 h 5314225"/>
              <a:gd name="connsiteX1763" fmla="*/ 5032052 w 6154543"/>
              <a:gd name="connsiteY1763" fmla="*/ 222030 h 5314225"/>
              <a:gd name="connsiteX1764" fmla="*/ 5026338 w 6154543"/>
              <a:gd name="connsiteY1764" fmla="*/ 219322 h 5314225"/>
              <a:gd name="connsiteX1765" fmla="*/ 5064906 w 6154543"/>
              <a:gd name="connsiteY1765" fmla="*/ 172041 h 5314225"/>
              <a:gd name="connsiteX1766" fmla="*/ 5023766 w 6154543"/>
              <a:gd name="connsiteY1766" fmla="*/ 178936 h 5314225"/>
              <a:gd name="connsiteX1767" fmla="*/ 5062335 w 6154543"/>
              <a:gd name="connsiteY1767" fmla="*/ 131410 h 5314225"/>
              <a:gd name="connsiteX1768" fmla="*/ 5094333 w 6154543"/>
              <a:gd name="connsiteY1768" fmla="*/ 133626 h 5314225"/>
              <a:gd name="connsiteX1769" fmla="*/ 5121474 w 6154543"/>
              <a:gd name="connsiteY1769" fmla="*/ 80928 h 5314225"/>
              <a:gd name="connsiteX1770" fmla="*/ 5106903 w 6154543"/>
              <a:gd name="connsiteY1770" fmla="*/ 87084 h 5314225"/>
              <a:gd name="connsiteX1771" fmla="*/ 5121759 w 6154543"/>
              <a:gd name="connsiteY1771" fmla="*/ 54825 h 5314225"/>
              <a:gd name="connsiteX1772" fmla="*/ 5168328 w 6154543"/>
              <a:gd name="connsiteY1772" fmla="*/ 76742 h 5314225"/>
              <a:gd name="connsiteX1773" fmla="*/ 5129473 w 6154543"/>
              <a:gd name="connsiteY1773" fmla="*/ 124022 h 5314225"/>
              <a:gd name="connsiteX1774" fmla="*/ 5120331 w 6154543"/>
              <a:gd name="connsiteY1774" fmla="*/ 158990 h 5314225"/>
              <a:gd name="connsiteX1775" fmla="*/ 5078334 w 6154543"/>
              <a:gd name="connsiteY1775" fmla="*/ 243947 h 5314225"/>
              <a:gd name="connsiteX1776" fmla="*/ 5119760 w 6154543"/>
              <a:gd name="connsiteY1776" fmla="*/ 211195 h 5314225"/>
              <a:gd name="connsiteX1777" fmla="*/ 5042622 w 6154543"/>
              <a:gd name="connsiteY1777" fmla="*/ 305510 h 5314225"/>
              <a:gd name="connsiteX1778" fmla="*/ 5048907 w 6154543"/>
              <a:gd name="connsiteY1778" fmla="*/ 256260 h 5314225"/>
              <a:gd name="connsiteX1779" fmla="*/ 4972056 w 6154543"/>
              <a:gd name="connsiteY1779" fmla="*/ 350820 h 5314225"/>
              <a:gd name="connsiteX1780" fmla="*/ 4921488 w 6154543"/>
              <a:gd name="connsiteY1780" fmla="*/ 418540 h 5314225"/>
              <a:gd name="connsiteX1781" fmla="*/ 4870634 w 6154543"/>
              <a:gd name="connsiteY1781" fmla="*/ 486013 h 5314225"/>
              <a:gd name="connsiteX1782" fmla="*/ 5004054 w 6154543"/>
              <a:gd name="connsiteY1782" fmla="*/ 352790 h 5314225"/>
              <a:gd name="connsiteX1783" fmla="*/ 4974056 w 6154543"/>
              <a:gd name="connsiteY1783" fmla="*/ 391206 h 5314225"/>
              <a:gd name="connsiteX1784" fmla="*/ 4844065 w 6154543"/>
              <a:gd name="connsiteY1784" fmla="*/ 538957 h 5314225"/>
              <a:gd name="connsiteX1785" fmla="*/ 4701218 w 6154543"/>
              <a:gd name="connsiteY1785" fmla="*/ 733496 h 5314225"/>
              <a:gd name="connsiteX1786" fmla="*/ 4783783 w 6154543"/>
              <a:gd name="connsiteY1786" fmla="*/ 667993 h 5314225"/>
              <a:gd name="connsiteX1787" fmla="*/ 4742072 w 6154543"/>
              <a:gd name="connsiteY1787" fmla="*/ 726601 h 5314225"/>
              <a:gd name="connsiteX1788" fmla="*/ 4851779 w 6154543"/>
              <a:gd name="connsiteY1788" fmla="*/ 608154 h 5314225"/>
              <a:gd name="connsiteX1789" fmla="*/ 4854636 w 6154543"/>
              <a:gd name="connsiteY1789" fmla="*/ 596580 h 5314225"/>
              <a:gd name="connsiteX1790" fmla="*/ 4863492 w 6154543"/>
              <a:gd name="connsiteY1790" fmla="*/ 587468 h 5314225"/>
              <a:gd name="connsiteX1791" fmla="*/ 4976056 w 6154543"/>
              <a:gd name="connsiteY1791" fmla="*/ 457447 h 5314225"/>
              <a:gd name="connsiteX1792" fmla="*/ 5014910 w 6154543"/>
              <a:gd name="connsiteY1792" fmla="*/ 410413 h 5314225"/>
              <a:gd name="connsiteX1793" fmla="*/ 5029195 w 6154543"/>
              <a:gd name="connsiteY1793" fmla="*/ 404257 h 5314225"/>
              <a:gd name="connsiteX1794" fmla="*/ 5079762 w 6154543"/>
              <a:gd name="connsiteY1794" fmla="*/ 362394 h 5314225"/>
              <a:gd name="connsiteX1795" fmla="*/ 5100047 w 6154543"/>
              <a:gd name="connsiteY1795" fmla="*/ 358947 h 5314225"/>
              <a:gd name="connsiteX1796" fmla="*/ 5055193 w 6154543"/>
              <a:gd name="connsiteY1796" fmla="*/ 429621 h 5314225"/>
              <a:gd name="connsiteX1797" fmla="*/ 5069477 w 6154543"/>
              <a:gd name="connsiteY1797" fmla="*/ 449321 h 5314225"/>
              <a:gd name="connsiteX1798" fmla="*/ 5057764 w 6154543"/>
              <a:gd name="connsiteY1798" fmla="*/ 469760 h 5314225"/>
              <a:gd name="connsiteX1799" fmla="*/ 5069192 w 6154543"/>
              <a:gd name="connsiteY1799" fmla="*/ 475178 h 5314225"/>
              <a:gd name="connsiteX1800" fmla="*/ 5045193 w 6154543"/>
              <a:gd name="connsiteY1800" fmla="*/ 516548 h 5314225"/>
              <a:gd name="connsiteX1801" fmla="*/ 5048050 w 6154543"/>
              <a:gd name="connsiteY1801" fmla="*/ 530830 h 5314225"/>
              <a:gd name="connsiteX1802" fmla="*/ 4974056 w 6154543"/>
              <a:gd name="connsiteY1802" fmla="*/ 613817 h 5314225"/>
              <a:gd name="connsiteX1803" fmla="*/ 4890919 w 6154543"/>
              <a:gd name="connsiteY1803" fmla="*/ 731280 h 5314225"/>
              <a:gd name="connsiteX1804" fmla="*/ 4946343 w 6154543"/>
              <a:gd name="connsiteY1804" fmla="*/ 718474 h 5314225"/>
              <a:gd name="connsiteX1805" fmla="*/ 5011482 w 6154543"/>
              <a:gd name="connsiteY1805" fmla="*/ 644599 h 5314225"/>
              <a:gd name="connsiteX1806" fmla="*/ 5025766 w 6154543"/>
              <a:gd name="connsiteY1806" fmla="*/ 664299 h 5314225"/>
              <a:gd name="connsiteX1807" fmla="*/ 5069763 w 6154543"/>
              <a:gd name="connsiteY1807" fmla="*/ 645830 h 5314225"/>
              <a:gd name="connsiteX1808" fmla="*/ 5060621 w 6154543"/>
              <a:gd name="connsiteY1808" fmla="*/ 680798 h 5314225"/>
              <a:gd name="connsiteX1809" fmla="*/ 4998054 w 6154543"/>
              <a:gd name="connsiteY1809" fmla="*/ 769202 h 5314225"/>
              <a:gd name="connsiteX1810" fmla="*/ 5015196 w 6154543"/>
              <a:gd name="connsiteY1810" fmla="*/ 803431 h 5314225"/>
              <a:gd name="connsiteX1811" fmla="*/ 5118331 w 6154543"/>
              <a:gd name="connsiteY1811" fmla="*/ 708132 h 5314225"/>
              <a:gd name="connsiteX1812" fmla="*/ 5112332 w 6154543"/>
              <a:gd name="connsiteY1812" fmla="*/ 731280 h 5314225"/>
              <a:gd name="connsiteX1813" fmla="*/ 5061764 w 6154543"/>
              <a:gd name="connsiteY1813" fmla="*/ 799245 h 5314225"/>
              <a:gd name="connsiteX1814" fmla="*/ 5052622 w 6154543"/>
              <a:gd name="connsiteY1814" fmla="*/ 834213 h 5314225"/>
              <a:gd name="connsiteX1815" fmla="*/ 5146901 w 6154543"/>
              <a:gd name="connsiteY1815" fmla="*/ 747778 h 5314225"/>
              <a:gd name="connsiteX1816" fmla="*/ 5191469 w 6154543"/>
              <a:gd name="connsiteY1816" fmla="*/ 703207 h 5314225"/>
              <a:gd name="connsiteX1817" fmla="*/ 5206039 w 6154543"/>
              <a:gd name="connsiteY1817" fmla="*/ 697297 h 5314225"/>
              <a:gd name="connsiteX1818" fmla="*/ 5226895 w 6154543"/>
              <a:gd name="connsiteY1818" fmla="*/ 667993 h 5314225"/>
              <a:gd name="connsiteX1819" fmla="*/ 5247465 w 6154543"/>
              <a:gd name="connsiteY1819" fmla="*/ 664299 h 5314225"/>
              <a:gd name="connsiteX1820" fmla="*/ 5297461 w 6154543"/>
              <a:gd name="connsiteY1820" fmla="*/ 622436 h 5314225"/>
              <a:gd name="connsiteX1821" fmla="*/ 5334601 w 6154543"/>
              <a:gd name="connsiteY1821" fmla="*/ 653464 h 5314225"/>
              <a:gd name="connsiteX1822" fmla="*/ 5420595 w 6154543"/>
              <a:gd name="connsiteY1822" fmla="*/ 576141 h 5314225"/>
              <a:gd name="connsiteX1823" fmla="*/ 5452593 w 6154543"/>
              <a:gd name="connsiteY1823" fmla="*/ 578111 h 5314225"/>
              <a:gd name="connsiteX1824" fmla="*/ 5414024 w 6154543"/>
              <a:gd name="connsiteY1824" fmla="*/ 625391 h 5314225"/>
              <a:gd name="connsiteX1825" fmla="*/ 5431452 w 6154543"/>
              <a:gd name="connsiteY1825" fmla="*/ 633518 h 5314225"/>
              <a:gd name="connsiteX1826" fmla="*/ 5401740 w 6154543"/>
              <a:gd name="connsiteY1826" fmla="*/ 671933 h 5314225"/>
              <a:gd name="connsiteX1827" fmla="*/ 5407453 w 6154543"/>
              <a:gd name="connsiteY1827" fmla="*/ 674642 h 5314225"/>
              <a:gd name="connsiteX1828" fmla="*/ 5363171 w 6154543"/>
              <a:gd name="connsiteY1828" fmla="*/ 719213 h 5314225"/>
              <a:gd name="connsiteX1829" fmla="*/ 5365742 w 6154543"/>
              <a:gd name="connsiteY1829" fmla="*/ 733496 h 5314225"/>
              <a:gd name="connsiteX1830" fmla="*/ 5295176 w 6154543"/>
              <a:gd name="connsiteY1830" fmla="*/ 804909 h 5314225"/>
              <a:gd name="connsiteX1831" fmla="*/ 5280034 w 6154543"/>
              <a:gd name="connsiteY1831" fmla="*/ 836922 h 5314225"/>
              <a:gd name="connsiteX1832" fmla="*/ 5347743 w 6154543"/>
              <a:gd name="connsiteY1832" fmla="*/ 777329 h 5314225"/>
              <a:gd name="connsiteX1833" fmla="*/ 5380027 w 6154543"/>
              <a:gd name="connsiteY1833" fmla="*/ 753442 h 5314225"/>
              <a:gd name="connsiteX1834" fmla="*/ 5430309 w 6154543"/>
              <a:gd name="connsiteY1834" fmla="*/ 711579 h 5314225"/>
              <a:gd name="connsiteX1835" fmla="*/ 5237751 w 6154543"/>
              <a:gd name="connsiteY1835" fmla="*/ 921632 h 5314225"/>
              <a:gd name="connsiteX1836" fmla="*/ 5267178 w 6154543"/>
              <a:gd name="connsiteY1836" fmla="*/ 909566 h 5314225"/>
              <a:gd name="connsiteX1837" fmla="*/ 5208039 w 6154543"/>
              <a:gd name="connsiteY1837" fmla="*/ 960294 h 5314225"/>
              <a:gd name="connsiteX1838" fmla="*/ 5178041 w 6154543"/>
              <a:gd name="connsiteY1838" fmla="*/ 1024566 h 5314225"/>
              <a:gd name="connsiteX1839" fmla="*/ 5124902 w 6154543"/>
              <a:gd name="connsiteY1839" fmla="*/ 1077756 h 5314225"/>
              <a:gd name="connsiteX1840" fmla="*/ 5102618 w 6154543"/>
              <a:gd name="connsiteY1840" fmla="*/ 1123805 h 5314225"/>
              <a:gd name="connsiteX1841" fmla="*/ 5145186 w 6154543"/>
              <a:gd name="connsiteY1841" fmla="*/ 1125283 h 5314225"/>
              <a:gd name="connsiteX1842" fmla="*/ 5171185 w 6154543"/>
              <a:gd name="connsiteY1842" fmla="*/ 1099673 h 5314225"/>
              <a:gd name="connsiteX1843" fmla="*/ 5182612 w 6154543"/>
              <a:gd name="connsiteY1843" fmla="*/ 1105336 h 5314225"/>
              <a:gd name="connsiteX1844" fmla="*/ 5162328 w 6154543"/>
              <a:gd name="connsiteY1844" fmla="*/ 1125775 h 5314225"/>
              <a:gd name="connsiteX1845" fmla="*/ 5178898 w 6154543"/>
              <a:gd name="connsiteY1845" fmla="*/ 1125775 h 5314225"/>
              <a:gd name="connsiteX1846" fmla="*/ 5191469 w 6154543"/>
              <a:gd name="connsiteY1846" fmla="*/ 1122328 h 5314225"/>
              <a:gd name="connsiteX1847" fmla="*/ 5189469 w 6154543"/>
              <a:gd name="connsiteY1847" fmla="*/ 1125775 h 5314225"/>
              <a:gd name="connsiteX1848" fmla="*/ 5200325 w 6154543"/>
              <a:gd name="connsiteY1848" fmla="*/ 1125775 h 5314225"/>
              <a:gd name="connsiteX1849" fmla="*/ 5235466 w 6154543"/>
              <a:gd name="connsiteY1849" fmla="*/ 1077756 h 5314225"/>
              <a:gd name="connsiteX1850" fmla="*/ 5244894 w 6154543"/>
              <a:gd name="connsiteY1850" fmla="*/ 1043035 h 5314225"/>
              <a:gd name="connsiteX1851" fmla="*/ 5268320 w 6154543"/>
              <a:gd name="connsiteY1851" fmla="*/ 1027767 h 5314225"/>
              <a:gd name="connsiteX1852" fmla="*/ 5271749 w 6154543"/>
              <a:gd name="connsiteY1852" fmla="*/ 1016193 h 5314225"/>
              <a:gd name="connsiteX1853" fmla="*/ 5303747 w 6154543"/>
              <a:gd name="connsiteY1853" fmla="*/ 992307 h 5314225"/>
              <a:gd name="connsiteX1854" fmla="*/ 5371742 w 6154543"/>
              <a:gd name="connsiteY1854" fmla="*/ 932714 h 5314225"/>
              <a:gd name="connsiteX1855" fmla="*/ 5365742 w 6154543"/>
              <a:gd name="connsiteY1855" fmla="*/ 956108 h 5314225"/>
              <a:gd name="connsiteX1856" fmla="*/ 5344886 w 6154543"/>
              <a:gd name="connsiteY1856" fmla="*/ 985412 h 5314225"/>
              <a:gd name="connsiteX1857" fmla="*/ 5326888 w 6154543"/>
              <a:gd name="connsiteY1857" fmla="*/ 1003142 h 5314225"/>
              <a:gd name="connsiteX1858" fmla="*/ 5332602 w 6154543"/>
              <a:gd name="connsiteY1858" fmla="*/ 1006097 h 5314225"/>
              <a:gd name="connsiteX1859" fmla="*/ 5315174 w 6154543"/>
              <a:gd name="connsiteY1859" fmla="*/ 1023827 h 5314225"/>
              <a:gd name="connsiteX1860" fmla="*/ 5321174 w 6154543"/>
              <a:gd name="connsiteY1860" fmla="*/ 1026536 h 5314225"/>
              <a:gd name="connsiteX1861" fmla="*/ 5303461 w 6154543"/>
              <a:gd name="connsiteY1861" fmla="*/ 1044266 h 5314225"/>
              <a:gd name="connsiteX1862" fmla="*/ 5309175 w 6154543"/>
              <a:gd name="connsiteY1862" fmla="*/ 1047221 h 5314225"/>
              <a:gd name="connsiteX1863" fmla="*/ 5291176 w 6154543"/>
              <a:gd name="connsiteY1863" fmla="*/ 1064951 h 5314225"/>
              <a:gd name="connsiteX1864" fmla="*/ 5296890 w 6154543"/>
              <a:gd name="connsiteY1864" fmla="*/ 1067660 h 5314225"/>
              <a:gd name="connsiteX1865" fmla="*/ 5279463 w 6154543"/>
              <a:gd name="connsiteY1865" fmla="*/ 1085636 h 5314225"/>
              <a:gd name="connsiteX1866" fmla="*/ 5285176 w 6154543"/>
              <a:gd name="connsiteY1866" fmla="*/ 1088099 h 5314225"/>
              <a:gd name="connsiteX1867" fmla="*/ 5267178 w 6154543"/>
              <a:gd name="connsiteY1867" fmla="*/ 1106075 h 5314225"/>
              <a:gd name="connsiteX1868" fmla="*/ 5272892 w 6154543"/>
              <a:gd name="connsiteY1868" fmla="*/ 1108538 h 5314225"/>
              <a:gd name="connsiteX1869" fmla="*/ 5258321 w 6154543"/>
              <a:gd name="connsiteY1869" fmla="*/ 1122820 h 5314225"/>
              <a:gd name="connsiteX1870" fmla="*/ 5299461 w 6154543"/>
              <a:gd name="connsiteY1870" fmla="*/ 1116910 h 5314225"/>
              <a:gd name="connsiteX1871" fmla="*/ 5536873 w 6154543"/>
              <a:gd name="connsiteY1871" fmla="*/ 1198174 h 5314225"/>
              <a:gd name="connsiteX1872" fmla="*/ 5544301 w 6154543"/>
              <a:gd name="connsiteY1872" fmla="*/ 1222306 h 5314225"/>
              <a:gd name="connsiteX1873" fmla="*/ 5663435 w 6154543"/>
              <a:gd name="connsiteY1873" fmla="*/ 1227477 h 5314225"/>
              <a:gd name="connsiteX1874" fmla="*/ 5553443 w 6154543"/>
              <a:gd name="connsiteY1874" fmla="*/ 1298891 h 5314225"/>
              <a:gd name="connsiteX1875" fmla="*/ 5555729 w 6154543"/>
              <a:gd name="connsiteY1875" fmla="*/ 1318098 h 5314225"/>
              <a:gd name="connsiteX1876" fmla="*/ 5777141 w 6154543"/>
              <a:gd name="connsiteY1876" fmla="*/ 1265154 h 5314225"/>
              <a:gd name="connsiteX1877" fmla="*/ 5647722 w 6154543"/>
              <a:gd name="connsiteY1877" fmla="*/ 1315882 h 5314225"/>
              <a:gd name="connsiteX1878" fmla="*/ 5612010 w 6154543"/>
              <a:gd name="connsiteY1878" fmla="*/ 1355775 h 5314225"/>
              <a:gd name="connsiteX1879" fmla="*/ 5717146 w 6154543"/>
              <a:gd name="connsiteY1879" fmla="*/ 1312188 h 5314225"/>
              <a:gd name="connsiteX1880" fmla="*/ 5781713 w 6154543"/>
              <a:gd name="connsiteY1880" fmla="*/ 1303323 h 5314225"/>
              <a:gd name="connsiteX1881" fmla="*/ 5714575 w 6154543"/>
              <a:gd name="connsiteY1881" fmla="*/ 1359469 h 5314225"/>
              <a:gd name="connsiteX1882" fmla="*/ 5790283 w 6154543"/>
              <a:gd name="connsiteY1882" fmla="*/ 1351588 h 5314225"/>
              <a:gd name="connsiteX1883" fmla="*/ 5643722 w 6154543"/>
              <a:gd name="connsiteY1883" fmla="*/ 1467327 h 5314225"/>
              <a:gd name="connsiteX1884" fmla="*/ 5687434 w 6154543"/>
              <a:gd name="connsiteY1884" fmla="*/ 1447134 h 5314225"/>
              <a:gd name="connsiteX1885" fmla="*/ 5708861 w 6154543"/>
              <a:gd name="connsiteY1885" fmla="*/ 1453783 h 5314225"/>
              <a:gd name="connsiteX1886" fmla="*/ 5527445 w 6154543"/>
              <a:gd name="connsiteY1886" fmla="*/ 1604736 h 5314225"/>
              <a:gd name="connsiteX1887" fmla="*/ 5536873 w 6154543"/>
              <a:gd name="connsiteY1887" fmla="*/ 1614832 h 5314225"/>
              <a:gd name="connsiteX1888" fmla="*/ 5466592 w 6154543"/>
              <a:gd name="connsiteY1888" fmla="*/ 1656448 h 5314225"/>
              <a:gd name="connsiteX1889" fmla="*/ 5498304 w 6154543"/>
              <a:gd name="connsiteY1889" fmla="*/ 1639950 h 5314225"/>
              <a:gd name="connsiteX1890" fmla="*/ 5599154 w 6154543"/>
              <a:gd name="connsiteY1890" fmla="*/ 1653001 h 5314225"/>
              <a:gd name="connsiteX1891" fmla="*/ 5621153 w 6154543"/>
              <a:gd name="connsiteY1891" fmla="*/ 1688215 h 5314225"/>
              <a:gd name="connsiteX1892" fmla="*/ 5699147 w 6154543"/>
              <a:gd name="connsiteY1892" fmla="*/ 1670731 h 5314225"/>
              <a:gd name="connsiteX1893" fmla="*/ 5730288 w 6154543"/>
              <a:gd name="connsiteY1893" fmla="*/ 1687476 h 5314225"/>
              <a:gd name="connsiteX1894" fmla="*/ 5757714 w 6154543"/>
              <a:gd name="connsiteY1894" fmla="*/ 1727615 h 5314225"/>
              <a:gd name="connsiteX1895" fmla="*/ 5864850 w 6154543"/>
              <a:gd name="connsiteY1895" fmla="*/ 1736480 h 5314225"/>
              <a:gd name="connsiteX1896" fmla="*/ 5838851 w 6154543"/>
              <a:gd name="connsiteY1896" fmla="*/ 1786223 h 5314225"/>
              <a:gd name="connsiteX1897" fmla="*/ 5905704 w 6154543"/>
              <a:gd name="connsiteY1897" fmla="*/ 1763568 h 5314225"/>
              <a:gd name="connsiteX1898" fmla="*/ 5771428 w 6154543"/>
              <a:gd name="connsiteY1898" fmla="*/ 1970173 h 5314225"/>
              <a:gd name="connsiteX1899" fmla="*/ 5787426 w 6154543"/>
              <a:gd name="connsiteY1899" fmla="*/ 1976330 h 5314225"/>
              <a:gd name="connsiteX1900" fmla="*/ 5924274 w 6154543"/>
              <a:gd name="connsiteY1900" fmla="*/ 1788686 h 5314225"/>
              <a:gd name="connsiteX1901" fmla="*/ 5919988 w 6154543"/>
              <a:gd name="connsiteY1901" fmla="*/ 1811833 h 5314225"/>
              <a:gd name="connsiteX1902" fmla="*/ 5988841 w 6154543"/>
              <a:gd name="connsiteY1902" fmla="*/ 1779821 h 5314225"/>
              <a:gd name="connsiteX1903" fmla="*/ 5950272 w 6154543"/>
              <a:gd name="connsiteY1903" fmla="*/ 1866501 h 5314225"/>
              <a:gd name="connsiteX1904" fmla="*/ 6003983 w 6154543"/>
              <a:gd name="connsiteY1904" fmla="*/ 1823653 h 5314225"/>
              <a:gd name="connsiteX1905" fmla="*/ 5837994 w 6154543"/>
              <a:gd name="connsiteY1905" fmla="*/ 2080002 h 5314225"/>
              <a:gd name="connsiteX1906" fmla="*/ 5821138 w 6154543"/>
              <a:gd name="connsiteY1906" fmla="*/ 2173331 h 5314225"/>
              <a:gd name="connsiteX1907" fmla="*/ 6029695 w 6154543"/>
              <a:gd name="connsiteY1907" fmla="*/ 1839906 h 5314225"/>
              <a:gd name="connsiteX1908" fmla="*/ 6027981 w 6154543"/>
              <a:gd name="connsiteY1908" fmla="*/ 1849264 h 5314225"/>
              <a:gd name="connsiteX1909" fmla="*/ 6043979 w 6154543"/>
              <a:gd name="connsiteY1909" fmla="*/ 1855174 h 5314225"/>
              <a:gd name="connsiteX1910" fmla="*/ 6030266 w 6154543"/>
              <a:gd name="connsiteY1910" fmla="*/ 1901469 h 5314225"/>
              <a:gd name="connsiteX1911" fmla="*/ 6075406 w 6154543"/>
              <a:gd name="connsiteY1911" fmla="*/ 1871919 h 5314225"/>
              <a:gd name="connsiteX1912" fmla="*/ 5888848 w 6154543"/>
              <a:gd name="connsiteY1912" fmla="*/ 2211993 h 5314225"/>
              <a:gd name="connsiteX1913" fmla="*/ 5857136 w 6154543"/>
              <a:gd name="connsiteY1913" fmla="*/ 2228245 h 5314225"/>
              <a:gd name="connsiteX1914" fmla="*/ 5863707 w 6154543"/>
              <a:gd name="connsiteY1914" fmla="*/ 2257303 h 5314225"/>
              <a:gd name="connsiteX1915" fmla="*/ 5840851 w 6154543"/>
              <a:gd name="connsiteY1915" fmla="*/ 2255333 h 5314225"/>
              <a:gd name="connsiteX1916" fmla="*/ 5763428 w 6154543"/>
              <a:gd name="connsiteY1916" fmla="*/ 2400376 h 5314225"/>
              <a:gd name="connsiteX1917" fmla="*/ 5726574 w 6154543"/>
              <a:gd name="connsiteY1917" fmla="*/ 2383384 h 5314225"/>
              <a:gd name="connsiteX1918" fmla="*/ 5740001 w 6154543"/>
              <a:gd name="connsiteY1918" fmla="*/ 2403331 h 5314225"/>
              <a:gd name="connsiteX1919" fmla="*/ 5714860 w 6154543"/>
              <a:gd name="connsiteY1919" fmla="*/ 2415643 h 5314225"/>
              <a:gd name="connsiteX1920" fmla="*/ 5724859 w 6154543"/>
              <a:gd name="connsiteY1920" fmla="*/ 2359498 h 5314225"/>
              <a:gd name="connsiteX1921" fmla="*/ 5751429 w 6154543"/>
              <a:gd name="connsiteY1921" fmla="*/ 2371318 h 5314225"/>
              <a:gd name="connsiteX1922" fmla="*/ 5764285 w 6154543"/>
              <a:gd name="connsiteY1922" fmla="*/ 2362699 h 5314225"/>
              <a:gd name="connsiteX1923" fmla="*/ 5732288 w 6154543"/>
              <a:gd name="connsiteY1923" fmla="*/ 2350633 h 5314225"/>
              <a:gd name="connsiteX1924" fmla="*/ 5789998 w 6154543"/>
              <a:gd name="connsiteY1924" fmla="*/ 2284391 h 5314225"/>
              <a:gd name="connsiteX1925" fmla="*/ 5791712 w 6154543"/>
              <a:gd name="connsiteY1925" fmla="*/ 2241790 h 5314225"/>
              <a:gd name="connsiteX1926" fmla="*/ 5813425 w 6154543"/>
              <a:gd name="connsiteY1926" fmla="*/ 2248438 h 5314225"/>
              <a:gd name="connsiteX1927" fmla="*/ 5824567 w 6154543"/>
              <a:gd name="connsiteY1927" fmla="*/ 2187614 h 5314225"/>
              <a:gd name="connsiteX1928" fmla="*/ 5755429 w 6154543"/>
              <a:gd name="connsiteY1928" fmla="*/ 2253117 h 5314225"/>
              <a:gd name="connsiteX1929" fmla="*/ 5686005 w 6154543"/>
              <a:gd name="connsiteY1929" fmla="*/ 2384862 h 5314225"/>
              <a:gd name="connsiteX1930" fmla="*/ 5570870 w 6154543"/>
              <a:gd name="connsiteY1930" fmla="*/ 2612153 h 5314225"/>
              <a:gd name="connsiteX1931" fmla="*/ 5349743 w 6154543"/>
              <a:gd name="connsiteY1931" fmla="*/ 3209560 h 5314225"/>
              <a:gd name="connsiteX1932" fmla="*/ 5392312 w 6154543"/>
              <a:gd name="connsiteY1932" fmla="*/ 3227536 h 5314225"/>
              <a:gd name="connsiteX1933" fmla="*/ 5442594 w 6154543"/>
              <a:gd name="connsiteY1933" fmla="*/ 3203157 h 5314225"/>
              <a:gd name="connsiteX1934" fmla="*/ 5402311 w 6154543"/>
              <a:gd name="connsiteY1934" fmla="*/ 3204635 h 5314225"/>
              <a:gd name="connsiteX1935" fmla="*/ 5436023 w 6154543"/>
              <a:gd name="connsiteY1935" fmla="*/ 3174099 h 5314225"/>
              <a:gd name="connsiteX1936" fmla="*/ 5409453 w 6154543"/>
              <a:gd name="connsiteY1936" fmla="*/ 3162525 h 5314225"/>
              <a:gd name="connsiteX1937" fmla="*/ 5407168 w 6154543"/>
              <a:gd name="connsiteY1937" fmla="*/ 3176562 h 5314225"/>
              <a:gd name="connsiteX1938" fmla="*/ 5417167 w 6154543"/>
              <a:gd name="connsiteY1938" fmla="*/ 3087419 h 5314225"/>
              <a:gd name="connsiteX1939" fmla="*/ 5441165 w 6154543"/>
              <a:gd name="connsiteY1939" fmla="*/ 3113029 h 5314225"/>
              <a:gd name="connsiteX1940" fmla="*/ 5421167 w 6154543"/>
              <a:gd name="connsiteY1940" fmla="*/ 3130266 h 5314225"/>
              <a:gd name="connsiteX1941" fmla="*/ 5463449 w 6154543"/>
              <a:gd name="connsiteY1941" fmla="*/ 3053190 h 5314225"/>
              <a:gd name="connsiteX1942" fmla="*/ 5438594 w 6154543"/>
              <a:gd name="connsiteY1942" fmla="*/ 3065502 h 5314225"/>
              <a:gd name="connsiteX1943" fmla="*/ 5458021 w 6154543"/>
              <a:gd name="connsiteY1943" fmla="*/ 3052943 h 5314225"/>
              <a:gd name="connsiteX1944" fmla="*/ 5441737 w 6154543"/>
              <a:gd name="connsiteY1944" fmla="*/ 3046787 h 5314225"/>
              <a:gd name="connsiteX1945" fmla="*/ 5447736 w 6154543"/>
              <a:gd name="connsiteY1945" fmla="*/ 3014282 h 5314225"/>
              <a:gd name="connsiteX1946" fmla="*/ 5469163 w 6154543"/>
              <a:gd name="connsiteY1946" fmla="*/ 3053682 h 5314225"/>
              <a:gd name="connsiteX1947" fmla="*/ 5497447 w 6154543"/>
              <a:gd name="connsiteY1947" fmla="*/ 3022901 h 5314225"/>
              <a:gd name="connsiteX1948" fmla="*/ 5491733 w 6154543"/>
              <a:gd name="connsiteY1948" fmla="*/ 3055406 h 5314225"/>
              <a:gd name="connsiteX1949" fmla="*/ 5474877 w 6154543"/>
              <a:gd name="connsiteY1949" fmla="*/ 3054421 h 5314225"/>
              <a:gd name="connsiteX1950" fmla="*/ 5487448 w 6154543"/>
              <a:gd name="connsiteY1950" fmla="*/ 3078800 h 5314225"/>
              <a:gd name="connsiteX1951" fmla="*/ 5440594 w 6154543"/>
              <a:gd name="connsiteY1951" fmla="*/ 3212515 h 5314225"/>
              <a:gd name="connsiteX1952" fmla="*/ 5430880 w 6154543"/>
              <a:gd name="connsiteY1952" fmla="*/ 3363221 h 5314225"/>
              <a:gd name="connsiteX1953" fmla="*/ 5373742 w 6154543"/>
              <a:gd name="connsiteY1953" fmla="*/ 3363221 h 5314225"/>
              <a:gd name="connsiteX1954" fmla="*/ 5413167 w 6154543"/>
              <a:gd name="connsiteY1954" fmla="*/ 3366422 h 5314225"/>
              <a:gd name="connsiteX1955" fmla="*/ 5412025 w 6154543"/>
              <a:gd name="connsiteY1955" fmla="*/ 3470587 h 5314225"/>
              <a:gd name="connsiteX1956" fmla="*/ 5451450 w 6154543"/>
              <a:gd name="connsiteY1956" fmla="*/ 3473788 h 5314225"/>
              <a:gd name="connsiteX1957" fmla="*/ 5442594 w 6154543"/>
              <a:gd name="connsiteY1957" fmla="*/ 3492011 h 5314225"/>
              <a:gd name="connsiteX1958" fmla="*/ 5422310 w 6154543"/>
              <a:gd name="connsiteY1958" fmla="*/ 3476251 h 5314225"/>
              <a:gd name="connsiteX1959" fmla="*/ 5420595 w 6154543"/>
              <a:gd name="connsiteY1959" fmla="*/ 3518606 h 5314225"/>
              <a:gd name="connsiteX1960" fmla="*/ 5379455 w 6154543"/>
              <a:gd name="connsiteY1960" fmla="*/ 3491518 h 5314225"/>
              <a:gd name="connsiteX1961" fmla="*/ 5389740 w 6154543"/>
              <a:gd name="connsiteY1961" fmla="*/ 3530426 h 5314225"/>
              <a:gd name="connsiteX1962" fmla="*/ 5379170 w 6154543"/>
              <a:gd name="connsiteY1962" fmla="*/ 3557760 h 5314225"/>
              <a:gd name="connsiteX1963" fmla="*/ 5364028 w 6154543"/>
              <a:gd name="connsiteY1963" fmla="*/ 3547171 h 5314225"/>
              <a:gd name="connsiteX1964" fmla="*/ 5337173 w 6154543"/>
              <a:gd name="connsiteY1964" fmla="*/ 3568595 h 5314225"/>
              <a:gd name="connsiteX1965" fmla="*/ 5334601 w 6154543"/>
              <a:gd name="connsiteY1965" fmla="*/ 3582631 h 5314225"/>
              <a:gd name="connsiteX1966" fmla="*/ 5358314 w 6154543"/>
              <a:gd name="connsiteY1966" fmla="*/ 3641486 h 5314225"/>
              <a:gd name="connsiteX1967" fmla="*/ 5374884 w 6154543"/>
              <a:gd name="connsiteY1967" fmla="*/ 3614398 h 5314225"/>
              <a:gd name="connsiteX1968" fmla="*/ 5387455 w 6154543"/>
              <a:gd name="connsiteY1968" fmla="*/ 3639023 h 5314225"/>
              <a:gd name="connsiteX1969" fmla="*/ 5349458 w 6154543"/>
              <a:gd name="connsiteY1969" fmla="*/ 3659462 h 5314225"/>
              <a:gd name="connsiteX1970" fmla="*/ 5400311 w 6154543"/>
              <a:gd name="connsiteY1970" fmla="*/ 3663895 h 5314225"/>
              <a:gd name="connsiteX1971" fmla="*/ 5369742 w 6154543"/>
              <a:gd name="connsiteY1971" fmla="*/ 3675468 h 5314225"/>
              <a:gd name="connsiteX1972" fmla="*/ 5354886 w 6154543"/>
              <a:gd name="connsiteY1972" fmla="*/ 3726443 h 5314225"/>
              <a:gd name="connsiteX1973" fmla="*/ 5381455 w 6154543"/>
              <a:gd name="connsiteY1973" fmla="*/ 3705019 h 5314225"/>
              <a:gd name="connsiteX1974" fmla="*/ 5401454 w 6154543"/>
              <a:gd name="connsiteY1974" fmla="*/ 3720532 h 5314225"/>
              <a:gd name="connsiteX1975" fmla="*/ 5388598 w 6154543"/>
              <a:gd name="connsiteY1975" fmla="*/ 3729151 h 5314225"/>
              <a:gd name="connsiteX1976" fmla="*/ 5432023 w 6154543"/>
              <a:gd name="connsiteY1976" fmla="*/ 3742203 h 5314225"/>
              <a:gd name="connsiteX1977" fmla="*/ 5431452 w 6154543"/>
              <a:gd name="connsiteY1977" fmla="*/ 3713637 h 5314225"/>
              <a:gd name="connsiteX1978" fmla="*/ 5512875 w 6154543"/>
              <a:gd name="connsiteY1978" fmla="*/ 3739248 h 5314225"/>
              <a:gd name="connsiteX1979" fmla="*/ 5515160 w 6154543"/>
              <a:gd name="connsiteY1979" fmla="*/ 3758455 h 5314225"/>
              <a:gd name="connsiteX1980" fmla="*/ 5498304 w 6154543"/>
              <a:gd name="connsiteY1980" fmla="*/ 3756978 h 5314225"/>
              <a:gd name="connsiteX1981" fmla="*/ 5524874 w 6154543"/>
              <a:gd name="connsiteY1981" fmla="*/ 3768552 h 5314225"/>
              <a:gd name="connsiteX1982" fmla="*/ 5536873 w 6154543"/>
              <a:gd name="connsiteY1982" fmla="*/ 3798102 h 5314225"/>
              <a:gd name="connsiteX1983" fmla="*/ 5592297 w 6154543"/>
              <a:gd name="connsiteY1983" fmla="*/ 3807459 h 5314225"/>
              <a:gd name="connsiteX1984" fmla="*/ 5579727 w 6154543"/>
              <a:gd name="connsiteY1984" fmla="*/ 3815586 h 5314225"/>
              <a:gd name="connsiteX1985" fmla="*/ 5640580 w 6154543"/>
              <a:gd name="connsiteY1985" fmla="*/ 3825682 h 5314225"/>
              <a:gd name="connsiteX1986" fmla="*/ 5597726 w 6154543"/>
              <a:gd name="connsiteY1986" fmla="*/ 3840950 h 5314225"/>
              <a:gd name="connsiteX1987" fmla="*/ 5645151 w 6154543"/>
              <a:gd name="connsiteY1987" fmla="*/ 3863605 h 5314225"/>
              <a:gd name="connsiteX1988" fmla="*/ 5642294 w 6154543"/>
              <a:gd name="connsiteY1988" fmla="*/ 3816078 h 5314225"/>
              <a:gd name="connsiteX1989" fmla="*/ 5677720 w 6154543"/>
              <a:gd name="connsiteY1989" fmla="*/ 3809676 h 5314225"/>
              <a:gd name="connsiteX1990" fmla="*/ 5663435 w 6154543"/>
              <a:gd name="connsiteY1990" fmla="*/ 3827160 h 5314225"/>
              <a:gd name="connsiteX1991" fmla="*/ 5704290 w 6154543"/>
              <a:gd name="connsiteY1991" fmla="*/ 3854494 h 5314225"/>
              <a:gd name="connsiteX1992" fmla="*/ 5675149 w 6154543"/>
              <a:gd name="connsiteY1992" fmla="*/ 3856710 h 5314225"/>
              <a:gd name="connsiteX1993" fmla="*/ 5718574 w 6154543"/>
              <a:gd name="connsiteY1993" fmla="*/ 3903005 h 5314225"/>
              <a:gd name="connsiteX1994" fmla="*/ 5752572 w 6154543"/>
              <a:gd name="connsiteY1994" fmla="*/ 3905714 h 5314225"/>
              <a:gd name="connsiteX1995" fmla="*/ 5736859 w 6154543"/>
              <a:gd name="connsiteY1995" fmla="*/ 3928123 h 5314225"/>
              <a:gd name="connsiteX1996" fmla="*/ 5806282 w 6154543"/>
              <a:gd name="connsiteY1996" fmla="*/ 3924183 h 5314225"/>
              <a:gd name="connsiteX1997" fmla="*/ 5809425 w 6154543"/>
              <a:gd name="connsiteY1997" fmla="*/ 3938712 h 5314225"/>
              <a:gd name="connsiteX1998" fmla="*/ 5870849 w 6154543"/>
              <a:gd name="connsiteY1998" fmla="*/ 3948562 h 5314225"/>
              <a:gd name="connsiteX1999" fmla="*/ 5884277 w 6154543"/>
              <a:gd name="connsiteY1999" fmla="*/ 3968508 h 5314225"/>
              <a:gd name="connsiteX2000" fmla="*/ 5945701 w 6154543"/>
              <a:gd name="connsiteY2000" fmla="*/ 3978358 h 5314225"/>
              <a:gd name="connsiteX2001" fmla="*/ 6046837 w 6154543"/>
              <a:gd name="connsiteY2001" fmla="*/ 4052973 h 5314225"/>
              <a:gd name="connsiteX2002" fmla="*/ 5849136 w 6154543"/>
              <a:gd name="connsiteY2002" fmla="*/ 4036720 h 5314225"/>
              <a:gd name="connsiteX2003" fmla="*/ 5908275 w 6154543"/>
              <a:gd name="connsiteY2003" fmla="*/ 4188411 h 5314225"/>
              <a:gd name="connsiteX2004" fmla="*/ 6022838 w 6154543"/>
              <a:gd name="connsiteY2004" fmla="*/ 4316216 h 5314225"/>
              <a:gd name="connsiteX2005" fmla="*/ 6097404 w 6154543"/>
              <a:gd name="connsiteY2005" fmla="*/ 4412254 h 5314225"/>
              <a:gd name="connsiteX2006" fmla="*/ 5998840 w 6154543"/>
              <a:gd name="connsiteY2006" fmla="*/ 4385167 h 5314225"/>
              <a:gd name="connsiteX2007" fmla="*/ 6015981 w 6154543"/>
              <a:gd name="connsiteY2007" fmla="*/ 4386644 h 5314225"/>
              <a:gd name="connsiteX2008" fmla="*/ 5957414 w 6154543"/>
              <a:gd name="connsiteY2008" fmla="*/ 4329760 h 5314225"/>
              <a:gd name="connsiteX2009" fmla="*/ 5975699 w 6154543"/>
              <a:gd name="connsiteY2009" fmla="*/ 4354878 h 5314225"/>
              <a:gd name="connsiteX2010" fmla="*/ 5838851 w 6154543"/>
              <a:gd name="connsiteY2010" fmla="*/ 4286912 h 5314225"/>
              <a:gd name="connsiteX2011" fmla="*/ 5894562 w 6154543"/>
              <a:gd name="connsiteY2011" fmla="*/ 4329514 h 5314225"/>
              <a:gd name="connsiteX2012" fmla="*/ 6023409 w 6154543"/>
              <a:gd name="connsiteY2012" fmla="*/ 4472586 h 5314225"/>
              <a:gd name="connsiteX2013" fmla="*/ 5897133 w 6154543"/>
              <a:gd name="connsiteY2013" fmla="*/ 4410038 h 5314225"/>
              <a:gd name="connsiteX2014" fmla="*/ 5967127 w 6154543"/>
              <a:gd name="connsiteY2014" fmla="*/ 4467907 h 5314225"/>
              <a:gd name="connsiteX2015" fmla="*/ 5891990 w 6154543"/>
              <a:gd name="connsiteY2015" fmla="*/ 4471355 h 5314225"/>
              <a:gd name="connsiteX2016" fmla="*/ 5575156 w 6154543"/>
              <a:gd name="connsiteY2016" fmla="*/ 4450177 h 5314225"/>
              <a:gd name="connsiteX2017" fmla="*/ 5378884 w 6154543"/>
              <a:gd name="connsiteY2017" fmla="*/ 4457565 h 5314225"/>
              <a:gd name="connsiteX2018" fmla="*/ 5222038 w 6154543"/>
              <a:gd name="connsiteY2018" fmla="*/ 4501644 h 5314225"/>
              <a:gd name="connsiteX2019" fmla="*/ 5214610 w 6154543"/>
              <a:gd name="connsiteY2019" fmla="*/ 4510509 h 5314225"/>
              <a:gd name="connsiteX2020" fmla="*/ 5055764 w 6154543"/>
              <a:gd name="connsiteY2020" fmla="*/ 4502383 h 5314225"/>
              <a:gd name="connsiteX2021" fmla="*/ 4994340 w 6154543"/>
              <a:gd name="connsiteY2021" fmla="*/ 4492533 h 5314225"/>
              <a:gd name="connsiteX2022" fmla="*/ 5006053 w 6154543"/>
              <a:gd name="connsiteY2022" fmla="*/ 4460274 h 5314225"/>
              <a:gd name="connsiteX2023" fmla="*/ 4971199 w 6154543"/>
              <a:gd name="connsiteY2023" fmla="*/ 4461997 h 5314225"/>
              <a:gd name="connsiteX2024" fmla="*/ 4957771 w 6154543"/>
              <a:gd name="connsiteY2024" fmla="*/ 4442051 h 5314225"/>
              <a:gd name="connsiteX2025" fmla="*/ 4870349 w 6154543"/>
              <a:gd name="connsiteY2025" fmla="*/ 4449192 h 5314225"/>
              <a:gd name="connsiteX2026" fmla="*/ 4844636 w 6154543"/>
              <a:gd name="connsiteY2026" fmla="*/ 4465937 h 5314225"/>
              <a:gd name="connsiteX2027" fmla="*/ 4859778 w 6154543"/>
              <a:gd name="connsiteY2027" fmla="*/ 4476772 h 5314225"/>
              <a:gd name="connsiteX2028" fmla="*/ 4891490 w 6154543"/>
              <a:gd name="connsiteY2028" fmla="*/ 4460520 h 5314225"/>
              <a:gd name="connsiteX2029" fmla="*/ 4900061 w 6154543"/>
              <a:gd name="connsiteY2029" fmla="*/ 4475295 h 5314225"/>
              <a:gd name="connsiteX2030" fmla="*/ 4858064 w 6154543"/>
              <a:gd name="connsiteY2030" fmla="*/ 4486130 h 5314225"/>
              <a:gd name="connsiteX2031" fmla="*/ 4886348 w 6154543"/>
              <a:gd name="connsiteY2031" fmla="*/ 4488346 h 5314225"/>
              <a:gd name="connsiteX2032" fmla="*/ 4903775 w 6154543"/>
              <a:gd name="connsiteY2032" fmla="*/ 4518389 h 5314225"/>
              <a:gd name="connsiteX2033" fmla="*/ 4794926 w 6154543"/>
              <a:gd name="connsiteY2033" fmla="*/ 4518882 h 5314225"/>
              <a:gd name="connsiteX2034" fmla="*/ 4820067 w 6154543"/>
              <a:gd name="connsiteY2034" fmla="*/ 4506569 h 5314225"/>
              <a:gd name="connsiteX2035" fmla="*/ 4792069 w 6154543"/>
              <a:gd name="connsiteY2035" fmla="*/ 4504353 h 5314225"/>
              <a:gd name="connsiteX2036" fmla="*/ 4795211 w 6154543"/>
              <a:gd name="connsiteY2036" fmla="*/ 4485638 h 5314225"/>
              <a:gd name="connsiteX2037" fmla="*/ 4723216 w 6154543"/>
              <a:gd name="connsiteY2037" fmla="*/ 4470370 h 5314225"/>
              <a:gd name="connsiteX2038" fmla="*/ 4633508 w 6154543"/>
              <a:gd name="connsiteY2038" fmla="*/ 4491301 h 5314225"/>
              <a:gd name="connsiteX2039" fmla="*/ 4562942 w 6154543"/>
              <a:gd name="connsiteY2039" fmla="*/ 4438111 h 5314225"/>
              <a:gd name="connsiteX2040" fmla="*/ 4302103 w 6154543"/>
              <a:gd name="connsiteY2040" fmla="*/ 4199000 h 5314225"/>
              <a:gd name="connsiteX2041" fmla="*/ 4278105 w 6154543"/>
              <a:gd name="connsiteY2041" fmla="*/ 4173390 h 5314225"/>
              <a:gd name="connsiteX2042" fmla="*/ 4244965 w 6154543"/>
              <a:gd name="connsiteY2042" fmla="*/ 4038198 h 5314225"/>
              <a:gd name="connsiteX2043" fmla="*/ 4199825 w 6154543"/>
              <a:gd name="connsiteY2043" fmla="*/ 4034258 h 5314225"/>
              <a:gd name="connsiteX2044" fmla="*/ 4198396 w 6154543"/>
              <a:gd name="connsiteY2044" fmla="*/ 4010617 h 5314225"/>
              <a:gd name="connsiteX2045" fmla="*/ 4144114 w 6154543"/>
              <a:gd name="connsiteY2045" fmla="*/ 4025146 h 5314225"/>
              <a:gd name="connsiteX2046" fmla="*/ 4215252 w 6154543"/>
              <a:gd name="connsiteY2046" fmla="*/ 4045093 h 5314225"/>
              <a:gd name="connsiteX2047" fmla="*/ 4212681 w 6154543"/>
              <a:gd name="connsiteY2047" fmla="*/ 4059129 h 5314225"/>
              <a:gd name="connsiteX2048" fmla="*/ 4171255 w 6154543"/>
              <a:gd name="connsiteY2048" fmla="*/ 4065285 h 5314225"/>
              <a:gd name="connsiteX2049" fmla="*/ 4196397 w 6154543"/>
              <a:gd name="connsiteY2049" fmla="*/ 4052973 h 5314225"/>
              <a:gd name="connsiteX2050" fmla="*/ 4110117 w 6154543"/>
              <a:gd name="connsiteY2050" fmla="*/ 4022191 h 5314225"/>
              <a:gd name="connsiteX2051" fmla="*/ 3989840 w 6154543"/>
              <a:gd name="connsiteY2051" fmla="*/ 3927138 h 5314225"/>
              <a:gd name="connsiteX2052" fmla="*/ 3995554 w 6154543"/>
              <a:gd name="connsiteY2052" fmla="*/ 3927877 h 5314225"/>
              <a:gd name="connsiteX2053" fmla="*/ 3970413 w 6154543"/>
              <a:gd name="connsiteY2053" fmla="*/ 3906699 h 5314225"/>
              <a:gd name="connsiteX2054" fmla="*/ 3953271 w 6154543"/>
              <a:gd name="connsiteY2054" fmla="*/ 3843658 h 5314225"/>
              <a:gd name="connsiteX2055" fmla="*/ 3925844 w 6154543"/>
              <a:gd name="connsiteY2055" fmla="*/ 3836763 h 5314225"/>
              <a:gd name="connsiteX2056" fmla="*/ 3934701 w 6154543"/>
              <a:gd name="connsiteY2056" fmla="*/ 3818541 h 5314225"/>
              <a:gd name="connsiteX2057" fmla="*/ 3970984 w 6154543"/>
              <a:gd name="connsiteY2057" fmla="*/ 3840457 h 5314225"/>
              <a:gd name="connsiteX2058" fmla="*/ 4075262 w 6154543"/>
              <a:gd name="connsiteY2058" fmla="*/ 3929354 h 5314225"/>
              <a:gd name="connsiteX2059" fmla="*/ 4039836 w 6154543"/>
              <a:gd name="connsiteY2059" fmla="*/ 3902759 h 5314225"/>
              <a:gd name="connsiteX2060" fmla="*/ 3907846 w 6154543"/>
              <a:gd name="connsiteY2060" fmla="*/ 3745158 h 5314225"/>
              <a:gd name="connsiteX2061" fmla="*/ 3877276 w 6154543"/>
              <a:gd name="connsiteY2061" fmla="*/ 3690736 h 5314225"/>
              <a:gd name="connsiteX2062" fmla="*/ 3841565 w 6154543"/>
              <a:gd name="connsiteY2062" fmla="*/ 3635822 h 5314225"/>
              <a:gd name="connsiteX2063" fmla="*/ 3757856 w 6154543"/>
              <a:gd name="connsiteY2063" fmla="*/ 3429709 h 5314225"/>
              <a:gd name="connsiteX2064" fmla="*/ 3714145 w 6154543"/>
              <a:gd name="connsiteY2064" fmla="*/ 3288853 h 5314225"/>
              <a:gd name="connsiteX2065" fmla="*/ 3685861 w 6154543"/>
              <a:gd name="connsiteY2065" fmla="*/ 3286636 h 5314225"/>
              <a:gd name="connsiteX2066" fmla="*/ 3700717 w 6154543"/>
              <a:gd name="connsiteY2066" fmla="*/ 3268906 h 5314225"/>
              <a:gd name="connsiteX2067" fmla="*/ 3660435 w 6154543"/>
              <a:gd name="connsiteY2067" fmla="*/ 3204142 h 5314225"/>
              <a:gd name="connsiteX2068" fmla="*/ 3675291 w 6154543"/>
              <a:gd name="connsiteY2068" fmla="*/ 3153414 h 5314225"/>
              <a:gd name="connsiteX2069" fmla="*/ 3700146 w 6154543"/>
              <a:gd name="connsiteY2069" fmla="*/ 3207343 h 5314225"/>
              <a:gd name="connsiteX2070" fmla="*/ 3685576 w 6154543"/>
              <a:gd name="connsiteY2070" fmla="*/ 3225073 h 5314225"/>
              <a:gd name="connsiteX2071" fmla="*/ 3726430 w 6154543"/>
              <a:gd name="connsiteY2071" fmla="*/ 3252161 h 5314225"/>
              <a:gd name="connsiteX2072" fmla="*/ 3716716 w 6154543"/>
              <a:gd name="connsiteY2072" fmla="*/ 3275063 h 5314225"/>
              <a:gd name="connsiteX2073" fmla="*/ 3731858 w 6154543"/>
              <a:gd name="connsiteY2073" fmla="*/ 3285651 h 5314225"/>
              <a:gd name="connsiteX2074" fmla="*/ 3751000 w 6154543"/>
              <a:gd name="connsiteY2074" fmla="*/ 3339334 h 5314225"/>
              <a:gd name="connsiteX2075" fmla="*/ 3698432 w 6154543"/>
              <a:gd name="connsiteY2075" fmla="*/ 3088896 h 5314225"/>
              <a:gd name="connsiteX2076" fmla="*/ 3696718 w 6154543"/>
              <a:gd name="connsiteY2076" fmla="*/ 3007387 h 5314225"/>
              <a:gd name="connsiteX2077" fmla="*/ 3675291 w 6154543"/>
              <a:gd name="connsiteY2077" fmla="*/ 3027579 h 5314225"/>
              <a:gd name="connsiteX2078" fmla="*/ 3668720 w 6154543"/>
              <a:gd name="connsiteY2078" fmla="*/ 3066733 h 5314225"/>
              <a:gd name="connsiteX2079" fmla="*/ 3674148 w 6154543"/>
              <a:gd name="connsiteY2079" fmla="*/ 3063778 h 5314225"/>
              <a:gd name="connsiteX2080" fmla="*/ 3665291 w 6154543"/>
              <a:gd name="connsiteY2080" fmla="*/ 3078800 h 5314225"/>
              <a:gd name="connsiteX2081" fmla="*/ 3676433 w 6154543"/>
              <a:gd name="connsiteY2081" fmla="*/ 3115738 h 5314225"/>
              <a:gd name="connsiteX2082" fmla="*/ 3677862 w 6154543"/>
              <a:gd name="connsiteY2082" fmla="*/ 3139132 h 5314225"/>
              <a:gd name="connsiteX2083" fmla="*/ 3643579 w 6154543"/>
              <a:gd name="connsiteY2083" fmla="*/ 3074860 h 5314225"/>
              <a:gd name="connsiteX2084" fmla="*/ 3647864 w 6154543"/>
              <a:gd name="connsiteY2084" fmla="*/ 3064517 h 5314225"/>
              <a:gd name="connsiteX2085" fmla="*/ 3627294 w 6154543"/>
              <a:gd name="connsiteY2085" fmla="*/ 3093821 h 5314225"/>
              <a:gd name="connsiteX2086" fmla="*/ 3623866 w 6154543"/>
              <a:gd name="connsiteY2086" fmla="*/ 3105395 h 5314225"/>
              <a:gd name="connsiteX2087" fmla="*/ 3579583 w 6154543"/>
              <a:gd name="connsiteY2087" fmla="*/ 3149967 h 5314225"/>
              <a:gd name="connsiteX2088" fmla="*/ 3582440 w 6154543"/>
              <a:gd name="connsiteY2088" fmla="*/ 3164249 h 5314225"/>
              <a:gd name="connsiteX2089" fmla="*/ 3564727 w 6154543"/>
              <a:gd name="connsiteY2089" fmla="*/ 3182226 h 5314225"/>
              <a:gd name="connsiteX2090" fmla="*/ 3274462 w 6154543"/>
              <a:gd name="connsiteY2090" fmla="*/ 3490287 h 5314225"/>
              <a:gd name="connsiteX2091" fmla="*/ 3256749 w 6154543"/>
              <a:gd name="connsiteY2091" fmla="*/ 3508017 h 5314225"/>
              <a:gd name="connsiteX2092" fmla="*/ 3262749 w 6154543"/>
              <a:gd name="connsiteY2092" fmla="*/ 3510972 h 5314225"/>
              <a:gd name="connsiteX2093" fmla="*/ 3232751 w 6154543"/>
              <a:gd name="connsiteY2093" fmla="*/ 3549141 h 5314225"/>
              <a:gd name="connsiteX2094" fmla="*/ 3105617 w 6154543"/>
              <a:gd name="connsiteY2094" fmla="*/ 3685318 h 5314225"/>
              <a:gd name="connsiteX2095" fmla="*/ 3052192 w 6154543"/>
              <a:gd name="connsiteY2095" fmla="*/ 3739001 h 5314225"/>
              <a:gd name="connsiteX2096" fmla="*/ 3031622 w 6154543"/>
              <a:gd name="connsiteY2096" fmla="*/ 3768305 h 5314225"/>
              <a:gd name="connsiteX2097" fmla="*/ 2999053 w 6154543"/>
              <a:gd name="connsiteY2097" fmla="*/ 3792192 h 5314225"/>
              <a:gd name="connsiteX2098" fmla="*/ 2996196 w 6154543"/>
              <a:gd name="connsiteY2098" fmla="*/ 3803766 h 5314225"/>
              <a:gd name="connsiteX2099" fmla="*/ 2933915 w 6154543"/>
              <a:gd name="connsiteY2099" fmla="*/ 3866314 h 5314225"/>
              <a:gd name="connsiteX2100" fmla="*/ 2922202 w 6154543"/>
              <a:gd name="connsiteY2100" fmla="*/ 3886753 h 5314225"/>
              <a:gd name="connsiteX2101" fmla="*/ 2907345 w 6154543"/>
              <a:gd name="connsiteY2101" fmla="*/ 3892909 h 5314225"/>
              <a:gd name="connsiteX2102" fmla="*/ 2904203 w 6154543"/>
              <a:gd name="connsiteY2102" fmla="*/ 3904483 h 5314225"/>
              <a:gd name="connsiteX2103" fmla="*/ 2785640 w 6154543"/>
              <a:gd name="connsiteY2103" fmla="*/ 4032041 h 5314225"/>
              <a:gd name="connsiteX2104" fmla="*/ 2729929 w 6154543"/>
              <a:gd name="connsiteY2104" fmla="*/ 4070949 h 5314225"/>
              <a:gd name="connsiteX2105" fmla="*/ 2653363 w 6154543"/>
              <a:gd name="connsiteY2105" fmla="*/ 4139653 h 5314225"/>
              <a:gd name="connsiteX2106" fmla="*/ 2624223 w 6154543"/>
              <a:gd name="connsiteY2106" fmla="*/ 4125617 h 5314225"/>
              <a:gd name="connsiteX2107" fmla="*/ 2665648 w 6154543"/>
              <a:gd name="connsiteY2107" fmla="*/ 4092865 h 5314225"/>
              <a:gd name="connsiteX2108" fmla="*/ 2663077 w 6154543"/>
              <a:gd name="connsiteY2108" fmla="*/ 4052480 h 5314225"/>
              <a:gd name="connsiteX2109" fmla="*/ 2568798 w 6154543"/>
              <a:gd name="connsiteY2109" fmla="*/ 4138668 h 5314225"/>
              <a:gd name="connsiteX2110" fmla="*/ 2535943 w 6154543"/>
              <a:gd name="connsiteY2110" fmla="*/ 4188658 h 5314225"/>
              <a:gd name="connsiteX2111" fmla="*/ 2560227 w 6154543"/>
              <a:gd name="connsiteY2111" fmla="*/ 4121677 h 5314225"/>
              <a:gd name="connsiteX2112" fmla="*/ 2504231 w 6154543"/>
              <a:gd name="connsiteY2112" fmla="*/ 4160831 h 5314225"/>
              <a:gd name="connsiteX2113" fmla="*/ 2503660 w 6154543"/>
              <a:gd name="connsiteY2113" fmla="*/ 4186688 h 5314225"/>
              <a:gd name="connsiteX2114" fmla="*/ 2527372 w 6154543"/>
              <a:gd name="connsiteY2114" fmla="*/ 4171666 h 5314225"/>
              <a:gd name="connsiteX2115" fmla="*/ 2465663 w 6154543"/>
              <a:gd name="connsiteY2115" fmla="*/ 4207865 h 5314225"/>
              <a:gd name="connsiteX2116" fmla="*/ 2448521 w 6154543"/>
              <a:gd name="connsiteY2116" fmla="*/ 4199739 h 5314225"/>
              <a:gd name="connsiteX2117" fmla="*/ 2410238 w 6154543"/>
              <a:gd name="connsiteY2117" fmla="*/ 4220917 h 5314225"/>
              <a:gd name="connsiteX2118" fmla="*/ 2407381 w 6154543"/>
              <a:gd name="connsiteY2118" fmla="*/ 4206388 h 5314225"/>
              <a:gd name="connsiteX2119" fmla="*/ 2392811 w 6154543"/>
              <a:gd name="connsiteY2119" fmla="*/ 4212790 h 5314225"/>
              <a:gd name="connsiteX2120" fmla="*/ 2359956 w 6154543"/>
              <a:gd name="connsiteY2120" fmla="*/ 4262779 h 5314225"/>
              <a:gd name="connsiteX2121" fmla="*/ 2401095 w 6154543"/>
              <a:gd name="connsiteY2121" fmla="*/ 4229782 h 5314225"/>
              <a:gd name="connsiteX2122" fmla="*/ 2395096 w 6154543"/>
              <a:gd name="connsiteY2122" fmla="*/ 4253176 h 5314225"/>
              <a:gd name="connsiteX2123" fmla="*/ 2341957 w 6154543"/>
              <a:gd name="connsiteY2123" fmla="*/ 4306612 h 5314225"/>
              <a:gd name="connsiteX2124" fmla="*/ 2327386 w 6154543"/>
              <a:gd name="connsiteY2124" fmla="*/ 4286912 h 5314225"/>
              <a:gd name="connsiteX2125" fmla="*/ 2288818 w 6154543"/>
              <a:gd name="connsiteY2125" fmla="*/ 4333700 h 5314225"/>
              <a:gd name="connsiteX2126" fmla="*/ 2253392 w 6154543"/>
              <a:gd name="connsiteY2126" fmla="*/ 4369653 h 5314225"/>
              <a:gd name="connsiteX2127" fmla="*/ 2211966 w 6154543"/>
              <a:gd name="connsiteY2127" fmla="*/ 4402404 h 5314225"/>
              <a:gd name="connsiteX2128" fmla="*/ 2259391 w 6154543"/>
              <a:gd name="connsiteY2128" fmla="*/ 4346259 h 5314225"/>
              <a:gd name="connsiteX2129" fmla="*/ 2339957 w 6154543"/>
              <a:gd name="connsiteY2129" fmla="*/ 4240124 h 5314225"/>
              <a:gd name="connsiteX2130" fmla="*/ 2212537 w 6154543"/>
              <a:gd name="connsiteY2130" fmla="*/ 4376302 h 5314225"/>
              <a:gd name="connsiteX2131" fmla="*/ 2245107 w 6154543"/>
              <a:gd name="connsiteY2131" fmla="*/ 4326559 h 5314225"/>
              <a:gd name="connsiteX2132" fmla="*/ 2242536 w 6154543"/>
              <a:gd name="connsiteY2132" fmla="*/ 4312030 h 5314225"/>
              <a:gd name="connsiteX2133" fmla="*/ 2260248 w 6154543"/>
              <a:gd name="connsiteY2133" fmla="*/ 4294053 h 5314225"/>
              <a:gd name="connsiteX2134" fmla="*/ 2254535 w 6154543"/>
              <a:gd name="connsiteY2134" fmla="*/ 4291345 h 5314225"/>
              <a:gd name="connsiteX2135" fmla="*/ 2284247 w 6154543"/>
              <a:gd name="connsiteY2135" fmla="*/ 4253176 h 5314225"/>
              <a:gd name="connsiteX2136" fmla="*/ 2171683 w 6154543"/>
              <a:gd name="connsiteY2136" fmla="*/ 4383197 h 5314225"/>
              <a:gd name="connsiteX2137" fmla="*/ 2094832 w 6154543"/>
              <a:gd name="connsiteY2137" fmla="*/ 4451655 h 5314225"/>
              <a:gd name="connsiteX2138" fmla="*/ 2041693 w 6154543"/>
              <a:gd name="connsiteY2138" fmla="*/ 4505091 h 5314225"/>
              <a:gd name="connsiteX2139" fmla="*/ 1970555 w 6154543"/>
              <a:gd name="connsiteY2139" fmla="*/ 4576258 h 5314225"/>
              <a:gd name="connsiteX2140" fmla="*/ 1920273 w 6154543"/>
              <a:gd name="connsiteY2140" fmla="*/ 4644224 h 5314225"/>
              <a:gd name="connsiteX2141" fmla="*/ 1920558 w 6154543"/>
              <a:gd name="connsiteY2141" fmla="*/ 4618121 h 5314225"/>
              <a:gd name="connsiteX2142" fmla="*/ 1935414 w 6154543"/>
              <a:gd name="connsiteY2142" fmla="*/ 4585862 h 5314225"/>
              <a:gd name="connsiteX2143" fmla="*/ 1861991 w 6154543"/>
              <a:gd name="connsiteY2143" fmla="*/ 4642746 h 5314225"/>
              <a:gd name="connsiteX2144" fmla="*/ 1882561 w 6154543"/>
              <a:gd name="connsiteY2144" fmla="*/ 4613196 h 5314225"/>
              <a:gd name="connsiteX2145" fmla="*/ 1932843 w 6154543"/>
              <a:gd name="connsiteY2145" fmla="*/ 4571579 h 5314225"/>
              <a:gd name="connsiteX2146" fmla="*/ 1997981 w 6154543"/>
              <a:gd name="connsiteY2146" fmla="*/ 4497458 h 5314225"/>
              <a:gd name="connsiteX2147" fmla="*/ 1862277 w 6154543"/>
              <a:gd name="connsiteY2147" fmla="*/ 4616890 h 5314225"/>
              <a:gd name="connsiteX2148" fmla="*/ 1790853 w 6154543"/>
              <a:gd name="connsiteY2148" fmla="*/ 4713913 h 5314225"/>
              <a:gd name="connsiteX2149" fmla="*/ 1696289 w 6154543"/>
              <a:gd name="connsiteY2149" fmla="*/ 4800101 h 5314225"/>
              <a:gd name="connsiteX2150" fmla="*/ 1681718 w 6154543"/>
              <a:gd name="connsiteY2150" fmla="*/ 4806504 h 5314225"/>
              <a:gd name="connsiteX2151" fmla="*/ 1628579 w 6154543"/>
              <a:gd name="connsiteY2151" fmla="*/ 4859941 h 5314225"/>
              <a:gd name="connsiteX2152" fmla="*/ 1595724 w 6154543"/>
              <a:gd name="connsiteY2152" fmla="*/ 4909683 h 5314225"/>
              <a:gd name="connsiteX2153" fmla="*/ 1605152 w 6154543"/>
              <a:gd name="connsiteY2153" fmla="*/ 4874716 h 5314225"/>
              <a:gd name="connsiteX2154" fmla="*/ 1666862 w 6154543"/>
              <a:gd name="connsiteY2154" fmla="*/ 4812414 h 5314225"/>
              <a:gd name="connsiteX2155" fmla="*/ 1664291 w 6154543"/>
              <a:gd name="connsiteY2155" fmla="*/ 4798131 h 5314225"/>
              <a:gd name="connsiteX2156" fmla="*/ 1676290 w 6154543"/>
              <a:gd name="connsiteY2156" fmla="*/ 4777692 h 5314225"/>
              <a:gd name="connsiteX2157" fmla="*/ 1714573 w 6154543"/>
              <a:gd name="connsiteY2157" fmla="*/ 4756515 h 5314225"/>
              <a:gd name="connsiteX2158" fmla="*/ 1750285 w 6154543"/>
              <a:gd name="connsiteY2158" fmla="*/ 4694705 h 5314225"/>
              <a:gd name="connsiteX2159" fmla="*/ 1797995 w 6154543"/>
              <a:gd name="connsiteY2159" fmla="*/ 4638560 h 5314225"/>
              <a:gd name="connsiteX2160" fmla="*/ 1691432 w 6154543"/>
              <a:gd name="connsiteY2160" fmla="*/ 4745433 h 5314225"/>
              <a:gd name="connsiteX2161" fmla="*/ 1653149 w 6154543"/>
              <a:gd name="connsiteY2161" fmla="*/ 4766611 h 5314225"/>
              <a:gd name="connsiteX2162" fmla="*/ 1614866 w 6154543"/>
              <a:gd name="connsiteY2162" fmla="*/ 4788035 h 5314225"/>
              <a:gd name="connsiteX2163" fmla="*/ 1482018 w 6154543"/>
              <a:gd name="connsiteY2163" fmla="*/ 4921504 h 5314225"/>
              <a:gd name="connsiteX2164" fmla="*/ 1440878 w 6154543"/>
              <a:gd name="connsiteY2164" fmla="*/ 4928152 h 5314225"/>
              <a:gd name="connsiteX2165" fmla="*/ 1393453 w 6154543"/>
              <a:gd name="connsiteY2165" fmla="*/ 4984544 h 5314225"/>
              <a:gd name="connsiteX2166" fmla="*/ 1402595 w 6154543"/>
              <a:gd name="connsiteY2166" fmla="*/ 4949330 h 5314225"/>
              <a:gd name="connsiteX2167" fmla="*/ 1353170 w 6154543"/>
              <a:gd name="connsiteY2167" fmla="*/ 4965336 h 5314225"/>
              <a:gd name="connsiteX2168" fmla="*/ 1296603 w 6154543"/>
              <a:gd name="connsiteY2168" fmla="*/ 5030347 h 5314225"/>
              <a:gd name="connsiteX2169" fmla="*/ 1223465 w 6154543"/>
              <a:gd name="connsiteY2169" fmla="*/ 5061128 h 5314225"/>
              <a:gd name="connsiteX2170" fmla="*/ 1276890 w 6154543"/>
              <a:gd name="connsiteY2170" fmla="*/ 4981835 h 5314225"/>
              <a:gd name="connsiteX2171" fmla="*/ 1208895 w 6154543"/>
              <a:gd name="connsiteY2171" fmla="*/ 5041182 h 5314225"/>
              <a:gd name="connsiteX2172" fmla="*/ 1126900 w 6154543"/>
              <a:gd name="connsiteY2172" fmla="*/ 5080829 h 5314225"/>
              <a:gd name="connsiteX2173" fmla="*/ 1106331 w 6154543"/>
              <a:gd name="connsiteY2173" fmla="*/ 5110379 h 5314225"/>
              <a:gd name="connsiteX2174" fmla="*/ 1041764 w 6154543"/>
              <a:gd name="connsiteY2174" fmla="*/ 5132295 h 5314225"/>
              <a:gd name="connsiteX2175" fmla="*/ 1133471 w 6154543"/>
              <a:gd name="connsiteY2175" fmla="*/ 5031578 h 5314225"/>
              <a:gd name="connsiteX2176" fmla="*/ 965483 w 6154543"/>
              <a:gd name="connsiteY2176" fmla="*/ 5148794 h 5314225"/>
              <a:gd name="connsiteX2177" fmla="*/ 1022337 w 6154543"/>
              <a:gd name="connsiteY2177" fmla="*/ 5057681 h 5314225"/>
              <a:gd name="connsiteX2178" fmla="*/ 930343 w 6154543"/>
              <a:gd name="connsiteY2178" fmla="*/ 5158398 h 5314225"/>
              <a:gd name="connsiteX2179" fmla="*/ 952056 w 6154543"/>
              <a:gd name="connsiteY2179" fmla="*/ 5076642 h 5314225"/>
              <a:gd name="connsiteX2180" fmla="*/ 961198 w 6154543"/>
              <a:gd name="connsiteY2180" fmla="*/ 5041921 h 5314225"/>
              <a:gd name="connsiteX2181" fmla="*/ 937771 w 6154543"/>
              <a:gd name="connsiteY2181" fmla="*/ 5056942 h 5314225"/>
              <a:gd name="connsiteX2182" fmla="*/ 935200 w 6154543"/>
              <a:gd name="connsiteY2182" fmla="*/ 5016557 h 5314225"/>
              <a:gd name="connsiteX2183" fmla="*/ 867776 w 6154543"/>
              <a:gd name="connsiteY2183" fmla="*/ 5050293 h 5314225"/>
              <a:gd name="connsiteX2184" fmla="*/ 829493 w 6154543"/>
              <a:gd name="connsiteY2184" fmla="*/ 5097327 h 5314225"/>
              <a:gd name="connsiteX2185" fmla="*/ 761784 w 6154543"/>
              <a:gd name="connsiteY2185" fmla="*/ 5130818 h 5314225"/>
              <a:gd name="connsiteX2186" fmla="*/ 758355 w 6154543"/>
              <a:gd name="connsiteY2186" fmla="*/ 5168741 h 5314225"/>
              <a:gd name="connsiteX2187" fmla="*/ 711216 w 6154543"/>
              <a:gd name="connsiteY2187" fmla="*/ 5198537 h 5314225"/>
              <a:gd name="connsiteX2188" fmla="*/ 687217 w 6154543"/>
              <a:gd name="connsiteY2188" fmla="*/ 5239661 h 5314225"/>
              <a:gd name="connsiteX2189" fmla="*/ 678075 w 6154543"/>
              <a:gd name="connsiteY2189" fmla="*/ 5274875 h 5314225"/>
              <a:gd name="connsiteX2190" fmla="*/ 602081 w 6154543"/>
              <a:gd name="connsiteY2190" fmla="*/ 5291128 h 5314225"/>
              <a:gd name="connsiteX2191" fmla="*/ 620079 w 6154543"/>
              <a:gd name="connsiteY2191" fmla="*/ 5247541 h 5314225"/>
              <a:gd name="connsiteX2192" fmla="*/ 724072 w 6154543"/>
              <a:gd name="connsiteY2192" fmla="*/ 5126139 h 5314225"/>
              <a:gd name="connsiteX2193" fmla="*/ 647506 w 6154543"/>
              <a:gd name="connsiteY2193" fmla="*/ 5168494 h 5314225"/>
              <a:gd name="connsiteX2194" fmla="*/ 727786 w 6154543"/>
              <a:gd name="connsiteY2194" fmla="*/ 5062360 h 5314225"/>
              <a:gd name="connsiteX2195" fmla="*/ 783211 w 6154543"/>
              <a:gd name="connsiteY2195" fmla="*/ 5049555 h 5314225"/>
              <a:gd name="connsiteX2196" fmla="*/ 836921 w 6154543"/>
              <a:gd name="connsiteY2196" fmla="*/ 4970015 h 5314225"/>
              <a:gd name="connsiteX2197" fmla="*/ 807495 w 6154543"/>
              <a:gd name="connsiteY2197" fmla="*/ 4982328 h 5314225"/>
              <a:gd name="connsiteX2198" fmla="*/ 869776 w 6154543"/>
              <a:gd name="connsiteY2198" fmla="*/ 4920026 h 5314225"/>
              <a:gd name="connsiteX2199" fmla="*/ 887775 w 6154543"/>
              <a:gd name="connsiteY2199" fmla="*/ 4876193 h 5314225"/>
              <a:gd name="connsiteX2200" fmla="*/ 873490 w 6154543"/>
              <a:gd name="connsiteY2200" fmla="*/ 4856247 h 5314225"/>
              <a:gd name="connsiteX2201" fmla="*/ 794067 w 6154543"/>
              <a:gd name="connsiteY2201" fmla="*/ 4910422 h 5314225"/>
              <a:gd name="connsiteX2202" fmla="*/ 749499 w 6154543"/>
              <a:gd name="connsiteY2202" fmla="*/ 4954994 h 5314225"/>
              <a:gd name="connsiteX2203" fmla="*/ 722929 w 6154543"/>
              <a:gd name="connsiteY2203" fmla="*/ 4981835 h 5314225"/>
              <a:gd name="connsiteX2204" fmla="*/ 726072 w 6154543"/>
              <a:gd name="connsiteY2204" fmla="*/ 4970015 h 5314225"/>
              <a:gd name="connsiteX2205" fmla="*/ 752641 w 6154543"/>
              <a:gd name="connsiteY2205" fmla="*/ 4943420 h 5314225"/>
              <a:gd name="connsiteX2206" fmla="*/ 735785 w 6154543"/>
              <a:gd name="connsiteY2206" fmla="*/ 4909191 h 5314225"/>
              <a:gd name="connsiteX2207" fmla="*/ 708644 w 6154543"/>
              <a:gd name="connsiteY2207" fmla="*/ 4961889 h 5314225"/>
              <a:gd name="connsiteX2208" fmla="*/ 674075 w 6154543"/>
              <a:gd name="connsiteY2208" fmla="*/ 4945390 h 5314225"/>
              <a:gd name="connsiteX2209" fmla="*/ 715787 w 6154543"/>
              <a:gd name="connsiteY2209" fmla="*/ 4886536 h 5314225"/>
              <a:gd name="connsiteX2210" fmla="*/ 638935 w 6154543"/>
              <a:gd name="connsiteY2210" fmla="*/ 4954994 h 5314225"/>
              <a:gd name="connsiteX2211" fmla="*/ 675218 w 6154543"/>
              <a:gd name="connsiteY2211" fmla="*/ 4867328 h 5314225"/>
              <a:gd name="connsiteX2212" fmla="*/ 616365 w 6154543"/>
              <a:gd name="connsiteY2212" fmla="*/ 4917810 h 5314225"/>
              <a:gd name="connsiteX2213" fmla="*/ 607795 w 6154543"/>
              <a:gd name="connsiteY2213" fmla="*/ 4874716 h 5314225"/>
              <a:gd name="connsiteX2214" fmla="*/ 620079 w 6154543"/>
              <a:gd name="connsiteY2214" fmla="*/ 4854277 h 5314225"/>
              <a:gd name="connsiteX2215" fmla="*/ 708359 w 6154543"/>
              <a:gd name="connsiteY2215" fmla="*/ 4791236 h 5314225"/>
              <a:gd name="connsiteX2216" fmla="*/ 685218 w 6154543"/>
              <a:gd name="connsiteY2216" fmla="*/ 4780401 h 5314225"/>
              <a:gd name="connsiteX2217" fmla="*/ 688646 w 6154543"/>
              <a:gd name="connsiteY2217" fmla="*/ 4742478 h 5314225"/>
              <a:gd name="connsiteX2218" fmla="*/ 754070 w 6154543"/>
              <a:gd name="connsiteY2218" fmla="*/ 4642746 h 5314225"/>
              <a:gd name="connsiteX2219" fmla="*/ 834064 w 6154543"/>
              <a:gd name="connsiteY2219" fmla="*/ 4562714 h 5314225"/>
              <a:gd name="connsiteX2220" fmla="*/ 843206 w 6154543"/>
              <a:gd name="connsiteY2220" fmla="*/ 4527747 h 5314225"/>
              <a:gd name="connsiteX2221" fmla="*/ 712644 w 6154543"/>
              <a:gd name="connsiteY2221" fmla="*/ 4675498 h 5314225"/>
              <a:gd name="connsiteX2222" fmla="*/ 665790 w 6154543"/>
              <a:gd name="connsiteY2222" fmla="*/ 4705787 h 5314225"/>
              <a:gd name="connsiteX2223" fmla="*/ 644363 w 6154543"/>
              <a:gd name="connsiteY2223" fmla="*/ 4760947 h 5314225"/>
              <a:gd name="connsiteX2224" fmla="*/ 588367 w 6154543"/>
              <a:gd name="connsiteY2224" fmla="*/ 4826204 h 5314225"/>
              <a:gd name="connsiteX2225" fmla="*/ 576368 w 6154543"/>
              <a:gd name="connsiteY2225" fmla="*/ 4846889 h 5314225"/>
              <a:gd name="connsiteX2226" fmla="*/ 593510 w 6154543"/>
              <a:gd name="connsiteY2226" fmla="*/ 4855016 h 5314225"/>
              <a:gd name="connsiteX2227" fmla="*/ 543513 w 6154543"/>
              <a:gd name="connsiteY2227" fmla="*/ 4896878 h 5314225"/>
              <a:gd name="connsiteX2228" fmla="*/ 467233 w 6154543"/>
              <a:gd name="connsiteY2228" fmla="*/ 4938987 h 5314225"/>
              <a:gd name="connsiteX2229" fmla="*/ 553227 w 6154543"/>
              <a:gd name="connsiteY2229" fmla="*/ 4835808 h 5314225"/>
              <a:gd name="connsiteX2230" fmla="*/ 568369 w 6154543"/>
              <a:gd name="connsiteY2230" fmla="*/ 4803549 h 5314225"/>
              <a:gd name="connsiteX2231" fmla="*/ 539228 w 6154543"/>
              <a:gd name="connsiteY2231" fmla="*/ 4790005 h 5314225"/>
              <a:gd name="connsiteX2232" fmla="*/ 557227 w 6154543"/>
              <a:gd name="connsiteY2232" fmla="*/ 4746172 h 5314225"/>
              <a:gd name="connsiteX2233" fmla="*/ 583510 w 6154543"/>
              <a:gd name="connsiteY2233" fmla="*/ 4745433 h 5314225"/>
              <a:gd name="connsiteX2234" fmla="*/ 666362 w 6154543"/>
              <a:gd name="connsiteY2234" fmla="*/ 4653581 h 5314225"/>
              <a:gd name="connsiteX2235" fmla="*/ 743785 w 6154543"/>
              <a:gd name="connsiteY2235" fmla="*/ 4559267 h 5314225"/>
              <a:gd name="connsiteX2236" fmla="*/ 622365 w 6154543"/>
              <a:gd name="connsiteY2236" fmla="*/ 4672050 h 5314225"/>
              <a:gd name="connsiteX2237" fmla="*/ 605509 w 6154543"/>
              <a:gd name="connsiteY2237" fmla="*/ 4637821 h 5314225"/>
              <a:gd name="connsiteX2238" fmla="*/ 649791 w 6154543"/>
              <a:gd name="connsiteY2238" fmla="*/ 4593496 h 5314225"/>
              <a:gd name="connsiteX2239" fmla="*/ 644078 w 6154543"/>
              <a:gd name="connsiteY2239" fmla="*/ 4590787 h 5314225"/>
              <a:gd name="connsiteX2240" fmla="*/ 679504 w 6154543"/>
              <a:gd name="connsiteY2240" fmla="*/ 4555081 h 5314225"/>
              <a:gd name="connsiteX2241" fmla="*/ 617794 w 6154543"/>
              <a:gd name="connsiteY2241" fmla="*/ 4591280 h 5314225"/>
              <a:gd name="connsiteX2242" fmla="*/ 597509 w 6154543"/>
              <a:gd name="connsiteY2242" fmla="*/ 4594727 h 5314225"/>
              <a:gd name="connsiteX2243" fmla="*/ 496659 w 6154543"/>
              <a:gd name="connsiteY2243" fmla="*/ 4704309 h 5314225"/>
              <a:gd name="connsiteX2244" fmla="*/ 496088 w 6154543"/>
              <a:gd name="connsiteY2244" fmla="*/ 4756515 h 5314225"/>
              <a:gd name="connsiteX2245" fmla="*/ 449234 w 6154543"/>
              <a:gd name="connsiteY2245" fmla="*/ 4760455 h 5314225"/>
              <a:gd name="connsiteX2246" fmla="*/ 434378 w 6154543"/>
              <a:gd name="connsiteY2246" fmla="*/ 4792714 h 5314225"/>
              <a:gd name="connsiteX2247" fmla="*/ 413523 w 6154543"/>
              <a:gd name="connsiteY2247" fmla="*/ 4822264 h 5314225"/>
              <a:gd name="connsiteX2248" fmla="*/ 442092 w 6154543"/>
              <a:gd name="connsiteY2248" fmla="*/ 4835808 h 5314225"/>
              <a:gd name="connsiteX2249" fmla="*/ 415808 w 6154543"/>
              <a:gd name="connsiteY2249" fmla="*/ 4862403 h 5314225"/>
              <a:gd name="connsiteX2250" fmla="*/ 394952 w 6154543"/>
              <a:gd name="connsiteY2250" fmla="*/ 4891953 h 5314225"/>
              <a:gd name="connsiteX2251" fmla="*/ 391810 w 6154543"/>
              <a:gd name="connsiteY2251" fmla="*/ 4903773 h 5314225"/>
              <a:gd name="connsiteX2252" fmla="*/ 306387 w 6154543"/>
              <a:gd name="connsiteY2252" fmla="*/ 4980850 h 5314225"/>
              <a:gd name="connsiteX2253" fmla="*/ 253820 w 6154543"/>
              <a:gd name="connsiteY2253" fmla="*/ 4982328 h 5314225"/>
              <a:gd name="connsiteX2254" fmla="*/ 221250 w 6154543"/>
              <a:gd name="connsiteY2254" fmla="*/ 5006214 h 5314225"/>
              <a:gd name="connsiteX2255" fmla="*/ 262962 w 6154543"/>
              <a:gd name="connsiteY2255" fmla="*/ 4947360 h 5314225"/>
              <a:gd name="connsiteX2256" fmla="*/ 218965 w 6154543"/>
              <a:gd name="connsiteY2256" fmla="*/ 4965829 h 5314225"/>
              <a:gd name="connsiteX2257" fmla="*/ 257819 w 6154543"/>
              <a:gd name="connsiteY2257" fmla="*/ 4892692 h 5314225"/>
              <a:gd name="connsiteX2258" fmla="*/ 311530 w 6154543"/>
              <a:gd name="connsiteY2258" fmla="*/ 4813153 h 5314225"/>
              <a:gd name="connsiteX2259" fmla="*/ 297245 w 6154543"/>
              <a:gd name="connsiteY2259" fmla="*/ 4793453 h 5314225"/>
              <a:gd name="connsiteX2260" fmla="*/ 338385 w 6154543"/>
              <a:gd name="connsiteY2260" fmla="*/ 4760455 h 5314225"/>
              <a:gd name="connsiteX2261" fmla="*/ 350384 w 6154543"/>
              <a:gd name="connsiteY2261" fmla="*/ 4739770 h 5314225"/>
              <a:gd name="connsiteX2262" fmla="*/ 415237 w 6154543"/>
              <a:gd name="connsiteY2262" fmla="*/ 4691997 h 5314225"/>
              <a:gd name="connsiteX2263" fmla="*/ 436378 w 6154543"/>
              <a:gd name="connsiteY2263" fmla="*/ 4636344 h 5314225"/>
              <a:gd name="connsiteX2264" fmla="*/ 483518 w 6154543"/>
              <a:gd name="connsiteY2264" fmla="*/ 4606547 h 5314225"/>
              <a:gd name="connsiteX2265" fmla="*/ 516087 w 6154543"/>
              <a:gd name="connsiteY2265" fmla="*/ 4582415 h 5314225"/>
              <a:gd name="connsiteX2266" fmla="*/ 426379 w 6154543"/>
              <a:gd name="connsiteY2266" fmla="*/ 4723517 h 5314225"/>
              <a:gd name="connsiteX2267" fmla="*/ 488660 w 6154543"/>
              <a:gd name="connsiteY2267" fmla="*/ 4661215 h 5314225"/>
              <a:gd name="connsiteX2268" fmla="*/ 480089 w 6154543"/>
              <a:gd name="connsiteY2268" fmla="*/ 4644224 h 5314225"/>
              <a:gd name="connsiteX2269" fmla="*/ 524372 w 6154543"/>
              <a:gd name="connsiteY2269" fmla="*/ 4599406 h 5314225"/>
              <a:gd name="connsiteX2270" fmla="*/ 527514 w 6154543"/>
              <a:gd name="connsiteY2270" fmla="*/ 4587832 h 5314225"/>
              <a:gd name="connsiteX2271" fmla="*/ 548084 w 6154543"/>
              <a:gd name="connsiteY2271" fmla="*/ 4558528 h 5314225"/>
              <a:gd name="connsiteX2272" fmla="*/ 577511 w 6154543"/>
              <a:gd name="connsiteY2272" fmla="*/ 4546216 h 5314225"/>
              <a:gd name="connsiteX2273" fmla="*/ 634364 w 6154543"/>
              <a:gd name="connsiteY2273" fmla="*/ 4455102 h 5314225"/>
              <a:gd name="connsiteX2274" fmla="*/ 666933 w 6154543"/>
              <a:gd name="connsiteY2274" fmla="*/ 4430970 h 5314225"/>
              <a:gd name="connsiteX2275" fmla="*/ 679218 w 6154543"/>
              <a:gd name="connsiteY2275" fmla="*/ 4384674 h 5314225"/>
              <a:gd name="connsiteX2276" fmla="*/ 758927 w 6154543"/>
              <a:gd name="connsiteY2276" fmla="*/ 4304396 h 5314225"/>
              <a:gd name="connsiteX2277" fmla="*/ 799781 w 6154543"/>
              <a:gd name="connsiteY2277" fmla="*/ 4297747 h 5314225"/>
              <a:gd name="connsiteX2278" fmla="*/ 796924 w 6154543"/>
              <a:gd name="connsiteY2278" fmla="*/ 4283218 h 5314225"/>
              <a:gd name="connsiteX2279" fmla="*/ 806352 w 6154543"/>
              <a:gd name="connsiteY2279" fmla="*/ 4248251 h 5314225"/>
              <a:gd name="connsiteX2280" fmla="*/ 763498 w 6154543"/>
              <a:gd name="connsiteY2280" fmla="*/ 4290852 h 5314225"/>
              <a:gd name="connsiteX2281" fmla="*/ 758641 w 6154543"/>
              <a:gd name="connsiteY2281" fmla="*/ 4301687 h 5314225"/>
              <a:gd name="connsiteX2282" fmla="*/ 760641 w 6154543"/>
              <a:gd name="connsiteY2282" fmla="*/ 4291591 h 5314225"/>
              <a:gd name="connsiteX2283" fmla="*/ 747785 w 6154543"/>
              <a:gd name="connsiteY2283" fmla="*/ 4272876 h 5314225"/>
              <a:gd name="connsiteX2284" fmla="*/ 673504 w 6154543"/>
              <a:gd name="connsiteY2284" fmla="*/ 4355616 h 5314225"/>
              <a:gd name="connsiteX2285" fmla="*/ 632650 w 6154543"/>
              <a:gd name="connsiteY2285" fmla="*/ 4362512 h 5314225"/>
              <a:gd name="connsiteX2286" fmla="*/ 582082 w 6154543"/>
              <a:gd name="connsiteY2286" fmla="*/ 4430477 h 5314225"/>
              <a:gd name="connsiteX2287" fmla="*/ 508659 w 6154543"/>
              <a:gd name="connsiteY2287" fmla="*/ 4487115 h 5314225"/>
              <a:gd name="connsiteX2288" fmla="*/ 561798 w 6154543"/>
              <a:gd name="connsiteY2288" fmla="*/ 4433925 h 5314225"/>
              <a:gd name="connsiteX2289" fmla="*/ 564940 w 6154543"/>
              <a:gd name="connsiteY2289" fmla="*/ 4422105 h 5314225"/>
              <a:gd name="connsiteX2290" fmla="*/ 606080 w 6154543"/>
              <a:gd name="connsiteY2290" fmla="*/ 4389353 h 5314225"/>
              <a:gd name="connsiteX2291" fmla="*/ 615223 w 6154543"/>
              <a:gd name="connsiteY2291" fmla="*/ 4354385 h 5314225"/>
              <a:gd name="connsiteX2292" fmla="*/ 577225 w 6154543"/>
              <a:gd name="connsiteY2292" fmla="*/ 4375563 h 5314225"/>
              <a:gd name="connsiteX2293" fmla="*/ 680932 w 6154543"/>
              <a:gd name="connsiteY2293" fmla="*/ 4254407 h 5314225"/>
              <a:gd name="connsiteX2294" fmla="*/ 657505 w 6154543"/>
              <a:gd name="connsiteY2294" fmla="*/ 4269428 h 5314225"/>
              <a:gd name="connsiteX2295" fmla="*/ 648934 w 6154543"/>
              <a:gd name="connsiteY2295" fmla="*/ 4252191 h 5314225"/>
              <a:gd name="connsiteX2296" fmla="*/ 634078 w 6154543"/>
              <a:gd name="connsiteY2296" fmla="*/ 4258593 h 5314225"/>
              <a:gd name="connsiteX2297" fmla="*/ 616937 w 6154543"/>
              <a:gd name="connsiteY2297" fmla="*/ 4250221 h 5314225"/>
              <a:gd name="connsiteX2298" fmla="*/ 636935 w 6154543"/>
              <a:gd name="connsiteY2298" fmla="*/ 4272876 h 5314225"/>
              <a:gd name="connsiteX2299" fmla="*/ 565797 w 6154543"/>
              <a:gd name="connsiteY2299" fmla="*/ 4344043 h 5314225"/>
              <a:gd name="connsiteX2300" fmla="*/ 593224 w 6154543"/>
              <a:gd name="connsiteY2300" fmla="*/ 4265242 h 5314225"/>
              <a:gd name="connsiteX2301" fmla="*/ 640649 w 6154543"/>
              <a:gd name="connsiteY2301" fmla="*/ 4209097 h 5314225"/>
              <a:gd name="connsiteX2302" fmla="*/ 611223 w 6154543"/>
              <a:gd name="connsiteY2302" fmla="*/ 4221409 h 5314225"/>
              <a:gd name="connsiteX2303" fmla="*/ 590938 w 6154543"/>
              <a:gd name="connsiteY2303" fmla="*/ 4225103 h 5314225"/>
              <a:gd name="connsiteX2304" fmla="*/ 526086 w 6154543"/>
              <a:gd name="connsiteY2304" fmla="*/ 4272876 h 5314225"/>
              <a:gd name="connsiteX2305" fmla="*/ 523515 w 6154543"/>
              <a:gd name="connsiteY2305" fmla="*/ 4272383 h 5314225"/>
              <a:gd name="connsiteX2306" fmla="*/ 522086 w 6154543"/>
              <a:gd name="connsiteY2306" fmla="*/ 4271891 h 5314225"/>
              <a:gd name="connsiteX2307" fmla="*/ 541228 w 6154543"/>
              <a:gd name="connsiteY2307" fmla="*/ 4240863 h 5314225"/>
              <a:gd name="connsiteX2308" fmla="*/ 544085 w 6154543"/>
              <a:gd name="connsiteY2308" fmla="*/ 4229043 h 5314225"/>
              <a:gd name="connsiteX2309" fmla="*/ 564655 w 6154543"/>
              <a:gd name="connsiteY2309" fmla="*/ 4225595 h 5314225"/>
              <a:gd name="connsiteX2310" fmla="*/ 638649 w 6154543"/>
              <a:gd name="connsiteY2310" fmla="*/ 4142855 h 5314225"/>
              <a:gd name="connsiteX2311" fmla="*/ 556655 w 6154543"/>
              <a:gd name="connsiteY2311" fmla="*/ 4182501 h 5314225"/>
              <a:gd name="connsiteX2312" fmla="*/ 488374 w 6154543"/>
              <a:gd name="connsiteY2312" fmla="*/ 4268197 h 5314225"/>
              <a:gd name="connsiteX2313" fmla="*/ 500659 w 6154543"/>
              <a:gd name="connsiteY2313" fmla="*/ 4221409 h 5314225"/>
              <a:gd name="connsiteX2314" fmla="*/ 551227 w 6154543"/>
              <a:gd name="connsiteY2314" fmla="*/ 4153936 h 5314225"/>
              <a:gd name="connsiteX2315" fmla="*/ 613223 w 6154543"/>
              <a:gd name="connsiteY2315" fmla="*/ 4091634 h 5314225"/>
              <a:gd name="connsiteX2316" fmla="*/ 566083 w 6154543"/>
              <a:gd name="connsiteY2316" fmla="*/ 4121677 h 5314225"/>
              <a:gd name="connsiteX2317" fmla="*/ 545799 w 6154543"/>
              <a:gd name="connsiteY2317" fmla="*/ 4125125 h 5314225"/>
              <a:gd name="connsiteX2318" fmla="*/ 489517 w 6154543"/>
              <a:gd name="connsiteY2318" fmla="*/ 4189889 h 5314225"/>
              <a:gd name="connsiteX2319" fmla="*/ 439235 w 6154543"/>
              <a:gd name="connsiteY2319" fmla="*/ 4231752 h 5314225"/>
              <a:gd name="connsiteX2320" fmla="*/ 386382 w 6154543"/>
              <a:gd name="connsiteY2320" fmla="*/ 4259086 h 5314225"/>
              <a:gd name="connsiteX2321" fmla="*/ 330386 w 6154543"/>
              <a:gd name="connsiteY2321" fmla="*/ 4298240 h 5314225"/>
              <a:gd name="connsiteX2322" fmla="*/ 401809 w 6154543"/>
              <a:gd name="connsiteY2322" fmla="*/ 4200970 h 5314225"/>
              <a:gd name="connsiteX2323" fmla="*/ 402095 w 6154543"/>
              <a:gd name="connsiteY2323" fmla="*/ 4175114 h 5314225"/>
              <a:gd name="connsiteX2324" fmla="*/ 348956 w 6154543"/>
              <a:gd name="connsiteY2324" fmla="*/ 4228550 h 5314225"/>
              <a:gd name="connsiteX2325" fmla="*/ 342670 w 6154543"/>
              <a:gd name="connsiteY2325" fmla="*/ 4251698 h 5314225"/>
              <a:gd name="connsiteX2326" fmla="*/ 313530 w 6154543"/>
              <a:gd name="connsiteY2326" fmla="*/ 4264011 h 5314225"/>
              <a:gd name="connsiteX2327" fmla="*/ 292960 w 6154543"/>
              <a:gd name="connsiteY2327" fmla="*/ 4267458 h 5314225"/>
              <a:gd name="connsiteX2328" fmla="*/ 254962 w 6154543"/>
              <a:gd name="connsiteY2328" fmla="*/ 4262533 h 5314225"/>
              <a:gd name="connsiteX2329" fmla="*/ 201823 w 6154543"/>
              <a:gd name="connsiteY2329" fmla="*/ 4315970 h 5314225"/>
              <a:gd name="connsiteX2330" fmla="*/ 275818 w 6154543"/>
              <a:gd name="connsiteY2330" fmla="*/ 4233229 h 5314225"/>
              <a:gd name="connsiteX2331" fmla="*/ 264390 w 6154543"/>
              <a:gd name="connsiteY2331" fmla="*/ 4227565 h 5314225"/>
              <a:gd name="connsiteX2332" fmla="*/ 305816 w 6154543"/>
              <a:gd name="connsiteY2332" fmla="*/ 4194814 h 5314225"/>
              <a:gd name="connsiteX2333" fmla="*/ 291531 w 6154543"/>
              <a:gd name="connsiteY2333" fmla="*/ 4175114 h 5314225"/>
              <a:gd name="connsiteX2334" fmla="*/ 303245 w 6154543"/>
              <a:gd name="connsiteY2334" fmla="*/ 4154428 h 5314225"/>
              <a:gd name="connsiteX2335" fmla="*/ 291531 w 6154543"/>
              <a:gd name="connsiteY2335" fmla="*/ 4149011 h 5314225"/>
              <a:gd name="connsiteX2336" fmla="*/ 443520 w 6154543"/>
              <a:gd name="connsiteY2336" fmla="*/ 3945607 h 5314225"/>
              <a:gd name="connsiteX2337" fmla="*/ 496659 w 6154543"/>
              <a:gd name="connsiteY2337" fmla="*/ 3892416 h 5314225"/>
              <a:gd name="connsiteX2338" fmla="*/ 478375 w 6154543"/>
              <a:gd name="connsiteY2338" fmla="*/ 3936003 h 5314225"/>
              <a:gd name="connsiteX2339" fmla="*/ 532086 w 6154543"/>
              <a:gd name="connsiteY2339" fmla="*/ 3856464 h 5314225"/>
              <a:gd name="connsiteX2340" fmla="*/ 499516 w 6154543"/>
              <a:gd name="connsiteY2340" fmla="*/ 3880596 h 5314225"/>
              <a:gd name="connsiteX2341" fmla="*/ 479232 w 6154543"/>
              <a:gd name="connsiteY2341" fmla="*/ 3884044 h 5314225"/>
              <a:gd name="connsiteX2342" fmla="*/ 458376 w 6154543"/>
              <a:gd name="connsiteY2342" fmla="*/ 3913594 h 5314225"/>
              <a:gd name="connsiteX2343" fmla="*/ 437521 w 6154543"/>
              <a:gd name="connsiteY2343" fmla="*/ 3942898 h 5314225"/>
              <a:gd name="connsiteX2344" fmla="*/ 399238 w 6154543"/>
              <a:gd name="connsiteY2344" fmla="*/ 3964076 h 5314225"/>
              <a:gd name="connsiteX2345" fmla="*/ 366955 w 6154543"/>
              <a:gd name="connsiteY2345" fmla="*/ 3988208 h 5314225"/>
              <a:gd name="connsiteX2346" fmla="*/ 452948 w 6154543"/>
              <a:gd name="connsiteY2346" fmla="*/ 3884536 h 5314225"/>
              <a:gd name="connsiteX2347" fmla="*/ 467804 w 6154543"/>
              <a:gd name="connsiteY2347" fmla="*/ 3852524 h 5314225"/>
              <a:gd name="connsiteX2348" fmla="*/ 322672 w 6154543"/>
              <a:gd name="connsiteY2348" fmla="*/ 4006677 h 5314225"/>
              <a:gd name="connsiteX2349" fmla="*/ 272675 w 6154543"/>
              <a:gd name="connsiteY2349" fmla="*/ 4048540 h 5314225"/>
              <a:gd name="connsiteX2350" fmla="*/ 273247 w 6154543"/>
              <a:gd name="connsiteY2350" fmla="*/ 4022191 h 5314225"/>
              <a:gd name="connsiteX2351" fmla="*/ 264676 w 6154543"/>
              <a:gd name="connsiteY2351" fmla="*/ 4005200 h 5314225"/>
              <a:gd name="connsiteX2352" fmla="*/ 220393 w 6154543"/>
              <a:gd name="connsiteY2352" fmla="*/ 4049771 h 5314225"/>
              <a:gd name="connsiteX2353" fmla="*/ 279818 w 6154543"/>
              <a:gd name="connsiteY2353" fmla="*/ 3972941 h 5314225"/>
              <a:gd name="connsiteX2354" fmla="*/ 285817 w 6154543"/>
              <a:gd name="connsiteY2354" fmla="*/ 3949547 h 5314225"/>
              <a:gd name="connsiteX2355" fmla="*/ 318101 w 6154543"/>
              <a:gd name="connsiteY2355" fmla="*/ 3925907 h 5314225"/>
              <a:gd name="connsiteX2356" fmla="*/ 345242 w 6154543"/>
              <a:gd name="connsiteY2356" fmla="*/ 3872962 h 5314225"/>
              <a:gd name="connsiteX2357" fmla="*/ 326672 w 6154543"/>
              <a:gd name="connsiteY2357" fmla="*/ 3942898 h 5314225"/>
              <a:gd name="connsiteX2358" fmla="*/ 397809 w 6154543"/>
              <a:gd name="connsiteY2358" fmla="*/ 3871731 h 5314225"/>
              <a:gd name="connsiteX2359" fmla="*/ 365526 w 6154543"/>
              <a:gd name="connsiteY2359" fmla="*/ 3869761 h 5314225"/>
              <a:gd name="connsiteX2360" fmla="*/ 528657 w 6154543"/>
              <a:gd name="connsiteY2360" fmla="*/ 3671775 h 5314225"/>
              <a:gd name="connsiteX2361" fmla="*/ 492945 w 6154543"/>
              <a:gd name="connsiteY2361" fmla="*/ 3733338 h 5314225"/>
              <a:gd name="connsiteX2362" fmla="*/ 439806 w 6154543"/>
              <a:gd name="connsiteY2362" fmla="*/ 3786774 h 5314225"/>
              <a:gd name="connsiteX2363" fmla="*/ 421522 w 6154543"/>
              <a:gd name="connsiteY2363" fmla="*/ 3830607 h 5314225"/>
              <a:gd name="connsiteX2364" fmla="*/ 623508 w 6154543"/>
              <a:gd name="connsiteY2364" fmla="*/ 3585340 h 5314225"/>
              <a:gd name="connsiteX2365" fmla="*/ 635221 w 6154543"/>
              <a:gd name="connsiteY2365" fmla="*/ 3564901 h 5314225"/>
              <a:gd name="connsiteX2366" fmla="*/ 644363 w 6154543"/>
              <a:gd name="connsiteY2366" fmla="*/ 3529933 h 5314225"/>
              <a:gd name="connsiteX2367" fmla="*/ 700645 w 6154543"/>
              <a:gd name="connsiteY2367" fmla="*/ 3490779 h 5314225"/>
              <a:gd name="connsiteX2368" fmla="*/ 777497 w 6154543"/>
              <a:gd name="connsiteY2368" fmla="*/ 3396465 h 5314225"/>
              <a:gd name="connsiteX2369" fmla="*/ 778068 w 6154543"/>
              <a:gd name="connsiteY2369" fmla="*/ 3370362 h 5314225"/>
              <a:gd name="connsiteX2370" fmla="*/ 795781 w 6154543"/>
              <a:gd name="connsiteY2370" fmla="*/ 3352632 h 5314225"/>
              <a:gd name="connsiteX2371" fmla="*/ 798352 w 6154543"/>
              <a:gd name="connsiteY2371" fmla="*/ 3366915 h 5314225"/>
              <a:gd name="connsiteX2372" fmla="*/ 925772 w 6154543"/>
              <a:gd name="connsiteY2372" fmla="*/ 3230737 h 5314225"/>
              <a:gd name="connsiteX2373" fmla="*/ 1044621 w 6154543"/>
              <a:gd name="connsiteY2373" fmla="*/ 3077322 h 5314225"/>
              <a:gd name="connsiteX2374" fmla="*/ 1082904 w 6154543"/>
              <a:gd name="connsiteY2374" fmla="*/ 3056145 h 5314225"/>
              <a:gd name="connsiteX2375" fmla="*/ 1133186 w 6154543"/>
              <a:gd name="connsiteY2375" fmla="*/ 2988179 h 5314225"/>
              <a:gd name="connsiteX2376" fmla="*/ 1165469 w 6154543"/>
              <a:gd name="connsiteY2376" fmla="*/ 2964293 h 5314225"/>
              <a:gd name="connsiteX2377" fmla="*/ 1168612 w 6154543"/>
              <a:gd name="connsiteY2377" fmla="*/ 2952719 h 5314225"/>
              <a:gd name="connsiteX2378" fmla="*/ 1189468 w 6154543"/>
              <a:gd name="connsiteY2378" fmla="*/ 2923415 h 5314225"/>
              <a:gd name="connsiteX2379" fmla="*/ 1245749 w 6154543"/>
              <a:gd name="connsiteY2379" fmla="*/ 2858158 h 5314225"/>
              <a:gd name="connsiteX2380" fmla="*/ 1260605 w 6154543"/>
              <a:gd name="connsiteY2380" fmla="*/ 2852002 h 5314225"/>
              <a:gd name="connsiteX2381" fmla="*/ 1298888 w 6154543"/>
              <a:gd name="connsiteY2381" fmla="*/ 2804968 h 5314225"/>
              <a:gd name="connsiteX2382" fmla="*/ 1349170 w 6154543"/>
              <a:gd name="connsiteY2382" fmla="*/ 2763105 h 5314225"/>
              <a:gd name="connsiteX2383" fmla="*/ 1435164 w 6154543"/>
              <a:gd name="connsiteY2383" fmla="*/ 2659679 h 5314225"/>
              <a:gd name="connsiteX2384" fmla="*/ 1512302 w 6154543"/>
              <a:gd name="connsiteY2384" fmla="*/ 2565118 h 5314225"/>
              <a:gd name="connsiteX2385" fmla="*/ 1533157 w 6154543"/>
              <a:gd name="connsiteY2385" fmla="*/ 2535814 h 5314225"/>
              <a:gd name="connsiteX2386" fmla="*/ 1639721 w 6154543"/>
              <a:gd name="connsiteY2386" fmla="*/ 2428941 h 5314225"/>
              <a:gd name="connsiteX2387" fmla="*/ 1675147 w 6154543"/>
              <a:gd name="connsiteY2387" fmla="*/ 2393234 h 5314225"/>
              <a:gd name="connsiteX2388" fmla="*/ 1678004 w 6154543"/>
              <a:gd name="connsiteY2388" fmla="*/ 2381661 h 5314225"/>
              <a:gd name="connsiteX2389" fmla="*/ 1716859 w 6154543"/>
              <a:gd name="connsiteY2389" fmla="*/ 2334380 h 5314225"/>
              <a:gd name="connsiteX2390" fmla="*/ 1613437 w 6154543"/>
              <a:gd name="connsiteY2390" fmla="*/ 2429680 h 5314225"/>
              <a:gd name="connsiteX2391" fmla="*/ 1486018 w 6154543"/>
              <a:gd name="connsiteY2391" fmla="*/ 2565857 h 5314225"/>
              <a:gd name="connsiteX2392" fmla="*/ 1495446 w 6154543"/>
              <a:gd name="connsiteY2392" fmla="*/ 2530889 h 5314225"/>
              <a:gd name="connsiteX2393" fmla="*/ 1415451 w 6154543"/>
              <a:gd name="connsiteY2393" fmla="*/ 2610921 h 5314225"/>
              <a:gd name="connsiteX2394" fmla="*/ 1432879 w 6154543"/>
              <a:gd name="connsiteY2394" fmla="*/ 2619294 h 5314225"/>
              <a:gd name="connsiteX2395" fmla="*/ 1364884 w 6154543"/>
              <a:gd name="connsiteY2395" fmla="*/ 2678887 h 5314225"/>
              <a:gd name="connsiteX2396" fmla="*/ 1312030 w 6154543"/>
              <a:gd name="connsiteY2396" fmla="*/ 2706221 h 5314225"/>
              <a:gd name="connsiteX2397" fmla="*/ 1218037 w 6154543"/>
              <a:gd name="connsiteY2397" fmla="*/ 2817526 h 5314225"/>
              <a:gd name="connsiteX2398" fmla="*/ 1162041 w 6154543"/>
              <a:gd name="connsiteY2398" fmla="*/ 2895835 h 5314225"/>
              <a:gd name="connsiteX2399" fmla="*/ 1200324 w 6154543"/>
              <a:gd name="connsiteY2399" fmla="*/ 2874411 h 5314225"/>
              <a:gd name="connsiteX2400" fmla="*/ 1055477 w 6154543"/>
              <a:gd name="connsiteY2400" fmla="*/ 3028564 h 5314225"/>
              <a:gd name="connsiteX2401" fmla="*/ 1049477 w 6154543"/>
              <a:gd name="connsiteY2401" fmla="*/ 3025609 h 5314225"/>
              <a:gd name="connsiteX2402" fmla="*/ 1215751 w 6154543"/>
              <a:gd name="connsiteY2402" fmla="*/ 2816295 h 5314225"/>
              <a:gd name="connsiteX2403" fmla="*/ 1217751 w 6154543"/>
              <a:gd name="connsiteY2403" fmla="*/ 2817034 h 5314225"/>
              <a:gd name="connsiteX2404" fmla="*/ 1217751 w 6154543"/>
              <a:gd name="connsiteY2404" fmla="*/ 2792409 h 5314225"/>
              <a:gd name="connsiteX2405" fmla="*/ 1164326 w 6154543"/>
              <a:gd name="connsiteY2405" fmla="*/ 2845845 h 5314225"/>
              <a:gd name="connsiteX2406" fmla="*/ 1123186 w 6154543"/>
              <a:gd name="connsiteY2406" fmla="*/ 2878843 h 5314225"/>
              <a:gd name="connsiteX2407" fmla="*/ 1120044 w 6154543"/>
              <a:gd name="connsiteY2407" fmla="*/ 2890417 h 5314225"/>
              <a:gd name="connsiteX2408" fmla="*/ 960341 w 6154543"/>
              <a:gd name="connsiteY2408" fmla="*/ 3050481 h 5314225"/>
              <a:gd name="connsiteX2409" fmla="*/ 904059 w 6154543"/>
              <a:gd name="connsiteY2409" fmla="*/ 3115738 h 5314225"/>
              <a:gd name="connsiteX2410" fmla="*/ 868347 w 6154543"/>
              <a:gd name="connsiteY2410" fmla="*/ 3151444 h 5314225"/>
              <a:gd name="connsiteX2411" fmla="*/ 824351 w 6154543"/>
              <a:gd name="connsiteY2411" fmla="*/ 3195769 h 5314225"/>
              <a:gd name="connsiteX2412" fmla="*/ 803495 w 6154543"/>
              <a:gd name="connsiteY2412" fmla="*/ 3225320 h 5314225"/>
              <a:gd name="connsiteX2413" fmla="*/ 711501 w 6154543"/>
              <a:gd name="connsiteY2413" fmla="*/ 3326037 h 5314225"/>
              <a:gd name="connsiteX2414" fmla="*/ 708644 w 6154543"/>
              <a:gd name="connsiteY2414" fmla="*/ 3337364 h 5314225"/>
              <a:gd name="connsiteX2415" fmla="*/ 655220 w 6154543"/>
              <a:gd name="connsiteY2415" fmla="*/ 3391047 h 5314225"/>
              <a:gd name="connsiteX2416" fmla="*/ 595795 w 6154543"/>
              <a:gd name="connsiteY2416" fmla="*/ 3467632 h 5314225"/>
              <a:gd name="connsiteX2417" fmla="*/ 504088 w 6154543"/>
              <a:gd name="connsiteY2417" fmla="*/ 3568349 h 5314225"/>
              <a:gd name="connsiteX2418" fmla="*/ 500659 w 6154543"/>
              <a:gd name="connsiteY2418" fmla="*/ 3579923 h 5314225"/>
              <a:gd name="connsiteX2419" fmla="*/ 462376 w 6154543"/>
              <a:gd name="connsiteY2419" fmla="*/ 3627203 h 5314225"/>
              <a:gd name="connsiteX2420" fmla="*/ 432664 w 6154543"/>
              <a:gd name="connsiteY2420" fmla="*/ 3665372 h 5314225"/>
              <a:gd name="connsiteX2421" fmla="*/ 414951 w 6154543"/>
              <a:gd name="connsiteY2421" fmla="*/ 3683348 h 5314225"/>
              <a:gd name="connsiteX2422" fmla="*/ 420665 w 6154543"/>
              <a:gd name="connsiteY2422" fmla="*/ 3686057 h 5314225"/>
              <a:gd name="connsiteX2423" fmla="*/ 379239 w 6154543"/>
              <a:gd name="connsiteY2423" fmla="*/ 3718809 h 5314225"/>
              <a:gd name="connsiteX2424" fmla="*/ 596081 w 6154543"/>
              <a:gd name="connsiteY2424" fmla="*/ 3441529 h 5314225"/>
              <a:gd name="connsiteX2425" fmla="*/ 618936 w 6154543"/>
              <a:gd name="connsiteY2425" fmla="*/ 3427246 h 5314225"/>
              <a:gd name="connsiteX2426" fmla="*/ 622936 w 6154543"/>
              <a:gd name="connsiteY2426" fmla="*/ 3414934 h 5314225"/>
              <a:gd name="connsiteX2427" fmla="*/ 670361 w 6154543"/>
              <a:gd name="connsiteY2427" fmla="*/ 3358788 h 5314225"/>
              <a:gd name="connsiteX2428" fmla="*/ 673218 w 6154543"/>
              <a:gd name="connsiteY2428" fmla="*/ 3347214 h 5314225"/>
              <a:gd name="connsiteX2429" fmla="*/ 729786 w 6154543"/>
              <a:gd name="connsiteY2429" fmla="*/ 3282204 h 5314225"/>
              <a:gd name="connsiteX2430" fmla="*/ 770926 w 6154543"/>
              <a:gd name="connsiteY2430" fmla="*/ 3249206 h 5314225"/>
              <a:gd name="connsiteX2431" fmla="*/ 892346 w 6154543"/>
              <a:gd name="connsiteY2431" fmla="*/ 3110320 h 5314225"/>
              <a:gd name="connsiteX2432" fmla="*/ 945770 w 6154543"/>
              <a:gd name="connsiteY2432" fmla="*/ 3056883 h 5314225"/>
              <a:gd name="connsiteX2433" fmla="*/ 1016623 w 6154543"/>
              <a:gd name="connsiteY2433" fmla="*/ 2985717 h 5314225"/>
              <a:gd name="connsiteX2434" fmla="*/ 1040621 w 6154543"/>
              <a:gd name="connsiteY2434" fmla="*/ 2944592 h 5314225"/>
              <a:gd name="connsiteX2435" fmla="*/ 1055191 w 6154543"/>
              <a:gd name="connsiteY2435" fmla="*/ 2938436 h 5314225"/>
              <a:gd name="connsiteX2436" fmla="*/ 1058048 w 6154543"/>
              <a:gd name="connsiteY2436" fmla="*/ 2926616 h 5314225"/>
              <a:gd name="connsiteX2437" fmla="*/ 1073190 w 6154543"/>
              <a:gd name="connsiteY2437" fmla="*/ 2920460 h 5314225"/>
              <a:gd name="connsiteX2438" fmla="*/ 1102331 w 6154543"/>
              <a:gd name="connsiteY2438" fmla="*/ 2882291 h 5314225"/>
              <a:gd name="connsiteX2439" fmla="*/ 1134900 w 6154543"/>
              <a:gd name="connsiteY2439" fmla="*/ 2858158 h 5314225"/>
              <a:gd name="connsiteX2440" fmla="*/ 1271176 w 6154543"/>
              <a:gd name="connsiteY2440" fmla="*/ 2713116 h 5314225"/>
              <a:gd name="connsiteX2441" fmla="*/ 1303745 w 6154543"/>
              <a:gd name="connsiteY2441" fmla="*/ 2688983 h 5314225"/>
              <a:gd name="connsiteX2442" fmla="*/ 1401167 w 6154543"/>
              <a:gd name="connsiteY2442" fmla="*/ 2591221 h 5314225"/>
              <a:gd name="connsiteX2443" fmla="*/ 1430879 w 6154543"/>
              <a:gd name="connsiteY2443" fmla="*/ 2552806 h 5314225"/>
              <a:gd name="connsiteX2444" fmla="*/ 1481161 w 6154543"/>
              <a:gd name="connsiteY2444" fmla="*/ 2510943 h 5314225"/>
              <a:gd name="connsiteX2445" fmla="*/ 1502017 w 6154543"/>
              <a:gd name="connsiteY2445" fmla="*/ 2481639 h 5314225"/>
              <a:gd name="connsiteX2446" fmla="*/ 1546014 w 6154543"/>
              <a:gd name="connsiteY2446" fmla="*/ 2437067 h 5314225"/>
              <a:gd name="connsiteX2447" fmla="*/ 1587439 w 6154543"/>
              <a:gd name="connsiteY2447" fmla="*/ 2404316 h 5314225"/>
              <a:gd name="connsiteX2448" fmla="*/ 1590296 w 6154543"/>
              <a:gd name="connsiteY2448" fmla="*/ 2392495 h 5314225"/>
              <a:gd name="connsiteX2449" fmla="*/ 1626008 w 6154543"/>
              <a:gd name="connsiteY2449" fmla="*/ 2357035 h 5314225"/>
              <a:gd name="connsiteX2450" fmla="*/ 1638007 w 6154543"/>
              <a:gd name="connsiteY2450" fmla="*/ 2336350 h 5314225"/>
              <a:gd name="connsiteX2451" fmla="*/ 1652577 w 6154543"/>
              <a:gd name="connsiteY2451" fmla="*/ 2330194 h 5314225"/>
              <a:gd name="connsiteX2452" fmla="*/ 1709145 w 6154543"/>
              <a:gd name="connsiteY2452" fmla="*/ 2265430 h 5314225"/>
              <a:gd name="connsiteX2453" fmla="*/ 1741143 w 6154543"/>
              <a:gd name="connsiteY2453" fmla="*/ 2241297 h 5314225"/>
              <a:gd name="connsiteX2454" fmla="*/ 1762284 w 6154543"/>
              <a:gd name="connsiteY2454" fmla="*/ 2211993 h 5314225"/>
              <a:gd name="connsiteX2455" fmla="*/ 1794567 w 6154543"/>
              <a:gd name="connsiteY2455" fmla="*/ 2187860 h 5314225"/>
              <a:gd name="connsiteX2456" fmla="*/ 1865705 w 6154543"/>
              <a:gd name="connsiteY2456" fmla="*/ 2116694 h 5314225"/>
              <a:gd name="connsiteX2457" fmla="*/ 1909702 w 6154543"/>
              <a:gd name="connsiteY2457" fmla="*/ 2098225 h 5314225"/>
              <a:gd name="connsiteX2458" fmla="*/ 2021694 w 6154543"/>
              <a:gd name="connsiteY2458" fmla="*/ 1994060 h 5314225"/>
              <a:gd name="connsiteX2459" fmla="*/ 2033693 w 6154543"/>
              <a:gd name="connsiteY2459" fmla="*/ 1973621 h 5314225"/>
              <a:gd name="connsiteX2460" fmla="*/ 2048263 w 6154543"/>
              <a:gd name="connsiteY2460" fmla="*/ 1967218 h 5314225"/>
              <a:gd name="connsiteX2461" fmla="*/ 2128258 w 6154543"/>
              <a:gd name="connsiteY2461" fmla="*/ 1887187 h 5314225"/>
              <a:gd name="connsiteX2462" fmla="*/ 2149114 w 6154543"/>
              <a:gd name="connsiteY2462" fmla="*/ 1857882 h 5314225"/>
              <a:gd name="connsiteX2463" fmla="*/ 2113973 w 6154543"/>
              <a:gd name="connsiteY2463" fmla="*/ 1867486 h 5314225"/>
              <a:gd name="connsiteX2464" fmla="*/ 2164255 w 6154543"/>
              <a:gd name="connsiteY2464" fmla="*/ 1825623 h 5314225"/>
              <a:gd name="connsiteX2465" fmla="*/ 2258534 w 6154543"/>
              <a:gd name="connsiteY2465" fmla="*/ 1739435 h 5314225"/>
              <a:gd name="connsiteX2466" fmla="*/ 2284818 w 6154543"/>
              <a:gd name="connsiteY2466" fmla="*/ 1738697 h 5314225"/>
              <a:gd name="connsiteX2467" fmla="*/ 2329101 w 6154543"/>
              <a:gd name="connsiteY2467" fmla="*/ 1694125 h 5314225"/>
              <a:gd name="connsiteX2468" fmla="*/ 2361670 w 6154543"/>
              <a:gd name="connsiteY2468" fmla="*/ 1670239 h 5314225"/>
              <a:gd name="connsiteX2469" fmla="*/ 2364812 w 6154543"/>
              <a:gd name="connsiteY2469" fmla="*/ 1658665 h 5314225"/>
              <a:gd name="connsiteX2470" fmla="*/ 2432808 w 6154543"/>
              <a:gd name="connsiteY2470" fmla="*/ 1599072 h 5314225"/>
              <a:gd name="connsiteX2471" fmla="*/ 2512516 w 6154543"/>
              <a:gd name="connsiteY2471" fmla="*/ 1518794 h 5314225"/>
              <a:gd name="connsiteX2472" fmla="*/ 2544800 w 6154543"/>
              <a:gd name="connsiteY2472" fmla="*/ 1494907 h 5314225"/>
              <a:gd name="connsiteX2473" fmla="*/ 2624794 w 6154543"/>
              <a:gd name="connsiteY2473" fmla="*/ 1414629 h 5314225"/>
              <a:gd name="connsiteX2474" fmla="*/ 2657078 w 6154543"/>
              <a:gd name="connsiteY2474" fmla="*/ 1390743 h 5314225"/>
              <a:gd name="connsiteX2475" fmla="*/ 2686790 w 6154543"/>
              <a:gd name="connsiteY2475" fmla="*/ 1352327 h 5314225"/>
              <a:gd name="connsiteX2476" fmla="*/ 2719073 w 6154543"/>
              <a:gd name="connsiteY2476" fmla="*/ 1328441 h 5314225"/>
              <a:gd name="connsiteX2477" fmla="*/ 2748785 w 6154543"/>
              <a:gd name="connsiteY2477" fmla="*/ 1290026 h 5314225"/>
              <a:gd name="connsiteX2478" fmla="*/ 2763641 w 6154543"/>
              <a:gd name="connsiteY2478" fmla="*/ 1284115 h 5314225"/>
              <a:gd name="connsiteX2479" fmla="*/ 2890490 w 6154543"/>
              <a:gd name="connsiteY2479" fmla="*/ 1173795 h 5314225"/>
              <a:gd name="connsiteX2480" fmla="*/ 2946771 w 6154543"/>
              <a:gd name="connsiteY2480" fmla="*/ 1108538 h 5314225"/>
              <a:gd name="connsiteX2481" fmla="*/ 3141614 w 6154543"/>
              <a:gd name="connsiteY2481" fmla="*/ 938870 h 5314225"/>
              <a:gd name="connsiteX2482" fmla="*/ 3194468 w 6154543"/>
              <a:gd name="connsiteY2482" fmla="*/ 911536 h 5314225"/>
              <a:gd name="connsiteX2483" fmla="*/ 3224180 w 6154543"/>
              <a:gd name="connsiteY2483" fmla="*/ 873121 h 5314225"/>
              <a:gd name="connsiteX2484" fmla="*/ 3253606 w 6154543"/>
              <a:gd name="connsiteY2484" fmla="*/ 860808 h 5314225"/>
              <a:gd name="connsiteX2485" fmla="*/ 3265605 w 6154543"/>
              <a:gd name="connsiteY2485" fmla="*/ 840123 h 5314225"/>
              <a:gd name="connsiteX2486" fmla="*/ 3280176 w 6154543"/>
              <a:gd name="connsiteY2486" fmla="*/ 834213 h 5314225"/>
              <a:gd name="connsiteX2487" fmla="*/ 3267891 w 6154543"/>
              <a:gd name="connsiteY2487" fmla="*/ 854652 h 5314225"/>
              <a:gd name="connsiteX2488" fmla="*/ 3309031 w 6154543"/>
              <a:gd name="connsiteY2488" fmla="*/ 848003 h 5314225"/>
              <a:gd name="connsiteX2489" fmla="*/ 3217895 w 6154543"/>
              <a:gd name="connsiteY2489" fmla="*/ 896515 h 5314225"/>
              <a:gd name="connsiteX2490" fmla="*/ 3282176 w 6154543"/>
              <a:gd name="connsiteY2490" fmla="*/ 900455 h 5314225"/>
              <a:gd name="connsiteX2491" fmla="*/ 3297032 w 6154543"/>
              <a:gd name="connsiteY2491" fmla="*/ 868442 h 5314225"/>
              <a:gd name="connsiteX2492" fmla="*/ 3296746 w 6154543"/>
              <a:gd name="connsiteY2492" fmla="*/ 894298 h 5314225"/>
              <a:gd name="connsiteX2493" fmla="*/ 3299317 w 6154543"/>
              <a:gd name="connsiteY2493" fmla="*/ 908827 h 5314225"/>
              <a:gd name="connsiteX2494" fmla="*/ 3211324 w 6154543"/>
              <a:gd name="connsiteY2494" fmla="*/ 945765 h 5314225"/>
              <a:gd name="connsiteX2495" fmla="*/ 3346457 w 6154543"/>
              <a:gd name="connsiteY2495" fmla="*/ 878538 h 5314225"/>
              <a:gd name="connsiteX2496" fmla="*/ 3517302 w 6154543"/>
              <a:gd name="connsiteY2496" fmla="*/ 749748 h 5314225"/>
              <a:gd name="connsiteX2497" fmla="*/ 3401596 w 6154543"/>
              <a:gd name="connsiteY2497" fmla="*/ 891590 h 5314225"/>
              <a:gd name="connsiteX2498" fmla="*/ 3466734 w 6154543"/>
              <a:gd name="connsiteY2498" fmla="*/ 843817 h 5314225"/>
              <a:gd name="connsiteX2499" fmla="*/ 3481590 w 6154543"/>
              <a:gd name="connsiteY2499" fmla="*/ 811558 h 5314225"/>
              <a:gd name="connsiteX2500" fmla="*/ 3517016 w 6154543"/>
              <a:gd name="connsiteY2500" fmla="*/ 775851 h 5314225"/>
              <a:gd name="connsiteX2501" fmla="*/ 3555585 w 6154543"/>
              <a:gd name="connsiteY2501" fmla="*/ 728571 h 5314225"/>
              <a:gd name="connsiteX2502" fmla="*/ 3575869 w 6154543"/>
              <a:gd name="connsiteY2502" fmla="*/ 725370 h 5314225"/>
              <a:gd name="connsiteX2503" fmla="*/ 3599867 w 6154543"/>
              <a:gd name="connsiteY2503" fmla="*/ 684246 h 5314225"/>
              <a:gd name="connsiteX2504" fmla="*/ 3723859 w 6154543"/>
              <a:gd name="connsiteY2504" fmla="*/ 585499 h 5314225"/>
              <a:gd name="connsiteX2505" fmla="*/ 3782997 w 6154543"/>
              <a:gd name="connsiteY2505" fmla="*/ 535017 h 5314225"/>
              <a:gd name="connsiteX2506" fmla="*/ 3782997 w 6154543"/>
              <a:gd name="connsiteY2506" fmla="*/ 508914 h 5314225"/>
              <a:gd name="connsiteX2507" fmla="*/ 3842136 w 6154543"/>
              <a:gd name="connsiteY2507" fmla="*/ 458186 h 5314225"/>
              <a:gd name="connsiteX2508" fmla="*/ 3780426 w 6154543"/>
              <a:gd name="connsiteY2508" fmla="*/ 494385 h 5314225"/>
              <a:gd name="connsiteX2509" fmla="*/ 3751285 w 6154543"/>
              <a:gd name="connsiteY2509" fmla="*/ 506698 h 5314225"/>
              <a:gd name="connsiteX2510" fmla="*/ 3830422 w 6154543"/>
              <a:gd name="connsiteY2510" fmla="*/ 452769 h 5314225"/>
              <a:gd name="connsiteX2511" fmla="*/ 3866134 w 6154543"/>
              <a:gd name="connsiteY2511" fmla="*/ 417062 h 5314225"/>
              <a:gd name="connsiteX2512" fmla="*/ 3880133 w 6154543"/>
              <a:gd name="connsiteY2512" fmla="*/ 462865 h 5314225"/>
              <a:gd name="connsiteX2513" fmla="*/ 3888704 w 6154543"/>
              <a:gd name="connsiteY2513" fmla="*/ 454246 h 5314225"/>
              <a:gd name="connsiteX2514" fmla="*/ 3889847 w 6154543"/>
              <a:gd name="connsiteY2514" fmla="*/ 454000 h 5314225"/>
              <a:gd name="connsiteX2515" fmla="*/ 3918702 w 6154543"/>
              <a:gd name="connsiteY2515" fmla="*/ 415585 h 5314225"/>
              <a:gd name="connsiteX2516" fmla="*/ 3962985 w 6154543"/>
              <a:gd name="connsiteY2516" fmla="*/ 371259 h 5314225"/>
              <a:gd name="connsiteX2517" fmla="*/ 3924702 w 6154543"/>
              <a:gd name="connsiteY2517" fmla="*/ 392437 h 5314225"/>
              <a:gd name="connsiteX2518" fmla="*/ 3886704 w 6154543"/>
              <a:gd name="connsiteY2518" fmla="*/ 413615 h 5314225"/>
              <a:gd name="connsiteX2519" fmla="*/ 3927844 w 6154543"/>
              <a:gd name="connsiteY2519" fmla="*/ 380863 h 5314225"/>
              <a:gd name="connsiteX2520" fmla="*/ 3954699 w 6154543"/>
              <a:gd name="connsiteY2520" fmla="*/ 354268 h 5314225"/>
              <a:gd name="connsiteX2521" fmla="*/ 3957271 w 6154543"/>
              <a:gd name="connsiteY2521" fmla="*/ 368550 h 5314225"/>
              <a:gd name="connsiteX2522" fmla="*/ 3995554 w 6154543"/>
              <a:gd name="connsiteY2522" fmla="*/ 347126 h 5314225"/>
              <a:gd name="connsiteX2523" fmla="*/ 4045836 w 6154543"/>
              <a:gd name="connsiteY2523" fmla="*/ 279407 h 5314225"/>
              <a:gd name="connsiteX2524" fmla="*/ 3966413 w 6154543"/>
              <a:gd name="connsiteY2524" fmla="*/ 333583 h 5314225"/>
              <a:gd name="connsiteX2525" fmla="*/ 4022695 w 6154543"/>
              <a:gd name="connsiteY2525" fmla="*/ 268572 h 5314225"/>
              <a:gd name="connsiteX2526" fmla="*/ 4089547 w 6154543"/>
              <a:gd name="connsiteY2526" fmla="*/ 286795 h 5314225"/>
              <a:gd name="connsiteX2527" fmla="*/ 3988983 w 6154543"/>
              <a:gd name="connsiteY2527" fmla="*/ 370520 h 5314225"/>
              <a:gd name="connsiteX2528" fmla="*/ 4003267 w 6154543"/>
              <a:gd name="connsiteY2528" fmla="*/ 390221 h 5314225"/>
              <a:gd name="connsiteX2529" fmla="*/ 3950700 w 6154543"/>
              <a:gd name="connsiteY2529" fmla="*/ 417801 h 5314225"/>
              <a:gd name="connsiteX2530" fmla="*/ 3867563 w 6154543"/>
              <a:gd name="connsiteY2530" fmla="*/ 509653 h 5314225"/>
              <a:gd name="connsiteX2531" fmla="*/ 3876134 w 6154543"/>
              <a:gd name="connsiteY2531" fmla="*/ 526644 h 5314225"/>
              <a:gd name="connsiteX2532" fmla="*/ 3923559 w 6154543"/>
              <a:gd name="connsiteY2532" fmla="*/ 470745 h 5314225"/>
              <a:gd name="connsiteX2533" fmla="*/ 3996982 w 6154543"/>
              <a:gd name="connsiteY2533" fmla="*/ 439717 h 5314225"/>
              <a:gd name="connsiteX2534" fmla="*/ 4014981 w 6154543"/>
              <a:gd name="connsiteY2534" fmla="*/ 395884 h 5314225"/>
              <a:gd name="connsiteX2535" fmla="*/ 4024123 w 6154543"/>
              <a:gd name="connsiteY2535" fmla="*/ 360917 h 5314225"/>
              <a:gd name="connsiteX2536" fmla="*/ 4053264 w 6154543"/>
              <a:gd name="connsiteY2536" fmla="*/ 374707 h 5314225"/>
              <a:gd name="connsiteX2537" fmla="*/ 4070691 w 6154543"/>
              <a:gd name="connsiteY2537" fmla="*/ 382833 h 5314225"/>
              <a:gd name="connsiteX2538" fmla="*/ 4035551 w 6154543"/>
              <a:gd name="connsiteY2538" fmla="*/ 392437 h 5314225"/>
              <a:gd name="connsiteX2539" fmla="*/ 4058692 w 6154543"/>
              <a:gd name="connsiteY2539" fmla="*/ 403272 h 5314225"/>
              <a:gd name="connsiteX2540" fmla="*/ 3978698 w 6154543"/>
              <a:gd name="connsiteY2540" fmla="*/ 483550 h 5314225"/>
              <a:gd name="connsiteX2541" fmla="*/ 4025837 w 6154543"/>
              <a:gd name="connsiteY2541" fmla="*/ 453507 h 5314225"/>
              <a:gd name="connsiteX2542" fmla="*/ 4126116 w 6154543"/>
              <a:gd name="connsiteY2542" fmla="*/ 369782 h 5314225"/>
              <a:gd name="connsiteX2543" fmla="*/ 4087833 w 6154543"/>
              <a:gd name="connsiteY2543" fmla="*/ 417062 h 5314225"/>
              <a:gd name="connsiteX2544" fmla="*/ 4116974 w 6154543"/>
              <a:gd name="connsiteY2544" fmla="*/ 404749 h 5314225"/>
              <a:gd name="connsiteX2545" fmla="*/ 4022123 w 6154543"/>
              <a:gd name="connsiteY2545" fmla="*/ 517040 h 5314225"/>
              <a:gd name="connsiteX2546" fmla="*/ 4063263 w 6154543"/>
              <a:gd name="connsiteY2546" fmla="*/ 484043 h 5314225"/>
              <a:gd name="connsiteX2547" fmla="*/ 4211824 w 6154543"/>
              <a:gd name="connsiteY2547" fmla="*/ 292459 h 5314225"/>
              <a:gd name="connsiteX2548" fmla="*/ 4356957 w 6154543"/>
              <a:gd name="connsiteY2548" fmla="*/ 138551 h 5314225"/>
              <a:gd name="connsiteX2549" fmla="*/ 4392097 w 6154543"/>
              <a:gd name="connsiteY2549" fmla="*/ 128701 h 5314225"/>
              <a:gd name="connsiteX2550" fmla="*/ 4356671 w 6154543"/>
              <a:gd name="connsiteY2550" fmla="*/ 164407 h 5314225"/>
              <a:gd name="connsiteX2551" fmla="*/ 4324102 w 6154543"/>
              <a:gd name="connsiteY2551" fmla="*/ 188540 h 5314225"/>
              <a:gd name="connsiteX2552" fmla="*/ 4320959 w 6154543"/>
              <a:gd name="connsiteY2552" fmla="*/ 199868 h 5314225"/>
              <a:gd name="connsiteX2553" fmla="*/ 4229251 w 6154543"/>
              <a:gd name="connsiteY2553" fmla="*/ 300831 h 5314225"/>
              <a:gd name="connsiteX2554" fmla="*/ 4222966 w 6154543"/>
              <a:gd name="connsiteY2554" fmla="*/ 323979 h 5314225"/>
              <a:gd name="connsiteX2555" fmla="*/ 4329244 w 6154543"/>
              <a:gd name="connsiteY2555" fmla="*/ 243208 h 5314225"/>
              <a:gd name="connsiteX2556" fmla="*/ 4252393 w 6154543"/>
              <a:gd name="connsiteY2556" fmla="*/ 311666 h 5314225"/>
              <a:gd name="connsiteX2557" fmla="*/ 4249250 w 6154543"/>
              <a:gd name="connsiteY2557" fmla="*/ 323486 h 5314225"/>
              <a:gd name="connsiteX2558" fmla="*/ 4204967 w 6154543"/>
              <a:gd name="connsiteY2558" fmla="*/ 367812 h 5314225"/>
              <a:gd name="connsiteX2559" fmla="*/ 4202111 w 6154543"/>
              <a:gd name="connsiteY2559" fmla="*/ 379386 h 5314225"/>
              <a:gd name="connsiteX2560" fmla="*/ 4183826 w 6154543"/>
              <a:gd name="connsiteY2560" fmla="*/ 423218 h 5314225"/>
              <a:gd name="connsiteX2561" fmla="*/ 4266677 w 6154543"/>
              <a:gd name="connsiteY2561" fmla="*/ 331613 h 5314225"/>
              <a:gd name="connsiteX2562" fmla="*/ 4254964 w 6154543"/>
              <a:gd name="connsiteY2562" fmla="*/ 352052 h 5314225"/>
              <a:gd name="connsiteX2563" fmla="*/ 4278391 w 6154543"/>
              <a:gd name="connsiteY2563" fmla="*/ 337030 h 5314225"/>
              <a:gd name="connsiteX2564" fmla="*/ 4293247 w 6154543"/>
              <a:gd name="connsiteY2564" fmla="*/ 304771 h 5314225"/>
              <a:gd name="connsiteX2565" fmla="*/ 4296390 w 6154543"/>
              <a:gd name="connsiteY2565" fmla="*/ 293197 h 5314225"/>
              <a:gd name="connsiteX2566" fmla="*/ 4482662 w 6154543"/>
              <a:gd name="connsiteY2566" fmla="*/ 106292 h 5314225"/>
              <a:gd name="connsiteX2567" fmla="*/ 4521231 w 6154543"/>
              <a:gd name="connsiteY2567" fmla="*/ 59012 h 5314225"/>
              <a:gd name="connsiteX2568" fmla="*/ 4506375 w 6154543"/>
              <a:gd name="connsiteY2568" fmla="*/ 91271 h 5314225"/>
              <a:gd name="connsiteX2569" fmla="*/ 4458949 w 6154543"/>
              <a:gd name="connsiteY2569" fmla="*/ 147416 h 5314225"/>
              <a:gd name="connsiteX2570" fmla="*/ 4455521 w 6154543"/>
              <a:gd name="connsiteY2570" fmla="*/ 158990 h 5314225"/>
              <a:gd name="connsiteX2571" fmla="*/ 4429237 w 6154543"/>
              <a:gd name="connsiteY2571" fmla="*/ 185585 h 5314225"/>
              <a:gd name="connsiteX2572" fmla="*/ 4434951 w 6154543"/>
              <a:gd name="connsiteY2572" fmla="*/ 188540 h 5314225"/>
              <a:gd name="connsiteX2573" fmla="*/ 4351814 w 6154543"/>
              <a:gd name="connsiteY2573" fmla="*/ 280146 h 5314225"/>
              <a:gd name="connsiteX2574" fmla="*/ 4348957 w 6154543"/>
              <a:gd name="connsiteY2574" fmla="*/ 291966 h 5314225"/>
              <a:gd name="connsiteX2575" fmla="*/ 4310674 w 6154543"/>
              <a:gd name="connsiteY2575" fmla="*/ 313144 h 5314225"/>
              <a:gd name="connsiteX2576" fmla="*/ 4242108 w 6154543"/>
              <a:gd name="connsiteY2576" fmla="*/ 424696 h 5314225"/>
              <a:gd name="connsiteX2577" fmla="*/ 4396097 w 6154543"/>
              <a:gd name="connsiteY2577" fmla="*/ 261677 h 5314225"/>
              <a:gd name="connsiteX2578" fmla="*/ 4460949 w 6154543"/>
              <a:gd name="connsiteY2578" fmla="*/ 187801 h 5314225"/>
              <a:gd name="connsiteX2579" fmla="*/ 4464378 w 6154543"/>
              <a:gd name="connsiteY2579" fmla="*/ 176228 h 5314225"/>
              <a:gd name="connsiteX2580" fmla="*/ 4526373 w 6154543"/>
              <a:gd name="connsiteY2580" fmla="*/ 113926 h 5314225"/>
              <a:gd name="connsiteX2581" fmla="*/ 4475805 w 6154543"/>
              <a:gd name="connsiteY2581" fmla="*/ 181645 h 5314225"/>
              <a:gd name="connsiteX2582" fmla="*/ 4458092 w 6154543"/>
              <a:gd name="connsiteY2582" fmla="*/ 199375 h 5314225"/>
              <a:gd name="connsiteX2583" fmla="*/ 4419809 w 6154543"/>
              <a:gd name="connsiteY2583" fmla="*/ 246656 h 5314225"/>
              <a:gd name="connsiteX2584" fmla="*/ 4416381 w 6154543"/>
              <a:gd name="connsiteY2584" fmla="*/ 258230 h 5314225"/>
              <a:gd name="connsiteX2585" fmla="*/ 4407524 w 6154543"/>
              <a:gd name="connsiteY2585" fmla="*/ 267095 h 5314225"/>
              <a:gd name="connsiteX2586" fmla="*/ 4345243 w 6154543"/>
              <a:gd name="connsiteY2586" fmla="*/ 355499 h 5314225"/>
              <a:gd name="connsiteX2587" fmla="*/ 4389240 w 6154543"/>
              <a:gd name="connsiteY2587" fmla="*/ 310927 h 5314225"/>
              <a:gd name="connsiteX2588" fmla="*/ 4433808 w 6154543"/>
              <a:gd name="connsiteY2588" fmla="*/ 266356 h 5314225"/>
              <a:gd name="connsiteX2589" fmla="*/ 4463521 w 6154543"/>
              <a:gd name="connsiteY2589" fmla="*/ 228187 h 5314225"/>
              <a:gd name="connsiteX2590" fmla="*/ 4493233 w 6154543"/>
              <a:gd name="connsiteY2590" fmla="*/ 189771 h 5314225"/>
              <a:gd name="connsiteX2591" fmla="*/ 4514088 w 6154543"/>
              <a:gd name="connsiteY2591" fmla="*/ 160221 h 5314225"/>
              <a:gd name="connsiteX2592" fmla="*/ 4508089 w 6154543"/>
              <a:gd name="connsiteY2592" fmla="*/ 157759 h 5314225"/>
              <a:gd name="connsiteX2593" fmla="*/ 4532087 w 6154543"/>
              <a:gd name="connsiteY2593" fmla="*/ 116635 h 5314225"/>
              <a:gd name="connsiteX2594" fmla="*/ 4585512 w 6154543"/>
              <a:gd name="connsiteY2594" fmla="*/ 62952 h 5314225"/>
              <a:gd name="connsiteX2595" fmla="*/ 4594654 w 6154543"/>
              <a:gd name="connsiteY2595" fmla="*/ 28230 h 5314225"/>
              <a:gd name="connsiteX2596" fmla="*/ 4632937 w 6154543"/>
              <a:gd name="connsiteY2596" fmla="*/ 6806 h 5314225"/>
              <a:gd name="connsiteX2597" fmla="*/ 4641222 w 6154543"/>
              <a:gd name="connsiteY2597" fmla="*/ 24290 h 5314225"/>
              <a:gd name="connsiteX2598" fmla="*/ 4673791 w 6154543"/>
              <a:gd name="connsiteY2598" fmla="*/ 157 h 531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Lst>
            <a:rect l="l" t="t" r="r" b="b"/>
            <a:pathLst>
              <a:path w="6154543" h="5314225">
                <a:moveTo>
                  <a:pt x="678932" y="5222670"/>
                </a:moveTo>
                <a:cubicBezTo>
                  <a:pt x="672933" y="5228580"/>
                  <a:pt x="666933" y="5234490"/>
                  <a:pt x="661219" y="5240400"/>
                </a:cubicBezTo>
                <a:cubicBezTo>
                  <a:pt x="664933" y="5242370"/>
                  <a:pt x="668933" y="5244094"/>
                  <a:pt x="672933" y="5246064"/>
                </a:cubicBezTo>
                <a:cubicBezTo>
                  <a:pt x="678647" y="5240154"/>
                  <a:pt x="684646" y="5234244"/>
                  <a:pt x="690360" y="5228087"/>
                </a:cubicBezTo>
                <a:cubicBezTo>
                  <a:pt x="686646" y="5226364"/>
                  <a:pt x="682932" y="5224394"/>
                  <a:pt x="678932" y="5222670"/>
                </a:cubicBezTo>
                <a:close/>
                <a:moveTo>
                  <a:pt x="1006909" y="5219715"/>
                </a:moveTo>
                <a:cubicBezTo>
                  <a:pt x="995767" y="5229565"/>
                  <a:pt x="982911" y="5245079"/>
                  <a:pt x="974626" y="5243355"/>
                </a:cubicBezTo>
                <a:cubicBezTo>
                  <a:pt x="986053" y="5233505"/>
                  <a:pt x="998624" y="5217991"/>
                  <a:pt x="1006909" y="5219715"/>
                </a:cubicBezTo>
                <a:close/>
                <a:moveTo>
                  <a:pt x="630364" y="5207648"/>
                </a:moveTo>
                <a:cubicBezTo>
                  <a:pt x="631507" y="5207402"/>
                  <a:pt x="632364" y="5207895"/>
                  <a:pt x="631793" y="5209618"/>
                </a:cubicBezTo>
                <a:cubicBezTo>
                  <a:pt x="631221" y="5212820"/>
                  <a:pt x="615794" y="5221685"/>
                  <a:pt x="617222" y="5215775"/>
                </a:cubicBezTo>
                <a:cubicBezTo>
                  <a:pt x="617794" y="5213312"/>
                  <a:pt x="626650" y="5207648"/>
                  <a:pt x="630364" y="5207648"/>
                </a:cubicBezTo>
                <a:close/>
                <a:moveTo>
                  <a:pt x="653506" y="5183762"/>
                </a:moveTo>
                <a:cubicBezTo>
                  <a:pt x="659219" y="5186717"/>
                  <a:pt x="645220" y="5202723"/>
                  <a:pt x="635792" y="5201492"/>
                </a:cubicBezTo>
                <a:cubicBezTo>
                  <a:pt x="630650" y="5196321"/>
                  <a:pt x="642078" y="5189918"/>
                  <a:pt x="653506" y="5183762"/>
                </a:cubicBezTo>
                <a:close/>
                <a:moveTo>
                  <a:pt x="894917" y="5167756"/>
                </a:moveTo>
                <a:cubicBezTo>
                  <a:pt x="923772" y="5171696"/>
                  <a:pt x="927772" y="5215775"/>
                  <a:pt x="888632" y="5217006"/>
                </a:cubicBezTo>
                <a:cubicBezTo>
                  <a:pt x="933200" y="5158644"/>
                  <a:pt x="847492" y="5245817"/>
                  <a:pt x="841778" y="5221192"/>
                </a:cubicBezTo>
                <a:cubicBezTo>
                  <a:pt x="847206" y="5199276"/>
                  <a:pt x="872633" y="5187948"/>
                  <a:pt x="894917" y="5167756"/>
                </a:cubicBezTo>
                <a:close/>
                <a:moveTo>
                  <a:pt x="1024908" y="5164308"/>
                </a:moveTo>
                <a:cubicBezTo>
                  <a:pt x="1028050" y="5163569"/>
                  <a:pt x="1030622" y="5163569"/>
                  <a:pt x="1032907" y="5164308"/>
                </a:cubicBezTo>
                <a:cubicBezTo>
                  <a:pt x="1033764" y="5164554"/>
                  <a:pt x="1022051" y="5182777"/>
                  <a:pt x="1035478" y="5178837"/>
                </a:cubicBezTo>
                <a:cubicBezTo>
                  <a:pt x="1020622" y="5194351"/>
                  <a:pt x="1006623" y="5205678"/>
                  <a:pt x="994338" y="5211588"/>
                </a:cubicBezTo>
                <a:cubicBezTo>
                  <a:pt x="970340" y="5204447"/>
                  <a:pt x="1004623" y="5169233"/>
                  <a:pt x="1024908" y="5164308"/>
                </a:cubicBezTo>
                <a:close/>
                <a:moveTo>
                  <a:pt x="828636" y="5148055"/>
                </a:moveTo>
                <a:cubicBezTo>
                  <a:pt x="854920" y="5150764"/>
                  <a:pt x="805495" y="5185239"/>
                  <a:pt x="816351" y="5194351"/>
                </a:cubicBezTo>
                <a:cubicBezTo>
                  <a:pt x="834636" y="5188441"/>
                  <a:pt x="840064" y="5191396"/>
                  <a:pt x="824922" y="5211588"/>
                </a:cubicBezTo>
                <a:cubicBezTo>
                  <a:pt x="805209" y="5212081"/>
                  <a:pt x="772926" y="5260593"/>
                  <a:pt x="748070" y="5280046"/>
                </a:cubicBezTo>
                <a:cubicBezTo>
                  <a:pt x="736928" y="5282263"/>
                  <a:pt x="725215" y="5282016"/>
                  <a:pt x="712930" y="5289650"/>
                </a:cubicBezTo>
                <a:cubicBezTo>
                  <a:pt x="701216" y="5297038"/>
                  <a:pt x="689217" y="5317477"/>
                  <a:pt x="680646" y="5313783"/>
                </a:cubicBezTo>
                <a:cubicBezTo>
                  <a:pt x="707502" y="5275860"/>
                  <a:pt x="765212" y="5225625"/>
                  <a:pt x="798924" y="5186224"/>
                </a:cubicBezTo>
                <a:cubicBezTo>
                  <a:pt x="811209" y="5171696"/>
                  <a:pt x="807209" y="5151995"/>
                  <a:pt x="828636" y="5148055"/>
                </a:cubicBezTo>
                <a:close/>
                <a:moveTo>
                  <a:pt x="1183754" y="5132049"/>
                </a:moveTo>
                <a:cubicBezTo>
                  <a:pt x="1188896" y="5132295"/>
                  <a:pt x="1190324" y="5135989"/>
                  <a:pt x="1182896" y="5144608"/>
                </a:cubicBezTo>
                <a:cubicBezTo>
                  <a:pt x="1172897" y="5141160"/>
                  <a:pt x="1155470" y="5165047"/>
                  <a:pt x="1147470" y="5154212"/>
                </a:cubicBezTo>
                <a:cubicBezTo>
                  <a:pt x="1155756" y="5141160"/>
                  <a:pt x="1175183" y="5131803"/>
                  <a:pt x="1183754" y="5132049"/>
                </a:cubicBezTo>
                <a:close/>
                <a:moveTo>
                  <a:pt x="904916" y="5108655"/>
                </a:moveTo>
                <a:cubicBezTo>
                  <a:pt x="906916" y="5108163"/>
                  <a:pt x="908916" y="5107916"/>
                  <a:pt x="910344" y="5108655"/>
                </a:cubicBezTo>
                <a:cubicBezTo>
                  <a:pt x="901488" y="5117520"/>
                  <a:pt x="904631" y="5121706"/>
                  <a:pt x="898631" y="5129340"/>
                </a:cubicBezTo>
                <a:cubicBezTo>
                  <a:pt x="866062" y="5146824"/>
                  <a:pt x="890060" y="5113334"/>
                  <a:pt x="904916" y="5108655"/>
                </a:cubicBezTo>
                <a:close/>
                <a:moveTo>
                  <a:pt x="678932" y="5104469"/>
                </a:moveTo>
                <a:cubicBezTo>
                  <a:pt x="682361" y="5105946"/>
                  <a:pt x="678361" y="5114811"/>
                  <a:pt x="670076" y="5113334"/>
                </a:cubicBezTo>
                <a:cubicBezTo>
                  <a:pt x="666933" y="5111856"/>
                  <a:pt x="670647" y="5102991"/>
                  <a:pt x="678932" y="5104469"/>
                </a:cubicBezTo>
                <a:close/>
                <a:moveTo>
                  <a:pt x="1238035" y="5104223"/>
                </a:moveTo>
                <a:cubicBezTo>
                  <a:pt x="1241750" y="5105946"/>
                  <a:pt x="1245463" y="5107916"/>
                  <a:pt x="1249463" y="5109640"/>
                </a:cubicBezTo>
                <a:cubicBezTo>
                  <a:pt x="1240607" y="5118505"/>
                  <a:pt x="1243749" y="5122445"/>
                  <a:pt x="1237464" y="5130079"/>
                </a:cubicBezTo>
                <a:cubicBezTo>
                  <a:pt x="1226893" y="5120968"/>
                  <a:pt x="1205752" y="5152734"/>
                  <a:pt x="1193753" y="5148548"/>
                </a:cubicBezTo>
                <a:cubicBezTo>
                  <a:pt x="1208609" y="5133773"/>
                  <a:pt x="1223179" y="5118998"/>
                  <a:pt x="1238035" y="5104223"/>
                </a:cubicBezTo>
                <a:close/>
                <a:moveTo>
                  <a:pt x="1188039" y="5096589"/>
                </a:moveTo>
                <a:cubicBezTo>
                  <a:pt x="1196038" y="5093141"/>
                  <a:pt x="1197181" y="5112349"/>
                  <a:pt x="1184896" y="5108409"/>
                </a:cubicBezTo>
                <a:cubicBezTo>
                  <a:pt x="1173183" y="5124169"/>
                  <a:pt x="1172897" y="5102991"/>
                  <a:pt x="1188039" y="5096589"/>
                </a:cubicBezTo>
                <a:close/>
                <a:moveTo>
                  <a:pt x="1266890" y="5069009"/>
                </a:moveTo>
                <a:cubicBezTo>
                  <a:pt x="1268605" y="5068270"/>
                  <a:pt x="1270033" y="5068270"/>
                  <a:pt x="1271747" y="5069255"/>
                </a:cubicBezTo>
                <a:cubicBezTo>
                  <a:pt x="1259462" y="5077627"/>
                  <a:pt x="1262319" y="5070979"/>
                  <a:pt x="1266890" y="5069009"/>
                </a:cubicBezTo>
                <a:close/>
                <a:moveTo>
                  <a:pt x="1282318" y="5064576"/>
                </a:moveTo>
                <a:cubicBezTo>
                  <a:pt x="1286032" y="5063837"/>
                  <a:pt x="1278890" y="5071717"/>
                  <a:pt x="1274604" y="5068516"/>
                </a:cubicBezTo>
                <a:cubicBezTo>
                  <a:pt x="1278604" y="5065807"/>
                  <a:pt x="1280889" y="5064576"/>
                  <a:pt x="1282318" y="5064576"/>
                </a:cubicBezTo>
                <a:close/>
                <a:moveTo>
                  <a:pt x="917487" y="5049062"/>
                </a:moveTo>
                <a:cubicBezTo>
                  <a:pt x="909202" y="5055218"/>
                  <a:pt x="899774" y="5066546"/>
                  <a:pt x="893774" y="5064083"/>
                </a:cubicBezTo>
                <a:cubicBezTo>
                  <a:pt x="902059" y="5057681"/>
                  <a:pt x="911487" y="5046600"/>
                  <a:pt x="917487" y="5049062"/>
                </a:cubicBezTo>
                <a:close/>
                <a:moveTo>
                  <a:pt x="1384597" y="4977649"/>
                </a:moveTo>
                <a:cubicBezTo>
                  <a:pt x="1376311" y="4983805"/>
                  <a:pt x="1366883" y="4994887"/>
                  <a:pt x="1360884" y="4992424"/>
                </a:cubicBezTo>
                <a:cubicBezTo>
                  <a:pt x="1369169" y="4986268"/>
                  <a:pt x="1378597" y="4975187"/>
                  <a:pt x="1384597" y="4977649"/>
                </a:cubicBezTo>
                <a:close/>
                <a:moveTo>
                  <a:pt x="616937" y="4973216"/>
                </a:moveTo>
                <a:cubicBezTo>
                  <a:pt x="620079" y="4973463"/>
                  <a:pt x="616937" y="4978388"/>
                  <a:pt x="604366" y="4988977"/>
                </a:cubicBezTo>
                <a:cubicBezTo>
                  <a:pt x="607223" y="4998580"/>
                  <a:pt x="593224" y="4999565"/>
                  <a:pt x="604080" y="4989223"/>
                </a:cubicBezTo>
                <a:cubicBezTo>
                  <a:pt x="603223" y="4990208"/>
                  <a:pt x="603795" y="4989962"/>
                  <a:pt x="602652" y="4990947"/>
                </a:cubicBezTo>
                <a:cubicBezTo>
                  <a:pt x="592938" y="4984544"/>
                  <a:pt x="611794" y="4972724"/>
                  <a:pt x="616937" y="4973216"/>
                </a:cubicBezTo>
                <a:close/>
                <a:moveTo>
                  <a:pt x="716930" y="4957210"/>
                </a:moveTo>
                <a:cubicBezTo>
                  <a:pt x="720929" y="4956718"/>
                  <a:pt x="714073" y="4964598"/>
                  <a:pt x="709216" y="4961396"/>
                </a:cubicBezTo>
                <a:cubicBezTo>
                  <a:pt x="713501" y="4958688"/>
                  <a:pt x="715787" y="4957456"/>
                  <a:pt x="716930" y="4957210"/>
                </a:cubicBezTo>
                <a:close/>
                <a:moveTo>
                  <a:pt x="1137757" y="4941942"/>
                </a:moveTo>
                <a:cubicBezTo>
                  <a:pt x="1129472" y="4940711"/>
                  <a:pt x="1125472" y="4949330"/>
                  <a:pt x="1128615" y="4950808"/>
                </a:cubicBezTo>
                <a:cubicBezTo>
                  <a:pt x="1136900" y="4952285"/>
                  <a:pt x="1140899" y="4943420"/>
                  <a:pt x="1137757" y="4941942"/>
                </a:cubicBezTo>
                <a:close/>
                <a:moveTo>
                  <a:pt x="465519" y="4937510"/>
                </a:moveTo>
                <a:cubicBezTo>
                  <a:pt x="481232" y="4947360"/>
                  <a:pt x="423236" y="4971739"/>
                  <a:pt x="465519" y="4937510"/>
                </a:cubicBezTo>
                <a:close/>
                <a:moveTo>
                  <a:pt x="1424879" y="4932585"/>
                </a:moveTo>
                <a:cubicBezTo>
                  <a:pt x="1421165" y="4932585"/>
                  <a:pt x="1412309" y="4938249"/>
                  <a:pt x="1411452" y="4940711"/>
                </a:cubicBezTo>
                <a:cubicBezTo>
                  <a:pt x="1410023" y="4946621"/>
                  <a:pt x="1425451" y="4937756"/>
                  <a:pt x="1426308" y="4934555"/>
                </a:cubicBezTo>
                <a:cubicBezTo>
                  <a:pt x="1426593" y="4933077"/>
                  <a:pt x="1426022" y="4932339"/>
                  <a:pt x="1424879" y="4932585"/>
                </a:cubicBezTo>
                <a:close/>
                <a:moveTo>
                  <a:pt x="453520" y="4917564"/>
                </a:moveTo>
                <a:cubicBezTo>
                  <a:pt x="442092" y="4927660"/>
                  <a:pt x="429236" y="4943420"/>
                  <a:pt x="420951" y="4941696"/>
                </a:cubicBezTo>
                <a:cubicBezTo>
                  <a:pt x="432378" y="4931600"/>
                  <a:pt x="445235" y="4915840"/>
                  <a:pt x="453520" y="4917564"/>
                </a:cubicBezTo>
                <a:close/>
                <a:moveTo>
                  <a:pt x="1351170" y="4898848"/>
                </a:moveTo>
                <a:cubicBezTo>
                  <a:pt x="1342314" y="4907713"/>
                  <a:pt x="1333171" y="4916579"/>
                  <a:pt x="1324315" y="4925444"/>
                </a:cubicBezTo>
                <a:cubicBezTo>
                  <a:pt x="1328315" y="4927414"/>
                  <a:pt x="1332029" y="4929137"/>
                  <a:pt x="1336028" y="4930861"/>
                </a:cubicBezTo>
                <a:cubicBezTo>
                  <a:pt x="1355741" y="4913870"/>
                  <a:pt x="1362598" y="4902542"/>
                  <a:pt x="1351170" y="4898848"/>
                </a:cubicBezTo>
                <a:close/>
                <a:moveTo>
                  <a:pt x="943199" y="4889245"/>
                </a:moveTo>
                <a:cubicBezTo>
                  <a:pt x="924058" y="4886536"/>
                  <a:pt x="903488" y="4928152"/>
                  <a:pt x="889774" y="4942681"/>
                </a:cubicBezTo>
                <a:cubicBezTo>
                  <a:pt x="875490" y="4957703"/>
                  <a:pt x="857205" y="4986022"/>
                  <a:pt x="868633" y="4998088"/>
                </a:cubicBezTo>
                <a:cubicBezTo>
                  <a:pt x="919487" y="4951054"/>
                  <a:pt x="920344" y="4924705"/>
                  <a:pt x="943199" y="4889245"/>
                </a:cubicBezTo>
                <a:close/>
                <a:moveTo>
                  <a:pt x="1438593" y="4887767"/>
                </a:moveTo>
                <a:cubicBezTo>
                  <a:pt x="1416023" y="4907713"/>
                  <a:pt x="1405452" y="4922489"/>
                  <a:pt x="1400024" y="4935047"/>
                </a:cubicBezTo>
                <a:cubicBezTo>
                  <a:pt x="1408023" y="4941204"/>
                  <a:pt x="1469733" y="4882350"/>
                  <a:pt x="1438593" y="4887767"/>
                </a:cubicBezTo>
                <a:close/>
                <a:moveTo>
                  <a:pt x="1487161" y="4843934"/>
                </a:moveTo>
                <a:cubicBezTo>
                  <a:pt x="1483447" y="4844180"/>
                  <a:pt x="1474876" y="4849844"/>
                  <a:pt x="1474019" y="4852307"/>
                </a:cubicBezTo>
                <a:cubicBezTo>
                  <a:pt x="1472590" y="4858463"/>
                  <a:pt x="1488018" y="4849352"/>
                  <a:pt x="1488875" y="4845904"/>
                </a:cubicBezTo>
                <a:cubicBezTo>
                  <a:pt x="1489160" y="4844427"/>
                  <a:pt x="1488303" y="4843934"/>
                  <a:pt x="1487161" y="4843934"/>
                </a:cubicBezTo>
                <a:close/>
                <a:moveTo>
                  <a:pt x="369526" y="4814630"/>
                </a:moveTo>
                <a:cubicBezTo>
                  <a:pt x="361241" y="4813153"/>
                  <a:pt x="357526" y="4821772"/>
                  <a:pt x="360955" y="4823249"/>
                </a:cubicBezTo>
                <a:cubicBezTo>
                  <a:pt x="369240" y="4824727"/>
                  <a:pt x="372954" y="4816108"/>
                  <a:pt x="369526" y="4814630"/>
                </a:cubicBezTo>
                <a:close/>
                <a:moveTo>
                  <a:pt x="851491" y="4810444"/>
                </a:moveTo>
                <a:cubicBezTo>
                  <a:pt x="831207" y="4815369"/>
                  <a:pt x="802352" y="4853292"/>
                  <a:pt x="777211" y="4876193"/>
                </a:cubicBezTo>
                <a:cubicBezTo>
                  <a:pt x="794638" y="4892446"/>
                  <a:pt x="832636" y="4830637"/>
                  <a:pt x="859491" y="4810444"/>
                </a:cubicBezTo>
                <a:cubicBezTo>
                  <a:pt x="856920" y="4809705"/>
                  <a:pt x="854634" y="4809705"/>
                  <a:pt x="851491" y="4810444"/>
                </a:cubicBezTo>
                <a:close/>
                <a:moveTo>
                  <a:pt x="1639435" y="4810198"/>
                </a:moveTo>
                <a:cubicBezTo>
                  <a:pt x="1640578" y="4810198"/>
                  <a:pt x="1641435" y="4810690"/>
                  <a:pt x="1640864" y="4812168"/>
                </a:cubicBezTo>
                <a:cubicBezTo>
                  <a:pt x="1640007" y="4815615"/>
                  <a:pt x="1624579" y="4824480"/>
                  <a:pt x="1626294" y="4818324"/>
                </a:cubicBezTo>
                <a:cubicBezTo>
                  <a:pt x="1626865" y="4815861"/>
                  <a:pt x="1635721" y="4810444"/>
                  <a:pt x="1639435" y="4810198"/>
                </a:cubicBezTo>
                <a:close/>
                <a:moveTo>
                  <a:pt x="507516" y="4802564"/>
                </a:moveTo>
                <a:cubicBezTo>
                  <a:pt x="510944" y="4802071"/>
                  <a:pt x="514087" y="4802564"/>
                  <a:pt x="516372" y="4805026"/>
                </a:cubicBezTo>
                <a:cubicBezTo>
                  <a:pt x="514087" y="4819802"/>
                  <a:pt x="482946" y="4846643"/>
                  <a:pt x="518658" y="4845658"/>
                </a:cubicBezTo>
                <a:cubicBezTo>
                  <a:pt x="481518" y="4880133"/>
                  <a:pt x="444377" y="4911161"/>
                  <a:pt x="409523" y="4938002"/>
                </a:cubicBezTo>
                <a:cubicBezTo>
                  <a:pt x="391238" y="4952039"/>
                  <a:pt x="359241" y="4985775"/>
                  <a:pt x="348098" y="4974448"/>
                </a:cubicBezTo>
                <a:cubicBezTo>
                  <a:pt x="340385" y="4969523"/>
                  <a:pt x="358384" y="4957703"/>
                  <a:pt x="368669" y="4944898"/>
                </a:cubicBezTo>
                <a:cubicBezTo>
                  <a:pt x="390667" y="4917564"/>
                  <a:pt x="408951" y="4897125"/>
                  <a:pt x="433807" y="4871022"/>
                </a:cubicBezTo>
                <a:cubicBezTo>
                  <a:pt x="446092" y="4858217"/>
                  <a:pt x="452948" y="4839994"/>
                  <a:pt x="472375" y="4823742"/>
                </a:cubicBezTo>
                <a:cubicBezTo>
                  <a:pt x="482375" y="4815369"/>
                  <a:pt x="496945" y="4803795"/>
                  <a:pt x="507516" y="4802564"/>
                </a:cubicBezTo>
                <a:close/>
                <a:moveTo>
                  <a:pt x="740356" y="4793453"/>
                </a:moveTo>
                <a:cubicBezTo>
                  <a:pt x="719215" y="4810936"/>
                  <a:pt x="720644" y="4818816"/>
                  <a:pt x="710644" y="4831622"/>
                </a:cubicBezTo>
                <a:cubicBezTo>
                  <a:pt x="717787" y="4839255"/>
                  <a:pt x="770640" y="4786804"/>
                  <a:pt x="740356" y="4793453"/>
                </a:cubicBezTo>
                <a:close/>
                <a:moveTo>
                  <a:pt x="836635" y="4773506"/>
                </a:moveTo>
                <a:cubicBezTo>
                  <a:pt x="820922" y="4769320"/>
                  <a:pt x="794638" y="4810936"/>
                  <a:pt x="792353" y="4818078"/>
                </a:cubicBezTo>
                <a:cubicBezTo>
                  <a:pt x="816922" y="4818570"/>
                  <a:pt x="817494" y="4787789"/>
                  <a:pt x="836635" y="4773506"/>
                </a:cubicBezTo>
                <a:close/>
                <a:moveTo>
                  <a:pt x="678647" y="4762671"/>
                </a:moveTo>
                <a:cubicBezTo>
                  <a:pt x="669790" y="4771536"/>
                  <a:pt x="660934" y="4780401"/>
                  <a:pt x="652077" y="4789266"/>
                </a:cubicBezTo>
                <a:cubicBezTo>
                  <a:pt x="646649" y="4784587"/>
                  <a:pt x="634078" y="4783110"/>
                  <a:pt x="643506" y="4772275"/>
                </a:cubicBezTo>
                <a:cubicBezTo>
                  <a:pt x="654077" y="4773999"/>
                  <a:pt x="668076" y="4762179"/>
                  <a:pt x="678647" y="4762671"/>
                </a:cubicBezTo>
                <a:close/>
                <a:moveTo>
                  <a:pt x="997767" y="4731643"/>
                </a:moveTo>
                <a:cubicBezTo>
                  <a:pt x="991482" y="4728196"/>
                  <a:pt x="887489" y="4819309"/>
                  <a:pt x="914630" y="4823249"/>
                </a:cubicBezTo>
                <a:cubicBezTo>
                  <a:pt x="964626" y="4799855"/>
                  <a:pt x="964341" y="4764149"/>
                  <a:pt x="997767" y="4731643"/>
                </a:cubicBezTo>
                <a:close/>
                <a:moveTo>
                  <a:pt x="1018622" y="4702339"/>
                </a:moveTo>
                <a:cubicBezTo>
                  <a:pt x="1012623" y="4708249"/>
                  <a:pt x="1006623" y="4714159"/>
                  <a:pt x="1000909" y="4720069"/>
                </a:cubicBezTo>
                <a:cubicBezTo>
                  <a:pt x="1004623" y="4721793"/>
                  <a:pt x="1008338" y="4723763"/>
                  <a:pt x="1012337" y="4725487"/>
                </a:cubicBezTo>
                <a:cubicBezTo>
                  <a:pt x="1018337" y="4719577"/>
                  <a:pt x="1024051" y="4713667"/>
                  <a:pt x="1030050" y="4707757"/>
                </a:cubicBezTo>
                <a:cubicBezTo>
                  <a:pt x="1026050" y="4705787"/>
                  <a:pt x="1022337" y="4704063"/>
                  <a:pt x="1018622" y="4702339"/>
                </a:cubicBezTo>
                <a:close/>
                <a:moveTo>
                  <a:pt x="549799" y="4687318"/>
                </a:moveTo>
                <a:cubicBezTo>
                  <a:pt x="550941" y="4687072"/>
                  <a:pt x="551513" y="4687810"/>
                  <a:pt x="551227" y="4689288"/>
                </a:cubicBezTo>
                <a:cubicBezTo>
                  <a:pt x="550370" y="4692489"/>
                  <a:pt x="534942" y="4701354"/>
                  <a:pt x="536371" y="4695444"/>
                </a:cubicBezTo>
                <a:cubicBezTo>
                  <a:pt x="537228" y="4692982"/>
                  <a:pt x="546085" y="4687318"/>
                  <a:pt x="549799" y="4687318"/>
                </a:cubicBezTo>
                <a:close/>
                <a:moveTo>
                  <a:pt x="774068" y="4665155"/>
                </a:moveTo>
                <a:cubicBezTo>
                  <a:pt x="761784" y="4665155"/>
                  <a:pt x="766926" y="4673282"/>
                  <a:pt x="756355" y="4683132"/>
                </a:cubicBezTo>
                <a:cubicBezTo>
                  <a:pt x="765783" y="4684363"/>
                  <a:pt x="780068" y="4668110"/>
                  <a:pt x="774068" y="4665155"/>
                </a:cubicBezTo>
                <a:close/>
                <a:moveTo>
                  <a:pt x="601509" y="4659245"/>
                </a:moveTo>
                <a:cubicBezTo>
                  <a:pt x="597795" y="4672789"/>
                  <a:pt x="576940" y="4693474"/>
                  <a:pt x="554655" y="4714898"/>
                </a:cubicBezTo>
                <a:cubicBezTo>
                  <a:pt x="560084" y="4715883"/>
                  <a:pt x="556370" y="4721054"/>
                  <a:pt x="551513" y="4726226"/>
                </a:cubicBezTo>
                <a:cubicBezTo>
                  <a:pt x="566083" y="4722286"/>
                  <a:pt x="586082" y="4696429"/>
                  <a:pt x="598652" y="4699384"/>
                </a:cubicBezTo>
                <a:cubicBezTo>
                  <a:pt x="579796" y="4727211"/>
                  <a:pt x="528086" y="4756761"/>
                  <a:pt x="545799" y="4726472"/>
                </a:cubicBezTo>
                <a:cubicBezTo>
                  <a:pt x="547227" y="4726718"/>
                  <a:pt x="548656" y="4726718"/>
                  <a:pt x="550370" y="4726226"/>
                </a:cubicBezTo>
                <a:cubicBezTo>
                  <a:pt x="545227" y="4725241"/>
                  <a:pt x="549513" y="4720316"/>
                  <a:pt x="554084" y="4714898"/>
                </a:cubicBezTo>
                <a:cubicBezTo>
                  <a:pt x="549799" y="4707264"/>
                  <a:pt x="579796" y="4660723"/>
                  <a:pt x="601509" y="4659245"/>
                </a:cubicBezTo>
                <a:close/>
                <a:moveTo>
                  <a:pt x="981482" y="4645455"/>
                </a:moveTo>
                <a:cubicBezTo>
                  <a:pt x="959769" y="4655059"/>
                  <a:pt x="914344" y="4704063"/>
                  <a:pt x="945770" y="4707018"/>
                </a:cubicBezTo>
                <a:cubicBezTo>
                  <a:pt x="972911" y="4680177"/>
                  <a:pt x="1007195" y="4649888"/>
                  <a:pt x="981482" y="4645455"/>
                </a:cubicBezTo>
                <a:close/>
                <a:moveTo>
                  <a:pt x="1028907" y="4589310"/>
                </a:moveTo>
                <a:cubicBezTo>
                  <a:pt x="1010623" y="4592757"/>
                  <a:pt x="982911" y="4613442"/>
                  <a:pt x="978911" y="4631172"/>
                </a:cubicBezTo>
                <a:cubicBezTo>
                  <a:pt x="989767" y="4638560"/>
                  <a:pt x="1012623" y="4600883"/>
                  <a:pt x="1028907" y="4589310"/>
                </a:cubicBezTo>
                <a:close/>
                <a:moveTo>
                  <a:pt x="349813" y="4568132"/>
                </a:moveTo>
                <a:cubicBezTo>
                  <a:pt x="335242" y="4586355"/>
                  <a:pt x="339813" y="4596205"/>
                  <a:pt x="316672" y="4617875"/>
                </a:cubicBezTo>
                <a:cubicBezTo>
                  <a:pt x="296959" y="4617136"/>
                  <a:pt x="337528" y="4565423"/>
                  <a:pt x="349813" y="4568132"/>
                </a:cubicBezTo>
                <a:close/>
                <a:moveTo>
                  <a:pt x="1043764" y="4557051"/>
                </a:moveTo>
                <a:cubicBezTo>
                  <a:pt x="1038050" y="4554588"/>
                  <a:pt x="1028336" y="4565916"/>
                  <a:pt x="1020337" y="4572072"/>
                </a:cubicBezTo>
                <a:cubicBezTo>
                  <a:pt x="1026050" y="4574535"/>
                  <a:pt x="1035764" y="4563453"/>
                  <a:pt x="1043764" y="4557051"/>
                </a:cubicBezTo>
                <a:close/>
                <a:moveTo>
                  <a:pt x="784925" y="4526269"/>
                </a:moveTo>
                <a:cubicBezTo>
                  <a:pt x="778925" y="4523807"/>
                  <a:pt x="769783" y="4535134"/>
                  <a:pt x="761498" y="4541290"/>
                </a:cubicBezTo>
                <a:cubicBezTo>
                  <a:pt x="767497" y="4543753"/>
                  <a:pt x="776640" y="4532672"/>
                  <a:pt x="784925" y="4526269"/>
                </a:cubicBezTo>
                <a:close/>
                <a:moveTo>
                  <a:pt x="459805" y="4504845"/>
                </a:moveTo>
                <a:cubicBezTo>
                  <a:pt x="461233" y="4504106"/>
                  <a:pt x="462948" y="4504106"/>
                  <a:pt x="464376" y="4505338"/>
                </a:cubicBezTo>
                <a:cubicBezTo>
                  <a:pt x="452091" y="4513710"/>
                  <a:pt x="454948" y="4506815"/>
                  <a:pt x="459805" y="4504845"/>
                </a:cubicBezTo>
                <a:close/>
                <a:moveTo>
                  <a:pt x="81546" y="4504353"/>
                </a:moveTo>
                <a:cubicBezTo>
                  <a:pt x="85260" y="4506323"/>
                  <a:pt x="89260" y="4508046"/>
                  <a:pt x="92974" y="4509770"/>
                </a:cubicBezTo>
                <a:cubicBezTo>
                  <a:pt x="86974" y="4515680"/>
                  <a:pt x="80975" y="4521837"/>
                  <a:pt x="74975" y="4527747"/>
                </a:cubicBezTo>
                <a:cubicBezTo>
                  <a:pt x="71261" y="4525777"/>
                  <a:pt x="67547" y="4524053"/>
                  <a:pt x="63547" y="4522329"/>
                </a:cubicBezTo>
                <a:cubicBezTo>
                  <a:pt x="69547" y="4516419"/>
                  <a:pt x="75547" y="4510509"/>
                  <a:pt x="81546" y="4504353"/>
                </a:cubicBezTo>
                <a:close/>
                <a:moveTo>
                  <a:pt x="469518" y="4496965"/>
                </a:moveTo>
                <a:cubicBezTo>
                  <a:pt x="472090" y="4496226"/>
                  <a:pt x="474090" y="4496473"/>
                  <a:pt x="476089" y="4497211"/>
                </a:cubicBezTo>
                <a:cubicBezTo>
                  <a:pt x="469518" y="4505091"/>
                  <a:pt x="465519" y="4504353"/>
                  <a:pt x="461519" y="4503368"/>
                </a:cubicBezTo>
                <a:cubicBezTo>
                  <a:pt x="464662" y="4499181"/>
                  <a:pt x="467233" y="4497704"/>
                  <a:pt x="469518" y="4496965"/>
                </a:cubicBezTo>
                <a:close/>
                <a:moveTo>
                  <a:pt x="2106545" y="4496473"/>
                </a:moveTo>
                <a:cubicBezTo>
                  <a:pt x="2107688" y="4496473"/>
                  <a:pt x="2108259" y="4496965"/>
                  <a:pt x="2107973" y="4498443"/>
                </a:cubicBezTo>
                <a:cubicBezTo>
                  <a:pt x="2107117" y="4501644"/>
                  <a:pt x="2091689" y="4510755"/>
                  <a:pt x="2093403" y="4504599"/>
                </a:cubicBezTo>
                <a:cubicBezTo>
                  <a:pt x="2093975" y="4502136"/>
                  <a:pt x="2102831" y="4496719"/>
                  <a:pt x="2106545" y="4496473"/>
                </a:cubicBezTo>
                <a:close/>
                <a:moveTo>
                  <a:pt x="494660" y="4480959"/>
                </a:moveTo>
                <a:cubicBezTo>
                  <a:pt x="503516" y="4477019"/>
                  <a:pt x="492945" y="4501644"/>
                  <a:pt x="478661" y="4496965"/>
                </a:cubicBezTo>
                <a:cubicBezTo>
                  <a:pt x="486660" y="4487115"/>
                  <a:pt x="491517" y="4482436"/>
                  <a:pt x="494660" y="4480959"/>
                </a:cubicBezTo>
                <a:close/>
                <a:moveTo>
                  <a:pt x="196681" y="4480959"/>
                </a:moveTo>
                <a:cubicBezTo>
                  <a:pt x="188396" y="4487361"/>
                  <a:pt x="178968" y="4498443"/>
                  <a:pt x="173254" y="4495980"/>
                </a:cubicBezTo>
                <a:cubicBezTo>
                  <a:pt x="181253" y="4489578"/>
                  <a:pt x="190967" y="4478742"/>
                  <a:pt x="196681" y="4480959"/>
                </a:cubicBezTo>
                <a:close/>
                <a:moveTo>
                  <a:pt x="66119" y="4472832"/>
                </a:moveTo>
                <a:cubicBezTo>
                  <a:pt x="26979" y="4502875"/>
                  <a:pt x="73832" y="4496965"/>
                  <a:pt x="39263" y="4525284"/>
                </a:cubicBezTo>
                <a:cubicBezTo>
                  <a:pt x="25264" y="4512479"/>
                  <a:pt x="-6733" y="4548678"/>
                  <a:pt x="1266" y="4520605"/>
                </a:cubicBezTo>
                <a:cubicBezTo>
                  <a:pt x="22122" y="4507554"/>
                  <a:pt x="47548" y="4477265"/>
                  <a:pt x="66119" y="4472832"/>
                </a:cubicBezTo>
                <a:close/>
                <a:moveTo>
                  <a:pt x="447520" y="4468646"/>
                </a:moveTo>
                <a:cubicBezTo>
                  <a:pt x="477804" y="4480220"/>
                  <a:pt x="423807" y="4527008"/>
                  <a:pt x="382096" y="4568624"/>
                </a:cubicBezTo>
                <a:cubicBezTo>
                  <a:pt x="379811" y="4585123"/>
                  <a:pt x="351527" y="4612457"/>
                  <a:pt x="346099" y="4630187"/>
                </a:cubicBezTo>
                <a:cubicBezTo>
                  <a:pt x="349241" y="4632404"/>
                  <a:pt x="351527" y="4634866"/>
                  <a:pt x="342956" y="4642008"/>
                </a:cubicBezTo>
                <a:cubicBezTo>
                  <a:pt x="319243" y="4641515"/>
                  <a:pt x="340671" y="4622307"/>
                  <a:pt x="322958" y="4619352"/>
                </a:cubicBezTo>
                <a:cubicBezTo>
                  <a:pt x="368669" y="4567393"/>
                  <a:pt x="415522" y="4514942"/>
                  <a:pt x="447520" y="4468646"/>
                </a:cubicBezTo>
                <a:close/>
                <a:moveTo>
                  <a:pt x="111544" y="4468646"/>
                </a:moveTo>
                <a:cubicBezTo>
                  <a:pt x="112687" y="4468646"/>
                  <a:pt x="113258" y="4469139"/>
                  <a:pt x="112687" y="4470862"/>
                </a:cubicBezTo>
                <a:cubicBezTo>
                  <a:pt x="111830" y="4474064"/>
                  <a:pt x="96688" y="4482929"/>
                  <a:pt x="98402" y="4476772"/>
                </a:cubicBezTo>
                <a:cubicBezTo>
                  <a:pt x="98973" y="4474556"/>
                  <a:pt x="107830" y="4468892"/>
                  <a:pt x="111544" y="4468646"/>
                </a:cubicBezTo>
                <a:close/>
                <a:moveTo>
                  <a:pt x="169826" y="4456826"/>
                </a:moveTo>
                <a:cubicBezTo>
                  <a:pt x="191824" y="4466430"/>
                  <a:pt x="147256" y="4504353"/>
                  <a:pt x="116401" y="4536119"/>
                </a:cubicBezTo>
                <a:cubicBezTo>
                  <a:pt x="93260" y="4523314"/>
                  <a:pt x="134114" y="4480466"/>
                  <a:pt x="169826" y="4456826"/>
                </a:cubicBezTo>
                <a:close/>
                <a:moveTo>
                  <a:pt x="4768642" y="4441066"/>
                </a:moveTo>
                <a:cubicBezTo>
                  <a:pt x="4767785" y="4451162"/>
                  <a:pt x="4748357" y="4441312"/>
                  <a:pt x="4739501" y="4443036"/>
                </a:cubicBezTo>
                <a:cubicBezTo>
                  <a:pt x="4742072" y="4456826"/>
                  <a:pt x="4729502" y="4454610"/>
                  <a:pt x="4729787" y="4465937"/>
                </a:cubicBezTo>
                <a:cubicBezTo>
                  <a:pt x="4738358" y="4465937"/>
                  <a:pt x="4750357" y="4469631"/>
                  <a:pt x="4753214" y="4463475"/>
                </a:cubicBezTo>
                <a:cubicBezTo>
                  <a:pt x="4739215" y="4456580"/>
                  <a:pt x="4801496" y="4452640"/>
                  <a:pt x="4768642" y="4441066"/>
                </a:cubicBezTo>
                <a:close/>
                <a:moveTo>
                  <a:pt x="2123687" y="4436880"/>
                </a:moveTo>
                <a:cubicBezTo>
                  <a:pt x="2152542" y="4437126"/>
                  <a:pt x="2070833" y="4510263"/>
                  <a:pt x="2058549" y="4510755"/>
                </a:cubicBezTo>
                <a:cubicBezTo>
                  <a:pt x="2076262" y="4487854"/>
                  <a:pt x="2090832" y="4466184"/>
                  <a:pt x="2123687" y="4436880"/>
                </a:cubicBezTo>
                <a:close/>
                <a:moveTo>
                  <a:pt x="410951" y="4429000"/>
                </a:moveTo>
                <a:cubicBezTo>
                  <a:pt x="400952" y="4443775"/>
                  <a:pt x="397524" y="4455595"/>
                  <a:pt x="387239" y="4470124"/>
                </a:cubicBezTo>
                <a:cubicBezTo>
                  <a:pt x="367811" y="4470616"/>
                  <a:pt x="396095" y="4426045"/>
                  <a:pt x="410951" y="4429000"/>
                </a:cubicBezTo>
                <a:close/>
                <a:moveTo>
                  <a:pt x="508373" y="4409053"/>
                </a:moveTo>
                <a:cubicBezTo>
                  <a:pt x="486375" y="4423090"/>
                  <a:pt x="496088" y="4447222"/>
                  <a:pt x="472947" y="4444760"/>
                </a:cubicBezTo>
                <a:cubicBezTo>
                  <a:pt x="483518" y="4426783"/>
                  <a:pt x="481232" y="4407822"/>
                  <a:pt x="508373" y="4409053"/>
                </a:cubicBezTo>
                <a:close/>
                <a:moveTo>
                  <a:pt x="228393" y="4405359"/>
                </a:moveTo>
                <a:cubicBezTo>
                  <a:pt x="217251" y="4415209"/>
                  <a:pt x="204394" y="4430970"/>
                  <a:pt x="196109" y="4429246"/>
                </a:cubicBezTo>
                <a:cubicBezTo>
                  <a:pt x="207537" y="4419150"/>
                  <a:pt x="220108" y="4403389"/>
                  <a:pt x="228393" y="4405359"/>
                </a:cubicBezTo>
                <a:close/>
                <a:moveTo>
                  <a:pt x="310387" y="4405113"/>
                </a:moveTo>
                <a:cubicBezTo>
                  <a:pt x="308673" y="4414471"/>
                  <a:pt x="313815" y="4420873"/>
                  <a:pt x="324672" y="4424813"/>
                </a:cubicBezTo>
                <a:cubicBezTo>
                  <a:pt x="310101" y="4438850"/>
                  <a:pt x="293531" y="4460274"/>
                  <a:pt x="283246" y="4457811"/>
                </a:cubicBezTo>
                <a:cubicBezTo>
                  <a:pt x="302959" y="4434663"/>
                  <a:pt x="263533" y="4438603"/>
                  <a:pt x="248106" y="4467415"/>
                </a:cubicBezTo>
                <a:cubicBezTo>
                  <a:pt x="236678" y="4452640"/>
                  <a:pt x="243249" y="4456087"/>
                  <a:pt x="219251" y="4453871"/>
                </a:cubicBezTo>
                <a:cubicBezTo>
                  <a:pt x="252677" y="4421366"/>
                  <a:pt x="249820" y="4435402"/>
                  <a:pt x="260105" y="4446976"/>
                </a:cubicBezTo>
                <a:cubicBezTo>
                  <a:pt x="280389" y="4419396"/>
                  <a:pt x="291246" y="4427522"/>
                  <a:pt x="310387" y="4405113"/>
                </a:cubicBezTo>
                <a:close/>
                <a:moveTo>
                  <a:pt x="406952" y="4401173"/>
                </a:moveTo>
                <a:cubicBezTo>
                  <a:pt x="408666" y="4400927"/>
                  <a:pt x="410094" y="4401173"/>
                  <a:pt x="410951" y="4402158"/>
                </a:cubicBezTo>
                <a:cubicBezTo>
                  <a:pt x="400095" y="4413732"/>
                  <a:pt x="406380" y="4418165"/>
                  <a:pt x="390381" y="4431708"/>
                </a:cubicBezTo>
                <a:cubicBezTo>
                  <a:pt x="365812" y="4437865"/>
                  <a:pt x="394095" y="4403882"/>
                  <a:pt x="406952" y="4401173"/>
                </a:cubicBezTo>
                <a:close/>
                <a:moveTo>
                  <a:pt x="715501" y="4387137"/>
                </a:moveTo>
                <a:cubicBezTo>
                  <a:pt x="711787" y="4387383"/>
                  <a:pt x="702931" y="4393047"/>
                  <a:pt x="702073" y="4395509"/>
                </a:cubicBezTo>
                <a:cubicBezTo>
                  <a:pt x="700645" y="4401666"/>
                  <a:pt x="716072" y="4392554"/>
                  <a:pt x="716930" y="4389353"/>
                </a:cubicBezTo>
                <a:cubicBezTo>
                  <a:pt x="717215" y="4387876"/>
                  <a:pt x="716644" y="4387137"/>
                  <a:pt x="715501" y="4387137"/>
                </a:cubicBezTo>
                <a:close/>
                <a:moveTo>
                  <a:pt x="652077" y="4369653"/>
                </a:moveTo>
                <a:cubicBezTo>
                  <a:pt x="644078" y="4376055"/>
                  <a:pt x="634364" y="4387137"/>
                  <a:pt x="628650" y="4384920"/>
                </a:cubicBezTo>
                <a:cubicBezTo>
                  <a:pt x="636650" y="4378518"/>
                  <a:pt x="646363" y="4367437"/>
                  <a:pt x="652077" y="4369653"/>
                </a:cubicBezTo>
                <a:close/>
                <a:moveTo>
                  <a:pt x="551798" y="4361527"/>
                </a:moveTo>
                <a:cubicBezTo>
                  <a:pt x="555227" y="4360788"/>
                  <a:pt x="558084" y="4362019"/>
                  <a:pt x="560369" y="4366452"/>
                </a:cubicBezTo>
                <a:cubicBezTo>
                  <a:pt x="548370" y="4378272"/>
                  <a:pt x="536657" y="4390092"/>
                  <a:pt x="524658" y="4402158"/>
                </a:cubicBezTo>
                <a:cubicBezTo>
                  <a:pt x="520943" y="4400188"/>
                  <a:pt x="517230" y="4398464"/>
                  <a:pt x="513230" y="4396494"/>
                </a:cubicBezTo>
                <a:cubicBezTo>
                  <a:pt x="526086" y="4385167"/>
                  <a:pt x="541228" y="4363989"/>
                  <a:pt x="551798" y="4361527"/>
                </a:cubicBezTo>
                <a:close/>
                <a:moveTo>
                  <a:pt x="906630" y="4361280"/>
                </a:moveTo>
                <a:cubicBezTo>
                  <a:pt x="878347" y="4390338"/>
                  <a:pt x="842064" y="4412008"/>
                  <a:pt x="818065" y="4450424"/>
                </a:cubicBezTo>
                <a:cubicBezTo>
                  <a:pt x="809780" y="4463229"/>
                  <a:pt x="798924" y="4470124"/>
                  <a:pt x="811780" y="4473571"/>
                </a:cubicBezTo>
                <a:cubicBezTo>
                  <a:pt x="838921" y="4453625"/>
                  <a:pt x="866919" y="4429492"/>
                  <a:pt x="897488" y="4396248"/>
                </a:cubicBezTo>
                <a:cubicBezTo>
                  <a:pt x="880061" y="4393047"/>
                  <a:pt x="941199" y="4357340"/>
                  <a:pt x="906630" y="4361280"/>
                </a:cubicBezTo>
                <a:close/>
                <a:moveTo>
                  <a:pt x="440092" y="4361280"/>
                </a:moveTo>
                <a:cubicBezTo>
                  <a:pt x="441235" y="4361280"/>
                  <a:pt x="442092" y="4361773"/>
                  <a:pt x="441521" y="4363497"/>
                </a:cubicBezTo>
                <a:cubicBezTo>
                  <a:pt x="440663" y="4366698"/>
                  <a:pt x="425236" y="4375563"/>
                  <a:pt x="426950" y="4369653"/>
                </a:cubicBezTo>
                <a:cubicBezTo>
                  <a:pt x="427522" y="4367190"/>
                  <a:pt x="436378" y="4361527"/>
                  <a:pt x="440092" y="4361280"/>
                </a:cubicBezTo>
                <a:close/>
                <a:moveTo>
                  <a:pt x="508087" y="4357833"/>
                </a:moveTo>
                <a:cubicBezTo>
                  <a:pt x="499802" y="4364235"/>
                  <a:pt x="490374" y="4375317"/>
                  <a:pt x="484375" y="4372854"/>
                </a:cubicBezTo>
                <a:cubicBezTo>
                  <a:pt x="492660" y="4366698"/>
                  <a:pt x="502088" y="4355370"/>
                  <a:pt x="508087" y="4357833"/>
                </a:cubicBezTo>
                <a:close/>
                <a:moveTo>
                  <a:pt x="532371" y="4353400"/>
                </a:moveTo>
                <a:cubicBezTo>
                  <a:pt x="538085" y="4356355"/>
                  <a:pt x="524086" y="4372608"/>
                  <a:pt x="514658" y="4371377"/>
                </a:cubicBezTo>
                <a:cubicBezTo>
                  <a:pt x="509516" y="4366205"/>
                  <a:pt x="520943" y="4359803"/>
                  <a:pt x="532371" y="4353400"/>
                </a:cubicBezTo>
                <a:close/>
                <a:moveTo>
                  <a:pt x="364097" y="4338133"/>
                </a:moveTo>
                <a:cubicBezTo>
                  <a:pt x="333242" y="4364974"/>
                  <a:pt x="343242" y="4374578"/>
                  <a:pt x="307816" y="4403389"/>
                </a:cubicBezTo>
                <a:cubicBezTo>
                  <a:pt x="297531" y="4388122"/>
                  <a:pt x="326957" y="4331238"/>
                  <a:pt x="364097" y="4338133"/>
                </a:cubicBezTo>
                <a:close/>
                <a:moveTo>
                  <a:pt x="509230" y="4329760"/>
                </a:moveTo>
                <a:cubicBezTo>
                  <a:pt x="510658" y="4329514"/>
                  <a:pt x="511230" y="4330253"/>
                  <a:pt x="510658" y="4331730"/>
                </a:cubicBezTo>
                <a:cubicBezTo>
                  <a:pt x="509801" y="4334931"/>
                  <a:pt x="494660" y="4343796"/>
                  <a:pt x="496088" y="4337886"/>
                </a:cubicBezTo>
                <a:cubicBezTo>
                  <a:pt x="496945" y="4335424"/>
                  <a:pt x="505516" y="4329760"/>
                  <a:pt x="509230" y="4329760"/>
                </a:cubicBezTo>
                <a:close/>
                <a:moveTo>
                  <a:pt x="878061" y="4321634"/>
                </a:moveTo>
                <a:cubicBezTo>
                  <a:pt x="845492" y="4321387"/>
                  <a:pt x="804638" y="4391569"/>
                  <a:pt x="780639" y="4419642"/>
                </a:cubicBezTo>
                <a:cubicBezTo>
                  <a:pt x="762926" y="4437372"/>
                  <a:pt x="745213" y="4455102"/>
                  <a:pt x="727500" y="4472832"/>
                </a:cubicBezTo>
                <a:cubicBezTo>
                  <a:pt x="734071" y="4485638"/>
                  <a:pt x="678361" y="4524545"/>
                  <a:pt x="706073" y="4528485"/>
                </a:cubicBezTo>
                <a:cubicBezTo>
                  <a:pt x="770640" y="4456580"/>
                  <a:pt x="818065" y="4391569"/>
                  <a:pt x="878061" y="4321634"/>
                </a:cubicBezTo>
                <a:close/>
                <a:moveTo>
                  <a:pt x="149256" y="4317694"/>
                </a:moveTo>
                <a:cubicBezTo>
                  <a:pt x="158969" y="4322372"/>
                  <a:pt x="168397" y="4326805"/>
                  <a:pt x="178111" y="4331484"/>
                </a:cubicBezTo>
                <a:cubicBezTo>
                  <a:pt x="157826" y="4351676"/>
                  <a:pt x="160969" y="4362019"/>
                  <a:pt x="132971" y="4385413"/>
                </a:cubicBezTo>
                <a:cubicBezTo>
                  <a:pt x="129828" y="4405359"/>
                  <a:pt x="141256" y="4387876"/>
                  <a:pt x="156398" y="4396248"/>
                </a:cubicBezTo>
                <a:cubicBezTo>
                  <a:pt x="116115" y="4434663"/>
                  <a:pt x="75261" y="4446976"/>
                  <a:pt x="38692" y="4471601"/>
                </a:cubicBezTo>
                <a:cubicBezTo>
                  <a:pt x="25264" y="4480466"/>
                  <a:pt x="15265" y="4500413"/>
                  <a:pt x="6123" y="4495488"/>
                </a:cubicBezTo>
                <a:cubicBezTo>
                  <a:pt x="2695" y="4487115"/>
                  <a:pt x="29550" y="4470124"/>
                  <a:pt x="36121" y="4457072"/>
                </a:cubicBezTo>
                <a:cubicBezTo>
                  <a:pt x="38692" y="4451901"/>
                  <a:pt x="19836" y="4447961"/>
                  <a:pt x="42120" y="4433925"/>
                </a:cubicBezTo>
                <a:cubicBezTo>
                  <a:pt x="70404" y="4422843"/>
                  <a:pt x="97831" y="4414717"/>
                  <a:pt x="130400" y="4387629"/>
                </a:cubicBezTo>
                <a:cubicBezTo>
                  <a:pt x="120972" y="4382212"/>
                  <a:pt x="107544" y="4392801"/>
                  <a:pt x="98688" y="4385659"/>
                </a:cubicBezTo>
                <a:cubicBezTo>
                  <a:pt x="111830" y="4373347"/>
                  <a:pt x="124686" y="4360788"/>
                  <a:pt x="119543" y="4356109"/>
                </a:cubicBezTo>
                <a:cubicBezTo>
                  <a:pt x="98116" y="4355124"/>
                  <a:pt x="66976" y="4390831"/>
                  <a:pt x="46406" y="4386890"/>
                </a:cubicBezTo>
                <a:cubicBezTo>
                  <a:pt x="62976" y="4360788"/>
                  <a:pt x="79261" y="4365467"/>
                  <a:pt x="93260" y="4356602"/>
                </a:cubicBezTo>
                <a:cubicBezTo>
                  <a:pt x="114115" y="4343796"/>
                  <a:pt x="126971" y="4331484"/>
                  <a:pt x="149256" y="4317694"/>
                </a:cubicBezTo>
                <a:close/>
                <a:moveTo>
                  <a:pt x="272675" y="4314246"/>
                </a:moveTo>
                <a:cubicBezTo>
                  <a:pt x="275247" y="4313507"/>
                  <a:pt x="277532" y="4313754"/>
                  <a:pt x="279532" y="4314739"/>
                </a:cubicBezTo>
                <a:cubicBezTo>
                  <a:pt x="274104" y="4327298"/>
                  <a:pt x="263247" y="4342319"/>
                  <a:pt x="240678" y="4362019"/>
                </a:cubicBezTo>
                <a:cubicBezTo>
                  <a:pt x="225250" y="4356355"/>
                  <a:pt x="254391" y="4317940"/>
                  <a:pt x="272675" y="4314246"/>
                </a:cubicBezTo>
                <a:close/>
                <a:moveTo>
                  <a:pt x="336385" y="4313754"/>
                </a:moveTo>
                <a:cubicBezTo>
                  <a:pt x="337528" y="4313754"/>
                  <a:pt x="338099" y="4314246"/>
                  <a:pt x="337814" y="4315724"/>
                </a:cubicBezTo>
                <a:cubicBezTo>
                  <a:pt x="336957" y="4318925"/>
                  <a:pt x="321529" y="4328036"/>
                  <a:pt x="323243" y="4321880"/>
                </a:cubicBezTo>
                <a:cubicBezTo>
                  <a:pt x="323815" y="4319417"/>
                  <a:pt x="332671" y="4314000"/>
                  <a:pt x="336385" y="4313754"/>
                </a:cubicBezTo>
                <a:close/>
                <a:moveTo>
                  <a:pt x="665505" y="4312522"/>
                </a:moveTo>
                <a:cubicBezTo>
                  <a:pt x="659505" y="4318432"/>
                  <a:pt x="653791" y="4324589"/>
                  <a:pt x="647792" y="4330499"/>
                </a:cubicBezTo>
                <a:cubicBezTo>
                  <a:pt x="629793" y="4327544"/>
                  <a:pt x="608080" y="4349214"/>
                  <a:pt x="635792" y="4351184"/>
                </a:cubicBezTo>
                <a:cubicBezTo>
                  <a:pt x="644935" y="4342073"/>
                  <a:pt x="641792" y="4338133"/>
                  <a:pt x="647792" y="4330499"/>
                </a:cubicBezTo>
                <a:cubicBezTo>
                  <a:pt x="655791" y="4332715"/>
                  <a:pt x="664076" y="4334193"/>
                  <a:pt x="677218" y="4318186"/>
                </a:cubicBezTo>
                <a:cubicBezTo>
                  <a:pt x="673218" y="4316216"/>
                  <a:pt x="669219" y="4314492"/>
                  <a:pt x="665505" y="4312522"/>
                </a:cubicBezTo>
                <a:close/>
                <a:moveTo>
                  <a:pt x="2369384" y="4302180"/>
                </a:moveTo>
                <a:cubicBezTo>
                  <a:pt x="2380240" y="4306120"/>
                  <a:pt x="2347957" y="4339856"/>
                  <a:pt x="2341100" y="4331976"/>
                </a:cubicBezTo>
                <a:cubicBezTo>
                  <a:pt x="2346242" y="4326559"/>
                  <a:pt x="2350813" y="4321141"/>
                  <a:pt x="2344243" y="4320402"/>
                </a:cubicBezTo>
                <a:cubicBezTo>
                  <a:pt x="2350242" y="4314492"/>
                  <a:pt x="2356241" y="4308582"/>
                  <a:pt x="2362241" y="4302672"/>
                </a:cubicBezTo>
                <a:cubicBezTo>
                  <a:pt x="2365670" y="4301687"/>
                  <a:pt x="2367955" y="4301687"/>
                  <a:pt x="2369384" y="4302180"/>
                </a:cubicBezTo>
                <a:close/>
                <a:moveTo>
                  <a:pt x="495802" y="4298240"/>
                </a:moveTo>
                <a:cubicBezTo>
                  <a:pt x="497802" y="4297501"/>
                  <a:pt x="499516" y="4297747"/>
                  <a:pt x="500659" y="4298732"/>
                </a:cubicBezTo>
                <a:cubicBezTo>
                  <a:pt x="490374" y="4311537"/>
                  <a:pt x="491803" y="4319664"/>
                  <a:pt x="470661" y="4336901"/>
                </a:cubicBezTo>
                <a:cubicBezTo>
                  <a:pt x="444377" y="4342811"/>
                  <a:pt x="481232" y="4303165"/>
                  <a:pt x="495802" y="4298240"/>
                </a:cubicBezTo>
                <a:close/>
                <a:moveTo>
                  <a:pt x="571797" y="4294546"/>
                </a:moveTo>
                <a:cubicBezTo>
                  <a:pt x="602081" y="4287897"/>
                  <a:pt x="549513" y="4340595"/>
                  <a:pt x="542085" y="4332715"/>
                </a:cubicBezTo>
                <a:cubicBezTo>
                  <a:pt x="560084" y="4316709"/>
                  <a:pt x="555227" y="4310060"/>
                  <a:pt x="571797" y="4294546"/>
                </a:cubicBezTo>
                <a:close/>
                <a:moveTo>
                  <a:pt x="559798" y="4290360"/>
                </a:moveTo>
                <a:cubicBezTo>
                  <a:pt x="551798" y="4296762"/>
                  <a:pt x="542085" y="4307597"/>
                  <a:pt x="536371" y="4305135"/>
                </a:cubicBezTo>
                <a:cubicBezTo>
                  <a:pt x="544370" y="4298979"/>
                  <a:pt x="554084" y="4287897"/>
                  <a:pt x="559798" y="4290360"/>
                </a:cubicBezTo>
                <a:close/>
                <a:moveTo>
                  <a:pt x="473804" y="4289867"/>
                </a:moveTo>
                <a:cubicBezTo>
                  <a:pt x="476089" y="4289867"/>
                  <a:pt x="478089" y="4290360"/>
                  <a:pt x="479804" y="4291837"/>
                </a:cubicBezTo>
                <a:cubicBezTo>
                  <a:pt x="459234" y="4317940"/>
                  <a:pt x="402095" y="4359064"/>
                  <a:pt x="418094" y="4328283"/>
                </a:cubicBezTo>
                <a:cubicBezTo>
                  <a:pt x="432664" y="4330499"/>
                  <a:pt x="458376" y="4291098"/>
                  <a:pt x="473804" y="4289867"/>
                </a:cubicBezTo>
                <a:close/>
                <a:moveTo>
                  <a:pt x="250106" y="4285927"/>
                </a:moveTo>
                <a:cubicBezTo>
                  <a:pt x="252963" y="4285435"/>
                  <a:pt x="255534" y="4286420"/>
                  <a:pt x="257533" y="4288882"/>
                </a:cubicBezTo>
                <a:cubicBezTo>
                  <a:pt x="251534" y="4294792"/>
                  <a:pt x="245535" y="4300702"/>
                  <a:pt x="239535" y="4306612"/>
                </a:cubicBezTo>
                <a:cubicBezTo>
                  <a:pt x="233821" y="4303904"/>
                  <a:pt x="225536" y="4310799"/>
                  <a:pt x="219251" y="4310306"/>
                </a:cubicBezTo>
                <a:cubicBezTo>
                  <a:pt x="230107" y="4299964"/>
                  <a:pt x="241535" y="4287405"/>
                  <a:pt x="250106" y="4285927"/>
                </a:cubicBezTo>
                <a:close/>
                <a:moveTo>
                  <a:pt x="2435093" y="4270167"/>
                </a:moveTo>
                <a:cubicBezTo>
                  <a:pt x="2436236" y="4270167"/>
                  <a:pt x="2437093" y="4270660"/>
                  <a:pt x="2436807" y="4272137"/>
                </a:cubicBezTo>
                <a:cubicBezTo>
                  <a:pt x="2435950" y="4275338"/>
                  <a:pt x="2420523" y="4284203"/>
                  <a:pt x="2421951" y="4278293"/>
                </a:cubicBezTo>
                <a:cubicBezTo>
                  <a:pt x="2422808" y="4275831"/>
                  <a:pt x="2431379" y="4270167"/>
                  <a:pt x="2435093" y="4270167"/>
                </a:cubicBezTo>
                <a:close/>
                <a:moveTo>
                  <a:pt x="740356" y="4268197"/>
                </a:moveTo>
                <a:cubicBezTo>
                  <a:pt x="736643" y="4268197"/>
                  <a:pt x="727786" y="4273861"/>
                  <a:pt x="727215" y="4276323"/>
                </a:cubicBezTo>
                <a:cubicBezTo>
                  <a:pt x="725500" y="4282233"/>
                  <a:pt x="740928" y="4273368"/>
                  <a:pt x="741785" y="4270167"/>
                </a:cubicBezTo>
                <a:cubicBezTo>
                  <a:pt x="742356" y="4268690"/>
                  <a:pt x="741499" y="4268197"/>
                  <a:pt x="740356" y="4268197"/>
                </a:cubicBezTo>
                <a:close/>
                <a:moveTo>
                  <a:pt x="5774856" y="4229535"/>
                </a:moveTo>
                <a:cubicBezTo>
                  <a:pt x="5765999" y="4264257"/>
                  <a:pt x="5813425" y="4262287"/>
                  <a:pt x="5828566" y="4281495"/>
                </a:cubicBezTo>
                <a:cubicBezTo>
                  <a:pt x="5833423" y="4265735"/>
                  <a:pt x="5789141" y="4246527"/>
                  <a:pt x="5774856" y="4229535"/>
                </a:cubicBezTo>
                <a:close/>
                <a:moveTo>
                  <a:pt x="2315387" y="4227073"/>
                </a:moveTo>
                <a:cubicBezTo>
                  <a:pt x="2311673" y="4227319"/>
                  <a:pt x="2302531" y="4232983"/>
                  <a:pt x="2301960" y="4235446"/>
                </a:cubicBezTo>
                <a:cubicBezTo>
                  <a:pt x="2300531" y="4241356"/>
                  <a:pt x="2315673" y="4232244"/>
                  <a:pt x="2316530" y="4229043"/>
                </a:cubicBezTo>
                <a:cubicBezTo>
                  <a:pt x="2317102" y="4227565"/>
                  <a:pt x="2316530" y="4227073"/>
                  <a:pt x="2315387" y="4227073"/>
                </a:cubicBezTo>
                <a:close/>
                <a:moveTo>
                  <a:pt x="663790" y="4220178"/>
                </a:moveTo>
                <a:cubicBezTo>
                  <a:pt x="648649" y="4226580"/>
                  <a:pt x="649506" y="4247758"/>
                  <a:pt x="660934" y="4231752"/>
                </a:cubicBezTo>
                <a:cubicBezTo>
                  <a:pt x="673218" y="4235938"/>
                  <a:pt x="672076" y="4216730"/>
                  <a:pt x="663790" y="4220178"/>
                </a:cubicBezTo>
                <a:close/>
                <a:moveTo>
                  <a:pt x="2544800" y="4218454"/>
                </a:moveTo>
                <a:cubicBezTo>
                  <a:pt x="2545943" y="4218454"/>
                  <a:pt x="2546800" y="4218947"/>
                  <a:pt x="2546228" y="4220424"/>
                </a:cubicBezTo>
                <a:cubicBezTo>
                  <a:pt x="2545371" y="4223872"/>
                  <a:pt x="2529943" y="4232737"/>
                  <a:pt x="2531658" y="4226580"/>
                </a:cubicBezTo>
                <a:cubicBezTo>
                  <a:pt x="2532229" y="4224118"/>
                  <a:pt x="2541086" y="4218700"/>
                  <a:pt x="2544800" y="4218454"/>
                </a:cubicBezTo>
                <a:close/>
                <a:moveTo>
                  <a:pt x="500088" y="4218454"/>
                </a:moveTo>
                <a:cubicBezTo>
                  <a:pt x="469233" y="4245049"/>
                  <a:pt x="477518" y="4261548"/>
                  <a:pt x="450091" y="4260317"/>
                </a:cubicBezTo>
                <a:cubicBezTo>
                  <a:pt x="468947" y="4238893"/>
                  <a:pt x="475804" y="4215992"/>
                  <a:pt x="500088" y="4218454"/>
                </a:cubicBezTo>
                <a:close/>
                <a:moveTo>
                  <a:pt x="992053" y="4203925"/>
                </a:moveTo>
                <a:cubicBezTo>
                  <a:pt x="988339" y="4203925"/>
                  <a:pt x="979768" y="4209589"/>
                  <a:pt x="978911" y="4212052"/>
                </a:cubicBezTo>
                <a:cubicBezTo>
                  <a:pt x="977483" y="4217962"/>
                  <a:pt x="992624" y="4209097"/>
                  <a:pt x="993481" y="4205895"/>
                </a:cubicBezTo>
                <a:cubicBezTo>
                  <a:pt x="993767" y="4204418"/>
                  <a:pt x="993196" y="4203679"/>
                  <a:pt x="992053" y="4203925"/>
                </a:cubicBezTo>
                <a:close/>
                <a:moveTo>
                  <a:pt x="5825995" y="4200724"/>
                </a:moveTo>
                <a:cubicBezTo>
                  <a:pt x="5805425" y="4213037"/>
                  <a:pt x="5851708" y="4221902"/>
                  <a:pt x="5831138" y="4234214"/>
                </a:cubicBezTo>
                <a:cubicBezTo>
                  <a:pt x="5867706" y="4231013"/>
                  <a:pt x="5848565" y="4264257"/>
                  <a:pt x="5883420" y="4262287"/>
                </a:cubicBezTo>
                <a:cubicBezTo>
                  <a:pt x="5873135" y="4235938"/>
                  <a:pt x="5841423" y="4223625"/>
                  <a:pt x="5825995" y="4200724"/>
                </a:cubicBezTo>
                <a:close/>
                <a:moveTo>
                  <a:pt x="621793" y="4199000"/>
                </a:moveTo>
                <a:cubicBezTo>
                  <a:pt x="618079" y="4199000"/>
                  <a:pt x="609223" y="4204910"/>
                  <a:pt x="608652" y="4207127"/>
                </a:cubicBezTo>
                <a:cubicBezTo>
                  <a:pt x="606937" y="4213283"/>
                  <a:pt x="622651" y="4204172"/>
                  <a:pt x="623508" y="4200970"/>
                </a:cubicBezTo>
                <a:cubicBezTo>
                  <a:pt x="623793" y="4199493"/>
                  <a:pt x="622936" y="4198754"/>
                  <a:pt x="621793" y="4199000"/>
                </a:cubicBezTo>
                <a:close/>
                <a:moveTo>
                  <a:pt x="249820" y="4194568"/>
                </a:moveTo>
                <a:cubicBezTo>
                  <a:pt x="251248" y="4194568"/>
                  <a:pt x="251820" y="4195060"/>
                  <a:pt x="251248" y="4196538"/>
                </a:cubicBezTo>
                <a:cubicBezTo>
                  <a:pt x="250391" y="4199739"/>
                  <a:pt x="234964" y="4208850"/>
                  <a:pt x="236678" y="4202940"/>
                </a:cubicBezTo>
                <a:cubicBezTo>
                  <a:pt x="237249" y="4200478"/>
                  <a:pt x="246106" y="4194568"/>
                  <a:pt x="249820" y="4194568"/>
                </a:cubicBezTo>
                <a:close/>
                <a:moveTo>
                  <a:pt x="2535086" y="4186688"/>
                </a:moveTo>
                <a:cubicBezTo>
                  <a:pt x="2538229" y="4193829"/>
                  <a:pt x="2535372" y="4203433"/>
                  <a:pt x="2519944" y="4218700"/>
                </a:cubicBezTo>
                <a:cubicBezTo>
                  <a:pt x="2517944" y="4217715"/>
                  <a:pt x="2515945" y="4216977"/>
                  <a:pt x="2514231" y="4216238"/>
                </a:cubicBezTo>
                <a:cubicBezTo>
                  <a:pt x="2518230" y="4207619"/>
                  <a:pt x="2522515" y="4198754"/>
                  <a:pt x="2535086" y="4186688"/>
                </a:cubicBezTo>
                <a:close/>
                <a:moveTo>
                  <a:pt x="2407667" y="4180531"/>
                </a:moveTo>
                <a:cubicBezTo>
                  <a:pt x="2399667" y="4174621"/>
                  <a:pt x="2337957" y="4232983"/>
                  <a:pt x="2369098" y="4227565"/>
                </a:cubicBezTo>
                <a:cubicBezTo>
                  <a:pt x="2398810" y="4204664"/>
                  <a:pt x="2383954" y="4200970"/>
                  <a:pt x="2407667" y="4180531"/>
                </a:cubicBezTo>
                <a:close/>
                <a:moveTo>
                  <a:pt x="329243" y="4179792"/>
                </a:moveTo>
                <a:cubicBezTo>
                  <a:pt x="314387" y="4194568"/>
                  <a:pt x="299531" y="4209343"/>
                  <a:pt x="284960" y="4224364"/>
                </a:cubicBezTo>
                <a:cubicBezTo>
                  <a:pt x="299245" y="4227565"/>
                  <a:pt x="323529" y="4193829"/>
                  <a:pt x="337814" y="4196784"/>
                </a:cubicBezTo>
                <a:cubicBezTo>
                  <a:pt x="347241" y="4185949"/>
                  <a:pt x="334671" y="4184471"/>
                  <a:pt x="329243" y="4179792"/>
                </a:cubicBezTo>
                <a:close/>
                <a:moveTo>
                  <a:pt x="2458806" y="4177084"/>
                </a:moveTo>
                <a:cubicBezTo>
                  <a:pt x="2455092" y="4177084"/>
                  <a:pt x="2446235" y="4182994"/>
                  <a:pt x="2445378" y="4185456"/>
                </a:cubicBezTo>
                <a:cubicBezTo>
                  <a:pt x="2443950" y="4191366"/>
                  <a:pt x="2459377" y="4182255"/>
                  <a:pt x="2460234" y="4179054"/>
                </a:cubicBezTo>
                <a:cubicBezTo>
                  <a:pt x="2460805" y="4177576"/>
                  <a:pt x="2459949" y="4177084"/>
                  <a:pt x="2458806" y="4177084"/>
                </a:cubicBezTo>
                <a:close/>
                <a:moveTo>
                  <a:pt x="2656506" y="4167234"/>
                </a:moveTo>
                <a:cubicBezTo>
                  <a:pt x="2659934" y="4166249"/>
                  <a:pt x="2662791" y="4167480"/>
                  <a:pt x="2664791" y="4171666"/>
                </a:cubicBezTo>
                <a:cubicBezTo>
                  <a:pt x="2647650" y="4187919"/>
                  <a:pt x="2631651" y="4199739"/>
                  <a:pt x="2617937" y="4201955"/>
                </a:cubicBezTo>
                <a:cubicBezTo>
                  <a:pt x="2630794" y="4190381"/>
                  <a:pt x="2645935" y="4169696"/>
                  <a:pt x="2656506" y="4167234"/>
                </a:cubicBezTo>
                <a:close/>
                <a:moveTo>
                  <a:pt x="868919" y="4160092"/>
                </a:moveTo>
                <a:cubicBezTo>
                  <a:pt x="862919" y="4166002"/>
                  <a:pt x="857205" y="4171666"/>
                  <a:pt x="851206" y="4177576"/>
                </a:cubicBezTo>
                <a:cubicBezTo>
                  <a:pt x="854920" y="4179546"/>
                  <a:pt x="858919" y="4181270"/>
                  <a:pt x="862634" y="4183240"/>
                </a:cubicBezTo>
                <a:cubicBezTo>
                  <a:pt x="868633" y="4177330"/>
                  <a:pt x="874633" y="4171174"/>
                  <a:pt x="880347" y="4165264"/>
                </a:cubicBezTo>
                <a:cubicBezTo>
                  <a:pt x="876633" y="4163540"/>
                  <a:pt x="872633" y="4161816"/>
                  <a:pt x="868919" y="4160092"/>
                </a:cubicBezTo>
                <a:close/>
                <a:moveTo>
                  <a:pt x="2440236" y="4156645"/>
                </a:moveTo>
                <a:cubicBezTo>
                  <a:pt x="2431379" y="4165510"/>
                  <a:pt x="2422522" y="4174375"/>
                  <a:pt x="2413381" y="4183486"/>
                </a:cubicBezTo>
                <a:cubicBezTo>
                  <a:pt x="2417380" y="4185210"/>
                  <a:pt x="2421094" y="4186934"/>
                  <a:pt x="2425094" y="4188658"/>
                </a:cubicBezTo>
                <a:cubicBezTo>
                  <a:pt x="2444807" y="4171912"/>
                  <a:pt x="2451664" y="4160339"/>
                  <a:pt x="2440236" y="4156645"/>
                </a:cubicBezTo>
                <a:close/>
                <a:moveTo>
                  <a:pt x="551513" y="4143101"/>
                </a:moveTo>
                <a:cubicBezTo>
                  <a:pt x="540371" y="4153197"/>
                  <a:pt x="527229" y="4168957"/>
                  <a:pt x="518944" y="4167234"/>
                </a:cubicBezTo>
                <a:cubicBezTo>
                  <a:pt x="530371" y="4157137"/>
                  <a:pt x="543228" y="4141377"/>
                  <a:pt x="551513" y="4143101"/>
                </a:cubicBezTo>
                <a:close/>
                <a:moveTo>
                  <a:pt x="516372" y="4137437"/>
                </a:moveTo>
                <a:cubicBezTo>
                  <a:pt x="508087" y="4135713"/>
                  <a:pt x="495231" y="4151227"/>
                  <a:pt x="483803" y="4161324"/>
                </a:cubicBezTo>
                <a:cubicBezTo>
                  <a:pt x="492088" y="4163294"/>
                  <a:pt x="504945" y="4147287"/>
                  <a:pt x="516372" y="4137437"/>
                </a:cubicBezTo>
                <a:close/>
                <a:moveTo>
                  <a:pt x="4223823" y="4135221"/>
                </a:moveTo>
                <a:cubicBezTo>
                  <a:pt x="4233537" y="4136452"/>
                  <a:pt x="4244108" y="4143101"/>
                  <a:pt x="4243250" y="4147533"/>
                </a:cubicBezTo>
                <a:cubicBezTo>
                  <a:pt x="4242965" y="4155167"/>
                  <a:pt x="4207253" y="4152212"/>
                  <a:pt x="4209539" y="4144578"/>
                </a:cubicBezTo>
                <a:cubicBezTo>
                  <a:pt x="4209824" y="4139653"/>
                  <a:pt x="4211824" y="4137191"/>
                  <a:pt x="4215252" y="4135960"/>
                </a:cubicBezTo>
                <a:cubicBezTo>
                  <a:pt x="4217538" y="4134975"/>
                  <a:pt x="4220681" y="4134728"/>
                  <a:pt x="4223823" y="4135221"/>
                </a:cubicBezTo>
                <a:close/>
                <a:moveTo>
                  <a:pt x="5689719" y="4128080"/>
                </a:moveTo>
                <a:cubicBezTo>
                  <a:pt x="5705432" y="4168711"/>
                  <a:pt x="5726002" y="4206142"/>
                  <a:pt x="5769142" y="4229043"/>
                </a:cubicBezTo>
                <a:cubicBezTo>
                  <a:pt x="5754000" y="4187919"/>
                  <a:pt x="5718289" y="4160585"/>
                  <a:pt x="5689719" y="4128080"/>
                </a:cubicBezTo>
                <a:close/>
                <a:moveTo>
                  <a:pt x="470090" y="4127833"/>
                </a:moveTo>
                <a:cubicBezTo>
                  <a:pt x="459519" y="4130296"/>
                  <a:pt x="444377" y="4151473"/>
                  <a:pt x="431521" y="4162801"/>
                </a:cubicBezTo>
                <a:cubicBezTo>
                  <a:pt x="443806" y="4165510"/>
                  <a:pt x="459805" y="4153690"/>
                  <a:pt x="478661" y="4132512"/>
                </a:cubicBezTo>
                <a:cubicBezTo>
                  <a:pt x="476375" y="4128326"/>
                  <a:pt x="473518" y="4127095"/>
                  <a:pt x="470090" y="4127833"/>
                </a:cubicBezTo>
                <a:close/>
                <a:moveTo>
                  <a:pt x="374097" y="4109118"/>
                </a:moveTo>
                <a:cubicBezTo>
                  <a:pt x="353241" y="4130050"/>
                  <a:pt x="332671" y="4150981"/>
                  <a:pt x="311815" y="4171666"/>
                </a:cubicBezTo>
                <a:cubicBezTo>
                  <a:pt x="325243" y="4167234"/>
                  <a:pt x="400381" y="4118722"/>
                  <a:pt x="374097" y="4109118"/>
                </a:cubicBezTo>
                <a:close/>
                <a:moveTo>
                  <a:pt x="367526" y="4085232"/>
                </a:moveTo>
                <a:cubicBezTo>
                  <a:pt x="366383" y="4085478"/>
                  <a:pt x="363812" y="4086709"/>
                  <a:pt x="359812" y="4089664"/>
                </a:cubicBezTo>
                <a:cubicBezTo>
                  <a:pt x="353527" y="4085232"/>
                  <a:pt x="343242" y="4100746"/>
                  <a:pt x="359812" y="4089664"/>
                </a:cubicBezTo>
                <a:cubicBezTo>
                  <a:pt x="364383" y="4092619"/>
                  <a:pt x="371240" y="4084493"/>
                  <a:pt x="367526" y="4085232"/>
                </a:cubicBezTo>
                <a:close/>
                <a:moveTo>
                  <a:pt x="330386" y="4075628"/>
                </a:moveTo>
                <a:cubicBezTo>
                  <a:pt x="320101" y="4085478"/>
                  <a:pt x="324957" y="4093358"/>
                  <a:pt x="312673" y="4093358"/>
                </a:cubicBezTo>
                <a:cubicBezTo>
                  <a:pt x="306959" y="4090403"/>
                  <a:pt x="320958" y="4074397"/>
                  <a:pt x="330386" y="4075628"/>
                </a:cubicBezTo>
                <a:close/>
                <a:moveTo>
                  <a:pt x="2763355" y="4071688"/>
                </a:moveTo>
                <a:cubicBezTo>
                  <a:pt x="2806781" y="4067994"/>
                  <a:pt x="2727929" y="4137930"/>
                  <a:pt x="2715930" y="4127587"/>
                </a:cubicBezTo>
                <a:cubicBezTo>
                  <a:pt x="2747357" y="4102469"/>
                  <a:pt x="2742214" y="4092619"/>
                  <a:pt x="2763355" y="4071688"/>
                </a:cubicBezTo>
                <a:close/>
                <a:moveTo>
                  <a:pt x="2542514" y="4041645"/>
                </a:moveTo>
                <a:cubicBezTo>
                  <a:pt x="2539657" y="4042138"/>
                  <a:pt x="2536515" y="4043123"/>
                  <a:pt x="2535086" y="4044354"/>
                </a:cubicBezTo>
                <a:cubicBezTo>
                  <a:pt x="2514231" y="4057651"/>
                  <a:pt x="2514802" y="4072427"/>
                  <a:pt x="2505374" y="4082523"/>
                </a:cubicBezTo>
                <a:cubicBezTo>
                  <a:pt x="2483090" y="4106409"/>
                  <a:pt x="2457092" y="4133497"/>
                  <a:pt x="2449092" y="4147780"/>
                </a:cubicBezTo>
                <a:cubicBezTo>
                  <a:pt x="2459663" y="4148272"/>
                  <a:pt x="2473662" y="4136452"/>
                  <a:pt x="2483947" y="4138176"/>
                </a:cubicBezTo>
                <a:cubicBezTo>
                  <a:pt x="2501088" y="4123893"/>
                  <a:pt x="2496232" y="4119214"/>
                  <a:pt x="2490232" y="4114782"/>
                </a:cubicBezTo>
                <a:cubicBezTo>
                  <a:pt x="2511945" y="4082523"/>
                  <a:pt x="2515659" y="4116752"/>
                  <a:pt x="2537371" y="4084493"/>
                </a:cubicBezTo>
                <a:cubicBezTo>
                  <a:pt x="2507374" y="4091142"/>
                  <a:pt x="2534515" y="4049279"/>
                  <a:pt x="2552514" y="4052480"/>
                </a:cubicBezTo>
                <a:cubicBezTo>
                  <a:pt x="2561941" y="4042630"/>
                  <a:pt x="2551370" y="4040414"/>
                  <a:pt x="2542514" y="4041645"/>
                </a:cubicBezTo>
                <a:close/>
                <a:moveTo>
                  <a:pt x="2818209" y="4019975"/>
                </a:moveTo>
                <a:cubicBezTo>
                  <a:pt x="2830494" y="4018990"/>
                  <a:pt x="2839636" y="4028840"/>
                  <a:pt x="2828780" y="4038198"/>
                </a:cubicBezTo>
                <a:cubicBezTo>
                  <a:pt x="2817923" y="4037213"/>
                  <a:pt x="2805067" y="4045339"/>
                  <a:pt x="2796782" y="4035981"/>
                </a:cubicBezTo>
                <a:cubicBezTo>
                  <a:pt x="2802496" y="4024900"/>
                  <a:pt x="2811066" y="4020467"/>
                  <a:pt x="2818209" y="4019975"/>
                </a:cubicBezTo>
                <a:close/>
                <a:moveTo>
                  <a:pt x="2682504" y="4010617"/>
                </a:moveTo>
                <a:cubicBezTo>
                  <a:pt x="2670219" y="4013080"/>
                  <a:pt x="2651078" y="4043123"/>
                  <a:pt x="2637079" y="4053219"/>
                </a:cubicBezTo>
                <a:cubicBezTo>
                  <a:pt x="2642793" y="4055681"/>
                  <a:pt x="2652221" y="4044354"/>
                  <a:pt x="2660506" y="4038198"/>
                </a:cubicBezTo>
                <a:cubicBezTo>
                  <a:pt x="2669362" y="4029332"/>
                  <a:pt x="2678219" y="4020221"/>
                  <a:pt x="2687075" y="4011356"/>
                </a:cubicBezTo>
                <a:cubicBezTo>
                  <a:pt x="2685647" y="4010371"/>
                  <a:pt x="2684218" y="4010125"/>
                  <a:pt x="2682504" y="4010617"/>
                </a:cubicBezTo>
                <a:close/>
                <a:moveTo>
                  <a:pt x="719215" y="4010617"/>
                </a:moveTo>
                <a:cubicBezTo>
                  <a:pt x="700931" y="4012095"/>
                  <a:pt x="658934" y="4066763"/>
                  <a:pt x="677504" y="4069718"/>
                </a:cubicBezTo>
                <a:cubicBezTo>
                  <a:pt x="714073" y="4040660"/>
                  <a:pt x="700359" y="4048048"/>
                  <a:pt x="736643" y="4018990"/>
                </a:cubicBezTo>
                <a:cubicBezTo>
                  <a:pt x="725786" y="4022930"/>
                  <a:pt x="706930" y="4025146"/>
                  <a:pt x="719215" y="4010617"/>
                </a:cubicBezTo>
                <a:close/>
                <a:moveTo>
                  <a:pt x="638935" y="4000028"/>
                </a:moveTo>
                <a:cubicBezTo>
                  <a:pt x="632364" y="4001014"/>
                  <a:pt x="634364" y="4014557"/>
                  <a:pt x="616937" y="4027855"/>
                </a:cubicBezTo>
                <a:cubicBezTo>
                  <a:pt x="603223" y="4041153"/>
                  <a:pt x="609509" y="4025146"/>
                  <a:pt x="611223" y="4025146"/>
                </a:cubicBezTo>
                <a:cubicBezTo>
                  <a:pt x="601795" y="4025639"/>
                  <a:pt x="590367" y="4039675"/>
                  <a:pt x="581796" y="4037459"/>
                </a:cubicBezTo>
                <a:cubicBezTo>
                  <a:pt x="578082" y="4046816"/>
                  <a:pt x="553227" y="4067748"/>
                  <a:pt x="552084" y="4075628"/>
                </a:cubicBezTo>
                <a:cubicBezTo>
                  <a:pt x="552084" y="4076859"/>
                  <a:pt x="558655" y="4077105"/>
                  <a:pt x="557798" y="4078337"/>
                </a:cubicBezTo>
                <a:cubicBezTo>
                  <a:pt x="549513" y="4093358"/>
                  <a:pt x="522943" y="4108626"/>
                  <a:pt x="542942" y="4110842"/>
                </a:cubicBezTo>
                <a:cubicBezTo>
                  <a:pt x="570654" y="4084739"/>
                  <a:pt x="594938" y="4056174"/>
                  <a:pt x="622936" y="4030317"/>
                </a:cubicBezTo>
                <a:cubicBezTo>
                  <a:pt x="630936" y="4022930"/>
                  <a:pt x="658648" y="4012095"/>
                  <a:pt x="649506" y="4003722"/>
                </a:cubicBezTo>
                <a:cubicBezTo>
                  <a:pt x="644363" y="4000767"/>
                  <a:pt x="641221" y="3999782"/>
                  <a:pt x="638935" y="4000028"/>
                </a:cubicBezTo>
                <a:close/>
                <a:moveTo>
                  <a:pt x="365240" y="4000028"/>
                </a:moveTo>
                <a:cubicBezTo>
                  <a:pt x="366383" y="4000028"/>
                  <a:pt x="366955" y="4000521"/>
                  <a:pt x="366669" y="4001999"/>
                </a:cubicBezTo>
                <a:cubicBezTo>
                  <a:pt x="365812" y="4005200"/>
                  <a:pt x="350384" y="4014311"/>
                  <a:pt x="351813" y="4008155"/>
                </a:cubicBezTo>
                <a:cubicBezTo>
                  <a:pt x="352670" y="4005692"/>
                  <a:pt x="361526" y="4000275"/>
                  <a:pt x="365240" y="4000028"/>
                </a:cubicBezTo>
                <a:close/>
                <a:moveTo>
                  <a:pt x="2866206" y="3992395"/>
                </a:moveTo>
                <a:cubicBezTo>
                  <a:pt x="2857920" y="3998551"/>
                  <a:pt x="2848492" y="4009879"/>
                  <a:pt x="2842779" y="4007416"/>
                </a:cubicBezTo>
                <a:cubicBezTo>
                  <a:pt x="2850778" y="4001014"/>
                  <a:pt x="2860206" y="3989932"/>
                  <a:pt x="2866206" y="3992395"/>
                </a:cubicBezTo>
                <a:close/>
                <a:moveTo>
                  <a:pt x="735785" y="3990671"/>
                </a:moveTo>
                <a:cubicBezTo>
                  <a:pt x="732071" y="3990917"/>
                  <a:pt x="722929" y="3996581"/>
                  <a:pt x="722358" y="3999043"/>
                </a:cubicBezTo>
                <a:cubicBezTo>
                  <a:pt x="720929" y="4005200"/>
                  <a:pt x="736357" y="3996088"/>
                  <a:pt x="737214" y="3992887"/>
                </a:cubicBezTo>
                <a:cubicBezTo>
                  <a:pt x="737500" y="3991410"/>
                  <a:pt x="736928" y="3990671"/>
                  <a:pt x="735785" y="3990671"/>
                </a:cubicBezTo>
                <a:close/>
                <a:moveTo>
                  <a:pt x="4130687" y="3971956"/>
                </a:moveTo>
                <a:cubicBezTo>
                  <a:pt x="4128401" y="3980575"/>
                  <a:pt x="4111545" y="3973680"/>
                  <a:pt x="4111260" y="3984515"/>
                </a:cubicBezTo>
                <a:cubicBezTo>
                  <a:pt x="4115545" y="3985992"/>
                  <a:pt x="4117259" y="3988947"/>
                  <a:pt x="4115259" y="3994365"/>
                </a:cubicBezTo>
                <a:cubicBezTo>
                  <a:pt x="4145543" y="3994857"/>
                  <a:pt x="4130401" y="3999536"/>
                  <a:pt x="4134687" y="4015050"/>
                </a:cubicBezTo>
                <a:cubicBezTo>
                  <a:pt x="4149543" y="4016035"/>
                  <a:pt x="4167256" y="4019975"/>
                  <a:pt x="4170113" y="4008155"/>
                </a:cubicBezTo>
                <a:cubicBezTo>
                  <a:pt x="4163542" y="4006924"/>
                  <a:pt x="4165256" y="4000275"/>
                  <a:pt x="4166970" y="3993626"/>
                </a:cubicBezTo>
                <a:cubicBezTo>
                  <a:pt x="4140686" y="3997073"/>
                  <a:pt x="4144400" y="3988455"/>
                  <a:pt x="4130687" y="3971956"/>
                </a:cubicBezTo>
                <a:close/>
                <a:moveTo>
                  <a:pt x="232678" y="3948316"/>
                </a:moveTo>
                <a:cubicBezTo>
                  <a:pt x="218108" y="3983776"/>
                  <a:pt x="150970" y="4041399"/>
                  <a:pt x="154969" y="4068979"/>
                </a:cubicBezTo>
                <a:cubicBezTo>
                  <a:pt x="190395" y="4041645"/>
                  <a:pt x="190395" y="4002984"/>
                  <a:pt x="220393" y="3994857"/>
                </a:cubicBezTo>
                <a:cubicBezTo>
                  <a:pt x="210966" y="4005692"/>
                  <a:pt x="219822" y="4008894"/>
                  <a:pt x="228678" y="4011849"/>
                </a:cubicBezTo>
                <a:cubicBezTo>
                  <a:pt x="206680" y="4034996"/>
                  <a:pt x="189824" y="4055928"/>
                  <a:pt x="187253" y="4070949"/>
                </a:cubicBezTo>
                <a:cubicBezTo>
                  <a:pt x="175825" y="4081045"/>
                  <a:pt x="162969" y="4096559"/>
                  <a:pt x="154684" y="4094836"/>
                </a:cubicBezTo>
                <a:cubicBezTo>
                  <a:pt x="163826" y="4066024"/>
                  <a:pt x="101259" y="4134482"/>
                  <a:pt x="86689" y="4154428"/>
                </a:cubicBezTo>
                <a:cubicBezTo>
                  <a:pt x="68404" y="4152705"/>
                  <a:pt x="97259" y="4118722"/>
                  <a:pt x="108116" y="4099022"/>
                </a:cubicBezTo>
                <a:cubicBezTo>
                  <a:pt x="128686" y="4061591"/>
                  <a:pt x="147256" y="4025146"/>
                  <a:pt x="185253" y="4004707"/>
                </a:cubicBezTo>
                <a:cubicBezTo>
                  <a:pt x="196681" y="3985253"/>
                  <a:pt x="195252" y="3948562"/>
                  <a:pt x="232678" y="3948316"/>
                </a:cubicBezTo>
                <a:close/>
                <a:moveTo>
                  <a:pt x="2803638" y="3940928"/>
                </a:moveTo>
                <a:cubicBezTo>
                  <a:pt x="2802496" y="3941174"/>
                  <a:pt x="2799925" y="3942159"/>
                  <a:pt x="2795925" y="3944868"/>
                </a:cubicBezTo>
                <a:cubicBezTo>
                  <a:pt x="2777926" y="3946592"/>
                  <a:pt x="2755928" y="3977127"/>
                  <a:pt x="2736786" y="3995596"/>
                </a:cubicBezTo>
                <a:cubicBezTo>
                  <a:pt x="2709645" y="4022191"/>
                  <a:pt x="2686790" y="4046570"/>
                  <a:pt x="2665934" y="4067009"/>
                </a:cubicBezTo>
                <a:cubicBezTo>
                  <a:pt x="2689646" y="4067255"/>
                  <a:pt x="2668219" y="4086709"/>
                  <a:pt x="2685933" y="4089664"/>
                </a:cubicBezTo>
                <a:cubicBezTo>
                  <a:pt x="2693646" y="4077598"/>
                  <a:pt x="2732215" y="4039675"/>
                  <a:pt x="2765927" y="4009386"/>
                </a:cubicBezTo>
                <a:cubicBezTo>
                  <a:pt x="2787068" y="3990178"/>
                  <a:pt x="2799353" y="3981067"/>
                  <a:pt x="2815923" y="3967523"/>
                </a:cubicBezTo>
                <a:cubicBezTo>
                  <a:pt x="2786783" y="3951024"/>
                  <a:pt x="2765927" y="4013326"/>
                  <a:pt x="2715645" y="4051003"/>
                </a:cubicBezTo>
                <a:cubicBezTo>
                  <a:pt x="2710502" y="4037459"/>
                  <a:pt x="2744214" y="4017266"/>
                  <a:pt x="2754213" y="4003722"/>
                </a:cubicBezTo>
                <a:cubicBezTo>
                  <a:pt x="2754785" y="4002984"/>
                  <a:pt x="2748214" y="4001999"/>
                  <a:pt x="2748214" y="4001014"/>
                </a:cubicBezTo>
                <a:cubicBezTo>
                  <a:pt x="2748500" y="4000275"/>
                  <a:pt x="2769641" y="3971217"/>
                  <a:pt x="2769355" y="3971710"/>
                </a:cubicBezTo>
                <a:cubicBezTo>
                  <a:pt x="2776212" y="3962598"/>
                  <a:pt x="2788497" y="3953733"/>
                  <a:pt x="2795925" y="3944868"/>
                </a:cubicBezTo>
                <a:cubicBezTo>
                  <a:pt x="2800496" y="3948069"/>
                  <a:pt x="2807353" y="3940189"/>
                  <a:pt x="2803638" y="3940928"/>
                </a:cubicBezTo>
                <a:close/>
                <a:moveTo>
                  <a:pt x="2841064" y="3938958"/>
                </a:moveTo>
                <a:cubicBezTo>
                  <a:pt x="2837350" y="3938958"/>
                  <a:pt x="2828780" y="3944622"/>
                  <a:pt x="2827923" y="3947084"/>
                </a:cubicBezTo>
                <a:cubicBezTo>
                  <a:pt x="2826494" y="3952994"/>
                  <a:pt x="2841636" y="3944129"/>
                  <a:pt x="2842493" y="3940928"/>
                </a:cubicBezTo>
                <a:cubicBezTo>
                  <a:pt x="2843064" y="3939451"/>
                  <a:pt x="2842493" y="3938958"/>
                  <a:pt x="2841064" y="3938958"/>
                </a:cubicBezTo>
                <a:close/>
                <a:moveTo>
                  <a:pt x="3908417" y="3924675"/>
                </a:moveTo>
                <a:cubicBezTo>
                  <a:pt x="3916702" y="3925660"/>
                  <a:pt x="3921845" y="3936249"/>
                  <a:pt x="3930701" y="3939697"/>
                </a:cubicBezTo>
                <a:cubicBezTo>
                  <a:pt x="3932415" y="3956196"/>
                  <a:pt x="3893561" y="3939204"/>
                  <a:pt x="3898418" y="3927384"/>
                </a:cubicBezTo>
                <a:cubicBezTo>
                  <a:pt x="3902132" y="3924922"/>
                  <a:pt x="3905560" y="3924429"/>
                  <a:pt x="3908417" y="3924675"/>
                </a:cubicBezTo>
                <a:close/>
                <a:moveTo>
                  <a:pt x="2887061" y="3896356"/>
                </a:moveTo>
                <a:cubicBezTo>
                  <a:pt x="2881062" y="3893894"/>
                  <a:pt x="2871634" y="3905221"/>
                  <a:pt x="2863348" y="3911624"/>
                </a:cubicBezTo>
                <a:cubicBezTo>
                  <a:pt x="2869348" y="3913840"/>
                  <a:pt x="2878776" y="3902513"/>
                  <a:pt x="2887061" y="3896356"/>
                </a:cubicBezTo>
                <a:close/>
                <a:moveTo>
                  <a:pt x="271533" y="3889215"/>
                </a:moveTo>
                <a:cubicBezTo>
                  <a:pt x="263533" y="3895371"/>
                  <a:pt x="254105" y="3906699"/>
                  <a:pt x="248106" y="3904236"/>
                </a:cubicBezTo>
                <a:cubicBezTo>
                  <a:pt x="256391" y="3897834"/>
                  <a:pt x="265819" y="3886753"/>
                  <a:pt x="271533" y="3889215"/>
                </a:cubicBezTo>
                <a:close/>
                <a:moveTo>
                  <a:pt x="2836493" y="3884044"/>
                </a:moveTo>
                <a:cubicBezTo>
                  <a:pt x="2833922" y="3883551"/>
                  <a:pt x="2829637" y="3885768"/>
                  <a:pt x="2822780" y="3892416"/>
                </a:cubicBezTo>
                <a:cubicBezTo>
                  <a:pt x="2791639" y="3883059"/>
                  <a:pt x="2781069" y="3940189"/>
                  <a:pt x="2737072" y="3969493"/>
                </a:cubicBezTo>
                <a:cubicBezTo>
                  <a:pt x="2746500" y="3983283"/>
                  <a:pt x="2774783" y="3925660"/>
                  <a:pt x="2784211" y="3939451"/>
                </a:cubicBezTo>
                <a:cubicBezTo>
                  <a:pt x="2789925" y="3915072"/>
                  <a:pt x="2817923" y="3913102"/>
                  <a:pt x="2822780" y="3892416"/>
                </a:cubicBezTo>
                <a:cubicBezTo>
                  <a:pt x="2834493" y="3907191"/>
                  <a:pt x="2844207" y="3885029"/>
                  <a:pt x="2836493" y="3884044"/>
                </a:cubicBezTo>
                <a:close/>
                <a:moveTo>
                  <a:pt x="3846136" y="3872962"/>
                </a:moveTo>
                <a:cubicBezTo>
                  <a:pt x="3853564" y="3873455"/>
                  <a:pt x="3861277" y="3873947"/>
                  <a:pt x="3868705" y="3874686"/>
                </a:cubicBezTo>
                <a:cubicBezTo>
                  <a:pt x="3856135" y="3900296"/>
                  <a:pt x="3895275" y="3875917"/>
                  <a:pt x="3892704" y="3900296"/>
                </a:cubicBezTo>
                <a:cubicBezTo>
                  <a:pt x="3887847" y="3900789"/>
                  <a:pt x="3887847" y="3898080"/>
                  <a:pt x="3887847" y="3895371"/>
                </a:cubicBezTo>
                <a:cubicBezTo>
                  <a:pt x="3881276" y="3895618"/>
                  <a:pt x="3883847" y="3899558"/>
                  <a:pt x="3886990" y="3899804"/>
                </a:cubicBezTo>
                <a:cubicBezTo>
                  <a:pt x="3874419" y="3906453"/>
                  <a:pt x="3849564" y="3886014"/>
                  <a:pt x="3846136" y="3872962"/>
                </a:cubicBezTo>
                <a:close/>
                <a:moveTo>
                  <a:pt x="335242" y="3857202"/>
                </a:moveTo>
                <a:cubicBezTo>
                  <a:pt x="337242" y="3856710"/>
                  <a:pt x="339242" y="3856956"/>
                  <a:pt x="341242" y="3857449"/>
                </a:cubicBezTo>
                <a:cubicBezTo>
                  <a:pt x="337528" y="3863851"/>
                  <a:pt x="321529" y="3898819"/>
                  <a:pt x="305816" y="3893401"/>
                </a:cubicBezTo>
                <a:cubicBezTo>
                  <a:pt x="308959" y="3887738"/>
                  <a:pt x="321529" y="3860157"/>
                  <a:pt x="335242" y="3857202"/>
                </a:cubicBezTo>
                <a:close/>
                <a:moveTo>
                  <a:pt x="2889061" y="3856710"/>
                </a:moveTo>
                <a:cubicBezTo>
                  <a:pt x="2885347" y="3856956"/>
                  <a:pt x="2876205" y="3862374"/>
                  <a:pt x="2875633" y="3864836"/>
                </a:cubicBezTo>
                <a:cubicBezTo>
                  <a:pt x="2874205" y="3870992"/>
                  <a:pt x="2889347" y="3862127"/>
                  <a:pt x="2890490" y="3858680"/>
                </a:cubicBezTo>
                <a:cubicBezTo>
                  <a:pt x="2890775" y="3857202"/>
                  <a:pt x="2890204" y="3856710"/>
                  <a:pt x="2889061" y="3856710"/>
                </a:cubicBezTo>
                <a:close/>
                <a:moveTo>
                  <a:pt x="2886204" y="3842181"/>
                </a:moveTo>
                <a:cubicBezTo>
                  <a:pt x="2882490" y="3842427"/>
                  <a:pt x="2873634" y="3848091"/>
                  <a:pt x="2873062" y="3850307"/>
                </a:cubicBezTo>
                <a:cubicBezTo>
                  <a:pt x="2871348" y="3856464"/>
                  <a:pt x="2886775" y="3847599"/>
                  <a:pt x="2887633" y="3844397"/>
                </a:cubicBezTo>
                <a:cubicBezTo>
                  <a:pt x="2887918" y="3842673"/>
                  <a:pt x="2887347" y="3842181"/>
                  <a:pt x="2886204" y="3842181"/>
                </a:cubicBezTo>
                <a:close/>
                <a:moveTo>
                  <a:pt x="576082" y="3838241"/>
                </a:moveTo>
                <a:cubicBezTo>
                  <a:pt x="566369" y="3836763"/>
                  <a:pt x="552655" y="3853016"/>
                  <a:pt x="558369" y="3855725"/>
                </a:cubicBezTo>
                <a:cubicBezTo>
                  <a:pt x="570654" y="3855725"/>
                  <a:pt x="565512" y="3847845"/>
                  <a:pt x="576082" y="3838241"/>
                </a:cubicBezTo>
                <a:close/>
                <a:moveTo>
                  <a:pt x="2950485" y="3820265"/>
                </a:moveTo>
                <a:cubicBezTo>
                  <a:pt x="2946771" y="3820265"/>
                  <a:pt x="2937914" y="3826175"/>
                  <a:pt x="2937343" y="3828637"/>
                </a:cubicBezTo>
                <a:cubicBezTo>
                  <a:pt x="2935915" y="3834547"/>
                  <a:pt x="2951057" y="3825682"/>
                  <a:pt x="2952199" y="3822481"/>
                </a:cubicBezTo>
                <a:cubicBezTo>
                  <a:pt x="2952485" y="3821003"/>
                  <a:pt x="2951628" y="3820265"/>
                  <a:pt x="2950485" y="3820265"/>
                </a:cubicBezTo>
                <a:close/>
                <a:moveTo>
                  <a:pt x="592367" y="3818295"/>
                </a:moveTo>
                <a:cubicBezTo>
                  <a:pt x="588653" y="3818295"/>
                  <a:pt x="579796" y="3823958"/>
                  <a:pt x="579225" y="3826421"/>
                </a:cubicBezTo>
                <a:cubicBezTo>
                  <a:pt x="577511" y="3832331"/>
                  <a:pt x="592938" y="3823466"/>
                  <a:pt x="593796" y="3820265"/>
                </a:cubicBezTo>
                <a:cubicBezTo>
                  <a:pt x="594367" y="3818787"/>
                  <a:pt x="593510" y="3818295"/>
                  <a:pt x="592367" y="3818295"/>
                </a:cubicBezTo>
                <a:close/>
                <a:moveTo>
                  <a:pt x="2914488" y="3817802"/>
                </a:moveTo>
                <a:cubicBezTo>
                  <a:pt x="2908488" y="3823466"/>
                  <a:pt x="2902489" y="3829376"/>
                  <a:pt x="2896489" y="3835286"/>
                </a:cubicBezTo>
                <a:cubicBezTo>
                  <a:pt x="2900489" y="3837256"/>
                  <a:pt x="2904489" y="3838980"/>
                  <a:pt x="2908203" y="3840950"/>
                </a:cubicBezTo>
                <a:cubicBezTo>
                  <a:pt x="2914202" y="3835040"/>
                  <a:pt x="2919916" y="3828883"/>
                  <a:pt x="2925916" y="3822973"/>
                </a:cubicBezTo>
                <a:cubicBezTo>
                  <a:pt x="2921916" y="3821250"/>
                  <a:pt x="2918202" y="3819526"/>
                  <a:pt x="2914488" y="3817802"/>
                </a:cubicBezTo>
                <a:close/>
                <a:moveTo>
                  <a:pt x="554941" y="3803766"/>
                </a:moveTo>
                <a:cubicBezTo>
                  <a:pt x="551513" y="3803027"/>
                  <a:pt x="546085" y="3804012"/>
                  <a:pt x="538371" y="3807459"/>
                </a:cubicBezTo>
                <a:cubicBezTo>
                  <a:pt x="519801" y="3827160"/>
                  <a:pt x="534085" y="3833316"/>
                  <a:pt x="549799" y="3838733"/>
                </a:cubicBezTo>
                <a:cubicBezTo>
                  <a:pt x="560084" y="3823712"/>
                  <a:pt x="565512" y="3805982"/>
                  <a:pt x="554941" y="3803766"/>
                </a:cubicBezTo>
                <a:close/>
                <a:moveTo>
                  <a:pt x="3017623" y="3797363"/>
                </a:moveTo>
                <a:cubicBezTo>
                  <a:pt x="3018766" y="3797363"/>
                  <a:pt x="3019337" y="3797856"/>
                  <a:pt x="3019052" y="3799333"/>
                </a:cubicBezTo>
                <a:cubicBezTo>
                  <a:pt x="3018195" y="3802781"/>
                  <a:pt x="3002767" y="3811646"/>
                  <a:pt x="3004481" y="3805489"/>
                </a:cubicBezTo>
                <a:cubicBezTo>
                  <a:pt x="3005053" y="3803273"/>
                  <a:pt x="3013909" y="3797609"/>
                  <a:pt x="3017623" y="3797363"/>
                </a:cubicBezTo>
                <a:close/>
                <a:moveTo>
                  <a:pt x="614365" y="3790961"/>
                </a:moveTo>
                <a:cubicBezTo>
                  <a:pt x="604937" y="3789729"/>
                  <a:pt x="590938" y="3805982"/>
                  <a:pt x="596938" y="3808691"/>
                </a:cubicBezTo>
                <a:cubicBezTo>
                  <a:pt x="609223" y="3808937"/>
                  <a:pt x="603795" y="3800564"/>
                  <a:pt x="614365" y="3790961"/>
                </a:cubicBezTo>
                <a:close/>
                <a:moveTo>
                  <a:pt x="2981912" y="3784065"/>
                </a:moveTo>
                <a:cubicBezTo>
                  <a:pt x="2973626" y="3782342"/>
                  <a:pt x="2960770" y="3797856"/>
                  <a:pt x="2949628" y="3807952"/>
                </a:cubicBezTo>
                <a:cubicBezTo>
                  <a:pt x="2957628" y="3809676"/>
                  <a:pt x="2970484" y="3794162"/>
                  <a:pt x="2981912" y="3784065"/>
                </a:cubicBezTo>
                <a:close/>
                <a:moveTo>
                  <a:pt x="5560300" y="3777663"/>
                </a:moveTo>
                <a:cubicBezTo>
                  <a:pt x="5572585" y="3778402"/>
                  <a:pt x="5582012" y="3792438"/>
                  <a:pt x="5597154" y="3791207"/>
                </a:cubicBezTo>
                <a:cubicBezTo>
                  <a:pt x="5584584" y="3810907"/>
                  <a:pt x="5566871" y="3783080"/>
                  <a:pt x="5547158" y="3782342"/>
                </a:cubicBezTo>
                <a:cubicBezTo>
                  <a:pt x="5552015" y="3778648"/>
                  <a:pt x="5556300" y="3777417"/>
                  <a:pt x="5560300" y="3777663"/>
                </a:cubicBezTo>
                <a:close/>
                <a:moveTo>
                  <a:pt x="427236" y="3765843"/>
                </a:moveTo>
                <a:cubicBezTo>
                  <a:pt x="418951" y="3772245"/>
                  <a:pt x="409523" y="3783327"/>
                  <a:pt x="403809" y="3780864"/>
                </a:cubicBezTo>
                <a:cubicBezTo>
                  <a:pt x="411808" y="3774708"/>
                  <a:pt x="421236" y="3763380"/>
                  <a:pt x="427236" y="3765843"/>
                </a:cubicBezTo>
                <a:close/>
                <a:moveTo>
                  <a:pt x="577225" y="3759933"/>
                </a:moveTo>
                <a:cubicBezTo>
                  <a:pt x="568940" y="3758455"/>
                  <a:pt x="564940" y="3767320"/>
                  <a:pt x="568369" y="3768798"/>
                </a:cubicBezTo>
                <a:cubicBezTo>
                  <a:pt x="576368" y="3770275"/>
                  <a:pt x="580368" y="3761410"/>
                  <a:pt x="577225" y="3759933"/>
                </a:cubicBezTo>
                <a:close/>
                <a:moveTo>
                  <a:pt x="362955" y="3749590"/>
                </a:moveTo>
                <a:cubicBezTo>
                  <a:pt x="364955" y="3749836"/>
                  <a:pt x="367240" y="3751068"/>
                  <a:pt x="369240" y="3753284"/>
                </a:cubicBezTo>
                <a:cubicBezTo>
                  <a:pt x="365812" y="3774708"/>
                  <a:pt x="333814" y="3792931"/>
                  <a:pt x="312673" y="3818541"/>
                </a:cubicBezTo>
                <a:cubicBezTo>
                  <a:pt x="298674" y="3835286"/>
                  <a:pt x="296102" y="3873701"/>
                  <a:pt x="265533" y="3874686"/>
                </a:cubicBezTo>
                <a:cubicBezTo>
                  <a:pt x="280103" y="3863359"/>
                  <a:pt x="278961" y="3852770"/>
                  <a:pt x="286103" y="3845382"/>
                </a:cubicBezTo>
                <a:cubicBezTo>
                  <a:pt x="294959" y="3836025"/>
                  <a:pt x="286674" y="3837502"/>
                  <a:pt x="289246" y="3833562"/>
                </a:cubicBezTo>
                <a:cubicBezTo>
                  <a:pt x="294959" y="3824943"/>
                  <a:pt x="308959" y="3815586"/>
                  <a:pt x="315815" y="3806967"/>
                </a:cubicBezTo>
                <a:cubicBezTo>
                  <a:pt x="326672" y="3793423"/>
                  <a:pt x="347241" y="3748113"/>
                  <a:pt x="362955" y="3749590"/>
                </a:cubicBezTo>
                <a:close/>
                <a:moveTo>
                  <a:pt x="3888990" y="3745650"/>
                </a:moveTo>
                <a:cubicBezTo>
                  <a:pt x="3923559" y="3747620"/>
                  <a:pt x="3917273" y="3801303"/>
                  <a:pt x="3951842" y="3804504"/>
                </a:cubicBezTo>
                <a:cubicBezTo>
                  <a:pt x="3938986" y="3819033"/>
                  <a:pt x="3919559" y="3814601"/>
                  <a:pt x="3899275" y="3809429"/>
                </a:cubicBezTo>
                <a:cubicBezTo>
                  <a:pt x="3898989" y="3781849"/>
                  <a:pt x="3863849" y="3777417"/>
                  <a:pt x="3857563" y="3754023"/>
                </a:cubicBezTo>
                <a:cubicBezTo>
                  <a:pt x="3870991" y="3747620"/>
                  <a:pt x="3880990" y="3745158"/>
                  <a:pt x="3888990" y="3745650"/>
                </a:cubicBezTo>
                <a:close/>
                <a:moveTo>
                  <a:pt x="5386026" y="3743188"/>
                </a:moveTo>
                <a:cubicBezTo>
                  <a:pt x="5385169" y="3749344"/>
                  <a:pt x="5384027" y="3755500"/>
                  <a:pt x="5382884" y="3761657"/>
                </a:cubicBezTo>
                <a:cubicBezTo>
                  <a:pt x="5391740" y="3754023"/>
                  <a:pt x="5439451" y="3759687"/>
                  <a:pt x="5425738" y="3746389"/>
                </a:cubicBezTo>
                <a:cubicBezTo>
                  <a:pt x="5415453" y="3750821"/>
                  <a:pt x="5406596" y="3745404"/>
                  <a:pt x="5386026" y="3743188"/>
                </a:cubicBezTo>
                <a:close/>
                <a:moveTo>
                  <a:pt x="679218" y="3742941"/>
                </a:moveTo>
                <a:cubicBezTo>
                  <a:pt x="663505" y="3738755"/>
                  <a:pt x="636935" y="3780618"/>
                  <a:pt x="634935" y="3787513"/>
                </a:cubicBezTo>
                <a:cubicBezTo>
                  <a:pt x="659505" y="3788006"/>
                  <a:pt x="649791" y="3761410"/>
                  <a:pt x="679218" y="3742941"/>
                </a:cubicBezTo>
                <a:close/>
                <a:moveTo>
                  <a:pt x="705502" y="3742203"/>
                </a:moveTo>
                <a:cubicBezTo>
                  <a:pt x="678075" y="3747620"/>
                  <a:pt x="664076" y="3790468"/>
                  <a:pt x="649506" y="3807459"/>
                </a:cubicBezTo>
                <a:cubicBezTo>
                  <a:pt x="639792" y="3802042"/>
                  <a:pt x="629221" y="3800811"/>
                  <a:pt x="617222" y="3805243"/>
                </a:cubicBezTo>
                <a:cubicBezTo>
                  <a:pt x="604080" y="3816325"/>
                  <a:pt x="621222" y="3813616"/>
                  <a:pt x="620079" y="3819772"/>
                </a:cubicBezTo>
                <a:cubicBezTo>
                  <a:pt x="618651" y="3826667"/>
                  <a:pt x="594081" y="3844643"/>
                  <a:pt x="613794" y="3842920"/>
                </a:cubicBezTo>
                <a:cubicBezTo>
                  <a:pt x="579225" y="3888476"/>
                  <a:pt x="529800" y="3918765"/>
                  <a:pt x="510087" y="3964076"/>
                </a:cubicBezTo>
                <a:cubicBezTo>
                  <a:pt x="529800" y="3965799"/>
                  <a:pt x="569226" y="3918027"/>
                  <a:pt x="595510" y="3886753"/>
                </a:cubicBezTo>
                <a:cubicBezTo>
                  <a:pt x="621508" y="3856217"/>
                  <a:pt x="645506" y="3823220"/>
                  <a:pt x="649506" y="3807459"/>
                </a:cubicBezTo>
                <a:cubicBezTo>
                  <a:pt x="668362" y="3805736"/>
                  <a:pt x="692360" y="3758702"/>
                  <a:pt x="705502" y="3742203"/>
                </a:cubicBezTo>
                <a:close/>
                <a:moveTo>
                  <a:pt x="566940" y="3730875"/>
                </a:moveTo>
                <a:cubicBezTo>
                  <a:pt x="552370" y="3735800"/>
                  <a:pt x="515515" y="3775447"/>
                  <a:pt x="542085" y="3769783"/>
                </a:cubicBezTo>
                <a:cubicBezTo>
                  <a:pt x="545513" y="3759687"/>
                  <a:pt x="555798" y="3746389"/>
                  <a:pt x="571511" y="3731121"/>
                </a:cubicBezTo>
                <a:cubicBezTo>
                  <a:pt x="570654" y="3730136"/>
                  <a:pt x="569226" y="3730383"/>
                  <a:pt x="566940" y="3730875"/>
                </a:cubicBezTo>
                <a:close/>
                <a:moveTo>
                  <a:pt x="695502" y="3722995"/>
                </a:moveTo>
                <a:cubicBezTo>
                  <a:pt x="691789" y="3723241"/>
                  <a:pt x="683218" y="3728659"/>
                  <a:pt x="682646" y="3731121"/>
                </a:cubicBezTo>
                <a:cubicBezTo>
                  <a:pt x="680932" y="3737278"/>
                  <a:pt x="696074" y="3728413"/>
                  <a:pt x="696931" y="3725211"/>
                </a:cubicBezTo>
                <a:cubicBezTo>
                  <a:pt x="697502" y="3723734"/>
                  <a:pt x="696931" y="3722995"/>
                  <a:pt x="695502" y="3722995"/>
                </a:cubicBezTo>
                <a:close/>
                <a:moveTo>
                  <a:pt x="3828708" y="3693937"/>
                </a:moveTo>
                <a:cubicBezTo>
                  <a:pt x="3849278" y="3707235"/>
                  <a:pt x="3859563" y="3706742"/>
                  <a:pt x="3876419" y="3716839"/>
                </a:cubicBezTo>
                <a:cubicBezTo>
                  <a:pt x="3866134" y="3729398"/>
                  <a:pt x="3844421" y="3729644"/>
                  <a:pt x="3829565" y="3722749"/>
                </a:cubicBezTo>
                <a:cubicBezTo>
                  <a:pt x="3842422" y="3706989"/>
                  <a:pt x="3827851" y="3710682"/>
                  <a:pt x="3828708" y="3693937"/>
                </a:cubicBezTo>
                <a:close/>
                <a:moveTo>
                  <a:pt x="3064763" y="3692214"/>
                </a:moveTo>
                <a:cubicBezTo>
                  <a:pt x="3058763" y="3689751"/>
                  <a:pt x="3049335" y="3701079"/>
                  <a:pt x="3041050" y="3707235"/>
                </a:cubicBezTo>
                <a:cubicBezTo>
                  <a:pt x="3047050" y="3709697"/>
                  <a:pt x="3056478" y="3698616"/>
                  <a:pt x="3064763" y="3692214"/>
                </a:cubicBezTo>
                <a:close/>
                <a:moveTo>
                  <a:pt x="488374" y="3678670"/>
                </a:moveTo>
                <a:cubicBezTo>
                  <a:pt x="490088" y="3678177"/>
                  <a:pt x="491803" y="3677931"/>
                  <a:pt x="493231" y="3678916"/>
                </a:cubicBezTo>
                <a:cubicBezTo>
                  <a:pt x="480946" y="3687535"/>
                  <a:pt x="483803" y="3680886"/>
                  <a:pt x="488374" y="3678670"/>
                </a:cubicBezTo>
                <a:close/>
                <a:moveTo>
                  <a:pt x="515515" y="3666603"/>
                </a:moveTo>
                <a:cubicBezTo>
                  <a:pt x="526943" y="3662910"/>
                  <a:pt x="514944" y="3688520"/>
                  <a:pt x="496088" y="3682363"/>
                </a:cubicBezTo>
                <a:cubicBezTo>
                  <a:pt x="505516" y="3672513"/>
                  <a:pt x="511801" y="3667835"/>
                  <a:pt x="515515" y="3666603"/>
                </a:cubicBezTo>
                <a:close/>
                <a:moveTo>
                  <a:pt x="3811567" y="3666357"/>
                </a:moveTo>
                <a:cubicBezTo>
                  <a:pt x="3828137" y="3667835"/>
                  <a:pt x="3825566" y="3681871"/>
                  <a:pt x="3836422" y="3687288"/>
                </a:cubicBezTo>
                <a:cubicBezTo>
                  <a:pt x="3822137" y="3700340"/>
                  <a:pt x="3810710" y="3676700"/>
                  <a:pt x="3811567" y="3666357"/>
                </a:cubicBezTo>
                <a:close/>
                <a:moveTo>
                  <a:pt x="3169612" y="3662417"/>
                </a:moveTo>
                <a:cubicBezTo>
                  <a:pt x="3126758" y="3713145"/>
                  <a:pt x="3091904" y="3760425"/>
                  <a:pt x="3045050" y="3812877"/>
                </a:cubicBezTo>
                <a:cubicBezTo>
                  <a:pt x="3050764" y="3815832"/>
                  <a:pt x="3036765" y="3832085"/>
                  <a:pt x="3027337" y="3830853"/>
                </a:cubicBezTo>
                <a:cubicBezTo>
                  <a:pt x="3038479" y="3817556"/>
                  <a:pt x="3032479" y="3811153"/>
                  <a:pt x="3042193" y="3798594"/>
                </a:cubicBezTo>
                <a:cubicBezTo>
                  <a:pt x="3053621" y="3783573"/>
                  <a:pt x="3074762" y="3769044"/>
                  <a:pt x="3086761" y="3754023"/>
                </a:cubicBezTo>
                <a:cubicBezTo>
                  <a:pt x="3110474" y="3724473"/>
                  <a:pt x="3133901" y="3675222"/>
                  <a:pt x="3169612" y="3662417"/>
                </a:cubicBezTo>
                <a:close/>
                <a:moveTo>
                  <a:pt x="428664" y="3634591"/>
                </a:moveTo>
                <a:cubicBezTo>
                  <a:pt x="429807" y="3634591"/>
                  <a:pt x="430378" y="3635083"/>
                  <a:pt x="430093" y="3636561"/>
                </a:cubicBezTo>
                <a:cubicBezTo>
                  <a:pt x="429236" y="3639762"/>
                  <a:pt x="413808" y="3648627"/>
                  <a:pt x="415522" y="3642717"/>
                </a:cubicBezTo>
                <a:cubicBezTo>
                  <a:pt x="416094" y="3640254"/>
                  <a:pt x="424950" y="3634591"/>
                  <a:pt x="428664" y="3634591"/>
                </a:cubicBezTo>
                <a:close/>
                <a:moveTo>
                  <a:pt x="3210752" y="3611197"/>
                </a:moveTo>
                <a:cubicBezTo>
                  <a:pt x="3212466" y="3612182"/>
                  <a:pt x="3211895" y="3616368"/>
                  <a:pt x="3206753" y="3625233"/>
                </a:cubicBezTo>
                <a:cubicBezTo>
                  <a:pt x="3206467" y="3618584"/>
                  <a:pt x="3175898" y="3642471"/>
                  <a:pt x="3177326" y="3637546"/>
                </a:cubicBezTo>
                <a:cubicBezTo>
                  <a:pt x="3179040" y="3630651"/>
                  <a:pt x="3205895" y="3607503"/>
                  <a:pt x="3210752" y="3611197"/>
                </a:cubicBezTo>
                <a:close/>
                <a:moveTo>
                  <a:pt x="3112473" y="3610212"/>
                </a:moveTo>
                <a:cubicBezTo>
                  <a:pt x="3104474" y="3608242"/>
                  <a:pt x="3091332" y="3624002"/>
                  <a:pt x="3080190" y="3633852"/>
                </a:cubicBezTo>
                <a:cubicBezTo>
                  <a:pt x="3088189" y="3635822"/>
                  <a:pt x="3101331" y="3620062"/>
                  <a:pt x="3112473" y="3610212"/>
                </a:cubicBezTo>
                <a:close/>
                <a:moveTo>
                  <a:pt x="592367" y="3606764"/>
                </a:moveTo>
                <a:cubicBezTo>
                  <a:pt x="576940" y="3652321"/>
                  <a:pt x="552941" y="3618830"/>
                  <a:pt x="592367" y="3606764"/>
                </a:cubicBezTo>
                <a:close/>
                <a:moveTo>
                  <a:pt x="3219323" y="3590758"/>
                </a:moveTo>
                <a:cubicBezTo>
                  <a:pt x="3220466" y="3590758"/>
                  <a:pt x="3221037" y="3591250"/>
                  <a:pt x="3220752" y="3592974"/>
                </a:cubicBezTo>
                <a:cubicBezTo>
                  <a:pt x="3219894" y="3596175"/>
                  <a:pt x="3204753" y="3605040"/>
                  <a:pt x="3206181" y="3599130"/>
                </a:cubicBezTo>
                <a:cubicBezTo>
                  <a:pt x="3207038" y="3596668"/>
                  <a:pt x="3215609" y="3591004"/>
                  <a:pt x="3219323" y="3590758"/>
                </a:cubicBezTo>
                <a:close/>
                <a:moveTo>
                  <a:pt x="3759570" y="3567117"/>
                </a:moveTo>
                <a:cubicBezTo>
                  <a:pt x="3766141" y="3582139"/>
                  <a:pt x="3786140" y="3588295"/>
                  <a:pt x="3786711" y="3607257"/>
                </a:cubicBezTo>
                <a:cubicBezTo>
                  <a:pt x="3762142" y="3603809"/>
                  <a:pt x="3761856" y="3584848"/>
                  <a:pt x="3759570" y="3567117"/>
                </a:cubicBezTo>
                <a:close/>
                <a:moveTo>
                  <a:pt x="801495" y="3551850"/>
                </a:moveTo>
                <a:cubicBezTo>
                  <a:pt x="738642" y="3623017"/>
                  <a:pt x="688931" y="3689012"/>
                  <a:pt x="629793" y="3758702"/>
                </a:cubicBezTo>
                <a:cubicBezTo>
                  <a:pt x="665505" y="3749590"/>
                  <a:pt x="687789" y="3696646"/>
                  <a:pt x="712359" y="3666850"/>
                </a:cubicBezTo>
                <a:cubicBezTo>
                  <a:pt x="734357" y="3640501"/>
                  <a:pt x="770640" y="3604794"/>
                  <a:pt x="786639" y="3583863"/>
                </a:cubicBezTo>
                <a:cubicBezTo>
                  <a:pt x="800067" y="3566625"/>
                  <a:pt x="818065" y="3555790"/>
                  <a:pt x="801495" y="3551850"/>
                </a:cubicBezTo>
                <a:close/>
                <a:moveTo>
                  <a:pt x="3213323" y="3500629"/>
                </a:moveTo>
                <a:cubicBezTo>
                  <a:pt x="3205038" y="3498906"/>
                  <a:pt x="3192182" y="3514666"/>
                  <a:pt x="3180754" y="3524516"/>
                </a:cubicBezTo>
                <a:cubicBezTo>
                  <a:pt x="3189039" y="3526240"/>
                  <a:pt x="3201896" y="3510726"/>
                  <a:pt x="3213323" y="3500629"/>
                </a:cubicBezTo>
                <a:close/>
                <a:moveTo>
                  <a:pt x="636078" y="3499398"/>
                </a:moveTo>
                <a:cubicBezTo>
                  <a:pt x="637221" y="3499398"/>
                  <a:pt x="638078" y="3499891"/>
                  <a:pt x="637792" y="3501368"/>
                </a:cubicBezTo>
                <a:cubicBezTo>
                  <a:pt x="636935" y="3504569"/>
                  <a:pt x="621508" y="3513681"/>
                  <a:pt x="622936" y="3507771"/>
                </a:cubicBezTo>
                <a:cubicBezTo>
                  <a:pt x="623508" y="3505308"/>
                  <a:pt x="632364" y="3499398"/>
                  <a:pt x="636078" y="3499398"/>
                </a:cubicBezTo>
                <a:close/>
                <a:moveTo>
                  <a:pt x="3137615" y="3491026"/>
                </a:moveTo>
                <a:cubicBezTo>
                  <a:pt x="3131615" y="3488563"/>
                  <a:pt x="3122187" y="3499891"/>
                  <a:pt x="3113902" y="3506047"/>
                </a:cubicBezTo>
                <a:cubicBezTo>
                  <a:pt x="3119902" y="3508510"/>
                  <a:pt x="3129329" y="3497428"/>
                  <a:pt x="3137615" y="3491026"/>
                </a:cubicBezTo>
                <a:close/>
                <a:moveTo>
                  <a:pt x="5636294" y="3476004"/>
                </a:moveTo>
                <a:cubicBezTo>
                  <a:pt x="5645722" y="3477728"/>
                  <a:pt x="5657436" y="3489302"/>
                  <a:pt x="5661721" y="3481422"/>
                </a:cubicBezTo>
                <a:cubicBezTo>
                  <a:pt x="5668292" y="3496689"/>
                  <a:pt x="5661435" y="3520330"/>
                  <a:pt x="5669435" y="3534366"/>
                </a:cubicBezTo>
                <a:cubicBezTo>
                  <a:pt x="5661435" y="3533381"/>
                  <a:pt x="5653722" y="3532150"/>
                  <a:pt x="5651722" y="3537567"/>
                </a:cubicBezTo>
                <a:cubicBezTo>
                  <a:pt x="5638580" y="3533381"/>
                  <a:pt x="5645437" y="3515651"/>
                  <a:pt x="5651150" y="3509002"/>
                </a:cubicBezTo>
                <a:cubicBezTo>
                  <a:pt x="5634294" y="3498659"/>
                  <a:pt x="5641151" y="3494227"/>
                  <a:pt x="5627724" y="3478467"/>
                </a:cubicBezTo>
                <a:cubicBezTo>
                  <a:pt x="5630295" y="3475758"/>
                  <a:pt x="5633152" y="3475512"/>
                  <a:pt x="5636294" y="3476004"/>
                </a:cubicBezTo>
                <a:close/>
                <a:moveTo>
                  <a:pt x="3241321" y="3460244"/>
                </a:moveTo>
                <a:cubicBezTo>
                  <a:pt x="3237607" y="3460490"/>
                  <a:pt x="3229037" y="3465908"/>
                  <a:pt x="3228180" y="3468370"/>
                </a:cubicBezTo>
                <a:cubicBezTo>
                  <a:pt x="3226751" y="3474527"/>
                  <a:pt x="3241893" y="3465415"/>
                  <a:pt x="3242750" y="3462214"/>
                </a:cubicBezTo>
                <a:cubicBezTo>
                  <a:pt x="3243321" y="3460737"/>
                  <a:pt x="3242750" y="3460244"/>
                  <a:pt x="3241321" y="3460244"/>
                </a:cubicBezTo>
                <a:close/>
                <a:moveTo>
                  <a:pt x="3173041" y="3455319"/>
                </a:moveTo>
                <a:cubicBezTo>
                  <a:pt x="3167327" y="3452857"/>
                  <a:pt x="3157613" y="3464184"/>
                  <a:pt x="3149614" y="3470340"/>
                </a:cubicBezTo>
                <a:cubicBezTo>
                  <a:pt x="3155328" y="3472803"/>
                  <a:pt x="3165041" y="3461722"/>
                  <a:pt x="3173041" y="3455319"/>
                </a:cubicBezTo>
                <a:close/>
                <a:moveTo>
                  <a:pt x="3841565" y="3441529"/>
                </a:moveTo>
                <a:cubicBezTo>
                  <a:pt x="3856992" y="3453349"/>
                  <a:pt x="3850992" y="3479452"/>
                  <a:pt x="3866991" y="3491026"/>
                </a:cubicBezTo>
                <a:cubicBezTo>
                  <a:pt x="3871277" y="3468863"/>
                  <a:pt x="3856135" y="3437589"/>
                  <a:pt x="3841565" y="3441529"/>
                </a:cubicBezTo>
                <a:close/>
                <a:moveTo>
                  <a:pt x="675218" y="3440298"/>
                </a:moveTo>
                <a:cubicBezTo>
                  <a:pt x="666933" y="3446700"/>
                  <a:pt x="657505" y="3457782"/>
                  <a:pt x="651791" y="3455319"/>
                </a:cubicBezTo>
                <a:cubicBezTo>
                  <a:pt x="660076" y="3449163"/>
                  <a:pt x="669219" y="3437835"/>
                  <a:pt x="675218" y="3440298"/>
                </a:cubicBezTo>
                <a:close/>
                <a:moveTo>
                  <a:pt x="3701860" y="3431925"/>
                </a:moveTo>
                <a:cubicBezTo>
                  <a:pt x="3728144" y="3438328"/>
                  <a:pt x="3715859" y="3469602"/>
                  <a:pt x="3733001" y="3481914"/>
                </a:cubicBezTo>
                <a:cubicBezTo>
                  <a:pt x="3705003" y="3484623"/>
                  <a:pt x="3715288" y="3446700"/>
                  <a:pt x="3701860" y="3431925"/>
                </a:cubicBezTo>
                <a:close/>
                <a:moveTo>
                  <a:pt x="921772" y="3420105"/>
                </a:moveTo>
                <a:cubicBezTo>
                  <a:pt x="919201" y="3417150"/>
                  <a:pt x="894346" y="3433649"/>
                  <a:pt x="893203" y="3451133"/>
                </a:cubicBezTo>
                <a:cubicBezTo>
                  <a:pt x="879775" y="3465415"/>
                  <a:pt x="861776" y="3481914"/>
                  <a:pt x="878347" y="3483638"/>
                </a:cubicBezTo>
                <a:cubicBezTo>
                  <a:pt x="886060" y="3471572"/>
                  <a:pt x="892060" y="3460244"/>
                  <a:pt x="893203" y="3451133"/>
                </a:cubicBezTo>
                <a:cubicBezTo>
                  <a:pt x="917201" y="3430940"/>
                  <a:pt x="923486" y="3422075"/>
                  <a:pt x="921772" y="3420105"/>
                </a:cubicBezTo>
                <a:close/>
                <a:moveTo>
                  <a:pt x="3695575" y="3404345"/>
                </a:moveTo>
                <a:cubicBezTo>
                  <a:pt x="3697860" y="3404099"/>
                  <a:pt x="3699860" y="3404345"/>
                  <a:pt x="3702432" y="3404837"/>
                </a:cubicBezTo>
                <a:cubicBezTo>
                  <a:pt x="3701289" y="3411240"/>
                  <a:pt x="3700432" y="3417396"/>
                  <a:pt x="3699289" y="3423553"/>
                </a:cubicBezTo>
                <a:cubicBezTo>
                  <a:pt x="3679862" y="3425276"/>
                  <a:pt x="3681005" y="3405576"/>
                  <a:pt x="3695575" y="3404345"/>
                </a:cubicBezTo>
                <a:close/>
                <a:moveTo>
                  <a:pt x="3831280" y="3402867"/>
                </a:moveTo>
                <a:cubicBezTo>
                  <a:pt x="3828423" y="3414195"/>
                  <a:pt x="3826137" y="3425523"/>
                  <a:pt x="3838422" y="3427246"/>
                </a:cubicBezTo>
                <a:cubicBezTo>
                  <a:pt x="3848421" y="3421090"/>
                  <a:pt x="3848421" y="3403114"/>
                  <a:pt x="3831280" y="3402867"/>
                </a:cubicBezTo>
                <a:close/>
                <a:moveTo>
                  <a:pt x="3299032" y="3397204"/>
                </a:moveTo>
                <a:cubicBezTo>
                  <a:pt x="3291032" y="3395480"/>
                  <a:pt x="3278176" y="3411240"/>
                  <a:pt x="3266748" y="3421090"/>
                </a:cubicBezTo>
                <a:cubicBezTo>
                  <a:pt x="3275033" y="3423060"/>
                  <a:pt x="3287890" y="3407300"/>
                  <a:pt x="3299032" y="3397204"/>
                </a:cubicBezTo>
                <a:close/>
                <a:moveTo>
                  <a:pt x="749499" y="3396219"/>
                </a:moveTo>
                <a:cubicBezTo>
                  <a:pt x="747785" y="3424045"/>
                  <a:pt x="686075" y="3450148"/>
                  <a:pt x="749499" y="3396219"/>
                </a:cubicBezTo>
                <a:close/>
                <a:moveTo>
                  <a:pt x="5454879" y="3392279"/>
                </a:moveTo>
                <a:cubicBezTo>
                  <a:pt x="5459164" y="3407054"/>
                  <a:pt x="5453164" y="3412225"/>
                  <a:pt x="5459735" y="3430448"/>
                </a:cubicBezTo>
                <a:cubicBezTo>
                  <a:pt x="5428023" y="3433895"/>
                  <a:pt x="5451450" y="3401144"/>
                  <a:pt x="5454879" y="3392279"/>
                </a:cubicBezTo>
                <a:close/>
                <a:moveTo>
                  <a:pt x="3783854" y="3380212"/>
                </a:moveTo>
                <a:cubicBezTo>
                  <a:pt x="3795568" y="3422075"/>
                  <a:pt x="3807281" y="3463692"/>
                  <a:pt x="3838136" y="3493242"/>
                </a:cubicBezTo>
                <a:cubicBezTo>
                  <a:pt x="3831565" y="3450887"/>
                  <a:pt x="3825851" y="3385876"/>
                  <a:pt x="3783854" y="3380212"/>
                </a:cubicBezTo>
                <a:close/>
                <a:moveTo>
                  <a:pt x="758641" y="3376272"/>
                </a:moveTo>
                <a:cubicBezTo>
                  <a:pt x="762926" y="3376518"/>
                  <a:pt x="763783" y="3381443"/>
                  <a:pt x="751213" y="3394741"/>
                </a:cubicBezTo>
                <a:cubicBezTo>
                  <a:pt x="734357" y="3388339"/>
                  <a:pt x="751499" y="3376026"/>
                  <a:pt x="758641" y="3376272"/>
                </a:cubicBezTo>
                <a:close/>
                <a:moveTo>
                  <a:pt x="3814424" y="3368146"/>
                </a:moveTo>
                <a:cubicBezTo>
                  <a:pt x="3808424" y="3385137"/>
                  <a:pt x="3835565" y="3391294"/>
                  <a:pt x="3820138" y="3401882"/>
                </a:cubicBezTo>
                <a:cubicBezTo>
                  <a:pt x="3841565" y="3392279"/>
                  <a:pt x="3839850" y="3396219"/>
                  <a:pt x="3853278" y="3409270"/>
                </a:cubicBezTo>
                <a:cubicBezTo>
                  <a:pt x="3859278" y="3383167"/>
                  <a:pt x="3822994" y="3384645"/>
                  <a:pt x="3814424" y="3368146"/>
                </a:cubicBezTo>
                <a:close/>
                <a:moveTo>
                  <a:pt x="3856421" y="3362975"/>
                </a:moveTo>
                <a:cubicBezTo>
                  <a:pt x="3852992" y="3362975"/>
                  <a:pt x="3850421" y="3363713"/>
                  <a:pt x="3849278" y="3366422"/>
                </a:cubicBezTo>
                <a:cubicBezTo>
                  <a:pt x="3867563" y="3365683"/>
                  <a:pt x="3847278" y="3389816"/>
                  <a:pt x="3868705" y="3386861"/>
                </a:cubicBezTo>
                <a:cubicBezTo>
                  <a:pt x="3872991" y="3375780"/>
                  <a:pt x="3860135" y="3376026"/>
                  <a:pt x="3866991" y="3362975"/>
                </a:cubicBezTo>
                <a:cubicBezTo>
                  <a:pt x="3863563" y="3363221"/>
                  <a:pt x="3859849" y="3362728"/>
                  <a:pt x="3856421" y="3362975"/>
                </a:cubicBezTo>
                <a:close/>
                <a:moveTo>
                  <a:pt x="3674148" y="3344506"/>
                </a:moveTo>
                <a:cubicBezTo>
                  <a:pt x="3702717" y="3346968"/>
                  <a:pt x="3673576" y="3361251"/>
                  <a:pt x="3692718" y="3369870"/>
                </a:cubicBezTo>
                <a:cubicBezTo>
                  <a:pt x="3675576" y="3384645"/>
                  <a:pt x="3670720" y="3356818"/>
                  <a:pt x="3674148" y="3344506"/>
                </a:cubicBezTo>
                <a:close/>
                <a:moveTo>
                  <a:pt x="5031194" y="3335887"/>
                </a:moveTo>
                <a:cubicBezTo>
                  <a:pt x="5023766" y="3337364"/>
                  <a:pt x="5020909" y="3344013"/>
                  <a:pt x="5020338" y="3353371"/>
                </a:cubicBezTo>
                <a:cubicBezTo>
                  <a:pt x="5024052" y="3353617"/>
                  <a:pt x="5027766" y="3354110"/>
                  <a:pt x="5031480" y="3354356"/>
                </a:cubicBezTo>
                <a:cubicBezTo>
                  <a:pt x="5034908" y="3354356"/>
                  <a:pt x="5038623" y="3354110"/>
                  <a:pt x="5038337" y="3349923"/>
                </a:cubicBezTo>
                <a:cubicBezTo>
                  <a:pt x="5028909" y="3347214"/>
                  <a:pt x="5040337" y="3344259"/>
                  <a:pt x="5040622" y="3336133"/>
                </a:cubicBezTo>
                <a:cubicBezTo>
                  <a:pt x="5036908" y="3335394"/>
                  <a:pt x="5033766" y="3335394"/>
                  <a:pt x="5031194" y="3335887"/>
                </a:cubicBezTo>
                <a:close/>
                <a:moveTo>
                  <a:pt x="5174327" y="3315940"/>
                </a:moveTo>
                <a:cubicBezTo>
                  <a:pt x="5172613" y="3316925"/>
                  <a:pt x="5170899" y="3318895"/>
                  <a:pt x="5168899" y="3322836"/>
                </a:cubicBezTo>
                <a:cubicBezTo>
                  <a:pt x="5188040" y="3320127"/>
                  <a:pt x="5178613" y="3335887"/>
                  <a:pt x="5189183" y="3338596"/>
                </a:cubicBezTo>
                <a:cubicBezTo>
                  <a:pt x="5190040" y="3330469"/>
                  <a:pt x="5192897" y="3324067"/>
                  <a:pt x="5198040" y="3320373"/>
                </a:cubicBezTo>
                <a:cubicBezTo>
                  <a:pt x="5184326" y="3321112"/>
                  <a:pt x="5179470" y="3313478"/>
                  <a:pt x="5174327" y="3315940"/>
                </a:cubicBezTo>
                <a:close/>
                <a:moveTo>
                  <a:pt x="1020622" y="3314955"/>
                </a:moveTo>
                <a:cubicBezTo>
                  <a:pt x="1014908" y="3312493"/>
                  <a:pt x="1005195" y="3323821"/>
                  <a:pt x="997195" y="3330223"/>
                </a:cubicBezTo>
                <a:cubicBezTo>
                  <a:pt x="1002909" y="3332686"/>
                  <a:pt x="1012623" y="3321358"/>
                  <a:pt x="1020622" y="3314955"/>
                </a:cubicBezTo>
                <a:close/>
                <a:moveTo>
                  <a:pt x="3798139" y="3300673"/>
                </a:moveTo>
                <a:cubicBezTo>
                  <a:pt x="3804996" y="3324806"/>
                  <a:pt x="3792711" y="3322836"/>
                  <a:pt x="3770427" y="3326776"/>
                </a:cubicBezTo>
                <a:cubicBezTo>
                  <a:pt x="3758713" y="3348446"/>
                  <a:pt x="3791282" y="3362482"/>
                  <a:pt x="3799282" y="3357557"/>
                </a:cubicBezTo>
                <a:cubicBezTo>
                  <a:pt x="3792997" y="3356080"/>
                  <a:pt x="3791282" y="3351647"/>
                  <a:pt x="3789568" y="3347214"/>
                </a:cubicBezTo>
                <a:cubicBezTo>
                  <a:pt x="3795282" y="3347707"/>
                  <a:pt x="3796996" y="3344013"/>
                  <a:pt x="3801853" y="3343521"/>
                </a:cubicBezTo>
                <a:cubicBezTo>
                  <a:pt x="3807853" y="3354848"/>
                  <a:pt x="3819280" y="3362236"/>
                  <a:pt x="3837851" y="3365437"/>
                </a:cubicBezTo>
                <a:cubicBezTo>
                  <a:pt x="3834994" y="3350662"/>
                  <a:pt x="3828423" y="3316925"/>
                  <a:pt x="3817281" y="3321112"/>
                </a:cubicBezTo>
                <a:cubicBezTo>
                  <a:pt x="3816423" y="3331701"/>
                  <a:pt x="3830422" y="3353371"/>
                  <a:pt x="3822709" y="3354848"/>
                </a:cubicBezTo>
                <a:cubicBezTo>
                  <a:pt x="3803567" y="3343767"/>
                  <a:pt x="3812424" y="3314709"/>
                  <a:pt x="3798139" y="3300673"/>
                </a:cubicBezTo>
                <a:close/>
                <a:moveTo>
                  <a:pt x="4993483" y="3279988"/>
                </a:moveTo>
                <a:cubicBezTo>
                  <a:pt x="4994911" y="3294517"/>
                  <a:pt x="4981198" y="3292793"/>
                  <a:pt x="4982626" y="3307568"/>
                </a:cubicBezTo>
                <a:cubicBezTo>
                  <a:pt x="5002339" y="3312247"/>
                  <a:pt x="5006625" y="3326776"/>
                  <a:pt x="4993769" y="3341551"/>
                </a:cubicBezTo>
                <a:cubicBezTo>
                  <a:pt x="5005196" y="3341058"/>
                  <a:pt x="5003768" y="3348938"/>
                  <a:pt x="5009196" y="3352386"/>
                </a:cubicBezTo>
                <a:cubicBezTo>
                  <a:pt x="5026338" y="3323821"/>
                  <a:pt x="4999768" y="3323082"/>
                  <a:pt x="5002054" y="3295009"/>
                </a:cubicBezTo>
                <a:cubicBezTo>
                  <a:pt x="5009482" y="3296979"/>
                  <a:pt x="5011482" y="3302643"/>
                  <a:pt x="5023766" y="3301658"/>
                </a:cubicBezTo>
                <a:cubicBezTo>
                  <a:pt x="5022624" y="3288606"/>
                  <a:pt x="5011767" y="3281711"/>
                  <a:pt x="4993483" y="3279988"/>
                </a:cubicBezTo>
                <a:close/>
                <a:moveTo>
                  <a:pt x="5274034" y="3279249"/>
                </a:moveTo>
                <a:cubicBezTo>
                  <a:pt x="5298890" y="3296979"/>
                  <a:pt x="5262607" y="3330223"/>
                  <a:pt x="5291747" y="3342289"/>
                </a:cubicBezTo>
                <a:cubicBezTo>
                  <a:pt x="5286605" y="3316925"/>
                  <a:pt x="5312317" y="3287868"/>
                  <a:pt x="5274034" y="3279249"/>
                </a:cubicBezTo>
                <a:close/>
                <a:moveTo>
                  <a:pt x="5077763" y="3272846"/>
                </a:moveTo>
                <a:cubicBezTo>
                  <a:pt x="5075763" y="3273339"/>
                  <a:pt x="5074334" y="3274570"/>
                  <a:pt x="5074049" y="3277033"/>
                </a:cubicBezTo>
                <a:cubicBezTo>
                  <a:pt x="5088333" y="3281711"/>
                  <a:pt x="5080620" y="3300427"/>
                  <a:pt x="5098047" y="3302889"/>
                </a:cubicBezTo>
                <a:cubicBezTo>
                  <a:pt x="5099761" y="3293532"/>
                  <a:pt x="5101475" y="3284174"/>
                  <a:pt x="5103189" y="3274816"/>
                </a:cubicBezTo>
                <a:cubicBezTo>
                  <a:pt x="5096618" y="3276294"/>
                  <a:pt x="5084048" y="3271123"/>
                  <a:pt x="5077763" y="3272846"/>
                </a:cubicBezTo>
                <a:close/>
                <a:moveTo>
                  <a:pt x="868347" y="3269153"/>
                </a:moveTo>
                <a:cubicBezTo>
                  <a:pt x="837207" y="3294517"/>
                  <a:pt x="842064" y="3304367"/>
                  <a:pt x="820922" y="3325298"/>
                </a:cubicBezTo>
                <a:cubicBezTo>
                  <a:pt x="790067" y="3329238"/>
                  <a:pt x="859491" y="3265213"/>
                  <a:pt x="868347" y="3269153"/>
                </a:cubicBezTo>
                <a:close/>
                <a:moveTo>
                  <a:pt x="5416024" y="3262750"/>
                </a:moveTo>
                <a:cubicBezTo>
                  <a:pt x="5405739" y="3260534"/>
                  <a:pt x="5393169" y="3266444"/>
                  <a:pt x="5389455" y="3274570"/>
                </a:cubicBezTo>
                <a:cubicBezTo>
                  <a:pt x="5400311" y="3286144"/>
                  <a:pt x="5414882" y="3273339"/>
                  <a:pt x="5424881" y="3267921"/>
                </a:cubicBezTo>
                <a:cubicBezTo>
                  <a:pt x="5422595" y="3265213"/>
                  <a:pt x="5419453" y="3263489"/>
                  <a:pt x="5416024" y="3262750"/>
                </a:cubicBezTo>
                <a:close/>
                <a:moveTo>
                  <a:pt x="3651864" y="3241326"/>
                </a:moveTo>
                <a:cubicBezTo>
                  <a:pt x="3660720" y="3261519"/>
                  <a:pt x="3665291" y="3285159"/>
                  <a:pt x="3668434" y="3309045"/>
                </a:cubicBezTo>
                <a:cubicBezTo>
                  <a:pt x="3641293" y="3294763"/>
                  <a:pt x="3652435" y="3263735"/>
                  <a:pt x="3651864" y="3241326"/>
                </a:cubicBezTo>
                <a:close/>
                <a:moveTo>
                  <a:pt x="5378313" y="3240587"/>
                </a:moveTo>
                <a:cubicBezTo>
                  <a:pt x="5340887" y="3258810"/>
                  <a:pt x="5322031" y="3365683"/>
                  <a:pt x="5351743" y="3389816"/>
                </a:cubicBezTo>
                <a:cubicBezTo>
                  <a:pt x="5369742" y="3376272"/>
                  <a:pt x="5352886" y="3358542"/>
                  <a:pt x="5360885" y="3338349"/>
                </a:cubicBezTo>
                <a:cubicBezTo>
                  <a:pt x="5382027" y="3347461"/>
                  <a:pt x="5398597" y="3323821"/>
                  <a:pt x="5406882" y="3337611"/>
                </a:cubicBezTo>
                <a:cubicBezTo>
                  <a:pt x="5391169" y="3335641"/>
                  <a:pt x="5390598" y="3349431"/>
                  <a:pt x="5381170" y="3354356"/>
                </a:cubicBezTo>
                <a:cubicBezTo>
                  <a:pt x="5398026" y="3351893"/>
                  <a:pt x="5414596" y="3349677"/>
                  <a:pt x="5414310" y="3328746"/>
                </a:cubicBezTo>
                <a:cubicBezTo>
                  <a:pt x="5404882" y="3325298"/>
                  <a:pt x="5380313" y="3331454"/>
                  <a:pt x="5381455" y="3321112"/>
                </a:cubicBezTo>
                <a:cubicBezTo>
                  <a:pt x="5393740" y="3316187"/>
                  <a:pt x="5404882" y="3328007"/>
                  <a:pt x="5412025" y="3309538"/>
                </a:cubicBezTo>
                <a:cubicBezTo>
                  <a:pt x="5392597" y="3304120"/>
                  <a:pt x="5380313" y="3291808"/>
                  <a:pt x="5369170" y="3292054"/>
                </a:cubicBezTo>
                <a:cubicBezTo>
                  <a:pt x="5380598" y="3272354"/>
                  <a:pt x="5365171" y="3265213"/>
                  <a:pt x="5378313" y="3240587"/>
                </a:cubicBezTo>
                <a:close/>
                <a:moveTo>
                  <a:pt x="888632" y="3237632"/>
                </a:moveTo>
                <a:cubicBezTo>
                  <a:pt x="880632" y="3244035"/>
                  <a:pt x="870919" y="3255116"/>
                  <a:pt x="865205" y="3252654"/>
                </a:cubicBezTo>
                <a:cubicBezTo>
                  <a:pt x="873204" y="3246497"/>
                  <a:pt x="882918" y="3235170"/>
                  <a:pt x="888632" y="3237632"/>
                </a:cubicBezTo>
                <a:close/>
                <a:moveTo>
                  <a:pt x="4984912" y="3233200"/>
                </a:moveTo>
                <a:cubicBezTo>
                  <a:pt x="4982341" y="3232215"/>
                  <a:pt x="4979770" y="3233939"/>
                  <a:pt x="4977198" y="3240834"/>
                </a:cubicBezTo>
                <a:cubicBezTo>
                  <a:pt x="4994911" y="3240587"/>
                  <a:pt x="4986341" y="3257086"/>
                  <a:pt x="4990055" y="3265705"/>
                </a:cubicBezTo>
                <a:cubicBezTo>
                  <a:pt x="4999482" y="3267675"/>
                  <a:pt x="5025195" y="3259549"/>
                  <a:pt x="5009482" y="3252900"/>
                </a:cubicBezTo>
                <a:cubicBezTo>
                  <a:pt x="5000911" y="3264720"/>
                  <a:pt x="4992626" y="3236647"/>
                  <a:pt x="4984912" y="3233200"/>
                </a:cubicBezTo>
                <a:close/>
                <a:moveTo>
                  <a:pt x="5146329" y="3226305"/>
                </a:moveTo>
                <a:cubicBezTo>
                  <a:pt x="5146901" y="3256840"/>
                  <a:pt x="5087190" y="3222611"/>
                  <a:pt x="5084619" y="3249452"/>
                </a:cubicBezTo>
                <a:cubicBezTo>
                  <a:pt x="5115189" y="3243789"/>
                  <a:pt x="5120617" y="3275555"/>
                  <a:pt x="5139472" y="3263735"/>
                </a:cubicBezTo>
                <a:cubicBezTo>
                  <a:pt x="5138901" y="3261519"/>
                  <a:pt x="5166899" y="3235416"/>
                  <a:pt x="5146329" y="3226305"/>
                </a:cubicBezTo>
                <a:close/>
                <a:moveTo>
                  <a:pt x="5408025" y="3223596"/>
                </a:moveTo>
                <a:cubicBezTo>
                  <a:pt x="5406025" y="3224088"/>
                  <a:pt x="5404311" y="3225320"/>
                  <a:pt x="5403454" y="3228275"/>
                </a:cubicBezTo>
                <a:cubicBezTo>
                  <a:pt x="5418881" y="3231722"/>
                  <a:pt x="5401168" y="3243050"/>
                  <a:pt x="5390598" y="3236647"/>
                </a:cubicBezTo>
                <a:cubicBezTo>
                  <a:pt x="5389455" y="3243050"/>
                  <a:pt x="5388312" y="3249206"/>
                  <a:pt x="5387455" y="3255609"/>
                </a:cubicBezTo>
                <a:cubicBezTo>
                  <a:pt x="5415453" y="3261026"/>
                  <a:pt x="5430309" y="3246251"/>
                  <a:pt x="5414024" y="3233939"/>
                </a:cubicBezTo>
                <a:cubicBezTo>
                  <a:pt x="5418596" y="3233200"/>
                  <a:pt x="5425166" y="3234924"/>
                  <a:pt x="5426309" y="3230245"/>
                </a:cubicBezTo>
                <a:cubicBezTo>
                  <a:pt x="5423738" y="3229014"/>
                  <a:pt x="5414024" y="3222118"/>
                  <a:pt x="5408025" y="3223596"/>
                </a:cubicBezTo>
                <a:close/>
                <a:moveTo>
                  <a:pt x="5572299" y="3213500"/>
                </a:moveTo>
                <a:cubicBezTo>
                  <a:pt x="5577727" y="3281219"/>
                  <a:pt x="5565157" y="3368392"/>
                  <a:pt x="5552586" y="3420105"/>
                </a:cubicBezTo>
                <a:cubicBezTo>
                  <a:pt x="5581441" y="3435126"/>
                  <a:pt x="5564299" y="3454088"/>
                  <a:pt x="5570013" y="3483146"/>
                </a:cubicBezTo>
                <a:cubicBezTo>
                  <a:pt x="5535730" y="3486101"/>
                  <a:pt x="5544872" y="3460737"/>
                  <a:pt x="5529730" y="3451379"/>
                </a:cubicBezTo>
                <a:cubicBezTo>
                  <a:pt x="5547444" y="3379966"/>
                  <a:pt x="5549729" y="3279988"/>
                  <a:pt x="5572299" y="3213500"/>
                </a:cubicBezTo>
                <a:close/>
                <a:moveTo>
                  <a:pt x="3929273" y="3207097"/>
                </a:moveTo>
                <a:cubicBezTo>
                  <a:pt x="3928987" y="3221133"/>
                  <a:pt x="3927273" y="3235909"/>
                  <a:pt x="3940415" y="3241326"/>
                </a:cubicBezTo>
                <a:cubicBezTo>
                  <a:pt x="3932415" y="3225812"/>
                  <a:pt x="3946129" y="3208575"/>
                  <a:pt x="3929273" y="3207097"/>
                </a:cubicBezTo>
                <a:close/>
                <a:moveTo>
                  <a:pt x="5116331" y="3200202"/>
                </a:moveTo>
                <a:cubicBezTo>
                  <a:pt x="5111474" y="3209560"/>
                  <a:pt x="5106046" y="3209313"/>
                  <a:pt x="5098904" y="3203403"/>
                </a:cubicBezTo>
                <a:cubicBezTo>
                  <a:pt x="5097761" y="3209560"/>
                  <a:pt x="5096618" y="3215716"/>
                  <a:pt x="5095476" y="3221872"/>
                </a:cubicBezTo>
                <a:cubicBezTo>
                  <a:pt x="5110046" y="3222611"/>
                  <a:pt x="5122617" y="3221626"/>
                  <a:pt x="5130902" y="3215470"/>
                </a:cubicBezTo>
                <a:cubicBezTo>
                  <a:pt x="5120331" y="3213992"/>
                  <a:pt x="5129759" y="3199710"/>
                  <a:pt x="5116331" y="3200202"/>
                </a:cubicBezTo>
                <a:close/>
                <a:moveTo>
                  <a:pt x="3641007" y="3177793"/>
                </a:moveTo>
                <a:cubicBezTo>
                  <a:pt x="3648435" y="3190844"/>
                  <a:pt x="3653007" y="3205620"/>
                  <a:pt x="3649578" y="3225812"/>
                </a:cubicBezTo>
                <a:cubicBezTo>
                  <a:pt x="3640150" y="3214977"/>
                  <a:pt x="3622437" y="3193799"/>
                  <a:pt x="3641007" y="3177793"/>
                </a:cubicBezTo>
                <a:close/>
                <a:moveTo>
                  <a:pt x="5012339" y="3172622"/>
                </a:moveTo>
                <a:cubicBezTo>
                  <a:pt x="4998911" y="3173114"/>
                  <a:pt x="4990055" y="3178286"/>
                  <a:pt x="4972056" y="3174099"/>
                </a:cubicBezTo>
                <a:cubicBezTo>
                  <a:pt x="4969485" y="3188382"/>
                  <a:pt x="4973199" y="3198232"/>
                  <a:pt x="4984055" y="3203403"/>
                </a:cubicBezTo>
                <a:cubicBezTo>
                  <a:pt x="4988340" y="3193061"/>
                  <a:pt x="5014910" y="3206851"/>
                  <a:pt x="5014910" y="3191829"/>
                </a:cubicBezTo>
                <a:cubicBezTo>
                  <a:pt x="5006625" y="3190106"/>
                  <a:pt x="5011482" y="3180009"/>
                  <a:pt x="5012339" y="3172622"/>
                </a:cubicBezTo>
                <a:close/>
                <a:moveTo>
                  <a:pt x="5104618" y="3170898"/>
                </a:moveTo>
                <a:cubicBezTo>
                  <a:pt x="5095761" y="3188874"/>
                  <a:pt x="5118331" y="3186658"/>
                  <a:pt x="5129473" y="3191829"/>
                </a:cubicBezTo>
                <a:cubicBezTo>
                  <a:pt x="5132902" y="3177301"/>
                  <a:pt x="5117760" y="3174592"/>
                  <a:pt x="5104618" y="3170898"/>
                </a:cubicBezTo>
                <a:close/>
                <a:moveTo>
                  <a:pt x="5026338" y="3159570"/>
                </a:moveTo>
                <a:cubicBezTo>
                  <a:pt x="5026909" y="3174838"/>
                  <a:pt x="5013196" y="3173114"/>
                  <a:pt x="5022052" y="3182964"/>
                </a:cubicBezTo>
                <a:cubicBezTo>
                  <a:pt x="5032909" y="3185181"/>
                  <a:pt x="5034623" y="3177547"/>
                  <a:pt x="5040908" y="3174838"/>
                </a:cubicBezTo>
                <a:cubicBezTo>
                  <a:pt x="5040908" y="3180502"/>
                  <a:pt x="5048622" y="3180748"/>
                  <a:pt x="5056621" y="3180994"/>
                </a:cubicBezTo>
                <a:cubicBezTo>
                  <a:pt x="5059478" y="3172376"/>
                  <a:pt x="5052336" y="3170406"/>
                  <a:pt x="5054621" y="3162033"/>
                </a:cubicBezTo>
                <a:cubicBezTo>
                  <a:pt x="5036623" y="3163757"/>
                  <a:pt x="5043194" y="3164495"/>
                  <a:pt x="5026338" y="3159570"/>
                </a:cubicBezTo>
                <a:close/>
                <a:moveTo>
                  <a:pt x="5435451" y="3141348"/>
                </a:moveTo>
                <a:cubicBezTo>
                  <a:pt x="5424881" y="3142579"/>
                  <a:pt x="5418596" y="3148489"/>
                  <a:pt x="5416024" y="3158339"/>
                </a:cubicBezTo>
                <a:cubicBezTo>
                  <a:pt x="5435166" y="3161787"/>
                  <a:pt x="5448593" y="3159570"/>
                  <a:pt x="5447736" y="3142087"/>
                </a:cubicBezTo>
                <a:cubicBezTo>
                  <a:pt x="5443165" y="3141348"/>
                  <a:pt x="5439165" y="3141102"/>
                  <a:pt x="5435451" y="3141348"/>
                </a:cubicBezTo>
                <a:close/>
                <a:moveTo>
                  <a:pt x="5317174" y="3135930"/>
                </a:moveTo>
                <a:cubicBezTo>
                  <a:pt x="5299461" y="3147258"/>
                  <a:pt x="5329459" y="3148982"/>
                  <a:pt x="5323174" y="3164988"/>
                </a:cubicBezTo>
                <a:cubicBezTo>
                  <a:pt x="5332602" y="3165727"/>
                  <a:pt x="5342030" y="3166465"/>
                  <a:pt x="5351457" y="3167204"/>
                </a:cubicBezTo>
                <a:cubicBezTo>
                  <a:pt x="5342887" y="3155138"/>
                  <a:pt x="5335459" y="3141840"/>
                  <a:pt x="5317174" y="3135930"/>
                </a:cubicBezTo>
                <a:close/>
                <a:moveTo>
                  <a:pt x="5076048" y="3126080"/>
                </a:moveTo>
                <a:cubicBezTo>
                  <a:pt x="5069477" y="3127558"/>
                  <a:pt x="5066049" y="3132729"/>
                  <a:pt x="5054621" y="3128789"/>
                </a:cubicBezTo>
                <a:cubicBezTo>
                  <a:pt x="5053479" y="3134945"/>
                  <a:pt x="5052622" y="3141102"/>
                  <a:pt x="5051479" y="3147258"/>
                </a:cubicBezTo>
                <a:cubicBezTo>
                  <a:pt x="5066335" y="3144795"/>
                  <a:pt x="5082905" y="3143810"/>
                  <a:pt x="5083762" y="3126326"/>
                </a:cubicBezTo>
                <a:cubicBezTo>
                  <a:pt x="5080620" y="3125588"/>
                  <a:pt x="5078048" y="3125588"/>
                  <a:pt x="5076048" y="3126080"/>
                </a:cubicBezTo>
                <a:close/>
                <a:moveTo>
                  <a:pt x="980054" y="3126080"/>
                </a:moveTo>
                <a:cubicBezTo>
                  <a:pt x="982054" y="3127065"/>
                  <a:pt x="984054" y="3128050"/>
                  <a:pt x="986053" y="3129035"/>
                </a:cubicBezTo>
                <a:cubicBezTo>
                  <a:pt x="944056" y="3163757"/>
                  <a:pt x="955198" y="3176069"/>
                  <a:pt x="926343" y="3205620"/>
                </a:cubicBezTo>
                <a:cubicBezTo>
                  <a:pt x="909773" y="3193553"/>
                  <a:pt x="950627" y="3157600"/>
                  <a:pt x="980054" y="3126080"/>
                </a:cubicBezTo>
                <a:close/>
                <a:moveTo>
                  <a:pt x="5009482" y="3125095"/>
                </a:moveTo>
                <a:cubicBezTo>
                  <a:pt x="5007768" y="3139870"/>
                  <a:pt x="4977770" y="3124356"/>
                  <a:pt x="4982626" y="3146519"/>
                </a:cubicBezTo>
                <a:cubicBezTo>
                  <a:pt x="5004054" y="3154399"/>
                  <a:pt x="4997197" y="3132236"/>
                  <a:pt x="5018338" y="3140117"/>
                </a:cubicBezTo>
                <a:cubicBezTo>
                  <a:pt x="5018910" y="3136915"/>
                  <a:pt x="5019481" y="3133714"/>
                  <a:pt x="5020052" y="3130759"/>
                </a:cubicBezTo>
                <a:cubicBezTo>
                  <a:pt x="5014339" y="3130266"/>
                  <a:pt x="5013767" y="3126326"/>
                  <a:pt x="5009482" y="3125095"/>
                </a:cubicBezTo>
                <a:close/>
                <a:moveTo>
                  <a:pt x="3740143" y="3111305"/>
                </a:moveTo>
                <a:cubicBezTo>
                  <a:pt x="3731001" y="3159570"/>
                  <a:pt x="3754714" y="3186412"/>
                  <a:pt x="3741286" y="3234185"/>
                </a:cubicBezTo>
                <a:cubicBezTo>
                  <a:pt x="3747857" y="3235662"/>
                  <a:pt x="3757285" y="3234924"/>
                  <a:pt x="3757285" y="3240341"/>
                </a:cubicBezTo>
                <a:cubicBezTo>
                  <a:pt x="3750714" y="3240834"/>
                  <a:pt x="3747571" y="3245020"/>
                  <a:pt x="3744143" y="3248714"/>
                </a:cubicBezTo>
                <a:cubicBezTo>
                  <a:pt x="3775569" y="3264474"/>
                  <a:pt x="3752428" y="3302150"/>
                  <a:pt x="3783283" y="3318403"/>
                </a:cubicBezTo>
                <a:cubicBezTo>
                  <a:pt x="3794996" y="3297964"/>
                  <a:pt x="3765570" y="3293285"/>
                  <a:pt x="3784426" y="3280726"/>
                </a:cubicBezTo>
                <a:cubicBezTo>
                  <a:pt x="3759570" y="3269891"/>
                  <a:pt x="3766141" y="3232461"/>
                  <a:pt x="3767856" y="3212761"/>
                </a:cubicBezTo>
                <a:cubicBezTo>
                  <a:pt x="3766427" y="3224827"/>
                  <a:pt x="3775569" y="3229999"/>
                  <a:pt x="3780712" y="3237632"/>
                </a:cubicBezTo>
                <a:cubicBezTo>
                  <a:pt x="3787283" y="3223596"/>
                  <a:pt x="3773284" y="3223103"/>
                  <a:pt x="3779855" y="3209067"/>
                </a:cubicBezTo>
                <a:cubicBezTo>
                  <a:pt x="3770141" y="3207097"/>
                  <a:pt x="3751000" y="3211530"/>
                  <a:pt x="3758999" y="3197986"/>
                </a:cubicBezTo>
                <a:cubicBezTo>
                  <a:pt x="3766998" y="3198478"/>
                  <a:pt x="3770998" y="3201187"/>
                  <a:pt x="3774998" y="3204142"/>
                </a:cubicBezTo>
                <a:cubicBezTo>
                  <a:pt x="3767856" y="3181487"/>
                  <a:pt x="3780426" y="3141102"/>
                  <a:pt x="3756142" y="3150459"/>
                </a:cubicBezTo>
                <a:cubicBezTo>
                  <a:pt x="3767570" y="3164003"/>
                  <a:pt x="3770141" y="3184442"/>
                  <a:pt x="3759856" y="3193307"/>
                </a:cubicBezTo>
                <a:cubicBezTo>
                  <a:pt x="3752714" y="3166219"/>
                  <a:pt x="3750714" y="3135930"/>
                  <a:pt x="3740143" y="3111305"/>
                </a:cubicBezTo>
                <a:close/>
                <a:moveTo>
                  <a:pt x="5126902" y="3110813"/>
                </a:moveTo>
                <a:cubicBezTo>
                  <a:pt x="5124616" y="3117708"/>
                  <a:pt x="5112332" y="3114260"/>
                  <a:pt x="5103475" y="3113768"/>
                </a:cubicBezTo>
                <a:cubicBezTo>
                  <a:pt x="5108618" y="3133960"/>
                  <a:pt x="5154614" y="3177054"/>
                  <a:pt x="5173470" y="3138393"/>
                </a:cubicBezTo>
                <a:cubicBezTo>
                  <a:pt x="5146901" y="3128789"/>
                  <a:pt x="5142901" y="3128543"/>
                  <a:pt x="5126902" y="3110813"/>
                </a:cubicBezTo>
                <a:close/>
                <a:moveTo>
                  <a:pt x="5598297" y="3110320"/>
                </a:moveTo>
                <a:cubicBezTo>
                  <a:pt x="5634294" y="3128296"/>
                  <a:pt x="5607725" y="3180256"/>
                  <a:pt x="5598583" y="3204881"/>
                </a:cubicBezTo>
                <a:cubicBezTo>
                  <a:pt x="5590869" y="3204388"/>
                  <a:pt x="5583441" y="3203650"/>
                  <a:pt x="5575727" y="3203157"/>
                </a:cubicBezTo>
                <a:cubicBezTo>
                  <a:pt x="5596869" y="3169421"/>
                  <a:pt x="5581441" y="3151690"/>
                  <a:pt x="5598297" y="3110320"/>
                </a:cubicBezTo>
                <a:close/>
                <a:moveTo>
                  <a:pt x="3631008" y="3110320"/>
                </a:moveTo>
                <a:cubicBezTo>
                  <a:pt x="3641864" y="3122140"/>
                  <a:pt x="3616152" y="3132729"/>
                  <a:pt x="3643293" y="3139624"/>
                </a:cubicBezTo>
                <a:cubicBezTo>
                  <a:pt x="3641864" y="3147504"/>
                  <a:pt x="3640150" y="3155384"/>
                  <a:pt x="3639008" y="3163018"/>
                </a:cubicBezTo>
                <a:cubicBezTo>
                  <a:pt x="3628437" y="3148982"/>
                  <a:pt x="3609581" y="3120909"/>
                  <a:pt x="3631008" y="3110320"/>
                </a:cubicBezTo>
                <a:close/>
                <a:moveTo>
                  <a:pt x="5207753" y="3108596"/>
                </a:moveTo>
                <a:cubicBezTo>
                  <a:pt x="5206039" y="3108104"/>
                  <a:pt x="5204039" y="3108843"/>
                  <a:pt x="5200897" y="3112290"/>
                </a:cubicBezTo>
                <a:cubicBezTo>
                  <a:pt x="5213467" y="3114014"/>
                  <a:pt x="5191469" y="3123618"/>
                  <a:pt x="5196897" y="3135684"/>
                </a:cubicBezTo>
                <a:cubicBezTo>
                  <a:pt x="5213753" y="3135438"/>
                  <a:pt x="5226038" y="3129774"/>
                  <a:pt x="5234037" y="3119678"/>
                </a:cubicBezTo>
                <a:cubicBezTo>
                  <a:pt x="5216324" y="3125834"/>
                  <a:pt x="5213182" y="3110566"/>
                  <a:pt x="5207753" y="3108596"/>
                </a:cubicBezTo>
                <a:close/>
                <a:moveTo>
                  <a:pt x="1002338" y="3098254"/>
                </a:moveTo>
                <a:cubicBezTo>
                  <a:pt x="1004909" y="3099485"/>
                  <a:pt x="1000909" y="3106380"/>
                  <a:pt x="980911" y="3122879"/>
                </a:cubicBezTo>
                <a:cubicBezTo>
                  <a:pt x="976625" y="3111305"/>
                  <a:pt x="998338" y="3096776"/>
                  <a:pt x="1002338" y="3098254"/>
                </a:cubicBezTo>
                <a:close/>
                <a:moveTo>
                  <a:pt x="5026623" y="3093329"/>
                </a:moveTo>
                <a:cubicBezTo>
                  <a:pt x="5032337" y="3117954"/>
                  <a:pt x="4995483" y="3097269"/>
                  <a:pt x="4994340" y="3114260"/>
                </a:cubicBezTo>
                <a:cubicBezTo>
                  <a:pt x="5007196" y="3120170"/>
                  <a:pt x="5005768" y="3116969"/>
                  <a:pt x="5027195" y="3121894"/>
                </a:cubicBezTo>
                <a:cubicBezTo>
                  <a:pt x="5027480" y="3107611"/>
                  <a:pt x="5046622" y="3099239"/>
                  <a:pt x="5026623" y="3093329"/>
                </a:cubicBezTo>
                <a:close/>
                <a:moveTo>
                  <a:pt x="3751571" y="3078800"/>
                </a:moveTo>
                <a:cubicBezTo>
                  <a:pt x="3745571" y="3092836"/>
                  <a:pt x="3749000" y="3121155"/>
                  <a:pt x="3763570" y="3108350"/>
                </a:cubicBezTo>
                <a:cubicBezTo>
                  <a:pt x="3750428" y="3104410"/>
                  <a:pt x="3771570" y="3078307"/>
                  <a:pt x="3751571" y="3078800"/>
                </a:cubicBezTo>
                <a:close/>
                <a:moveTo>
                  <a:pt x="5178613" y="3073136"/>
                </a:moveTo>
                <a:cubicBezTo>
                  <a:pt x="5168328" y="3074614"/>
                  <a:pt x="5162614" y="3080770"/>
                  <a:pt x="5154329" y="3084710"/>
                </a:cubicBezTo>
                <a:cubicBezTo>
                  <a:pt x="5163756" y="3094067"/>
                  <a:pt x="5188898" y="3088896"/>
                  <a:pt x="5190612" y="3073628"/>
                </a:cubicBezTo>
                <a:cubicBezTo>
                  <a:pt x="5186041" y="3072643"/>
                  <a:pt x="5182041" y="3072643"/>
                  <a:pt x="5178613" y="3073136"/>
                </a:cubicBezTo>
                <a:close/>
                <a:moveTo>
                  <a:pt x="4974341" y="3065502"/>
                </a:moveTo>
                <a:cubicBezTo>
                  <a:pt x="4970627" y="3077569"/>
                  <a:pt x="4972627" y="3085695"/>
                  <a:pt x="4987769" y="3085449"/>
                </a:cubicBezTo>
                <a:cubicBezTo>
                  <a:pt x="4988912" y="3079292"/>
                  <a:pt x="4990340" y="3072890"/>
                  <a:pt x="4991483" y="3066733"/>
                </a:cubicBezTo>
                <a:cubicBezTo>
                  <a:pt x="4985769" y="3066241"/>
                  <a:pt x="4980055" y="3065748"/>
                  <a:pt x="4974341" y="3065502"/>
                </a:cubicBezTo>
                <a:close/>
                <a:moveTo>
                  <a:pt x="3740143" y="3049988"/>
                </a:moveTo>
                <a:cubicBezTo>
                  <a:pt x="3736143" y="3049988"/>
                  <a:pt x="3732429" y="3050973"/>
                  <a:pt x="3727858" y="3053190"/>
                </a:cubicBezTo>
                <a:cubicBezTo>
                  <a:pt x="3734144" y="3066980"/>
                  <a:pt x="3721859" y="3092836"/>
                  <a:pt x="3742714" y="3097269"/>
                </a:cubicBezTo>
                <a:cubicBezTo>
                  <a:pt x="3740429" y="3086187"/>
                  <a:pt x="3741857" y="3072890"/>
                  <a:pt x="3737286" y="3063532"/>
                </a:cubicBezTo>
                <a:cubicBezTo>
                  <a:pt x="3748714" y="3075106"/>
                  <a:pt x="3762713" y="3057868"/>
                  <a:pt x="3773569" y="3052205"/>
                </a:cubicBezTo>
                <a:cubicBezTo>
                  <a:pt x="3761285" y="3057130"/>
                  <a:pt x="3751571" y="3049742"/>
                  <a:pt x="3740143" y="3049988"/>
                </a:cubicBezTo>
                <a:close/>
                <a:moveTo>
                  <a:pt x="5186326" y="3041123"/>
                </a:moveTo>
                <a:cubicBezTo>
                  <a:pt x="5184041" y="3041369"/>
                  <a:pt x="5181755" y="3042354"/>
                  <a:pt x="5178613" y="3044078"/>
                </a:cubicBezTo>
                <a:cubicBezTo>
                  <a:pt x="5170042" y="3060823"/>
                  <a:pt x="5208610" y="3056883"/>
                  <a:pt x="5206896" y="3046541"/>
                </a:cubicBezTo>
                <a:cubicBezTo>
                  <a:pt x="5196326" y="3045310"/>
                  <a:pt x="5192612" y="3040138"/>
                  <a:pt x="5186326" y="3041123"/>
                </a:cubicBezTo>
                <a:close/>
                <a:moveTo>
                  <a:pt x="1059191" y="3030781"/>
                </a:moveTo>
                <a:cubicBezTo>
                  <a:pt x="1061191" y="3031519"/>
                  <a:pt x="1063191" y="3032504"/>
                  <a:pt x="1065191" y="3033489"/>
                </a:cubicBezTo>
                <a:cubicBezTo>
                  <a:pt x="1033764" y="3058607"/>
                  <a:pt x="1038621" y="3068703"/>
                  <a:pt x="1017480" y="3089635"/>
                </a:cubicBezTo>
                <a:cubicBezTo>
                  <a:pt x="988053" y="3088157"/>
                  <a:pt x="1044335" y="3050727"/>
                  <a:pt x="1059191" y="3030781"/>
                </a:cubicBezTo>
                <a:close/>
                <a:moveTo>
                  <a:pt x="3738429" y="2992612"/>
                </a:moveTo>
                <a:cubicBezTo>
                  <a:pt x="3747571" y="3015021"/>
                  <a:pt x="3734429" y="3028564"/>
                  <a:pt x="3746143" y="3045310"/>
                </a:cubicBezTo>
                <a:cubicBezTo>
                  <a:pt x="3750428" y="3023393"/>
                  <a:pt x="3754999" y="3000984"/>
                  <a:pt x="3738429" y="2992612"/>
                </a:cubicBezTo>
                <a:close/>
                <a:moveTo>
                  <a:pt x="5154043" y="2990149"/>
                </a:moveTo>
                <a:cubicBezTo>
                  <a:pt x="5152900" y="2996552"/>
                  <a:pt x="5151757" y="3002462"/>
                  <a:pt x="5150615" y="3008618"/>
                </a:cubicBezTo>
                <a:cubicBezTo>
                  <a:pt x="5163185" y="3011080"/>
                  <a:pt x="5172042" y="3009357"/>
                  <a:pt x="5174899" y="3001230"/>
                </a:cubicBezTo>
                <a:cubicBezTo>
                  <a:pt x="5158900" y="3003447"/>
                  <a:pt x="5165185" y="2991134"/>
                  <a:pt x="5154043" y="2990149"/>
                </a:cubicBezTo>
                <a:close/>
                <a:moveTo>
                  <a:pt x="5189755" y="2983500"/>
                </a:moveTo>
                <a:cubicBezTo>
                  <a:pt x="5208610" y="3004185"/>
                  <a:pt x="5179184" y="2999753"/>
                  <a:pt x="5176041" y="3025117"/>
                </a:cubicBezTo>
                <a:cubicBezTo>
                  <a:pt x="5196897" y="3034228"/>
                  <a:pt x="5190326" y="3013789"/>
                  <a:pt x="5201468" y="3012804"/>
                </a:cubicBezTo>
                <a:cubicBezTo>
                  <a:pt x="5207182" y="3013297"/>
                  <a:pt x="5212896" y="3013789"/>
                  <a:pt x="5218324" y="3014282"/>
                </a:cubicBezTo>
                <a:cubicBezTo>
                  <a:pt x="5221467" y="3000245"/>
                  <a:pt x="5191183" y="2998768"/>
                  <a:pt x="5212039" y="2985224"/>
                </a:cubicBezTo>
                <a:cubicBezTo>
                  <a:pt x="5204611" y="2984732"/>
                  <a:pt x="5197183" y="2983993"/>
                  <a:pt x="5189755" y="2983500"/>
                </a:cubicBezTo>
                <a:close/>
                <a:moveTo>
                  <a:pt x="5650293" y="2983254"/>
                </a:moveTo>
                <a:cubicBezTo>
                  <a:pt x="5659150" y="2985963"/>
                  <a:pt x="5640580" y="3012804"/>
                  <a:pt x="5642865" y="3047280"/>
                </a:cubicBezTo>
                <a:cubicBezTo>
                  <a:pt x="5638866" y="3044325"/>
                  <a:pt x="5634580" y="3041616"/>
                  <a:pt x="5626866" y="3041123"/>
                </a:cubicBezTo>
                <a:cubicBezTo>
                  <a:pt x="5626295" y="3059100"/>
                  <a:pt x="5624867" y="3061070"/>
                  <a:pt x="5631438" y="3079539"/>
                </a:cubicBezTo>
                <a:cubicBezTo>
                  <a:pt x="5622867" y="3076830"/>
                  <a:pt x="5629152" y="3064271"/>
                  <a:pt x="5610582" y="3068211"/>
                </a:cubicBezTo>
                <a:cubicBezTo>
                  <a:pt x="5613439" y="3029549"/>
                  <a:pt x="5633152" y="3022408"/>
                  <a:pt x="5630295" y="2989164"/>
                </a:cubicBezTo>
                <a:cubicBezTo>
                  <a:pt x="5641151" y="2983993"/>
                  <a:pt x="5647151" y="2982269"/>
                  <a:pt x="5650293" y="2983254"/>
                </a:cubicBezTo>
                <a:close/>
                <a:moveTo>
                  <a:pt x="5215181" y="2952226"/>
                </a:moveTo>
                <a:cubicBezTo>
                  <a:pt x="5207753" y="2951980"/>
                  <a:pt x="5200611" y="2954196"/>
                  <a:pt x="5199468" y="2960599"/>
                </a:cubicBezTo>
                <a:cubicBezTo>
                  <a:pt x="5213182" y="2965524"/>
                  <a:pt x="5224038" y="2969710"/>
                  <a:pt x="5234037" y="2958629"/>
                </a:cubicBezTo>
                <a:cubicBezTo>
                  <a:pt x="5231180" y="2955181"/>
                  <a:pt x="5222895" y="2952473"/>
                  <a:pt x="5215181" y="2952226"/>
                </a:cubicBezTo>
                <a:close/>
                <a:moveTo>
                  <a:pt x="5185755" y="2940652"/>
                </a:moveTo>
                <a:cubicBezTo>
                  <a:pt x="5184326" y="2948286"/>
                  <a:pt x="5169470" y="2941884"/>
                  <a:pt x="5167185" y="2948532"/>
                </a:cubicBezTo>
                <a:cubicBezTo>
                  <a:pt x="5178041" y="2952473"/>
                  <a:pt x="5164328" y="2972173"/>
                  <a:pt x="5186326" y="2968971"/>
                </a:cubicBezTo>
                <a:cubicBezTo>
                  <a:pt x="5186612" y="2960106"/>
                  <a:pt x="5194611" y="2959368"/>
                  <a:pt x="5195469" y="2950995"/>
                </a:cubicBezTo>
                <a:cubicBezTo>
                  <a:pt x="5191183" y="2949517"/>
                  <a:pt x="5184326" y="2949764"/>
                  <a:pt x="5184898" y="2945085"/>
                </a:cubicBezTo>
                <a:cubicBezTo>
                  <a:pt x="5188040" y="2945331"/>
                  <a:pt x="5192040" y="2942130"/>
                  <a:pt x="5185755" y="2940652"/>
                </a:cubicBezTo>
                <a:close/>
                <a:moveTo>
                  <a:pt x="5031480" y="2937451"/>
                </a:moveTo>
                <a:cubicBezTo>
                  <a:pt x="5031194" y="2946316"/>
                  <a:pt x="5023481" y="2947301"/>
                  <a:pt x="5022909" y="2955674"/>
                </a:cubicBezTo>
                <a:cubicBezTo>
                  <a:pt x="5035480" y="2958136"/>
                  <a:pt x="5044051" y="2956166"/>
                  <a:pt x="5046908" y="2948040"/>
                </a:cubicBezTo>
                <a:cubicBezTo>
                  <a:pt x="5038908" y="2946316"/>
                  <a:pt x="5038623" y="2939667"/>
                  <a:pt x="5031480" y="2937451"/>
                </a:cubicBezTo>
                <a:close/>
                <a:moveTo>
                  <a:pt x="5382884" y="2928340"/>
                </a:moveTo>
                <a:cubicBezTo>
                  <a:pt x="5377170" y="2933265"/>
                  <a:pt x="5373170" y="2940160"/>
                  <a:pt x="5372884" y="2950995"/>
                </a:cubicBezTo>
                <a:cubicBezTo>
                  <a:pt x="5393740" y="2952719"/>
                  <a:pt x="5404597" y="2944346"/>
                  <a:pt x="5415739" y="2935727"/>
                </a:cubicBezTo>
                <a:cubicBezTo>
                  <a:pt x="5404882" y="2928586"/>
                  <a:pt x="5398883" y="2936712"/>
                  <a:pt x="5382884" y="2928340"/>
                </a:cubicBezTo>
                <a:close/>
                <a:moveTo>
                  <a:pt x="5097761" y="2919228"/>
                </a:moveTo>
                <a:cubicBezTo>
                  <a:pt x="5100332" y="2936466"/>
                  <a:pt x="5071763" y="2920952"/>
                  <a:pt x="5072049" y="2935974"/>
                </a:cubicBezTo>
                <a:cubicBezTo>
                  <a:pt x="5078905" y="2943854"/>
                  <a:pt x="5100618" y="2942130"/>
                  <a:pt x="5096904" y="2957151"/>
                </a:cubicBezTo>
                <a:cubicBezTo>
                  <a:pt x="5080048" y="2952473"/>
                  <a:pt x="5086333" y="2952965"/>
                  <a:pt x="5068335" y="2954689"/>
                </a:cubicBezTo>
                <a:cubicBezTo>
                  <a:pt x="5072049" y="2944346"/>
                  <a:pt x="5070335" y="2936959"/>
                  <a:pt x="5060621" y="2934989"/>
                </a:cubicBezTo>
                <a:cubicBezTo>
                  <a:pt x="5058621" y="2946070"/>
                  <a:pt x="5068049" y="2949764"/>
                  <a:pt x="5061192" y="2963554"/>
                </a:cubicBezTo>
                <a:cubicBezTo>
                  <a:pt x="5070906" y="2968971"/>
                  <a:pt x="5082619" y="2951241"/>
                  <a:pt x="5083762" y="2965278"/>
                </a:cubicBezTo>
                <a:cubicBezTo>
                  <a:pt x="5068335" y="2967248"/>
                  <a:pt x="5072906" y="2990888"/>
                  <a:pt x="5051479" y="2986455"/>
                </a:cubicBezTo>
                <a:cubicBezTo>
                  <a:pt x="5052907" y="2980545"/>
                  <a:pt x="5060050" y="2980791"/>
                  <a:pt x="5059764" y="2972911"/>
                </a:cubicBezTo>
                <a:cubicBezTo>
                  <a:pt x="5045765" y="2973650"/>
                  <a:pt x="5048907" y="2963308"/>
                  <a:pt x="5032337" y="2966016"/>
                </a:cubicBezTo>
                <a:cubicBezTo>
                  <a:pt x="5043194" y="2989164"/>
                  <a:pt x="5038337" y="2975620"/>
                  <a:pt x="5022338" y="2988918"/>
                </a:cubicBezTo>
                <a:cubicBezTo>
                  <a:pt x="5028623" y="2999753"/>
                  <a:pt x="5037480" y="2984239"/>
                  <a:pt x="5038623" y="2995074"/>
                </a:cubicBezTo>
                <a:cubicBezTo>
                  <a:pt x="5036337" y="3003693"/>
                  <a:pt x="5019481" y="2996552"/>
                  <a:pt x="5019195" y="3007387"/>
                </a:cubicBezTo>
                <a:cubicBezTo>
                  <a:pt x="5022909" y="3025363"/>
                  <a:pt x="5033480" y="3052205"/>
                  <a:pt x="5016338" y="3054421"/>
                </a:cubicBezTo>
                <a:cubicBezTo>
                  <a:pt x="5013481" y="3066241"/>
                  <a:pt x="5022338" y="3069935"/>
                  <a:pt x="5030052" y="3074860"/>
                </a:cubicBezTo>
                <a:cubicBezTo>
                  <a:pt x="5030623" y="3064517"/>
                  <a:pt x="5037194" y="3060085"/>
                  <a:pt x="5049479" y="3062055"/>
                </a:cubicBezTo>
                <a:cubicBezTo>
                  <a:pt x="5046622" y="3070920"/>
                  <a:pt x="5054050" y="3072890"/>
                  <a:pt x="5051764" y="3081016"/>
                </a:cubicBezTo>
                <a:cubicBezTo>
                  <a:pt x="5062621" y="3083479"/>
                  <a:pt x="5063764" y="3075599"/>
                  <a:pt x="5070335" y="3073136"/>
                </a:cubicBezTo>
                <a:cubicBezTo>
                  <a:pt x="5082905" y="3080524"/>
                  <a:pt x="5057478" y="3086680"/>
                  <a:pt x="5072620" y="3092344"/>
                </a:cubicBezTo>
                <a:cubicBezTo>
                  <a:pt x="5077763" y="3066241"/>
                  <a:pt x="5103475" y="3095791"/>
                  <a:pt x="5120331" y="3082001"/>
                </a:cubicBezTo>
                <a:cubicBezTo>
                  <a:pt x="5095476" y="3072643"/>
                  <a:pt x="5112617" y="3058361"/>
                  <a:pt x="5097761" y="3047033"/>
                </a:cubicBezTo>
                <a:cubicBezTo>
                  <a:pt x="5087476" y="3049003"/>
                  <a:pt x="5094333" y="3069196"/>
                  <a:pt x="5082619" y="3069688"/>
                </a:cubicBezTo>
                <a:cubicBezTo>
                  <a:pt x="5072049" y="3054667"/>
                  <a:pt x="5065763" y="3061316"/>
                  <a:pt x="5057764" y="3048511"/>
                </a:cubicBezTo>
                <a:cubicBezTo>
                  <a:pt x="5054621" y="3035213"/>
                  <a:pt x="5091190" y="3036937"/>
                  <a:pt x="5078048" y="3031273"/>
                </a:cubicBezTo>
                <a:cubicBezTo>
                  <a:pt x="5059478" y="3032504"/>
                  <a:pt x="5062049" y="3020931"/>
                  <a:pt x="5049479" y="3028811"/>
                </a:cubicBezTo>
                <a:cubicBezTo>
                  <a:pt x="5054907" y="3014528"/>
                  <a:pt x="5039765" y="3008864"/>
                  <a:pt x="5059478" y="3006155"/>
                </a:cubicBezTo>
                <a:cubicBezTo>
                  <a:pt x="5064049" y="3012804"/>
                  <a:pt x="5072906" y="3016498"/>
                  <a:pt x="5079477" y="3021669"/>
                </a:cubicBezTo>
                <a:cubicBezTo>
                  <a:pt x="5084619" y="2997044"/>
                  <a:pt x="5081191" y="3018222"/>
                  <a:pt x="5097475" y="3018468"/>
                </a:cubicBezTo>
                <a:cubicBezTo>
                  <a:pt x="5098333" y="3012065"/>
                  <a:pt x="5101761" y="3008618"/>
                  <a:pt x="5105475" y="3005170"/>
                </a:cubicBezTo>
                <a:cubicBezTo>
                  <a:pt x="5091762" y="2999014"/>
                  <a:pt x="5084619" y="2988425"/>
                  <a:pt x="5075763" y="2978821"/>
                </a:cubicBezTo>
                <a:cubicBezTo>
                  <a:pt x="5091190" y="2972419"/>
                  <a:pt x="5109189" y="2948040"/>
                  <a:pt x="5124902" y="2959368"/>
                </a:cubicBezTo>
                <a:cubicBezTo>
                  <a:pt x="5110617" y="2949517"/>
                  <a:pt x="5112332" y="2929079"/>
                  <a:pt x="5097761" y="2919228"/>
                </a:cubicBezTo>
                <a:close/>
                <a:moveTo>
                  <a:pt x="3694718" y="2917505"/>
                </a:moveTo>
                <a:cubicBezTo>
                  <a:pt x="3693575" y="2918982"/>
                  <a:pt x="3693004" y="2920460"/>
                  <a:pt x="3692147" y="2922184"/>
                </a:cubicBezTo>
                <a:cubicBezTo>
                  <a:pt x="3692718" y="2922430"/>
                  <a:pt x="3693289" y="2922676"/>
                  <a:pt x="3693575" y="2922676"/>
                </a:cubicBezTo>
                <a:cubicBezTo>
                  <a:pt x="3693861" y="2920952"/>
                  <a:pt x="3694146" y="2919228"/>
                  <a:pt x="3694718" y="2917505"/>
                </a:cubicBezTo>
                <a:close/>
                <a:moveTo>
                  <a:pt x="5196326" y="2913072"/>
                </a:moveTo>
                <a:cubicBezTo>
                  <a:pt x="5196326" y="2931049"/>
                  <a:pt x="5209468" y="2940160"/>
                  <a:pt x="5230895" y="2944100"/>
                </a:cubicBezTo>
                <a:cubicBezTo>
                  <a:pt x="5236894" y="2937944"/>
                  <a:pt x="5260035" y="2905192"/>
                  <a:pt x="5236037" y="2916273"/>
                </a:cubicBezTo>
                <a:cubicBezTo>
                  <a:pt x="5248893" y="2921691"/>
                  <a:pt x="5214039" y="2921937"/>
                  <a:pt x="5210896" y="2928586"/>
                </a:cubicBezTo>
                <a:cubicBezTo>
                  <a:pt x="5208896" y="2921445"/>
                  <a:pt x="5204039" y="2916273"/>
                  <a:pt x="5196326" y="2913072"/>
                </a:cubicBezTo>
                <a:close/>
                <a:moveTo>
                  <a:pt x="5059192" y="2911348"/>
                </a:moveTo>
                <a:cubicBezTo>
                  <a:pt x="5061478" y="2928586"/>
                  <a:pt x="5031194" y="2911102"/>
                  <a:pt x="5038051" y="2933265"/>
                </a:cubicBezTo>
                <a:cubicBezTo>
                  <a:pt x="5051479" y="2932772"/>
                  <a:pt x="5062621" y="2929571"/>
                  <a:pt x="5073763" y="2926616"/>
                </a:cubicBezTo>
                <a:cubicBezTo>
                  <a:pt x="5076620" y="2916520"/>
                  <a:pt x="5071477" y="2911348"/>
                  <a:pt x="5059192" y="2911348"/>
                </a:cubicBezTo>
                <a:close/>
                <a:moveTo>
                  <a:pt x="5369170" y="2908147"/>
                </a:moveTo>
                <a:cubicBezTo>
                  <a:pt x="5349458" y="2931787"/>
                  <a:pt x="5382884" y="2926370"/>
                  <a:pt x="5396311" y="2915288"/>
                </a:cubicBezTo>
                <a:cubicBezTo>
                  <a:pt x="5379741" y="2917751"/>
                  <a:pt x="5382884" y="2907408"/>
                  <a:pt x="5369170" y="2908147"/>
                </a:cubicBezTo>
                <a:close/>
                <a:moveTo>
                  <a:pt x="5663150" y="2907655"/>
                </a:moveTo>
                <a:cubicBezTo>
                  <a:pt x="5670006" y="2909378"/>
                  <a:pt x="5667149" y="2917258"/>
                  <a:pt x="5661435" y="2917012"/>
                </a:cubicBezTo>
                <a:cubicBezTo>
                  <a:pt x="5661721" y="2922922"/>
                  <a:pt x="5677149" y="2924400"/>
                  <a:pt x="5678291" y="2918490"/>
                </a:cubicBezTo>
                <a:cubicBezTo>
                  <a:pt x="5691719" y="2924154"/>
                  <a:pt x="5667435" y="2935727"/>
                  <a:pt x="5672577" y="2950995"/>
                </a:cubicBezTo>
                <a:cubicBezTo>
                  <a:pt x="5663150" y="2951734"/>
                  <a:pt x="5663721" y="2945824"/>
                  <a:pt x="5656293" y="2944839"/>
                </a:cubicBezTo>
                <a:cubicBezTo>
                  <a:pt x="5650293" y="2957151"/>
                  <a:pt x="5666578" y="2954935"/>
                  <a:pt x="5670863" y="2960353"/>
                </a:cubicBezTo>
                <a:cubicBezTo>
                  <a:pt x="5662864" y="2966509"/>
                  <a:pt x="5641723" y="2965278"/>
                  <a:pt x="5662864" y="2973896"/>
                </a:cubicBezTo>
                <a:cubicBezTo>
                  <a:pt x="5660007" y="2980053"/>
                  <a:pt x="5648008" y="2976605"/>
                  <a:pt x="5639437" y="2976605"/>
                </a:cubicBezTo>
                <a:cubicBezTo>
                  <a:pt x="5649436" y="2949764"/>
                  <a:pt x="5657436" y="2926124"/>
                  <a:pt x="5663150" y="2907655"/>
                </a:cubicBezTo>
                <a:close/>
                <a:moveTo>
                  <a:pt x="1159184" y="2907408"/>
                </a:moveTo>
                <a:cubicBezTo>
                  <a:pt x="1150899" y="2905685"/>
                  <a:pt x="1138042" y="2921199"/>
                  <a:pt x="1126615" y="2931295"/>
                </a:cubicBezTo>
                <a:cubicBezTo>
                  <a:pt x="1134900" y="2933019"/>
                  <a:pt x="1147756" y="2917505"/>
                  <a:pt x="1159184" y="2907408"/>
                </a:cubicBezTo>
                <a:close/>
                <a:moveTo>
                  <a:pt x="5410025" y="2840428"/>
                </a:moveTo>
                <a:cubicBezTo>
                  <a:pt x="5407168" y="2869732"/>
                  <a:pt x="5400311" y="2862344"/>
                  <a:pt x="5380598" y="2875888"/>
                </a:cubicBezTo>
                <a:cubicBezTo>
                  <a:pt x="5384884" y="2877366"/>
                  <a:pt x="5386312" y="2880567"/>
                  <a:pt x="5384598" y="2885738"/>
                </a:cubicBezTo>
                <a:cubicBezTo>
                  <a:pt x="5403454" y="2889432"/>
                  <a:pt x="5416596" y="2886477"/>
                  <a:pt x="5430595" y="2884753"/>
                </a:cubicBezTo>
                <a:cubicBezTo>
                  <a:pt x="5409453" y="2866284"/>
                  <a:pt x="5436023" y="2851509"/>
                  <a:pt x="5410025" y="2840428"/>
                </a:cubicBezTo>
                <a:close/>
                <a:moveTo>
                  <a:pt x="1228893" y="2836488"/>
                </a:moveTo>
                <a:cubicBezTo>
                  <a:pt x="1220608" y="2842644"/>
                  <a:pt x="1211180" y="2853972"/>
                  <a:pt x="1205181" y="2851509"/>
                </a:cubicBezTo>
                <a:cubicBezTo>
                  <a:pt x="1213466" y="2845107"/>
                  <a:pt x="1222894" y="2834025"/>
                  <a:pt x="1228893" y="2836488"/>
                </a:cubicBezTo>
                <a:close/>
                <a:moveTo>
                  <a:pt x="5273749" y="2831809"/>
                </a:moveTo>
                <a:cubicBezTo>
                  <a:pt x="5261178" y="2829347"/>
                  <a:pt x="5249750" y="2851017"/>
                  <a:pt x="5230609" y="2849539"/>
                </a:cubicBezTo>
                <a:cubicBezTo>
                  <a:pt x="5240608" y="2850032"/>
                  <a:pt x="5244322" y="2854218"/>
                  <a:pt x="5245751" y="2860128"/>
                </a:cubicBezTo>
                <a:cubicBezTo>
                  <a:pt x="5225466" y="2866284"/>
                  <a:pt x="5225466" y="2894111"/>
                  <a:pt x="5199468" y="2894357"/>
                </a:cubicBezTo>
                <a:cubicBezTo>
                  <a:pt x="5210896" y="2893865"/>
                  <a:pt x="5209753" y="2901498"/>
                  <a:pt x="5215181" y="2905192"/>
                </a:cubicBezTo>
                <a:cubicBezTo>
                  <a:pt x="5216896" y="2901498"/>
                  <a:pt x="5220610" y="2900021"/>
                  <a:pt x="5226895" y="2901252"/>
                </a:cubicBezTo>
                <a:cubicBezTo>
                  <a:pt x="5212039" y="2880567"/>
                  <a:pt x="5263749" y="2883276"/>
                  <a:pt x="5238608" y="2869239"/>
                </a:cubicBezTo>
                <a:cubicBezTo>
                  <a:pt x="5256607" y="2862344"/>
                  <a:pt x="5261750" y="2841905"/>
                  <a:pt x="5279177" y="2834518"/>
                </a:cubicBezTo>
                <a:cubicBezTo>
                  <a:pt x="5277177" y="2833040"/>
                  <a:pt x="5275463" y="2832302"/>
                  <a:pt x="5273749" y="2831809"/>
                </a:cubicBezTo>
                <a:close/>
                <a:moveTo>
                  <a:pt x="5254321" y="2813586"/>
                </a:moveTo>
                <a:cubicBezTo>
                  <a:pt x="5252607" y="2822944"/>
                  <a:pt x="5237751" y="2818265"/>
                  <a:pt x="5239751" y="2831317"/>
                </a:cubicBezTo>
                <a:cubicBezTo>
                  <a:pt x="5246893" y="2832055"/>
                  <a:pt x="5246322" y="2837965"/>
                  <a:pt x="5255750" y="2837473"/>
                </a:cubicBezTo>
                <a:cubicBezTo>
                  <a:pt x="5253750" y="2830332"/>
                  <a:pt x="5266892" y="2813833"/>
                  <a:pt x="5254321" y="2813586"/>
                </a:cubicBezTo>
                <a:close/>
                <a:moveTo>
                  <a:pt x="5111189" y="2811370"/>
                </a:moveTo>
                <a:cubicBezTo>
                  <a:pt x="5108618" y="2827130"/>
                  <a:pt x="5099190" y="2835257"/>
                  <a:pt x="5088619" y="2842644"/>
                </a:cubicBezTo>
                <a:cubicBezTo>
                  <a:pt x="5079191" y="2831070"/>
                  <a:pt x="5052050" y="2847815"/>
                  <a:pt x="5036051" y="2847815"/>
                </a:cubicBezTo>
                <a:cubicBezTo>
                  <a:pt x="5042622" y="2849293"/>
                  <a:pt x="5040908" y="2855695"/>
                  <a:pt x="5039194" y="2862344"/>
                </a:cubicBezTo>
                <a:cubicBezTo>
                  <a:pt x="5063478" y="2859636"/>
                  <a:pt x="5085191" y="2878843"/>
                  <a:pt x="5109475" y="2853972"/>
                </a:cubicBezTo>
                <a:cubicBezTo>
                  <a:pt x="5105189" y="2860374"/>
                  <a:pt x="5111760" y="2878351"/>
                  <a:pt x="5099475" y="2876627"/>
                </a:cubicBezTo>
                <a:cubicBezTo>
                  <a:pt x="5088905" y="2866038"/>
                  <a:pt x="5068906" y="2876627"/>
                  <a:pt x="5058621" y="2882783"/>
                </a:cubicBezTo>
                <a:cubicBezTo>
                  <a:pt x="5071763" y="2882537"/>
                  <a:pt x="5079477" y="2885738"/>
                  <a:pt x="5079477" y="2893865"/>
                </a:cubicBezTo>
                <a:cubicBezTo>
                  <a:pt x="5064906" y="2895588"/>
                  <a:pt x="5038623" y="2873426"/>
                  <a:pt x="5033480" y="2894850"/>
                </a:cubicBezTo>
                <a:cubicBezTo>
                  <a:pt x="5067763" y="2894603"/>
                  <a:pt x="5076048" y="2917258"/>
                  <a:pt x="5101189" y="2900513"/>
                </a:cubicBezTo>
                <a:cubicBezTo>
                  <a:pt x="5099475" y="2909871"/>
                  <a:pt x="5084619" y="2905192"/>
                  <a:pt x="5086619" y="2918490"/>
                </a:cubicBezTo>
                <a:cubicBezTo>
                  <a:pt x="5099761" y="2921445"/>
                  <a:pt x="5100332" y="2910856"/>
                  <a:pt x="5115760" y="2916027"/>
                </a:cubicBezTo>
                <a:cubicBezTo>
                  <a:pt x="5108903" y="2894357"/>
                  <a:pt x="5122902" y="2904207"/>
                  <a:pt x="5133187" y="2912580"/>
                </a:cubicBezTo>
                <a:cubicBezTo>
                  <a:pt x="5125473" y="2893372"/>
                  <a:pt x="5111189" y="2894603"/>
                  <a:pt x="5117474" y="2873426"/>
                </a:cubicBezTo>
                <a:cubicBezTo>
                  <a:pt x="5130330" y="2887708"/>
                  <a:pt x="5130902" y="2868993"/>
                  <a:pt x="5146615" y="2871209"/>
                </a:cubicBezTo>
                <a:cubicBezTo>
                  <a:pt x="5139187" y="2877366"/>
                  <a:pt x="5138330" y="2881798"/>
                  <a:pt x="5149757" y="2885492"/>
                </a:cubicBezTo>
                <a:cubicBezTo>
                  <a:pt x="5167471" y="2875888"/>
                  <a:pt x="5142044" y="2855449"/>
                  <a:pt x="5171756" y="2859143"/>
                </a:cubicBezTo>
                <a:cubicBezTo>
                  <a:pt x="5170899" y="2863576"/>
                  <a:pt x="5170042" y="2868254"/>
                  <a:pt x="5169185" y="2872933"/>
                </a:cubicBezTo>
                <a:cubicBezTo>
                  <a:pt x="5194040" y="2880813"/>
                  <a:pt x="5189755" y="2858158"/>
                  <a:pt x="5206325" y="2857173"/>
                </a:cubicBezTo>
                <a:cubicBezTo>
                  <a:pt x="5206896" y="2860867"/>
                  <a:pt x="5204896" y="2866284"/>
                  <a:pt x="5210325" y="2866777"/>
                </a:cubicBezTo>
                <a:cubicBezTo>
                  <a:pt x="5211467" y="2860621"/>
                  <a:pt x="5212610" y="2854218"/>
                  <a:pt x="5213753" y="2848062"/>
                </a:cubicBezTo>
                <a:cubicBezTo>
                  <a:pt x="5190897" y="2841167"/>
                  <a:pt x="5173756" y="2854957"/>
                  <a:pt x="5162899" y="2844122"/>
                </a:cubicBezTo>
                <a:cubicBezTo>
                  <a:pt x="5160614" y="2853479"/>
                  <a:pt x="5138615" y="2869239"/>
                  <a:pt x="5132044" y="2855695"/>
                </a:cubicBezTo>
                <a:cubicBezTo>
                  <a:pt x="5136616" y="2854957"/>
                  <a:pt x="5143472" y="2856680"/>
                  <a:pt x="5144329" y="2852002"/>
                </a:cubicBezTo>
                <a:cubicBezTo>
                  <a:pt x="5135473" y="2850770"/>
                  <a:pt x="5124616" y="2850770"/>
                  <a:pt x="5128902" y="2841167"/>
                </a:cubicBezTo>
                <a:cubicBezTo>
                  <a:pt x="5145472" y="2838704"/>
                  <a:pt x="5142329" y="2849047"/>
                  <a:pt x="5156328" y="2848062"/>
                </a:cubicBezTo>
                <a:cubicBezTo>
                  <a:pt x="5154043" y="2834518"/>
                  <a:pt x="5166613" y="2836734"/>
                  <a:pt x="5166328" y="2825406"/>
                </a:cubicBezTo>
                <a:cubicBezTo>
                  <a:pt x="5135473" y="2832794"/>
                  <a:pt x="5136044" y="2817034"/>
                  <a:pt x="5111189" y="2811370"/>
                </a:cubicBezTo>
                <a:close/>
                <a:moveTo>
                  <a:pt x="5205468" y="2786745"/>
                </a:moveTo>
                <a:cubicBezTo>
                  <a:pt x="5201754" y="2787237"/>
                  <a:pt x="5198325" y="2788222"/>
                  <a:pt x="5195754" y="2789700"/>
                </a:cubicBezTo>
                <a:cubicBezTo>
                  <a:pt x="5189469" y="2813094"/>
                  <a:pt x="5208896" y="2819496"/>
                  <a:pt x="5229180" y="2825653"/>
                </a:cubicBezTo>
                <a:cubicBezTo>
                  <a:pt x="5224895" y="2810139"/>
                  <a:pt x="5248036" y="2823683"/>
                  <a:pt x="5243751" y="2807923"/>
                </a:cubicBezTo>
                <a:cubicBezTo>
                  <a:pt x="5211753" y="2807430"/>
                  <a:pt x="5195754" y="2803490"/>
                  <a:pt x="5218895" y="2786991"/>
                </a:cubicBezTo>
                <a:cubicBezTo>
                  <a:pt x="5214039" y="2786499"/>
                  <a:pt x="5209468" y="2786252"/>
                  <a:pt x="5205468" y="2786745"/>
                </a:cubicBezTo>
                <a:close/>
                <a:moveTo>
                  <a:pt x="5440594" y="2781574"/>
                </a:moveTo>
                <a:cubicBezTo>
                  <a:pt x="5422881" y="2784775"/>
                  <a:pt x="5415167" y="2815556"/>
                  <a:pt x="5430880" y="2818511"/>
                </a:cubicBezTo>
                <a:cubicBezTo>
                  <a:pt x="5450022" y="2808169"/>
                  <a:pt x="5436880" y="2797826"/>
                  <a:pt x="5448879" y="2782066"/>
                </a:cubicBezTo>
                <a:cubicBezTo>
                  <a:pt x="5446022" y="2781327"/>
                  <a:pt x="5443165" y="2781081"/>
                  <a:pt x="5440594" y="2781574"/>
                </a:cubicBezTo>
                <a:close/>
                <a:moveTo>
                  <a:pt x="5518588" y="2776402"/>
                </a:moveTo>
                <a:cubicBezTo>
                  <a:pt x="5540301" y="2784775"/>
                  <a:pt x="5534587" y="2789946"/>
                  <a:pt x="5536016" y="2806445"/>
                </a:cubicBezTo>
                <a:cubicBezTo>
                  <a:pt x="5529445" y="2805214"/>
                  <a:pt x="5525731" y="2806445"/>
                  <a:pt x="5523731" y="2810139"/>
                </a:cubicBezTo>
                <a:cubicBezTo>
                  <a:pt x="5516874" y="2802259"/>
                  <a:pt x="5518588" y="2788715"/>
                  <a:pt x="5518588" y="2776402"/>
                </a:cubicBezTo>
                <a:close/>
                <a:moveTo>
                  <a:pt x="5467735" y="2774186"/>
                </a:moveTo>
                <a:cubicBezTo>
                  <a:pt x="5454879" y="2792162"/>
                  <a:pt x="5436594" y="2827869"/>
                  <a:pt x="5449450" y="2843875"/>
                </a:cubicBezTo>
                <a:cubicBezTo>
                  <a:pt x="5457164" y="2828115"/>
                  <a:pt x="5491162" y="2786499"/>
                  <a:pt x="5467735" y="2774186"/>
                </a:cubicBezTo>
                <a:close/>
                <a:moveTo>
                  <a:pt x="5356886" y="2764582"/>
                </a:moveTo>
                <a:cubicBezTo>
                  <a:pt x="5362600" y="2765075"/>
                  <a:pt x="5368028" y="2765567"/>
                  <a:pt x="5373742" y="2766060"/>
                </a:cubicBezTo>
                <a:cubicBezTo>
                  <a:pt x="5364885" y="2771231"/>
                  <a:pt x="5364599" y="2786006"/>
                  <a:pt x="5362314" y="2798319"/>
                </a:cubicBezTo>
                <a:cubicBezTo>
                  <a:pt x="5355171" y="2790439"/>
                  <a:pt x="5356886" y="2776895"/>
                  <a:pt x="5356886" y="2764582"/>
                </a:cubicBezTo>
                <a:close/>
                <a:moveTo>
                  <a:pt x="5282891" y="2749807"/>
                </a:moveTo>
                <a:cubicBezTo>
                  <a:pt x="5284605" y="2762612"/>
                  <a:pt x="5269749" y="2758180"/>
                  <a:pt x="5268035" y="2767291"/>
                </a:cubicBezTo>
                <a:cubicBezTo>
                  <a:pt x="5275463" y="2769507"/>
                  <a:pt x="5277748" y="2774679"/>
                  <a:pt x="5289748" y="2773694"/>
                </a:cubicBezTo>
                <a:cubicBezTo>
                  <a:pt x="5279748" y="2753009"/>
                  <a:pt x="5299175" y="2766060"/>
                  <a:pt x="5310318" y="2756702"/>
                </a:cubicBezTo>
                <a:cubicBezTo>
                  <a:pt x="5304318" y="2752270"/>
                  <a:pt x="5296318" y="2749315"/>
                  <a:pt x="5282891" y="2749807"/>
                </a:cubicBezTo>
                <a:close/>
                <a:moveTo>
                  <a:pt x="5134616" y="2746852"/>
                </a:moveTo>
                <a:cubicBezTo>
                  <a:pt x="5135187" y="2769754"/>
                  <a:pt x="5118617" y="2774679"/>
                  <a:pt x="5100047" y="2777387"/>
                </a:cubicBezTo>
                <a:cubicBezTo>
                  <a:pt x="5113189" y="2793147"/>
                  <a:pt x="5084619" y="2811863"/>
                  <a:pt x="5097475" y="2824421"/>
                </a:cubicBezTo>
                <a:cubicBezTo>
                  <a:pt x="5096047" y="2791916"/>
                  <a:pt x="5163756" y="2791177"/>
                  <a:pt x="5172613" y="2821220"/>
                </a:cubicBezTo>
                <a:cubicBezTo>
                  <a:pt x="5178327" y="2816049"/>
                  <a:pt x="5182327" y="2809400"/>
                  <a:pt x="5182612" y="2798319"/>
                </a:cubicBezTo>
                <a:cubicBezTo>
                  <a:pt x="5162899" y="2795117"/>
                  <a:pt x="5170899" y="2784282"/>
                  <a:pt x="5149472" y="2790685"/>
                </a:cubicBezTo>
                <a:cubicBezTo>
                  <a:pt x="5153186" y="2766060"/>
                  <a:pt x="5149186" y="2786991"/>
                  <a:pt x="5133187" y="2784775"/>
                </a:cubicBezTo>
                <a:cubicBezTo>
                  <a:pt x="5137187" y="2760150"/>
                  <a:pt x="5158900" y="2756949"/>
                  <a:pt x="5170327" y="2768769"/>
                </a:cubicBezTo>
                <a:cubicBezTo>
                  <a:pt x="5190897" y="2745621"/>
                  <a:pt x="5152900" y="2752516"/>
                  <a:pt x="5134616" y="2746852"/>
                </a:cubicBezTo>
                <a:close/>
                <a:moveTo>
                  <a:pt x="5169185" y="2711884"/>
                </a:moveTo>
                <a:cubicBezTo>
                  <a:pt x="5168042" y="2723458"/>
                  <a:pt x="5166328" y="2734786"/>
                  <a:pt x="5153757" y="2734540"/>
                </a:cubicBezTo>
                <a:cubicBezTo>
                  <a:pt x="5153757" y="2728876"/>
                  <a:pt x="5157186" y="2720996"/>
                  <a:pt x="5150615" y="2719764"/>
                </a:cubicBezTo>
                <a:cubicBezTo>
                  <a:pt x="5144901" y="2724690"/>
                  <a:pt x="5140901" y="2731831"/>
                  <a:pt x="5140615" y="2742666"/>
                </a:cubicBezTo>
                <a:cubicBezTo>
                  <a:pt x="5159471" y="2748084"/>
                  <a:pt x="5163756" y="2737495"/>
                  <a:pt x="5181470" y="2741435"/>
                </a:cubicBezTo>
                <a:cubicBezTo>
                  <a:pt x="5170327" y="2726906"/>
                  <a:pt x="5187755" y="2717795"/>
                  <a:pt x="5169185" y="2711884"/>
                </a:cubicBezTo>
                <a:close/>
                <a:moveTo>
                  <a:pt x="1352599" y="2697109"/>
                </a:moveTo>
                <a:cubicBezTo>
                  <a:pt x="1342885" y="2707944"/>
                  <a:pt x="1326315" y="2721981"/>
                  <a:pt x="1331743" y="2726413"/>
                </a:cubicBezTo>
                <a:cubicBezTo>
                  <a:pt x="1283746" y="2762612"/>
                  <a:pt x="1271176" y="2810139"/>
                  <a:pt x="1234036" y="2824421"/>
                </a:cubicBezTo>
                <a:cubicBezTo>
                  <a:pt x="1268319" y="2786499"/>
                  <a:pt x="1307745" y="2717795"/>
                  <a:pt x="1352599" y="2697109"/>
                </a:cubicBezTo>
                <a:close/>
                <a:moveTo>
                  <a:pt x="5487448" y="2695385"/>
                </a:moveTo>
                <a:cubicBezTo>
                  <a:pt x="5466878" y="2693908"/>
                  <a:pt x="5458593" y="2705482"/>
                  <a:pt x="5449165" y="2715824"/>
                </a:cubicBezTo>
                <a:cubicBezTo>
                  <a:pt x="5471449" y="2720996"/>
                  <a:pt x="5477163" y="2708683"/>
                  <a:pt x="5491447" y="2705236"/>
                </a:cubicBezTo>
                <a:cubicBezTo>
                  <a:pt x="5487162" y="2703758"/>
                  <a:pt x="5485448" y="2700557"/>
                  <a:pt x="5487448" y="2695385"/>
                </a:cubicBezTo>
                <a:close/>
                <a:moveTo>
                  <a:pt x="5629152" y="2681349"/>
                </a:moveTo>
                <a:cubicBezTo>
                  <a:pt x="5604582" y="2777880"/>
                  <a:pt x="5558871" y="2848062"/>
                  <a:pt x="5540015" y="2924892"/>
                </a:cubicBezTo>
                <a:cubicBezTo>
                  <a:pt x="5515160" y="2927109"/>
                  <a:pt x="5508875" y="2917505"/>
                  <a:pt x="5502875" y="2907655"/>
                </a:cubicBezTo>
                <a:cubicBezTo>
                  <a:pt x="5477448" y="2918243"/>
                  <a:pt x="5475449" y="2959860"/>
                  <a:pt x="5479734" y="2971926"/>
                </a:cubicBezTo>
                <a:cubicBezTo>
                  <a:pt x="5482591" y="2964539"/>
                  <a:pt x="5516017" y="2947055"/>
                  <a:pt x="5490590" y="2944592"/>
                </a:cubicBezTo>
                <a:cubicBezTo>
                  <a:pt x="5505446" y="2931787"/>
                  <a:pt x="5516874" y="2944346"/>
                  <a:pt x="5533445" y="2929079"/>
                </a:cubicBezTo>
                <a:cubicBezTo>
                  <a:pt x="5532016" y="2936959"/>
                  <a:pt x="5530588" y="2944839"/>
                  <a:pt x="5529159" y="2952473"/>
                </a:cubicBezTo>
                <a:cubicBezTo>
                  <a:pt x="5523445" y="2951980"/>
                  <a:pt x="5518017" y="2951488"/>
                  <a:pt x="5512303" y="2950995"/>
                </a:cubicBezTo>
                <a:cubicBezTo>
                  <a:pt x="5528873" y="2967986"/>
                  <a:pt x="5512017" y="2987933"/>
                  <a:pt x="5507161" y="3012312"/>
                </a:cubicBezTo>
                <a:cubicBezTo>
                  <a:pt x="5487162" y="3007387"/>
                  <a:pt x="5483734" y="3020684"/>
                  <a:pt x="5466021" y="3018468"/>
                </a:cubicBezTo>
                <a:cubicBezTo>
                  <a:pt x="5492590" y="3010342"/>
                  <a:pt x="5471163" y="2984732"/>
                  <a:pt x="5505446" y="2988425"/>
                </a:cubicBezTo>
                <a:cubicBezTo>
                  <a:pt x="5510875" y="2962815"/>
                  <a:pt x="5468878" y="2980791"/>
                  <a:pt x="5454879" y="2984239"/>
                </a:cubicBezTo>
                <a:cubicBezTo>
                  <a:pt x="5464878" y="2956905"/>
                  <a:pt x="5472306" y="2925139"/>
                  <a:pt x="5488305" y="2892141"/>
                </a:cubicBezTo>
                <a:cubicBezTo>
                  <a:pt x="5513446" y="2887216"/>
                  <a:pt x="5508589" y="2922922"/>
                  <a:pt x="5532016" y="2905192"/>
                </a:cubicBezTo>
                <a:cubicBezTo>
                  <a:pt x="5536587" y="2891156"/>
                  <a:pt x="5512875" y="2895835"/>
                  <a:pt x="5512589" y="2884753"/>
                </a:cubicBezTo>
                <a:cubicBezTo>
                  <a:pt x="5523445" y="2869239"/>
                  <a:pt x="5537444" y="2878351"/>
                  <a:pt x="5549158" y="2873426"/>
                </a:cubicBezTo>
                <a:cubicBezTo>
                  <a:pt x="5545158" y="2847323"/>
                  <a:pt x="5538587" y="2837719"/>
                  <a:pt x="5568585" y="2827869"/>
                </a:cubicBezTo>
                <a:cubicBezTo>
                  <a:pt x="5543158" y="2825899"/>
                  <a:pt x="5570585" y="2815064"/>
                  <a:pt x="5542872" y="2811370"/>
                </a:cubicBezTo>
                <a:cubicBezTo>
                  <a:pt x="5545444" y="2804968"/>
                  <a:pt x="5560014" y="2811124"/>
                  <a:pt x="5561443" y="2803490"/>
                </a:cubicBezTo>
                <a:cubicBezTo>
                  <a:pt x="5566014" y="2793640"/>
                  <a:pt x="5555157" y="2793886"/>
                  <a:pt x="5546301" y="2792655"/>
                </a:cubicBezTo>
                <a:cubicBezTo>
                  <a:pt x="5556871" y="2786991"/>
                  <a:pt x="5543729" y="2767291"/>
                  <a:pt x="5568013" y="2766060"/>
                </a:cubicBezTo>
                <a:cubicBezTo>
                  <a:pt x="5564014" y="2772709"/>
                  <a:pt x="5557728" y="2777141"/>
                  <a:pt x="5553729" y="2783790"/>
                </a:cubicBezTo>
                <a:cubicBezTo>
                  <a:pt x="5571156" y="2788222"/>
                  <a:pt x="5572585" y="2776649"/>
                  <a:pt x="5581727" y="2786252"/>
                </a:cubicBezTo>
                <a:cubicBezTo>
                  <a:pt x="5592012" y="2782312"/>
                  <a:pt x="5591440" y="2767045"/>
                  <a:pt x="5598011" y="2759165"/>
                </a:cubicBezTo>
                <a:cubicBezTo>
                  <a:pt x="5582298" y="2759657"/>
                  <a:pt x="5581727" y="2740450"/>
                  <a:pt x="5580584" y="2729368"/>
                </a:cubicBezTo>
                <a:cubicBezTo>
                  <a:pt x="5568013" y="2719518"/>
                  <a:pt x="5590012" y="2729368"/>
                  <a:pt x="5597440" y="2730599"/>
                </a:cubicBezTo>
                <a:cubicBezTo>
                  <a:pt x="5598011" y="2715086"/>
                  <a:pt x="5569442" y="2718779"/>
                  <a:pt x="5580870" y="2696370"/>
                </a:cubicBezTo>
                <a:cubicBezTo>
                  <a:pt x="5616010" y="2714839"/>
                  <a:pt x="5604297" y="2681349"/>
                  <a:pt x="5629152" y="2681349"/>
                </a:cubicBezTo>
                <a:close/>
                <a:moveTo>
                  <a:pt x="5317746" y="2681349"/>
                </a:moveTo>
                <a:cubicBezTo>
                  <a:pt x="5311175" y="2695385"/>
                  <a:pt x="5320602" y="2698833"/>
                  <a:pt x="5318603" y="2709915"/>
                </a:cubicBezTo>
                <a:cubicBezTo>
                  <a:pt x="5291176" y="2731831"/>
                  <a:pt x="5274606" y="2690214"/>
                  <a:pt x="5243465" y="2713116"/>
                </a:cubicBezTo>
                <a:cubicBezTo>
                  <a:pt x="5256607" y="2726906"/>
                  <a:pt x="5294890" y="2716071"/>
                  <a:pt x="5280605" y="2730353"/>
                </a:cubicBezTo>
                <a:cubicBezTo>
                  <a:pt x="5295747" y="2729861"/>
                  <a:pt x="5299175" y="2717056"/>
                  <a:pt x="5321745" y="2724443"/>
                </a:cubicBezTo>
                <a:cubicBezTo>
                  <a:pt x="5332316" y="2708437"/>
                  <a:pt x="5324317" y="2707206"/>
                  <a:pt x="5333173" y="2692184"/>
                </a:cubicBezTo>
                <a:cubicBezTo>
                  <a:pt x="5321745" y="2692677"/>
                  <a:pt x="5322888" y="2684797"/>
                  <a:pt x="5317746" y="2681349"/>
                </a:cubicBezTo>
                <a:close/>
                <a:moveTo>
                  <a:pt x="5479448" y="2665343"/>
                </a:moveTo>
                <a:cubicBezTo>
                  <a:pt x="5472877" y="2665589"/>
                  <a:pt x="5466878" y="2667559"/>
                  <a:pt x="5457736" y="2669283"/>
                </a:cubicBezTo>
                <a:cubicBezTo>
                  <a:pt x="5465164" y="2670021"/>
                  <a:pt x="5461450" y="2677656"/>
                  <a:pt x="5467164" y="2679379"/>
                </a:cubicBezTo>
                <a:cubicBezTo>
                  <a:pt x="5471735" y="2659679"/>
                  <a:pt x="5491447" y="2687998"/>
                  <a:pt x="5502875" y="2672977"/>
                </a:cubicBezTo>
                <a:cubicBezTo>
                  <a:pt x="5492305" y="2667067"/>
                  <a:pt x="5485734" y="2665343"/>
                  <a:pt x="5479448" y="2665343"/>
                </a:cubicBezTo>
                <a:close/>
                <a:moveTo>
                  <a:pt x="5588298" y="2641456"/>
                </a:moveTo>
                <a:cubicBezTo>
                  <a:pt x="5597726" y="2642442"/>
                  <a:pt x="5607154" y="2643180"/>
                  <a:pt x="5616581" y="2643919"/>
                </a:cubicBezTo>
                <a:cubicBezTo>
                  <a:pt x="5610296" y="2654262"/>
                  <a:pt x="5582298" y="2662880"/>
                  <a:pt x="5588298" y="2641456"/>
                </a:cubicBezTo>
                <a:close/>
                <a:moveTo>
                  <a:pt x="1393167" y="2638255"/>
                </a:moveTo>
                <a:cubicBezTo>
                  <a:pt x="1389453" y="2638501"/>
                  <a:pt x="1380597" y="2644165"/>
                  <a:pt x="1380025" y="2646628"/>
                </a:cubicBezTo>
                <a:cubicBezTo>
                  <a:pt x="1378597" y="2652538"/>
                  <a:pt x="1393739" y="2643673"/>
                  <a:pt x="1394596" y="2640471"/>
                </a:cubicBezTo>
                <a:cubicBezTo>
                  <a:pt x="1394881" y="2638994"/>
                  <a:pt x="1394310" y="2638255"/>
                  <a:pt x="1393167" y="2638255"/>
                </a:cubicBezTo>
                <a:close/>
                <a:moveTo>
                  <a:pt x="5143758" y="2629144"/>
                </a:moveTo>
                <a:cubicBezTo>
                  <a:pt x="5136901" y="2645643"/>
                  <a:pt x="5171470" y="2644411"/>
                  <a:pt x="5150043" y="2658201"/>
                </a:cubicBezTo>
                <a:cubicBezTo>
                  <a:pt x="5166899" y="2658448"/>
                  <a:pt x="5165471" y="2670268"/>
                  <a:pt x="5182327" y="2670268"/>
                </a:cubicBezTo>
                <a:cubicBezTo>
                  <a:pt x="5184326" y="2666820"/>
                  <a:pt x="5184041" y="2661156"/>
                  <a:pt x="5189755" y="2661403"/>
                </a:cubicBezTo>
                <a:cubicBezTo>
                  <a:pt x="5191183" y="2685043"/>
                  <a:pt x="5169185" y="2674947"/>
                  <a:pt x="5178041" y="2693662"/>
                </a:cubicBezTo>
                <a:cubicBezTo>
                  <a:pt x="5164614" y="2694154"/>
                  <a:pt x="5151186" y="2694401"/>
                  <a:pt x="5152329" y="2710407"/>
                </a:cubicBezTo>
                <a:cubicBezTo>
                  <a:pt x="5172327" y="2702281"/>
                  <a:pt x="5177470" y="2710407"/>
                  <a:pt x="5183184" y="2698833"/>
                </a:cubicBezTo>
                <a:cubicBezTo>
                  <a:pt x="5189755" y="2708437"/>
                  <a:pt x="5191754" y="2720503"/>
                  <a:pt x="5213467" y="2720257"/>
                </a:cubicBezTo>
                <a:cubicBezTo>
                  <a:pt x="5220895" y="2715332"/>
                  <a:pt x="5222895" y="2704251"/>
                  <a:pt x="5224324" y="2692677"/>
                </a:cubicBezTo>
                <a:cubicBezTo>
                  <a:pt x="5193183" y="2700310"/>
                  <a:pt x="5190040" y="2665835"/>
                  <a:pt x="5212324" y="2663373"/>
                </a:cubicBezTo>
                <a:cubicBezTo>
                  <a:pt x="5202897" y="2691199"/>
                  <a:pt x="5244322" y="2671745"/>
                  <a:pt x="5242322" y="2656478"/>
                </a:cubicBezTo>
                <a:cubicBezTo>
                  <a:pt x="5219181" y="2655000"/>
                  <a:pt x="5217467" y="2639240"/>
                  <a:pt x="5193754" y="2638255"/>
                </a:cubicBezTo>
                <a:cubicBezTo>
                  <a:pt x="5189755" y="2643919"/>
                  <a:pt x="5175184" y="2665343"/>
                  <a:pt x="5168899" y="2650322"/>
                </a:cubicBezTo>
                <a:cubicBezTo>
                  <a:pt x="5196326" y="2649336"/>
                  <a:pt x="5157471" y="2630129"/>
                  <a:pt x="5143758" y="2629144"/>
                </a:cubicBezTo>
                <a:close/>
                <a:moveTo>
                  <a:pt x="5293176" y="2627174"/>
                </a:moveTo>
                <a:cubicBezTo>
                  <a:pt x="5291747" y="2635054"/>
                  <a:pt x="5290605" y="2642934"/>
                  <a:pt x="5289176" y="2650568"/>
                </a:cubicBezTo>
                <a:cubicBezTo>
                  <a:pt x="5302032" y="2649583"/>
                  <a:pt x="5310889" y="2644165"/>
                  <a:pt x="5315174" y="2634069"/>
                </a:cubicBezTo>
                <a:cubicBezTo>
                  <a:pt x="5307746" y="2631853"/>
                  <a:pt x="5305461" y="2626189"/>
                  <a:pt x="5293176" y="2627174"/>
                </a:cubicBezTo>
                <a:close/>
                <a:moveTo>
                  <a:pt x="5495162" y="2620033"/>
                </a:moveTo>
                <a:cubicBezTo>
                  <a:pt x="5484877" y="2633576"/>
                  <a:pt x="5490590" y="2636285"/>
                  <a:pt x="5482877" y="2656970"/>
                </a:cubicBezTo>
                <a:cubicBezTo>
                  <a:pt x="5504018" y="2658201"/>
                  <a:pt x="5522588" y="2624711"/>
                  <a:pt x="5495162" y="2620033"/>
                </a:cubicBezTo>
                <a:close/>
                <a:moveTo>
                  <a:pt x="5616010" y="2613876"/>
                </a:moveTo>
                <a:cubicBezTo>
                  <a:pt x="5626009" y="2614615"/>
                  <a:pt x="5643722" y="2619294"/>
                  <a:pt x="5660293" y="2622002"/>
                </a:cubicBezTo>
                <a:cubicBezTo>
                  <a:pt x="5650008" y="2635054"/>
                  <a:pt x="5640294" y="2648844"/>
                  <a:pt x="5640008" y="2672484"/>
                </a:cubicBezTo>
                <a:cubicBezTo>
                  <a:pt x="5617724" y="2667067"/>
                  <a:pt x="5618010" y="2686028"/>
                  <a:pt x="5593155" y="2678148"/>
                </a:cubicBezTo>
                <a:cubicBezTo>
                  <a:pt x="5610010" y="2664358"/>
                  <a:pt x="5622295" y="2646135"/>
                  <a:pt x="5641151" y="2634807"/>
                </a:cubicBezTo>
                <a:cubicBezTo>
                  <a:pt x="5643722" y="2624711"/>
                  <a:pt x="5621438" y="2630867"/>
                  <a:pt x="5613725" y="2627666"/>
                </a:cubicBezTo>
                <a:cubicBezTo>
                  <a:pt x="5622010" y="2621756"/>
                  <a:pt x="5632295" y="2619786"/>
                  <a:pt x="5616010" y="2613876"/>
                </a:cubicBezTo>
                <a:close/>
                <a:moveTo>
                  <a:pt x="5665435" y="2589743"/>
                </a:moveTo>
                <a:cubicBezTo>
                  <a:pt x="5671720" y="2590975"/>
                  <a:pt x="5668292" y="2598608"/>
                  <a:pt x="5668292" y="2604272"/>
                </a:cubicBezTo>
                <a:cubicBezTo>
                  <a:pt x="5653150" y="2599101"/>
                  <a:pt x="5652579" y="2609690"/>
                  <a:pt x="5639437" y="2606735"/>
                </a:cubicBezTo>
                <a:cubicBezTo>
                  <a:pt x="5643437" y="2602795"/>
                  <a:pt x="5647722" y="2598855"/>
                  <a:pt x="5640865" y="2597377"/>
                </a:cubicBezTo>
                <a:cubicBezTo>
                  <a:pt x="5639151" y="2584326"/>
                  <a:pt x="5667149" y="2602795"/>
                  <a:pt x="5665435" y="2589743"/>
                </a:cubicBezTo>
                <a:close/>
                <a:moveTo>
                  <a:pt x="5271749" y="2587773"/>
                </a:moveTo>
                <a:cubicBezTo>
                  <a:pt x="5251179" y="2586050"/>
                  <a:pt x="5239751" y="2594422"/>
                  <a:pt x="5228895" y="2603041"/>
                </a:cubicBezTo>
                <a:cubicBezTo>
                  <a:pt x="5242894" y="2615108"/>
                  <a:pt x="5265178" y="2600579"/>
                  <a:pt x="5271749" y="2587773"/>
                </a:cubicBezTo>
                <a:close/>
                <a:moveTo>
                  <a:pt x="5364885" y="2585557"/>
                </a:moveTo>
                <a:cubicBezTo>
                  <a:pt x="5356600" y="2586542"/>
                  <a:pt x="5352886" y="2592206"/>
                  <a:pt x="5340315" y="2588512"/>
                </a:cubicBezTo>
                <a:cubicBezTo>
                  <a:pt x="5340030" y="2597377"/>
                  <a:pt x="5331745" y="2598362"/>
                  <a:pt x="5331173" y="2606735"/>
                </a:cubicBezTo>
                <a:cubicBezTo>
                  <a:pt x="5349172" y="2605996"/>
                  <a:pt x="5357743" y="2614861"/>
                  <a:pt x="5345744" y="2622002"/>
                </a:cubicBezTo>
                <a:cubicBezTo>
                  <a:pt x="5384884" y="2618801"/>
                  <a:pt x="5341172" y="2592206"/>
                  <a:pt x="5374884" y="2586788"/>
                </a:cubicBezTo>
                <a:cubicBezTo>
                  <a:pt x="5370885" y="2585557"/>
                  <a:pt x="5367742" y="2585311"/>
                  <a:pt x="5364885" y="2585557"/>
                </a:cubicBezTo>
                <a:close/>
                <a:moveTo>
                  <a:pt x="5221752" y="2578908"/>
                </a:moveTo>
                <a:cubicBezTo>
                  <a:pt x="5223467" y="2601071"/>
                  <a:pt x="5207182" y="2604272"/>
                  <a:pt x="5183755" y="2599593"/>
                </a:cubicBezTo>
                <a:cubicBezTo>
                  <a:pt x="5178613" y="2608951"/>
                  <a:pt x="5167471" y="2611660"/>
                  <a:pt x="5167471" y="2626435"/>
                </a:cubicBezTo>
                <a:cubicBezTo>
                  <a:pt x="5210896" y="2616093"/>
                  <a:pt x="5199183" y="2644658"/>
                  <a:pt x="5238323" y="2646628"/>
                </a:cubicBezTo>
                <a:cubicBezTo>
                  <a:pt x="5232894" y="2622495"/>
                  <a:pt x="5230895" y="2630129"/>
                  <a:pt x="5249750" y="2614369"/>
                </a:cubicBezTo>
                <a:cubicBezTo>
                  <a:pt x="5198611" y="2621017"/>
                  <a:pt x="5245751" y="2584572"/>
                  <a:pt x="5221752" y="2578908"/>
                </a:cubicBezTo>
                <a:close/>
                <a:moveTo>
                  <a:pt x="5548586" y="2577185"/>
                </a:moveTo>
                <a:cubicBezTo>
                  <a:pt x="5547444" y="2583587"/>
                  <a:pt x="5546301" y="2589497"/>
                  <a:pt x="5545158" y="2595653"/>
                </a:cubicBezTo>
                <a:cubicBezTo>
                  <a:pt x="5566299" y="2601071"/>
                  <a:pt x="5570870" y="2575461"/>
                  <a:pt x="5548586" y="2577185"/>
                </a:cubicBezTo>
                <a:close/>
                <a:moveTo>
                  <a:pt x="5522874" y="2560686"/>
                </a:moveTo>
                <a:cubicBezTo>
                  <a:pt x="5520017" y="2572259"/>
                  <a:pt x="5517731" y="2583587"/>
                  <a:pt x="5530016" y="2585311"/>
                </a:cubicBezTo>
                <a:cubicBezTo>
                  <a:pt x="5540301" y="2578908"/>
                  <a:pt x="5542872" y="2559208"/>
                  <a:pt x="5522874" y="2560686"/>
                </a:cubicBezTo>
                <a:close/>
                <a:moveTo>
                  <a:pt x="5804854" y="2554037"/>
                </a:moveTo>
                <a:cubicBezTo>
                  <a:pt x="5809996" y="2557485"/>
                  <a:pt x="5808854" y="2565365"/>
                  <a:pt x="5819996" y="2564872"/>
                </a:cubicBezTo>
                <a:cubicBezTo>
                  <a:pt x="5798283" y="2600825"/>
                  <a:pt x="5797711" y="2659433"/>
                  <a:pt x="5759714" y="2678148"/>
                </a:cubicBezTo>
                <a:cubicBezTo>
                  <a:pt x="5760286" y="2683565"/>
                  <a:pt x="5770285" y="2682334"/>
                  <a:pt x="5769428" y="2688490"/>
                </a:cubicBezTo>
                <a:cubicBezTo>
                  <a:pt x="5755143" y="2735032"/>
                  <a:pt x="5735430" y="2751531"/>
                  <a:pt x="5725145" y="2807923"/>
                </a:cubicBezTo>
                <a:cubicBezTo>
                  <a:pt x="5715717" y="2809400"/>
                  <a:pt x="5717717" y="2822451"/>
                  <a:pt x="5700861" y="2815556"/>
                </a:cubicBezTo>
                <a:cubicBezTo>
                  <a:pt x="5722003" y="2823436"/>
                  <a:pt x="5707718" y="2863329"/>
                  <a:pt x="5685148" y="2871209"/>
                </a:cubicBezTo>
                <a:cubicBezTo>
                  <a:pt x="5700575" y="2883768"/>
                  <a:pt x="5687148" y="2893618"/>
                  <a:pt x="5683434" y="2913565"/>
                </a:cubicBezTo>
                <a:cubicBezTo>
                  <a:pt x="5674863" y="2910856"/>
                  <a:pt x="5681148" y="2898543"/>
                  <a:pt x="5662292" y="2902483"/>
                </a:cubicBezTo>
                <a:cubicBezTo>
                  <a:pt x="5693147" y="2803244"/>
                  <a:pt x="5734859" y="2733801"/>
                  <a:pt x="5770571" y="2617816"/>
                </a:cubicBezTo>
                <a:cubicBezTo>
                  <a:pt x="5781713" y="2615108"/>
                  <a:pt x="5776856" y="2604026"/>
                  <a:pt x="5788284" y="2614369"/>
                </a:cubicBezTo>
                <a:cubicBezTo>
                  <a:pt x="5772285" y="2598116"/>
                  <a:pt x="5794855" y="2573983"/>
                  <a:pt x="5804854" y="2554037"/>
                </a:cubicBezTo>
                <a:close/>
                <a:moveTo>
                  <a:pt x="5405168" y="2546403"/>
                </a:moveTo>
                <a:cubicBezTo>
                  <a:pt x="5383455" y="2541971"/>
                  <a:pt x="5368885" y="2562163"/>
                  <a:pt x="5353457" y="2547142"/>
                </a:cubicBezTo>
                <a:cubicBezTo>
                  <a:pt x="5348029" y="2559454"/>
                  <a:pt x="5346886" y="2558223"/>
                  <a:pt x="5337173" y="2573983"/>
                </a:cubicBezTo>
                <a:cubicBezTo>
                  <a:pt x="5348029" y="2573983"/>
                  <a:pt x="5348600" y="2580386"/>
                  <a:pt x="5358600" y="2580632"/>
                </a:cubicBezTo>
                <a:cubicBezTo>
                  <a:pt x="5365742" y="2572259"/>
                  <a:pt x="5344601" y="2563641"/>
                  <a:pt x="5362028" y="2561917"/>
                </a:cubicBezTo>
                <a:cubicBezTo>
                  <a:pt x="5373456" y="2564379"/>
                  <a:pt x="5360028" y="2582848"/>
                  <a:pt x="5375741" y="2582110"/>
                </a:cubicBezTo>
                <a:cubicBezTo>
                  <a:pt x="5381455" y="2565611"/>
                  <a:pt x="5398883" y="2561917"/>
                  <a:pt x="5405168" y="2546403"/>
                </a:cubicBezTo>
                <a:close/>
                <a:moveTo>
                  <a:pt x="5284891" y="2546157"/>
                </a:moveTo>
                <a:cubicBezTo>
                  <a:pt x="5275463" y="2579401"/>
                  <a:pt x="5316317" y="2555022"/>
                  <a:pt x="5332316" y="2568812"/>
                </a:cubicBezTo>
                <a:cubicBezTo>
                  <a:pt x="5332030" y="2557485"/>
                  <a:pt x="5344601" y="2559701"/>
                  <a:pt x="5342315" y="2546157"/>
                </a:cubicBezTo>
                <a:cubicBezTo>
                  <a:pt x="5317746" y="2551574"/>
                  <a:pt x="5312889" y="2552559"/>
                  <a:pt x="5284891" y="2546157"/>
                </a:cubicBezTo>
                <a:close/>
                <a:moveTo>
                  <a:pt x="5158900" y="2545418"/>
                </a:moveTo>
                <a:cubicBezTo>
                  <a:pt x="5160328" y="2558223"/>
                  <a:pt x="5177184" y="2560932"/>
                  <a:pt x="5182898" y="2571028"/>
                </a:cubicBezTo>
                <a:cubicBezTo>
                  <a:pt x="5183755" y="2564379"/>
                  <a:pt x="5187755" y="2560932"/>
                  <a:pt x="5191183" y="2557485"/>
                </a:cubicBezTo>
                <a:cubicBezTo>
                  <a:pt x="5173184" y="2558223"/>
                  <a:pt x="5180898" y="2541971"/>
                  <a:pt x="5158900" y="2545418"/>
                </a:cubicBezTo>
                <a:close/>
                <a:moveTo>
                  <a:pt x="5257464" y="2539262"/>
                </a:moveTo>
                <a:cubicBezTo>
                  <a:pt x="5227181" y="2549851"/>
                  <a:pt x="5206325" y="2559454"/>
                  <a:pt x="5203182" y="2586788"/>
                </a:cubicBezTo>
                <a:cubicBezTo>
                  <a:pt x="5215181" y="2572013"/>
                  <a:pt x="5244608" y="2575461"/>
                  <a:pt x="5254036" y="2557731"/>
                </a:cubicBezTo>
                <a:cubicBezTo>
                  <a:pt x="5220895" y="2557238"/>
                  <a:pt x="5253464" y="2547880"/>
                  <a:pt x="5257464" y="2539262"/>
                </a:cubicBezTo>
                <a:close/>
                <a:moveTo>
                  <a:pt x="5378598" y="2501585"/>
                </a:moveTo>
                <a:cubicBezTo>
                  <a:pt x="5364028" y="2518577"/>
                  <a:pt x="5400882" y="2522271"/>
                  <a:pt x="5405168" y="2513405"/>
                </a:cubicBezTo>
                <a:cubicBezTo>
                  <a:pt x="5394597" y="2510450"/>
                  <a:pt x="5392883" y="2502078"/>
                  <a:pt x="5378598" y="2501585"/>
                </a:cubicBezTo>
                <a:close/>
                <a:moveTo>
                  <a:pt x="5546586" y="2491735"/>
                </a:moveTo>
                <a:cubicBezTo>
                  <a:pt x="5561443" y="2502817"/>
                  <a:pt x="5523160" y="2541232"/>
                  <a:pt x="5506875" y="2554776"/>
                </a:cubicBezTo>
                <a:cubicBezTo>
                  <a:pt x="5517160" y="2566349"/>
                  <a:pt x="5526588" y="2552559"/>
                  <a:pt x="5546301" y="2557977"/>
                </a:cubicBezTo>
                <a:cubicBezTo>
                  <a:pt x="5544015" y="2537045"/>
                  <a:pt x="5593155" y="2488041"/>
                  <a:pt x="5546586" y="2491735"/>
                </a:cubicBezTo>
                <a:close/>
                <a:moveTo>
                  <a:pt x="5413453" y="2441992"/>
                </a:moveTo>
                <a:cubicBezTo>
                  <a:pt x="5411739" y="2441746"/>
                  <a:pt x="5409453" y="2441992"/>
                  <a:pt x="5406596" y="2442485"/>
                </a:cubicBezTo>
                <a:cubicBezTo>
                  <a:pt x="5394883" y="2458245"/>
                  <a:pt x="5425166" y="2446671"/>
                  <a:pt x="5420881" y="2457752"/>
                </a:cubicBezTo>
                <a:cubicBezTo>
                  <a:pt x="5420024" y="2462431"/>
                  <a:pt x="5419453" y="2467110"/>
                  <a:pt x="5418596" y="2471789"/>
                </a:cubicBezTo>
                <a:cubicBezTo>
                  <a:pt x="5436023" y="2477452"/>
                  <a:pt x="5428881" y="2457260"/>
                  <a:pt x="5438594" y="2454551"/>
                </a:cubicBezTo>
                <a:cubicBezTo>
                  <a:pt x="5418024" y="2458245"/>
                  <a:pt x="5426595" y="2442977"/>
                  <a:pt x="5413453" y="2441992"/>
                </a:cubicBezTo>
                <a:close/>
                <a:moveTo>
                  <a:pt x="5241180" y="2438298"/>
                </a:moveTo>
                <a:cubicBezTo>
                  <a:pt x="5237180" y="2446917"/>
                  <a:pt x="5226895" y="2449134"/>
                  <a:pt x="5225466" y="2460707"/>
                </a:cubicBezTo>
                <a:cubicBezTo>
                  <a:pt x="5252607" y="2459723"/>
                  <a:pt x="5257464" y="2473266"/>
                  <a:pt x="5274034" y="2478930"/>
                </a:cubicBezTo>
                <a:cubicBezTo>
                  <a:pt x="5265178" y="2480654"/>
                  <a:pt x="5258321" y="2484594"/>
                  <a:pt x="5249465" y="2486317"/>
                </a:cubicBezTo>
                <a:cubicBezTo>
                  <a:pt x="5255750" y="2474251"/>
                  <a:pt x="5239465" y="2476468"/>
                  <a:pt x="5235180" y="2471050"/>
                </a:cubicBezTo>
                <a:cubicBezTo>
                  <a:pt x="5232894" y="2477945"/>
                  <a:pt x="5220610" y="2474251"/>
                  <a:pt x="5211753" y="2473759"/>
                </a:cubicBezTo>
                <a:cubicBezTo>
                  <a:pt x="5208039" y="2501831"/>
                  <a:pt x="5248893" y="2475236"/>
                  <a:pt x="5247179" y="2500354"/>
                </a:cubicBezTo>
                <a:cubicBezTo>
                  <a:pt x="5232609" y="2517099"/>
                  <a:pt x="5226038" y="2511189"/>
                  <a:pt x="5206039" y="2506510"/>
                </a:cubicBezTo>
                <a:cubicBezTo>
                  <a:pt x="5231180" y="2525964"/>
                  <a:pt x="5229180" y="2527195"/>
                  <a:pt x="5208896" y="2554037"/>
                </a:cubicBezTo>
                <a:cubicBezTo>
                  <a:pt x="5232609" y="2555268"/>
                  <a:pt x="5235751" y="2534583"/>
                  <a:pt x="5238894" y="2513898"/>
                </a:cubicBezTo>
                <a:cubicBezTo>
                  <a:pt x="5259178" y="2506510"/>
                  <a:pt x="5270035" y="2521039"/>
                  <a:pt x="5280034" y="2507988"/>
                </a:cubicBezTo>
                <a:cubicBezTo>
                  <a:pt x="5282034" y="2514144"/>
                  <a:pt x="5288890" y="2537292"/>
                  <a:pt x="5300318" y="2523748"/>
                </a:cubicBezTo>
                <a:cubicBezTo>
                  <a:pt x="5286605" y="2521039"/>
                  <a:pt x="5321460" y="2495675"/>
                  <a:pt x="5306032" y="2491243"/>
                </a:cubicBezTo>
                <a:cubicBezTo>
                  <a:pt x="5289462" y="2507249"/>
                  <a:pt x="5274606" y="2497645"/>
                  <a:pt x="5265749" y="2492228"/>
                </a:cubicBezTo>
                <a:cubicBezTo>
                  <a:pt x="5267749" y="2484348"/>
                  <a:pt x="5304032" y="2486071"/>
                  <a:pt x="5286034" y="2475236"/>
                </a:cubicBezTo>
                <a:cubicBezTo>
                  <a:pt x="5276891" y="2471789"/>
                  <a:pt x="5275749" y="2443962"/>
                  <a:pt x="5241180" y="2438298"/>
                </a:cubicBezTo>
                <a:close/>
                <a:moveTo>
                  <a:pt x="5571728" y="2432389"/>
                </a:moveTo>
                <a:cubicBezTo>
                  <a:pt x="5565728" y="2432389"/>
                  <a:pt x="5560300" y="2433373"/>
                  <a:pt x="5556586" y="2435836"/>
                </a:cubicBezTo>
                <a:cubicBezTo>
                  <a:pt x="5563157" y="2453074"/>
                  <a:pt x="5546015" y="2461692"/>
                  <a:pt x="5555729" y="2473512"/>
                </a:cubicBezTo>
                <a:cubicBezTo>
                  <a:pt x="5564585" y="2466371"/>
                  <a:pt x="5558871" y="2443716"/>
                  <a:pt x="5577727" y="2446917"/>
                </a:cubicBezTo>
                <a:cubicBezTo>
                  <a:pt x="5576299" y="2458491"/>
                  <a:pt x="5566014" y="2460707"/>
                  <a:pt x="5562014" y="2469326"/>
                </a:cubicBezTo>
                <a:cubicBezTo>
                  <a:pt x="5591440" y="2475236"/>
                  <a:pt x="5593155" y="2445686"/>
                  <a:pt x="5591440" y="2433866"/>
                </a:cubicBezTo>
                <a:cubicBezTo>
                  <a:pt x="5584298" y="2432881"/>
                  <a:pt x="5577727" y="2432389"/>
                  <a:pt x="5571728" y="2432389"/>
                </a:cubicBezTo>
                <a:close/>
                <a:moveTo>
                  <a:pt x="5340601" y="2427710"/>
                </a:moveTo>
                <a:cubicBezTo>
                  <a:pt x="5339458" y="2434112"/>
                  <a:pt x="5336030" y="2437560"/>
                  <a:pt x="5332316" y="2441254"/>
                </a:cubicBezTo>
                <a:cubicBezTo>
                  <a:pt x="5341744" y="2441992"/>
                  <a:pt x="5350886" y="2442731"/>
                  <a:pt x="5360314" y="2443470"/>
                </a:cubicBezTo>
                <a:cubicBezTo>
                  <a:pt x="5364314" y="2431403"/>
                  <a:pt x="5350886" y="2430418"/>
                  <a:pt x="5340601" y="2427710"/>
                </a:cubicBezTo>
                <a:close/>
                <a:moveTo>
                  <a:pt x="5701147" y="2419091"/>
                </a:moveTo>
                <a:cubicBezTo>
                  <a:pt x="5719431" y="2436082"/>
                  <a:pt x="5722860" y="2417860"/>
                  <a:pt x="5752000" y="2423031"/>
                </a:cubicBezTo>
                <a:cubicBezTo>
                  <a:pt x="5749143" y="2437806"/>
                  <a:pt x="5726859" y="2457014"/>
                  <a:pt x="5721145" y="2468095"/>
                </a:cubicBezTo>
                <a:cubicBezTo>
                  <a:pt x="5703432" y="2504048"/>
                  <a:pt x="5703147" y="2571521"/>
                  <a:pt x="5654293" y="2585557"/>
                </a:cubicBezTo>
                <a:cubicBezTo>
                  <a:pt x="5665149" y="2561671"/>
                  <a:pt x="5640008" y="2566103"/>
                  <a:pt x="5639437" y="2541724"/>
                </a:cubicBezTo>
                <a:cubicBezTo>
                  <a:pt x="5652579" y="2542709"/>
                  <a:pt x="5665721" y="2544187"/>
                  <a:pt x="5678863" y="2545172"/>
                </a:cubicBezTo>
                <a:cubicBezTo>
                  <a:pt x="5650579" y="2516853"/>
                  <a:pt x="5706004" y="2504294"/>
                  <a:pt x="5674577" y="2473759"/>
                </a:cubicBezTo>
                <a:cubicBezTo>
                  <a:pt x="5680006" y="2474005"/>
                  <a:pt x="5679720" y="2468341"/>
                  <a:pt x="5681720" y="2464894"/>
                </a:cubicBezTo>
                <a:cubicBezTo>
                  <a:pt x="5705147" y="2467849"/>
                  <a:pt x="5727145" y="2468834"/>
                  <a:pt x="5725431" y="2444701"/>
                </a:cubicBezTo>
                <a:cubicBezTo>
                  <a:pt x="5712289" y="2445932"/>
                  <a:pt x="5708861" y="2466371"/>
                  <a:pt x="5695433" y="2451596"/>
                </a:cubicBezTo>
                <a:cubicBezTo>
                  <a:pt x="5710003" y="2442731"/>
                  <a:pt x="5693719" y="2435343"/>
                  <a:pt x="5701147" y="2419091"/>
                </a:cubicBezTo>
                <a:close/>
                <a:moveTo>
                  <a:pt x="5309175" y="2410964"/>
                </a:moveTo>
                <a:cubicBezTo>
                  <a:pt x="5307175" y="2411457"/>
                  <a:pt x="5304889" y="2412935"/>
                  <a:pt x="5302604" y="2415151"/>
                </a:cubicBezTo>
                <a:cubicBezTo>
                  <a:pt x="5318317" y="2420568"/>
                  <a:pt x="5307746" y="2422292"/>
                  <a:pt x="5304889" y="2433866"/>
                </a:cubicBezTo>
                <a:cubicBezTo>
                  <a:pt x="5332030" y="2440761"/>
                  <a:pt x="5323745" y="2407517"/>
                  <a:pt x="5309175" y="2410964"/>
                </a:cubicBezTo>
                <a:close/>
                <a:moveTo>
                  <a:pt x="5512589" y="2394219"/>
                </a:moveTo>
                <a:cubicBezTo>
                  <a:pt x="5522302" y="2411703"/>
                  <a:pt x="5497733" y="2408502"/>
                  <a:pt x="5507446" y="2422292"/>
                </a:cubicBezTo>
                <a:cubicBezTo>
                  <a:pt x="5524874" y="2424016"/>
                  <a:pt x="5526874" y="2409487"/>
                  <a:pt x="5529445" y="2395697"/>
                </a:cubicBezTo>
                <a:cubicBezTo>
                  <a:pt x="5523731" y="2395204"/>
                  <a:pt x="5518303" y="2394712"/>
                  <a:pt x="5512589" y="2394219"/>
                </a:cubicBezTo>
                <a:close/>
                <a:moveTo>
                  <a:pt x="5568299" y="2370333"/>
                </a:moveTo>
                <a:cubicBezTo>
                  <a:pt x="5524874" y="2379444"/>
                  <a:pt x="5529445" y="2439776"/>
                  <a:pt x="5500018" y="2464155"/>
                </a:cubicBezTo>
                <a:cubicBezTo>
                  <a:pt x="5500875" y="2455290"/>
                  <a:pt x="5498876" y="2448395"/>
                  <a:pt x="5492019" y="2444701"/>
                </a:cubicBezTo>
                <a:cubicBezTo>
                  <a:pt x="5491733" y="2463663"/>
                  <a:pt x="5506589" y="2478191"/>
                  <a:pt x="5483448" y="2491243"/>
                </a:cubicBezTo>
                <a:cubicBezTo>
                  <a:pt x="5482877" y="2482131"/>
                  <a:pt x="5485162" y="2471050"/>
                  <a:pt x="5469735" y="2471296"/>
                </a:cubicBezTo>
                <a:cubicBezTo>
                  <a:pt x="5481734" y="2492720"/>
                  <a:pt x="5457450" y="2485086"/>
                  <a:pt x="5452879" y="2503063"/>
                </a:cubicBezTo>
                <a:cubicBezTo>
                  <a:pt x="5459735" y="2504048"/>
                  <a:pt x="5466021" y="2505525"/>
                  <a:pt x="5462592" y="2513405"/>
                </a:cubicBezTo>
                <a:cubicBezTo>
                  <a:pt x="5476306" y="2523009"/>
                  <a:pt x="5477163" y="2493705"/>
                  <a:pt x="5480305" y="2509958"/>
                </a:cubicBezTo>
                <a:cubicBezTo>
                  <a:pt x="5475449" y="2526949"/>
                  <a:pt x="5439165" y="2510943"/>
                  <a:pt x="5436594" y="2530151"/>
                </a:cubicBezTo>
                <a:cubicBezTo>
                  <a:pt x="5440880" y="2541971"/>
                  <a:pt x="5463449" y="2544433"/>
                  <a:pt x="5470592" y="2532859"/>
                </a:cubicBezTo>
                <a:cubicBezTo>
                  <a:pt x="5461164" y="2547142"/>
                  <a:pt x="5458021" y="2567581"/>
                  <a:pt x="5445165" y="2578170"/>
                </a:cubicBezTo>
                <a:cubicBezTo>
                  <a:pt x="5445451" y="2572752"/>
                  <a:pt x="5448593" y="2565118"/>
                  <a:pt x="5442022" y="2563887"/>
                </a:cubicBezTo>
                <a:cubicBezTo>
                  <a:pt x="5418310" y="2584819"/>
                  <a:pt x="5420024" y="2632591"/>
                  <a:pt x="5387741" y="2644411"/>
                </a:cubicBezTo>
                <a:cubicBezTo>
                  <a:pt x="5404882" y="2649090"/>
                  <a:pt x="5392883" y="2657709"/>
                  <a:pt x="5389169" y="2668298"/>
                </a:cubicBezTo>
                <a:cubicBezTo>
                  <a:pt x="5402025" y="2675685"/>
                  <a:pt x="5410025" y="2651307"/>
                  <a:pt x="5412596" y="2665589"/>
                </a:cubicBezTo>
                <a:cubicBezTo>
                  <a:pt x="5400882" y="2667805"/>
                  <a:pt x="5409168" y="2691692"/>
                  <a:pt x="5396311" y="2692430"/>
                </a:cubicBezTo>
                <a:cubicBezTo>
                  <a:pt x="5390312" y="2679133"/>
                  <a:pt x="5383169" y="2686274"/>
                  <a:pt x="5368028" y="2690461"/>
                </a:cubicBezTo>
                <a:cubicBezTo>
                  <a:pt x="5371170" y="2746606"/>
                  <a:pt x="5332316" y="2773694"/>
                  <a:pt x="5316317" y="2851755"/>
                </a:cubicBezTo>
                <a:cubicBezTo>
                  <a:pt x="5300604" y="2856434"/>
                  <a:pt x="5297461" y="2860621"/>
                  <a:pt x="5281462" y="2853725"/>
                </a:cubicBezTo>
                <a:cubicBezTo>
                  <a:pt x="5277748" y="2871209"/>
                  <a:pt x="5313174" y="2863329"/>
                  <a:pt x="5311175" y="2879828"/>
                </a:cubicBezTo>
                <a:cubicBezTo>
                  <a:pt x="5294319" y="2890663"/>
                  <a:pt x="5300318" y="2896573"/>
                  <a:pt x="5292319" y="2920952"/>
                </a:cubicBezTo>
                <a:cubicBezTo>
                  <a:pt x="5310889" y="2929817"/>
                  <a:pt x="5298604" y="2905192"/>
                  <a:pt x="5311746" y="2908147"/>
                </a:cubicBezTo>
                <a:cubicBezTo>
                  <a:pt x="5310032" y="2917505"/>
                  <a:pt x="5308318" y="2926862"/>
                  <a:pt x="5306603" y="2936220"/>
                </a:cubicBezTo>
                <a:cubicBezTo>
                  <a:pt x="5300318" y="2929571"/>
                  <a:pt x="5287176" y="2928586"/>
                  <a:pt x="5278605" y="2933757"/>
                </a:cubicBezTo>
                <a:cubicBezTo>
                  <a:pt x="5275749" y="2955181"/>
                  <a:pt x="5280034" y="2952719"/>
                  <a:pt x="5272035" y="2971434"/>
                </a:cubicBezTo>
                <a:cubicBezTo>
                  <a:pt x="5284891" y="2978575"/>
                  <a:pt x="5292890" y="2954196"/>
                  <a:pt x="5295461" y="2968479"/>
                </a:cubicBezTo>
                <a:cubicBezTo>
                  <a:pt x="5290890" y="2976359"/>
                  <a:pt x="5289176" y="2987687"/>
                  <a:pt x="5280034" y="2990888"/>
                </a:cubicBezTo>
                <a:cubicBezTo>
                  <a:pt x="5272892" y="2978575"/>
                  <a:pt x="5257178" y="3003447"/>
                  <a:pt x="5243465" y="3002215"/>
                </a:cubicBezTo>
                <a:cubicBezTo>
                  <a:pt x="5258035" y="3017483"/>
                  <a:pt x="5261750" y="3022901"/>
                  <a:pt x="5236608" y="3039399"/>
                </a:cubicBezTo>
                <a:cubicBezTo>
                  <a:pt x="5258607" y="3046048"/>
                  <a:pt x="5263178" y="3034228"/>
                  <a:pt x="5273177" y="3028318"/>
                </a:cubicBezTo>
                <a:cubicBezTo>
                  <a:pt x="5272320" y="3049250"/>
                  <a:pt x="5261178" y="3050727"/>
                  <a:pt x="5266321" y="3065502"/>
                </a:cubicBezTo>
                <a:cubicBezTo>
                  <a:pt x="5249750" y="3073875"/>
                  <a:pt x="5220038" y="3067965"/>
                  <a:pt x="5211467" y="3084710"/>
                </a:cubicBezTo>
                <a:cubicBezTo>
                  <a:pt x="5222895" y="3085695"/>
                  <a:pt x="5238608" y="3090127"/>
                  <a:pt x="5254321" y="3102440"/>
                </a:cubicBezTo>
                <a:cubicBezTo>
                  <a:pt x="5236323" y="3109089"/>
                  <a:pt x="5250893" y="3150705"/>
                  <a:pt x="5232894" y="3157600"/>
                </a:cubicBezTo>
                <a:cubicBezTo>
                  <a:pt x="5234609" y="3142825"/>
                  <a:pt x="5217181" y="3140363"/>
                  <a:pt x="5195754" y="3140363"/>
                </a:cubicBezTo>
                <a:cubicBezTo>
                  <a:pt x="5188326" y="3164495"/>
                  <a:pt x="5233752" y="3154153"/>
                  <a:pt x="5236037" y="3171883"/>
                </a:cubicBezTo>
                <a:cubicBezTo>
                  <a:pt x="5215181" y="3198725"/>
                  <a:pt x="5229752" y="3281465"/>
                  <a:pt x="5194897" y="3305844"/>
                </a:cubicBezTo>
                <a:cubicBezTo>
                  <a:pt x="5220038" y="3337364"/>
                  <a:pt x="5194040" y="3437835"/>
                  <a:pt x="5193754" y="3471572"/>
                </a:cubicBezTo>
                <a:cubicBezTo>
                  <a:pt x="5218610" y="3478959"/>
                  <a:pt x="5223752" y="3499152"/>
                  <a:pt x="5244608" y="3509002"/>
                </a:cubicBezTo>
                <a:cubicBezTo>
                  <a:pt x="5255179" y="3487578"/>
                  <a:pt x="5238323" y="3469848"/>
                  <a:pt x="5253750" y="3457782"/>
                </a:cubicBezTo>
                <a:cubicBezTo>
                  <a:pt x="5247179" y="3452364"/>
                  <a:pt x="5233466" y="3451625"/>
                  <a:pt x="5233752" y="3441775"/>
                </a:cubicBezTo>
                <a:cubicBezTo>
                  <a:pt x="5253464" y="3416658"/>
                  <a:pt x="5234037" y="3399420"/>
                  <a:pt x="5239751" y="3376026"/>
                </a:cubicBezTo>
                <a:cubicBezTo>
                  <a:pt x="5279748" y="3362236"/>
                  <a:pt x="5237466" y="3320865"/>
                  <a:pt x="5271749" y="3293285"/>
                </a:cubicBezTo>
                <a:cubicBezTo>
                  <a:pt x="5258893" y="3267921"/>
                  <a:pt x="5276320" y="3237140"/>
                  <a:pt x="5269749" y="3207836"/>
                </a:cubicBezTo>
                <a:cubicBezTo>
                  <a:pt x="5283748" y="3209806"/>
                  <a:pt x="5288605" y="3202172"/>
                  <a:pt x="5294890" y="3195769"/>
                </a:cubicBezTo>
                <a:cubicBezTo>
                  <a:pt x="5291462" y="3185427"/>
                  <a:pt x="5272320" y="3185673"/>
                  <a:pt x="5276320" y="3170652"/>
                </a:cubicBezTo>
                <a:cubicBezTo>
                  <a:pt x="5277177" y="3154645"/>
                  <a:pt x="5301747" y="3164249"/>
                  <a:pt x="5303175" y="3149228"/>
                </a:cubicBezTo>
                <a:cubicBezTo>
                  <a:pt x="5294890" y="3147750"/>
                  <a:pt x="5282034" y="3148982"/>
                  <a:pt x="5281462" y="3142579"/>
                </a:cubicBezTo>
                <a:cubicBezTo>
                  <a:pt x="5293747" y="3134699"/>
                  <a:pt x="5284319" y="3130759"/>
                  <a:pt x="5285748" y="3119185"/>
                </a:cubicBezTo>
                <a:cubicBezTo>
                  <a:pt x="5312317" y="3120416"/>
                  <a:pt x="5306318" y="3108596"/>
                  <a:pt x="5331459" y="3118200"/>
                </a:cubicBezTo>
                <a:cubicBezTo>
                  <a:pt x="5333744" y="3109581"/>
                  <a:pt x="5346886" y="3090127"/>
                  <a:pt x="5331745" y="3084956"/>
                </a:cubicBezTo>
                <a:cubicBezTo>
                  <a:pt x="5316888" y="3090127"/>
                  <a:pt x="5334887" y="3102932"/>
                  <a:pt x="5322888" y="3103425"/>
                </a:cubicBezTo>
                <a:cubicBezTo>
                  <a:pt x="5265464" y="3097515"/>
                  <a:pt x="5341458" y="3076337"/>
                  <a:pt x="5301461" y="3063532"/>
                </a:cubicBezTo>
                <a:cubicBezTo>
                  <a:pt x="5310318" y="3063040"/>
                  <a:pt x="5306889" y="3053682"/>
                  <a:pt x="5303747" y="3049742"/>
                </a:cubicBezTo>
                <a:cubicBezTo>
                  <a:pt x="5316603" y="3052205"/>
                  <a:pt x="5325459" y="3050727"/>
                  <a:pt x="5332602" y="3047280"/>
                </a:cubicBezTo>
                <a:cubicBezTo>
                  <a:pt x="5312889" y="3026102"/>
                  <a:pt x="5326316" y="2978329"/>
                  <a:pt x="5355171" y="2954443"/>
                </a:cubicBezTo>
                <a:cubicBezTo>
                  <a:pt x="5323745" y="2937944"/>
                  <a:pt x="5393740" y="2869486"/>
                  <a:pt x="5374313" y="2847077"/>
                </a:cubicBezTo>
                <a:cubicBezTo>
                  <a:pt x="5383741" y="2848308"/>
                  <a:pt x="5389455" y="2844860"/>
                  <a:pt x="5392883" y="2839197"/>
                </a:cubicBezTo>
                <a:cubicBezTo>
                  <a:pt x="5377456" y="2813094"/>
                  <a:pt x="5412882" y="2782312"/>
                  <a:pt x="5416881" y="2737002"/>
                </a:cubicBezTo>
                <a:cubicBezTo>
                  <a:pt x="5422595" y="2737495"/>
                  <a:pt x="5428023" y="2737987"/>
                  <a:pt x="5433737" y="2738480"/>
                </a:cubicBezTo>
                <a:cubicBezTo>
                  <a:pt x="5448308" y="2630375"/>
                  <a:pt x="5524302" y="2482870"/>
                  <a:pt x="5568299" y="2370333"/>
                </a:cubicBezTo>
                <a:close/>
                <a:moveTo>
                  <a:pt x="5633723" y="2356789"/>
                </a:moveTo>
                <a:cubicBezTo>
                  <a:pt x="5590012" y="2354819"/>
                  <a:pt x="5624581" y="2391757"/>
                  <a:pt x="5633723" y="2356789"/>
                </a:cubicBezTo>
                <a:close/>
                <a:moveTo>
                  <a:pt x="5476306" y="2339059"/>
                </a:moveTo>
                <a:cubicBezTo>
                  <a:pt x="5465735" y="2358020"/>
                  <a:pt x="5433166" y="2326007"/>
                  <a:pt x="5428023" y="2354326"/>
                </a:cubicBezTo>
                <a:cubicBezTo>
                  <a:pt x="5460307" y="2353588"/>
                  <a:pt x="5442022" y="2359990"/>
                  <a:pt x="5440594" y="2378952"/>
                </a:cubicBezTo>
                <a:cubicBezTo>
                  <a:pt x="5446308" y="2379444"/>
                  <a:pt x="5452022" y="2379937"/>
                  <a:pt x="5457736" y="2380429"/>
                </a:cubicBezTo>
                <a:cubicBezTo>
                  <a:pt x="5458593" y="2374027"/>
                  <a:pt x="5462307" y="2370333"/>
                  <a:pt x="5466021" y="2366639"/>
                </a:cubicBezTo>
                <a:cubicBezTo>
                  <a:pt x="5459164" y="2365654"/>
                  <a:pt x="5452593" y="2364177"/>
                  <a:pt x="5456307" y="2356296"/>
                </a:cubicBezTo>
                <a:cubicBezTo>
                  <a:pt x="5469735" y="2347185"/>
                  <a:pt x="5473734" y="2362206"/>
                  <a:pt x="5485448" y="2354326"/>
                </a:cubicBezTo>
                <a:cubicBezTo>
                  <a:pt x="5485734" y="2351125"/>
                  <a:pt x="5486305" y="2347924"/>
                  <a:pt x="5486876" y="2344969"/>
                </a:cubicBezTo>
                <a:cubicBezTo>
                  <a:pt x="5481163" y="2344476"/>
                  <a:pt x="5480877" y="2340290"/>
                  <a:pt x="5476306" y="2339059"/>
                </a:cubicBezTo>
                <a:close/>
                <a:moveTo>
                  <a:pt x="5547444" y="2326254"/>
                </a:moveTo>
                <a:cubicBezTo>
                  <a:pt x="5544587" y="2337581"/>
                  <a:pt x="5542587" y="2348663"/>
                  <a:pt x="5554586" y="2350387"/>
                </a:cubicBezTo>
                <a:cubicBezTo>
                  <a:pt x="5558871" y="2343738"/>
                  <a:pt x="5565157" y="2339305"/>
                  <a:pt x="5569156" y="2332656"/>
                </a:cubicBezTo>
                <a:cubicBezTo>
                  <a:pt x="5562014" y="2330440"/>
                  <a:pt x="5559728" y="2325269"/>
                  <a:pt x="5547444" y="2326254"/>
                </a:cubicBezTo>
                <a:close/>
                <a:moveTo>
                  <a:pt x="5307461" y="2292025"/>
                </a:moveTo>
                <a:cubicBezTo>
                  <a:pt x="5304318" y="2298181"/>
                  <a:pt x="5297461" y="2300397"/>
                  <a:pt x="5298318" y="2310247"/>
                </a:cubicBezTo>
                <a:cubicBezTo>
                  <a:pt x="5312603" y="2312956"/>
                  <a:pt x="5322602" y="2310740"/>
                  <a:pt x="5323174" y="2298181"/>
                </a:cubicBezTo>
                <a:cubicBezTo>
                  <a:pt x="5316031" y="2297442"/>
                  <a:pt x="5316603" y="2291532"/>
                  <a:pt x="5307461" y="2292025"/>
                </a:cubicBezTo>
                <a:close/>
                <a:moveTo>
                  <a:pt x="5800283" y="2289808"/>
                </a:moveTo>
                <a:cubicBezTo>
                  <a:pt x="5788569" y="2303353"/>
                  <a:pt x="5778284" y="2318374"/>
                  <a:pt x="5773999" y="2340044"/>
                </a:cubicBezTo>
                <a:cubicBezTo>
                  <a:pt x="5789426" y="2335858"/>
                  <a:pt x="5818567" y="2293748"/>
                  <a:pt x="5800283" y="2289808"/>
                </a:cubicBezTo>
                <a:close/>
                <a:moveTo>
                  <a:pt x="5353457" y="2255826"/>
                </a:moveTo>
                <a:cubicBezTo>
                  <a:pt x="5351743" y="2255087"/>
                  <a:pt x="5350029" y="2255579"/>
                  <a:pt x="5347743" y="2257550"/>
                </a:cubicBezTo>
                <a:cubicBezTo>
                  <a:pt x="5342887" y="2271093"/>
                  <a:pt x="5342887" y="2269123"/>
                  <a:pt x="5330887" y="2289562"/>
                </a:cubicBezTo>
                <a:cubicBezTo>
                  <a:pt x="5351457" y="2298673"/>
                  <a:pt x="5344601" y="2278235"/>
                  <a:pt x="5355743" y="2277250"/>
                </a:cubicBezTo>
                <a:cubicBezTo>
                  <a:pt x="5361457" y="2277742"/>
                  <a:pt x="5366885" y="2278235"/>
                  <a:pt x="5372599" y="2278727"/>
                </a:cubicBezTo>
                <a:cubicBezTo>
                  <a:pt x="5373742" y="2272325"/>
                  <a:pt x="5374884" y="2266168"/>
                  <a:pt x="5376027" y="2260012"/>
                </a:cubicBezTo>
                <a:cubicBezTo>
                  <a:pt x="5362028" y="2267153"/>
                  <a:pt x="5358314" y="2257550"/>
                  <a:pt x="5353457" y="2255826"/>
                </a:cubicBezTo>
                <a:close/>
                <a:moveTo>
                  <a:pt x="5475734" y="2255087"/>
                </a:moveTo>
                <a:cubicBezTo>
                  <a:pt x="5471735" y="2256072"/>
                  <a:pt x="5468592" y="2258781"/>
                  <a:pt x="5467164" y="2262721"/>
                </a:cubicBezTo>
                <a:cubicBezTo>
                  <a:pt x="5478591" y="2263706"/>
                  <a:pt x="5472020" y="2276019"/>
                  <a:pt x="5488019" y="2273802"/>
                </a:cubicBezTo>
                <a:cubicBezTo>
                  <a:pt x="5489162" y="2267646"/>
                  <a:pt x="5490305" y="2261490"/>
                  <a:pt x="5491447" y="2255087"/>
                </a:cubicBezTo>
                <a:cubicBezTo>
                  <a:pt x="5485162" y="2254102"/>
                  <a:pt x="5480020" y="2253856"/>
                  <a:pt x="5475734" y="2255087"/>
                </a:cubicBezTo>
                <a:close/>
                <a:moveTo>
                  <a:pt x="5403454" y="2233663"/>
                </a:moveTo>
                <a:cubicBezTo>
                  <a:pt x="5384884" y="2237603"/>
                  <a:pt x="5388883" y="2231200"/>
                  <a:pt x="5374313" y="2236125"/>
                </a:cubicBezTo>
                <a:cubicBezTo>
                  <a:pt x="5373170" y="2249423"/>
                  <a:pt x="5380884" y="2256811"/>
                  <a:pt x="5399454" y="2257303"/>
                </a:cubicBezTo>
                <a:cubicBezTo>
                  <a:pt x="5400882" y="2249423"/>
                  <a:pt x="5402025" y="2241543"/>
                  <a:pt x="5403454" y="2233663"/>
                </a:cubicBezTo>
                <a:close/>
                <a:moveTo>
                  <a:pt x="6082548" y="2189091"/>
                </a:moveTo>
                <a:cubicBezTo>
                  <a:pt x="6086833" y="2187368"/>
                  <a:pt x="6091405" y="2190076"/>
                  <a:pt x="6097404" y="2199926"/>
                </a:cubicBezTo>
                <a:cubicBezTo>
                  <a:pt x="6085977" y="2197218"/>
                  <a:pt x="6081977" y="2201896"/>
                  <a:pt x="6073977" y="2202635"/>
                </a:cubicBezTo>
                <a:cubicBezTo>
                  <a:pt x="6097119" y="2216918"/>
                  <a:pt x="6067977" y="2244745"/>
                  <a:pt x="6048836" y="2247946"/>
                </a:cubicBezTo>
                <a:cubicBezTo>
                  <a:pt x="6063978" y="2240558"/>
                  <a:pt x="6070263" y="2194755"/>
                  <a:pt x="6082548" y="2189091"/>
                </a:cubicBezTo>
                <a:close/>
                <a:moveTo>
                  <a:pt x="5418596" y="2182935"/>
                </a:moveTo>
                <a:cubicBezTo>
                  <a:pt x="5420881" y="2196479"/>
                  <a:pt x="5408311" y="2194263"/>
                  <a:pt x="5408882" y="2205836"/>
                </a:cubicBezTo>
                <a:cubicBezTo>
                  <a:pt x="5423738" y="2205098"/>
                  <a:pt x="5427452" y="2192539"/>
                  <a:pt x="5435451" y="2184413"/>
                </a:cubicBezTo>
                <a:cubicBezTo>
                  <a:pt x="5429738" y="2183920"/>
                  <a:pt x="5424024" y="2183428"/>
                  <a:pt x="5418596" y="2182935"/>
                </a:cubicBezTo>
                <a:close/>
                <a:moveTo>
                  <a:pt x="5444594" y="2105120"/>
                </a:moveTo>
                <a:cubicBezTo>
                  <a:pt x="5441165" y="2105366"/>
                  <a:pt x="5438308" y="2106105"/>
                  <a:pt x="5437451" y="2108813"/>
                </a:cubicBezTo>
                <a:cubicBezTo>
                  <a:pt x="5452022" y="2114231"/>
                  <a:pt x="5418310" y="2117678"/>
                  <a:pt x="5434023" y="2127282"/>
                </a:cubicBezTo>
                <a:cubicBezTo>
                  <a:pt x="5451450" y="2130976"/>
                  <a:pt x="5454022" y="2119156"/>
                  <a:pt x="5455164" y="2105612"/>
                </a:cubicBezTo>
                <a:cubicBezTo>
                  <a:pt x="5451736" y="2105612"/>
                  <a:pt x="5447736" y="2105120"/>
                  <a:pt x="5444594" y="2105120"/>
                </a:cubicBezTo>
                <a:close/>
                <a:moveTo>
                  <a:pt x="6040265" y="2073353"/>
                </a:moveTo>
                <a:cubicBezTo>
                  <a:pt x="6045979" y="2073846"/>
                  <a:pt x="6051693" y="2074584"/>
                  <a:pt x="6057407" y="2075077"/>
                </a:cubicBezTo>
                <a:cubicBezTo>
                  <a:pt x="6035123" y="2107089"/>
                  <a:pt x="6034837" y="2162250"/>
                  <a:pt x="5998840" y="2179242"/>
                </a:cubicBezTo>
                <a:cubicBezTo>
                  <a:pt x="5979699" y="2248685"/>
                  <a:pt x="5924845" y="2354819"/>
                  <a:pt x="5877134" y="2410472"/>
                </a:cubicBezTo>
                <a:cubicBezTo>
                  <a:pt x="5870563" y="2424508"/>
                  <a:pt x="5890848" y="2420815"/>
                  <a:pt x="5884277" y="2434851"/>
                </a:cubicBezTo>
                <a:cubicBezTo>
                  <a:pt x="5855422" y="2467356"/>
                  <a:pt x="5848279" y="2545172"/>
                  <a:pt x="5811710" y="2552067"/>
                </a:cubicBezTo>
                <a:cubicBezTo>
                  <a:pt x="5793997" y="2536060"/>
                  <a:pt x="5826567" y="2508973"/>
                  <a:pt x="5833995" y="2492228"/>
                </a:cubicBezTo>
                <a:cubicBezTo>
                  <a:pt x="5896562" y="2353095"/>
                  <a:pt x="5960843" y="2186629"/>
                  <a:pt x="6040265" y="2073353"/>
                </a:cubicBezTo>
                <a:close/>
                <a:moveTo>
                  <a:pt x="6136830" y="2065966"/>
                </a:moveTo>
                <a:cubicBezTo>
                  <a:pt x="6142544" y="2067197"/>
                  <a:pt x="6150257" y="2071137"/>
                  <a:pt x="6154543" y="2074584"/>
                </a:cubicBezTo>
                <a:cubicBezTo>
                  <a:pt x="6134545" y="2080741"/>
                  <a:pt x="6164257" y="2105366"/>
                  <a:pt x="6137973" y="2101918"/>
                </a:cubicBezTo>
                <a:cubicBezTo>
                  <a:pt x="6138544" y="2105612"/>
                  <a:pt x="6142829" y="2106843"/>
                  <a:pt x="6141973" y="2111522"/>
                </a:cubicBezTo>
                <a:cubicBezTo>
                  <a:pt x="6129116" y="2123588"/>
                  <a:pt x="6139973" y="2085666"/>
                  <a:pt x="6123688" y="2086404"/>
                </a:cubicBezTo>
                <a:cubicBezTo>
                  <a:pt x="6125688" y="2080987"/>
                  <a:pt x="6134830" y="2083203"/>
                  <a:pt x="6141687" y="2082957"/>
                </a:cubicBezTo>
                <a:cubicBezTo>
                  <a:pt x="6147115" y="2075815"/>
                  <a:pt x="6133973" y="2061779"/>
                  <a:pt x="6131973" y="2072614"/>
                </a:cubicBezTo>
                <a:cubicBezTo>
                  <a:pt x="6127688" y="2065966"/>
                  <a:pt x="6131116" y="2064734"/>
                  <a:pt x="6136830" y="2065966"/>
                </a:cubicBezTo>
                <a:close/>
                <a:moveTo>
                  <a:pt x="1941128" y="2045526"/>
                </a:moveTo>
                <a:cubicBezTo>
                  <a:pt x="1926558" y="2059317"/>
                  <a:pt x="1911130" y="2076800"/>
                  <a:pt x="1902845" y="2066951"/>
                </a:cubicBezTo>
                <a:cubicBezTo>
                  <a:pt x="1917987" y="2051437"/>
                  <a:pt x="1929986" y="2046265"/>
                  <a:pt x="1941128" y="2045526"/>
                </a:cubicBezTo>
                <a:close/>
                <a:moveTo>
                  <a:pt x="6021409" y="2017946"/>
                </a:moveTo>
                <a:cubicBezTo>
                  <a:pt x="6027695" y="2019178"/>
                  <a:pt x="6023695" y="2022871"/>
                  <a:pt x="6020553" y="2022625"/>
                </a:cubicBezTo>
                <a:cubicBezTo>
                  <a:pt x="6001983" y="2075323"/>
                  <a:pt x="5977699" y="2074338"/>
                  <a:pt x="6021409" y="2017946"/>
                </a:cubicBezTo>
                <a:close/>
                <a:moveTo>
                  <a:pt x="2059120" y="1930773"/>
                </a:moveTo>
                <a:cubicBezTo>
                  <a:pt x="2050835" y="1936929"/>
                  <a:pt x="2041407" y="1948257"/>
                  <a:pt x="2035407" y="1945795"/>
                </a:cubicBezTo>
                <a:cubicBezTo>
                  <a:pt x="2043692" y="1939638"/>
                  <a:pt x="2053120" y="1928311"/>
                  <a:pt x="2059120" y="1930773"/>
                </a:cubicBezTo>
                <a:close/>
                <a:moveTo>
                  <a:pt x="2099689" y="1899007"/>
                </a:moveTo>
                <a:cubicBezTo>
                  <a:pt x="2091403" y="1905409"/>
                  <a:pt x="2081975" y="1916490"/>
                  <a:pt x="2075976" y="1914028"/>
                </a:cubicBezTo>
                <a:cubicBezTo>
                  <a:pt x="2084261" y="1907872"/>
                  <a:pt x="2093689" y="1896544"/>
                  <a:pt x="2099689" y="1899007"/>
                </a:cubicBezTo>
                <a:close/>
                <a:moveTo>
                  <a:pt x="2266534" y="1782529"/>
                </a:moveTo>
                <a:cubicBezTo>
                  <a:pt x="2260820" y="1780067"/>
                  <a:pt x="2251392" y="1791394"/>
                  <a:pt x="2243392" y="1797551"/>
                </a:cubicBezTo>
                <a:cubicBezTo>
                  <a:pt x="2249106" y="1800013"/>
                  <a:pt x="2258534" y="1788932"/>
                  <a:pt x="2266534" y="1782529"/>
                </a:cubicBezTo>
                <a:close/>
                <a:moveTo>
                  <a:pt x="2252535" y="1762583"/>
                </a:moveTo>
                <a:cubicBezTo>
                  <a:pt x="2238821" y="1757658"/>
                  <a:pt x="2212252" y="1799274"/>
                  <a:pt x="2193396" y="1813311"/>
                </a:cubicBezTo>
                <a:cubicBezTo>
                  <a:pt x="2213395" y="1805431"/>
                  <a:pt x="2248249" y="1781052"/>
                  <a:pt x="2252535" y="1762583"/>
                </a:cubicBezTo>
                <a:close/>
                <a:moveTo>
                  <a:pt x="2615366" y="1449843"/>
                </a:moveTo>
                <a:cubicBezTo>
                  <a:pt x="2609367" y="1455753"/>
                  <a:pt x="2603652" y="1461417"/>
                  <a:pt x="2597653" y="1467327"/>
                </a:cubicBezTo>
                <a:cubicBezTo>
                  <a:pt x="2601653" y="1469297"/>
                  <a:pt x="2605367" y="1471021"/>
                  <a:pt x="2609081" y="1472991"/>
                </a:cubicBezTo>
                <a:cubicBezTo>
                  <a:pt x="2615080" y="1467081"/>
                  <a:pt x="2621080" y="1460924"/>
                  <a:pt x="2627080" y="1455014"/>
                </a:cubicBezTo>
                <a:cubicBezTo>
                  <a:pt x="2623080" y="1453291"/>
                  <a:pt x="2619080" y="1451567"/>
                  <a:pt x="2615366" y="1449843"/>
                </a:cubicBezTo>
                <a:close/>
                <a:moveTo>
                  <a:pt x="2672505" y="1412905"/>
                </a:moveTo>
                <a:cubicBezTo>
                  <a:pt x="2660791" y="1413398"/>
                  <a:pt x="2646507" y="1425464"/>
                  <a:pt x="2630222" y="1443687"/>
                </a:cubicBezTo>
                <a:cubicBezTo>
                  <a:pt x="2646507" y="1439747"/>
                  <a:pt x="2661649" y="1439008"/>
                  <a:pt x="2683076" y="1416106"/>
                </a:cubicBezTo>
                <a:cubicBezTo>
                  <a:pt x="2679933" y="1413644"/>
                  <a:pt x="2676219" y="1412659"/>
                  <a:pt x="2672505" y="1412905"/>
                </a:cubicBezTo>
                <a:close/>
                <a:moveTo>
                  <a:pt x="2813066" y="1294458"/>
                </a:moveTo>
                <a:cubicBezTo>
                  <a:pt x="2803638" y="1296921"/>
                  <a:pt x="2794496" y="1299137"/>
                  <a:pt x="2786783" y="1294951"/>
                </a:cubicBezTo>
                <a:cubicBezTo>
                  <a:pt x="2761927" y="1317606"/>
                  <a:pt x="2750499" y="1334351"/>
                  <a:pt x="2768498" y="1338783"/>
                </a:cubicBezTo>
                <a:cubicBezTo>
                  <a:pt x="2791639" y="1309479"/>
                  <a:pt x="2781640" y="1319822"/>
                  <a:pt x="2813066" y="1294458"/>
                </a:cubicBezTo>
                <a:close/>
                <a:moveTo>
                  <a:pt x="3017623" y="1093516"/>
                </a:moveTo>
                <a:cubicBezTo>
                  <a:pt x="2989911" y="1095979"/>
                  <a:pt x="2949342" y="1138088"/>
                  <a:pt x="2931344" y="1166900"/>
                </a:cubicBezTo>
                <a:cubicBezTo>
                  <a:pt x="2965056" y="1169362"/>
                  <a:pt x="2970769" y="1133409"/>
                  <a:pt x="2999053" y="1133163"/>
                </a:cubicBezTo>
                <a:cubicBezTo>
                  <a:pt x="3015623" y="1117649"/>
                  <a:pt x="3010481" y="1111246"/>
                  <a:pt x="3028479" y="1094994"/>
                </a:cubicBezTo>
                <a:cubicBezTo>
                  <a:pt x="3025051" y="1093516"/>
                  <a:pt x="3021623" y="1093270"/>
                  <a:pt x="3017623" y="1093516"/>
                </a:cubicBezTo>
                <a:close/>
                <a:moveTo>
                  <a:pt x="5209182" y="1080465"/>
                </a:moveTo>
                <a:cubicBezTo>
                  <a:pt x="5212896" y="1082435"/>
                  <a:pt x="5201468" y="1101889"/>
                  <a:pt x="5184041" y="1103366"/>
                </a:cubicBezTo>
                <a:cubicBezTo>
                  <a:pt x="5199183" y="1084405"/>
                  <a:pt x="5206896" y="1079234"/>
                  <a:pt x="5209182" y="1080465"/>
                </a:cubicBezTo>
                <a:close/>
                <a:moveTo>
                  <a:pt x="3049621" y="1065690"/>
                </a:moveTo>
                <a:cubicBezTo>
                  <a:pt x="3043621" y="1071600"/>
                  <a:pt x="3037622" y="1077510"/>
                  <a:pt x="3031622" y="1083420"/>
                </a:cubicBezTo>
                <a:cubicBezTo>
                  <a:pt x="3035622" y="1085144"/>
                  <a:pt x="3039336" y="1086867"/>
                  <a:pt x="3043336" y="1088837"/>
                </a:cubicBezTo>
                <a:cubicBezTo>
                  <a:pt x="3049335" y="1082927"/>
                  <a:pt x="3055049" y="1077017"/>
                  <a:pt x="3061049" y="1071107"/>
                </a:cubicBezTo>
                <a:cubicBezTo>
                  <a:pt x="3057049" y="1069384"/>
                  <a:pt x="3053335" y="1067414"/>
                  <a:pt x="3049621" y="1065690"/>
                </a:cubicBezTo>
                <a:close/>
                <a:moveTo>
                  <a:pt x="5288605" y="1050422"/>
                </a:moveTo>
                <a:cubicBezTo>
                  <a:pt x="5276034" y="1050422"/>
                  <a:pt x="5281177" y="1058549"/>
                  <a:pt x="5270606" y="1068399"/>
                </a:cubicBezTo>
                <a:cubicBezTo>
                  <a:pt x="5280034" y="1069630"/>
                  <a:pt x="5294319" y="1053377"/>
                  <a:pt x="5288605" y="1050422"/>
                </a:cubicBezTo>
                <a:close/>
                <a:moveTo>
                  <a:pt x="5304889" y="1030722"/>
                </a:moveTo>
                <a:cubicBezTo>
                  <a:pt x="5301175" y="1030968"/>
                  <a:pt x="5292319" y="1036386"/>
                  <a:pt x="5291747" y="1038848"/>
                </a:cubicBezTo>
                <a:cubicBezTo>
                  <a:pt x="5290033" y="1044758"/>
                  <a:pt x="5305461" y="1036140"/>
                  <a:pt x="5306032" y="1032938"/>
                </a:cubicBezTo>
                <a:cubicBezTo>
                  <a:pt x="5306603" y="1031214"/>
                  <a:pt x="5306032" y="1030722"/>
                  <a:pt x="5304889" y="1030722"/>
                </a:cubicBezTo>
                <a:close/>
                <a:moveTo>
                  <a:pt x="3216752" y="974577"/>
                </a:moveTo>
                <a:cubicBezTo>
                  <a:pt x="3208467" y="973099"/>
                  <a:pt x="3204753" y="981964"/>
                  <a:pt x="3208181" y="983442"/>
                </a:cubicBezTo>
                <a:cubicBezTo>
                  <a:pt x="3216466" y="984919"/>
                  <a:pt x="3219894" y="976054"/>
                  <a:pt x="3216752" y="974577"/>
                </a:cubicBezTo>
                <a:close/>
                <a:moveTo>
                  <a:pt x="3208467" y="957339"/>
                </a:moveTo>
                <a:cubicBezTo>
                  <a:pt x="3197610" y="957585"/>
                  <a:pt x="3185040" y="963249"/>
                  <a:pt x="3170184" y="978763"/>
                </a:cubicBezTo>
                <a:cubicBezTo>
                  <a:pt x="3162470" y="975069"/>
                  <a:pt x="3154756" y="971129"/>
                  <a:pt x="3147042" y="967435"/>
                </a:cubicBezTo>
                <a:cubicBezTo>
                  <a:pt x="3127901" y="988859"/>
                  <a:pt x="3142186" y="995262"/>
                  <a:pt x="3161327" y="987382"/>
                </a:cubicBezTo>
                <a:cubicBezTo>
                  <a:pt x="3164470" y="984427"/>
                  <a:pt x="3167327" y="981718"/>
                  <a:pt x="3170184" y="978763"/>
                </a:cubicBezTo>
                <a:cubicBezTo>
                  <a:pt x="3179326" y="984673"/>
                  <a:pt x="3192753" y="976300"/>
                  <a:pt x="3208467" y="957339"/>
                </a:cubicBezTo>
                <a:close/>
                <a:moveTo>
                  <a:pt x="4938058" y="897992"/>
                </a:moveTo>
                <a:cubicBezTo>
                  <a:pt x="4923488" y="916215"/>
                  <a:pt x="4901775" y="937146"/>
                  <a:pt x="4919774" y="941825"/>
                </a:cubicBezTo>
                <a:cubicBezTo>
                  <a:pt x="4944629" y="919170"/>
                  <a:pt x="4956057" y="902425"/>
                  <a:pt x="4938058" y="897992"/>
                </a:cubicBezTo>
                <a:close/>
                <a:moveTo>
                  <a:pt x="4554657" y="795059"/>
                </a:moveTo>
                <a:cubicBezTo>
                  <a:pt x="4548943" y="792596"/>
                  <a:pt x="4539229" y="803924"/>
                  <a:pt x="4530944" y="810080"/>
                </a:cubicBezTo>
                <a:cubicBezTo>
                  <a:pt x="4536944" y="812543"/>
                  <a:pt x="4546657" y="801461"/>
                  <a:pt x="4554657" y="795059"/>
                </a:cubicBezTo>
                <a:close/>
                <a:moveTo>
                  <a:pt x="4987769" y="791365"/>
                </a:moveTo>
                <a:cubicBezTo>
                  <a:pt x="4974913" y="794074"/>
                  <a:pt x="4946343" y="828057"/>
                  <a:pt x="4970913" y="821900"/>
                </a:cubicBezTo>
                <a:cubicBezTo>
                  <a:pt x="4986912" y="808356"/>
                  <a:pt x="4980912" y="803924"/>
                  <a:pt x="4991769" y="792350"/>
                </a:cubicBezTo>
                <a:cubicBezTo>
                  <a:pt x="4990912" y="791119"/>
                  <a:pt x="4989483" y="790873"/>
                  <a:pt x="4987769" y="791365"/>
                </a:cubicBezTo>
                <a:close/>
                <a:moveTo>
                  <a:pt x="4662649" y="780776"/>
                </a:moveTo>
                <a:cubicBezTo>
                  <a:pt x="4641508" y="798260"/>
                  <a:pt x="4643222" y="806140"/>
                  <a:pt x="4632937" y="818945"/>
                </a:cubicBezTo>
                <a:cubicBezTo>
                  <a:pt x="4640365" y="826579"/>
                  <a:pt x="4692933" y="774127"/>
                  <a:pt x="4662649" y="780776"/>
                </a:cubicBezTo>
                <a:close/>
                <a:moveTo>
                  <a:pt x="4693504" y="754674"/>
                </a:moveTo>
                <a:cubicBezTo>
                  <a:pt x="4689790" y="754674"/>
                  <a:pt x="4680934" y="760584"/>
                  <a:pt x="4680362" y="763046"/>
                </a:cubicBezTo>
                <a:cubicBezTo>
                  <a:pt x="4678648" y="768956"/>
                  <a:pt x="4694361" y="760091"/>
                  <a:pt x="4695218" y="756890"/>
                </a:cubicBezTo>
                <a:cubicBezTo>
                  <a:pt x="4695504" y="755412"/>
                  <a:pt x="4694933" y="754674"/>
                  <a:pt x="4693504" y="754674"/>
                </a:cubicBezTo>
                <a:close/>
                <a:moveTo>
                  <a:pt x="3584726" y="742607"/>
                </a:moveTo>
                <a:cubicBezTo>
                  <a:pt x="3560156" y="737928"/>
                  <a:pt x="3533015" y="781022"/>
                  <a:pt x="3516730" y="801954"/>
                </a:cubicBezTo>
                <a:cubicBezTo>
                  <a:pt x="3533301" y="804170"/>
                  <a:pt x="3563013" y="759352"/>
                  <a:pt x="3584726" y="742607"/>
                </a:cubicBezTo>
                <a:close/>
                <a:moveTo>
                  <a:pt x="4596083" y="736205"/>
                </a:moveTo>
                <a:cubicBezTo>
                  <a:pt x="4583798" y="736205"/>
                  <a:pt x="4588940" y="744331"/>
                  <a:pt x="4578369" y="753935"/>
                </a:cubicBezTo>
                <a:cubicBezTo>
                  <a:pt x="4588083" y="755166"/>
                  <a:pt x="4601796" y="739160"/>
                  <a:pt x="4596083" y="736205"/>
                </a:cubicBezTo>
                <a:close/>
                <a:moveTo>
                  <a:pt x="5222895" y="731280"/>
                </a:moveTo>
                <a:cubicBezTo>
                  <a:pt x="5210610" y="731280"/>
                  <a:pt x="5216038" y="739652"/>
                  <a:pt x="5205468" y="749256"/>
                </a:cubicBezTo>
                <a:cubicBezTo>
                  <a:pt x="5214896" y="750487"/>
                  <a:pt x="5228609" y="734235"/>
                  <a:pt x="5222895" y="731280"/>
                </a:cubicBezTo>
                <a:close/>
                <a:moveTo>
                  <a:pt x="5051479" y="730787"/>
                </a:moveTo>
                <a:cubicBezTo>
                  <a:pt x="5055478" y="732757"/>
                  <a:pt x="5059478" y="734481"/>
                  <a:pt x="5063192" y="736451"/>
                </a:cubicBezTo>
                <a:cubicBezTo>
                  <a:pt x="5057478" y="742361"/>
                  <a:pt x="5051193" y="748025"/>
                  <a:pt x="5045479" y="753935"/>
                </a:cubicBezTo>
                <a:cubicBezTo>
                  <a:pt x="5041479" y="752211"/>
                  <a:pt x="5037765" y="750487"/>
                  <a:pt x="5033766" y="748763"/>
                </a:cubicBezTo>
                <a:cubicBezTo>
                  <a:pt x="5039765" y="742853"/>
                  <a:pt x="5045765" y="736697"/>
                  <a:pt x="5051479" y="730787"/>
                </a:cubicBezTo>
                <a:close/>
                <a:moveTo>
                  <a:pt x="3643293" y="717736"/>
                </a:moveTo>
                <a:cubicBezTo>
                  <a:pt x="3637293" y="715273"/>
                  <a:pt x="3628151" y="726355"/>
                  <a:pt x="3619866" y="732757"/>
                </a:cubicBezTo>
                <a:cubicBezTo>
                  <a:pt x="3625580" y="735220"/>
                  <a:pt x="3635008" y="723892"/>
                  <a:pt x="3643293" y="717736"/>
                </a:cubicBezTo>
                <a:close/>
                <a:moveTo>
                  <a:pt x="3552442" y="687447"/>
                </a:moveTo>
                <a:cubicBezTo>
                  <a:pt x="3544443" y="693849"/>
                  <a:pt x="3534729" y="704931"/>
                  <a:pt x="3529015" y="702714"/>
                </a:cubicBezTo>
                <a:cubicBezTo>
                  <a:pt x="3537300" y="696312"/>
                  <a:pt x="3546728" y="685231"/>
                  <a:pt x="3552442" y="687447"/>
                </a:cubicBezTo>
                <a:close/>
                <a:moveTo>
                  <a:pt x="3576441" y="687201"/>
                </a:moveTo>
                <a:cubicBezTo>
                  <a:pt x="3571869" y="706162"/>
                  <a:pt x="3536158" y="735466"/>
                  <a:pt x="3517302" y="737682"/>
                </a:cubicBezTo>
                <a:cubicBezTo>
                  <a:pt x="3521873" y="718721"/>
                  <a:pt x="3557870" y="689417"/>
                  <a:pt x="3576441" y="687201"/>
                </a:cubicBezTo>
                <a:close/>
                <a:moveTo>
                  <a:pt x="5162614" y="675134"/>
                </a:moveTo>
                <a:cubicBezTo>
                  <a:pt x="5163756" y="675134"/>
                  <a:pt x="5164328" y="675627"/>
                  <a:pt x="5164042" y="677350"/>
                </a:cubicBezTo>
                <a:cubicBezTo>
                  <a:pt x="5163185" y="680552"/>
                  <a:pt x="5147758" y="689417"/>
                  <a:pt x="5149472" y="683261"/>
                </a:cubicBezTo>
                <a:cubicBezTo>
                  <a:pt x="5150043" y="681044"/>
                  <a:pt x="5158900" y="675380"/>
                  <a:pt x="5162614" y="675134"/>
                </a:cubicBezTo>
                <a:close/>
                <a:moveTo>
                  <a:pt x="3689004" y="659620"/>
                </a:moveTo>
                <a:cubicBezTo>
                  <a:pt x="3685290" y="659620"/>
                  <a:pt x="3676719" y="665284"/>
                  <a:pt x="3675862" y="667747"/>
                </a:cubicBezTo>
                <a:cubicBezTo>
                  <a:pt x="3674434" y="673657"/>
                  <a:pt x="3689861" y="664792"/>
                  <a:pt x="3690718" y="661590"/>
                </a:cubicBezTo>
                <a:cubicBezTo>
                  <a:pt x="3691004" y="660113"/>
                  <a:pt x="3690432" y="659620"/>
                  <a:pt x="3689004" y="659620"/>
                </a:cubicBezTo>
                <a:close/>
                <a:moveTo>
                  <a:pt x="4684933" y="647308"/>
                </a:moveTo>
                <a:cubicBezTo>
                  <a:pt x="4679219" y="644845"/>
                  <a:pt x="4669506" y="655927"/>
                  <a:pt x="4661506" y="662083"/>
                </a:cubicBezTo>
                <a:cubicBezTo>
                  <a:pt x="4667220" y="664545"/>
                  <a:pt x="4676934" y="653710"/>
                  <a:pt x="4684933" y="647308"/>
                </a:cubicBezTo>
                <a:close/>
                <a:moveTo>
                  <a:pt x="3676433" y="641644"/>
                </a:moveTo>
                <a:cubicBezTo>
                  <a:pt x="3664149" y="642383"/>
                  <a:pt x="3582154" y="715273"/>
                  <a:pt x="3611010" y="715519"/>
                </a:cubicBezTo>
                <a:cubicBezTo>
                  <a:pt x="3648150" y="684492"/>
                  <a:pt x="3639293" y="672672"/>
                  <a:pt x="3676433" y="641644"/>
                </a:cubicBezTo>
                <a:close/>
                <a:moveTo>
                  <a:pt x="3701289" y="612832"/>
                </a:moveTo>
                <a:cubicBezTo>
                  <a:pt x="3697575" y="613079"/>
                  <a:pt x="3689004" y="618742"/>
                  <a:pt x="3688147" y="620959"/>
                </a:cubicBezTo>
                <a:cubicBezTo>
                  <a:pt x="3686718" y="627115"/>
                  <a:pt x="3702146" y="618250"/>
                  <a:pt x="3703003" y="614802"/>
                </a:cubicBezTo>
                <a:cubicBezTo>
                  <a:pt x="3703289" y="613325"/>
                  <a:pt x="3702717" y="612832"/>
                  <a:pt x="3701289" y="612832"/>
                </a:cubicBezTo>
                <a:close/>
                <a:moveTo>
                  <a:pt x="5345744" y="604214"/>
                </a:moveTo>
                <a:cubicBezTo>
                  <a:pt x="5337744" y="610616"/>
                  <a:pt x="5328031" y="621451"/>
                  <a:pt x="5322317" y="618989"/>
                </a:cubicBezTo>
                <a:cubicBezTo>
                  <a:pt x="5330316" y="612832"/>
                  <a:pt x="5340030" y="601751"/>
                  <a:pt x="5345744" y="604214"/>
                </a:cubicBezTo>
                <a:close/>
                <a:moveTo>
                  <a:pt x="3659292" y="599781"/>
                </a:moveTo>
                <a:cubicBezTo>
                  <a:pt x="3665006" y="599781"/>
                  <a:pt x="3670148" y="600520"/>
                  <a:pt x="3672148" y="601505"/>
                </a:cubicBezTo>
                <a:cubicBezTo>
                  <a:pt x="3643293" y="628839"/>
                  <a:pt x="3611010" y="668732"/>
                  <a:pt x="3586726" y="678828"/>
                </a:cubicBezTo>
                <a:cubicBezTo>
                  <a:pt x="3581012" y="676119"/>
                  <a:pt x="3575012" y="673410"/>
                  <a:pt x="3569298" y="670702"/>
                </a:cubicBezTo>
                <a:cubicBezTo>
                  <a:pt x="3589297" y="647061"/>
                  <a:pt x="3617295" y="634749"/>
                  <a:pt x="3633865" y="622929"/>
                </a:cubicBezTo>
                <a:cubicBezTo>
                  <a:pt x="3643864" y="615787"/>
                  <a:pt x="3638722" y="607907"/>
                  <a:pt x="3646150" y="602244"/>
                </a:cubicBezTo>
                <a:cubicBezTo>
                  <a:pt x="3648150" y="600520"/>
                  <a:pt x="3653864" y="599781"/>
                  <a:pt x="3659292" y="599781"/>
                </a:cubicBezTo>
                <a:close/>
                <a:moveTo>
                  <a:pt x="3769284" y="583528"/>
                </a:moveTo>
                <a:cubicBezTo>
                  <a:pt x="3751285" y="587468"/>
                  <a:pt x="3722430" y="625638"/>
                  <a:pt x="3737858" y="631301"/>
                </a:cubicBezTo>
                <a:cubicBezTo>
                  <a:pt x="3767856" y="608400"/>
                  <a:pt x="3752714" y="604460"/>
                  <a:pt x="3776426" y="584267"/>
                </a:cubicBezTo>
                <a:cubicBezTo>
                  <a:pt x="3774426" y="583036"/>
                  <a:pt x="3771855" y="583036"/>
                  <a:pt x="3769284" y="583528"/>
                </a:cubicBezTo>
                <a:close/>
                <a:moveTo>
                  <a:pt x="5048622" y="568015"/>
                </a:moveTo>
                <a:cubicBezTo>
                  <a:pt x="5050336" y="567768"/>
                  <a:pt x="5052050" y="568015"/>
                  <a:pt x="5052907" y="569000"/>
                </a:cubicBezTo>
                <a:cubicBezTo>
                  <a:pt x="5041765" y="580573"/>
                  <a:pt x="5048050" y="585006"/>
                  <a:pt x="5032052" y="598550"/>
                </a:cubicBezTo>
                <a:cubicBezTo>
                  <a:pt x="5007482" y="604952"/>
                  <a:pt x="5035766" y="570723"/>
                  <a:pt x="5048622" y="568015"/>
                </a:cubicBezTo>
                <a:close/>
                <a:moveTo>
                  <a:pt x="4593226" y="525167"/>
                </a:moveTo>
                <a:cubicBezTo>
                  <a:pt x="4590083" y="535263"/>
                  <a:pt x="4579512" y="548314"/>
                  <a:pt x="4563513" y="563828"/>
                </a:cubicBezTo>
                <a:cubicBezTo>
                  <a:pt x="4570941" y="571462"/>
                  <a:pt x="4623795" y="518518"/>
                  <a:pt x="4593226" y="525167"/>
                </a:cubicBezTo>
                <a:close/>
                <a:moveTo>
                  <a:pt x="5089762" y="512362"/>
                </a:moveTo>
                <a:cubicBezTo>
                  <a:pt x="5111189" y="527875"/>
                  <a:pt x="5032337" y="561119"/>
                  <a:pt x="5089762" y="512362"/>
                </a:cubicBezTo>
                <a:close/>
                <a:moveTo>
                  <a:pt x="3829851" y="504728"/>
                </a:moveTo>
                <a:cubicBezTo>
                  <a:pt x="3821566" y="503496"/>
                  <a:pt x="3817852" y="512115"/>
                  <a:pt x="3820995" y="513839"/>
                </a:cubicBezTo>
                <a:cubicBezTo>
                  <a:pt x="3829280" y="515070"/>
                  <a:pt x="3833279" y="506205"/>
                  <a:pt x="3829851" y="504728"/>
                </a:cubicBezTo>
                <a:close/>
                <a:moveTo>
                  <a:pt x="3959556" y="499310"/>
                </a:moveTo>
                <a:cubicBezTo>
                  <a:pt x="3955842" y="499310"/>
                  <a:pt x="3946986" y="505220"/>
                  <a:pt x="3946414" y="507683"/>
                </a:cubicBezTo>
                <a:cubicBezTo>
                  <a:pt x="3944986" y="513593"/>
                  <a:pt x="3960128" y="504728"/>
                  <a:pt x="3961270" y="501527"/>
                </a:cubicBezTo>
                <a:cubicBezTo>
                  <a:pt x="3961556" y="499803"/>
                  <a:pt x="3960699" y="499064"/>
                  <a:pt x="3959556" y="499310"/>
                </a:cubicBezTo>
                <a:close/>
                <a:moveTo>
                  <a:pt x="4867778" y="498079"/>
                </a:moveTo>
                <a:cubicBezTo>
                  <a:pt x="4862064" y="495616"/>
                  <a:pt x="4852350" y="506944"/>
                  <a:pt x="4844065" y="513100"/>
                </a:cubicBezTo>
                <a:cubicBezTo>
                  <a:pt x="4850064" y="515563"/>
                  <a:pt x="4859778" y="504235"/>
                  <a:pt x="4867778" y="498079"/>
                </a:cubicBezTo>
                <a:close/>
                <a:moveTo>
                  <a:pt x="4583226" y="496601"/>
                </a:moveTo>
                <a:cubicBezTo>
                  <a:pt x="4585798" y="497586"/>
                  <a:pt x="4581512" y="504482"/>
                  <a:pt x="4561514" y="520980"/>
                </a:cubicBezTo>
                <a:cubicBezTo>
                  <a:pt x="4557228" y="509407"/>
                  <a:pt x="4579227" y="494878"/>
                  <a:pt x="4583226" y="496601"/>
                </a:cubicBezTo>
                <a:close/>
                <a:moveTo>
                  <a:pt x="3870991" y="471730"/>
                </a:moveTo>
                <a:cubicBezTo>
                  <a:pt x="3865277" y="469514"/>
                  <a:pt x="3855849" y="480595"/>
                  <a:pt x="3847564" y="486998"/>
                </a:cubicBezTo>
                <a:cubicBezTo>
                  <a:pt x="3853564" y="489460"/>
                  <a:pt x="3862992" y="478133"/>
                  <a:pt x="3870991" y="471730"/>
                </a:cubicBezTo>
                <a:close/>
                <a:moveTo>
                  <a:pt x="5276034" y="460649"/>
                </a:moveTo>
                <a:cubicBezTo>
                  <a:pt x="5279177" y="460156"/>
                  <a:pt x="5280320" y="463111"/>
                  <a:pt x="5278034" y="470745"/>
                </a:cubicBezTo>
                <a:cubicBezTo>
                  <a:pt x="5244322" y="473700"/>
                  <a:pt x="5235180" y="536002"/>
                  <a:pt x="5201182" y="539203"/>
                </a:cubicBezTo>
                <a:cubicBezTo>
                  <a:pt x="5206611" y="527137"/>
                  <a:pt x="5262035" y="462865"/>
                  <a:pt x="5276034" y="460649"/>
                </a:cubicBezTo>
                <a:close/>
                <a:moveTo>
                  <a:pt x="3973555" y="428882"/>
                </a:moveTo>
                <a:cubicBezTo>
                  <a:pt x="3977269" y="430852"/>
                  <a:pt x="3980983" y="432822"/>
                  <a:pt x="3984983" y="434546"/>
                </a:cubicBezTo>
                <a:cubicBezTo>
                  <a:pt x="3978983" y="440456"/>
                  <a:pt x="3972984" y="446366"/>
                  <a:pt x="3966984" y="452522"/>
                </a:cubicBezTo>
                <a:cubicBezTo>
                  <a:pt x="3963270" y="450552"/>
                  <a:pt x="3959556" y="448582"/>
                  <a:pt x="3955556" y="446859"/>
                </a:cubicBezTo>
                <a:cubicBezTo>
                  <a:pt x="3961556" y="440948"/>
                  <a:pt x="3967556" y="434792"/>
                  <a:pt x="3973555" y="428882"/>
                </a:cubicBezTo>
                <a:close/>
                <a:moveTo>
                  <a:pt x="4695504" y="385296"/>
                </a:moveTo>
                <a:cubicBezTo>
                  <a:pt x="4696647" y="385296"/>
                  <a:pt x="4697218" y="385788"/>
                  <a:pt x="4696932" y="387266"/>
                </a:cubicBezTo>
                <a:cubicBezTo>
                  <a:pt x="4696075" y="390467"/>
                  <a:pt x="4680648" y="399578"/>
                  <a:pt x="4682362" y="393422"/>
                </a:cubicBezTo>
                <a:cubicBezTo>
                  <a:pt x="4682933" y="390959"/>
                  <a:pt x="4691790" y="385542"/>
                  <a:pt x="4695504" y="385296"/>
                </a:cubicBezTo>
                <a:close/>
                <a:moveTo>
                  <a:pt x="4321531" y="370767"/>
                </a:moveTo>
                <a:cubicBezTo>
                  <a:pt x="4316959" y="380371"/>
                  <a:pt x="4278391" y="406966"/>
                  <a:pt x="4277248" y="415092"/>
                </a:cubicBezTo>
                <a:cubicBezTo>
                  <a:pt x="4277248" y="415831"/>
                  <a:pt x="4283533" y="417062"/>
                  <a:pt x="4282962" y="417801"/>
                </a:cubicBezTo>
                <a:cubicBezTo>
                  <a:pt x="4270963" y="433807"/>
                  <a:pt x="4233251" y="457940"/>
                  <a:pt x="4258964" y="458925"/>
                </a:cubicBezTo>
                <a:cubicBezTo>
                  <a:pt x="4264963" y="453015"/>
                  <a:pt x="4270677" y="447105"/>
                  <a:pt x="4276677" y="441195"/>
                </a:cubicBezTo>
                <a:cubicBezTo>
                  <a:pt x="4281819" y="421741"/>
                  <a:pt x="4345243" y="377908"/>
                  <a:pt x="4321531" y="370767"/>
                </a:cubicBezTo>
                <a:close/>
                <a:moveTo>
                  <a:pt x="4072977" y="329889"/>
                </a:moveTo>
                <a:cubicBezTo>
                  <a:pt x="4074119" y="329643"/>
                  <a:pt x="4074691" y="330135"/>
                  <a:pt x="4074119" y="331859"/>
                </a:cubicBezTo>
                <a:cubicBezTo>
                  <a:pt x="4073262" y="335060"/>
                  <a:pt x="4057835" y="343925"/>
                  <a:pt x="4059549" y="338015"/>
                </a:cubicBezTo>
                <a:cubicBezTo>
                  <a:pt x="4060120" y="335553"/>
                  <a:pt x="4069263" y="329889"/>
                  <a:pt x="4072977" y="329889"/>
                </a:cubicBezTo>
                <a:close/>
                <a:moveTo>
                  <a:pt x="3992125" y="329889"/>
                </a:moveTo>
                <a:cubicBezTo>
                  <a:pt x="3993268" y="329643"/>
                  <a:pt x="3993839" y="330135"/>
                  <a:pt x="3993554" y="331859"/>
                </a:cubicBezTo>
                <a:cubicBezTo>
                  <a:pt x="3992697" y="335060"/>
                  <a:pt x="3977269" y="343925"/>
                  <a:pt x="3978698" y="338015"/>
                </a:cubicBezTo>
                <a:cubicBezTo>
                  <a:pt x="3979555" y="335553"/>
                  <a:pt x="3988411" y="329889"/>
                  <a:pt x="3992125" y="329889"/>
                </a:cubicBezTo>
                <a:close/>
                <a:moveTo>
                  <a:pt x="4829780" y="321763"/>
                </a:moveTo>
                <a:cubicBezTo>
                  <a:pt x="4818638" y="331859"/>
                  <a:pt x="4805782" y="347619"/>
                  <a:pt x="4797497" y="345895"/>
                </a:cubicBezTo>
                <a:cubicBezTo>
                  <a:pt x="4808925" y="335799"/>
                  <a:pt x="4821781" y="320039"/>
                  <a:pt x="4829780" y="321763"/>
                </a:cubicBezTo>
                <a:close/>
                <a:moveTo>
                  <a:pt x="4743501" y="321763"/>
                </a:moveTo>
                <a:cubicBezTo>
                  <a:pt x="4732073" y="331859"/>
                  <a:pt x="4719217" y="347619"/>
                  <a:pt x="4710932" y="345895"/>
                </a:cubicBezTo>
                <a:cubicBezTo>
                  <a:pt x="4722359" y="335799"/>
                  <a:pt x="4735215" y="320039"/>
                  <a:pt x="4743501" y="321763"/>
                </a:cubicBezTo>
                <a:close/>
                <a:moveTo>
                  <a:pt x="5044622" y="305756"/>
                </a:moveTo>
                <a:cubicBezTo>
                  <a:pt x="5051764" y="324471"/>
                  <a:pt x="4991197" y="350082"/>
                  <a:pt x="5044622" y="305756"/>
                </a:cubicBezTo>
                <a:close/>
                <a:moveTo>
                  <a:pt x="4065834" y="302062"/>
                </a:moveTo>
                <a:cubicBezTo>
                  <a:pt x="4060120" y="299600"/>
                  <a:pt x="4050693" y="310681"/>
                  <a:pt x="4042407" y="317084"/>
                </a:cubicBezTo>
                <a:cubicBezTo>
                  <a:pt x="4048407" y="319546"/>
                  <a:pt x="4057835" y="308219"/>
                  <a:pt x="4065834" y="302062"/>
                </a:cubicBezTo>
                <a:close/>
                <a:moveTo>
                  <a:pt x="4972627" y="298615"/>
                </a:moveTo>
                <a:cubicBezTo>
                  <a:pt x="4930059" y="347619"/>
                  <a:pt x="4894633" y="393422"/>
                  <a:pt x="4856921" y="440456"/>
                </a:cubicBezTo>
                <a:cubicBezTo>
                  <a:pt x="4904346" y="418293"/>
                  <a:pt x="4925773" y="372737"/>
                  <a:pt x="4948629" y="339739"/>
                </a:cubicBezTo>
                <a:cubicBezTo>
                  <a:pt x="4960057" y="323486"/>
                  <a:pt x="5001768" y="294921"/>
                  <a:pt x="4972627" y="298615"/>
                </a:cubicBezTo>
                <a:close/>
                <a:moveTo>
                  <a:pt x="4776070" y="274975"/>
                </a:moveTo>
                <a:cubicBezTo>
                  <a:pt x="4778927" y="273990"/>
                  <a:pt x="4780927" y="273743"/>
                  <a:pt x="4782926" y="274975"/>
                </a:cubicBezTo>
                <a:cubicBezTo>
                  <a:pt x="4776927" y="280885"/>
                  <a:pt x="4771213" y="286795"/>
                  <a:pt x="4765213" y="292705"/>
                </a:cubicBezTo>
                <a:cubicBezTo>
                  <a:pt x="4724073" y="336045"/>
                  <a:pt x="4757500" y="282608"/>
                  <a:pt x="4776070" y="274975"/>
                </a:cubicBezTo>
                <a:close/>
                <a:moveTo>
                  <a:pt x="4891490" y="246163"/>
                </a:moveTo>
                <a:cubicBezTo>
                  <a:pt x="4892919" y="246163"/>
                  <a:pt x="4893490" y="246902"/>
                  <a:pt x="4892919" y="248379"/>
                </a:cubicBezTo>
                <a:cubicBezTo>
                  <a:pt x="4892061" y="251581"/>
                  <a:pt x="4876634" y="260692"/>
                  <a:pt x="4878348" y="254536"/>
                </a:cubicBezTo>
                <a:cubicBezTo>
                  <a:pt x="4878920" y="252073"/>
                  <a:pt x="4887776" y="246410"/>
                  <a:pt x="4891490" y="246163"/>
                </a:cubicBezTo>
                <a:close/>
                <a:moveTo>
                  <a:pt x="4498089" y="244439"/>
                </a:moveTo>
                <a:cubicBezTo>
                  <a:pt x="4460664" y="287780"/>
                  <a:pt x="4426666" y="329889"/>
                  <a:pt x="4385526" y="374707"/>
                </a:cubicBezTo>
                <a:cubicBezTo>
                  <a:pt x="4399525" y="379386"/>
                  <a:pt x="4420381" y="358208"/>
                  <a:pt x="4441522" y="335799"/>
                </a:cubicBezTo>
                <a:cubicBezTo>
                  <a:pt x="4458949" y="320285"/>
                  <a:pt x="4460378" y="306249"/>
                  <a:pt x="4474377" y="285810"/>
                </a:cubicBezTo>
                <a:cubicBezTo>
                  <a:pt x="4482091" y="274482"/>
                  <a:pt x="4526373" y="243947"/>
                  <a:pt x="4498089" y="244439"/>
                </a:cubicBezTo>
                <a:close/>
                <a:moveTo>
                  <a:pt x="4642936" y="218337"/>
                </a:moveTo>
                <a:cubicBezTo>
                  <a:pt x="4641508" y="226709"/>
                  <a:pt x="4606653" y="274236"/>
                  <a:pt x="4590083" y="271773"/>
                </a:cubicBezTo>
                <a:cubicBezTo>
                  <a:pt x="4623509" y="250103"/>
                  <a:pt x="4618938" y="219076"/>
                  <a:pt x="4642936" y="218337"/>
                </a:cubicBezTo>
                <a:close/>
                <a:moveTo>
                  <a:pt x="4365527" y="207009"/>
                </a:moveTo>
                <a:cubicBezTo>
                  <a:pt x="4357242" y="213165"/>
                  <a:pt x="4347814" y="224493"/>
                  <a:pt x="4341815" y="222030"/>
                </a:cubicBezTo>
                <a:cubicBezTo>
                  <a:pt x="4350100" y="215628"/>
                  <a:pt x="4359814" y="204547"/>
                  <a:pt x="4365527" y="207009"/>
                </a:cubicBezTo>
                <a:close/>
                <a:moveTo>
                  <a:pt x="4776355" y="194696"/>
                </a:moveTo>
                <a:cubicBezTo>
                  <a:pt x="4781784" y="197405"/>
                  <a:pt x="4770070" y="207502"/>
                  <a:pt x="4764356" y="215136"/>
                </a:cubicBezTo>
                <a:cubicBezTo>
                  <a:pt x="4758928" y="212180"/>
                  <a:pt x="4770642" y="202084"/>
                  <a:pt x="4776355" y="194696"/>
                </a:cubicBezTo>
                <a:close/>
                <a:moveTo>
                  <a:pt x="4668649" y="182876"/>
                </a:moveTo>
                <a:cubicBezTo>
                  <a:pt x="4657221" y="192973"/>
                  <a:pt x="4644079" y="208487"/>
                  <a:pt x="4636080" y="206763"/>
                </a:cubicBezTo>
                <a:cubicBezTo>
                  <a:pt x="4647507" y="196667"/>
                  <a:pt x="4660364" y="181153"/>
                  <a:pt x="4668649" y="182876"/>
                </a:cubicBezTo>
                <a:close/>
                <a:moveTo>
                  <a:pt x="4233823" y="182876"/>
                </a:moveTo>
                <a:cubicBezTo>
                  <a:pt x="4200111" y="204793"/>
                  <a:pt x="4204396" y="235574"/>
                  <a:pt x="4180683" y="236313"/>
                </a:cubicBezTo>
                <a:cubicBezTo>
                  <a:pt x="4182112" y="227941"/>
                  <a:pt x="4217252" y="180660"/>
                  <a:pt x="4233823" y="182876"/>
                </a:cubicBezTo>
                <a:close/>
                <a:moveTo>
                  <a:pt x="4952057" y="170810"/>
                </a:moveTo>
                <a:cubicBezTo>
                  <a:pt x="4936058" y="186816"/>
                  <a:pt x="4915774" y="229911"/>
                  <a:pt x="4889776" y="233112"/>
                </a:cubicBezTo>
                <a:cubicBezTo>
                  <a:pt x="4891776" y="223015"/>
                  <a:pt x="4934059" y="170564"/>
                  <a:pt x="4952057" y="170810"/>
                </a:cubicBezTo>
                <a:close/>
                <a:moveTo>
                  <a:pt x="4999482" y="166870"/>
                </a:moveTo>
                <a:cubicBezTo>
                  <a:pt x="5014053" y="168348"/>
                  <a:pt x="4958914" y="213904"/>
                  <a:pt x="4934059" y="240746"/>
                </a:cubicBezTo>
                <a:cubicBezTo>
                  <a:pt x="4916631" y="259953"/>
                  <a:pt x="4910917" y="288765"/>
                  <a:pt x="4889776" y="285317"/>
                </a:cubicBezTo>
                <a:cubicBezTo>
                  <a:pt x="4902346" y="256013"/>
                  <a:pt x="4964056" y="206024"/>
                  <a:pt x="4999482" y="166870"/>
                </a:cubicBezTo>
                <a:close/>
                <a:moveTo>
                  <a:pt x="5016624" y="150864"/>
                </a:moveTo>
                <a:cubicBezTo>
                  <a:pt x="5019767" y="151110"/>
                  <a:pt x="5017767" y="155789"/>
                  <a:pt x="5002054" y="168594"/>
                </a:cubicBezTo>
                <a:cubicBezTo>
                  <a:pt x="4992340" y="162438"/>
                  <a:pt x="5011482" y="150617"/>
                  <a:pt x="5016624" y="150864"/>
                </a:cubicBezTo>
                <a:close/>
                <a:moveTo>
                  <a:pt x="4976627" y="142984"/>
                </a:moveTo>
                <a:cubicBezTo>
                  <a:pt x="4982341" y="145939"/>
                  <a:pt x="4968342" y="161945"/>
                  <a:pt x="4958914" y="160714"/>
                </a:cubicBezTo>
                <a:cubicBezTo>
                  <a:pt x="4969485" y="151110"/>
                  <a:pt x="4964342" y="142984"/>
                  <a:pt x="4976627" y="142984"/>
                </a:cubicBezTo>
                <a:close/>
                <a:moveTo>
                  <a:pt x="4625223" y="131410"/>
                </a:moveTo>
                <a:cubicBezTo>
                  <a:pt x="4616938" y="137812"/>
                  <a:pt x="4607225" y="148894"/>
                  <a:pt x="4601511" y="146431"/>
                </a:cubicBezTo>
                <a:cubicBezTo>
                  <a:pt x="4609510" y="140275"/>
                  <a:pt x="4619224" y="129193"/>
                  <a:pt x="4625223" y="131410"/>
                </a:cubicBezTo>
                <a:close/>
                <a:moveTo>
                  <a:pt x="4914346" y="127223"/>
                </a:moveTo>
                <a:cubicBezTo>
                  <a:pt x="4920060" y="129932"/>
                  <a:pt x="4906346" y="146185"/>
                  <a:pt x="4896633" y="144707"/>
                </a:cubicBezTo>
                <a:cubicBezTo>
                  <a:pt x="4891490" y="139782"/>
                  <a:pt x="4902918" y="133380"/>
                  <a:pt x="4914346" y="127223"/>
                </a:cubicBezTo>
                <a:close/>
                <a:moveTo>
                  <a:pt x="5012624" y="119343"/>
                </a:moveTo>
                <a:cubicBezTo>
                  <a:pt x="5013767" y="119097"/>
                  <a:pt x="5014339" y="119590"/>
                  <a:pt x="5014053" y="121313"/>
                </a:cubicBezTo>
                <a:cubicBezTo>
                  <a:pt x="5013196" y="124268"/>
                  <a:pt x="4998054" y="133380"/>
                  <a:pt x="4999482" y="127470"/>
                </a:cubicBezTo>
                <a:cubicBezTo>
                  <a:pt x="5000054" y="125007"/>
                  <a:pt x="5008910" y="119343"/>
                  <a:pt x="5012624" y="119343"/>
                </a:cubicBezTo>
                <a:close/>
                <a:moveTo>
                  <a:pt x="4942344" y="99643"/>
                </a:moveTo>
                <a:cubicBezTo>
                  <a:pt x="4934059" y="105800"/>
                  <a:pt x="4924631" y="117127"/>
                  <a:pt x="4918631" y="114665"/>
                </a:cubicBezTo>
                <a:cubicBezTo>
                  <a:pt x="4926916" y="108262"/>
                  <a:pt x="4936344" y="97181"/>
                  <a:pt x="4942344" y="99643"/>
                </a:cubicBezTo>
                <a:close/>
                <a:moveTo>
                  <a:pt x="4588083" y="77481"/>
                </a:moveTo>
                <a:cubicBezTo>
                  <a:pt x="4579227" y="86592"/>
                  <a:pt x="4570370" y="95211"/>
                  <a:pt x="4561514" y="104076"/>
                </a:cubicBezTo>
                <a:cubicBezTo>
                  <a:pt x="4568085" y="110971"/>
                  <a:pt x="4579798" y="100628"/>
                  <a:pt x="4587797" y="103583"/>
                </a:cubicBezTo>
                <a:cubicBezTo>
                  <a:pt x="4593797" y="97673"/>
                  <a:pt x="4599511" y="91763"/>
                  <a:pt x="4605510" y="85607"/>
                </a:cubicBezTo>
                <a:cubicBezTo>
                  <a:pt x="4599797" y="82898"/>
                  <a:pt x="4594083" y="80189"/>
                  <a:pt x="4588083" y="77481"/>
                </a:cubicBezTo>
                <a:close/>
                <a:moveTo>
                  <a:pt x="5066049" y="67631"/>
                </a:moveTo>
                <a:cubicBezTo>
                  <a:pt x="5067763" y="67138"/>
                  <a:pt x="5069192" y="67631"/>
                  <a:pt x="5070335" y="68616"/>
                </a:cubicBezTo>
                <a:cubicBezTo>
                  <a:pt x="5059192" y="80189"/>
                  <a:pt x="5065192" y="84376"/>
                  <a:pt x="5049479" y="97919"/>
                </a:cubicBezTo>
                <a:cubicBezTo>
                  <a:pt x="5024909" y="104322"/>
                  <a:pt x="5053479" y="70339"/>
                  <a:pt x="5066049" y="67631"/>
                </a:cubicBezTo>
                <a:close/>
                <a:moveTo>
                  <a:pt x="5109189" y="47930"/>
                </a:moveTo>
                <a:cubicBezTo>
                  <a:pt x="5101189" y="54333"/>
                  <a:pt x="5091762" y="65660"/>
                  <a:pt x="5085762" y="63198"/>
                </a:cubicBezTo>
                <a:cubicBezTo>
                  <a:pt x="5094047" y="57042"/>
                  <a:pt x="5103475" y="45714"/>
                  <a:pt x="5109189" y="47930"/>
                </a:cubicBezTo>
                <a:close/>
                <a:moveTo>
                  <a:pt x="5056907" y="47930"/>
                </a:moveTo>
                <a:cubicBezTo>
                  <a:pt x="5065192" y="44483"/>
                  <a:pt x="5066335" y="63690"/>
                  <a:pt x="5054050" y="59750"/>
                </a:cubicBezTo>
                <a:cubicBezTo>
                  <a:pt x="5042622" y="75757"/>
                  <a:pt x="5041765" y="54333"/>
                  <a:pt x="5056907" y="47930"/>
                </a:cubicBezTo>
                <a:close/>
                <a:moveTo>
                  <a:pt x="4673791" y="157"/>
                </a:moveTo>
                <a:cubicBezTo>
                  <a:pt x="4666649" y="16903"/>
                  <a:pt x="4674077" y="27491"/>
                  <a:pt x="4646650" y="52855"/>
                </a:cubicBezTo>
                <a:cubicBezTo>
                  <a:pt x="4630651" y="76742"/>
                  <a:pt x="4626937" y="84868"/>
                  <a:pt x="4628652" y="96688"/>
                </a:cubicBezTo>
                <a:cubicBezTo>
                  <a:pt x="4629223" y="100382"/>
                  <a:pt x="4660649" y="86838"/>
                  <a:pt x="4631223" y="110971"/>
                </a:cubicBezTo>
                <a:cubicBezTo>
                  <a:pt x="4609796" y="143230"/>
                  <a:pt x="4605796" y="109001"/>
                  <a:pt x="4584369" y="141014"/>
                </a:cubicBezTo>
                <a:cubicBezTo>
                  <a:pt x="4564656" y="171549"/>
                  <a:pt x="4516945" y="214397"/>
                  <a:pt x="4512946" y="238529"/>
                </a:cubicBezTo>
                <a:cubicBezTo>
                  <a:pt x="4548086" y="200853"/>
                  <a:pt x="4554943" y="207255"/>
                  <a:pt x="4574941" y="176228"/>
                </a:cubicBezTo>
                <a:cubicBezTo>
                  <a:pt x="4602653" y="164654"/>
                  <a:pt x="4580084" y="186324"/>
                  <a:pt x="4603796" y="189771"/>
                </a:cubicBezTo>
                <a:cubicBezTo>
                  <a:pt x="4613224" y="179183"/>
                  <a:pt x="4620938" y="174750"/>
                  <a:pt x="4627509" y="174750"/>
                </a:cubicBezTo>
                <a:cubicBezTo>
                  <a:pt x="4623509" y="184108"/>
                  <a:pt x="4598939" y="205039"/>
                  <a:pt x="4597797" y="213165"/>
                </a:cubicBezTo>
                <a:cubicBezTo>
                  <a:pt x="4595797" y="228433"/>
                  <a:pt x="4545515" y="274728"/>
                  <a:pt x="4520659" y="307480"/>
                </a:cubicBezTo>
                <a:cubicBezTo>
                  <a:pt x="4518659" y="310189"/>
                  <a:pt x="4525516" y="310681"/>
                  <a:pt x="4517517" y="319054"/>
                </a:cubicBezTo>
                <a:cubicBezTo>
                  <a:pt x="4510374" y="326688"/>
                  <a:pt x="4496375" y="338261"/>
                  <a:pt x="4490947" y="346142"/>
                </a:cubicBezTo>
                <a:cubicBezTo>
                  <a:pt x="4487519" y="351067"/>
                  <a:pt x="4487233" y="365842"/>
                  <a:pt x="4484948" y="369289"/>
                </a:cubicBezTo>
                <a:cubicBezTo>
                  <a:pt x="4462949" y="398593"/>
                  <a:pt x="4421809" y="427158"/>
                  <a:pt x="4416667" y="454739"/>
                </a:cubicBezTo>
                <a:cubicBezTo>
                  <a:pt x="4396954" y="441687"/>
                  <a:pt x="4374955" y="482811"/>
                  <a:pt x="4348672" y="514332"/>
                </a:cubicBezTo>
                <a:cubicBezTo>
                  <a:pt x="4336387" y="528860"/>
                  <a:pt x="4310960" y="546837"/>
                  <a:pt x="4318959" y="552747"/>
                </a:cubicBezTo>
                <a:cubicBezTo>
                  <a:pt x="4326387" y="557426"/>
                  <a:pt x="4334101" y="561858"/>
                  <a:pt x="4345243" y="552008"/>
                </a:cubicBezTo>
                <a:cubicBezTo>
                  <a:pt x="4384669" y="521719"/>
                  <a:pt x="4356100" y="519749"/>
                  <a:pt x="4386669" y="493154"/>
                </a:cubicBezTo>
                <a:cubicBezTo>
                  <a:pt x="4406667" y="466805"/>
                  <a:pt x="4416095" y="480595"/>
                  <a:pt x="4433808" y="462865"/>
                </a:cubicBezTo>
                <a:cubicBezTo>
                  <a:pt x="4438379" y="443657"/>
                  <a:pt x="4472948" y="384803"/>
                  <a:pt x="4510946" y="368550"/>
                </a:cubicBezTo>
                <a:cubicBezTo>
                  <a:pt x="4486947" y="394653"/>
                  <a:pt x="4486090" y="405734"/>
                  <a:pt x="4519517" y="385788"/>
                </a:cubicBezTo>
                <a:cubicBezTo>
                  <a:pt x="4518945" y="386034"/>
                  <a:pt x="4533230" y="386527"/>
                  <a:pt x="4534087" y="379386"/>
                </a:cubicBezTo>
                <a:cubicBezTo>
                  <a:pt x="4536087" y="364610"/>
                  <a:pt x="4576655" y="330874"/>
                  <a:pt x="4593511" y="302801"/>
                </a:cubicBezTo>
                <a:cubicBezTo>
                  <a:pt x="4637508" y="265371"/>
                  <a:pt x="4639222" y="245671"/>
                  <a:pt x="4676363" y="211195"/>
                </a:cubicBezTo>
                <a:cubicBezTo>
                  <a:pt x="4667220" y="202823"/>
                  <a:pt x="4678934" y="185831"/>
                  <a:pt x="4680077" y="173519"/>
                </a:cubicBezTo>
                <a:cubicBezTo>
                  <a:pt x="4700647" y="152587"/>
                  <a:pt x="4721216" y="131902"/>
                  <a:pt x="4742072" y="110971"/>
                </a:cubicBezTo>
                <a:cubicBezTo>
                  <a:pt x="4780069" y="108755"/>
                  <a:pt x="4691504" y="159975"/>
                  <a:pt x="4729787" y="157759"/>
                </a:cubicBezTo>
                <a:cubicBezTo>
                  <a:pt x="4756928" y="144461"/>
                  <a:pt x="4740358" y="145939"/>
                  <a:pt x="4765213" y="122052"/>
                </a:cubicBezTo>
                <a:cubicBezTo>
                  <a:pt x="4773213" y="132887"/>
                  <a:pt x="4790354" y="108755"/>
                  <a:pt x="4800354" y="112202"/>
                </a:cubicBezTo>
                <a:cubicBezTo>
                  <a:pt x="4756928" y="166624"/>
                  <a:pt x="4740644" y="209964"/>
                  <a:pt x="4687505" y="268572"/>
                </a:cubicBezTo>
                <a:cubicBezTo>
                  <a:pt x="4668934" y="289996"/>
                  <a:pt x="4649507" y="311912"/>
                  <a:pt x="4675220" y="315114"/>
                </a:cubicBezTo>
                <a:cubicBezTo>
                  <a:pt x="4703789" y="279407"/>
                  <a:pt x="4719502" y="243454"/>
                  <a:pt x="4766928" y="214397"/>
                </a:cubicBezTo>
                <a:cubicBezTo>
                  <a:pt x="4790926" y="209225"/>
                  <a:pt x="4740358" y="261677"/>
                  <a:pt x="4727787" y="287780"/>
                </a:cubicBezTo>
                <a:cubicBezTo>
                  <a:pt x="4724931" y="293690"/>
                  <a:pt x="4734930" y="289011"/>
                  <a:pt x="4724931" y="299354"/>
                </a:cubicBezTo>
                <a:cubicBezTo>
                  <a:pt x="4679791" y="346880"/>
                  <a:pt x="4593226" y="434792"/>
                  <a:pt x="4579512" y="479364"/>
                </a:cubicBezTo>
                <a:cubicBezTo>
                  <a:pt x="4554657" y="517533"/>
                  <a:pt x="4469806" y="580573"/>
                  <a:pt x="4496090" y="597318"/>
                </a:cubicBezTo>
                <a:cubicBezTo>
                  <a:pt x="4500089" y="580081"/>
                  <a:pt x="4536372" y="549299"/>
                  <a:pt x="4561228" y="523197"/>
                </a:cubicBezTo>
                <a:cubicBezTo>
                  <a:pt x="4571513" y="541419"/>
                  <a:pt x="4592654" y="519749"/>
                  <a:pt x="4614081" y="495863"/>
                </a:cubicBezTo>
                <a:cubicBezTo>
                  <a:pt x="4624938" y="504974"/>
                  <a:pt x="4620367" y="526644"/>
                  <a:pt x="4652079" y="500542"/>
                </a:cubicBezTo>
                <a:cubicBezTo>
                  <a:pt x="4655221" y="487244"/>
                  <a:pt x="4678362" y="458925"/>
                  <a:pt x="4693790" y="441687"/>
                </a:cubicBezTo>
                <a:cubicBezTo>
                  <a:pt x="4714360" y="418786"/>
                  <a:pt x="4734358" y="407458"/>
                  <a:pt x="4752643" y="391206"/>
                </a:cubicBezTo>
                <a:cubicBezTo>
                  <a:pt x="4746358" y="396623"/>
                  <a:pt x="4754928" y="380371"/>
                  <a:pt x="4755785" y="379386"/>
                </a:cubicBezTo>
                <a:cubicBezTo>
                  <a:pt x="4767785" y="363872"/>
                  <a:pt x="4785212" y="358454"/>
                  <a:pt x="4794068" y="358208"/>
                </a:cubicBezTo>
                <a:cubicBezTo>
                  <a:pt x="4771784" y="391698"/>
                  <a:pt x="4728359" y="434053"/>
                  <a:pt x="4742929" y="452030"/>
                </a:cubicBezTo>
                <a:cubicBezTo>
                  <a:pt x="4672649" y="501034"/>
                  <a:pt x="4618367" y="577618"/>
                  <a:pt x="4615510" y="614310"/>
                </a:cubicBezTo>
                <a:cubicBezTo>
                  <a:pt x="4670363" y="572693"/>
                  <a:pt x="4752929" y="478133"/>
                  <a:pt x="4766642" y="437008"/>
                </a:cubicBezTo>
                <a:cubicBezTo>
                  <a:pt x="4793211" y="410167"/>
                  <a:pt x="4820067" y="383572"/>
                  <a:pt x="4846636" y="356977"/>
                </a:cubicBezTo>
                <a:cubicBezTo>
                  <a:pt x="4860635" y="371013"/>
                  <a:pt x="4805496" y="432330"/>
                  <a:pt x="4784069" y="445135"/>
                </a:cubicBezTo>
                <a:cubicBezTo>
                  <a:pt x="4792354" y="450306"/>
                  <a:pt x="4766070" y="470006"/>
                  <a:pt x="4783783" y="471238"/>
                </a:cubicBezTo>
                <a:cubicBezTo>
                  <a:pt x="4805496" y="420510"/>
                  <a:pt x="4916060" y="358947"/>
                  <a:pt x="4884633" y="335799"/>
                </a:cubicBezTo>
                <a:cubicBezTo>
                  <a:pt x="4876063" y="329150"/>
                  <a:pt x="4862064" y="338508"/>
                  <a:pt x="4846636" y="356977"/>
                </a:cubicBezTo>
                <a:cubicBezTo>
                  <a:pt x="4845493" y="324964"/>
                  <a:pt x="4875206" y="331859"/>
                  <a:pt x="4908346" y="294675"/>
                </a:cubicBezTo>
                <a:cubicBezTo>
                  <a:pt x="4917774" y="283840"/>
                  <a:pt x="4925488" y="279407"/>
                  <a:pt x="4932059" y="279653"/>
                </a:cubicBezTo>
                <a:cubicBezTo>
                  <a:pt x="4905489" y="304525"/>
                  <a:pt x="4882919" y="327673"/>
                  <a:pt x="4905203" y="332105"/>
                </a:cubicBezTo>
                <a:cubicBezTo>
                  <a:pt x="4933773" y="297630"/>
                  <a:pt x="4966342" y="261677"/>
                  <a:pt x="4991197" y="228926"/>
                </a:cubicBezTo>
                <a:cubicBezTo>
                  <a:pt x="5029480" y="226709"/>
                  <a:pt x="4940629" y="277684"/>
                  <a:pt x="4978627" y="275467"/>
                </a:cubicBezTo>
                <a:cubicBezTo>
                  <a:pt x="4980055" y="265863"/>
                  <a:pt x="5030337" y="234589"/>
                  <a:pt x="5032052" y="222030"/>
                </a:cubicBezTo>
                <a:cubicBezTo>
                  <a:pt x="5032052" y="221292"/>
                  <a:pt x="5025766" y="219814"/>
                  <a:pt x="5026338" y="219322"/>
                </a:cubicBezTo>
                <a:cubicBezTo>
                  <a:pt x="5038337" y="205039"/>
                  <a:pt x="5072049" y="182630"/>
                  <a:pt x="5064906" y="172041"/>
                </a:cubicBezTo>
                <a:cubicBezTo>
                  <a:pt x="5053193" y="166624"/>
                  <a:pt x="5033194" y="192973"/>
                  <a:pt x="5023766" y="178936"/>
                </a:cubicBezTo>
                <a:cubicBezTo>
                  <a:pt x="5046336" y="159236"/>
                  <a:pt x="5056907" y="144215"/>
                  <a:pt x="5062335" y="131410"/>
                </a:cubicBezTo>
                <a:cubicBezTo>
                  <a:pt x="5072334" y="135104"/>
                  <a:pt x="5080334" y="146431"/>
                  <a:pt x="5094333" y="133626"/>
                </a:cubicBezTo>
                <a:cubicBezTo>
                  <a:pt x="5114046" y="108508"/>
                  <a:pt x="5120045" y="96934"/>
                  <a:pt x="5121474" y="80928"/>
                </a:cubicBezTo>
                <a:cubicBezTo>
                  <a:pt x="5122331" y="72556"/>
                  <a:pt x="5107760" y="87084"/>
                  <a:pt x="5106903" y="87084"/>
                </a:cubicBezTo>
                <a:cubicBezTo>
                  <a:pt x="5098618" y="86099"/>
                  <a:pt x="5110046" y="65414"/>
                  <a:pt x="5121759" y="54825"/>
                </a:cubicBezTo>
                <a:cubicBezTo>
                  <a:pt x="5157757" y="39804"/>
                  <a:pt x="5140330" y="73294"/>
                  <a:pt x="5168328" y="76742"/>
                </a:cubicBezTo>
                <a:cubicBezTo>
                  <a:pt x="5162899" y="89547"/>
                  <a:pt x="5152043" y="104322"/>
                  <a:pt x="5129473" y="124022"/>
                </a:cubicBezTo>
                <a:cubicBezTo>
                  <a:pt x="5130902" y="137074"/>
                  <a:pt x="5140615" y="132641"/>
                  <a:pt x="5120331" y="158990"/>
                </a:cubicBezTo>
                <a:cubicBezTo>
                  <a:pt x="5107760" y="175243"/>
                  <a:pt x="5079191" y="223262"/>
                  <a:pt x="5078334" y="243947"/>
                </a:cubicBezTo>
                <a:cubicBezTo>
                  <a:pt x="5092904" y="229911"/>
                  <a:pt x="5109475" y="208733"/>
                  <a:pt x="5119760" y="211195"/>
                </a:cubicBezTo>
                <a:cubicBezTo>
                  <a:pt x="5080620" y="248133"/>
                  <a:pt x="5087190" y="266110"/>
                  <a:pt x="5042622" y="305510"/>
                </a:cubicBezTo>
                <a:cubicBezTo>
                  <a:pt x="5038051" y="291227"/>
                  <a:pt x="5092333" y="238529"/>
                  <a:pt x="5048907" y="256260"/>
                </a:cubicBezTo>
                <a:cubicBezTo>
                  <a:pt x="5044336" y="281377"/>
                  <a:pt x="5010910" y="306002"/>
                  <a:pt x="4972056" y="350820"/>
                </a:cubicBezTo>
                <a:cubicBezTo>
                  <a:pt x="4953771" y="371752"/>
                  <a:pt x="4938630" y="397608"/>
                  <a:pt x="4921488" y="418540"/>
                </a:cubicBezTo>
                <a:cubicBezTo>
                  <a:pt x="4904632" y="438732"/>
                  <a:pt x="4856921" y="472222"/>
                  <a:pt x="4870634" y="486013"/>
                </a:cubicBezTo>
                <a:cubicBezTo>
                  <a:pt x="4896918" y="467297"/>
                  <a:pt x="4953771" y="398101"/>
                  <a:pt x="5004054" y="352790"/>
                </a:cubicBezTo>
                <a:cubicBezTo>
                  <a:pt x="5008910" y="359193"/>
                  <a:pt x="4986341" y="377416"/>
                  <a:pt x="4974056" y="391206"/>
                </a:cubicBezTo>
                <a:cubicBezTo>
                  <a:pt x="4940058" y="436516"/>
                  <a:pt x="4900347" y="499803"/>
                  <a:pt x="4844065" y="538957"/>
                </a:cubicBezTo>
                <a:cubicBezTo>
                  <a:pt x="4835780" y="579342"/>
                  <a:pt x="4699504" y="689170"/>
                  <a:pt x="4701218" y="733496"/>
                </a:cubicBezTo>
                <a:cubicBezTo>
                  <a:pt x="4723788" y="730295"/>
                  <a:pt x="4762071" y="668732"/>
                  <a:pt x="4783783" y="667993"/>
                </a:cubicBezTo>
                <a:cubicBezTo>
                  <a:pt x="4761785" y="690894"/>
                  <a:pt x="4744929" y="711826"/>
                  <a:pt x="4742072" y="726601"/>
                </a:cubicBezTo>
                <a:cubicBezTo>
                  <a:pt x="4780355" y="687201"/>
                  <a:pt x="4824352" y="648047"/>
                  <a:pt x="4851779" y="608154"/>
                </a:cubicBezTo>
                <a:cubicBezTo>
                  <a:pt x="4854350" y="604460"/>
                  <a:pt x="4846065" y="605937"/>
                  <a:pt x="4854636" y="596580"/>
                </a:cubicBezTo>
                <a:cubicBezTo>
                  <a:pt x="4856921" y="594364"/>
                  <a:pt x="4862064" y="589931"/>
                  <a:pt x="4863492" y="587468"/>
                </a:cubicBezTo>
                <a:cubicBezTo>
                  <a:pt x="4883491" y="557179"/>
                  <a:pt x="4931773" y="508175"/>
                  <a:pt x="4976056" y="457447"/>
                </a:cubicBezTo>
                <a:cubicBezTo>
                  <a:pt x="4986912" y="445381"/>
                  <a:pt x="4984341" y="434792"/>
                  <a:pt x="5014910" y="410413"/>
                </a:cubicBezTo>
                <a:cubicBezTo>
                  <a:pt x="5019195" y="406719"/>
                  <a:pt x="5031480" y="402041"/>
                  <a:pt x="5029195" y="404257"/>
                </a:cubicBezTo>
                <a:cubicBezTo>
                  <a:pt x="5044336" y="389482"/>
                  <a:pt x="5043765" y="373968"/>
                  <a:pt x="5079762" y="362394"/>
                </a:cubicBezTo>
                <a:cubicBezTo>
                  <a:pt x="5087190" y="359932"/>
                  <a:pt x="5093190" y="358700"/>
                  <a:pt x="5100047" y="358947"/>
                </a:cubicBezTo>
                <a:cubicBezTo>
                  <a:pt x="5053193" y="395884"/>
                  <a:pt x="5105761" y="391206"/>
                  <a:pt x="5055193" y="429621"/>
                </a:cubicBezTo>
                <a:cubicBezTo>
                  <a:pt x="5067763" y="433561"/>
                  <a:pt x="5068906" y="440210"/>
                  <a:pt x="5069477" y="449321"/>
                </a:cubicBezTo>
                <a:cubicBezTo>
                  <a:pt x="5069763" y="452769"/>
                  <a:pt x="5056907" y="467544"/>
                  <a:pt x="5057764" y="469760"/>
                </a:cubicBezTo>
                <a:cubicBezTo>
                  <a:pt x="5058335" y="472715"/>
                  <a:pt x="5070049" y="471484"/>
                  <a:pt x="5069192" y="475178"/>
                </a:cubicBezTo>
                <a:cubicBezTo>
                  <a:pt x="5065763" y="490199"/>
                  <a:pt x="5043194" y="497586"/>
                  <a:pt x="5045193" y="516548"/>
                </a:cubicBezTo>
                <a:cubicBezTo>
                  <a:pt x="5045765" y="521965"/>
                  <a:pt x="5044336" y="526890"/>
                  <a:pt x="5048050" y="530830"/>
                </a:cubicBezTo>
                <a:cubicBezTo>
                  <a:pt x="5010625" y="563828"/>
                  <a:pt x="5015196" y="579096"/>
                  <a:pt x="4974056" y="613817"/>
                </a:cubicBezTo>
                <a:cubicBezTo>
                  <a:pt x="4964913" y="651987"/>
                  <a:pt x="4913203" y="699513"/>
                  <a:pt x="4890919" y="731280"/>
                </a:cubicBezTo>
                <a:cubicBezTo>
                  <a:pt x="4910917" y="721429"/>
                  <a:pt x="4926345" y="728078"/>
                  <a:pt x="4946343" y="718474"/>
                </a:cubicBezTo>
                <a:cubicBezTo>
                  <a:pt x="4979484" y="689170"/>
                  <a:pt x="4993769" y="667500"/>
                  <a:pt x="5011482" y="644599"/>
                </a:cubicBezTo>
                <a:cubicBezTo>
                  <a:pt x="5022909" y="648293"/>
                  <a:pt x="5012910" y="661098"/>
                  <a:pt x="5025766" y="664299"/>
                </a:cubicBezTo>
                <a:cubicBezTo>
                  <a:pt x="5044051" y="644353"/>
                  <a:pt x="5058621" y="638196"/>
                  <a:pt x="5069763" y="645830"/>
                </a:cubicBezTo>
                <a:cubicBezTo>
                  <a:pt x="5049479" y="664792"/>
                  <a:pt x="5046336" y="676365"/>
                  <a:pt x="5060621" y="680798"/>
                </a:cubicBezTo>
                <a:cubicBezTo>
                  <a:pt x="5036051" y="711826"/>
                  <a:pt x="5016053" y="740883"/>
                  <a:pt x="4998054" y="769202"/>
                </a:cubicBezTo>
                <a:cubicBezTo>
                  <a:pt x="5033766" y="767971"/>
                  <a:pt x="4997197" y="797275"/>
                  <a:pt x="5015196" y="803431"/>
                </a:cubicBezTo>
                <a:cubicBezTo>
                  <a:pt x="5048907" y="775112"/>
                  <a:pt x="5090047" y="717243"/>
                  <a:pt x="5118331" y="708132"/>
                </a:cubicBezTo>
                <a:cubicBezTo>
                  <a:pt x="5090905" y="733496"/>
                  <a:pt x="5089190" y="739406"/>
                  <a:pt x="5112332" y="731280"/>
                </a:cubicBezTo>
                <a:cubicBezTo>
                  <a:pt x="5083191" y="759106"/>
                  <a:pt x="5098047" y="768464"/>
                  <a:pt x="5061764" y="799245"/>
                </a:cubicBezTo>
                <a:cubicBezTo>
                  <a:pt x="5096333" y="795059"/>
                  <a:pt x="5035194" y="831258"/>
                  <a:pt x="5052622" y="834213"/>
                </a:cubicBezTo>
                <a:cubicBezTo>
                  <a:pt x="5090905" y="808356"/>
                  <a:pt x="5124045" y="774374"/>
                  <a:pt x="5146901" y="747778"/>
                </a:cubicBezTo>
                <a:cubicBezTo>
                  <a:pt x="5166328" y="725616"/>
                  <a:pt x="5160328" y="722168"/>
                  <a:pt x="5191469" y="703207"/>
                </a:cubicBezTo>
                <a:cubicBezTo>
                  <a:pt x="5197754" y="699267"/>
                  <a:pt x="5195754" y="707147"/>
                  <a:pt x="5206039" y="697297"/>
                </a:cubicBezTo>
                <a:cubicBezTo>
                  <a:pt x="5219181" y="684738"/>
                  <a:pt x="5216610" y="676119"/>
                  <a:pt x="5226895" y="667993"/>
                </a:cubicBezTo>
                <a:cubicBezTo>
                  <a:pt x="5232037" y="663807"/>
                  <a:pt x="5243179" y="667254"/>
                  <a:pt x="5247465" y="664299"/>
                </a:cubicBezTo>
                <a:cubicBezTo>
                  <a:pt x="5263178" y="653957"/>
                  <a:pt x="5274034" y="638196"/>
                  <a:pt x="5297461" y="622436"/>
                </a:cubicBezTo>
                <a:cubicBezTo>
                  <a:pt x="5326031" y="625884"/>
                  <a:pt x="5314317" y="646569"/>
                  <a:pt x="5334601" y="653464"/>
                </a:cubicBezTo>
                <a:cubicBezTo>
                  <a:pt x="5361742" y="633518"/>
                  <a:pt x="5390026" y="609385"/>
                  <a:pt x="5420595" y="576141"/>
                </a:cubicBezTo>
                <a:cubicBezTo>
                  <a:pt x="5430023" y="582051"/>
                  <a:pt x="5443737" y="570723"/>
                  <a:pt x="5452593" y="578111"/>
                </a:cubicBezTo>
                <a:cubicBezTo>
                  <a:pt x="5452022" y="591409"/>
                  <a:pt x="5433737" y="600027"/>
                  <a:pt x="5414024" y="625391"/>
                </a:cubicBezTo>
                <a:cubicBezTo>
                  <a:pt x="5396883" y="647554"/>
                  <a:pt x="5434309" y="626130"/>
                  <a:pt x="5431452" y="633518"/>
                </a:cubicBezTo>
                <a:cubicBezTo>
                  <a:pt x="5426595" y="644845"/>
                  <a:pt x="5405454" y="660852"/>
                  <a:pt x="5401740" y="671933"/>
                </a:cubicBezTo>
                <a:cubicBezTo>
                  <a:pt x="5401168" y="672918"/>
                  <a:pt x="5408311" y="673903"/>
                  <a:pt x="5407453" y="674642"/>
                </a:cubicBezTo>
                <a:cubicBezTo>
                  <a:pt x="5396311" y="689170"/>
                  <a:pt x="5373170" y="704684"/>
                  <a:pt x="5363171" y="719213"/>
                </a:cubicBezTo>
                <a:cubicBezTo>
                  <a:pt x="5360028" y="723892"/>
                  <a:pt x="5368313" y="729802"/>
                  <a:pt x="5365742" y="733496"/>
                </a:cubicBezTo>
                <a:cubicBezTo>
                  <a:pt x="5359171" y="744577"/>
                  <a:pt x="5316031" y="780530"/>
                  <a:pt x="5295176" y="804909"/>
                </a:cubicBezTo>
                <a:cubicBezTo>
                  <a:pt x="5275177" y="821654"/>
                  <a:pt x="5268320" y="833228"/>
                  <a:pt x="5280034" y="836922"/>
                </a:cubicBezTo>
                <a:cubicBezTo>
                  <a:pt x="5303747" y="831258"/>
                  <a:pt x="5324317" y="797275"/>
                  <a:pt x="5347743" y="777329"/>
                </a:cubicBezTo>
                <a:cubicBezTo>
                  <a:pt x="5356886" y="769449"/>
                  <a:pt x="5366599" y="765755"/>
                  <a:pt x="5380027" y="753442"/>
                </a:cubicBezTo>
                <a:cubicBezTo>
                  <a:pt x="5397740" y="737190"/>
                  <a:pt x="5411167" y="702714"/>
                  <a:pt x="5430309" y="711579"/>
                </a:cubicBezTo>
                <a:cubicBezTo>
                  <a:pt x="5396597" y="774374"/>
                  <a:pt x="5250607" y="862039"/>
                  <a:pt x="5237751" y="921632"/>
                </a:cubicBezTo>
                <a:cubicBezTo>
                  <a:pt x="5248322" y="914984"/>
                  <a:pt x="5258893" y="908335"/>
                  <a:pt x="5267178" y="909566"/>
                </a:cubicBezTo>
                <a:cubicBezTo>
                  <a:pt x="5246036" y="931975"/>
                  <a:pt x="5225181" y="952906"/>
                  <a:pt x="5208039" y="960294"/>
                </a:cubicBezTo>
                <a:cubicBezTo>
                  <a:pt x="5223181" y="971129"/>
                  <a:pt x="5169185" y="1011022"/>
                  <a:pt x="5178041" y="1024566"/>
                </a:cubicBezTo>
                <a:cubicBezTo>
                  <a:pt x="5160042" y="1042296"/>
                  <a:pt x="5142615" y="1060026"/>
                  <a:pt x="5124902" y="1077756"/>
                </a:cubicBezTo>
                <a:cubicBezTo>
                  <a:pt x="5121759" y="1091300"/>
                  <a:pt x="5112903" y="1107306"/>
                  <a:pt x="5102618" y="1123805"/>
                </a:cubicBezTo>
                <a:cubicBezTo>
                  <a:pt x="5116903" y="1124298"/>
                  <a:pt x="5131187" y="1124790"/>
                  <a:pt x="5145186" y="1125283"/>
                </a:cubicBezTo>
                <a:cubicBezTo>
                  <a:pt x="5154614" y="1115679"/>
                  <a:pt x="5163185" y="1106568"/>
                  <a:pt x="5171185" y="1099673"/>
                </a:cubicBezTo>
                <a:cubicBezTo>
                  <a:pt x="5172042" y="1098934"/>
                  <a:pt x="5181184" y="1105583"/>
                  <a:pt x="5182612" y="1105336"/>
                </a:cubicBezTo>
                <a:cubicBezTo>
                  <a:pt x="5176041" y="1111985"/>
                  <a:pt x="5168899" y="1118880"/>
                  <a:pt x="5162328" y="1125775"/>
                </a:cubicBezTo>
                <a:cubicBezTo>
                  <a:pt x="5167756" y="1125775"/>
                  <a:pt x="5173470" y="1125775"/>
                  <a:pt x="5178898" y="1125775"/>
                </a:cubicBezTo>
                <a:cubicBezTo>
                  <a:pt x="5183755" y="1121835"/>
                  <a:pt x="5188326" y="1120112"/>
                  <a:pt x="5191469" y="1122328"/>
                </a:cubicBezTo>
                <a:cubicBezTo>
                  <a:pt x="5190897" y="1123313"/>
                  <a:pt x="5190040" y="1124544"/>
                  <a:pt x="5189469" y="1125775"/>
                </a:cubicBezTo>
                <a:cubicBezTo>
                  <a:pt x="5193183" y="1125775"/>
                  <a:pt x="5196611" y="1125775"/>
                  <a:pt x="5200325" y="1125775"/>
                </a:cubicBezTo>
                <a:cubicBezTo>
                  <a:pt x="5206611" y="1112231"/>
                  <a:pt x="5204896" y="1101642"/>
                  <a:pt x="5235466" y="1077756"/>
                </a:cubicBezTo>
                <a:cubicBezTo>
                  <a:pt x="5239751" y="1065690"/>
                  <a:pt x="5216896" y="1064951"/>
                  <a:pt x="5244894" y="1043035"/>
                </a:cubicBezTo>
                <a:cubicBezTo>
                  <a:pt x="5252322" y="1036140"/>
                  <a:pt x="5260321" y="1037125"/>
                  <a:pt x="5268320" y="1027767"/>
                </a:cubicBezTo>
                <a:cubicBezTo>
                  <a:pt x="5272320" y="1023334"/>
                  <a:pt x="5274606" y="1013484"/>
                  <a:pt x="5271749" y="1016193"/>
                </a:cubicBezTo>
                <a:cubicBezTo>
                  <a:pt x="5280034" y="1008559"/>
                  <a:pt x="5290890" y="1004373"/>
                  <a:pt x="5303747" y="992307"/>
                </a:cubicBezTo>
                <a:cubicBezTo>
                  <a:pt x="5321745" y="975562"/>
                  <a:pt x="5346601" y="940840"/>
                  <a:pt x="5371742" y="932714"/>
                </a:cubicBezTo>
                <a:cubicBezTo>
                  <a:pt x="5354600" y="946750"/>
                  <a:pt x="5359743" y="951675"/>
                  <a:pt x="5365742" y="956108"/>
                </a:cubicBezTo>
                <a:cubicBezTo>
                  <a:pt x="5345744" y="969405"/>
                  <a:pt x="5348315" y="979502"/>
                  <a:pt x="5344886" y="985412"/>
                </a:cubicBezTo>
                <a:cubicBezTo>
                  <a:pt x="5342601" y="989105"/>
                  <a:pt x="5327459" y="1000433"/>
                  <a:pt x="5326888" y="1003142"/>
                </a:cubicBezTo>
                <a:cubicBezTo>
                  <a:pt x="5326888" y="1004373"/>
                  <a:pt x="5333459" y="1004866"/>
                  <a:pt x="5332602" y="1006097"/>
                </a:cubicBezTo>
                <a:cubicBezTo>
                  <a:pt x="5330602" y="1009791"/>
                  <a:pt x="5315460" y="1020872"/>
                  <a:pt x="5315174" y="1023827"/>
                </a:cubicBezTo>
                <a:cubicBezTo>
                  <a:pt x="5314889" y="1025058"/>
                  <a:pt x="5321745" y="1025058"/>
                  <a:pt x="5321174" y="1026536"/>
                </a:cubicBezTo>
                <a:cubicBezTo>
                  <a:pt x="5318888" y="1030229"/>
                  <a:pt x="5303747" y="1041311"/>
                  <a:pt x="5303461" y="1044266"/>
                </a:cubicBezTo>
                <a:cubicBezTo>
                  <a:pt x="5303175" y="1045497"/>
                  <a:pt x="5310032" y="1045743"/>
                  <a:pt x="5309175" y="1047221"/>
                </a:cubicBezTo>
                <a:cubicBezTo>
                  <a:pt x="5306889" y="1050915"/>
                  <a:pt x="5291747" y="1061996"/>
                  <a:pt x="5291176" y="1064951"/>
                </a:cubicBezTo>
                <a:cubicBezTo>
                  <a:pt x="5291176" y="1066182"/>
                  <a:pt x="5297747" y="1066428"/>
                  <a:pt x="5296890" y="1067660"/>
                </a:cubicBezTo>
                <a:cubicBezTo>
                  <a:pt x="5294890" y="1071354"/>
                  <a:pt x="5279748" y="1082681"/>
                  <a:pt x="5279463" y="1085636"/>
                </a:cubicBezTo>
                <a:cubicBezTo>
                  <a:pt x="5279177" y="1086867"/>
                  <a:pt x="5285748" y="1086867"/>
                  <a:pt x="5285176" y="1088099"/>
                </a:cubicBezTo>
                <a:cubicBezTo>
                  <a:pt x="5282891" y="1091793"/>
                  <a:pt x="5267749" y="1103120"/>
                  <a:pt x="5267178" y="1106075"/>
                </a:cubicBezTo>
                <a:cubicBezTo>
                  <a:pt x="5267178" y="1107060"/>
                  <a:pt x="5273749" y="1107306"/>
                  <a:pt x="5272892" y="1108538"/>
                </a:cubicBezTo>
                <a:cubicBezTo>
                  <a:pt x="5271463" y="1111246"/>
                  <a:pt x="5262892" y="1118142"/>
                  <a:pt x="5258321" y="1122820"/>
                </a:cubicBezTo>
                <a:cubicBezTo>
                  <a:pt x="5272320" y="1121343"/>
                  <a:pt x="5286319" y="1119373"/>
                  <a:pt x="5299461" y="1116910"/>
                </a:cubicBezTo>
                <a:cubicBezTo>
                  <a:pt x="5345744" y="1154094"/>
                  <a:pt x="5436309" y="1184137"/>
                  <a:pt x="5536873" y="1198174"/>
                </a:cubicBezTo>
                <a:cubicBezTo>
                  <a:pt x="5537730" y="1207285"/>
                  <a:pt x="5547158" y="1210732"/>
                  <a:pt x="5544301" y="1222306"/>
                </a:cubicBezTo>
                <a:cubicBezTo>
                  <a:pt x="5596011" y="1207531"/>
                  <a:pt x="5618867" y="1234619"/>
                  <a:pt x="5663435" y="1227477"/>
                </a:cubicBezTo>
                <a:cubicBezTo>
                  <a:pt x="5655722" y="1282145"/>
                  <a:pt x="5583727" y="1268355"/>
                  <a:pt x="5553443" y="1298891"/>
                </a:cubicBezTo>
                <a:cubicBezTo>
                  <a:pt x="5562300" y="1308741"/>
                  <a:pt x="5563157" y="1303323"/>
                  <a:pt x="5555729" y="1318098"/>
                </a:cubicBezTo>
                <a:cubicBezTo>
                  <a:pt x="5629723" y="1300368"/>
                  <a:pt x="5677149" y="1254811"/>
                  <a:pt x="5777141" y="1265154"/>
                </a:cubicBezTo>
                <a:cubicBezTo>
                  <a:pt x="5736859" y="1285347"/>
                  <a:pt x="5679434" y="1286824"/>
                  <a:pt x="5647722" y="1315882"/>
                </a:cubicBezTo>
                <a:cubicBezTo>
                  <a:pt x="5672006" y="1330657"/>
                  <a:pt x="5626009" y="1336075"/>
                  <a:pt x="5612010" y="1355775"/>
                </a:cubicBezTo>
                <a:cubicBezTo>
                  <a:pt x="5653436" y="1347895"/>
                  <a:pt x="5679720" y="1324255"/>
                  <a:pt x="5717146" y="1312188"/>
                </a:cubicBezTo>
                <a:cubicBezTo>
                  <a:pt x="5730288" y="1335582"/>
                  <a:pt x="5763714" y="1308987"/>
                  <a:pt x="5781713" y="1303323"/>
                </a:cubicBezTo>
                <a:cubicBezTo>
                  <a:pt x="5792855" y="1322531"/>
                  <a:pt x="5732288" y="1336813"/>
                  <a:pt x="5714575" y="1359469"/>
                </a:cubicBezTo>
                <a:cubicBezTo>
                  <a:pt x="5729716" y="1384832"/>
                  <a:pt x="5758571" y="1343955"/>
                  <a:pt x="5790283" y="1351588"/>
                </a:cubicBezTo>
                <a:cubicBezTo>
                  <a:pt x="5748286" y="1397638"/>
                  <a:pt x="5680577" y="1415860"/>
                  <a:pt x="5643722" y="1467327"/>
                </a:cubicBezTo>
                <a:cubicBezTo>
                  <a:pt x="5652865" y="1476685"/>
                  <a:pt x="5682862" y="1460924"/>
                  <a:pt x="5687434" y="1447134"/>
                </a:cubicBezTo>
                <a:cubicBezTo>
                  <a:pt x="5691719" y="1451074"/>
                  <a:pt x="5699147" y="1453291"/>
                  <a:pt x="5708861" y="1453783"/>
                </a:cubicBezTo>
                <a:cubicBezTo>
                  <a:pt x="5653722" y="1509436"/>
                  <a:pt x="5594583" y="1561395"/>
                  <a:pt x="5527445" y="1604736"/>
                </a:cubicBezTo>
                <a:cubicBezTo>
                  <a:pt x="5524017" y="1612369"/>
                  <a:pt x="5530302" y="1613847"/>
                  <a:pt x="5536873" y="1614832"/>
                </a:cubicBezTo>
                <a:cubicBezTo>
                  <a:pt x="5512303" y="1612616"/>
                  <a:pt x="5487733" y="1638472"/>
                  <a:pt x="5466592" y="1656448"/>
                </a:cubicBezTo>
                <a:cubicBezTo>
                  <a:pt x="5487162" y="1661866"/>
                  <a:pt x="5488019" y="1645613"/>
                  <a:pt x="5498304" y="1639950"/>
                </a:cubicBezTo>
                <a:cubicBezTo>
                  <a:pt x="5530588" y="1649800"/>
                  <a:pt x="5559728" y="1664082"/>
                  <a:pt x="5599154" y="1653001"/>
                </a:cubicBezTo>
                <a:cubicBezTo>
                  <a:pt x="5612296" y="1660881"/>
                  <a:pt x="5609725" y="1679350"/>
                  <a:pt x="5621153" y="1688215"/>
                </a:cubicBezTo>
                <a:cubicBezTo>
                  <a:pt x="5650008" y="1679350"/>
                  <a:pt x="5677720" y="1699050"/>
                  <a:pt x="5699147" y="1670731"/>
                </a:cubicBezTo>
                <a:cubicBezTo>
                  <a:pt x="5704575" y="1687230"/>
                  <a:pt x="5702575" y="1692648"/>
                  <a:pt x="5730288" y="1687476"/>
                </a:cubicBezTo>
                <a:cubicBezTo>
                  <a:pt x="5726574" y="1709146"/>
                  <a:pt x="5762571" y="1705206"/>
                  <a:pt x="5757714" y="1727615"/>
                </a:cubicBezTo>
                <a:cubicBezTo>
                  <a:pt x="5793140" y="1707423"/>
                  <a:pt x="5822281" y="1725153"/>
                  <a:pt x="5864850" y="1736480"/>
                </a:cubicBezTo>
                <a:cubicBezTo>
                  <a:pt x="5860564" y="1757904"/>
                  <a:pt x="5850565" y="1772926"/>
                  <a:pt x="5838851" y="1786223"/>
                </a:cubicBezTo>
                <a:cubicBezTo>
                  <a:pt x="5864278" y="1804200"/>
                  <a:pt x="5879134" y="1763076"/>
                  <a:pt x="5905704" y="1763568"/>
                </a:cubicBezTo>
                <a:cubicBezTo>
                  <a:pt x="5860850" y="1832026"/>
                  <a:pt x="5821995" y="1907379"/>
                  <a:pt x="5771428" y="1970173"/>
                </a:cubicBezTo>
                <a:cubicBezTo>
                  <a:pt x="5771428" y="1975837"/>
                  <a:pt x="5781141" y="1975098"/>
                  <a:pt x="5787426" y="1976330"/>
                </a:cubicBezTo>
                <a:cubicBezTo>
                  <a:pt x="5830852" y="1911319"/>
                  <a:pt x="5877420" y="1849756"/>
                  <a:pt x="5924274" y="1788686"/>
                </a:cubicBezTo>
                <a:cubicBezTo>
                  <a:pt x="5940273" y="1794103"/>
                  <a:pt x="5914846" y="1799767"/>
                  <a:pt x="5919988" y="1811833"/>
                </a:cubicBezTo>
                <a:cubicBezTo>
                  <a:pt x="5950272" y="1808632"/>
                  <a:pt x="5950843" y="1774403"/>
                  <a:pt x="5988841" y="1779821"/>
                </a:cubicBezTo>
                <a:cubicBezTo>
                  <a:pt x="5978841" y="1811587"/>
                  <a:pt x="5957700" y="1831780"/>
                  <a:pt x="5950272" y="1866501"/>
                </a:cubicBezTo>
                <a:cubicBezTo>
                  <a:pt x="5977699" y="1862561"/>
                  <a:pt x="5974556" y="1825623"/>
                  <a:pt x="6003983" y="1823653"/>
                </a:cubicBezTo>
                <a:cubicBezTo>
                  <a:pt x="5937130" y="1919199"/>
                  <a:pt x="5903990" y="1997754"/>
                  <a:pt x="5837994" y="2080002"/>
                </a:cubicBezTo>
                <a:cubicBezTo>
                  <a:pt x="5849422" y="2114969"/>
                  <a:pt x="5813710" y="2145259"/>
                  <a:pt x="5821138" y="2173331"/>
                </a:cubicBezTo>
                <a:cubicBezTo>
                  <a:pt x="5892848" y="2064488"/>
                  <a:pt x="5954843" y="1945548"/>
                  <a:pt x="6029695" y="1839906"/>
                </a:cubicBezTo>
                <a:cubicBezTo>
                  <a:pt x="6037409" y="1842615"/>
                  <a:pt x="6028267" y="1843846"/>
                  <a:pt x="6027981" y="1849264"/>
                </a:cubicBezTo>
                <a:cubicBezTo>
                  <a:pt x="6027981" y="1854681"/>
                  <a:pt x="6037409" y="1853942"/>
                  <a:pt x="6043979" y="1855174"/>
                </a:cubicBezTo>
                <a:cubicBezTo>
                  <a:pt x="6043693" y="1875366"/>
                  <a:pt x="6034551" y="1885955"/>
                  <a:pt x="6030266" y="1901469"/>
                </a:cubicBezTo>
                <a:cubicBezTo>
                  <a:pt x="6050836" y="1897775"/>
                  <a:pt x="6050265" y="1870934"/>
                  <a:pt x="6075406" y="1871919"/>
                </a:cubicBezTo>
                <a:cubicBezTo>
                  <a:pt x="6030837" y="1993321"/>
                  <a:pt x="5937702" y="2084188"/>
                  <a:pt x="5888848" y="2211993"/>
                </a:cubicBezTo>
                <a:cubicBezTo>
                  <a:pt x="5875420" y="2214456"/>
                  <a:pt x="5873135" y="2228738"/>
                  <a:pt x="5857136" y="2228245"/>
                </a:cubicBezTo>
                <a:cubicBezTo>
                  <a:pt x="5853707" y="2241543"/>
                  <a:pt x="5874849" y="2238834"/>
                  <a:pt x="5863707" y="2257303"/>
                </a:cubicBezTo>
                <a:cubicBezTo>
                  <a:pt x="5855993" y="2256564"/>
                  <a:pt x="5848565" y="2256072"/>
                  <a:pt x="5840851" y="2255333"/>
                </a:cubicBezTo>
                <a:cubicBezTo>
                  <a:pt x="5817139" y="2306061"/>
                  <a:pt x="5785427" y="2347678"/>
                  <a:pt x="5763428" y="2400376"/>
                </a:cubicBezTo>
                <a:cubicBezTo>
                  <a:pt x="5748001" y="2389294"/>
                  <a:pt x="5746858" y="2392988"/>
                  <a:pt x="5726574" y="2383384"/>
                </a:cubicBezTo>
                <a:cubicBezTo>
                  <a:pt x="5710003" y="2387817"/>
                  <a:pt x="5735716" y="2398898"/>
                  <a:pt x="5740001" y="2403331"/>
                </a:cubicBezTo>
                <a:cubicBezTo>
                  <a:pt x="5738287" y="2426725"/>
                  <a:pt x="5722574" y="2404562"/>
                  <a:pt x="5714860" y="2415643"/>
                </a:cubicBezTo>
                <a:cubicBezTo>
                  <a:pt x="5708861" y="2398406"/>
                  <a:pt x="5719146" y="2384123"/>
                  <a:pt x="5724859" y="2359498"/>
                </a:cubicBezTo>
                <a:cubicBezTo>
                  <a:pt x="5742858" y="2357528"/>
                  <a:pt x="5733430" y="2373288"/>
                  <a:pt x="5751429" y="2371318"/>
                </a:cubicBezTo>
                <a:cubicBezTo>
                  <a:pt x="5756857" y="2369594"/>
                  <a:pt x="5762285" y="2367870"/>
                  <a:pt x="5764285" y="2362699"/>
                </a:cubicBezTo>
                <a:cubicBezTo>
                  <a:pt x="5760571" y="2354080"/>
                  <a:pt x="5748572" y="2350879"/>
                  <a:pt x="5732288" y="2350633"/>
                </a:cubicBezTo>
                <a:cubicBezTo>
                  <a:pt x="5758286" y="2325022"/>
                  <a:pt x="5749715" y="2286361"/>
                  <a:pt x="5789998" y="2284391"/>
                </a:cubicBezTo>
                <a:cubicBezTo>
                  <a:pt x="5759714" y="2270847"/>
                  <a:pt x="5790569" y="2258781"/>
                  <a:pt x="5791712" y="2241790"/>
                </a:cubicBezTo>
                <a:cubicBezTo>
                  <a:pt x="5798283" y="2248438"/>
                  <a:pt x="5800283" y="2256811"/>
                  <a:pt x="5813425" y="2248438"/>
                </a:cubicBezTo>
                <a:cubicBezTo>
                  <a:pt x="5789426" y="2231693"/>
                  <a:pt x="5809139" y="2212978"/>
                  <a:pt x="5824567" y="2187614"/>
                </a:cubicBezTo>
                <a:cubicBezTo>
                  <a:pt x="5780284" y="2177271"/>
                  <a:pt x="5763428" y="2234894"/>
                  <a:pt x="5755429" y="2253117"/>
                </a:cubicBezTo>
                <a:cubicBezTo>
                  <a:pt x="5738287" y="2292517"/>
                  <a:pt x="5678577" y="2341275"/>
                  <a:pt x="5686005" y="2384862"/>
                </a:cubicBezTo>
                <a:cubicBezTo>
                  <a:pt x="5628581" y="2446178"/>
                  <a:pt x="5610582" y="2531874"/>
                  <a:pt x="5570870" y="2612153"/>
                </a:cubicBezTo>
                <a:cubicBezTo>
                  <a:pt x="5474877" y="2805706"/>
                  <a:pt x="5400597" y="3032012"/>
                  <a:pt x="5349743" y="3209560"/>
                </a:cubicBezTo>
                <a:cubicBezTo>
                  <a:pt x="5353743" y="3230737"/>
                  <a:pt x="5372599" y="3216455"/>
                  <a:pt x="5392312" y="3227536"/>
                </a:cubicBezTo>
                <a:cubicBezTo>
                  <a:pt x="5398883" y="3208575"/>
                  <a:pt x="5434594" y="3220641"/>
                  <a:pt x="5442594" y="3203157"/>
                </a:cubicBezTo>
                <a:cubicBezTo>
                  <a:pt x="5439737" y="3193553"/>
                  <a:pt x="5422310" y="3214238"/>
                  <a:pt x="5402311" y="3204635"/>
                </a:cubicBezTo>
                <a:cubicBezTo>
                  <a:pt x="5414310" y="3195277"/>
                  <a:pt x="5419453" y="3178778"/>
                  <a:pt x="5436023" y="3174099"/>
                </a:cubicBezTo>
                <a:cubicBezTo>
                  <a:pt x="5432595" y="3166712"/>
                  <a:pt x="5423738" y="3163264"/>
                  <a:pt x="5409453" y="3162525"/>
                </a:cubicBezTo>
                <a:cubicBezTo>
                  <a:pt x="5400882" y="3164003"/>
                  <a:pt x="5410882" y="3168682"/>
                  <a:pt x="5407168" y="3176562"/>
                </a:cubicBezTo>
                <a:cubicBezTo>
                  <a:pt x="5386883" y="3153414"/>
                  <a:pt x="5418310" y="3129528"/>
                  <a:pt x="5417167" y="3087419"/>
                </a:cubicBezTo>
                <a:cubicBezTo>
                  <a:pt x="5435451" y="3089389"/>
                  <a:pt x="5416310" y="3115491"/>
                  <a:pt x="5441165" y="3113029"/>
                </a:cubicBezTo>
                <a:cubicBezTo>
                  <a:pt x="5437451" y="3121894"/>
                  <a:pt x="5415453" y="3111305"/>
                  <a:pt x="5421167" y="3130266"/>
                </a:cubicBezTo>
                <a:cubicBezTo>
                  <a:pt x="5466592" y="3136177"/>
                  <a:pt x="5457736" y="3072643"/>
                  <a:pt x="5463449" y="3053190"/>
                </a:cubicBezTo>
                <a:cubicBezTo>
                  <a:pt x="5452307" y="3054421"/>
                  <a:pt x="5456021" y="3071166"/>
                  <a:pt x="5438594" y="3065502"/>
                </a:cubicBezTo>
                <a:cubicBezTo>
                  <a:pt x="5436880" y="3052697"/>
                  <a:pt x="5451736" y="3057376"/>
                  <a:pt x="5458021" y="3052943"/>
                </a:cubicBezTo>
                <a:cubicBezTo>
                  <a:pt x="5460593" y="3047280"/>
                  <a:pt x="5444308" y="3035459"/>
                  <a:pt x="5441737" y="3046787"/>
                </a:cubicBezTo>
                <a:cubicBezTo>
                  <a:pt x="5430023" y="3042847"/>
                  <a:pt x="5441737" y="3017729"/>
                  <a:pt x="5447736" y="3014282"/>
                </a:cubicBezTo>
                <a:cubicBezTo>
                  <a:pt x="5459735" y="3024132"/>
                  <a:pt x="5454593" y="3045310"/>
                  <a:pt x="5469163" y="3053682"/>
                </a:cubicBezTo>
                <a:cubicBezTo>
                  <a:pt x="5478020" y="3039892"/>
                  <a:pt x="5476020" y="3031766"/>
                  <a:pt x="5497447" y="3022901"/>
                </a:cubicBezTo>
                <a:cubicBezTo>
                  <a:pt x="5512875" y="3031027"/>
                  <a:pt x="5486876" y="3040384"/>
                  <a:pt x="5491733" y="3055406"/>
                </a:cubicBezTo>
                <a:cubicBezTo>
                  <a:pt x="5486019" y="3054913"/>
                  <a:pt x="5480591" y="3054667"/>
                  <a:pt x="5474877" y="3054421"/>
                </a:cubicBezTo>
                <a:cubicBezTo>
                  <a:pt x="5473449" y="3066241"/>
                  <a:pt x="5471449" y="3078307"/>
                  <a:pt x="5487448" y="3078800"/>
                </a:cubicBezTo>
                <a:cubicBezTo>
                  <a:pt x="5453736" y="3124603"/>
                  <a:pt x="5465449" y="3173361"/>
                  <a:pt x="5440594" y="3212515"/>
                </a:cubicBezTo>
                <a:cubicBezTo>
                  <a:pt x="5457164" y="3260534"/>
                  <a:pt x="5416310" y="3307568"/>
                  <a:pt x="5430880" y="3363221"/>
                </a:cubicBezTo>
                <a:cubicBezTo>
                  <a:pt x="5400597" y="3355341"/>
                  <a:pt x="5395454" y="3377011"/>
                  <a:pt x="5373742" y="3363221"/>
                </a:cubicBezTo>
                <a:cubicBezTo>
                  <a:pt x="5366314" y="3379720"/>
                  <a:pt x="5414310" y="3377996"/>
                  <a:pt x="5413167" y="3366422"/>
                </a:cubicBezTo>
                <a:cubicBezTo>
                  <a:pt x="5437166" y="3393756"/>
                  <a:pt x="5417167" y="3443499"/>
                  <a:pt x="5412025" y="3470587"/>
                </a:cubicBezTo>
                <a:cubicBezTo>
                  <a:pt x="5430595" y="3465908"/>
                  <a:pt x="5427738" y="3473049"/>
                  <a:pt x="5451450" y="3473788"/>
                </a:cubicBezTo>
                <a:cubicBezTo>
                  <a:pt x="5446308" y="3477482"/>
                  <a:pt x="5443451" y="3483884"/>
                  <a:pt x="5442594" y="3492011"/>
                </a:cubicBezTo>
                <a:cubicBezTo>
                  <a:pt x="5431166" y="3489794"/>
                  <a:pt x="5429166" y="3481422"/>
                  <a:pt x="5422310" y="3476251"/>
                </a:cubicBezTo>
                <a:cubicBezTo>
                  <a:pt x="5406311" y="3491272"/>
                  <a:pt x="5400311" y="3509002"/>
                  <a:pt x="5420595" y="3518606"/>
                </a:cubicBezTo>
                <a:cubicBezTo>
                  <a:pt x="5395169" y="3533627"/>
                  <a:pt x="5401168" y="3492749"/>
                  <a:pt x="5379455" y="3491518"/>
                </a:cubicBezTo>
                <a:cubicBezTo>
                  <a:pt x="5396883" y="3514173"/>
                  <a:pt x="5352886" y="3511711"/>
                  <a:pt x="5389740" y="3530426"/>
                </a:cubicBezTo>
                <a:cubicBezTo>
                  <a:pt x="5375741" y="3540769"/>
                  <a:pt x="5380027" y="3539537"/>
                  <a:pt x="5379170" y="3557760"/>
                </a:cubicBezTo>
                <a:cubicBezTo>
                  <a:pt x="5367456" y="3558499"/>
                  <a:pt x="5361742" y="3555544"/>
                  <a:pt x="5364028" y="3547171"/>
                </a:cubicBezTo>
                <a:cubicBezTo>
                  <a:pt x="5344886" y="3555051"/>
                  <a:pt x="5373456" y="3579430"/>
                  <a:pt x="5337173" y="3568595"/>
                </a:cubicBezTo>
                <a:cubicBezTo>
                  <a:pt x="5335744" y="3575490"/>
                  <a:pt x="5358314" y="3585586"/>
                  <a:pt x="5334601" y="3582631"/>
                </a:cubicBezTo>
                <a:cubicBezTo>
                  <a:pt x="5346886" y="3607503"/>
                  <a:pt x="5359457" y="3607010"/>
                  <a:pt x="5358314" y="3641486"/>
                </a:cubicBezTo>
                <a:cubicBezTo>
                  <a:pt x="5382598" y="3642717"/>
                  <a:pt x="5354600" y="3619815"/>
                  <a:pt x="5374884" y="3614398"/>
                </a:cubicBezTo>
                <a:cubicBezTo>
                  <a:pt x="5394883" y="3618338"/>
                  <a:pt x="5361457" y="3629173"/>
                  <a:pt x="5387455" y="3639023"/>
                </a:cubicBezTo>
                <a:cubicBezTo>
                  <a:pt x="5358885" y="3641486"/>
                  <a:pt x="5375170" y="3658477"/>
                  <a:pt x="5349458" y="3659462"/>
                </a:cubicBezTo>
                <a:cubicBezTo>
                  <a:pt x="5368599" y="3676946"/>
                  <a:pt x="5373170" y="3660693"/>
                  <a:pt x="5400311" y="3663895"/>
                </a:cubicBezTo>
                <a:cubicBezTo>
                  <a:pt x="5400311" y="3678670"/>
                  <a:pt x="5385741" y="3677685"/>
                  <a:pt x="5369742" y="3675468"/>
                </a:cubicBezTo>
                <a:cubicBezTo>
                  <a:pt x="5366885" y="3706250"/>
                  <a:pt x="5379455" y="3704034"/>
                  <a:pt x="5354886" y="3726443"/>
                </a:cubicBezTo>
                <a:cubicBezTo>
                  <a:pt x="5369742" y="3725704"/>
                  <a:pt x="5373742" y="3713145"/>
                  <a:pt x="5381455" y="3705019"/>
                </a:cubicBezTo>
                <a:cubicBezTo>
                  <a:pt x="5396026" y="3705265"/>
                  <a:pt x="5393169" y="3716346"/>
                  <a:pt x="5401454" y="3720532"/>
                </a:cubicBezTo>
                <a:cubicBezTo>
                  <a:pt x="5402025" y="3728659"/>
                  <a:pt x="5395740" y="3729151"/>
                  <a:pt x="5388598" y="3729151"/>
                </a:cubicBezTo>
                <a:cubicBezTo>
                  <a:pt x="5399454" y="3734569"/>
                  <a:pt x="5418310" y="3730629"/>
                  <a:pt x="5432023" y="3742203"/>
                </a:cubicBezTo>
                <a:cubicBezTo>
                  <a:pt x="5417738" y="3728166"/>
                  <a:pt x="5434880" y="3721025"/>
                  <a:pt x="5431452" y="3713637"/>
                </a:cubicBezTo>
                <a:cubicBezTo>
                  <a:pt x="5463449" y="3702556"/>
                  <a:pt x="5469449" y="3743926"/>
                  <a:pt x="5512875" y="3739248"/>
                </a:cubicBezTo>
                <a:cubicBezTo>
                  <a:pt x="5512017" y="3746635"/>
                  <a:pt x="5506875" y="3756732"/>
                  <a:pt x="5515160" y="3758455"/>
                </a:cubicBezTo>
                <a:cubicBezTo>
                  <a:pt x="5509446" y="3766335"/>
                  <a:pt x="5504875" y="3758209"/>
                  <a:pt x="5498304" y="3756978"/>
                </a:cubicBezTo>
                <a:cubicBezTo>
                  <a:pt x="5488876" y="3770275"/>
                  <a:pt x="5518588" y="3778894"/>
                  <a:pt x="5524874" y="3768552"/>
                </a:cubicBezTo>
                <a:cubicBezTo>
                  <a:pt x="5528588" y="3779140"/>
                  <a:pt x="5550872" y="3788498"/>
                  <a:pt x="5536873" y="3798102"/>
                </a:cubicBezTo>
                <a:cubicBezTo>
                  <a:pt x="5558014" y="3798102"/>
                  <a:pt x="5566299" y="3804012"/>
                  <a:pt x="5592297" y="3807459"/>
                </a:cubicBezTo>
                <a:cubicBezTo>
                  <a:pt x="5590012" y="3812384"/>
                  <a:pt x="5580870" y="3809676"/>
                  <a:pt x="5579727" y="3815586"/>
                </a:cubicBezTo>
                <a:cubicBezTo>
                  <a:pt x="5584584" y="3836763"/>
                  <a:pt x="5620010" y="3821742"/>
                  <a:pt x="5640580" y="3825682"/>
                </a:cubicBezTo>
                <a:cubicBezTo>
                  <a:pt x="5627724" y="3832331"/>
                  <a:pt x="5609439" y="3832823"/>
                  <a:pt x="5597726" y="3840950"/>
                </a:cubicBezTo>
                <a:cubicBezTo>
                  <a:pt x="5605725" y="3858434"/>
                  <a:pt x="5622010" y="3866314"/>
                  <a:pt x="5645151" y="3863605"/>
                </a:cubicBezTo>
                <a:cubicBezTo>
                  <a:pt x="5629438" y="3831592"/>
                  <a:pt x="5654007" y="3847352"/>
                  <a:pt x="5642294" y="3816078"/>
                </a:cubicBezTo>
                <a:cubicBezTo>
                  <a:pt x="5658864" y="3817556"/>
                  <a:pt x="5668578" y="3799579"/>
                  <a:pt x="5677720" y="3809676"/>
                </a:cubicBezTo>
                <a:cubicBezTo>
                  <a:pt x="5682291" y="3825436"/>
                  <a:pt x="5659150" y="3811646"/>
                  <a:pt x="5663435" y="3827160"/>
                </a:cubicBezTo>
                <a:cubicBezTo>
                  <a:pt x="5680577" y="3828637"/>
                  <a:pt x="5686291" y="3843412"/>
                  <a:pt x="5704290" y="3854494"/>
                </a:cubicBezTo>
                <a:cubicBezTo>
                  <a:pt x="5697719" y="3862127"/>
                  <a:pt x="5682291" y="3864836"/>
                  <a:pt x="5675149" y="3856710"/>
                </a:cubicBezTo>
                <a:cubicBezTo>
                  <a:pt x="5685719" y="3874686"/>
                  <a:pt x="5716289" y="3879611"/>
                  <a:pt x="5718574" y="3903005"/>
                </a:cubicBezTo>
                <a:cubicBezTo>
                  <a:pt x="5726859" y="3897341"/>
                  <a:pt x="5746287" y="3898573"/>
                  <a:pt x="5752572" y="3905714"/>
                </a:cubicBezTo>
                <a:cubicBezTo>
                  <a:pt x="5745144" y="3910639"/>
                  <a:pt x="5734859" y="3912855"/>
                  <a:pt x="5736859" y="3928123"/>
                </a:cubicBezTo>
                <a:cubicBezTo>
                  <a:pt x="5772285" y="3926399"/>
                  <a:pt x="5757714" y="3903498"/>
                  <a:pt x="5806282" y="3924183"/>
                </a:cubicBezTo>
                <a:cubicBezTo>
                  <a:pt x="5807996" y="3924922"/>
                  <a:pt x="5807139" y="3937480"/>
                  <a:pt x="5809425" y="3938712"/>
                </a:cubicBezTo>
                <a:cubicBezTo>
                  <a:pt x="5827424" y="3949301"/>
                  <a:pt x="5857421" y="3943144"/>
                  <a:pt x="5870849" y="3948562"/>
                </a:cubicBezTo>
                <a:cubicBezTo>
                  <a:pt x="5876277" y="3950532"/>
                  <a:pt x="5876277" y="3965799"/>
                  <a:pt x="5884277" y="3968508"/>
                </a:cubicBezTo>
                <a:cubicBezTo>
                  <a:pt x="5899704" y="3973680"/>
                  <a:pt x="5940273" y="3976142"/>
                  <a:pt x="5945701" y="3978358"/>
                </a:cubicBezTo>
                <a:cubicBezTo>
                  <a:pt x="5991983" y="3997812"/>
                  <a:pt x="6007125" y="4048540"/>
                  <a:pt x="6046837" y="4052973"/>
                </a:cubicBezTo>
                <a:cubicBezTo>
                  <a:pt x="5990555" y="4071934"/>
                  <a:pt x="5915417" y="4024407"/>
                  <a:pt x="5849136" y="4036720"/>
                </a:cubicBezTo>
                <a:cubicBezTo>
                  <a:pt x="5849993" y="4092127"/>
                  <a:pt x="5886277" y="4145317"/>
                  <a:pt x="5908275" y="4188411"/>
                </a:cubicBezTo>
                <a:cubicBezTo>
                  <a:pt x="5930845" y="4232983"/>
                  <a:pt x="5959129" y="4280017"/>
                  <a:pt x="6022838" y="4316216"/>
                </a:cubicBezTo>
                <a:cubicBezTo>
                  <a:pt x="6039694" y="4353400"/>
                  <a:pt x="6076834" y="4377533"/>
                  <a:pt x="6097404" y="4412254"/>
                </a:cubicBezTo>
                <a:cubicBezTo>
                  <a:pt x="6060549" y="4406591"/>
                  <a:pt x="6020267" y="4386152"/>
                  <a:pt x="5998840" y="4385167"/>
                </a:cubicBezTo>
                <a:cubicBezTo>
                  <a:pt x="6004553" y="4377287"/>
                  <a:pt x="6009411" y="4385413"/>
                  <a:pt x="6015981" y="4386644"/>
                </a:cubicBezTo>
                <a:cubicBezTo>
                  <a:pt x="6004268" y="4362512"/>
                  <a:pt x="5994840" y="4337148"/>
                  <a:pt x="5957414" y="4329760"/>
                </a:cubicBezTo>
                <a:cubicBezTo>
                  <a:pt x="5967699" y="4335424"/>
                  <a:pt x="5967127" y="4347983"/>
                  <a:pt x="5975699" y="4354878"/>
                </a:cubicBezTo>
                <a:cubicBezTo>
                  <a:pt x="5933416" y="4346505"/>
                  <a:pt x="5875135" y="4313015"/>
                  <a:pt x="5838851" y="4286912"/>
                </a:cubicBezTo>
                <a:cubicBezTo>
                  <a:pt x="5833709" y="4300210"/>
                  <a:pt x="5867706" y="4323357"/>
                  <a:pt x="5894562" y="4329514"/>
                </a:cubicBezTo>
                <a:cubicBezTo>
                  <a:pt x="5907132" y="4378025"/>
                  <a:pt x="6023124" y="4416194"/>
                  <a:pt x="6023409" y="4472586"/>
                </a:cubicBezTo>
                <a:cubicBezTo>
                  <a:pt x="5997125" y="4441558"/>
                  <a:pt x="5959414" y="4417672"/>
                  <a:pt x="5897133" y="4410038"/>
                </a:cubicBezTo>
                <a:cubicBezTo>
                  <a:pt x="5902847" y="4440820"/>
                  <a:pt x="5937130" y="4453132"/>
                  <a:pt x="5967127" y="4467907"/>
                </a:cubicBezTo>
                <a:cubicBezTo>
                  <a:pt x="5945415" y="4497950"/>
                  <a:pt x="5917132" y="4474556"/>
                  <a:pt x="5891990" y="4471355"/>
                </a:cubicBezTo>
                <a:cubicBezTo>
                  <a:pt x="5790855" y="4458550"/>
                  <a:pt x="5675434" y="4455841"/>
                  <a:pt x="5575156" y="4450177"/>
                </a:cubicBezTo>
                <a:cubicBezTo>
                  <a:pt x="5506589" y="4446237"/>
                  <a:pt x="5431737" y="4443282"/>
                  <a:pt x="5378884" y="4457565"/>
                </a:cubicBezTo>
                <a:cubicBezTo>
                  <a:pt x="5326888" y="4471847"/>
                  <a:pt x="5285176" y="4523807"/>
                  <a:pt x="5222038" y="4501644"/>
                </a:cubicBezTo>
                <a:cubicBezTo>
                  <a:pt x="5216610" y="4501398"/>
                  <a:pt x="5216610" y="4506815"/>
                  <a:pt x="5214610" y="4510509"/>
                </a:cubicBezTo>
                <a:cubicBezTo>
                  <a:pt x="5156614" y="4505338"/>
                  <a:pt x="5109760" y="4487361"/>
                  <a:pt x="5055764" y="4502383"/>
                </a:cubicBezTo>
                <a:cubicBezTo>
                  <a:pt x="5055478" y="4480713"/>
                  <a:pt x="5010053" y="4494749"/>
                  <a:pt x="4994340" y="4492533"/>
                </a:cubicBezTo>
                <a:cubicBezTo>
                  <a:pt x="5016624" y="4479974"/>
                  <a:pt x="5006625" y="4483914"/>
                  <a:pt x="5006053" y="4460274"/>
                </a:cubicBezTo>
                <a:cubicBezTo>
                  <a:pt x="4989197" y="4455349"/>
                  <a:pt x="4987769" y="4466922"/>
                  <a:pt x="4971199" y="4461997"/>
                </a:cubicBezTo>
                <a:cubicBezTo>
                  <a:pt x="5014910" y="4442543"/>
                  <a:pt x="4954057" y="4461505"/>
                  <a:pt x="4957771" y="4442051"/>
                </a:cubicBezTo>
                <a:cubicBezTo>
                  <a:pt x="4928345" y="4454610"/>
                  <a:pt x="4911203" y="4447222"/>
                  <a:pt x="4870349" y="4449192"/>
                </a:cubicBezTo>
                <a:cubicBezTo>
                  <a:pt x="4870634" y="4458796"/>
                  <a:pt x="4854350" y="4454364"/>
                  <a:pt x="4844636" y="4465937"/>
                </a:cubicBezTo>
                <a:cubicBezTo>
                  <a:pt x="4848065" y="4470616"/>
                  <a:pt x="4853493" y="4473817"/>
                  <a:pt x="4859778" y="4476772"/>
                </a:cubicBezTo>
                <a:cubicBezTo>
                  <a:pt x="4878062" y="4479481"/>
                  <a:pt x="4878634" y="4463475"/>
                  <a:pt x="4891490" y="4460520"/>
                </a:cubicBezTo>
                <a:cubicBezTo>
                  <a:pt x="4906632" y="4460274"/>
                  <a:pt x="4873206" y="4477265"/>
                  <a:pt x="4900061" y="4475295"/>
                </a:cubicBezTo>
                <a:cubicBezTo>
                  <a:pt x="4886633" y="4489331"/>
                  <a:pt x="4878062" y="4476280"/>
                  <a:pt x="4858064" y="4486130"/>
                </a:cubicBezTo>
                <a:cubicBezTo>
                  <a:pt x="4860349" y="4500166"/>
                  <a:pt x="4876634" y="4484899"/>
                  <a:pt x="4886348" y="4488346"/>
                </a:cubicBezTo>
                <a:cubicBezTo>
                  <a:pt x="4880062" y="4493271"/>
                  <a:pt x="4888347" y="4507554"/>
                  <a:pt x="4903775" y="4518389"/>
                </a:cubicBezTo>
                <a:cubicBezTo>
                  <a:pt x="4869777" y="4506323"/>
                  <a:pt x="4829209" y="4521837"/>
                  <a:pt x="4794926" y="4518882"/>
                </a:cubicBezTo>
                <a:cubicBezTo>
                  <a:pt x="4789212" y="4499674"/>
                  <a:pt x="4819495" y="4519128"/>
                  <a:pt x="4820067" y="4506569"/>
                </a:cubicBezTo>
                <a:cubicBezTo>
                  <a:pt x="4817495" y="4492533"/>
                  <a:pt x="4801496" y="4508046"/>
                  <a:pt x="4792069" y="4504353"/>
                </a:cubicBezTo>
                <a:cubicBezTo>
                  <a:pt x="4802925" y="4495980"/>
                  <a:pt x="4792354" y="4498196"/>
                  <a:pt x="4795211" y="4485638"/>
                </a:cubicBezTo>
                <a:cubicBezTo>
                  <a:pt x="4762356" y="4503121"/>
                  <a:pt x="4754357" y="4469139"/>
                  <a:pt x="4723216" y="4470370"/>
                </a:cubicBezTo>
                <a:cubicBezTo>
                  <a:pt x="4704075" y="4499428"/>
                  <a:pt x="4649793" y="4486623"/>
                  <a:pt x="4633508" y="4491301"/>
                </a:cubicBezTo>
                <a:cubicBezTo>
                  <a:pt x="4614938" y="4470370"/>
                  <a:pt x="4566656" y="4468892"/>
                  <a:pt x="4562942" y="4438111"/>
                </a:cubicBezTo>
                <a:cubicBezTo>
                  <a:pt x="4418952" y="4391569"/>
                  <a:pt x="4397525" y="4266473"/>
                  <a:pt x="4302103" y="4199000"/>
                </a:cubicBezTo>
                <a:cubicBezTo>
                  <a:pt x="4320388" y="4185949"/>
                  <a:pt x="4305246" y="4169696"/>
                  <a:pt x="4278105" y="4173390"/>
                </a:cubicBezTo>
                <a:cubicBezTo>
                  <a:pt x="4300961" y="4131773"/>
                  <a:pt x="4242108" y="4086955"/>
                  <a:pt x="4244965" y="4038198"/>
                </a:cubicBezTo>
                <a:cubicBezTo>
                  <a:pt x="4230109" y="4036966"/>
                  <a:pt x="4214967" y="4035489"/>
                  <a:pt x="4199825" y="4034258"/>
                </a:cubicBezTo>
                <a:cubicBezTo>
                  <a:pt x="4208681" y="4020221"/>
                  <a:pt x="4204682" y="4022191"/>
                  <a:pt x="4198396" y="4010617"/>
                </a:cubicBezTo>
                <a:cubicBezTo>
                  <a:pt x="4175255" y="4010125"/>
                  <a:pt x="4162399" y="4020467"/>
                  <a:pt x="4144114" y="4025146"/>
                </a:cubicBezTo>
                <a:cubicBezTo>
                  <a:pt x="4168113" y="4038690"/>
                  <a:pt x="4188397" y="4040906"/>
                  <a:pt x="4215252" y="4045093"/>
                </a:cubicBezTo>
                <a:cubicBezTo>
                  <a:pt x="4214967" y="4053219"/>
                  <a:pt x="4203253" y="4056420"/>
                  <a:pt x="4212681" y="4059129"/>
                </a:cubicBezTo>
                <a:cubicBezTo>
                  <a:pt x="4202968" y="4065778"/>
                  <a:pt x="4188683" y="4067255"/>
                  <a:pt x="4171255" y="4065285"/>
                </a:cubicBezTo>
                <a:cubicBezTo>
                  <a:pt x="4177826" y="4059375"/>
                  <a:pt x="4191254" y="4060606"/>
                  <a:pt x="4196397" y="4052973"/>
                </a:cubicBezTo>
                <a:cubicBezTo>
                  <a:pt x="4166684" y="4070210"/>
                  <a:pt x="4145829" y="4012341"/>
                  <a:pt x="4110117" y="4022191"/>
                </a:cubicBezTo>
                <a:cubicBezTo>
                  <a:pt x="4089261" y="3993626"/>
                  <a:pt x="4039836" y="3936742"/>
                  <a:pt x="3989840" y="3927138"/>
                </a:cubicBezTo>
                <a:cubicBezTo>
                  <a:pt x="3979555" y="3923198"/>
                  <a:pt x="3997268" y="3920489"/>
                  <a:pt x="3995554" y="3927877"/>
                </a:cubicBezTo>
                <a:cubicBezTo>
                  <a:pt x="4010124" y="3924675"/>
                  <a:pt x="3981269" y="3893401"/>
                  <a:pt x="3970413" y="3906699"/>
                </a:cubicBezTo>
                <a:cubicBezTo>
                  <a:pt x="3982126" y="3890200"/>
                  <a:pt x="3927273" y="3868530"/>
                  <a:pt x="3953271" y="3843658"/>
                </a:cubicBezTo>
                <a:cubicBezTo>
                  <a:pt x="3955842" y="3833562"/>
                  <a:pt x="3933558" y="3839965"/>
                  <a:pt x="3925844" y="3836763"/>
                </a:cubicBezTo>
                <a:cubicBezTo>
                  <a:pt x="3930987" y="3832823"/>
                  <a:pt x="3933844" y="3826667"/>
                  <a:pt x="3934701" y="3818541"/>
                </a:cubicBezTo>
                <a:cubicBezTo>
                  <a:pt x="3947843" y="3824943"/>
                  <a:pt x="3950128" y="3838733"/>
                  <a:pt x="3970984" y="3840457"/>
                </a:cubicBezTo>
                <a:cubicBezTo>
                  <a:pt x="3960128" y="3880596"/>
                  <a:pt x="4028980" y="3919750"/>
                  <a:pt x="4075262" y="3929354"/>
                </a:cubicBezTo>
                <a:cubicBezTo>
                  <a:pt x="4080405" y="3909654"/>
                  <a:pt x="4058692" y="3907191"/>
                  <a:pt x="4039836" y="3902759"/>
                </a:cubicBezTo>
                <a:cubicBezTo>
                  <a:pt x="4013838" y="3838733"/>
                  <a:pt x="3954699" y="3795886"/>
                  <a:pt x="3907846" y="3745158"/>
                </a:cubicBezTo>
                <a:cubicBezTo>
                  <a:pt x="3918131" y="3723241"/>
                  <a:pt x="3903560" y="3700340"/>
                  <a:pt x="3877276" y="3690736"/>
                </a:cubicBezTo>
                <a:cubicBezTo>
                  <a:pt x="3878705" y="3663648"/>
                  <a:pt x="3872420" y="3641732"/>
                  <a:pt x="3841565" y="3635822"/>
                </a:cubicBezTo>
                <a:cubicBezTo>
                  <a:pt x="3846421" y="3564901"/>
                  <a:pt x="3762999" y="3493981"/>
                  <a:pt x="3757856" y="3429709"/>
                </a:cubicBezTo>
                <a:cubicBezTo>
                  <a:pt x="3730144" y="3380705"/>
                  <a:pt x="3724144" y="3336872"/>
                  <a:pt x="3714145" y="3288853"/>
                </a:cubicBezTo>
                <a:cubicBezTo>
                  <a:pt x="3697289" y="3279249"/>
                  <a:pt x="3683004" y="3309045"/>
                  <a:pt x="3685861" y="3286636"/>
                </a:cubicBezTo>
                <a:cubicBezTo>
                  <a:pt x="3708717" y="3290823"/>
                  <a:pt x="3683576" y="3274570"/>
                  <a:pt x="3700717" y="3268906"/>
                </a:cubicBezTo>
                <a:cubicBezTo>
                  <a:pt x="3666148" y="3261026"/>
                  <a:pt x="3697575" y="3210298"/>
                  <a:pt x="3660435" y="3204142"/>
                </a:cubicBezTo>
                <a:cubicBezTo>
                  <a:pt x="3679576" y="3192076"/>
                  <a:pt x="3655006" y="3165973"/>
                  <a:pt x="3675291" y="3153414"/>
                </a:cubicBezTo>
                <a:cubicBezTo>
                  <a:pt x="3680719" y="3165727"/>
                  <a:pt x="3671291" y="3218425"/>
                  <a:pt x="3700146" y="3207343"/>
                </a:cubicBezTo>
                <a:cubicBezTo>
                  <a:pt x="3698432" y="3216701"/>
                  <a:pt x="3683576" y="3212022"/>
                  <a:pt x="3685576" y="3225073"/>
                </a:cubicBezTo>
                <a:cubicBezTo>
                  <a:pt x="3701860" y="3210298"/>
                  <a:pt x="3706431" y="3239356"/>
                  <a:pt x="3726430" y="3252161"/>
                </a:cubicBezTo>
                <a:cubicBezTo>
                  <a:pt x="3697289" y="3262258"/>
                  <a:pt x="3744429" y="3282943"/>
                  <a:pt x="3716716" y="3275063"/>
                </a:cubicBezTo>
                <a:cubicBezTo>
                  <a:pt x="3712145" y="3284666"/>
                  <a:pt x="3723002" y="3284420"/>
                  <a:pt x="3731858" y="3285651"/>
                </a:cubicBezTo>
                <a:cubicBezTo>
                  <a:pt x="3722716" y="3302150"/>
                  <a:pt x="3734429" y="3327268"/>
                  <a:pt x="3751000" y="3339334"/>
                </a:cubicBezTo>
                <a:cubicBezTo>
                  <a:pt x="3735572" y="3261026"/>
                  <a:pt x="3723573" y="3165727"/>
                  <a:pt x="3698432" y="3088896"/>
                </a:cubicBezTo>
                <a:cubicBezTo>
                  <a:pt x="3723573" y="3058115"/>
                  <a:pt x="3701574" y="3035706"/>
                  <a:pt x="3696718" y="3007387"/>
                </a:cubicBezTo>
                <a:cubicBezTo>
                  <a:pt x="3689861" y="3014282"/>
                  <a:pt x="3682147" y="3020931"/>
                  <a:pt x="3675291" y="3027579"/>
                </a:cubicBezTo>
                <a:cubicBezTo>
                  <a:pt x="3677291" y="3038907"/>
                  <a:pt x="3672719" y="3052943"/>
                  <a:pt x="3668720" y="3066733"/>
                </a:cubicBezTo>
                <a:cubicBezTo>
                  <a:pt x="3670434" y="3065748"/>
                  <a:pt x="3672148" y="3064763"/>
                  <a:pt x="3674148" y="3063778"/>
                </a:cubicBezTo>
                <a:cubicBezTo>
                  <a:pt x="3678148" y="3065748"/>
                  <a:pt x="3672434" y="3074121"/>
                  <a:pt x="3665291" y="3078800"/>
                </a:cubicBezTo>
                <a:cubicBezTo>
                  <a:pt x="3662149" y="3093329"/>
                  <a:pt x="3662720" y="3107119"/>
                  <a:pt x="3676433" y="3115738"/>
                </a:cubicBezTo>
                <a:cubicBezTo>
                  <a:pt x="3680433" y="3128050"/>
                  <a:pt x="3653007" y="3137900"/>
                  <a:pt x="3677862" y="3139132"/>
                </a:cubicBezTo>
                <a:cubicBezTo>
                  <a:pt x="3637293" y="3166958"/>
                  <a:pt x="3666434" y="3085202"/>
                  <a:pt x="3643579" y="3074860"/>
                </a:cubicBezTo>
                <a:cubicBezTo>
                  <a:pt x="3645864" y="3070920"/>
                  <a:pt x="3647007" y="3067472"/>
                  <a:pt x="3647864" y="3064517"/>
                </a:cubicBezTo>
                <a:cubicBezTo>
                  <a:pt x="3641293" y="3074367"/>
                  <a:pt x="3637579" y="3080277"/>
                  <a:pt x="3627294" y="3093821"/>
                </a:cubicBezTo>
                <a:cubicBezTo>
                  <a:pt x="3622152" y="3100470"/>
                  <a:pt x="3624723" y="3104656"/>
                  <a:pt x="3623866" y="3105395"/>
                </a:cubicBezTo>
                <a:cubicBezTo>
                  <a:pt x="3612152" y="3120170"/>
                  <a:pt x="3589868" y="3135438"/>
                  <a:pt x="3579583" y="3149967"/>
                </a:cubicBezTo>
                <a:cubicBezTo>
                  <a:pt x="3576155" y="3154892"/>
                  <a:pt x="3584726" y="3160555"/>
                  <a:pt x="3582440" y="3164249"/>
                </a:cubicBezTo>
                <a:cubicBezTo>
                  <a:pt x="3579012" y="3169421"/>
                  <a:pt x="3569012" y="3177054"/>
                  <a:pt x="3564727" y="3182226"/>
                </a:cubicBezTo>
                <a:cubicBezTo>
                  <a:pt x="3468163" y="3293778"/>
                  <a:pt x="3332744" y="3401636"/>
                  <a:pt x="3274462" y="3490287"/>
                </a:cubicBezTo>
                <a:cubicBezTo>
                  <a:pt x="3272176" y="3493734"/>
                  <a:pt x="3257320" y="3505308"/>
                  <a:pt x="3256749" y="3508017"/>
                </a:cubicBezTo>
                <a:cubicBezTo>
                  <a:pt x="3256749" y="3509002"/>
                  <a:pt x="3263320" y="3509987"/>
                  <a:pt x="3262749" y="3510972"/>
                </a:cubicBezTo>
                <a:cubicBezTo>
                  <a:pt x="3251892" y="3525255"/>
                  <a:pt x="3223608" y="3543477"/>
                  <a:pt x="3232751" y="3549141"/>
                </a:cubicBezTo>
                <a:cubicBezTo>
                  <a:pt x="3179612" y="3583863"/>
                  <a:pt x="3149042" y="3635576"/>
                  <a:pt x="3105617" y="3685318"/>
                </a:cubicBezTo>
                <a:cubicBezTo>
                  <a:pt x="3091046" y="3702064"/>
                  <a:pt x="3068477" y="3719547"/>
                  <a:pt x="3052192" y="3739001"/>
                </a:cubicBezTo>
                <a:cubicBezTo>
                  <a:pt x="3045050" y="3747866"/>
                  <a:pt x="3043907" y="3755008"/>
                  <a:pt x="3031622" y="3768305"/>
                </a:cubicBezTo>
                <a:cubicBezTo>
                  <a:pt x="3025623" y="3774954"/>
                  <a:pt x="3010481" y="3780372"/>
                  <a:pt x="2999053" y="3792192"/>
                </a:cubicBezTo>
                <a:cubicBezTo>
                  <a:pt x="3002767" y="3788498"/>
                  <a:pt x="2998196" y="3801303"/>
                  <a:pt x="2996196" y="3803766"/>
                </a:cubicBezTo>
                <a:cubicBezTo>
                  <a:pt x="2987054" y="3815586"/>
                  <a:pt x="2955342" y="3842673"/>
                  <a:pt x="2933915" y="3866314"/>
                </a:cubicBezTo>
                <a:cubicBezTo>
                  <a:pt x="2928201" y="3872962"/>
                  <a:pt x="2931344" y="3879365"/>
                  <a:pt x="2922202" y="3886753"/>
                </a:cubicBezTo>
                <a:cubicBezTo>
                  <a:pt x="2918773" y="3889215"/>
                  <a:pt x="2915630" y="3883305"/>
                  <a:pt x="2907345" y="3892909"/>
                </a:cubicBezTo>
                <a:cubicBezTo>
                  <a:pt x="2907060" y="3893155"/>
                  <a:pt x="2910488" y="3897834"/>
                  <a:pt x="2904203" y="3904483"/>
                </a:cubicBezTo>
                <a:cubicBezTo>
                  <a:pt x="2879347" y="3931078"/>
                  <a:pt x="2833922" y="3991410"/>
                  <a:pt x="2785640" y="4032041"/>
                </a:cubicBezTo>
                <a:cubicBezTo>
                  <a:pt x="2770498" y="4045093"/>
                  <a:pt x="2743643" y="4054204"/>
                  <a:pt x="2729929" y="4070949"/>
                </a:cubicBezTo>
                <a:cubicBezTo>
                  <a:pt x="2702217" y="4102716"/>
                  <a:pt x="2677933" y="4119953"/>
                  <a:pt x="2653363" y="4139653"/>
                </a:cubicBezTo>
                <a:cubicBezTo>
                  <a:pt x="2641650" y="4124878"/>
                  <a:pt x="2648221" y="4127833"/>
                  <a:pt x="2624223" y="4125617"/>
                </a:cubicBezTo>
                <a:cubicBezTo>
                  <a:pt x="2639364" y="4109364"/>
                  <a:pt x="2649935" y="4110349"/>
                  <a:pt x="2665648" y="4092865"/>
                </a:cubicBezTo>
                <a:cubicBezTo>
                  <a:pt x="2629936" y="4094097"/>
                  <a:pt x="2660791" y="4067255"/>
                  <a:pt x="2663077" y="4052480"/>
                </a:cubicBezTo>
                <a:cubicBezTo>
                  <a:pt x="2631365" y="4069225"/>
                  <a:pt x="2615080" y="4112073"/>
                  <a:pt x="2568798" y="4138668"/>
                </a:cubicBezTo>
                <a:cubicBezTo>
                  <a:pt x="2579940" y="4146056"/>
                  <a:pt x="2558799" y="4166987"/>
                  <a:pt x="2535943" y="4188658"/>
                </a:cubicBezTo>
                <a:cubicBezTo>
                  <a:pt x="2529087" y="4172651"/>
                  <a:pt x="2582797" y="4131281"/>
                  <a:pt x="2560227" y="4121677"/>
                </a:cubicBezTo>
                <a:cubicBezTo>
                  <a:pt x="2543942" y="4125125"/>
                  <a:pt x="2525373" y="4138176"/>
                  <a:pt x="2504231" y="4160831"/>
                </a:cubicBezTo>
                <a:cubicBezTo>
                  <a:pt x="2508802" y="4167480"/>
                  <a:pt x="2497660" y="4180531"/>
                  <a:pt x="2503660" y="4186688"/>
                </a:cubicBezTo>
                <a:cubicBezTo>
                  <a:pt x="2513087" y="4175852"/>
                  <a:pt x="2521087" y="4171420"/>
                  <a:pt x="2527372" y="4171666"/>
                </a:cubicBezTo>
                <a:cubicBezTo>
                  <a:pt x="2511088" y="4198261"/>
                  <a:pt x="2490232" y="4213775"/>
                  <a:pt x="2465663" y="4207865"/>
                </a:cubicBezTo>
                <a:cubicBezTo>
                  <a:pt x="2460520" y="4206388"/>
                  <a:pt x="2455378" y="4198508"/>
                  <a:pt x="2448521" y="4199739"/>
                </a:cubicBezTo>
                <a:cubicBezTo>
                  <a:pt x="2437093" y="4201463"/>
                  <a:pt x="2422237" y="4221655"/>
                  <a:pt x="2410238" y="4220917"/>
                </a:cubicBezTo>
                <a:cubicBezTo>
                  <a:pt x="2411666" y="4220917"/>
                  <a:pt x="2412809" y="4206880"/>
                  <a:pt x="2407381" y="4206388"/>
                </a:cubicBezTo>
                <a:cubicBezTo>
                  <a:pt x="2401381" y="4206142"/>
                  <a:pt x="2400524" y="4204664"/>
                  <a:pt x="2392811" y="4212790"/>
                </a:cubicBezTo>
                <a:cubicBezTo>
                  <a:pt x="2369955" y="4234461"/>
                  <a:pt x="2348528" y="4255392"/>
                  <a:pt x="2359956" y="4262779"/>
                </a:cubicBezTo>
                <a:cubicBezTo>
                  <a:pt x="2374526" y="4248989"/>
                  <a:pt x="2391096" y="4227319"/>
                  <a:pt x="2401095" y="4229782"/>
                </a:cubicBezTo>
                <a:cubicBezTo>
                  <a:pt x="2383954" y="4244064"/>
                  <a:pt x="2389096" y="4248743"/>
                  <a:pt x="2395096" y="4253176"/>
                </a:cubicBezTo>
                <a:cubicBezTo>
                  <a:pt x="2377954" y="4267951"/>
                  <a:pt x="2367098" y="4305381"/>
                  <a:pt x="2341957" y="4306612"/>
                </a:cubicBezTo>
                <a:cubicBezTo>
                  <a:pt x="2352242" y="4293561"/>
                  <a:pt x="2334529" y="4292330"/>
                  <a:pt x="2327386" y="4286912"/>
                </a:cubicBezTo>
                <a:cubicBezTo>
                  <a:pt x="2318530" y="4306366"/>
                  <a:pt x="2305960" y="4318432"/>
                  <a:pt x="2288818" y="4333700"/>
                </a:cubicBezTo>
                <a:cubicBezTo>
                  <a:pt x="2260248" y="4359557"/>
                  <a:pt x="2273105" y="4344289"/>
                  <a:pt x="2253392" y="4369653"/>
                </a:cubicBezTo>
                <a:cubicBezTo>
                  <a:pt x="2242536" y="4383689"/>
                  <a:pt x="2219680" y="4404621"/>
                  <a:pt x="2211966" y="4402404"/>
                </a:cubicBezTo>
                <a:cubicBezTo>
                  <a:pt x="2231679" y="4389107"/>
                  <a:pt x="2239393" y="4368668"/>
                  <a:pt x="2259391" y="4346259"/>
                </a:cubicBezTo>
                <a:cubicBezTo>
                  <a:pt x="2295389" y="4306859"/>
                  <a:pt x="2362527" y="4255884"/>
                  <a:pt x="2339957" y="4240124"/>
                </a:cubicBezTo>
                <a:cubicBezTo>
                  <a:pt x="2293389" y="4285681"/>
                  <a:pt x="2247964" y="4352169"/>
                  <a:pt x="2212537" y="4376302"/>
                </a:cubicBezTo>
                <a:cubicBezTo>
                  <a:pt x="2185111" y="4372854"/>
                  <a:pt x="2236536" y="4339856"/>
                  <a:pt x="2245107" y="4326559"/>
                </a:cubicBezTo>
                <a:cubicBezTo>
                  <a:pt x="2249106" y="4320649"/>
                  <a:pt x="2240536" y="4316955"/>
                  <a:pt x="2242536" y="4312030"/>
                </a:cubicBezTo>
                <a:cubicBezTo>
                  <a:pt x="2244250" y="4308090"/>
                  <a:pt x="2259963" y="4297501"/>
                  <a:pt x="2260248" y="4294053"/>
                </a:cubicBezTo>
                <a:cubicBezTo>
                  <a:pt x="2260534" y="4293068"/>
                  <a:pt x="2253678" y="4292330"/>
                  <a:pt x="2254535" y="4291345"/>
                </a:cubicBezTo>
                <a:cubicBezTo>
                  <a:pt x="2263963" y="4277308"/>
                  <a:pt x="2294246" y="4258593"/>
                  <a:pt x="2284247" y="4253176"/>
                </a:cubicBezTo>
                <a:cubicBezTo>
                  <a:pt x="2234822" y="4301441"/>
                  <a:pt x="2206538" y="4340841"/>
                  <a:pt x="2171683" y="4383197"/>
                </a:cubicBezTo>
                <a:cubicBezTo>
                  <a:pt x="2136828" y="4392801"/>
                  <a:pt x="2133400" y="4416933"/>
                  <a:pt x="2094832" y="4451655"/>
                </a:cubicBezTo>
                <a:cubicBezTo>
                  <a:pt x="2062834" y="4480466"/>
                  <a:pt x="2078833" y="4464706"/>
                  <a:pt x="2041693" y="4505091"/>
                </a:cubicBezTo>
                <a:cubicBezTo>
                  <a:pt x="2017694" y="4531194"/>
                  <a:pt x="1995696" y="4549663"/>
                  <a:pt x="1970555" y="4576258"/>
                </a:cubicBezTo>
                <a:cubicBezTo>
                  <a:pt x="1959984" y="4593250"/>
                  <a:pt x="1960555" y="4631665"/>
                  <a:pt x="1920273" y="4644224"/>
                </a:cubicBezTo>
                <a:cubicBezTo>
                  <a:pt x="1931700" y="4630680"/>
                  <a:pt x="1905988" y="4632896"/>
                  <a:pt x="1920558" y="4618121"/>
                </a:cubicBezTo>
                <a:cubicBezTo>
                  <a:pt x="1922844" y="4608517"/>
                  <a:pt x="1941128" y="4592018"/>
                  <a:pt x="1935414" y="4585862"/>
                </a:cubicBezTo>
                <a:cubicBezTo>
                  <a:pt x="1908273" y="4614427"/>
                  <a:pt x="1882275" y="4639791"/>
                  <a:pt x="1861991" y="4642746"/>
                </a:cubicBezTo>
                <a:cubicBezTo>
                  <a:pt x="1874847" y="4630434"/>
                  <a:pt x="1887989" y="4617875"/>
                  <a:pt x="1882561" y="4613196"/>
                </a:cubicBezTo>
                <a:cubicBezTo>
                  <a:pt x="1893417" y="4603839"/>
                  <a:pt x="1913130" y="4589556"/>
                  <a:pt x="1932843" y="4571579"/>
                </a:cubicBezTo>
                <a:cubicBezTo>
                  <a:pt x="1956556" y="4549909"/>
                  <a:pt x="1998838" y="4510755"/>
                  <a:pt x="1997981" y="4497458"/>
                </a:cubicBezTo>
                <a:cubicBezTo>
                  <a:pt x="1957127" y="4537597"/>
                  <a:pt x="1902274" y="4573796"/>
                  <a:pt x="1862277" y="4616890"/>
                </a:cubicBezTo>
                <a:cubicBezTo>
                  <a:pt x="1830850" y="4650626"/>
                  <a:pt x="1811994" y="4682147"/>
                  <a:pt x="1790853" y="4713913"/>
                </a:cubicBezTo>
                <a:cubicBezTo>
                  <a:pt x="1767998" y="4723517"/>
                  <a:pt x="1732572" y="4764641"/>
                  <a:pt x="1696289" y="4800101"/>
                </a:cubicBezTo>
                <a:cubicBezTo>
                  <a:pt x="1698574" y="4797885"/>
                  <a:pt x="1682575" y="4800101"/>
                  <a:pt x="1681718" y="4806504"/>
                </a:cubicBezTo>
                <a:cubicBezTo>
                  <a:pt x="1678576" y="4830144"/>
                  <a:pt x="1658291" y="4824480"/>
                  <a:pt x="1628579" y="4859941"/>
                </a:cubicBezTo>
                <a:cubicBezTo>
                  <a:pt x="1614866" y="4875947"/>
                  <a:pt x="1621722" y="4895155"/>
                  <a:pt x="1595724" y="4909683"/>
                </a:cubicBezTo>
                <a:cubicBezTo>
                  <a:pt x="1585154" y="4900326"/>
                  <a:pt x="1575726" y="4886782"/>
                  <a:pt x="1605152" y="4874716"/>
                </a:cubicBezTo>
                <a:cubicBezTo>
                  <a:pt x="1625722" y="4854031"/>
                  <a:pt x="1646292" y="4833345"/>
                  <a:pt x="1666862" y="4812414"/>
                </a:cubicBezTo>
                <a:cubicBezTo>
                  <a:pt x="1664005" y="4808474"/>
                  <a:pt x="1670290" y="4800840"/>
                  <a:pt x="1664291" y="4798131"/>
                </a:cubicBezTo>
                <a:cubicBezTo>
                  <a:pt x="1659148" y="4795176"/>
                  <a:pt x="1670576" y="4785326"/>
                  <a:pt x="1676290" y="4777692"/>
                </a:cubicBezTo>
                <a:cubicBezTo>
                  <a:pt x="1689146" y="4770551"/>
                  <a:pt x="1698860" y="4774737"/>
                  <a:pt x="1714573" y="4756515"/>
                </a:cubicBezTo>
                <a:cubicBezTo>
                  <a:pt x="1729715" y="4734598"/>
                  <a:pt x="1759141" y="4706526"/>
                  <a:pt x="1750285" y="4694705"/>
                </a:cubicBezTo>
                <a:cubicBezTo>
                  <a:pt x="1762570" y="4677468"/>
                  <a:pt x="1809709" y="4645701"/>
                  <a:pt x="1797995" y="4638560"/>
                </a:cubicBezTo>
                <a:cubicBezTo>
                  <a:pt x="1755142" y="4688795"/>
                  <a:pt x="1713430" y="4706033"/>
                  <a:pt x="1691432" y="4745433"/>
                </a:cubicBezTo>
                <a:cubicBezTo>
                  <a:pt x="1679718" y="4747650"/>
                  <a:pt x="1666291" y="4759716"/>
                  <a:pt x="1653149" y="4766611"/>
                </a:cubicBezTo>
                <a:cubicBezTo>
                  <a:pt x="1641721" y="4772767"/>
                  <a:pt x="1630293" y="4768335"/>
                  <a:pt x="1614866" y="4788035"/>
                </a:cubicBezTo>
                <a:cubicBezTo>
                  <a:pt x="1583154" y="4828420"/>
                  <a:pt x="1528301" y="4889983"/>
                  <a:pt x="1482018" y="4921504"/>
                </a:cubicBezTo>
                <a:cubicBezTo>
                  <a:pt x="1471162" y="4912639"/>
                  <a:pt x="1458020" y="4913131"/>
                  <a:pt x="1440878" y="4928152"/>
                </a:cubicBezTo>
                <a:cubicBezTo>
                  <a:pt x="1414594" y="4948345"/>
                  <a:pt x="1430022" y="4976910"/>
                  <a:pt x="1393453" y="4984544"/>
                </a:cubicBezTo>
                <a:cubicBezTo>
                  <a:pt x="1421451" y="4962381"/>
                  <a:pt x="1398595" y="4961396"/>
                  <a:pt x="1402595" y="4949330"/>
                </a:cubicBezTo>
                <a:cubicBezTo>
                  <a:pt x="1380597" y="4975187"/>
                  <a:pt x="1372883" y="4947606"/>
                  <a:pt x="1353170" y="4965336"/>
                </a:cubicBezTo>
                <a:cubicBezTo>
                  <a:pt x="1320887" y="4992670"/>
                  <a:pt x="1315744" y="5008677"/>
                  <a:pt x="1296603" y="5030347"/>
                </a:cubicBezTo>
                <a:cubicBezTo>
                  <a:pt x="1275176" y="5029362"/>
                  <a:pt x="1244035" y="5065068"/>
                  <a:pt x="1223465" y="5061128"/>
                </a:cubicBezTo>
                <a:cubicBezTo>
                  <a:pt x="1253177" y="5029608"/>
                  <a:pt x="1293460" y="4993655"/>
                  <a:pt x="1276890" y="4981835"/>
                </a:cubicBezTo>
                <a:cubicBezTo>
                  <a:pt x="1260034" y="4979373"/>
                  <a:pt x="1230893" y="5024437"/>
                  <a:pt x="1208895" y="5041182"/>
                </a:cubicBezTo>
                <a:cubicBezTo>
                  <a:pt x="1189182" y="5051525"/>
                  <a:pt x="1157184" y="5064083"/>
                  <a:pt x="1126900" y="5080829"/>
                </a:cubicBezTo>
                <a:cubicBezTo>
                  <a:pt x="1132043" y="5085507"/>
                  <a:pt x="1115758" y="5099544"/>
                  <a:pt x="1106331" y="5110379"/>
                </a:cubicBezTo>
                <a:cubicBezTo>
                  <a:pt x="1085760" y="5114073"/>
                  <a:pt x="1057762" y="5145347"/>
                  <a:pt x="1041764" y="5132295"/>
                </a:cubicBezTo>
                <a:cubicBezTo>
                  <a:pt x="1044049" y="5109886"/>
                  <a:pt x="1129757" y="5063345"/>
                  <a:pt x="1133471" y="5031578"/>
                </a:cubicBezTo>
                <a:cubicBezTo>
                  <a:pt x="1077761" y="5069255"/>
                  <a:pt x="1014908" y="5134265"/>
                  <a:pt x="965483" y="5148794"/>
                </a:cubicBezTo>
                <a:cubicBezTo>
                  <a:pt x="972626" y="5123430"/>
                  <a:pt x="1045192" y="5070486"/>
                  <a:pt x="1022337" y="5057681"/>
                </a:cubicBezTo>
                <a:cubicBezTo>
                  <a:pt x="975483" y="5098066"/>
                  <a:pt x="974054" y="5119244"/>
                  <a:pt x="930343" y="5158398"/>
                </a:cubicBezTo>
                <a:cubicBezTo>
                  <a:pt x="894917" y="5149040"/>
                  <a:pt x="914916" y="5116535"/>
                  <a:pt x="952056" y="5076642"/>
                </a:cubicBezTo>
                <a:cubicBezTo>
                  <a:pt x="917487" y="5080829"/>
                  <a:pt x="978625" y="5044876"/>
                  <a:pt x="961198" y="5041921"/>
                </a:cubicBezTo>
                <a:cubicBezTo>
                  <a:pt x="955484" y="5039458"/>
                  <a:pt x="945770" y="5050540"/>
                  <a:pt x="937771" y="5056942"/>
                </a:cubicBezTo>
                <a:cubicBezTo>
                  <a:pt x="906630" y="5056203"/>
                  <a:pt x="961769" y="5019266"/>
                  <a:pt x="935200" y="5016557"/>
                </a:cubicBezTo>
                <a:cubicBezTo>
                  <a:pt x="906345" y="5052017"/>
                  <a:pt x="894060" y="5025668"/>
                  <a:pt x="867776" y="5050293"/>
                </a:cubicBezTo>
                <a:cubicBezTo>
                  <a:pt x="882061" y="5054480"/>
                  <a:pt x="839207" y="5083045"/>
                  <a:pt x="829493" y="5097327"/>
                </a:cubicBezTo>
                <a:cubicBezTo>
                  <a:pt x="805780" y="5112349"/>
                  <a:pt x="789782" y="5099298"/>
                  <a:pt x="761784" y="5130818"/>
                </a:cubicBezTo>
                <a:cubicBezTo>
                  <a:pt x="770926" y="5139190"/>
                  <a:pt x="759498" y="5156182"/>
                  <a:pt x="758355" y="5168741"/>
                </a:cubicBezTo>
                <a:cubicBezTo>
                  <a:pt x="736643" y="5200753"/>
                  <a:pt x="732928" y="5166524"/>
                  <a:pt x="711216" y="5198537"/>
                </a:cubicBezTo>
                <a:cubicBezTo>
                  <a:pt x="693788" y="5216267"/>
                  <a:pt x="715787" y="5217498"/>
                  <a:pt x="687217" y="5239661"/>
                </a:cubicBezTo>
                <a:cubicBezTo>
                  <a:pt x="683218" y="5251727"/>
                  <a:pt x="706073" y="5252713"/>
                  <a:pt x="678075" y="5274875"/>
                </a:cubicBezTo>
                <a:cubicBezTo>
                  <a:pt x="650077" y="5290389"/>
                  <a:pt x="621222" y="5309104"/>
                  <a:pt x="602081" y="5291128"/>
                </a:cubicBezTo>
                <a:cubicBezTo>
                  <a:pt x="635792" y="5265025"/>
                  <a:pt x="620936" y="5259115"/>
                  <a:pt x="620079" y="5247541"/>
                </a:cubicBezTo>
                <a:cubicBezTo>
                  <a:pt x="653506" y="5221685"/>
                  <a:pt x="717215" y="5156182"/>
                  <a:pt x="724072" y="5126139"/>
                </a:cubicBezTo>
                <a:cubicBezTo>
                  <a:pt x="692074" y="5111610"/>
                  <a:pt x="678932" y="5155197"/>
                  <a:pt x="647506" y="5168494"/>
                </a:cubicBezTo>
                <a:cubicBezTo>
                  <a:pt x="678075" y="5131557"/>
                  <a:pt x="699788" y="5098313"/>
                  <a:pt x="727786" y="5062360"/>
                </a:cubicBezTo>
                <a:cubicBezTo>
                  <a:pt x="741785" y="5075411"/>
                  <a:pt x="762355" y="5062606"/>
                  <a:pt x="783211" y="5049555"/>
                </a:cubicBezTo>
                <a:cubicBezTo>
                  <a:pt x="819779" y="5015326"/>
                  <a:pt x="842635" y="4986514"/>
                  <a:pt x="836921" y="4970015"/>
                </a:cubicBezTo>
                <a:cubicBezTo>
                  <a:pt x="824065" y="4986022"/>
                  <a:pt x="815494" y="4984544"/>
                  <a:pt x="807495" y="4982328"/>
                </a:cubicBezTo>
                <a:cubicBezTo>
                  <a:pt x="826636" y="4954255"/>
                  <a:pt x="838350" y="4942435"/>
                  <a:pt x="869776" y="4920026"/>
                </a:cubicBezTo>
                <a:cubicBezTo>
                  <a:pt x="849777" y="4916332"/>
                  <a:pt x="897202" y="4884073"/>
                  <a:pt x="887775" y="4876193"/>
                </a:cubicBezTo>
                <a:cubicBezTo>
                  <a:pt x="876347" y="4872253"/>
                  <a:pt x="886346" y="4859448"/>
                  <a:pt x="873490" y="4856247"/>
                </a:cubicBezTo>
                <a:cubicBezTo>
                  <a:pt x="842349" y="4890230"/>
                  <a:pt x="823779" y="4885551"/>
                  <a:pt x="794067" y="4910422"/>
                </a:cubicBezTo>
                <a:cubicBezTo>
                  <a:pt x="778068" y="4923966"/>
                  <a:pt x="765212" y="4941204"/>
                  <a:pt x="749499" y="4954994"/>
                </a:cubicBezTo>
                <a:cubicBezTo>
                  <a:pt x="740642" y="4963859"/>
                  <a:pt x="731786" y="4972724"/>
                  <a:pt x="722929" y="4981835"/>
                </a:cubicBezTo>
                <a:cubicBezTo>
                  <a:pt x="716358" y="4981097"/>
                  <a:pt x="721215" y="4975679"/>
                  <a:pt x="726072" y="4970015"/>
                </a:cubicBezTo>
                <a:cubicBezTo>
                  <a:pt x="734928" y="4961150"/>
                  <a:pt x="743785" y="4952285"/>
                  <a:pt x="752641" y="4943420"/>
                </a:cubicBezTo>
                <a:cubicBezTo>
                  <a:pt x="730071" y="4939234"/>
                  <a:pt x="766926" y="4909683"/>
                  <a:pt x="735785" y="4909191"/>
                </a:cubicBezTo>
                <a:cubicBezTo>
                  <a:pt x="705216" y="4935786"/>
                  <a:pt x="706645" y="4948838"/>
                  <a:pt x="708644" y="4961889"/>
                </a:cubicBezTo>
                <a:cubicBezTo>
                  <a:pt x="674647" y="4985529"/>
                  <a:pt x="698360" y="4942681"/>
                  <a:pt x="674075" y="4945390"/>
                </a:cubicBezTo>
                <a:cubicBezTo>
                  <a:pt x="684361" y="4927167"/>
                  <a:pt x="716358" y="4900080"/>
                  <a:pt x="715787" y="4886536"/>
                </a:cubicBezTo>
                <a:cubicBezTo>
                  <a:pt x="688360" y="4915840"/>
                  <a:pt x="667790" y="4919287"/>
                  <a:pt x="638935" y="4954994"/>
                </a:cubicBezTo>
                <a:cubicBezTo>
                  <a:pt x="603795" y="4945390"/>
                  <a:pt x="703216" y="4879641"/>
                  <a:pt x="675218" y="4867328"/>
                </a:cubicBezTo>
                <a:cubicBezTo>
                  <a:pt x="656077" y="4881364"/>
                  <a:pt x="630079" y="4922735"/>
                  <a:pt x="616365" y="4917810"/>
                </a:cubicBezTo>
                <a:cubicBezTo>
                  <a:pt x="643506" y="4890968"/>
                  <a:pt x="617794" y="4886043"/>
                  <a:pt x="607795" y="4874716"/>
                </a:cubicBezTo>
                <a:cubicBezTo>
                  <a:pt x="619222" y="4864866"/>
                  <a:pt x="622651" y="4858463"/>
                  <a:pt x="620079" y="4854277"/>
                </a:cubicBezTo>
                <a:cubicBezTo>
                  <a:pt x="653220" y="4818570"/>
                  <a:pt x="673790" y="4830883"/>
                  <a:pt x="708359" y="4791236"/>
                </a:cubicBezTo>
                <a:cubicBezTo>
                  <a:pt x="711501" y="4770797"/>
                  <a:pt x="700074" y="4788527"/>
                  <a:pt x="685218" y="4780401"/>
                </a:cubicBezTo>
                <a:cubicBezTo>
                  <a:pt x="710359" y="4757746"/>
                  <a:pt x="706359" y="4747157"/>
                  <a:pt x="688646" y="4742478"/>
                </a:cubicBezTo>
                <a:cubicBezTo>
                  <a:pt x="722929" y="4704063"/>
                  <a:pt x="737500" y="4673774"/>
                  <a:pt x="754070" y="4642746"/>
                </a:cubicBezTo>
                <a:cubicBezTo>
                  <a:pt x="775211" y="4638314"/>
                  <a:pt x="794638" y="4591526"/>
                  <a:pt x="834064" y="4562714"/>
                </a:cubicBezTo>
                <a:cubicBezTo>
                  <a:pt x="824065" y="4556558"/>
                  <a:pt x="859491" y="4531194"/>
                  <a:pt x="843206" y="4527747"/>
                </a:cubicBezTo>
                <a:cubicBezTo>
                  <a:pt x="806352" y="4571087"/>
                  <a:pt x="756355" y="4618367"/>
                  <a:pt x="712644" y="4675498"/>
                </a:cubicBezTo>
                <a:cubicBezTo>
                  <a:pt x="694931" y="4693228"/>
                  <a:pt x="685503" y="4679438"/>
                  <a:pt x="665790" y="4705787"/>
                </a:cubicBezTo>
                <a:cubicBezTo>
                  <a:pt x="692360" y="4709973"/>
                  <a:pt x="630650" y="4751343"/>
                  <a:pt x="644363" y="4760947"/>
                </a:cubicBezTo>
                <a:cubicBezTo>
                  <a:pt x="616937" y="4785572"/>
                  <a:pt x="605795" y="4802810"/>
                  <a:pt x="588367" y="4826204"/>
                </a:cubicBezTo>
                <a:cubicBezTo>
                  <a:pt x="580653" y="4836300"/>
                  <a:pt x="570940" y="4842457"/>
                  <a:pt x="576368" y="4846889"/>
                </a:cubicBezTo>
                <a:cubicBezTo>
                  <a:pt x="587224" y="4842703"/>
                  <a:pt x="605795" y="4840240"/>
                  <a:pt x="593510" y="4855016"/>
                </a:cubicBezTo>
                <a:cubicBezTo>
                  <a:pt x="582653" y="4847382"/>
                  <a:pt x="559798" y="4885305"/>
                  <a:pt x="543513" y="4896878"/>
                </a:cubicBezTo>
                <a:cubicBezTo>
                  <a:pt x="524372" y="4888013"/>
                  <a:pt x="496374" y="4911407"/>
                  <a:pt x="467233" y="4938987"/>
                </a:cubicBezTo>
                <a:cubicBezTo>
                  <a:pt x="442949" y="4916086"/>
                  <a:pt x="514372" y="4885058"/>
                  <a:pt x="553227" y="4835808"/>
                </a:cubicBezTo>
                <a:cubicBezTo>
                  <a:pt x="554370" y="4826697"/>
                  <a:pt x="560655" y="4815369"/>
                  <a:pt x="568369" y="4803549"/>
                </a:cubicBezTo>
                <a:cubicBezTo>
                  <a:pt x="540656" y="4814876"/>
                  <a:pt x="552655" y="4797885"/>
                  <a:pt x="539228" y="4790005"/>
                </a:cubicBezTo>
                <a:cubicBezTo>
                  <a:pt x="554084" y="4771782"/>
                  <a:pt x="523800" y="4772275"/>
                  <a:pt x="557227" y="4746172"/>
                </a:cubicBezTo>
                <a:cubicBezTo>
                  <a:pt x="564655" y="4750851"/>
                  <a:pt x="572083" y="4755283"/>
                  <a:pt x="583510" y="4745433"/>
                </a:cubicBezTo>
                <a:cubicBezTo>
                  <a:pt x="616937" y="4718099"/>
                  <a:pt x="638364" y="4685102"/>
                  <a:pt x="666362" y="4653581"/>
                </a:cubicBezTo>
                <a:cubicBezTo>
                  <a:pt x="696074" y="4620337"/>
                  <a:pt x="744928" y="4584631"/>
                  <a:pt x="743785" y="4559267"/>
                </a:cubicBezTo>
                <a:cubicBezTo>
                  <a:pt x="694360" y="4581676"/>
                  <a:pt x="660648" y="4654320"/>
                  <a:pt x="622365" y="4672050"/>
                </a:cubicBezTo>
                <a:cubicBezTo>
                  <a:pt x="603795" y="4664663"/>
                  <a:pt x="652363" y="4618121"/>
                  <a:pt x="605509" y="4637821"/>
                </a:cubicBezTo>
                <a:cubicBezTo>
                  <a:pt x="610080" y="4627971"/>
                  <a:pt x="648649" y="4601622"/>
                  <a:pt x="649791" y="4593496"/>
                </a:cubicBezTo>
                <a:cubicBezTo>
                  <a:pt x="649791" y="4592757"/>
                  <a:pt x="643506" y="4591280"/>
                  <a:pt x="644078" y="4590787"/>
                </a:cubicBezTo>
                <a:cubicBezTo>
                  <a:pt x="659505" y="4574042"/>
                  <a:pt x="682932" y="4563453"/>
                  <a:pt x="679504" y="4555081"/>
                </a:cubicBezTo>
                <a:cubicBezTo>
                  <a:pt x="664648" y="4538582"/>
                  <a:pt x="650363" y="4566654"/>
                  <a:pt x="617794" y="4591280"/>
                </a:cubicBezTo>
                <a:cubicBezTo>
                  <a:pt x="601509" y="4603839"/>
                  <a:pt x="615794" y="4579213"/>
                  <a:pt x="597509" y="4594727"/>
                </a:cubicBezTo>
                <a:cubicBezTo>
                  <a:pt x="558655" y="4627479"/>
                  <a:pt x="535514" y="4659738"/>
                  <a:pt x="496659" y="4704309"/>
                </a:cubicBezTo>
                <a:cubicBezTo>
                  <a:pt x="529514" y="4707757"/>
                  <a:pt x="511516" y="4732875"/>
                  <a:pt x="496088" y="4756515"/>
                </a:cubicBezTo>
                <a:cubicBezTo>
                  <a:pt x="462948" y="4772521"/>
                  <a:pt x="486375" y="4729673"/>
                  <a:pt x="449234" y="4760455"/>
                </a:cubicBezTo>
                <a:cubicBezTo>
                  <a:pt x="433807" y="4775476"/>
                  <a:pt x="430664" y="4785572"/>
                  <a:pt x="434378" y="4792714"/>
                </a:cubicBezTo>
                <a:cubicBezTo>
                  <a:pt x="421236" y="4805026"/>
                  <a:pt x="408094" y="4817585"/>
                  <a:pt x="413523" y="4822264"/>
                </a:cubicBezTo>
                <a:cubicBezTo>
                  <a:pt x="440949" y="4810690"/>
                  <a:pt x="428664" y="4828174"/>
                  <a:pt x="442092" y="4835808"/>
                </a:cubicBezTo>
                <a:cubicBezTo>
                  <a:pt x="435235" y="4844673"/>
                  <a:pt x="422379" y="4853538"/>
                  <a:pt x="415808" y="4862403"/>
                </a:cubicBezTo>
                <a:cubicBezTo>
                  <a:pt x="409237" y="4871514"/>
                  <a:pt x="404952" y="4879148"/>
                  <a:pt x="394952" y="4891953"/>
                </a:cubicBezTo>
                <a:cubicBezTo>
                  <a:pt x="391238" y="4897125"/>
                  <a:pt x="390953" y="4904758"/>
                  <a:pt x="391810" y="4903773"/>
                </a:cubicBezTo>
                <a:cubicBezTo>
                  <a:pt x="370668" y="4926921"/>
                  <a:pt x="337814" y="4940219"/>
                  <a:pt x="306387" y="4980850"/>
                </a:cubicBezTo>
                <a:cubicBezTo>
                  <a:pt x="290674" y="4974940"/>
                  <a:pt x="273818" y="4972970"/>
                  <a:pt x="253820" y="4982328"/>
                </a:cubicBezTo>
                <a:cubicBezTo>
                  <a:pt x="241820" y="4995133"/>
                  <a:pt x="229536" y="5007938"/>
                  <a:pt x="221250" y="5006214"/>
                </a:cubicBezTo>
                <a:cubicBezTo>
                  <a:pt x="243249" y="4983313"/>
                  <a:pt x="260391" y="4962381"/>
                  <a:pt x="262962" y="4947360"/>
                </a:cubicBezTo>
                <a:cubicBezTo>
                  <a:pt x="250963" y="4943174"/>
                  <a:pt x="229536" y="4974940"/>
                  <a:pt x="218965" y="4965829"/>
                </a:cubicBezTo>
                <a:cubicBezTo>
                  <a:pt x="241535" y="4937510"/>
                  <a:pt x="266104" y="4907960"/>
                  <a:pt x="257819" y="4892692"/>
                </a:cubicBezTo>
                <a:cubicBezTo>
                  <a:pt x="299816" y="4856001"/>
                  <a:pt x="297531" y="4838024"/>
                  <a:pt x="311530" y="4813153"/>
                </a:cubicBezTo>
                <a:cubicBezTo>
                  <a:pt x="292388" y="4821033"/>
                  <a:pt x="278389" y="4814876"/>
                  <a:pt x="297245" y="4793453"/>
                </a:cubicBezTo>
                <a:cubicBezTo>
                  <a:pt x="305816" y="4793945"/>
                  <a:pt x="326672" y="4773752"/>
                  <a:pt x="338385" y="4760455"/>
                </a:cubicBezTo>
                <a:cubicBezTo>
                  <a:pt x="343528" y="4754791"/>
                  <a:pt x="353241" y="4737061"/>
                  <a:pt x="350384" y="4739770"/>
                </a:cubicBezTo>
                <a:cubicBezTo>
                  <a:pt x="372097" y="4720069"/>
                  <a:pt x="394667" y="4717607"/>
                  <a:pt x="415237" y="4691997"/>
                </a:cubicBezTo>
                <a:cubicBezTo>
                  <a:pt x="418951" y="4675005"/>
                  <a:pt x="456948" y="4643239"/>
                  <a:pt x="436378" y="4636344"/>
                </a:cubicBezTo>
                <a:cubicBezTo>
                  <a:pt x="453520" y="4617136"/>
                  <a:pt x="470661" y="4616151"/>
                  <a:pt x="483518" y="4606547"/>
                </a:cubicBezTo>
                <a:cubicBezTo>
                  <a:pt x="491231" y="4600883"/>
                  <a:pt x="500373" y="4572565"/>
                  <a:pt x="516087" y="4582415"/>
                </a:cubicBezTo>
                <a:cubicBezTo>
                  <a:pt x="492374" y="4626986"/>
                  <a:pt x="381811" y="4707757"/>
                  <a:pt x="426379" y="4723517"/>
                </a:cubicBezTo>
                <a:cubicBezTo>
                  <a:pt x="446949" y="4702832"/>
                  <a:pt x="467804" y="4682147"/>
                  <a:pt x="488660" y="4661215"/>
                </a:cubicBezTo>
                <a:cubicBezTo>
                  <a:pt x="497517" y="4652350"/>
                  <a:pt x="476947" y="4650134"/>
                  <a:pt x="480089" y="4644224"/>
                </a:cubicBezTo>
                <a:cubicBezTo>
                  <a:pt x="486375" y="4631911"/>
                  <a:pt x="514372" y="4612211"/>
                  <a:pt x="524372" y="4599406"/>
                </a:cubicBezTo>
                <a:cubicBezTo>
                  <a:pt x="526086" y="4597190"/>
                  <a:pt x="519801" y="4595958"/>
                  <a:pt x="527514" y="4587832"/>
                </a:cubicBezTo>
                <a:cubicBezTo>
                  <a:pt x="534657" y="4580445"/>
                  <a:pt x="533514" y="4569856"/>
                  <a:pt x="548084" y="4558528"/>
                </a:cubicBezTo>
                <a:cubicBezTo>
                  <a:pt x="554655" y="4566408"/>
                  <a:pt x="566083" y="4556558"/>
                  <a:pt x="577511" y="4546216"/>
                </a:cubicBezTo>
                <a:cubicBezTo>
                  <a:pt x="585225" y="4516419"/>
                  <a:pt x="624650" y="4492533"/>
                  <a:pt x="634364" y="4455102"/>
                </a:cubicBezTo>
                <a:cubicBezTo>
                  <a:pt x="654934" y="4467169"/>
                  <a:pt x="643792" y="4448700"/>
                  <a:pt x="666933" y="4430970"/>
                </a:cubicBezTo>
                <a:cubicBezTo>
                  <a:pt x="668647" y="4416441"/>
                  <a:pt x="696931" y="4390831"/>
                  <a:pt x="679218" y="4384674"/>
                </a:cubicBezTo>
                <a:cubicBezTo>
                  <a:pt x="722358" y="4350445"/>
                  <a:pt x="719787" y="4346013"/>
                  <a:pt x="758927" y="4304396"/>
                </a:cubicBezTo>
                <a:cubicBezTo>
                  <a:pt x="765498" y="4327051"/>
                  <a:pt x="778639" y="4325574"/>
                  <a:pt x="799781" y="4297747"/>
                </a:cubicBezTo>
                <a:cubicBezTo>
                  <a:pt x="810352" y="4283957"/>
                  <a:pt x="793210" y="4292576"/>
                  <a:pt x="796924" y="4283218"/>
                </a:cubicBezTo>
                <a:cubicBezTo>
                  <a:pt x="802352" y="4270413"/>
                  <a:pt x="833207" y="4240863"/>
                  <a:pt x="806352" y="4248251"/>
                </a:cubicBezTo>
                <a:cubicBezTo>
                  <a:pt x="779497" y="4259824"/>
                  <a:pt x="782639" y="4269921"/>
                  <a:pt x="763498" y="4290852"/>
                </a:cubicBezTo>
                <a:cubicBezTo>
                  <a:pt x="766355" y="4292576"/>
                  <a:pt x="762926" y="4297009"/>
                  <a:pt x="758641" y="4301687"/>
                </a:cubicBezTo>
                <a:cubicBezTo>
                  <a:pt x="752927" y="4301195"/>
                  <a:pt x="756070" y="4296516"/>
                  <a:pt x="760641" y="4291591"/>
                </a:cubicBezTo>
                <a:cubicBezTo>
                  <a:pt x="752356" y="4286912"/>
                  <a:pt x="759784" y="4275831"/>
                  <a:pt x="747785" y="4272876"/>
                </a:cubicBezTo>
                <a:cubicBezTo>
                  <a:pt x="710073" y="4297009"/>
                  <a:pt x="684075" y="4329514"/>
                  <a:pt x="673504" y="4355616"/>
                </a:cubicBezTo>
                <a:cubicBezTo>
                  <a:pt x="657791" y="4366452"/>
                  <a:pt x="650077" y="4346505"/>
                  <a:pt x="632650" y="4362512"/>
                </a:cubicBezTo>
                <a:cubicBezTo>
                  <a:pt x="617794" y="4376055"/>
                  <a:pt x="605223" y="4405359"/>
                  <a:pt x="582082" y="4430477"/>
                </a:cubicBezTo>
                <a:cubicBezTo>
                  <a:pt x="563512" y="4450670"/>
                  <a:pt x="527514" y="4497211"/>
                  <a:pt x="508659" y="4487115"/>
                </a:cubicBezTo>
                <a:cubicBezTo>
                  <a:pt x="518372" y="4469385"/>
                  <a:pt x="540656" y="4454364"/>
                  <a:pt x="561798" y="4433925"/>
                </a:cubicBezTo>
                <a:cubicBezTo>
                  <a:pt x="571797" y="4423828"/>
                  <a:pt x="561798" y="4425798"/>
                  <a:pt x="564940" y="4422105"/>
                </a:cubicBezTo>
                <a:cubicBezTo>
                  <a:pt x="570369" y="4415456"/>
                  <a:pt x="596367" y="4405852"/>
                  <a:pt x="606080" y="4389353"/>
                </a:cubicBezTo>
                <a:cubicBezTo>
                  <a:pt x="596081" y="4383197"/>
                  <a:pt x="631221" y="4358079"/>
                  <a:pt x="615223" y="4354385"/>
                </a:cubicBezTo>
                <a:cubicBezTo>
                  <a:pt x="600366" y="4369899"/>
                  <a:pt x="588082" y="4375317"/>
                  <a:pt x="577225" y="4375563"/>
                </a:cubicBezTo>
                <a:cubicBezTo>
                  <a:pt x="610366" y="4335670"/>
                  <a:pt x="692931" y="4275338"/>
                  <a:pt x="680932" y="4254407"/>
                </a:cubicBezTo>
                <a:cubicBezTo>
                  <a:pt x="671504" y="4265242"/>
                  <a:pt x="664076" y="4269675"/>
                  <a:pt x="657505" y="4269428"/>
                </a:cubicBezTo>
                <a:cubicBezTo>
                  <a:pt x="688074" y="4245296"/>
                  <a:pt x="665790" y="4248004"/>
                  <a:pt x="648934" y="4252191"/>
                </a:cubicBezTo>
                <a:cubicBezTo>
                  <a:pt x="648077" y="4252437"/>
                  <a:pt x="631221" y="4258347"/>
                  <a:pt x="634078" y="4258593"/>
                </a:cubicBezTo>
                <a:cubicBezTo>
                  <a:pt x="629221" y="4258101"/>
                  <a:pt x="636935" y="4231259"/>
                  <a:pt x="616937" y="4250221"/>
                </a:cubicBezTo>
                <a:cubicBezTo>
                  <a:pt x="594938" y="4273122"/>
                  <a:pt x="617508" y="4281495"/>
                  <a:pt x="636935" y="4272876"/>
                </a:cubicBezTo>
                <a:cubicBezTo>
                  <a:pt x="601509" y="4298732"/>
                  <a:pt x="600081" y="4336163"/>
                  <a:pt x="565797" y="4344043"/>
                </a:cubicBezTo>
                <a:cubicBezTo>
                  <a:pt x="598938" y="4307844"/>
                  <a:pt x="600366" y="4284696"/>
                  <a:pt x="593224" y="4265242"/>
                </a:cubicBezTo>
                <a:cubicBezTo>
                  <a:pt x="605509" y="4248251"/>
                  <a:pt x="652363" y="4216238"/>
                  <a:pt x="640649" y="4209097"/>
                </a:cubicBezTo>
                <a:cubicBezTo>
                  <a:pt x="636078" y="4195799"/>
                  <a:pt x="620365" y="4218208"/>
                  <a:pt x="611223" y="4221409"/>
                </a:cubicBezTo>
                <a:cubicBezTo>
                  <a:pt x="603509" y="4224364"/>
                  <a:pt x="601224" y="4212790"/>
                  <a:pt x="590938" y="4225103"/>
                </a:cubicBezTo>
                <a:cubicBezTo>
                  <a:pt x="569797" y="4239632"/>
                  <a:pt x="548942" y="4252929"/>
                  <a:pt x="526086" y="4272876"/>
                </a:cubicBezTo>
                <a:cubicBezTo>
                  <a:pt x="524943" y="4272876"/>
                  <a:pt x="524372" y="4272383"/>
                  <a:pt x="523515" y="4272383"/>
                </a:cubicBezTo>
                <a:cubicBezTo>
                  <a:pt x="523229" y="4278540"/>
                  <a:pt x="516087" y="4279032"/>
                  <a:pt x="522086" y="4271891"/>
                </a:cubicBezTo>
                <a:cubicBezTo>
                  <a:pt x="511516" y="4268197"/>
                  <a:pt x="533228" y="4253176"/>
                  <a:pt x="541228" y="4240863"/>
                </a:cubicBezTo>
                <a:cubicBezTo>
                  <a:pt x="543799" y="4236677"/>
                  <a:pt x="533228" y="4238401"/>
                  <a:pt x="544085" y="4229043"/>
                </a:cubicBezTo>
                <a:cubicBezTo>
                  <a:pt x="548942" y="4225103"/>
                  <a:pt x="560655" y="4228304"/>
                  <a:pt x="564655" y="4225595"/>
                </a:cubicBezTo>
                <a:cubicBezTo>
                  <a:pt x="572654" y="4220178"/>
                  <a:pt x="642363" y="4152705"/>
                  <a:pt x="638649" y="4142855"/>
                </a:cubicBezTo>
                <a:cubicBezTo>
                  <a:pt x="603509" y="4185702"/>
                  <a:pt x="588939" y="4149996"/>
                  <a:pt x="556655" y="4182501"/>
                </a:cubicBezTo>
                <a:cubicBezTo>
                  <a:pt x="557512" y="4198015"/>
                  <a:pt x="524658" y="4254161"/>
                  <a:pt x="488374" y="4268197"/>
                </a:cubicBezTo>
                <a:cubicBezTo>
                  <a:pt x="496659" y="4249482"/>
                  <a:pt x="541513" y="4204172"/>
                  <a:pt x="500659" y="4221409"/>
                </a:cubicBezTo>
                <a:cubicBezTo>
                  <a:pt x="523229" y="4197276"/>
                  <a:pt x="525515" y="4181516"/>
                  <a:pt x="551227" y="4153936"/>
                </a:cubicBezTo>
                <a:cubicBezTo>
                  <a:pt x="570083" y="4133497"/>
                  <a:pt x="613508" y="4112073"/>
                  <a:pt x="613223" y="4091634"/>
                </a:cubicBezTo>
                <a:cubicBezTo>
                  <a:pt x="593796" y="4111827"/>
                  <a:pt x="587510" y="4109857"/>
                  <a:pt x="566083" y="4121677"/>
                </a:cubicBezTo>
                <a:cubicBezTo>
                  <a:pt x="550084" y="4130542"/>
                  <a:pt x="563798" y="4112073"/>
                  <a:pt x="545799" y="4125125"/>
                </a:cubicBezTo>
                <a:cubicBezTo>
                  <a:pt x="506373" y="4150242"/>
                  <a:pt x="519229" y="4157137"/>
                  <a:pt x="489517" y="4189889"/>
                </a:cubicBezTo>
                <a:cubicBezTo>
                  <a:pt x="478375" y="4182501"/>
                  <a:pt x="455234" y="4220424"/>
                  <a:pt x="439235" y="4231752"/>
                </a:cubicBezTo>
                <a:cubicBezTo>
                  <a:pt x="419522" y="4249236"/>
                  <a:pt x="406380" y="4241848"/>
                  <a:pt x="386382" y="4259086"/>
                </a:cubicBezTo>
                <a:cubicBezTo>
                  <a:pt x="367526" y="4273615"/>
                  <a:pt x="346384" y="4294792"/>
                  <a:pt x="330386" y="4298240"/>
                </a:cubicBezTo>
                <a:cubicBezTo>
                  <a:pt x="341242" y="4271398"/>
                  <a:pt x="403523" y="4222640"/>
                  <a:pt x="401809" y="4200970"/>
                </a:cubicBezTo>
                <a:cubicBezTo>
                  <a:pt x="361526" y="4217715"/>
                  <a:pt x="409237" y="4185456"/>
                  <a:pt x="402095" y="4175114"/>
                </a:cubicBezTo>
                <a:cubicBezTo>
                  <a:pt x="389524" y="4185210"/>
                  <a:pt x="361812" y="4205157"/>
                  <a:pt x="348956" y="4228550"/>
                </a:cubicBezTo>
                <a:cubicBezTo>
                  <a:pt x="346384" y="4232983"/>
                  <a:pt x="364955" y="4238154"/>
                  <a:pt x="342670" y="4251698"/>
                </a:cubicBezTo>
                <a:cubicBezTo>
                  <a:pt x="336100" y="4243818"/>
                  <a:pt x="324957" y="4253422"/>
                  <a:pt x="313530" y="4264011"/>
                </a:cubicBezTo>
                <a:cubicBezTo>
                  <a:pt x="308101" y="4259332"/>
                  <a:pt x="301245" y="4261302"/>
                  <a:pt x="292960" y="4267458"/>
                </a:cubicBezTo>
                <a:cubicBezTo>
                  <a:pt x="282960" y="4255884"/>
                  <a:pt x="284389" y="4246034"/>
                  <a:pt x="254962" y="4262533"/>
                </a:cubicBezTo>
                <a:cubicBezTo>
                  <a:pt x="238106" y="4277555"/>
                  <a:pt x="227250" y="4314739"/>
                  <a:pt x="201823" y="4315970"/>
                </a:cubicBezTo>
                <a:cubicBezTo>
                  <a:pt x="211251" y="4289867"/>
                  <a:pt x="255534" y="4258101"/>
                  <a:pt x="275818" y="4233229"/>
                </a:cubicBezTo>
                <a:cubicBezTo>
                  <a:pt x="277247" y="4231752"/>
                  <a:pt x="263819" y="4229535"/>
                  <a:pt x="264390" y="4227565"/>
                </a:cubicBezTo>
                <a:cubicBezTo>
                  <a:pt x="268390" y="4212790"/>
                  <a:pt x="300959" y="4202448"/>
                  <a:pt x="305816" y="4194814"/>
                </a:cubicBezTo>
                <a:cubicBezTo>
                  <a:pt x="303816" y="4177576"/>
                  <a:pt x="292103" y="4191120"/>
                  <a:pt x="291531" y="4175114"/>
                </a:cubicBezTo>
                <a:cubicBezTo>
                  <a:pt x="290960" y="4168711"/>
                  <a:pt x="307816" y="4161324"/>
                  <a:pt x="303245" y="4154428"/>
                </a:cubicBezTo>
                <a:cubicBezTo>
                  <a:pt x="301245" y="4151227"/>
                  <a:pt x="294102" y="4151966"/>
                  <a:pt x="291531" y="4149011"/>
                </a:cubicBezTo>
                <a:cubicBezTo>
                  <a:pt x="339242" y="4086217"/>
                  <a:pt x="386382" y="4017512"/>
                  <a:pt x="443520" y="3945607"/>
                </a:cubicBezTo>
                <a:cubicBezTo>
                  <a:pt x="456377" y="3929354"/>
                  <a:pt x="474090" y="3895125"/>
                  <a:pt x="496659" y="3892416"/>
                </a:cubicBezTo>
                <a:cubicBezTo>
                  <a:pt x="493803" y="3902513"/>
                  <a:pt x="443806" y="3958412"/>
                  <a:pt x="478375" y="3936003"/>
                </a:cubicBezTo>
                <a:cubicBezTo>
                  <a:pt x="487232" y="3913348"/>
                  <a:pt x="532086" y="3875425"/>
                  <a:pt x="532086" y="3856464"/>
                </a:cubicBezTo>
                <a:cubicBezTo>
                  <a:pt x="523800" y="3854740"/>
                  <a:pt x="510944" y="3870500"/>
                  <a:pt x="499516" y="3880596"/>
                </a:cubicBezTo>
                <a:cubicBezTo>
                  <a:pt x="494374" y="3875917"/>
                  <a:pt x="487517" y="3877641"/>
                  <a:pt x="479232" y="3884044"/>
                </a:cubicBezTo>
                <a:cubicBezTo>
                  <a:pt x="463233" y="3897588"/>
                  <a:pt x="469233" y="3902020"/>
                  <a:pt x="458376" y="3913594"/>
                </a:cubicBezTo>
                <a:cubicBezTo>
                  <a:pt x="445235" y="3925907"/>
                  <a:pt x="432093" y="3938219"/>
                  <a:pt x="437521" y="3942898"/>
                </a:cubicBezTo>
                <a:cubicBezTo>
                  <a:pt x="422665" y="3958166"/>
                  <a:pt x="410094" y="3963829"/>
                  <a:pt x="399238" y="3964076"/>
                </a:cubicBezTo>
                <a:cubicBezTo>
                  <a:pt x="386953" y="3976881"/>
                  <a:pt x="375240" y="3989932"/>
                  <a:pt x="366955" y="3988208"/>
                </a:cubicBezTo>
                <a:cubicBezTo>
                  <a:pt x="414094" y="3945853"/>
                  <a:pt x="405809" y="3926892"/>
                  <a:pt x="452948" y="3884536"/>
                </a:cubicBezTo>
                <a:cubicBezTo>
                  <a:pt x="446663" y="3878626"/>
                  <a:pt x="477232" y="3856956"/>
                  <a:pt x="467804" y="3852524"/>
                </a:cubicBezTo>
                <a:cubicBezTo>
                  <a:pt x="418665" y="3898326"/>
                  <a:pt x="385239" y="3946099"/>
                  <a:pt x="322672" y="4006677"/>
                </a:cubicBezTo>
                <a:cubicBezTo>
                  <a:pt x="306959" y="4021945"/>
                  <a:pt x="292388" y="4045585"/>
                  <a:pt x="272675" y="4048540"/>
                </a:cubicBezTo>
                <a:cubicBezTo>
                  <a:pt x="284103" y="4034996"/>
                  <a:pt x="258676" y="4036966"/>
                  <a:pt x="273247" y="4022191"/>
                </a:cubicBezTo>
                <a:cubicBezTo>
                  <a:pt x="282675" y="4011356"/>
                  <a:pt x="270104" y="4009879"/>
                  <a:pt x="264676" y="4005200"/>
                </a:cubicBezTo>
                <a:cubicBezTo>
                  <a:pt x="262676" y="4012095"/>
                  <a:pt x="236107" y="4053711"/>
                  <a:pt x="220393" y="4049771"/>
                </a:cubicBezTo>
                <a:cubicBezTo>
                  <a:pt x="224679" y="4029825"/>
                  <a:pt x="260105" y="4001014"/>
                  <a:pt x="279818" y="3972941"/>
                </a:cubicBezTo>
                <a:cubicBezTo>
                  <a:pt x="282389" y="3969001"/>
                  <a:pt x="284103" y="3951763"/>
                  <a:pt x="285817" y="3949547"/>
                </a:cubicBezTo>
                <a:cubicBezTo>
                  <a:pt x="298388" y="3934525"/>
                  <a:pt x="306673" y="3936988"/>
                  <a:pt x="318101" y="3925907"/>
                </a:cubicBezTo>
                <a:cubicBezTo>
                  <a:pt x="316101" y="3912855"/>
                  <a:pt x="338671" y="3889708"/>
                  <a:pt x="345242" y="3872962"/>
                </a:cubicBezTo>
                <a:cubicBezTo>
                  <a:pt x="371811" y="3882566"/>
                  <a:pt x="300102" y="3933540"/>
                  <a:pt x="326672" y="3942898"/>
                </a:cubicBezTo>
                <a:cubicBezTo>
                  <a:pt x="355527" y="3906453"/>
                  <a:pt x="392953" y="3890446"/>
                  <a:pt x="397809" y="3871731"/>
                </a:cubicBezTo>
                <a:cubicBezTo>
                  <a:pt x="388381" y="3865575"/>
                  <a:pt x="374668" y="3876902"/>
                  <a:pt x="365526" y="3869761"/>
                </a:cubicBezTo>
                <a:cubicBezTo>
                  <a:pt x="418665" y="3804258"/>
                  <a:pt x="464376" y="3741956"/>
                  <a:pt x="528657" y="3671775"/>
                </a:cubicBezTo>
                <a:cubicBezTo>
                  <a:pt x="546370" y="3675715"/>
                  <a:pt x="509516" y="3714869"/>
                  <a:pt x="492945" y="3733338"/>
                </a:cubicBezTo>
                <a:cubicBezTo>
                  <a:pt x="476661" y="3751560"/>
                  <a:pt x="456377" y="3768552"/>
                  <a:pt x="439806" y="3786774"/>
                </a:cubicBezTo>
                <a:cubicBezTo>
                  <a:pt x="449234" y="3794901"/>
                  <a:pt x="401809" y="3826667"/>
                  <a:pt x="421522" y="3830607"/>
                </a:cubicBezTo>
                <a:cubicBezTo>
                  <a:pt x="486375" y="3749836"/>
                  <a:pt x="558084" y="3666111"/>
                  <a:pt x="623508" y="3585340"/>
                </a:cubicBezTo>
                <a:cubicBezTo>
                  <a:pt x="618079" y="3582385"/>
                  <a:pt x="629793" y="3572289"/>
                  <a:pt x="635221" y="3564901"/>
                </a:cubicBezTo>
                <a:cubicBezTo>
                  <a:pt x="620936" y="3560469"/>
                  <a:pt x="624079" y="3548895"/>
                  <a:pt x="644363" y="3529933"/>
                </a:cubicBezTo>
                <a:cubicBezTo>
                  <a:pt x="667505" y="3500629"/>
                  <a:pt x="677504" y="3520330"/>
                  <a:pt x="700645" y="3490779"/>
                </a:cubicBezTo>
                <a:cubicBezTo>
                  <a:pt x="719787" y="3462214"/>
                  <a:pt x="744928" y="3430694"/>
                  <a:pt x="777497" y="3396465"/>
                </a:cubicBezTo>
                <a:cubicBezTo>
                  <a:pt x="773211" y="3389570"/>
                  <a:pt x="784068" y="3376518"/>
                  <a:pt x="778068" y="3370362"/>
                </a:cubicBezTo>
                <a:cubicBezTo>
                  <a:pt x="772926" y="3364698"/>
                  <a:pt x="789782" y="3349923"/>
                  <a:pt x="795781" y="3352632"/>
                </a:cubicBezTo>
                <a:cubicBezTo>
                  <a:pt x="787210" y="3361251"/>
                  <a:pt x="795781" y="3362975"/>
                  <a:pt x="798352" y="3366915"/>
                </a:cubicBezTo>
                <a:cubicBezTo>
                  <a:pt x="865205" y="3318157"/>
                  <a:pt x="889774" y="3279741"/>
                  <a:pt x="925772" y="3230737"/>
                </a:cubicBezTo>
                <a:cubicBezTo>
                  <a:pt x="963483" y="3179517"/>
                  <a:pt x="1000624" y="3135930"/>
                  <a:pt x="1044621" y="3077322"/>
                </a:cubicBezTo>
                <a:cubicBezTo>
                  <a:pt x="1057191" y="3069935"/>
                  <a:pt x="1066905" y="3074367"/>
                  <a:pt x="1082904" y="3056145"/>
                </a:cubicBezTo>
                <a:cubicBezTo>
                  <a:pt x="1100045" y="3033736"/>
                  <a:pt x="1109473" y="3010342"/>
                  <a:pt x="1133186" y="2988179"/>
                </a:cubicBezTo>
                <a:cubicBezTo>
                  <a:pt x="1141757" y="2980299"/>
                  <a:pt x="1153756" y="2978329"/>
                  <a:pt x="1165469" y="2964293"/>
                </a:cubicBezTo>
                <a:cubicBezTo>
                  <a:pt x="1166041" y="2963800"/>
                  <a:pt x="1162041" y="2959860"/>
                  <a:pt x="1168612" y="2952719"/>
                </a:cubicBezTo>
                <a:cubicBezTo>
                  <a:pt x="1174326" y="2946809"/>
                  <a:pt x="1180897" y="2934004"/>
                  <a:pt x="1189468" y="2923415"/>
                </a:cubicBezTo>
                <a:cubicBezTo>
                  <a:pt x="1203467" y="2906423"/>
                  <a:pt x="1224894" y="2881059"/>
                  <a:pt x="1245749" y="2858158"/>
                </a:cubicBezTo>
                <a:cubicBezTo>
                  <a:pt x="1255463" y="2847569"/>
                  <a:pt x="1256320" y="2855695"/>
                  <a:pt x="1260605" y="2852002"/>
                </a:cubicBezTo>
                <a:cubicBezTo>
                  <a:pt x="1266890" y="2846830"/>
                  <a:pt x="1272033" y="2829593"/>
                  <a:pt x="1298888" y="2804968"/>
                </a:cubicBezTo>
                <a:cubicBezTo>
                  <a:pt x="1312602" y="2792409"/>
                  <a:pt x="1336314" y="2783544"/>
                  <a:pt x="1349170" y="2763105"/>
                </a:cubicBezTo>
                <a:cubicBezTo>
                  <a:pt x="1359741" y="2733801"/>
                  <a:pt x="1397738" y="2685289"/>
                  <a:pt x="1435164" y="2659679"/>
                </a:cubicBezTo>
                <a:cubicBezTo>
                  <a:pt x="1428879" y="2637762"/>
                  <a:pt x="1474019" y="2611168"/>
                  <a:pt x="1512302" y="2565118"/>
                </a:cubicBezTo>
                <a:cubicBezTo>
                  <a:pt x="1519730" y="2556253"/>
                  <a:pt x="1520873" y="2549112"/>
                  <a:pt x="1533157" y="2535814"/>
                </a:cubicBezTo>
                <a:cubicBezTo>
                  <a:pt x="1550013" y="2517345"/>
                  <a:pt x="1635436" y="2444947"/>
                  <a:pt x="1639721" y="2428941"/>
                </a:cubicBezTo>
                <a:cubicBezTo>
                  <a:pt x="1645149" y="2407517"/>
                  <a:pt x="1648863" y="2424262"/>
                  <a:pt x="1675147" y="2393234"/>
                </a:cubicBezTo>
                <a:cubicBezTo>
                  <a:pt x="1675719" y="2392495"/>
                  <a:pt x="1671433" y="2388555"/>
                  <a:pt x="1678004" y="2381661"/>
                </a:cubicBezTo>
                <a:cubicBezTo>
                  <a:pt x="1698003" y="2360483"/>
                  <a:pt x="1729715" y="2352110"/>
                  <a:pt x="1716859" y="2334380"/>
                </a:cubicBezTo>
                <a:cubicBezTo>
                  <a:pt x="1681432" y="2355312"/>
                  <a:pt x="1634864" y="2392742"/>
                  <a:pt x="1613437" y="2429680"/>
                </a:cubicBezTo>
                <a:cubicBezTo>
                  <a:pt x="1553156" y="2456275"/>
                  <a:pt x="1524586" y="2518823"/>
                  <a:pt x="1486018" y="2565857"/>
                </a:cubicBezTo>
                <a:cubicBezTo>
                  <a:pt x="1451735" y="2570043"/>
                  <a:pt x="1512873" y="2533844"/>
                  <a:pt x="1495446" y="2530889"/>
                </a:cubicBezTo>
                <a:cubicBezTo>
                  <a:pt x="1468591" y="2557485"/>
                  <a:pt x="1442307" y="2584326"/>
                  <a:pt x="1415451" y="2610921"/>
                </a:cubicBezTo>
                <a:cubicBezTo>
                  <a:pt x="1426308" y="2606981"/>
                  <a:pt x="1445164" y="2604765"/>
                  <a:pt x="1432879" y="2619294"/>
                </a:cubicBezTo>
                <a:cubicBezTo>
                  <a:pt x="1416023" y="2617077"/>
                  <a:pt x="1386882" y="2662141"/>
                  <a:pt x="1364884" y="2678887"/>
                </a:cubicBezTo>
                <a:cubicBezTo>
                  <a:pt x="1352313" y="2669036"/>
                  <a:pt x="1331457" y="2690461"/>
                  <a:pt x="1312030" y="2706221"/>
                </a:cubicBezTo>
                <a:cubicBezTo>
                  <a:pt x="1280889" y="2743158"/>
                  <a:pt x="1261177" y="2775417"/>
                  <a:pt x="1218037" y="2817526"/>
                </a:cubicBezTo>
                <a:cubicBezTo>
                  <a:pt x="1222037" y="2826638"/>
                  <a:pt x="1153470" y="2890417"/>
                  <a:pt x="1162041" y="2895835"/>
                </a:cubicBezTo>
                <a:cubicBezTo>
                  <a:pt x="1169755" y="2900267"/>
                  <a:pt x="1192610" y="2868008"/>
                  <a:pt x="1200324" y="2874411"/>
                </a:cubicBezTo>
                <a:cubicBezTo>
                  <a:pt x="1136614" y="2932280"/>
                  <a:pt x="1109187" y="2974881"/>
                  <a:pt x="1055477" y="3028564"/>
                </a:cubicBezTo>
                <a:cubicBezTo>
                  <a:pt x="1053477" y="3027579"/>
                  <a:pt x="1051477" y="3026594"/>
                  <a:pt x="1049477" y="3025609"/>
                </a:cubicBezTo>
                <a:cubicBezTo>
                  <a:pt x="1106902" y="2954935"/>
                  <a:pt x="1132329" y="2897805"/>
                  <a:pt x="1215751" y="2816295"/>
                </a:cubicBezTo>
                <a:cubicBezTo>
                  <a:pt x="1216608" y="2816049"/>
                  <a:pt x="1217180" y="2816541"/>
                  <a:pt x="1217751" y="2817034"/>
                </a:cubicBezTo>
                <a:cubicBezTo>
                  <a:pt x="1218894" y="2808169"/>
                  <a:pt x="1230893" y="2794871"/>
                  <a:pt x="1217751" y="2792409"/>
                </a:cubicBezTo>
                <a:cubicBezTo>
                  <a:pt x="1197753" y="2810878"/>
                  <a:pt x="1186039" y="2825899"/>
                  <a:pt x="1164326" y="2845845"/>
                </a:cubicBezTo>
                <a:cubicBezTo>
                  <a:pt x="1146328" y="2862344"/>
                  <a:pt x="1133757" y="2868008"/>
                  <a:pt x="1123186" y="2878843"/>
                </a:cubicBezTo>
                <a:cubicBezTo>
                  <a:pt x="1125186" y="2876627"/>
                  <a:pt x="1124615" y="2885492"/>
                  <a:pt x="1120044" y="2890417"/>
                </a:cubicBezTo>
                <a:cubicBezTo>
                  <a:pt x="1083475" y="2929079"/>
                  <a:pt x="1007766" y="2996798"/>
                  <a:pt x="960341" y="3050481"/>
                </a:cubicBezTo>
                <a:cubicBezTo>
                  <a:pt x="949484" y="3062547"/>
                  <a:pt x="938628" y="3086187"/>
                  <a:pt x="904059" y="3115738"/>
                </a:cubicBezTo>
                <a:cubicBezTo>
                  <a:pt x="881204" y="3135191"/>
                  <a:pt x="888632" y="3125095"/>
                  <a:pt x="868347" y="3151444"/>
                </a:cubicBezTo>
                <a:cubicBezTo>
                  <a:pt x="856920" y="3166465"/>
                  <a:pt x="836635" y="3180748"/>
                  <a:pt x="824351" y="3195769"/>
                </a:cubicBezTo>
                <a:cubicBezTo>
                  <a:pt x="816922" y="3204635"/>
                  <a:pt x="815780" y="3212022"/>
                  <a:pt x="803495" y="3225320"/>
                </a:cubicBezTo>
                <a:cubicBezTo>
                  <a:pt x="767783" y="3263981"/>
                  <a:pt x="724929" y="3297718"/>
                  <a:pt x="711501" y="3326037"/>
                </a:cubicBezTo>
                <a:cubicBezTo>
                  <a:pt x="708644" y="3331947"/>
                  <a:pt x="718358" y="3327022"/>
                  <a:pt x="708644" y="3337364"/>
                </a:cubicBezTo>
                <a:cubicBezTo>
                  <a:pt x="704359" y="3341797"/>
                  <a:pt x="670933" y="3372825"/>
                  <a:pt x="655220" y="3391047"/>
                </a:cubicBezTo>
                <a:cubicBezTo>
                  <a:pt x="634364" y="3415673"/>
                  <a:pt x="617794" y="3441529"/>
                  <a:pt x="595795" y="3467632"/>
                </a:cubicBezTo>
                <a:cubicBezTo>
                  <a:pt x="568654" y="3500137"/>
                  <a:pt x="538942" y="3525008"/>
                  <a:pt x="504088" y="3568349"/>
                </a:cubicBezTo>
                <a:cubicBezTo>
                  <a:pt x="502659" y="3570073"/>
                  <a:pt x="508087" y="3572289"/>
                  <a:pt x="500659" y="3579923"/>
                </a:cubicBezTo>
                <a:cubicBezTo>
                  <a:pt x="480946" y="3600854"/>
                  <a:pt x="475518" y="3607010"/>
                  <a:pt x="462376" y="3627203"/>
                </a:cubicBezTo>
                <a:cubicBezTo>
                  <a:pt x="454091" y="3639762"/>
                  <a:pt x="448663" y="3647396"/>
                  <a:pt x="432664" y="3665372"/>
                </a:cubicBezTo>
                <a:cubicBezTo>
                  <a:pt x="430378" y="3668327"/>
                  <a:pt x="415237" y="3681378"/>
                  <a:pt x="414951" y="3683348"/>
                </a:cubicBezTo>
                <a:cubicBezTo>
                  <a:pt x="414665" y="3683841"/>
                  <a:pt x="420951" y="3685565"/>
                  <a:pt x="420665" y="3686057"/>
                </a:cubicBezTo>
                <a:cubicBezTo>
                  <a:pt x="407523" y="3700340"/>
                  <a:pt x="388381" y="3721025"/>
                  <a:pt x="379239" y="3718809"/>
                </a:cubicBezTo>
                <a:cubicBezTo>
                  <a:pt x="452663" y="3626710"/>
                  <a:pt x="520086" y="3533627"/>
                  <a:pt x="596081" y="3441529"/>
                </a:cubicBezTo>
                <a:cubicBezTo>
                  <a:pt x="601224" y="3435619"/>
                  <a:pt x="611223" y="3434388"/>
                  <a:pt x="618936" y="3427246"/>
                </a:cubicBezTo>
                <a:cubicBezTo>
                  <a:pt x="616080" y="3429216"/>
                  <a:pt x="621222" y="3416904"/>
                  <a:pt x="622936" y="3414934"/>
                </a:cubicBezTo>
                <a:cubicBezTo>
                  <a:pt x="635507" y="3398681"/>
                  <a:pt x="647506" y="3385876"/>
                  <a:pt x="670361" y="3358788"/>
                </a:cubicBezTo>
                <a:cubicBezTo>
                  <a:pt x="668933" y="3360758"/>
                  <a:pt x="664648" y="3350169"/>
                  <a:pt x="673218" y="3347214"/>
                </a:cubicBezTo>
                <a:cubicBezTo>
                  <a:pt x="698645" y="3338596"/>
                  <a:pt x="701788" y="3313478"/>
                  <a:pt x="729786" y="3282204"/>
                </a:cubicBezTo>
                <a:cubicBezTo>
                  <a:pt x="735785" y="3275309"/>
                  <a:pt x="756927" y="3264228"/>
                  <a:pt x="770926" y="3249206"/>
                </a:cubicBezTo>
                <a:cubicBezTo>
                  <a:pt x="807780" y="3210545"/>
                  <a:pt x="831779" y="3163510"/>
                  <a:pt x="892346" y="3110320"/>
                </a:cubicBezTo>
                <a:cubicBezTo>
                  <a:pt x="925772" y="3081262"/>
                  <a:pt x="908630" y="3097269"/>
                  <a:pt x="945770" y="3056883"/>
                </a:cubicBezTo>
                <a:cubicBezTo>
                  <a:pt x="968340" y="3032012"/>
                  <a:pt x="1000052" y="3003939"/>
                  <a:pt x="1016623" y="2985717"/>
                </a:cubicBezTo>
                <a:cubicBezTo>
                  <a:pt x="1028336" y="2972665"/>
                  <a:pt x="1027193" y="2960353"/>
                  <a:pt x="1040621" y="2944592"/>
                </a:cubicBezTo>
                <a:cubicBezTo>
                  <a:pt x="1038050" y="2947547"/>
                  <a:pt x="1050620" y="2944100"/>
                  <a:pt x="1055191" y="2938436"/>
                </a:cubicBezTo>
                <a:cubicBezTo>
                  <a:pt x="1057191" y="2936220"/>
                  <a:pt x="1048335" y="2935235"/>
                  <a:pt x="1058048" y="2926616"/>
                </a:cubicBezTo>
                <a:cubicBezTo>
                  <a:pt x="1059191" y="2925877"/>
                  <a:pt x="1065762" y="2927355"/>
                  <a:pt x="1073190" y="2920460"/>
                </a:cubicBezTo>
                <a:cubicBezTo>
                  <a:pt x="1089189" y="2904946"/>
                  <a:pt x="1086046" y="2899036"/>
                  <a:pt x="1102331" y="2882291"/>
                </a:cubicBezTo>
                <a:cubicBezTo>
                  <a:pt x="1107759" y="2876873"/>
                  <a:pt x="1124043" y="2867762"/>
                  <a:pt x="1134900" y="2858158"/>
                </a:cubicBezTo>
                <a:cubicBezTo>
                  <a:pt x="1189182" y="2811124"/>
                  <a:pt x="1207466" y="2767045"/>
                  <a:pt x="1271176" y="2713116"/>
                </a:cubicBezTo>
                <a:cubicBezTo>
                  <a:pt x="1280889" y="2704990"/>
                  <a:pt x="1290032" y="2702281"/>
                  <a:pt x="1303745" y="2688983"/>
                </a:cubicBezTo>
                <a:cubicBezTo>
                  <a:pt x="1334600" y="2658448"/>
                  <a:pt x="1373740" y="2622741"/>
                  <a:pt x="1401167" y="2591221"/>
                </a:cubicBezTo>
                <a:cubicBezTo>
                  <a:pt x="1409737" y="2581125"/>
                  <a:pt x="1414880" y="2569797"/>
                  <a:pt x="1430879" y="2552806"/>
                </a:cubicBezTo>
                <a:cubicBezTo>
                  <a:pt x="1444307" y="2538769"/>
                  <a:pt x="1468019" y="2524240"/>
                  <a:pt x="1481161" y="2510943"/>
                </a:cubicBezTo>
                <a:cubicBezTo>
                  <a:pt x="1486875" y="2505033"/>
                  <a:pt x="1492303" y="2492720"/>
                  <a:pt x="1502017" y="2481639"/>
                </a:cubicBezTo>
                <a:cubicBezTo>
                  <a:pt x="1513730" y="2467849"/>
                  <a:pt x="1532015" y="2449872"/>
                  <a:pt x="1546014" y="2437067"/>
                </a:cubicBezTo>
                <a:cubicBezTo>
                  <a:pt x="1562584" y="2422292"/>
                  <a:pt x="1571726" y="2420815"/>
                  <a:pt x="1587439" y="2404316"/>
                </a:cubicBezTo>
                <a:cubicBezTo>
                  <a:pt x="1586011" y="2405547"/>
                  <a:pt x="1585154" y="2397913"/>
                  <a:pt x="1590296" y="2392495"/>
                </a:cubicBezTo>
                <a:cubicBezTo>
                  <a:pt x="1601724" y="2380429"/>
                  <a:pt x="1614866" y="2369102"/>
                  <a:pt x="1626008" y="2357035"/>
                </a:cubicBezTo>
                <a:cubicBezTo>
                  <a:pt x="1632865" y="2349401"/>
                  <a:pt x="1628579" y="2345461"/>
                  <a:pt x="1638007" y="2336350"/>
                </a:cubicBezTo>
                <a:cubicBezTo>
                  <a:pt x="1636864" y="2337581"/>
                  <a:pt x="1646863" y="2335612"/>
                  <a:pt x="1652577" y="2330194"/>
                </a:cubicBezTo>
                <a:cubicBezTo>
                  <a:pt x="1662577" y="2320836"/>
                  <a:pt x="1676576" y="2294241"/>
                  <a:pt x="1709145" y="2265430"/>
                </a:cubicBezTo>
                <a:cubicBezTo>
                  <a:pt x="1723144" y="2252871"/>
                  <a:pt x="1730572" y="2251639"/>
                  <a:pt x="1741143" y="2241297"/>
                </a:cubicBezTo>
                <a:cubicBezTo>
                  <a:pt x="1748571" y="2234156"/>
                  <a:pt x="1749428" y="2224305"/>
                  <a:pt x="1762284" y="2211993"/>
                </a:cubicBezTo>
                <a:cubicBezTo>
                  <a:pt x="1768855" y="2205590"/>
                  <a:pt x="1782568" y="2198449"/>
                  <a:pt x="1794567" y="2187860"/>
                </a:cubicBezTo>
                <a:cubicBezTo>
                  <a:pt x="1819708" y="2165944"/>
                  <a:pt x="1839993" y="2140087"/>
                  <a:pt x="1865705" y="2116694"/>
                </a:cubicBezTo>
                <a:cubicBezTo>
                  <a:pt x="1883132" y="2100194"/>
                  <a:pt x="1890846" y="2119648"/>
                  <a:pt x="1909702" y="2098225"/>
                </a:cubicBezTo>
                <a:cubicBezTo>
                  <a:pt x="1949413" y="2051929"/>
                  <a:pt x="1985982" y="2026811"/>
                  <a:pt x="2021694" y="1994060"/>
                </a:cubicBezTo>
                <a:cubicBezTo>
                  <a:pt x="2029122" y="1987411"/>
                  <a:pt x="2023694" y="1981501"/>
                  <a:pt x="2033693" y="1973621"/>
                </a:cubicBezTo>
                <a:cubicBezTo>
                  <a:pt x="2035979" y="1971651"/>
                  <a:pt x="2040264" y="1974852"/>
                  <a:pt x="2048263" y="1967218"/>
                </a:cubicBezTo>
                <a:cubicBezTo>
                  <a:pt x="2069976" y="1947026"/>
                  <a:pt x="2099974" y="1918214"/>
                  <a:pt x="2128258" y="1887187"/>
                </a:cubicBezTo>
                <a:cubicBezTo>
                  <a:pt x="2140257" y="1874381"/>
                  <a:pt x="2155113" y="1862808"/>
                  <a:pt x="2149114" y="1857882"/>
                </a:cubicBezTo>
                <a:cubicBezTo>
                  <a:pt x="2142543" y="1852711"/>
                  <a:pt x="2090261" y="1905902"/>
                  <a:pt x="2113973" y="1867486"/>
                </a:cubicBezTo>
                <a:cubicBezTo>
                  <a:pt x="2134829" y="1865270"/>
                  <a:pt x="2144828" y="1841876"/>
                  <a:pt x="2164255" y="1825623"/>
                </a:cubicBezTo>
                <a:cubicBezTo>
                  <a:pt x="2179397" y="1813065"/>
                  <a:pt x="2223965" y="1780559"/>
                  <a:pt x="2258534" y="1739435"/>
                </a:cubicBezTo>
                <a:cubicBezTo>
                  <a:pt x="2265962" y="1744114"/>
                  <a:pt x="2273676" y="1748547"/>
                  <a:pt x="2284818" y="1738697"/>
                </a:cubicBezTo>
                <a:cubicBezTo>
                  <a:pt x="2300531" y="1724660"/>
                  <a:pt x="2313388" y="1708161"/>
                  <a:pt x="2329101" y="1694125"/>
                </a:cubicBezTo>
                <a:cubicBezTo>
                  <a:pt x="2342814" y="1682305"/>
                  <a:pt x="2351956" y="1680089"/>
                  <a:pt x="2361670" y="1670239"/>
                </a:cubicBezTo>
                <a:cubicBezTo>
                  <a:pt x="2359956" y="1671962"/>
                  <a:pt x="2359956" y="1663836"/>
                  <a:pt x="2364812" y="1658665"/>
                </a:cubicBezTo>
                <a:cubicBezTo>
                  <a:pt x="2389954" y="1632070"/>
                  <a:pt x="2406524" y="1623451"/>
                  <a:pt x="2432808" y="1599072"/>
                </a:cubicBezTo>
                <a:cubicBezTo>
                  <a:pt x="2460520" y="1572969"/>
                  <a:pt x="2484804" y="1544896"/>
                  <a:pt x="2512516" y="1518794"/>
                </a:cubicBezTo>
                <a:cubicBezTo>
                  <a:pt x="2520230" y="1511652"/>
                  <a:pt x="2532229" y="1506727"/>
                  <a:pt x="2544800" y="1494907"/>
                </a:cubicBezTo>
                <a:cubicBezTo>
                  <a:pt x="2571941" y="1470036"/>
                  <a:pt x="2598796" y="1437530"/>
                  <a:pt x="2624794" y="1414629"/>
                </a:cubicBezTo>
                <a:cubicBezTo>
                  <a:pt x="2638793" y="1402316"/>
                  <a:pt x="2647078" y="1401085"/>
                  <a:pt x="2657078" y="1390743"/>
                </a:cubicBezTo>
                <a:cubicBezTo>
                  <a:pt x="2665648" y="1382124"/>
                  <a:pt x="2669648" y="1368334"/>
                  <a:pt x="2686790" y="1352327"/>
                </a:cubicBezTo>
                <a:cubicBezTo>
                  <a:pt x="2694503" y="1344940"/>
                  <a:pt x="2706217" y="1340507"/>
                  <a:pt x="2719073" y="1328441"/>
                </a:cubicBezTo>
                <a:cubicBezTo>
                  <a:pt x="2735643" y="1312927"/>
                  <a:pt x="2731358" y="1306524"/>
                  <a:pt x="2748785" y="1290026"/>
                </a:cubicBezTo>
                <a:cubicBezTo>
                  <a:pt x="2747928" y="1291011"/>
                  <a:pt x="2757642" y="1289533"/>
                  <a:pt x="2763641" y="1284115"/>
                </a:cubicBezTo>
                <a:cubicBezTo>
                  <a:pt x="2794782" y="1254073"/>
                  <a:pt x="2849635" y="1212210"/>
                  <a:pt x="2890490" y="1173795"/>
                </a:cubicBezTo>
                <a:cubicBezTo>
                  <a:pt x="2899917" y="1164929"/>
                  <a:pt x="2915345" y="1135379"/>
                  <a:pt x="2946771" y="1108538"/>
                </a:cubicBezTo>
                <a:cubicBezTo>
                  <a:pt x="2991911" y="1070615"/>
                  <a:pt x="3077333" y="1000679"/>
                  <a:pt x="3141614" y="938870"/>
                </a:cubicBezTo>
                <a:cubicBezTo>
                  <a:pt x="3155899" y="942071"/>
                  <a:pt x="3177040" y="920647"/>
                  <a:pt x="3194468" y="911536"/>
                </a:cubicBezTo>
                <a:cubicBezTo>
                  <a:pt x="3210752" y="895776"/>
                  <a:pt x="3206467" y="889620"/>
                  <a:pt x="3224180" y="873121"/>
                </a:cubicBezTo>
                <a:cubicBezTo>
                  <a:pt x="3227608" y="869919"/>
                  <a:pt x="3244178" y="868688"/>
                  <a:pt x="3253606" y="860808"/>
                </a:cubicBezTo>
                <a:cubicBezTo>
                  <a:pt x="3252464" y="861793"/>
                  <a:pt x="3257892" y="846279"/>
                  <a:pt x="3265605" y="840123"/>
                </a:cubicBezTo>
                <a:cubicBezTo>
                  <a:pt x="3273319" y="833967"/>
                  <a:pt x="3275033" y="831504"/>
                  <a:pt x="3280176" y="834213"/>
                </a:cubicBezTo>
                <a:cubicBezTo>
                  <a:pt x="3268748" y="844063"/>
                  <a:pt x="3265605" y="850466"/>
                  <a:pt x="3267891" y="854652"/>
                </a:cubicBezTo>
                <a:cubicBezTo>
                  <a:pt x="3275890" y="868442"/>
                  <a:pt x="3301889" y="832735"/>
                  <a:pt x="3309031" y="848003"/>
                </a:cubicBezTo>
                <a:cubicBezTo>
                  <a:pt x="3273891" y="881986"/>
                  <a:pt x="3250464" y="871889"/>
                  <a:pt x="3217895" y="896515"/>
                </a:cubicBezTo>
                <a:cubicBezTo>
                  <a:pt x="3209324" y="934684"/>
                  <a:pt x="3245607" y="913752"/>
                  <a:pt x="3282176" y="900455"/>
                </a:cubicBezTo>
                <a:cubicBezTo>
                  <a:pt x="3287318" y="889620"/>
                  <a:pt x="3277890" y="884941"/>
                  <a:pt x="3297032" y="868442"/>
                </a:cubicBezTo>
                <a:cubicBezTo>
                  <a:pt x="3311602" y="870904"/>
                  <a:pt x="3313602" y="878785"/>
                  <a:pt x="3296746" y="894298"/>
                </a:cubicBezTo>
                <a:cubicBezTo>
                  <a:pt x="3305031" y="896022"/>
                  <a:pt x="3305031" y="901193"/>
                  <a:pt x="3299317" y="908827"/>
                </a:cubicBezTo>
                <a:cubicBezTo>
                  <a:pt x="3270462" y="919170"/>
                  <a:pt x="3243893" y="921386"/>
                  <a:pt x="3211324" y="945765"/>
                </a:cubicBezTo>
                <a:cubicBezTo>
                  <a:pt x="3244464" y="968174"/>
                  <a:pt x="3297603" y="915969"/>
                  <a:pt x="3346457" y="878538"/>
                </a:cubicBezTo>
                <a:cubicBezTo>
                  <a:pt x="3406738" y="878046"/>
                  <a:pt x="3452735" y="778806"/>
                  <a:pt x="3517302" y="749748"/>
                </a:cubicBezTo>
                <a:cubicBezTo>
                  <a:pt x="3451592" y="820177"/>
                  <a:pt x="3414738" y="847511"/>
                  <a:pt x="3401596" y="891590"/>
                </a:cubicBezTo>
                <a:cubicBezTo>
                  <a:pt x="3423023" y="877061"/>
                  <a:pt x="3443879" y="863517"/>
                  <a:pt x="3466734" y="843817"/>
                </a:cubicBezTo>
                <a:cubicBezTo>
                  <a:pt x="3468448" y="832243"/>
                  <a:pt x="3467020" y="829042"/>
                  <a:pt x="3481590" y="811558"/>
                </a:cubicBezTo>
                <a:cubicBezTo>
                  <a:pt x="3490161" y="800969"/>
                  <a:pt x="3506160" y="785455"/>
                  <a:pt x="3517016" y="775851"/>
                </a:cubicBezTo>
                <a:cubicBezTo>
                  <a:pt x="3545586" y="750733"/>
                  <a:pt x="3545014" y="757875"/>
                  <a:pt x="3555585" y="728571"/>
                </a:cubicBezTo>
                <a:cubicBezTo>
                  <a:pt x="3560727" y="733250"/>
                  <a:pt x="3567870" y="731526"/>
                  <a:pt x="3575869" y="725370"/>
                </a:cubicBezTo>
                <a:cubicBezTo>
                  <a:pt x="3584154" y="709117"/>
                  <a:pt x="3584154" y="702468"/>
                  <a:pt x="3599867" y="684246"/>
                </a:cubicBezTo>
                <a:cubicBezTo>
                  <a:pt x="3633008" y="645584"/>
                  <a:pt x="3691575" y="608400"/>
                  <a:pt x="3723859" y="585499"/>
                </a:cubicBezTo>
                <a:cubicBezTo>
                  <a:pt x="3746714" y="556441"/>
                  <a:pt x="3762142" y="555948"/>
                  <a:pt x="3782997" y="535017"/>
                </a:cubicBezTo>
                <a:cubicBezTo>
                  <a:pt x="3772712" y="530584"/>
                  <a:pt x="3774426" y="521227"/>
                  <a:pt x="3782997" y="508914"/>
                </a:cubicBezTo>
                <a:cubicBezTo>
                  <a:pt x="3801567" y="508422"/>
                  <a:pt x="3858421" y="469268"/>
                  <a:pt x="3842136" y="458186"/>
                </a:cubicBezTo>
                <a:cubicBezTo>
                  <a:pt x="3816995" y="494385"/>
                  <a:pt x="3804710" y="485520"/>
                  <a:pt x="3780426" y="494385"/>
                </a:cubicBezTo>
                <a:cubicBezTo>
                  <a:pt x="3771855" y="497586"/>
                  <a:pt x="3755856" y="519010"/>
                  <a:pt x="3751285" y="506698"/>
                </a:cubicBezTo>
                <a:cubicBezTo>
                  <a:pt x="3763570" y="467297"/>
                  <a:pt x="3801282" y="481334"/>
                  <a:pt x="3830422" y="452769"/>
                </a:cubicBezTo>
                <a:cubicBezTo>
                  <a:pt x="3842422" y="440948"/>
                  <a:pt x="3854135" y="428882"/>
                  <a:pt x="3866134" y="417062"/>
                </a:cubicBezTo>
                <a:cubicBezTo>
                  <a:pt x="3888990" y="424696"/>
                  <a:pt x="3860706" y="453754"/>
                  <a:pt x="3880133" y="462865"/>
                </a:cubicBezTo>
                <a:cubicBezTo>
                  <a:pt x="3882990" y="459910"/>
                  <a:pt x="3885847" y="457201"/>
                  <a:pt x="3888704" y="454246"/>
                </a:cubicBezTo>
                <a:cubicBezTo>
                  <a:pt x="3875562" y="444150"/>
                  <a:pt x="3928987" y="421741"/>
                  <a:pt x="3889847" y="454000"/>
                </a:cubicBezTo>
                <a:cubicBezTo>
                  <a:pt x="3915274" y="453015"/>
                  <a:pt x="3916416" y="422726"/>
                  <a:pt x="3918702" y="415585"/>
                </a:cubicBezTo>
                <a:cubicBezTo>
                  <a:pt x="3936415" y="413861"/>
                  <a:pt x="3977841" y="382094"/>
                  <a:pt x="3962985" y="371259"/>
                </a:cubicBezTo>
                <a:cubicBezTo>
                  <a:pt x="3948414" y="391206"/>
                  <a:pt x="3935272" y="386281"/>
                  <a:pt x="3924702" y="392437"/>
                </a:cubicBezTo>
                <a:cubicBezTo>
                  <a:pt x="3908417" y="402287"/>
                  <a:pt x="3896418" y="426666"/>
                  <a:pt x="3886704" y="413615"/>
                </a:cubicBezTo>
                <a:cubicBezTo>
                  <a:pt x="3877562" y="405242"/>
                  <a:pt x="3915559" y="391698"/>
                  <a:pt x="3927844" y="380863"/>
                </a:cubicBezTo>
                <a:cubicBezTo>
                  <a:pt x="3934701" y="374460"/>
                  <a:pt x="3940415" y="350082"/>
                  <a:pt x="3954699" y="354268"/>
                </a:cubicBezTo>
                <a:cubicBezTo>
                  <a:pt x="3946129" y="362887"/>
                  <a:pt x="3954699" y="364364"/>
                  <a:pt x="3957271" y="368550"/>
                </a:cubicBezTo>
                <a:cubicBezTo>
                  <a:pt x="3973555" y="347126"/>
                  <a:pt x="3980983" y="360917"/>
                  <a:pt x="3995554" y="347126"/>
                </a:cubicBezTo>
                <a:cubicBezTo>
                  <a:pt x="3990411" y="333829"/>
                  <a:pt x="4054121" y="291474"/>
                  <a:pt x="4045836" y="279407"/>
                </a:cubicBezTo>
                <a:cubicBezTo>
                  <a:pt x="4022695" y="284578"/>
                  <a:pt x="3988697" y="331366"/>
                  <a:pt x="3966413" y="333583"/>
                </a:cubicBezTo>
                <a:cubicBezTo>
                  <a:pt x="3998696" y="306249"/>
                  <a:pt x="4003553" y="290242"/>
                  <a:pt x="4022695" y="268572"/>
                </a:cubicBezTo>
                <a:cubicBezTo>
                  <a:pt x="4063263" y="260200"/>
                  <a:pt x="4054407" y="292951"/>
                  <a:pt x="4089547" y="286795"/>
                </a:cubicBezTo>
                <a:cubicBezTo>
                  <a:pt x="4050121" y="337769"/>
                  <a:pt x="4027266" y="324471"/>
                  <a:pt x="3988983" y="370520"/>
                </a:cubicBezTo>
                <a:cubicBezTo>
                  <a:pt x="4004982" y="372490"/>
                  <a:pt x="3998411" y="383818"/>
                  <a:pt x="4003267" y="390221"/>
                </a:cubicBezTo>
                <a:cubicBezTo>
                  <a:pt x="3980126" y="421248"/>
                  <a:pt x="3972127" y="393668"/>
                  <a:pt x="3950700" y="417801"/>
                </a:cubicBezTo>
                <a:cubicBezTo>
                  <a:pt x="3939272" y="452276"/>
                  <a:pt x="3912702" y="460895"/>
                  <a:pt x="3867563" y="509653"/>
                </a:cubicBezTo>
                <a:cubicBezTo>
                  <a:pt x="3880705" y="508668"/>
                  <a:pt x="3847278" y="550777"/>
                  <a:pt x="3876134" y="526644"/>
                </a:cubicBezTo>
                <a:cubicBezTo>
                  <a:pt x="3897275" y="505713"/>
                  <a:pt x="3892418" y="495863"/>
                  <a:pt x="3923559" y="470745"/>
                </a:cubicBezTo>
                <a:cubicBezTo>
                  <a:pt x="3945271" y="470991"/>
                  <a:pt x="3969555" y="460402"/>
                  <a:pt x="3996982" y="439717"/>
                </a:cubicBezTo>
                <a:cubicBezTo>
                  <a:pt x="3982697" y="434546"/>
                  <a:pt x="4010695" y="406719"/>
                  <a:pt x="4014981" y="395884"/>
                </a:cubicBezTo>
                <a:cubicBezTo>
                  <a:pt x="4022409" y="378154"/>
                  <a:pt x="4021266" y="375938"/>
                  <a:pt x="4024123" y="360917"/>
                </a:cubicBezTo>
                <a:cubicBezTo>
                  <a:pt x="4051835" y="349343"/>
                  <a:pt x="4039836" y="366827"/>
                  <a:pt x="4053264" y="374707"/>
                </a:cubicBezTo>
                <a:cubicBezTo>
                  <a:pt x="4075548" y="354760"/>
                  <a:pt x="4089833" y="361163"/>
                  <a:pt x="4070691" y="382833"/>
                </a:cubicBezTo>
                <a:cubicBezTo>
                  <a:pt x="4061263" y="377662"/>
                  <a:pt x="4048978" y="382341"/>
                  <a:pt x="4035551" y="392437"/>
                </a:cubicBezTo>
                <a:cubicBezTo>
                  <a:pt x="4043265" y="396131"/>
                  <a:pt x="4050978" y="399824"/>
                  <a:pt x="4058692" y="403272"/>
                </a:cubicBezTo>
                <a:cubicBezTo>
                  <a:pt x="4033265" y="440210"/>
                  <a:pt x="3980126" y="456709"/>
                  <a:pt x="3978698" y="483550"/>
                </a:cubicBezTo>
                <a:cubicBezTo>
                  <a:pt x="3994982" y="471730"/>
                  <a:pt x="4009838" y="465081"/>
                  <a:pt x="4025837" y="453507"/>
                </a:cubicBezTo>
                <a:cubicBezTo>
                  <a:pt x="4067263" y="423218"/>
                  <a:pt x="4091261" y="349589"/>
                  <a:pt x="4126116" y="369782"/>
                </a:cubicBezTo>
                <a:cubicBezTo>
                  <a:pt x="4142686" y="381848"/>
                  <a:pt x="4072405" y="401548"/>
                  <a:pt x="4087833" y="417062"/>
                </a:cubicBezTo>
                <a:cubicBezTo>
                  <a:pt x="4096118" y="417801"/>
                  <a:pt x="4109260" y="401302"/>
                  <a:pt x="4116974" y="404749"/>
                </a:cubicBezTo>
                <a:cubicBezTo>
                  <a:pt x="4076405" y="446120"/>
                  <a:pt x="4025837" y="491430"/>
                  <a:pt x="4022123" y="517040"/>
                </a:cubicBezTo>
                <a:cubicBezTo>
                  <a:pt x="4038122" y="497340"/>
                  <a:pt x="4049550" y="495370"/>
                  <a:pt x="4063263" y="484043"/>
                </a:cubicBezTo>
                <a:cubicBezTo>
                  <a:pt x="4108117" y="422233"/>
                  <a:pt x="4211538" y="335799"/>
                  <a:pt x="4211824" y="292459"/>
                </a:cubicBezTo>
                <a:cubicBezTo>
                  <a:pt x="4269534" y="237298"/>
                  <a:pt x="4316102" y="186570"/>
                  <a:pt x="4356957" y="138551"/>
                </a:cubicBezTo>
                <a:cubicBezTo>
                  <a:pt x="4364956" y="149386"/>
                  <a:pt x="4382098" y="125253"/>
                  <a:pt x="4392097" y="128701"/>
                </a:cubicBezTo>
                <a:cubicBezTo>
                  <a:pt x="4379812" y="140029"/>
                  <a:pt x="4369241" y="153326"/>
                  <a:pt x="4356671" y="164407"/>
                </a:cubicBezTo>
                <a:cubicBezTo>
                  <a:pt x="4342672" y="176966"/>
                  <a:pt x="4334387" y="178198"/>
                  <a:pt x="4324102" y="188540"/>
                </a:cubicBezTo>
                <a:cubicBezTo>
                  <a:pt x="4326387" y="186324"/>
                  <a:pt x="4325530" y="195189"/>
                  <a:pt x="4320959" y="199868"/>
                </a:cubicBezTo>
                <a:cubicBezTo>
                  <a:pt x="4295247" y="227448"/>
                  <a:pt x="4251536" y="267833"/>
                  <a:pt x="4229251" y="300831"/>
                </a:cubicBezTo>
                <a:cubicBezTo>
                  <a:pt x="4220109" y="314375"/>
                  <a:pt x="4210967" y="320039"/>
                  <a:pt x="4222966" y="323979"/>
                </a:cubicBezTo>
                <a:cubicBezTo>
                  <a:pt x="4259821" y="292459"/>
                  <a:pt x="4305817" y="224739"/>
                  <a:pt x="4329244" y="243208"/>
                </a:cubicBezTo>
                <a:cubicBezTo>
                  <a:pt x="4312960" y="268572"/>
                  <a:pt x="4275820" y="287534"/>
                  <a:pt x="4252393" y="311666"/>
                </a:cubicBezTo>
                <a:cubicBezTo>
                  <a:pt x="4256107" y="307972"/>
                  <a:pt x="4251250" y="321024"/>
                  <a:pt x="4249250" y="323486"/>
                </a:cubicBezTo>
                <a:cubicBezTo>
                  <a:pt x="4237537" y="338508"/>
                  <a:pt x="4216395" y="352790"/>
                  <a:pt x="4204967" y="367812"/>
                </a:cubicBezTo>
                <a:cubicBezTo>
                  <a:pt x="4203253" y="370274"/>
                  <a:pt x="4209824" y="371259"/>
                  <a:pt x="4202111" y="379386"/>
                </a:cubicBezTo>
                <a:cubicBezTo>
                  <a:pt x="4188968" y="393176"/>
                  <a:pt x="4167827" y="415831"/>
                  <a:pt x="4183826" y="423218"/>
                </a:cubicBezTo>
                <a:cubicBezTo>
                  <a:pt x="4203539" y="399086"/>
                  <a:pt x="4234965" y="343679"/>
                  <a:pt x="4266677" y="331613"/>
                </a:cubicBezTo>
                <a:cubicBezTo>
                  <a:pt x="4255535" y="341463"/>
                  <a:pt x="4252393" y="347865"/>
                  <a:pt x="4254964" y="352052"/>
                </a:cubicBezTo>
                <a:cubicBezTo>
                  <a:pt x="4263249" y="345403"/>
                  <a:pt x="4269534" y="346142"/>
                  <a:pt x="4278391" y="337030"/>
                </a:cubicBezTo>
                <a:cubicBezTo>
                  <a:pt x="4283819" y="326195"/>
                  <a:pt x="4274105" y="321516"/>
                  <a:pt x="4293247" y="304771"/>
                </a:cubicBezTo>
                <a:cubicBezTo>
                  <a:pt x="4301818" y="297630"/>
                  <a:pt x="4299246" y="295414"/>
                  <a:pt x="4296390" y="293197"/>
                </a:cubicBezTo>
                <a:cubicBezTo>
                  <a:pt x="4380098" y="233358"/>
                  <a:pt x="4394668" y="148894"/>
                  <a:pt x="4482662" y="106292"/>
                </a:cubicBezTo>
                <a:cubicBezTo>
                  <a:pt x="4488090" y="93733"/>
                  <a:pt x="4498947" y="78712"/>
                  <a:pt x="4521231" y="59012"/>
                </a:cubicBezTo>
                <a:cubicBezTo>
                  <a:pt x="4546943" y="56057"/>
                  <a:pt x="4507517" y="82898"/>
                  <a:pt x="4506375" y="91271"/>
                </a:cubicBezTo>
                <a:cubicBezTo>
                  <a:pt x="4504089" y="105553"/>
                  <a:pt x="4492090" y="108016"/>
                  <a:pt x="4458949" y="147416"/>
                </a:cubicBezTo>
                <a:cubicBezTo>
                  <a:pt x="4458092" y="148155"/>
                  <a:pt x="4462378" y="151849"/>
                  <a:pt x="4455521" y="158990"/>
                </a:cubicBezTo>
                <a:cubicBezTo>
                  <a:pt x="4452378" y="162438"/>
                  <a:pt x="4429809" y="183123"/>
                  <a:pt x="4429237" y="185585"/>
                </a:cubicBezTo>
                <a:cubicBezTo>
                  <a:pt x="4429237" y="186570"/>
                  <a:pt x="4435522" y="187801"/>
                  <a:pt x="4434951" y="188540"/>
                </a:cubicBezTo>
                <a:cubicBezTo>
                  <a:pt x="4409239" y="221046"/>
                  <a:pt x="4373527" y="245917"/>
                  <a:pt x="4351814" y="280146"/>
                </a:cubicBezTo>
                <a:cubicBezTo>
                  <a:pt x="4349243" y="284332"/>
                  <a:pt x="4359814" y="282362"/>
                  <a:pt x="4348957" y="291966"/>
                </a:cubicBezTo>
                <a:cubicBezTo>
                  <a:pt x="4343529" y="296891"/>
                  <a:pt x="4321531" y="294182"/>
                  <a:pt x="4310674" y="313144"/>
                </a:cubicBezTo>
                <a:cubicBezTo>
                  <a:pt x="4318674" y="337276"/>
                  <a:pt x="4216110" y="407951"/>
                  <a:pt x="4242108" y="424696"/>
                </a:cubicBezTo>
                <a:cubicBezTo>
                  <a:pt x="4303246" y="367565"/>
                  <a:pt x="4355528" y="308711"/>
                  <a:pt x="4396097" y="261677"/>
                </a:cubicBezTo>
                <a:cubicBezTo>
                  <a:pt x="4421523" y="232373"/>
                  <a:pt x="4437808" y="219568"/>
                  <a:pt x="4460949" y="187801"/>
                </a:cubicBezTo>
                <a:cubicBezTo>
                  <a:pt x="4462092" y="186324"/>
                  <a:pt x="4459235" y="182630"/>
                  <a:pt x="4464378" y="176228"/>
                </a:cubicBezTo>
                <a:cubicBezTo>
                  <a:pt x="4475234" y="162191"/>
                  <a:pt x="4498661" y="124761"/>
                  <a:pt x="4526373" y="113926"/>
                </a:cubicBezTo>
                <a:cubicBezTo>
                  <a:pt x="4508374" y="136089"/>
                  <a:pt x="4494661" y="156774"/>
                  <a:pt x="4475805" y="181645"/>
                </a:cubicBezTo>
                <a:cubicBezTo>
                  <a:pt x="4473520" y="184846"/>
                  <a:pt x="4458664" y="196913"/>
                  <a:pt x="4458092" y="199375"/>
                </a:cubicBezTo>
                <a:cubicBezTo>
                  <a:pt x="4456092" y="212919"/>
                  <a:pt x="4444379" y="215382"/>
                  <a:pt x="4419809" y="246656"/>
                </a:cubicBezTo>
                <a:cubicBezTo>
                  <a:pt x="4418095" y="248626"/>
                  <a:pt x="4423809" y="250350"/>
                  <a:pt x="4416381" y="258230"/>
                </a:cubicBezTo>
                <a:cubicBezTo>
                  <a:pt x="4414095" y="260446"/>
                  <a:pt x="4409239" y="264632"/>
                  <a:pt x="4407524" y="267095"/>
                </a:cubicBezTo>
                <a:cubicBezTo>
                  <a:pt x="4397239" y="282855"/>
                  <a:pt x="4352671" y="326195"/>
                  <a:pt x="4345243" y="355499"/>
                </a:cubicBezTo>
                <a:cubicBezTo>
                  <a:pt x="4359242" y="340478"/>
                  <a:pt x="4375527" y="325949"/>
                  <a:pt x="4389240" y="310927"/>
                </a:cubicBezTo>
                <a:cubicBezTo>
                  <a:pt x="4416667" y="281131"/>
                  <a:pt x="4410381" y="285071"/>
                  <a:pt x="4433808" y="266356"/>
                </a:cubicBezTo>
                <a:cubicBezTo>
                  <a:pt x="4454950" y="249611"/>
                  <a:pt x="4453521" y="240499"/>
                  <a:pt x="4463521" y="228187"/>
                </a:cubicBezTo>
                <a:cubicBezTo>
                  <a:pt x="4478662" y="209472"/>
                  <a:pt x="4486662" y="204054"/>
                  <a:pt x="4493233" y="189771"/>
                </a:cubicBezTo>
                <a:cubicBezTo>
                  <a:pt x="4494947" y="186078"/>
                  <a:pt x="4513517" y="163915"/>
                  <a:pt x="4514088" y="160221"/>
                </a:cubicBezTo>
                <a:cubicBezTo>
                  <a:pt x="4514088" y="159236"/>
                  <a:pt x="4507517" y="158990"/>
                  <a:pt x="4508089" y="157759"/>
                </a:cubicBezTo>
                <a:cubicBezTo>
                  <a:pt x="4518374" y="140521"/>
                  <a:pt x="4547800" y="123037"/>
                  <a:pt x="4532087" y="116635"/>
                </a:cubicBezTo>
                <a:cubicBezTo>
                  <a:pt x="4549800" y="98905"/>
                  <a:pt x="4567799" y="80928"/>
                  <a:pt x="4585512" y="62952"/>
                </a:cubicBezTo>
                <a:cubicBezTo>
                  <a:pt x="4607510" y="43498"/>
                  <a:pt x="4578369" y="45468"/>
                  <a:pt x="4594654" y="28230"/>
                </a:cubicBezTo>
                <a:cubicBezTo>
                  <a:pt x="4606368" y="24290"/>
                  <a:pt x="4619509" y="16164"/>
                  <a:pt x="4632937" y="6806"/>
                </a:cubicBezTo>
                <a:cubicBezTo>
                  <a:pt x="4632651" y="13947"/>
                  <a:pt x="4632937" y="20843"/>
                  <a:pt x="4641222" y="24290"/>
                </a:cubicBezTo>
                <a:cubicBezTo>
                  <a:pt x="4653221" y="11239"/>
                  <a:pt x="4665506" y="-1566"/>
                  <a:pt x="4673791" y="157"/>
                </a:cubicBez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6806654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9" name="Picture Placeholder 8"/>
          <p:cNvSpPr>
            <a:spLocks noGrp="1"/>
          </p:cNvSpPr>
          <p:nvPr>
            <p:ph type="pic" sz="quarter" idx="33"/>
          </p:nvPr>
        </p:nvSpPr>
        <p:spPr>
          <a:xfrm>
            <a:off x="550926"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
        <p:nvSpPr>
          <p:cNvPr id="10" name="Picture Placeholder 9"/>
          <p:cNvSpPr>
            <a:spLocks noGrp="1"/>
          </p:cNvSpPr>
          <p:nvPr>
            <p:ph type="pic" sz="quarter" idx="34"/>
          </p:nvPr>
        </p:nvSpPr>
        <p:spPr>
          <a:xfrm>
            <a:off x="2823960"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
        <p:nvSpPr>
          <p:cNvPr id="11" name="Picture Placeholder 10"/>
          <p:cNvSpPr>
            <a:spLocks noGrp="1"/>
          </p:cNvSpPr>
          <p:nvPr>
            <p:ph type="pic" sz="quarter" idx="35"/>
          </p:nvPr>
        </p:nvSpPr>
        <p:spPr>
          <a:xfrm>
            <a:off x="5096994"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
        <p:nvSpPr>
          <p:cNvPr id="12" name="Picture Placeholder 11"/>
          <p:cNvSpPr>
            <a:spLocks noGrp="1"/>
          </p:cNvSpPr>
          <p:nvPr>
            <p:ph type="pic" sz="quarter" idx="36"/>
          </p:nvPr>
        </p:nvSpPr>
        <p:spPr>
          <a:xfrm>
            <a:off x="7370028"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
        <p:nvSpPr>
          <p:cNvPr id="13" name="Picture Placeholder 12"/>
          <p:cNvSpPr>
            <a:spLocks noGrp="1"/>
          </p:cNvSpPr>
          <p:nvPr>
            <p:ph type="pic" sz="quarter" idx="37"/>
          </p:nvPr>
        </p:nvSpPr>
        <p:spPr>
          <a:xfrm>
            <a:off x="9643058"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6826849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14" name="Picture Placeholder 13"/>
          <p:cNvSpPr>
            <a:spLocks noGrp="1"/>
          </p:cNvSpPr>
          <p:nvPr>
            <p:ph type="pic" sz="quarter" idx="36"/>
          </p:nvPr>
        </p:nvSpPr>
        <p:spPr>
          <a:xfrm>
            <a:off x="4403750" y="2099649"/>
            <a:ext cx="4069138" cy="4818170"/>
          </a:xfrm>
          <a:custGeom>
            <a:avLst/>
            <a:gdLst>
              <a:gd name="connsiteX0" fmla="*/ 1697695 w 4069138"/>
              <a:gd name="connsiteY0" fmla="*/ 0 h 4818170"/>
              <a:gd name="connsiteX1" fmla="*/ 4069138 w 4069138"/>
              <a:gd name="connsiteY1" fmla="*/ 0 h 4818170"/>
              <a:gd name="connsiteX2" fmla="*/ 4069138 w 4069138"/>
              <a:gd name="connsiteY2" fmla="*/ 86229 h 4818170"/>
              <a:gd name="connsiteX3" fmla="*/ 2401826 w 4069138"/>
              <a:gd name="connsiteY3" fmla="*/ 4818170 h 4818170"/>
              <a:gd name="connsiteX4" fmla="*/ 0 w 4069138"/>
              <a:gd name="connsiteY4" fmla="*/ 4818170 h 4818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9138" h="4818170">
                <a:moveTo>
                  <a:pt x="1697695" y="0"/>
                </a:moveTo>
                <a:lnTo>
                  <a:pt x="4069138" y="0"/>
                </a:lnTo>
                <a:lnTo>
                  <a:pt x="4069138" y="86229"/>
                </a:lnTo>
                <a:lnTo>
                  <a:pt x="2401826" y="4818170"/>
                </a:lnTo>
                <a:lnTo>
                  <a:pt x="0" y="4818170"/>
                </a:lnTo>
                <a:close/>
              </a:path>
            </a:pathLst>
          </a:custGeom>
        </p:spPr>
        <p:txBody>
          <a:bodyPr wrap="square">
            <a:noAutofit/>
          </a:bodyPr>
          <a:lstStyle>
            <a:lvl1pPr marL="0" indent="0">
              <a:buNone/>
              <a:defRPr sz="1400"/>
            </a:lvl1pPr>
          </a:lstStyle>
          <a:p>
            <a:endParaRPr lang="id-ID" dirty="0"/>
          </a:p>
        </p:txBody>
      </p:sp>
      <p:sp>
        <p:nvSpPr>
          <p:cNvPr id="17" name="Picture Placeholder 16"/>
          <p:cNvSpPr>
            <a:spLocks noGrp="1"/>
          </p:cNvSpPr>
          <p:nvPr>
            <p:ph type="pic" sz="quarter" idx="37"/>
          </p:nvPr>
        </p:nvSpPr>
        <p:spPr>
          <a:xfrm>
            <a:off x="6216505" y="-56924"/>
            <a:ext cx="5934473" cy="6974682"/>
          </a:xfrm>
          <a:custGeom>
            <a:avLst/>
            <a:gdLst>
              <a:gd name="connsiteX0" fmla="*/ 2457586 w 5934473"/>
              <a:gd name="connsiteY0" fmla="*/ 0 h 6974682"/>
              <a:gd name="connsiteX1" fmla="*/ 5934473 w 5934473"/>
              <a:gd name="connsiteY1" fmla="*/ 0 h 6974682"/>
              <a:gd name="connsiteX2" fmla="*/ 3476887 w 5934473"/>
              <a:gd name="connsiteY2" fmla="*/ 6974682 h 6974682"/>
              <a:gd name="connsiteX3" fmla="*/ 0 w 5934473"/>
              <a:gd name="connsiteY3" fmla="*/ 6974682 h 6974682"/>
            </a:gdLst>
            <a:ahLst/>
            <a:cxnLst>
              <a:cxn ang="0">
                <a:pos x="connsiteX0" y="connsiteY0"/>
              </a:cxn>
              <a:cxn ang="0">
                <a:pos x="connsiteX1" y="connsiteY1"/>
              </a:cxn>
              <a:cxn ang="0">
                <a:pos x="connsiteX2" y="connsiteY2"/>
              </a:cxn>
              <a:cxn ang="0">
                <a:pos x="connsiteX3" y="connsiteY3"/>
              </a:cxn>
            </a:cxnLst>
            <a:rect l="l" t="t" r="r" b="b"/>
            <a:pathLst>
              <a:path w="5934473" h="6974682">
                <a:moveTo>
                  <a:pt x="2457586" y="0"/>
                </a:moveTo>
                <a:lnTo>
                  <a:pt x="5934473" y="0"/>
                </a:lnTo>
                <a:lnTo>
                  <a:pt x="3476887" y="6974682"/>
                </a:lnTo>
                <a:lnTo>
                  <a:pt x="0" y="6974682"/>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7566888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8" name="Picture Placeholder 7"/>
          <p:cNvSpPr>
            <a:spLocks noGrp="1"/>
          </p:cNvSpPr>
          <p:nvPr>
            <p:ph type="pic" sz="quarter" idx="36"/>
          </p:nvPr>
        </p:nvSpPr>
        <p:spPr>
          <a:xfrm>
            <a:off x="4264747" y="-21586"/>
            <a:ext cx="3432573" cy="4034377"/>
          </a:xfrm>
          <a:custGeom>
            <a:avLst/>
            <a:gdLst>
              <a:gd name="connsiteX0" fmla="*/ 1421340 w 3432573"/>
              <a:gd name="connsiteY0" fmla="*/ 0 h 4034377"/>
              <a:gd name="connsiteX1" fmla="*/ 3432573 w 3432573"/>
              <a:gd name="connsiteY1" fmla="*/ 0 h 4034377"/>
              <a:gd name="connsiteX2" fmla="*/ 2011234 w 3432573"/>
              <a:gd name="connsiteY2" fmla="*/ 4034377 h 4034377"/>
              <a:gd name="connsiteX3" fmla="*/ 0 w 3432573"/>
              <a:gd name="connsiteY3" fmla="*/ 4034377 h 4034377"/>
            </a:gdLst>
            <a:ahLst/>
            <a:cxnLst>
              <a:cxn ang="0">
                <a:pos x="connsiteX0" y="connsiteY0"/>
              </a:cxn>
              <a:cxn ang="0">
                <a:pos x="connsiteX1" y="connsiteY1"/>
              </a:cxn>
              <a:cxn ang="0">
                <a:pos x="connsiteX2" y="connsiteY2"/>
              </a:cxn>
              <a:cxn ang="0">
                <a:pos x="connsiteX3" y="connsiteY3"/>
              </a:cxn>
            </a:cxnLst>
            <a:rect l="l" t="t" r="r" b="b"/>
            <a:pathLst>
              <a:path w="3432573" h="4034377">
                <a:moveTo>
                  <a:pt x="1421340" y="0"/>
                </a:moveTo>
                <a:lnTo>
                  <a:pt x="3432573" y="0"/>
                </a:lnTo>
                <a:lnTo>
                  <a:pt x="2011234" y="4034377"/>
                </a:lnTo>
                <a:lnTo>
                  <a:pt x="0" y="4034377"/>
                </a:lnTo>
                <a:close/>
              </a:path>
            </a:pathLst>
          </a:custGeom>
        </p:spPr>
        <p:txBody>
          <a:bodyPr wrap="square">
            <a:noAutofit/>
          </a:bodyPr>
          <a:lstStyle>
            <a:lvl1pPr marL="0" indent="0">
              <a:buNone/>
              <a:defRPr sz="1400"/>
            </a:lvl1pPr>
          </a:lstStyle>
          <a:p>
            <a:endParaRPr lang="id-ID" dirty="0"/>
          </a:p>
        </p:txBody>
      </p:sp>
      <p:sp>
        <p:nvSpPr>
          <p:cNvPr id="11" name="Picture Placeholder 10"/>
          <p:cNvSpPr>
            <a:spLocks noGrp="1"/>
          </p:cNvSpPr>
          <p:nvPr>
            <p:ph type="pic" sz="quarter" idx="35"/>
          </p:nvPr>
        </p:nvSpPr>
        <p:spPr>
          <a:xfrm>
            <a:off x="1235504" y="1077691"/>
            <a:ext cx="4841165" cy="5840129"/>
          </a:xfrm>
          <a:custGeom>
            <a:avLst/>
            <a:gdLst>
              <a:gd name="connsiteX0" fmla="*/ 1929886 w 4841165"/>
              <a:gd name="connsiteY0" fmla="*/ 0 h 5840129"/>
              <a:gd name="connsiteX1" fmla="*/ 4841165 w 4841165"/>
              <a:gd name="connsiteY1" fmla="*/ 0 h 5840129"/>
              <a:gd name="connsiteX2" fmla="*/ 2783600 w 4841165"/>
              <a:gd name="connsiteY2" fmla="*/ 5840129 h 5840129"/>
              <a:gd name="connsiteX3" fmla="*/ 0 w 4841165"/>
              <a:gd name="connsiteY3" fmla="*/ 5840129 h 5840129"/>
              <a:gd name="connsiteX4" fmla="*/ 0 w 4841165"/>
              <a:gd name="connsiteY4" fmla="*/ 5477117 h 5840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1165" h="5840129">
                <a:moveTo>
                  <a:pt x="1929886" y="0"/>
                </a:moveTo>
                <a:lnTo>
                  <a:pt x="4841165" y="0"/>
                </a:lnTo>
                <a:lnTo>
                  <a:pt x="2783600" y="5840129"/>
                </a:lnTo>
                <a:lnTo>
                  <a:pt x="0" y="5840129"/>
                </a:lnTo>
                <a:lnTo>
                  <a:pt x="0" y="5477117"/>
                </a:lnTo>
                <a:close/>
              </a:path>
            </a:pathLst>
          </a:custGeom>
        </p:spPr>
        <p:txBody>
          <a:bodyPr wrap="square">
            <a:noAutofit/>
          </a:bodyPr>
          <a:lstStyle>
            <a:lvl1pPr marL="0" indent="0">
              <a:buNone/>
              <a:defRPr sz="1400"/>
            </a:lvl1pPr>
          </a:lstStyle>
          <a:p>
            <a:endParaRPr lang="id-ID" dirty="0"/>
          </a:p>
        </p:txBody>
      </p:sp>
      <p:sp>
        <p:nvSpPr>
          <p:cNvPr id="12" name="Picture Placeholder 11"/>
          <p:cNvSpPr>
            <a:spLocks noGrp="1"/>
          </p:cNvSpPr>
          <p:nvPr>
            <p:ph type="pic" sz="quarter" idx="37"/>
          </p:nvPr>
        </p:nvSpPr>
        <p:spPr>
          <a:xfrm>
            <a:off x="29455" y="2883442"/>
            <a:ext cx="3432572" cy="4034434"/>
          </a:xfrm>
          <a:custGeom>
            <a:avLst/>
            <a:gdLst>
              <a:gd name="connsiteX0" fmla="*/ 1421339 w 3432572"/>
              <a:gd name="connsiteY0" fmla="*/ 0 h 4034434"/>
              <a:gd name="connsiteX1" fmla="*/ 3432572 w 3432572"/>
              <a:gd name="connsiteY1" fmla="*/ 0 h 4034434"/>
              <a:gd name="connsiteX2" fmla="*/ 2011233 w 3432572"/>
              <a:gd name="connsiteY2" fmla="*/ 4034434 h 4034434"/>
              <a:gd name="connsiteX3" fmla="*/ 0 w 3432572"/>
              <a:gd name="connsiteY3" fmla="*/ 4034434 h 4034434"/>
            </a:gdLst>
            <a:ahLst/>
            <a:cxnLst>
              <a:cxn ang="0">
                <a:pos x="connsiteX0" y="connsiteY0"/>
              </a:cxn>
              <a:cxn ang="0">
                <a:pos x="connsiteX1" y="connsiteY1"/>
              </a:cxn>
              <a:cxn ang="0">
                <a:pos x="connsiteX2" y="connsiteY2"/>
              </a:cxn>
              <a:cxn ang="0">
                <a:pos x="connsiteX3" y="connsiteY3"/>
              </a:cxn>
            </a:cxnLst>
            <a:rect l="l" t="t" r="r" b="b"/>
            <a:pathLst>
              <a:path w="3432572" h="4034434">
                <a:moveTo>
                  <a:pt x="1421339" y="0"/>
                </a:moveTo>
                <a:lnTo>
                  <a:pt x="3432572" y="0"/>
                </a:lnTo>
                <a:lnTo>
                  <a:pt x="2011233" y="4034434"/>
                </a:lnTo>
                <a:lnTo>
                  <a:pt x="0" y="4034434"/>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0322333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7" name="Picture Placeholder 6"/>
          <p:cNvSpPr>
            <a:spLocks noGrp="1"/>
          </p:cNvSpPr>
          <p:nvPr>
            <p:ph type="pic" sz="quarter" idx="35"/>
          </p:nvPr>
        </p:nvSpPr>
        <p:spPr>
          <a:xfrm>
            <a:off x="755371" y="959758"/>
            <a:ext cx="6877202" cy="4938579"/>
          </a:xfrm>
          <a:custGeom>
            <a:avLst/>
            <a:gdLst>
              <a:gd name="connsiteX0" fmla="*/ 0 w 6877202"/>
              <a:gd name="connsiteY0" fmla="*/ 0 h 4938579"/>
              <a:gd name="connsiteX1" fmla="*/ 6877202 w 6877202"/>
              <a:gd name="connsiteY1" fmla="*/ 0 h 4938579"/>
              <a:gd name="connsiteX2" fmla="*/ 6877202 w 6877202"/>
              <a:gd name="connsiteY2" fmla="*/ 4938579 h 4938579"/>
              <a:gd name="connsiteX3" fmla="*/ 0 w 6877202"/>
              <a:gd name="connsiteY3" fmla="*/ 4938579 h 4938579"/>
            </a:gdLst>
            <a:ahLst/>
            <a:cxnLst>
              <a:cxn ang="0">
                <a:pos x="connsiteX0" y="connsiteY0"/>
              </a:cxn>
              <a:cxn ang="0">
                <a:pos x="connsiteX1" y="connsiteY1"/>
              </a:cxn>
              <a:cxn ang="0">
                <a:pos x="connsiteX2" y="connsiteY2"/>
              </a:cxn>
              <a:cxn ang="0">
                <a:pos x="connsiteX3" y="connsiteY3"/>
              </a:cxn>
            </a:cxnLst>
            <a:rect l="l" t="t" r="r" b="b"/>
            <a:pathLst>
              <a:path w="6877202" h="4938579">
                <a:moveTo>
                  <a:pt x="0" y="0"/>
                </a:moveTo>
                <a:lnTo>
                  <a:pt x="6877202" y="0"/>
                </a:lnTo>
                <a:lnTo>
                  <a:pt x="6877202" y="4938579"/>
                </a:lnTo>
                <a:lnTo>
                  <a:pt x="0" y="4938579"/>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99793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10" name="Picture Placeholder 9"/>
          <p:cNvSpPr>
            <a:spLocks noGrp="1"/>
          </p:cNvSpPr>
          <p:nvPr>
            <p:ph type="pic" sz="quarter" idx="35"/>
          </p:nvPr>
        </p:nvSpPr>
        <p:spPr>
          <a:xfrm>
            <a:off x="5289034" y="4571441"/>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1" name="Picture Placeholder 10"/>
          <p:cNvSpPr>
            <a:spLocks noGrp="1"/>
          </p:cNvSpPr>
          <p:nvPr>
            <p:ph type="pic" sz="quarter" idx="36"/>
          </p:nvPr>
        </p:nvSpPr>
        <p:spPr>
          <a:xfrm>
            <a:off x="6454057"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3" name="Picture Placeholder 12"/>
          <p:cNvSpPr>
            <a:spLocks noGrp="1"/>
          </p:cNvSpPr>
          <p:nvPr>
            <p:ph type="pic" sz="quarter" idx="37"/>
          </p:nvPr>
        </p:nvSpPr>
        <p:spPr>
          <a:xfrm>
            <a:off x="8401027"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4" name="Picture Placeholder 13"/>
          <p:cNvSpPr>
            <a:spLocks noGrp="1"/>
          </p:cNvSpPr>
          <p:nvPr>
            <p:ph type="pic" sz="quarter" idx="38"/>
          </p:nvPr>
        </p:nvSpPr>
        <p:spPr>
          <a:xfrm>
            <a:off x="7236003" y="4571441"/>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5" name="Picture Placeholder 14"/>
          <p:cNvSpPr>
            <a:spLocks noGrp="1"/>
          </p:cNvSpPr>
          <p:nvPr>
            <p:ph type="pic" sz="quarter" idx="39"/>
          </p:nvPr>
        </p:nvSpPr>
        <p:spPr>
          <a:xfrm>
            <a:off x="7220241" y="670285"/>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6" name="Picture Placeholder 15"/>
          <p:cNvSpPr>
            <a:spLocks noGrp="1"/>
          </p:cNvSpPr>
          <p:nvPr>
            <p:ph type="pic" sz="quarter" idx="40"/>
          </p:nvPr>
        </p:nvSpPr>
        <p:spPr>
          <a:xfrm>
            <a:off x="9167211" y="670285"/>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41196323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18" name="Picture Placeholder 17"/>
          <p:cNvSpPr>
            <a:spLocks noGrp="1"/>
          </p:cNvSpPr>
          <p:nvPr>
            <p:ph type="pic" sz="quarter" idx="39"/>
          </p:nvPr>
        </p:nvSpPr>
        <p:spPr>
          <a:xfrm>
            <a:off x="893" y="3334192"/>
            <a:ext cx="3049615"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19" name="Picture Placeholder 18"/>
          <p:cNvSpPr>
            <a:spLocks noGrp="1"/>
          </p:cNvSpPr>
          <p:nvPr>
            <p:ph type="pic" sz="quarter" idx="40"/>
          </p:nvPr>
        </p:nvSpPr>
        <p:spPr>
          <a:xfrm>
            <a:off x="3050508" y="3334192"/>
            <a:ext cx="3042605"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0" name="Picture Placeholder 19"/>
          <p:cNvSpPr>
            <a:spLocks noGrp="1"/>
          </p:cNvSpPr>
          <p:nvPr>
            <p:ph type="pic" sz="quarter" idx="41"/>
          </p:nvPr>
        </p:nvSpPr>
        <p:spPr>
          <a:xfrm>
            <a:off x="6101017" y="3334192"/>
            <a:ext cx="3042604"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1" name="Picture Placeholder 20"/>
          <p:cNvSpPr>
            <a:spLocks noGrp="1"/>
          </p:cNvSpPr>
          <p:nvPr>
            <p:ph type="pic" sz="quarter" idx="42"/>
          </p:nvPr>
        </p:nvSpPr>
        <p:spPr>
          <a:xfrm>
            <a:off x="9143621" y="3334192"/>
            <a:ext cx="3048379"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9759934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19" name="Picture Placeholder 18"/>
          <p:cNvSpPr>
            <a:spLocks noGrp="1"/>
          </p:cNvSpPr>
          <p:nvPr>
            <p:ph type="pic" sz="quarter" idx="40"/>
          </p:nvPr>
        </p:nvSpPr>
        <p:spPr>
          <a:xfrm>
            <a:off x="0" y="0"/>
            <a:ext cx="2038414"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2" name="Picture Placeholder 21"/>
          <p:cNvSpPr>
            <a:spLocks noGrp="1"/>
          </p:cNvSpPr>
          <p:nvPr>
            <p:ph type="pic" sz="quarter" idx="41"/>
          </p:nvPr>
        </p:nvSpPr>
        <p:spPr>
          <a:xfrm>
            <a:off x="2038413" y="0"/>
            <a:ext cx="2081118"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3" name="Picture Placeholder 22"/>
          <p:cNvSpPr>
            <a:spLocks noGrp="1"/>
          </p:cNvSpPr>
          <p:nvPr>
            <p:ph type="pic" sz="quarter" idx="42"/>
          </p:nvPr>
        </p:nvSpPr>
        <p:spPr>
          <a:xfrm>
            <a:off x="4119531" y="0"/>
            <a:ext cx="2084106"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7" name="Picture Placeholder 26"/>
          <p:cNvSpPr>
            <a:spLocks noGrp="1"/>
          </p:cNvSpPr>
          <p:nvPr>
            <p:ph type="pic" sz="quarter" idx="43"/>
          </p:nvPr>
        </p:nvSpPr>
        <p:spPr>
          <a:xfrm>
            <a:off x="0" y="3421311"/>
            <a:ext cx="2038414"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8" name="Picture Placeholder 27"/>
          <p:cNvSpPr>
            <a:spLocks noGrp="1"/>
          </p:cNvSpPr>
          <p:nvPr>
            <p:ph type="pic" sz="quarter" idx="44"/>
          </p:nvPr>
        </p:nvSpPr>
        <p:spPr>
          <a:xfrm>
            <a:off x="2038413" y="3421311"/>
            <a:ext cx="2081118"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29" name="Picture Placeholder 28"/>
          <p:cNvSpPr>
            <a:spLocks noGrp="1"/>
          </p:cNvSpPr>
          <p:nvPr>
            <p:ph type="pic" sz="quarter" idx="45"/>
          </p:nvPr>
        </p:nvSpPr>
        <p:spPr>
          <a:xfrm>
            <a:off x="4119531" y="3421311"/>
            <a:ext cx="2084106"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9201311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23" name="Picture Placeholder 22"/>
          <p:cNvSpPr>
            <a:spLocks noGrp="1"/>
          </p:cNvSpPr>
          <p:nvPr>
            <p:ph type="pic" sz="quarter" idx="42"/>
          </p:nvPr>
        </p:nvSpPr>
        <p:spPr>
          <a:xfrm>
            <a:off x="2988275" y="2683970"/>
            <a:ext cx="3194208" cy="200429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11" name="Picture Placeholder 22"/>
          <p:cNvSpPr>
            <a:spLocks noGrp="1"/>
          </p:cNvSpPr>
          <p:nvPr>
            <p:ph type="pic" sz="quarter" idx="43"/>
          </p:nvPr>
        </p:nvSpPr>
        <p:spPr>
          <a:xfrm>
            <a:off x="6357240" y="197151"/>
            <a:ext cx="5655527" cy="4491109"/>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
        <p:nvSpPr>
          <p:cNvPr id="12" name="Picture Placeholder 22"/>
          <p:cNvSpPr>
            <a:spLocks noGrp="1"/>
          </p:cNvSpPr>
          <p:nvPr>
            <p:ph type="pic" sz="quarter" idx="44"/>
          </p:nvPr>
        </p:nvSpPr>
        <p:spPr>
          <a:xfrm>
            <a:off x="6357239" y="4858789"/>
            <a:ext cx="3194209" cy="19992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8881637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13" name="Picture Placeholder 12"/>
          <p:cNvSpPr>
            <a:spLocks noGrp="1"/>
          </p:cNvSpPr>
          <p:nvPr>
            <p:ph type="pic" sz="quarter" idx="37"/>
          </p:nvPr>
        </p:nvSpPr>
        <p:spPr>
          <a:xfrm>
            <a:off x="5861416" y="0"/>
            <a:ext cx="6330584" cy="6858000"/>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3120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5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858477" y="4064651"/>
            <a:ext cx="2397058" cy="1520492"/>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007337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13" name="Picture Placeholder 12"/>
          <p:cNvSpPr>
            <a:spLocks noGrp="1"/>
          </p:cNvSpPr>
          <p:nvPr>
            <p:ph type="pic" sz="quarter" idx="37"/>
          </p:nvPr>
        </p:nvSpPr>
        <p:spPr>
          <a:xfrm>
            <a:off x="0" y="0"/>
            <a:ext cx="2905512" cy="6858000"/>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452913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sp>
        <p:nvSpPr>
          <p:cNvPr id="7" name="Picture Placeholder 6"/>
          <p:cNvSpPr>
            <a:spLocks noGrp="1"/>
          </p:cNvSpPr>
          <p:nvPr>
            <p:ph type="pic" sz="quarter" idx="37"/>
          </p:nvPr>
        </p:nvSpPr>
        <p:spPr>
          <a:xfrm>
            <a:off x="7941275" y="2032602"/>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8" name="Picture Placeholder 7"/>
          <p:cNvSpPr>
            <a:spLocks noGrp="1"/>
          </p:cNvSpPr>
          <p:nvPr>
            <p:ph type="pic" sz="quarter" idx="38"/>
          </p:nvPr>
        </p:nvSpPr>
        <p:spPr>
          <a:xfrm>
            <a:off x="9888243" y="2032602"/>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9" name="Picture Placeholder 8"/>
          <p:cNvSpPr>
            <a:spLocks noGrp="1"/>
          </p:cNvSpPr>
          <p:nvPr>
            <p:ph type="pic" sz="quarter" idx="39"/>
          </p:nvPr>
        </p:nvSpPr>
        <p:spPr>
          <a:xfrm>
            <a:off x="7941275" y="398318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
        <p:nvSpPr>
          <p:cNvPr id="10" name="Picture Placeholder 9"/>
          <p:cNvSpPr>
            <a:spLocks noGrp="1"/>
          </p:cNvSpPr>
          <p:nvPr>
            <p:ph type="pic" sz="quarter" idx="40"/>
          </p:nvPr>
        </p:nvSpPr>
        <p:spPr>
          <a:xfrm>
            <a:off x="9888243" y="398318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6199239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2894780" y="1205355"/>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
        <p:nvSpPr>
          <p:cNvPr id="15" name="Picture Placeholder 14"/>
          <p:cNvSpPr>
            <a:spLocks noGrp="1"/>
          </p:cNvSpPr>
          <p:nvPr>
            <p:ph type="pic" sz="quarter" idx="38"/>
          </p:nvPr>
        </p:nvSpPr>
        <p:spPr>
          <a:xfrm>
            <a:off x="2894780" y="3130714"/>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
        <p:nvSpPr>
          <p:cNvPr id="16" name="Picture Placeholder 15"/>
          <p:cNvSpPr>
            <a:spLocks noGrp="1"/>
          </p:cNvSpPr>
          <p:nvPr>
            <p:ph type="pic" sz="quarter" idx="39"/>
          </p:nvPr>
        </p:nvSpPr>
        <p:spPr>
          <a:xfrm>
            <a:off x="984839" y="2228334"/>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
        <p:nvSpPr>
          <p:cNvPr id="18" name="Picture Placeholder 17"/>
          <p:cNvSpPr>
            <a:spLocks noGrp="1"/>
          </p:cNvSpPr>
          <p:nvPr>
            <p:ph type="pic" sz="quarter" idx="40"/>
          </p:nvPr>
        </p:nvSpPr>
        <p:spPr>
          <a:xfrm>
            <a:off x="984839" y="4153692"/>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27183420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0" y="0"/>
            <a:ext cx="12192000" cy="6857999"/>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6891264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7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5861416" y="0"/>
            <a:ext cx="6330584" cy="6858000"/>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1044046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8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0" y="0"/>
            <a:ext cx="12192000" cy="6858000"/>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lvl1pPr>
          </a:lstStyle>
          <a:p>
            <a:endParaRPr lang="id-ID" dirty="0"/>
          </a:p>
        </p:txBody>
      </p:sp>
    </p:spTree>
    <p:extLst>
      <p:ext uri="{BB962C8B-B14F-4D97-AF65-F5344CB8AC3E}">
        <p14:creationId xmlns:p14="http://schemas.microsoft.com/office/powerpoint/2010/main" val="3431716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1978270" y="3033677"/>
            <a:ext cx="2976048" cy="1887756"/>
          </a:xfrm>
          <a:custGeom>
            <a:avLst/>
            <a:gdLst>
              <a:gd name="connsiteX0" fmla="*/ 0 w 2976048"/>
              <a:gd name="connsiteY0" fmla="*/ 0 h 1887756"/>
              <a:gd name="connsiteX1" fmla="*/ 2976048 w 2976048"/>
              <a:gd name="connsiteY1" fmla="*/ 0 h 1887756"/>
              <a:gd name="connsiteX2" fmla="*/ 2976048 w 2976048"/>
              <a:gd name="connsiteY2" fmla="*/ 1887756 h 1887756"/>
              <a:gd name="connsiteX3" fmla="*/ 0 w 2976048"/>
              <a:gd name="connsiteY3" fmla="*/ 1887756 h 1887756"/>
            </a:gdLst>
            <a:ahLst/>
            <a:cxnLst>
              <a:cxn ang="0">
                <a:pos x="connsiteX0" y="connsiteY0"/>
              </a:cxn>
              <a:cxn ang="0">
                <a:pos x="connsiteX1" y="connsiteY1"/>
              </a:cxn>
              <a:cxn ang="0">
                <a:pos x="connsiteX2" y="connsiteY2"/>
              </a:cxn>
              <a:cxn ang="0">
                <a:pos x="connsiteX3" y="connsiteY3"/>
              </a:cxn>
            </a:cxnLst>
            <a:rect l="l" t="t" r="r" b="b"/>
            <a:pathLst>
              <a:path w="2976048" h="1887756">
                <a:moveTo>
                  <a:pt x="0" y="0"/>
                </a:moveTo>
                <a:lnTo>
                  <a:pt x="2976048" y="0"/>
                </a:lnTo>
                <a:lnTo>
                  <a:pt x="2976048" y="1887756"/>
                </a:lnTo>
                <a:lnTo>
                  <a:pt x="0" y="1887756"/>
                </a:lnTo>
                <a:close/>
              </a:path>
            </a:pathLst>
          </a:custGeom>
        </p:spPr>
        <p:txBody>
          <a:bodyPr wrap="square">
            <a:noAutofit/>
          </a:bodyPr>
          <a:lstStyle>
            <a:lvl1pPr marL="0" indent="0">
              <a:buNone/>
              <a:defRPr sz="1400"/>
            </a:lvl1pPr>
          </a:lstStyle>
          <a:p>
            <a:endParaRPr lang="id-ID"/>
          </a:p>
        </p:txBody>
      </p:sp>
      <p:sp>
        <p:nvSpPr>
          <p:cNvPr id="7" name="Picture Placeholder 6"/>
          <p:cNvSpPr>
            <a:spLocks noGrp="1"/>
          </p:cNvSpPr>
          <p:nvPr>
            <p:ph type="pic" sz="quarter" idx="12"/>
          </p:nvPr>
        </p:nvSpPr>
        <p:spPr>
          <a:xfrm>
            <a:off x="7551109" y="3033677"/>
            <a:ext cx="2976048" cy="1887756"/>
          </a:xfrm>
          <a:custGeom>
            <a:avLst/>
            <a:gdLst>
              <a:gd name="connsiteX0" fmla="*/ 0 w 2976048"/>
              <a:gd name="connsiteY0" fmla="*/ 0 h 1887756"/>
              <a:gd name="connsiteX1" fmla="*/ 2976048 w 2976048"/>
              <a:gd name="connsiteY1" fmla="*/ 0 h 1887756"/>
              <a:gd name="connsiteX2" fmla="*/ 2976048 w 2976048"/>
              <a:gd name="connsiteY2" fmla="*/ 1887756 h 1887756"/>
              <a:gd name="connsiteX3" fmla="*/ 0 w 2976048"/>
              <a:gd name="connsiteY3" fmla="*/ 1887756 h 1887756"/>
            </a:gdLst>
            <a:ahLst/>
            <a:cxnLst>
              <a:cxn ang="0">
                <a:pos x="connsiteX0" y="connsiteY0"/>
              </a:cxn>
              <a:cxn ang="0">
                <a:pos x="connsiteX1" y="connsiteY1"/>
              </a:cxn>
              <a:cxn ang="0">
                <a:pos x="connsiteX2" y="connsiteY2"/>
              </a:cxn>
              <a:cxn ang="0">
                <a:pos x="connsiteX3" y="connsiteY3"/>
              </a:cxn>
            </a:cxnLst>
            <a:rect l="l" t="t" r="r" b="b"/>
            <a:pathLst>
              <a:path w="2976048" h="1887756">
                <a:moveTo>
                  <a:pt x="0" y="0"/>
                </a:moveTo>
                <a:lnTo>
                  <a:pt x="2976048" y="0"/>
                </a:lnTo>
                <a:lnTo>
                  <a:pt x="2976048" y="1887756"/>
                </a:lnTo>
                <a:lnTo>
                  <a:pt x="0" y="1887756"/>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4040918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7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2053534" y="2090992"/>
            <a:ext cx="1687985" cy="3019161"/>
          </a:xfrm>
          <a:custGeom>
            <a:avLst/>
            <a:gdLst>
              <a:gd name="connsiteX0" fmla="*/ 0 w 1687985"/>
              <a:gd name="connsiteY0" fmla="*/ 0 h 3019161"/>
              <a:gd name="connsiteX1" fmla="*/ 1687985 w 1687985"/>
              <a:gd name="connsiteY1" fmla="*/ 0 h 3019161"/>
              <a:gd name="connsiteX2" fmla="*/ 1687985 w 1687985"/>
              <a:gd name="connsiteY2" fmla="*/ 3019161 h 3019161"/>
              <a:gd name="connsiteX3" fmla="*/ 0 w 1687985"/>
              <a:gd name="connsiteY3" fmla="*/ 3019161 h 3019161"/>
            </a:gdLst>
            <a:ahLst/>
            <a:cxnLst>
              <a:cxn ang="0">
                <a:pos x="connsiteX0" y="connsiteY0"/>
              </a:cxn>
              <a:cxn ang="0">
                <a:pos x="connsiteX1" y="connsiteY1"/>
              </a:cxn>
              <a:cxn ang="0">
                <a:pos x="connsiteX2" y="connsiteY2"/>
              </a:cxn>
              <a:cxn ang="0">
                <a:pos x="connsiteX3" y="connsiteY3"/>
              </a:cxn>
            </a:cxnLst>
            <a:rect l="l" t="t" r="r" b="b"/>
            <a:pathLst>
              <a:path w="1687985" h="3019161">
                <a:moveTo>
                  <a:pt x="0" y="0"/>
                </a:moveTo>
                <a:lnTo>
                  <a:pt x="1687985" y="0"/>
                </a:lnTo>
                <a:lnTo>
                  <a:pt x="1687985" y="3019161"/>
                </a:lnTo>
                <a:lnTo>
                  <a:pt x="0" y="3019161"/>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166233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821734" y="2706386"/>
            <a:ext cx="1687987" cy="3019162"/>
          </a:xfrm>
          <a:custGeom>
            <a:avLst/>
            <a:gdLst>
              <a:gd name="connsiteX0" fmla="*/ 0 w 1687987"/>
              <a:gd name="connsiteY0" fmla="*/ 0 h 3019162"/>
              <a:gd name="connsiteX1" fmla="*/ 1687987 w 1687987"/>
              <a:gd name="connsiteY1" fmla="*/ 0 h 3019162"/>
              <a:gd name="connsiteX2" fmla="*/ 1687987 w 1687987"/>
              <a:gd name="connsiteY2" fmla="*/ 3019162 h 3019162"/>
              <a:gd name="connsiteX3" fmla="*/ 0 w 1687987"/>
              <a:gd name="connsiteY3" fmla="*/ 3019162 h 3019162"/>
            </a:gdLst>
            <a:ahLst/>
            <a:cxnLst>
              <a:cxn ang="0">
                <a:pos x="connsiteX0" y="connsiteY0"/>
              </a:cxn>
              <a:cxn ang="0">
                <a:pos x="connsiteX1" y="connsiteY1"/>
              </a:cxn>
              <a:cxn ang="0">
                <a:pos x="connsiteX2" y="connsiteY2"/>
              </a:cxn>
              <a:cxn ang="0">
                <a:pos x="connsiteX3" y="connsiteY3"/>
              </a:cxn>
            </a:cxnLst>
            <a:rect l="l" t="t" r="r" b="b"/>
            <a:pathLst>
              <a:path w="1687987" h="3019162">
                <a:moveTo>
                  <a:pt x="0" y="0"/>
                </a:moveTo>
                <a:lnTo>
                  <a:pt x="1687987" y="0"/>
                </a:lnTo>
                <a:lnTo>
                  <a:pt x="1687987" y="3019162"/>
                </a:lnTo>
                <a:lnTo>
                  <a:pt x="0" y="3019162"/>
                </a:lnTo>
                <a:close/>
              </a:path>
            </a:pathLst>
          </a:custGeom>
        </p:spPr>
        <p:txBody>
          <a:bodyPr wrap="square">
            <a:noAutofit/>
          </a:bodyPr>
          <a:lstStyle>
            <a:lvl1pPr marL="0" indent="0">
              <a:buNone/>
              <a:defRPr sz="1400"/>
            </a:lvl1pPr>
          </a:lstStyle>
          <a:p>
            <a:endParaRPr lang="id-ID"/>
          </a:p>
        </p:txBody>
      </p:sp>
      <p:sp>
        <p:nvSpPr>
          <p:cNvPr id="8" name="Picture Placeholder 7"/>
          <p:cNvSpPr>
            <a:spLocks noGrp="1"/>
          </p:cNvSpPr>
          <p:nvPr>
            <p:ph type="pic" sz="quarter" idx="13"/>
          </p:nvPr>
        </p:nvSpPr>
        <p:spPr>
          <a:xfrm>
            <a:off x="8876407" y="3737889"/>
            <a:ext cx="1209205" cy="2162805"/>
          </a:xfrm>
          <a:custGeom>
            <a:avLst/>
            <a:gdLst>
              <a:gd name="connsiteX0" fmla="*/ 0 w 1209205"/>
              <a:gd name="connsiteY0" fmla="*/ 0 h 2162805"/>
              <a:gd name="connsiteX1" fmla="*/ 1209205 w 1209205"/>
              <a:gd name="connsiteY1" fmla="*/ 0 h 2162805"/>
              <a:gd name="connsiteX2" fmla="*/ 1209205 w 1209205"/>
              <a:gd name="connsiteY2" fmla="*/ 2162805 h 2162805"/>
              <a:gd name="connsiteX3" fmla="*/ 0 w 1209205"/>
              <a:gd name="connsiteY3" fmla="*/ 2162805 h 2162805"/>
            </a:gdLst>
            <a:ahLst/>
            <a:cxnLst>
              <a:cxn ang="0">
                <a:pos x="connsiteX0" y="connsiteY0"/>
              </a:cxn>
              <a:cxn ang="0">
                <a:pos x="connsiteX1" y="connsiteY1"/>
              </a:cxn>
              <a:cxn ang="0">
                <a:pos x="connsiteX2" y="connsiteY2"/>
              </a:cxn>
              <a:cxn ang="0">
                <a:pos x="connsiteX3" y="connsiteY3"/>
              </a:cxn>
            </a:cxnLst>
            <a:rect l="l" t="t" r="r" b="b"/>
            <a:pathLst>
              <a:path w="1209205" h="2162805">
                <a:moveTo>
                  <a:pt x="0" y="0"/>
                </a:moveTo>
                <a:lnTo>
                  <a:pt x="1209205" y="0"/>
                </a:lnTo>
                <a:lnTo>
                  <a:pt x="1209205" y="2162805"/>
                </a:lnTo>
                <a:lnTo>
                  <a:pt x="0" y="2162805"/>
                </a:lnTo>
                <a:close/>
              </a:path>
            </a:pathLst>
          </a:custGeom>
        </p:spPr>
        <p:txBody>
          <a:bodyPr wrap="square">
            <a:noAutofit/>
          </a:bodyPr>
          <a:lstStyle>
            <a:lvl1pPr marL="0" indent="0">
              <a:buNone/>
              <a:defRPr sz="1400"/>
            </a:lvl1pPr>
          </a:lstStyle>
          <a:p>
            <a:endParaRPr lang="id-ID"/>
          </a:p>
        </p:txBody>
      </p:sp>
    </p:spTree>
    <p:extLst>
      <p:ext uri="{BB962C8B-B14F-4D97-AF65-F5344CB8AC3E}">
        <p14:creationId xmlns:p14="http://schemas.microsoft.com/office/powerpoint/2010/main" val="371184260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Semibold"/>
              </a:defRPr>
            </a:lvl1pPr>
          </a:lstStyle>
          <a:p>
            <a:fld id="{DC65CB34-E1EE-46A8-BED4-8C8C7FD2250E}" type="datetimeFigureOut">
              <a:rPr lang="id-ID" smtClean="0"/>
              <a:pPr/>
              <a:t>12/07/2018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Semibold"/>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Semibold"/>
              </a:defRPr>
            </a:lvl1pPr>
          </a:lstStyle>
          <a:p>
            <a:fld id="{651AF9C6-0036-4D4B-BE84-B3E190A19672}" type="slidenum">
              <a:rPr lang="id-ID" smtClean="0"/>
              <a:pPr/>
              <a:t>‹#›</a:t>
            </a:fld>
            <a:endParaRPr lang="id-ID"/>
          </a:p>
        </p:txBody>
      </p:sp>
    </p:spTree>
    <p:extLst>
      <p:ext uri="{BB962C8B-B14F-4D97-AF65-F5344CB8AC3E}">
        <p14:creationId xmlns:p14="http://schemas.microsoft.com/office/powerpoint/2010/main" val="3441495938"/>
      </p:ext>
    </p:extLst>
  </p:cSld>
  <p:clrMap bg1="lt1" tx1="dk1" bg2="lt2" tx2="dk2" accent1="accent1" accent2="accent2" accent3="accent3" accent4="accent4" accent5="accent5" accent6="accent6" hlink="hlink" folHlink="folHlink"/>
  <p:sldLayoutIdLst>
    <p:sldLayoutId id="2147483649" r:id="rId1"/>
    <p:sldLayoutId id="2147483777" r:id="rId2"/>
    <p:sldLayoutId id="2147483753" r:id="rId3"/>
    <p:sldLayoutId id="2147483755" r:id="rId4"/>
    <p:sldLayoutId id="2147483757" r:id="rId5"/>
    <p:sldLayoutId id="2147483759" r:id="rId6"/>
    <p:sldLayoutId id="2147483761" r:id="rId7"/>
    <p:sldLayoutId id="2147483763" r:id="rId8"/>
    <p:sldLayoutId id="2147483765" r:id="rId9"/>
    <p:sldLayoutId id="2147483767" r:id="rId10"/>
    <p:sldLayoutId id="2147483769" r:id="rId11"/>
    <p:sldLayoutId id="2147483771" r:id="rId12"/>
    <p:sldLayoutId id="2147483773" r:id="rId13"/>
    <p:sldLayoutId id="2147483775" r:id="rId14"/>
    <p:sldLayoutId id="2147483751" r:id="rId15"/>
    <p:sldLayoutId id="2147483651" r:id="rId16"/>
    <p:sldLayoutId id="2147483749" r:id="rId17"/>
    <p:sldLayoutId id="2147483653" r:id="rId18"/>
    <p:sldLayoutId id="2147483655" r:id="rId19"/>
    <p:sldLayoutId id="2147483657" r:id="rId20"/>
    <p:sldLayoutId id="2147483659" r:id="rId21"/>
    <p:sldLayoutId id="2147483661" r:id="rId22"/>
    <p:sldLayoutId id="2147483663" r:id="rId23"/>
    <p:sldLayoutId id="2147483665" r:id="rId24"/>
    <p:sldLayoutId id="2147483667" r:id="rId25"/>
    <p:sldLayoutId id="2147483669" r:id="rId26"/>
    <p:sldLayoutId id="2147483671" r:id="rId27"/>
    <p:sldLayoutId id="2147483673" r:id="rId28"/>
    <p:sldLayoutId id="2147483675" r:id="rId29"/>
    <p:sldLayoutId id="2147483677" r:id="rId30"/>
    <p:sldLayoutId id="2147483679" r:id="rId31"/>
    <p:sldLayoutId id="2147483681" r:id="rId32"/>
    <p:sldLayoutId id="2147483683" r:id="rId33"/>
    <p:sldLayoutId id="2147483685" r:id="rId34"/>
    <p:sldLayoutId id="2147483689" r:id="rId35"/>
    <p:sldLayoutId id="2147483691" r:id="rId36"/>
    <p:sldLayoutId id="2147483693" r:id="rId37"/>
    <p:sldLayoutId id="2147483695" r:id="rId38"/>
    <p:sldLayoutId id="2147483704" r:id="rId39"/>
    <p:sldLayoutId id="2147483697" r:id="rId40"/>
    <p:sldLayoutId id="2147483722" r:id="rId41"/>
    <p:sldLayoutId id="2147483699" r:id="rId42"/>
    <p:sldLayoutId id="2147483701" r:id="rId43"/>
    <p:sldLayoutId id="2147483703" r:id="rId44"/>
    <p:sldLayoutId id="2147483706" r:id="rId45"/>
    <p:sldLayoutId id="2147483708" r:id="rId46"/>
    <p:sldLayoutId id="2147483710" r:id="rId47"/>
    <p:sldLayoutId id="2147483712" r:id="rId48"/>
    <p:sldLayoutId id="2147483714" r:id="rId49"/>
    <p:sldLayoutId id="2147483716" r:id="rId50"/>
    <p:sldLayoutId id="2147483718" r:id="rId51"/>
    <p:sldLayoutId id="2147483724" r:id="rId52"/>
    <p:sldLayoutId id="2147483726" r:id="rId53"/>
    <p:sldLayoutId id="2147483728" r:id="rId54"/>
    <p:sldLayoutId id="2147483730" r:id="rId55"/>
    <p:sldLayoutId id="2147483732" r:id="rId56"/>
    <p:sldLayoutId id="2147483734" r:id="rId57"/>
    <p:sldLayoutId id="2147483748" r:id="rId58"/>
    <p:sldLayoutId id="2147483720" r:id="rId59"/>
    <p:sldLayoutId id="2147483736" r:id="rId60"/>
    <p:sldLayoutId id="2147483738" r:id="rId61"/>
    <p:sldLayoutId id="2147483740" r:id="rId62"/>
    <p:sldLayoutId id="2147483742" r:id="rId63"/>
    <p:sldLayoutId id="2147483744" r:id="rId64"/>
    <p:sldLayoutId id="2147483746" r:id="rId65"/>
  </p:sldLayoutIdLst>
  <p:txStyles>
    <p:titleStyle>
      <a:lvl1pPr algn="l" defTabSz="914400" rtl="0" eaLnBrk="1" latinLnBrk="0" hangingPunct="1">
        <a:lnSpc>
          <a:spcPct val="90000"/>
        </a:lnSpc>
        <a:spcBef>
          <a:spcPct val="0"/>
        </a:spcBef>
        <a:buNone/>
        <a:defRPr sz="4400" kern="1200">
          <a:solidFill>
            <a:schemeClr val="tx1"/>
          </a:solidFill>
          <a:latin typeface="Lato Semibold"/>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Semibold"/>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Semibold"/>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Semibold"/>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Semibold"/>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Semibold"/>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solidFill>
            <a:schemeClr val="bg1">
              <a:lumMod val="85000"/>
            </a:schemeClr>
          </a:solidFill>
        </p:spPr>
      </p:sp>
      <p:sp>
        <p:nvSpPr>
          <p:cNvPr id="5" name="Shape 28"/>
          <p:cNvSpPr/>
          <p:nvPr/>
        </p:nvSpPr>
        <p:spPr>
          <a:xfrm>
            <a:off x="3324740" y="2705991"/>
            <a:ext cx="5542520" cy="28212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nSpc>
                <a:spcPct val="100000"/>
              </a:lnSpc>
              <a:defRPr sz="3000" spc="959">
                <a:solidFill>
                  <a:srgbClr val="FFFFFF"/>
                </a:solidFill>
                <a:latin typeface="Lato Semibold"/>
                <a:ea typeface="Lato Semibold"/>
                <a:cs typeface="Lato Semibold"/>
                <a:sym typeface="Lato Semibold"/>
              </a:defRPr>
            </a:lvl1pPr>
          </a:lstStyle>
          <a:p>
            <a:pPr algn="ctr"/>
            <a:r>
              <a:rPr sz="1500" spc="480" dirty="0"/>
              <a:t>Minimal </a:t>
            </a:r>
            <a:r>
              <a:rPr sz="1500" spc="480" dirty="0" smtClean="0"/>
              <a:t>Presentation Templates</a:t>
            </a:r>
            <a:endParaRPr sz="1500" spc="480" dirty="0"/>
          </a:p>
        </p:txBody>
      </p:sp>
      <p:sp>
        <p:nvSpPr>
          <p:cNvPr id="8" name="Shape 29"/>
          <p:cNvSpPr/>
          <p:nvPr/>
        </p:nvSpPr>
        <p:spPr>
          <a:xfrm>
            <a:off x="4020527" y="752599"/>
            <a:ext cx="4150946" cy="1974900"/>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25000">
                <a:solidFill>
                  <a:srgbClr val="535353"/>
                </a:solidFill>
                <a:latin typeface="Atlantis the lost City"/>
                <a:ea typeface="Atlantis the lost City"/>
                <a:cs typeface="Atlantis the lost City"/>
                <a:sym typeface="Atlantis the lost City"/>
              </a:defRPr>
            </a:lvl1pPr>
          </a:lstStyle>
          <a:p>
            <a:pPr algn="ctr"/>
            <a:r>
              <a:rPr sz="12500" dirty="0"/>
              <a:t>Style</a:t>
            </a:r>
          </a:p>
        </p:txBody>
      </p:sp>
    </p:spTree>
    <p:extLst>
      <p:ext uri="{BB962C8B-B14F-4D97-AF65-F5344CB8AC3E}">
        <p14:creationId xmlns:p14="http://schemas.microsoft.com/office/powerpoint/2010/main" val="3749651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25" name="Shape 42"/>
          <p:cNvSpPr/>
          <p:nvPr/>
        </p:nvSpPr>
        <p:spPr>
          <a:xfrm>
            <a:off x="944782" y="589971"/>
            <a:ext cx="5798662"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 Vision for</a:t>
            </a:r>
          </a:p>
        </p:txBody>
      </p:sp>
      <p:sp>
        <p:nvSpPr>
          <p:cNvPr id="26" name="Shape 32"/>
          <p:cNvSpPr/>
          <p:nvPr/>
        </p:nvSpPr>
        <p:spPr>
          <a:xfrm>
            <a:off x="929504" y="1654241"/>
            <a:ext cx="5267569"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8" name="Shape 34"/>
          <p:cNvSpPr/>
          <p:nvPr/>
        </p:nvSpPr>
        <p:spPr>
          <a:xfrm>
            <a:off x="1472164" y="2865216"/>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123"/>
          <p:cNvSpPr/>
          <p:nvPr/>
        </p:nvSpPr>
        <p:spPr>
          <a:xfrm>
            <a:off x="1057162" y="2683405"/>
            <a:ext cx="784208"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sz="6000" dirty="0">
                <a:solidFill>
                  <a:schemeClr val="accent1"/>
                </a:solidFill>
                <a:latin typeface="Atlantis the lost City" pitchFamily="2" charset="0"/>
              </a:rPr>
              <a:t>1</a:t>
            </a:r>
          </a:p>
        </p:txBody>
      </p:sp>
      <p:sp>
        <p:nvSpPr>
          <p:cNvPr id="31" name="Shape 34"/>
          <p:cNvSpPr/>
          <p:nvPr/>
        </p:nvSpPr>
        <p:spPr>
          <a:xfrm>
            <a:off x="1479784" y="3986405"/>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2" name="Shape 123"/>
          <p:cNvSpPr/>
          <p:nvPr/>
        </p:nvSpPr>
        <p:spPr>
          <a:xfrm>
            <a:off x="1001469" y="3781905"/>
            <a:ext cx="784208"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lang="en-US" sz="6000" dirty="0" smtClean="0">
                <a:solidFill>
                  <a:schemeClr val="accent1"/>
                </a:solidFill>
                <a:latin typeface="Atlantis the lost City" pitchFamily="2" charset="0"/>
              </a:rPr>
              <a:t>2</a:t>
            </a:r>
            <a:endParaRPr sz="6000" dirty="0">
              <a:solidFill>
                <a:schemeClr val="accent1"/>
              </a:solidFill>
              <a:latin typeface="Atlantis the lost City" pitchFamily="2" charset="0"/>
            </a:endParaRPr>
          </a:p>
        </p:txBody>
      </p:sp>
      <p:sp>
        <p:nvSpPr>
          <p:cNvPr id="34" name="Shape 34"/>
          <p:cNvSpPr/>
          <p:nvPr/>
        </p:nvSpPr>
        <p:spPr>
          <a:xfrm>
            <a:off x="1479784" y="5095049"/>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5" name="Shape 123"/>
          <p:cNvSpPr/>
          <p:nvPr/>
        </p:nvSpPr>
        <p:spPr>
          <a:xfrm>
            <a:off x="923453" y="4865220"/>
            <a:ext cx="784208"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lang="en-US" sz="6000" dirty="0" smtClean="0">
                <a:solidFill>
                  <a:schemeClr val="accent1"/>
                </a:solidFill>
                <a:latin typeface="Atlantis the lost City" pitchFamily="2" charset="0"/>
              </a:rPr>
              <a:t>3</a:t>
            </a:r>
            <a:endParaRPr sz="6000" dirty="0">
              <a:solidFill>
                <a:schemeClr val="accent1"/>
              </a:solidFill>
              <a:latin typeface="Atlantis the lost City" pitchFamily="2" charset="0"/>
            </a:endParaRPr>
          </a:p>
        </p:txBody>
      </p:sp>
      <p:sp>
        <p:nvSpPr>
          <p:cNvPr id="16" name="TextBox 15"/>
          <p:cNvSpPr txBox="1"/>
          <p:nvPr/>
        </p:nvSpPr>
        <p:spPr>
          <a:xfrm>
            <a:off x="1374523" y="3178210"/>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8" name="TextBox 17"/>
          <p:cNvSpPr txBox="1"/>
          <p:nvPr/>
        </p:nvSpPr>
        <p:spPr>
          <a:xfrm>
            <a:off x="1374523" y="4312099"/>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9" name="TextBox 18"/>
          <p:cNvSpPr txBox="1"/>
          <p:nvPr/>
        </p:nvSpPr>
        <p:spPr>
          <a:xfrm>
            <a:off x="1374523" y="5420185"/>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0" name="Shape 134"/>
          <p:cNvSpPr/>
          <p:nvPr/>
        </p:nvSpPr>
        <p:spPr>
          <a:xfrm>
            <a:off x="7512477" y="478683"/>
            <a:ext cx="4053423"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Company</a:t>
            </a:r>
          </a:p>
        </p:txBody>
      </p:sp>
    </p:spTree>
    <p:extLst>
      <p:ext uri="{BB962C8B-B14F-4D97-AF65-F5344CB8AC3E}">
        <p14:creationId xmlns:p14="http://schemas.microsoft.com/office/powerpoint/2010/main" val="44568600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85000"/>
            </a:schemeClr>
          </a:solidFill>
        </p:spPr>
      </p:sp>
      <p:sp>
        <p:nvSpPr>
          <p:cNvPr id="12" name="Shape 1844"/>
          <p:cNvSpPr/>
          <p:nvPr/>
        </p:nvSpPr>
        <p:spPr>
          <a:xfrm>
            <a:off x="3731807" y="752599"/>
            <a:ext cx="4728386" cy="197490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25000">
                <a:solidFill>
                  <a:srgbClr val="535353"/>
                </a:solidFill>
                <a:latin typeface="Atlantis the lost City"/>
                <a:ea typeface="Atlantis the lost City"/>
                <a:cs typeface="Atlantis the lost City"/>
                <a:sym typeface="Atlantis the lost City"/>
              </a:defRPr>
            </a:lvl1pPr>
          </a:lstStyle>
          <a:p>
            <a:pPr algn="ctr"/>
            <a:r>
              <a:rPr sz="12500" dirty="0"/>
              <a:t>Thank</a:t>
            </a:r>
          </a:p>
        </p:txBody>
      </p:sp>
      <p:sp>
        <p:nvSpPr>
          <p:cNvPr id="14" name="Shape 28"/>
          <p:cNvSpPr/>
          <p:nvPr/>
        </p:nvSpPr>
        <p:spPr>
          <a:xfrm>
            <a:off x="3324740" y="2705991"/>
            <a:ext cx="5542520" cy="28212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nSpc>
                <a:spcPct val="100000"/>
              </a:lnSpc>
              <a:defRPr sz="3000" spc="959">
                <a:solidFill>
                  <a:srgbClr val="FFFFFF"/>
                </a:solidFill>
                <a:latin typeface="Lato Semibold"/>
                <a:ea typeface="Lato Semibold"/>
                <a:cs typeface="Lato Semibold"/>
                <a:sym typeface="Lato Semibold"/>
              </a:defRPr>
            </a:lvl1pPr>
          </a:lstStyle>
          <a:p>
            <a:pPr algn="ctr"/>
            <a:r>
              <a:rPr sz="1500" spc="480" dirty="0"/>
              <a:t>Minimal </a:t>
            </a:r>
            <a:r>
              <a:rPr sz="1500" spc="480" dirty="0" smtClean="0"/>
              <a:t>Presentation Templates</a:t>
            </a:r>
            <a:endParaRPr sz="1500" spc="480" dirty="0"/>
          </a:p>
        </p:txBody>
      </p:sp>
    </p:spTree>
    <p:extLst>
      <p:ext uri="{BB962C8B-B14F-4D97-AF65-F5344CB8AC3E}">
        <p14:creationId xmlns:p14="http://schemas.microsoft.com/office/powerpoint/2010/main" val="418995790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17" name="Shape 139"/>
          <p:cNvSpPr/>
          <p:nvPr/>
        </p:nvSpPr>
        <p:spPr>
          <a:xfrm>
            <a:off x="3009495" y="4914731"/>
            <a:ext cx="6739412" cy="131450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0" name="Shape 32"/>
          <p:cNvSpPr/>
          <p:nvPr/>
        </p:nvSpPr>
        <p:spPr>
          <a:xfrm>
            <a:off x="7191131" y="2825283"/>
            <a:ext cx="422362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2" name="Shape 42"/>
          <p:cNvSpPr/>
          <p:nvPr/>
        </p:nvSpPr>
        <p:spPr>
          <a:xfrm>
            <a:off x="7066182" y="566642"/>
            <a:ext cx="398281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Mission</a:t>
            </a:r>
          </a:p>
        </p:txBody>
      </p:sp>
      <p:sp>
        <p:nvSpPr>
          <p:cNvPr id="9" name="Shape 142"/>
          <p:cNvSpPr/>
          <p:nvPr/>
        </p:nvSpPr>
        <p:spPr>
          <a:xfrm>
            <a:off x="7083116" y="1561951"/>
            <a:ext cx="3254343" cy="117468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0000">
                <a:solidFill>
                  <a:srgbClr val="FB9897"/>
                </a:solidFill>
                <a:latin typeface="Atlantis the lost City"/>
                <a:ea typeface="Atlantis the lost City"/>
                <a:cs typeface="Atlantis the lost City"/>
                <a:sym typeface="Atlantis the lost City"/>
              </a:defRPr>
            </a:lvl1pPr>
          </a:lstStyle>
          <a:p>
            <a:r>
              <a:rPr sz="7300" dirty="0">
                <a:solidFill>
                  <a:schemeClr val="accent1"/>
                </a:solidFill>
              </a:rPr>
              <a:t>Value</a:t>
            </a:r>
          </a:p>
        </p:txBody>
      </p:sp>
      <p:sp>
        <p:nvSpPr>
          <p:cNvPr id="10" name="TextBox 9"/>
          <p:cNvSpPr txBox="1"/>
          <p:nvPr/>
        </p:nvSpPr>
        <p:spPr>
          <a:xfrm>
            <a:off x="3299505" y="5053544"/>
            <a:ext cx="610357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a:t>
            </a:r>
          </a:p>
        </p:txBody>
      </p:sp>
    </p:spTree>
    <p:extLst>
      <p:ext uri="{BB962C8B-B14F-4D97-AF65-F5344CB8AC3E}">
        <p14:creationId xmlns:p14="http://schemas.microsoft.com/office/powerpoint/2010/main" val="22444856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14" name="Shape 34"/>
          <p:cNvSpPr/>
          <p:nvPr/>
        </p:nvSpPr>
        <p:spPr>
          <a:xfrm>
            <a:off x="1377289" y="4500618"/>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 name="Shape 146"/>
          <p:cNvSpPr/>
          <p:nvPr/>
        </p:nvSpPr>
        <p:spPr>
          <a:xfrm rot="2700000">
            <a:off x="7900750" y="1509424"/>
            <a:ext cx="1910737" cy="1910737"/>
          </a:xfrm>
          <a:prstGeom prst="rect">
            <a:avLst/>
          </a:prstGeom>
          <a:solidFill>
            <a:schemeClr val="accent1"/>
          </a:solidFill>
          <a:ln w="12700">
            <a:miter lim="400000"/>
          </a:ln>
        </p:spPr>
        <p:txBody>
          <a:bodyPr lIns="19050" tIns="19050" rIns="19050" bIns="19050" anchor="ctr"/>
          <a:lstStyle/>
          <a:p>
            <a:endParaRPr sz="900"/>
          </a:p>
        </p:txBody>
      </p:sp>
      <p:sp>
        <p:nvSpPr>
          <p:cNvPr id="10" name="Shape 147"/>
          <p:cNvSpPr/>
          <p:nvPr/>
        </p:nvSpPr>
        <p:spPr>
          <a:xfrm>
            <a:off x="7878962" y="1872373"/>
            <a:ext cx="1954314"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t>Style</a:t>
            </a:r>
          </a:p>
        </p:txBody>
      </p:sp>
      <p:sp>
        <p:nvSpPr>
          <p:cNvPr id="9" name="TextBox 8"/>
          <p:cNvSpPr txBox="1"/>
          <p:nvPr/>
        </p:nvSpPr>
        <p:spPr>
          <a:xfrm>
            <a:off x="1329665" y="4876058"/>
            <a:ext cx="2271744"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15470232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13" name="Shape 32"/>
          <p:cNvSpPr/>
          <p:nvPr/>
        </p:nvSpPr>
        <p:spPr>
          <a:xfrm>
            <a:off x="5962444" y="2272816"/>
            <a:ext cx="5267531"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6" name="Shape 34"/>
          <p:cNvSpPr/>
          <p:nvPr/>
        </p:nvSpPr>
        <p:spPr>
          <a:xfrm>
            <a:off x="5956094" y="3794415"/>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155"/>
          <p:cNvSpPr/>
          <p:nvPr/>
        </p:nvSpPr>
        <p:spPr>
          <a:xfrm>
            <a:off x="5872851" y="1040480"/>
            <a:ext cx="469205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Solution </a:t>
            </a:r>
          </a:p>
        </p:txBody>
      </p:sp>
      <p:sp>
        <p:nvSpPr>
          <p:cNvPr id="9" name="TextBox 8"/>
          <p:cNvSpPr txBox="1"/>
          <p:nvPr/>
        </p:nvSpPr>
        <p:spPr>
          <a:xfrm>
            <a:off x="5903331" y="4178212"/>
            <a:ext cx="5214249" cy="161839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steDan bek that mdan bek.lorem ipsum dolor sit amet alelon minting hana so tegu eh pue hom hai nyang pentin</a:t>
            </a:r>
          </a:p>
        </p:txBody>
      </p:sp>
    </p:spTree>
    <p:extLst>
      <p:ext uri="{BB962C8B-B14F-4D97-AF65-F5344CB8AC3E}">
        <p14:creationId xmlns:p14="http://schemas.microsoft.com/office/powerpoint/2010/main" val="95990055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4" name="Shape 42"/>
          <p:cNvSpPr/>
          <p:nvPr/>
        </p:nvSpPr>
        <p:spPr>
          <a:xfrm>
            <a:off x="4974531" y="398527"/>
            <a:ext cx="320566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Story</a:t>
            </a:r>
          </a:p>
        </p:txBody>
      </p:sp>
      <p:sp>
        <p:nvSpPr>
          <p:cNvPr id="17" name="Shape 42"/>
          <p:cNvSpPr/>
          <p:nvPr/>
        </p:nvSpPr>
        <p:spPr>
          <a:xfrm>
            <a:off x="645769" y="398527"/>
            <a:ext cx="199583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latin typeface="Montserrat SemiBold" panose="00000700000000000000" pitchFamily="50" charset="0"/>
              </a:rPr>
              <a:t>The</a:t>
            </a:r>
            <a:endParaRPr lang="id-ID" sz="6500" b="1" spc="-70" dirty="0">
              <a:latin typeface="Montserrat SemiBold" panose="00000700000000000000" pitchFamily="50" charset="0"/>
            </a:endParaRPr>
          </a:p>
        </p:txBody>
      </p:sp>
      <p:sp>
        <p:nvSpPr>
          <p:cNvPr id="18" name="Shape 32"/>
          <p:cNvSpPr/>
          <p:nvPr/>
        </p:nvSpPr>
        <p:spPr>
          <a:xfrm>
            <a:off x="6620219" y="2718223"/>
            <a:ext cx="480978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0" name="Shape 34"/>
          <p:cNvSpPr/>
          <p:nvPr/>
        </p:nvSpPr>
        <p:spPr>
          <a:xfrm>
            <a:off x="6594818" y="4039437"/>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34"/>
          <p:cNvSpPr/>
          <p:nvPr/>
        </p:nvSpPr>
        <p:spPr>
          <a:xfrm>
            <a:off x="9512990" y="4039437"/>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156"/>
          <p:cNvSpPr/>
          <p:nvPr/>
        </p:nvSpPr>
        <p:spPr>
          <a:xfrm>
            <a:off x="2362192" y="418047"/>
            <a:ext cx="299152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Agency</a:t>
            </a:r>
          </a:p>
        </p:txBody>
      </p:sp>
      <p:sp>
        <p:nvSpPr>
          <p:cNvPr id="23" name="Shape 122"/>
          <p:cNvSpPr/>
          <p:nvPr/>
        </p:nvSpPr>
        <p:spPr>
          <a:xfrm>
            <a:off x="6626569" y="6280560"/>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t>www.ourpresentation.com</a:t>
            </a:r>
          </a:p>
        </p:txBody>
      </p:sp>
      <p:sp>
        <p:nvSpPr>
          <p:cNvPr id="24" name="Shape 162"/>
          <p:cNvSpPr/>
          <p:nvPr/>
        </p:nvSpPr>
        <p:spPr>
          <a:xfrm rot="2700000">
            <a:off x="3993107" y="3415326"/>
            <a:ext cx="1525049" cy="1525050"/>
          </a:xfrm>
          <a:prstGeom prst="rect">
            <a:avLst/>
          </a:prstGeom>
          <a:solidFill>
            <a:schemeClr val="accent1"/>
          </a:solidFill>
          <a:ln w="12700">
            <a:miter lim="400000"/>
          </a:ln>
        </p:spPr>
        <p:txBody>
          <a:bodyPr lIns="19050" tIns="19050" rIns="19050" bIns="19050" anchor="ctr"/>
          <a:lstStyle/>
          <a:p>
            <a:endParaRPr sz="900"/>
          </a:p>
        </p:txBody>
      </p:sp>
      <p:sp>
        <p:nvSpPr>
          <p:cNvPr id="25" name="Shape 163"/>
          <p:cNvSpPr/>
          <p:nvPr/>
        </p:nvSpPr>
        <p:spPr>
          <a:xfrm>
            <a:off x="3778474" y="3860046"/>
            <a:ext cx="1954314" cy="7053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8500">
                <a:solidFill>
                  <a:srgbClr val="FFFFFF"/>
                </a:solidFill>
                <a:latin typeface="Atlantis the lost City"/>
                <a:ea typeface="Atlantis the lost City"/>
                <a:cs typeface="Atlantis the lost City"/>
                <a:sym typeface="Atlantis the lost City"/>
              </a:defRPr>
            </a:lvl1pPr>
          </a:lstStyle>
          <a:p>
            <a:pPr algn="ctr"/>
            <a:r>
              <a:rPr sz="4250" dirty="0"/>
              <a:t>Style</a:t>
            </a:r>
          </a:p>
        </p:txBody>
      </p:sp>
      <p:sp>
        <p:nvSpPr>
          <p:cNvPr id="26" name="TextBox 25"/>
          <p:cNvSpPr txBox="1"/>
          <p:nvPr/>
        </p:nvSpPr>
        <p:spPr>
          <a:xfrm>
            <a:off x="6534494" y="4416864"/>
            <a:ext cx="2284444"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27" name="TextBox 26"/>
          <p:cNvSpPr txBox="1"/>
          <p:nvPr/>
        </p:nvSpPr>
        <p:spPr>
          <a:xfrm>
            <a:off x="9452666" y="4416864"/>
            <a:ext cx="2284444"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376714262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6" name="Picture Placeholder 5"/>
          <p:cNvSpPr>
            <a:spLocks noGrp="1"/>
          </p:cNvSpPr>
          <p:nvPr>
            <p:ph type="pic" sz="quarter" idx="13"/>
          </p:nvPr>
        </p:nvSpPr>
        <p:spPr/>
      </p:sp>
      <p:sp>
        <p:nvSpPr>
          <p:cNvPr id="24" name="Shape 42"/>
          <p:cNvSpPr/>
          <p:nvPr/>
        </p:nvSpPr>
        <p:spPr>
          <a:xfrm>
            <a:off x="1162789" y="512469"/>
            <a:ext cx="361713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latin typeface="Montserrat SemiBold" panose="00000700000000000000" pitchFamily="50" charset="0"/>
              </a:rPr>
              <a:t>Creative</a:t>
            </a:r>
          </a:p>
        </p:txBody>
      </p:sp>
      <p:sp>
        <p:nvSpPr>
          <p:cNvPr id="25" name="Shape 32"/>
          <p:cNvSpPr/>
          <p:nvPr/>
        </p:nvSpPr>
        <p:spPr>
          <a:xfrm>
            <a:off x="1162788" y="1832124"/>
            <a:ext cx="5961911"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30" name="Shape 34"/>
          <p:cNvSpPr/>
          <p:nvPr/>
        </p:nvSpPr>
        <p:spPr>
          <a:xfrm>
            <a:off x="4984401" y="5499146"/>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2" name="Shape 34"/>
          <p:cNvSpPr/>
          <p:nvPr/>
        </p:nvSpPr>
        <p:spPr>
          <a:xfrm>
            <a:off x="7613301" y="5499146"/>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4" name="Shape 34"/>
          <p:cNvSpPr/>
          <p:nvPr/>
        </p:nvSpPr>
        <p:spPr>
          <a:xfrm>
            <a:off x="2374551" y="5499146"/>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Shape 169"/>
          <p:cNvSpPr/>
          <p:nvPr/>
        </p:nvSpPr>
        <p:spPr>
          <a:xfrm>
            <a:off x="4902643" y="437832"/>
            <a:ext cx="463173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Presentation</a:t>
            </a:r>
          </a:p>
        </p:txBody>
      </p:sp>
      <p:sp>
        <p:nvSpPr>
          <p:cNvPr id="22" name="Shape 182"/>
          <p:cNvSpPr/>
          <p:nvPr/>
        </p:nvSpPr>
        <p:spPr>
          <a:xfrm>
            <a:off x="2345950" y="2734653"/>
            <a:ext cx="78420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1</a:t>
            </a:r>
          </a:p>
        </p:txBody>
      </p:sp>
      <p:sp>
        <p:nvSpPr>
          <p:cNvPr id="23" name="Shape 183"/>
          <p:cNvSpPr/>
          <p:nvPr/>
        </p:nvSpPr>
        <p:spPr>
          <a:xfrm>
            <a:off x="5103132" y="2734653"/>
            <a:ext cx="78420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2</a:t>
            </a:r>
          </a:p>
        </p:txBody>
      </p:sp>
      <p:sp>
        <p:nvSpPr>
          <p:cNvPr id="26" name="Shape 184"/>
          <p:cNvSpPr/>
          <p:nvPr/>
        </p:nvSpPr>
        <p:spPr>
          <a:xfrm>
            <a:off x="7515106" y="2734653"/>
            <a:ext cx="78420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3</a:t>
            </a:r>
          </a:p>
        </p:txBody>
      </p:sp>
      <p:sp>
        <p:nvSpPr>
          <p:cNvPr id="18" name="TextBox 17"/>
          <p:cNvSpPr txBox="1"/>
          <p:nvPr/>
        </p:nvSpPr>
        <p:spPr>
          <a:xfrm>
            <a:off x="2338194" y="5850689"/>
            <a:ext cx="2284444" cy="528350"/>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19" name="TextBox 18"/>
          <p:cNvSpPr txBox="1"/>
          <p:nvPr/>
        </p:nvSpPr>
        <p:spPr>
          <a:xfrm>
            <a:off x="4946768" y="5850689"/>
            <a:ext cx="2284444" cy="528350"/>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1" name="TextBox 20"/>
          <p:cNvSpPr txBox="1"/>
          <p:nvPr/>
        </p:nvSpPr>
        <p:spPr>
          <a:xfrm>
            <a:off x="7569224" y="5850689"/>
            <a:ext cx="2284444" cy="528350"/>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51853622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20" name="Shape 32"/>
          <p:cNvSpPr/>
          <p:nvPr/>
        </p:nvSpPr>
        <p:spPr>
          <a:xfrm>
            <a:off x="985912" y="1584474"/>
            <a:ext cx="5961911"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22" name="Shape 42"/>
          <p:cNvSpPr/>
          <p:nvPr/>
        </p:nvSpPr>
        <p:spPr>
          <a:xfrm>
            <a:off x="972289" y="455319"/>
            <a:ext cx="361713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latin typeface="Montserrat SemiBold" panose="00000700000000000000" pitchFamily="50" charset="0"/>
              </a:rPr>
              <a:t>Three</a:t>
            </a:r>
          </a:p>
        </p:txBody>
      </p:sp>
      <p:sp>
        <p:nvSpPr>
          <p:cNvPr id="36" name="Shape 34"/>
          <p:cNvSpPr/>
          <p:nvPr/>
        </p:nvSpPr>
        <p:spPr>
          <a:xfrm>
            <a:off x="6820837" y="2862555"/>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1" name="Shape 34"/>
          <p:cNvSpPr/>
          <p:nvPr/>
        </p:nvSpPr>
        <p:spPr>
          <a:xfrm>
            <a:off x="6820837" y="4049202"/>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34"/>
          <p:cNvSpPr/>
          <p:nvPr/>
        </p:nvSpPr>
        <p:spPr>
          <a:xfrm>
            <a:off x="6827187" y="5223131"/>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186"/>
          <p:cNvSpPr/>
          <p:nvPr/>
        </p:nvSpPr>
        <p:spPr>
          <a:xfrm>
            <a:off x="3533537" y="437832"/>
            <a:ext cx="240192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Work</a:t>
            </a:r>
          </a:p>
        </p:txBody>
      </p:sp>
      <p:sp>
        <p:nvSpPr>
          <p:cNvPr id="16" name="Shape 187"/>
          <p:cNvSpPr/>
          <p:nvPr/>
        </p:nvSpPr>
        <p:spPr>
          <a:xfrm>
            <a:off x="6358067" y="2509886"/>
            <a:ext cx="78420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17" name="Shape 194"/>
          <p:cNvSpPr/>
          <p:nvPr/>
        </p:nvSpPr>
        <p:spPr>
          <a:xfrm>
            <a:off x="6313617" y="3701229"/>
            <a:ext cx="78420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2</a:t>
            </a:r>
          </a:p>
        </p:txBody>
      </p:sp>
      <p:sp>
        <p:nvSpPr>
          <p:cNvPr id="18" name="Shape 195"/>
          <p:cNvSpPr/>
          <p:nvPr/>
        </p:nvSpPr>
        <p:spPr>
          <a:xfrm>
            <a:off x="6269167" y="4834818"/>
            <a:ext cx="78420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3</a:t>
            </a:r>
          </a:p>
        </p:txBody>
      </p:sp>
      <p:sp>
        <p:nvSpPr>
          <p:cNvPr id="21" name="TextBox 20"/>
          <p:cNvSpPr txBox="1"/>
          <p:nvPr/>
        </p:nvSpPr>
        <p:spPr>
          <a:xfrm>
            <a:off x="6732062" y="3188119"/>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3" name="TextBox 22"/>
          <p:cNvSpPr txBox="1"/>
          <p:nvPr/>
        </p:nvSpPr>
        <p:spPr>
          <a:xfrm>
            <a:off x="6732062" y="4382968"/>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4" name="TextBox 23"/>
          <p:cNvSpPr txBox="1"/>
          <p:nvPr/>
        </p:nvSpPr>
        <p:spPr>
          <a:xfrm>
            <a:off x="6732062" y="5552014"/>
            <a:ext cx="4899697"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237950633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6" name="Picture Placeholder 5"/>
          <p:cNvSpPr>
            <a:spLocks noGrp="1"/>
          </p:cNvSpPr>
          <p:nvPr>
            <p:ph type="pic" sz="quarter" idx="13"/>
          </p:nvPr>
        </p:nvSpPr>
        <p:spPr/>
      </p:sp>
      <p:sp>
        <p:nvSpPr>
          <p:cNvPr id="7" name="Picture Placeholder 6"/>
          <p:cNvSpPr>
            <a:spLocks noGrp="1"/>
          </p:cNvSpPr>
          <p:nvPr>
            <p:ph type="pic" sz="quarter" idx="14"/>
          </p:nvPr>
        </p:nvSpPr>
        <p:spPr/>
      </p:sp>
      <p:sp>
        <p:nvSpPr>
          <p:cNvPr id="8" name="Picture Placeholder 7"/>
          <p:cNvSpPr>
            <a:spLocks noGrp="1"/>
          </p:cNvSpPr>
          <p:nvPr>
            <p:ph type="pic" sz="quarter" idx="15"/>
          </p:nvPr>
        </p:nvSpPr>
        <p:spPr/>
      </p:sp>
      <p:sp>
        <p:nvSpPr>
          <p:cNvPr id="9" name="Picture Placeholder 8"/>
          <p:cNvSpPr>
            <a:spLocks noGrp="1"/>
          </p:cNvSpPr>
          <p:nvPr>
            <p:ph type="pic" sz="quarter" idx="16"/>
          </p:nvPr>
        </p:nvSpPr>
        <p:spPr/>
      </p:sp>
      <p:sp>
        <p:nvSpPr>
          <p:cNvPr id="27" name="Shape 34"/>
          <p:cNvSpPr/>
          <p:nvPr/>
        </p:nvSpPr>
        <p:spPr>
          <a:xfrm>
            <a:off x="2381946" y="284145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34"/>
          <p:cNvSpPr/>
          <p:nvPr/>
        </p:nvSpPr>
        <p:spPr>
          <a:xfrm>
            <a:off x="5651152" y="284145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Shape 34"/>
          <p:cNvSpPr/>
          <p:nvPr/>
        </p:nvSpPr>
        <p:spPr>
          <a:xfrm>
            <a:off x="8908083" y="284145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2381946" y="487178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8" name="Shape 34"/>
          <p:cNvSpPr/>
          <p:nvPr/>
        </p:nvSpPr>
        <p:spPr>
          <a:xfrm>
            <a:off x="5651152" y="487178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Shape 34"/>
          <p:cNvSpPr/>
          <p:nvPr/>
        </p:nvSpPr>
        <p:spPr>
          <a:xfrm>
            <a:off x="8908083" y="487178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2" name="Shape 32"/>
          <p:cNvSpPr/>
          <p:nvPr/>
        </p:nvSpPr>
        <p:spPr>
          <a:xfrm>
            <a:off x="985912" y="1711474"/>
            <a:ext cx="5961911"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54" name="Shape 42"/>
          <p:cNvSpPr/>
          <p:nvPr/>
        </p:nvSpPr>
        <p:spPr>
          <a:xfrm>
            <a:off x="3179390" y="569101"/>
            <a:ext cx="70319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latin typeface="Montserrat SemiBold" panose="00000700000000000000" pitchFamily="50" charset="0"/>
              </a:rPr>
              <a:t>Our Client Say</a:t>
            </a:r>
          </a:p>
        </p:txBody>
      </p:sp>
      <p:sp>
        <p:nvSpPr>
          <p:cNvPr id="35" name="Shape 200"/>
          <p:cNvSpPr/>
          <p:nvPr/>
        </p:nvSpPr>
        <p:spPr>
          <a:xfrm>
            <a:off x="945099" y="572972"/>
            <a:ext cx="2467682"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What</a:t>
            </a:r>
          </a:p>
        </p:txBody>
      </p:sp>
      <p:sp>
        <p:nvSpPr>
          <p:cNvPr id="38" name="TextBox 37"/>
          <p:cNvSpPr txBox="1"/>
          <p:nvPr/>
        </p:nvSpPr>
        <p:spPr>
          <a:xfrm>
            <a:off x="2316754" y="3037778"/>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39" name="TextBox 38"/>
          <p:cNvSpPr txBox="1"/>
          <p:nvPr/>
        </p:nvSpPr>
        <p:spPr>
          <a:xfrm>
            <a:off x="1479344" y="3429000"/>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40" name="TextBox 39"/>
          <p:cNvSpPr txBox="1"/>
          <p:nvPr/>
        </p:nvSpPr>
        <p:spPr>
          <a:xfrm>
            <a:off x="5579825" y="3037778"/>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41" name="TextBox 40"/>
          <p:cNvSpPr txBox="1"/>
          <p:nvPr/>
        </p:nvSpPr>
        <p:spPr>
          <a:xfrm>
            <a:off x="4742415" y="3429000"/>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42" name="TextBox 41"/>
          <p:cNvSpPr txBox="1"/>
          <p:nvPr/>
        </p:nvSpPr>
        <p:spPr>
          <a:xfrm>
            <a:off x="8845911" y="3037778"/>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43" name="TextBox 42"/>
          <p:cNvSpPr txBox="1"/>
          <p:nvPr/>
        </p:nvSpPr>
        <p:spPr>
          <a:xfrm>
            <a:off x="8008501" y="3429000"/>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3" name="TextBox 52"/>
          <p:cNvSpPr txBox="1"/>
          <p:nvPr/>
        </p:nvSpPr>
        <p:spPr>
          <a:xfrm>
            <a:off x="2316754" y="5069030"/>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5" name="TextBox 54"/>
          <p:cNvSpPr txBox="1"/>
          <p:nvPr/>
        </p:nvSpPr>
        <p:spPr>
          <a:xfrm>
            <a:off x="1479344" y="5460252"/>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6" name="TextBox 55"/>
          <p:cNvSpPr txBox="1"/>
          <p:nvPr/>
        </p:nvSpPr>
        <p:spPr>
          <a:xfrm>
            <a:off x="5579825" y="5069030"/>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7" name="TextBox 56"/>
          <p:cNvSpPr txBox="1"/>
          <p:nvPr/>
        </p:nvSpPr>
        <p:spPr>
          <a:xfrm>
            <a:off x="4742415" y="5460252"/>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8" name="TextBox 57"/>
          <p:cNvSpPr txBox="1"/>
          <p:nvPr/>
        </p:nvSpPr>
        <p:spPr>
          <a:xfrm>
            <a:off x="8845911" y="5069030"/>
            <a:ext cx="2045368" cy="310341"/>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9" name="TextBox 58"/>
          <p:cNvSpPr txBox="1"/>
          <p:nvPr/>
        </p:nvSpPr>
        <p:spPr>
          <a:xfrm>
            <a:off x="8008501" y="5460252"/>
            <a:ext cx="2718005" cy="746358"/>
          </a:xfrm>
          <a:prstGeom prst="rect">
            <a:avLst/>
          </a:prstGeom>
          <a:noFill/>
        </p:spPr>
        <p:txBody>
          <a:bodyPr wrap="square" rtlCol="0">
            <a:spAutoFit/>
          </a:bodyPr>
          <a:lstStyle/>
          <a:p>
            <a:pPr>
              <a:lnSpc>
                <a:spcPts val="1700"/>
              </a:lnSpc>
            </a:pPr>
            <a:r>
              <a:rPr lang="nl-NL"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Tree>
    <p:extLst>
      <p:ext uri="{BB962C8B-B14F-4D97-AF65-F5344CB8AC3E}">
        <p14:creationId xmlns:p14="http://schemas.microsoft.com/office/powerpoint/2010/main" val="1297956161"/>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p:sp>
      <p:sp>
        <p:nvSpPr>
          <p:cNvPr id="10" name="Picture Placeholder 9"/>
          <p:cNvSpPr>
            <a:spLocks noGrp="1"/>
          </p:cNvSpPr>
          <p:nvPr>
            <p:ph type="pic" sz="quarter" idx="13"/>
          </p:nvPr>
        </p:nvSpPr>
        <p:spPr/>
      </p:sp>
      <p:sp>
        <p:nvSpPr>
          <p:cNvPr id="35" name="Shape 230"/>
          <p:cNvSpPr/>
          <p:nvPr/>
        </p:nvSpPr>
        <p:spPr>
          <a:xfrm>
            <a:off x="1389131" y="4171064"/>
            <a:ext cx="6739412" cy="131450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9" name="Shape 42"/>
          <p:cNvSpPr/>
          <p:nvPr/>
        </p:nvSpPr>
        <p:spPr>
          <a:xfrm>
            <a:off x="651029" y="575081"/>
            <a:ext cx="289943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latin typeface="Montserrat SemiBold" panose="00000700000000000000" pitchFamily="50" charset="0"/>
              </a:rPr>
              <a:t>Clean</a:t>
            </a:r>
          </a:p>
        </p:txBody>
      </p:sp>
      <p:sp>
        <p:nvSpPr>
          <p:cNvPr id="41" name="Shape 32"/>
          <p:cNvSpPr/>
          <p:nvPr/>
        </p:nvSpPr>
        <p:spPr>
          <a:xfrm>
            <a:off x="667375" y="1732707"/>
            <a:ext cx="434250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42" name="Shape 42"/>
          <p:cNvSpPr/>
          <p:nvPr/>
        </p:nvSpPr>
        <p:spPr>
          <a:xfrm>
            <a:off x="1729686" y="3499347"/>
            <a:ext cx="23722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190" dirty="0" smtClean="0">
                <a:latin typeface="Montserrat SemiBold" panose="00000700000000000000" pitchFamily="50" charset="0"/>
              </a:rPr>
              <a:t>‘</a:t>
            </a:r>
            <a:endParaRPr lang="en-US" sz="6500" b="1" spc="190" dirty="0">
              <a:latin typeface="Montserrat SemiBold" panose="00000700000000000000" pitchFamily="50" charset="0"/>
            </a:endParaRPr>
          </a:p>
        </p:txBody>
      </p:sp>
      <p:sp>
        <p:nvSpPr>
          <p:cNvPr id="43" name="Shape 42"/>
          <p:cNvSpPr/>
          <p:nvPr/>
        </p:nvSpPr>
        <p:spPr>
          <a:xfrm>
            <a:off x="1926532" y="3499347"/>
            <a:ext cx="23722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190" dirty="0" smtClean="0">
                <a:latin typeface="Montserrat SemiBold" panose="00000700000000000000" pitchFamily="50" charset="0"/>
              </a:rPr>
              <a:t>‘</a:t>
            </a:r>
            <a:endParaRPr lang="en-US" sz="6500" b="1" spc="190" dirty="0">
              <a:latin typeface="Montserrat SemiBold" panose="00000700000000000000" pitchFamily="50" charset="0"/>
            </a:endParaRPr>
          </a:p>
        </p:txBody>
      </p:sp>
      <p:sp>
        <p:nvSpPr>
          <p:cNvPr id="13" name="Shape 228"/>
          <p:cNvSpPr/>
          <p:nvPr/>
        </p:nvSpPr>
        <p:spPr>
          <a:xfrm>
            <a:off x="3283290" y="499254"/>
            <a:ext cx="3254343"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Design</a:t>
            </a:r>
          </a:p>
        </p:txBody>
      </p:sp>
      <p:sp>
        <p:nvSpPr>
          <p:cNvPr id="11" name="Shape 122"/>
          <p:cNvSpPr/>
          <p:nvPr/>
        </p:nvSpPr>
        <p:spPr>
          <a:xfrm>
            <a:off x="1796681" y="6009844"/>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t>www.ourpresentation.com</a:t>
            </a:r>
          </a:p>
        </p:txBody>
      </p:sp>
      <p:sp>
        <p:nvSpPr>
          <p:cNvPr id="12" name="TextBox 11"/>
          <p:cNvSpPr txBox="1"/>
          <p:nvPr/>
        </p:nvSpPr>
        <p:spPr>
          <a:xfrm>
            <a:off x="1689176" y="4330873"/>
            <a:ext cx="610357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a:t>
            </a:r>
          </a:p>
        </p:txBody>
      </p:sp>
    </p:spTree>
    <p:extLst>
      <p:ext uri="{BB962C8B-B14F-4D97-AF65-F5344CB8AC3E}">
        <p14:creationId xmlns:p14="http://schemas.microsoft.com/office/powerpoint/2010/main" val="4123764607"/>
      </p:ext>
    </p:extLst>
  </p:cSld>
  <p:clrMapOvr>
    <a:masterClrMapping/>
  </p:clrMapOvr>
  <p:transition spd="slow">
    <p:push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19" name="Shape 42"/>
          <p:cNvSpPr/>
          <p:nvPr/>
        </p:nvSpPr>
        <p:spPr>
          <a:xfrm>
            <a:off x="904358" y="894531"/>
            <a:ext cx="2899438"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5000" b="1" spc="-20" dirty="0">
                <a:latin typeface="Montserrat SemiBold" panose="00000700000000000000" pitchFamily="50" charset="0"/>
              </a:rPr>
              <a:t>First</a:t>
            </a:r>
          </a:p>
        </p:txBody>
      </p:sp>
      <p:sp>
        <p:nvSpPr>
          <p:cNvPr id="20" name="Shape 42"/>
          <p:cNvSpPr/>
          <p:nvPr/>
        </p:nvSpPr>
        <p:spPr>
          <a:xfrm>
            <a:off x="6924158" y="894531"/>
            <a:ext cx="2899438"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5000" b="1" spc="-20" dirty="0">
                <a:latin typeface="Montserrat SemiBold" panose="00000700000000000000" pitchFamily="50" charset="0"/>
              </a:rPr>
              <a:t>Second</a:t>
            </a:r>
          </a:p>
        </p:txBody>
      </p:sp>
      <p:sp>
        <p:nvSpPr>
          <p:cNvPr id="22" name="Shape 34"/>
          <p:cNvSpPr/>
          <p:nvPr/>
        </p:nvSpPr>
        <p:spPr>
          <a:xfrm>
            <a:off x="3566452" y="445892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9624344" y="445892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3" name="Shape 235"/>
          <p:cNvSpPr/>
          <p:nvPr/>
        </p:nvSpPr>
        <p:spPr>
          <a:xfrm>
            <a:off x="834168" y="1781882"/>
            <a:ext cx="4445546" cy="7437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8000">
                <a:solidFill>
                  <a:srgbClr val="FB9897"/>
                </a:solidFill>
                <a:latin typeface="Atlantis the lost City"/>
                <a:ea typeface="Atlantis the lost City"/>
                <a:cs typeface="Atlantis the lost City"/>
                <a:sym typeface="Atlantis the lost City"/>
              </a:defRPr>
            </a:lvl1pPr>
          </a:lstStyle>
          <a:p>
            <a:r>
              <a:rPr sz="4500" dirty="0">
                <a:solidFill>
                  <a:schemeClr val="accent1"/>
                </a:solidFill>
              </a:rPr>
              <a:t>Title Will Go Here</a:t>
            </a:r>
          </a:p>
        </p:txBody>
      </p:sp>
      <p:sp>
        <p:nvSpPr>
          <p:cNvPr id="14" name="Shape 237"/>
          <p:cNvSpPr/>
          <p:nvPr/>
        </p:nvSpPr>
        <p:spPr>
          <a:xfrm>
            <a:off x="6856502" y="1781882"/>
            <a:ext cx="4344170" cy="7437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8000">
                <a:solidFill>
                  <a:srgbClr val="FB9897"/>
                </a:solidFill>
                <a:latin typeface="Atlantis the lost City"/>
                <a:ea typeface="Atlantis the lost City"/>
                <a:cs typeface="Atlantis the lost City"/>
                <a:sym typeface="Atlantis the lost City"/>
              </a:defRPr>
            </a:lvl1pPr>
          </a:lstStyle>
          <a:p>
            <a:r>
              <a:rPr sz="4500">
                <a:solidFill>
                  <a:schemeClr val="accent1"/>
                </a:solidFill>
              </a:rPr>
              <a:t>Title Will Go Here</a:t>
            </a:r>
          </a:p>
        </p:txBody>
      </p:sp>
      <p:sp>
        <p:nvSpPr>
          <p:cNvPr id="15" name="TextBox 14"/>
          <p:cNvSpPr txBox="1"/>
          <p:nvPr/>
        </p:nvSpPr>
        <p:spPr>
          <a:xfrm>
            <a:off x="3503219" y="4825830"/>
            <a:ext cx="2280361"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16" name="TextBox 15"/>
          <p:cNvSpPr txBox="1"/>
          <p:nvPr/>
        </p:nvSpPr>
        <p:spPr>
          <a:xfrm>
            <a:off x="9566490" y="4825830"/>
            <a:ext cx="2280361"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8765265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p:sp>
      <p:sp>
        <p:nvSpPr>
          <p:cNvPr id="10" name="Shape 32"/>
          <p:cNvSpPr/>
          <p:nvPr/>
        </p:nvSpPr>
        <p:spPr>
          <a:xfrm>
            <a:off x="897526" y="1862353"/>
            <a:ext cx="4322173" cy="60272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sz="1300" spc="270" dirty="0">
                <a:latin typeface="Lato Semibold" panose="020F0502020204030203" pitchFamily="34" charset="0"/>
                <a:ea typeface="Lato Semibold" panose="020F0502020204030203" pitchFamily="34" charset="0"/>
                <a:cs typeface="Lato Semibold" panose="020F0502020204030203" pitchFamily="34" charset="0"/>
              </a:rPr>
              <a:t>Dan </a:t>
            </a:r>
            <a:r>
              <a:rPr sz="1300" spc="270" dirty="0" err="1">
                <a:latin typeface="Lato Semibold" panose="020F0502020204030203" pitchFamily="34" charset="0"/>
                <a:ea typeface="Lato Semibold" panose="020F0502020204030203" pitchFamily="34" charset="0"/>
                <a:cs typeface="Lato Semibold" panose="020F0502020204030203" pitchFamily="34" charset="0"/>
              </a:rPr>
              <a:t>bek</a:t>
            </a:r>
            <a:r>
              <a:rPr sz="1300" spc="270" dirty="0">
                <a:latin typeface="Lato Semibold" panose="020F0502020204030203" pitchFamily="34" charset="0"/>
                <a:ea typeface="Lato Semibold" panose="020F0502020204030203" pitchFamily="34" charset="0"/>
                <a:cs typeface="Lato Semibold" panose="020F0502020204030203" pitchFamily="34" charset="0"/>
              </a:rPr>
              <a:t> that man </a:t>
            </a:r>
            <a:r>
              <a:rPr sz="1300" spc="270" dirty="0" err="1">
                <a:latin typeface="Lato Semibold" panose="020F0502020204030203" pitchFamily="34" charset="0"/>
                <a:ea typeface="Lato Semibold" panose="020F0502020204030203" pitchFamily="34" charset="0"/>
                <a:cs typeface="Lato Semibold" panose="020F0502020204030203" pitchFamily="34" charset="0"/>
              </a:rPr>
              <a:t>bek</a:t>
            </a:r>
            <a:r>
              <a:rPr sz="1300" spc="270" dirty="0">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latin typeface="Lato Semibold" panose="020F0502020204030203" pitchFamily="34" charset="0"/>
                <a:ea typeface="Lato Semibold" panose="020F0502020204030203" pitchFamily="34" charset="0"/>
                <a:cs typeface="Lato Semibold" panose="020F0502020204030203" pitchFamily="34" charset="0"/>
              </a:rPr>
              <a:t>lorem</a:t>
            </a:r>
            <a:r>
              <a:rPr sz="1300" spc="270" dirty="0">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latin typeface="Lato Semibold" panose="020F0502020204030203" pitchFamily="34" charset="0"/>
                <a:ea typeface="Lato Semibold" panose="020F0502020204030203" pitchFamily="34" charset="0"/>
                <a:cs typeface="Lato Semibold" panose="020F0502020204030203" pitchFamily="34" charset="0"/>
              </a:rPr>
              <a:t>ipsum</a:t>
            </a:r>
            <a:r>
              <a:rPr sz="1300" spc="270" dirty="0">
                <a:latin typeface="Lato Semibold" panose="020F0502020204030203" pitchFamily="34" charset="0"/>
                <a:ea typeface="Lato Semibold" panose="020F0502020204030203" pitchFamily="34" charset="0"/>
                <a:cs typeface="Lato Semibold" panose="020F0502020204030203" pitchFamily="34" charset="0"/>
              </a:rPr>
              <a:t> </a:t>
            </a:r>
            <a:endParaRPr sz="1300" spc="270" dirty="0" smtClean="0">
              <a:latin typeface="Lato Semibold" panose="020F0502020204030203" pitchFamily="34" charset="0"/>
              <a:ea typeface="Lato Semibold" panose="020F0502020204030203" pitchFamily="34" charset="0"/>
              <a:cs typeface="Lato Semibold" panose="020F0502020204030203" pitchFamily="34" charset="0"/>
            </a:endParaRPr>
          </a:p>
          <a:p>
            <a:pPr>
              <a:lnSpc>
                <a:spcPts val="1400"/>
              </a:lnSpc>
            </a:pPr>
            <a:r>
              <a:rPr sz="1300" spc="270" dirty="0" smtClean="0">
                <a:latin typeface="Lato Semibold" panose="020F0502020204030203" pitchFamily="34" charset="0"/>
                <a:ea typeface="Lato Semibold" panose="020F0502020204030203" pitchFamily="34" charset="0"/>
                <a:cs typeface="Lato Semibold" panose="020F0502020204030203" pitchFamily="34" charset="0"/>
              </a:rPr>
              <a:t>dolor </a:t>
            </a:r>
            <a:r>
              <a:rPr sz="1300" spc="270" dirty="0">
                <a:latin typeface="Lato Semibold" panose="020F0502020204030203" pitchFamily="34" charset="0"/>
                <a:ea typeface="Lato Semibold" panose="020F0502020204030203" pitchFamily="34" charset="0"/>
                <a:cs typeface="Lato Semibold" panose="020F0502020204030203" pitchFamily="34" charset="0"/>
              </a:rPr>
              <a:t>sit </a:t>
            </a:r>
            <a:r>
              <a:rPr sz="1300" spc="270" dirty="0" err="1">
                <a:latin typeface="Lato Semibold" panose="020F0502020204030203" pitchFamily="34" charset="0"/>
                <a:ea typeface="Lato Semibold" panose="020F0502020204030203" pitchFamily="34" charset="0"/>
                <a:cs typeface="Lato Semibold" panose="020F0502020204030203" pitchFamily="34" charset="0"/>
              </a:rPr>
              <a:t>amet</a:t>
            </a:r>
            <a:r>
              <a:rPr sz="1300" spc="270" dirty="0">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latin typeface="Lato Semibold" panose="020F0502020204030203" pitchFamily="34" charset="0"/>
                <a:ea typeface="Lato Semibold" panose="020F0502020204030203" pitchFamily="34" charset="0"/>
                <a:cs typeface="Lato Semibold" panose="020F0502020204030203" pitchFamily="34" charset="0"/>
              </a:rPr>
              <a:t>alelon</a:t>
            </a:r>
            <a:r>
              <a:rPr sz="1300" spc="270" dirty="0">
                <a:latin typeface="Lato Semibold" panose="020F0502020204030203" pitchFamily="34" charset="0"/>
                <a:ea typeface="Lato Semibold" panose="020F0502020204030203" pitchFamily="34" charset="0"/>
                <a:cs typeface="Lato Semibold" panose="020F0502020204030203" pitchFamily="34" charset="0"/>
              </a:rPr>
              <a:t> minting </a:t>
            </a:r>
            <a:r>
              <a:rPr sz="1300" spc="270" dirty="0" err="1">
                <a:latin typeface="Lato Semibold" panose="020F0502020204030203" pitchFamily="34" charset="0"/>
                <a:ea typeface="Lato Semibold" panose="020F0502020204030203" pitchFamily="34" charset="0"/>
                <a:cs typeface="Lato Semibold" panose="020F0502020204030203" pitchFamily="34" charset="0"/>
              </a:rPr>
              <a:t>hana</a:t>
            </a:r>
            <a:r>
              <a:rPr sz="1300" spc="270" dirty="0">
                <a:latin typeface="Lato Semibold" panose="020F0502020204030203" pitchFamily="34" charset="0"/>
                <a:ea typeface="Lato Semibold" panose="020F0502020204030203" pitchFamily="34" charset="0"/>
                <a:cs typeface="Lato Semibold" panose="020F0502020204030203" pitchFamily="34" charset="0"/>
              </a:rPr>
              <a:t> so </a:t>
            </a:r>
            <a:r>
              <a:rPr sz="1300" spc="270" dirty="0" err="1">
                <a:latin typeface="Lato Semibold" panose="020F0502020204030203" pitchFamily="34" charset="0"/>
                <a:ea typeface="Lato Semibold" panose="020F0502020204030203" pitchFamily="34" charset="0"/>
                <a:cs typeface="Lato Semibold" panose="020F0502020204030203" pitchFamily="34" charset="0"/>
              </a:rPr>
              <a:t>tegu</a:t>
            </a:r>
            <a:r>
              <a:rPr sz="1300" spc="270" dirty="0">
                <a:latin typeface="Lato Semibold" panose="020F0502020204030203" pitchFamily="34" charset="0"/>
                <a:ea typeface="Lato Semibold" panose="020F0502020204030203" pitchFamily="34" charset="0"/>
                <a:cs typeface="Lato Semibold" panose="020F0502020204030203" pitchFamily="34" charset="0"/>
              </a:rPr>
              <a:t> eh </a:t>
            </a:r>
            <a:r>
              <a:rPr sz="1300" spc="270" dirty="0" err="1">
                <a:latin typeface="Lato Semibold" panose="020F0502020204030203" pitchFamily="34" charset="0"/>
                <a:ea typeface="Lato Semibold" panose="020F0502020204030203" pitchFamily="34" charset="0"/>
                <a:cs typeface="Lato Semibold" panose="020F0502020204030203" pitchFamily="34" charset="0"/>
              </a:rPr>
              <a:t>pue</a:t>
            </a:r>
            <a:r>
              <a:rPr sz="1300" spc="270" dirty="0">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latin typeface="Lato Semibold" panose="020F0502020204030203" pitchFamily="34" charset="0"/>
                <a:ea typeface="Lato Semibold" panose="020F0502020204030203" pitchFamily="34" charset="0"/>
                <a:cs typeface="Lato Semibold" panose="020F0502020204030203" pitchFamily="34" charset="0"/>
              </a:rPr>
              <a:t>hom</a:t>
            </a:r>
            <a:endParaRPr sz="1300" spc="270" dirty="0">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11" name="Shape 34"/>
          <p:cNvSpPr/>
          <p:nvPr/>
        </p:nvSpPr>
        <p:spPr>
          <a:xfrm>
            <a:off x="893715" y="3692981"/>
            <a:ext cx="2482291" cy="2513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35"/>
          <p:cNvSpPr/>
          <p:nvPr/>
        </p:nvSpPr>
        <p:spPr>
          <a:xfrm>
            <a:off x="887365" y="720267"/>
            <a:ext cx="3913193"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About Us</a:t>
            </a:r>
          </a:p>
        </p:txBody>
      </p:sp>
      <p:sp>
        <p:nvSpPr>
          <p:cNvPr id="9" name="TextBox 8"/>
          <p:cNvSpPr txBox="1"/>
          <p:nvPr/>
        </p:nvSpPr>
        <p:spPr>
          <a:xfrm>
            <a:off x="823055" y="4255198"/>
            <a:ext cx="4046125" cy="2054409"/>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 dolor sit amet alelon minting hana so tegu eh pue hom hai nyang penting olah dan</a:t>
            </a:r>
          </a:p>
        </p:txBody>
      </p:sp>
    </p:spTree>
    <p:extLst>
      <p:ext uri="{BB962C8B-B14F-4D97-AF65-F5344CB8AC3E}">
        <p14:creationId xmlns:p14="http://schemas.microsoft.com/office/powerpoint/2010/main" val="341960085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p:sp>
      <p:sp>
        <p:nvSpPr>
          <p:cNvPr id="6" name="Picture Placeholder 5"/>
          <p:cNvSpPr>
            <a:spLocks noGrp="1"/>
          </p:cNvSpPr>
          <p:nvPr>
            <p:ph type="pic" sz="quarter" idx="13"/>
          </p:nvPr>
        </p:nvSpPr>
        <p:spPr/>
      </p:sp>
      <p:sp>
        <p:nvSpPr>
          <p:cNvPr id="26" name="Shape 42"/>
          <p:cNvSpPr/>
          <p:nvPr/>
        </p:nvSpPr>
        <p:spPr>
          <a:xfrm>
            <a:off x="7726073" y="309536"/>
            <a:ext cx="2899438"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en-US" sz="5000" b="1" spc="-20" dirty="0">
                <a:latin typeface="Montserrat SemiBold" panose="00000700000000000000" pitchFamily="50" charset="0"/>
              </a:rPr>
              <a:t>First</a:t>
            </a:r>
          </a:p>
        </p:txBody>
      </p:sp>
      <p:sp>
        <p:nvSpPr>
          <p:cNvPr id="27" name="Shape 42"/>
          <p:cNvSpPr/>
          <p:nvPr/>
        </p:nvSpPr>
        <p:spPr>
          <a:xfrm>
            <a:off x="1466786" y="3751052"/>
            <a:ext cx="2899438"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en-US" sz="5000" b="1" spc="-20" dirty="0">
                <a:latin typeface="Montserrat SemiBold" panose="00000700000000000000" pitchFamily="50" charset="0"/>
              </a:rPr>
              <a:t>Second</a:t>
            </a:r>
          </a:p>
        </p:txBody>
      </p:sp>
      <p:sp>
        <p:nvSpPr>
          <p:cNvPr id="29" name="Shape 34"/>
          <p:cNvSpPr/>
          <p:nvPr/>
        </p:nvSpPr>
        <p:spPr>
          <a:xfrm>
            <a:off x="1911187" y="554138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Shape 34"/>
          <p:cNvSpPr/>
          <p:nvPr/>
        </p:nvSpPr>
        <p:spPr>
          <a:xfrm>
            <a:off x="8174640" y="211086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246"/>
          <p:cNvSpPr/>
          <p:nvPr/>
        </p:nvSpPr>
        <p:spPr>
          <a:xfrm>
            <a:off x="7248292" y="1112846"/>
            <a:ext cx="3884166" cy="7437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defRPr sz="8000">
                <a:solidFill>
                  <a:srgbClr val="FB9897"/>
                </a:solidFill>
                <a:latin typeface="Atlantis the lost City"/>
                <a:ea typeface="Atlantis the lost City"/>
                <a:cs typeface="Atlantis the lost City"/>
                <a:sym typeface="Atlantis the lost City"/>
              </a:defRPr>
            </a:lvl1pPr>
          </a:lstStyle>
          <a:p>
            <a:pPr algn="ctr"/>
            <a:r>
              <a:rPr sz="4500" dirty="0">
                <a:solidFill>
                  <a:schemeClr val="accent1"/>
                </a:solidFill>
              </a:rPr>
              <a:t>Title Will Go Here</a:t>
            </a:r>
          </a:p>
        </p:txBody>
      </p:sp>
      <p:sp>
        <p:nvSpPr>
          <p:cNvPr id="17" name="Shape 251"/>
          <p:cNvSpPr/>
          <p:nvPr/>
        </p:nvSpPr>
        <p:spPr>
          <a:xfrm>
            <a:off x="990590" y="4554362"/>
            <a:ext cx="3884164" cy="7437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defRPr sz="8000">
                <a:solidFill>
                  <a:srgbClr val="FB9897"/>
                </a:solidFill>
                <a:latin typeface="Atlantis the lost City"/>
                <a:ea typeface="Atlantis the lost City"/>
                <a:cs typeface="Atlantis the lost City"/>
                <a:sym typeface="Atlantis the lost City"/>
              </a:defRPr>
            </a:lvl1pPr>
          </a:lstStyle>
          <a:p>
            <a:pPr algn="ctr"/>
            <a:r>
              <a:rPr sz="4500" dirty="0">
                <a:solidFill>
                  <a:schemeClr val="accent1"/>
                </a:solidFill>
              </a:rPr>
              <a:t>Title Will Go Here</a:t>
            </a:r>
          </a:p>
        </p:txBody>
      </p:sp>
      <p:sp>
        <p:nvSpPr>
          <p:cNvPr id="13" name="TextBox 12"/>
          <p:cNvSpPr txBox="1"/>
          <p:nvPr/>
        </p:nvSpPr>
        <p:spPr>
          <a:xfrm>
            <a:off x="1175849" y="5916095"/>
            <a:ext cx="3330529" cy="746358"/>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a:t>
            </a:r>
          </a:p>
        </p:txBody>
      </p:sp>
      <p:sp>
        <p:nvSpPr>
          <p:cNvPr id="14" name="TextBox 13"/>
          <p:cNvSpPr txBox="1"/>
          <p:nvPr/>
        </p:nvSpPr>
        <p:spPr>
          <a:xfrm>
            <a:off x="7439302" y="2479976"/>
            <a:ext cx="3330529" cy="746358"/>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a:t>
            </a:r>
          </a:p>
        </p:txBody>
      </p:sp>
    </p:spTree>
    <p:extLst>
      <p:ext uri="{BB962C8B-B14F-4D97-AF65-F5344CB8AC3E}">
        <p14:creationId xmlns:p14="http://schemas.microsoft.com/office/powerpoint/2010/main" val="108381846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257"/>
          <p:cNvSpPr/>
          <p:nvPr/>
        </p:nvSpPr>
        <p:spPr>
          <a:xfrm rot="18900000">
            <a:off x="8033665"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4" name="Shape 258"/>
          <p:cNvSpPr/>
          <p:nvPr/>
        </p:nvSpPr>
        <p:spPr>
          <a:xfrm rot="18900000">
            <a:off x="5418080"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5" name="Shape 259"/>
          <p:cNvSpPr/>
          <p:nvPr/>
        </p:nvSpPr>
        <p:spPr>
          <a:xfrm rot="18900000">
            <a:off x="2802495"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7" name="Shape 270"/>
          <p:cNvSpPr/>
          <p:nvPr/>
        </p:nvSpPr>
        <p:spPr>
          <a:xfrm rot="18900000">
            <a:off x="2629214"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18" name="Shape 271"/>
          <p:cNvSpPr/>
          <p:nvPr/>
        </p:nvSpPr>
        <p:spPr>
          <a:xfrm rot="18900000">
            <a:off x="5244799"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19" name="Shape 272"/>
          <p:cNvSpPr/>
          <p:nvPr/>
        </p:nvSpPr>
        <p:spPr>
          <a:xfrm rot="18900000">
            <a:off x="7860384"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20" name="Shape 276"/>
          <p:cNvSpPr/>
          <p:nvPr/>
        </p:nvSpPr>
        <p:spPr>
          <a:xfrm>
            <a:off x="3634463" y="3889809"/>
            <a:ext cx="205048" cy="307572"/>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1" name="Shape 277"/>
          <p:cNvSpPr/>
          <p:nvPr/>
        </p:nvSpPr>
        <p:spPr>
          <a:xfrm>
            <a:off x="6297416" y="3916595"/>
            <a:ext cx="211667" cy="254001"/>
          </a:xfrm>
          <a:custGeom>
            <a:avLst/>
            <a:gdLst/>
            <a:ahLst/>
            <a:cxnLst>
              <a:cxn ang="0">
                <a:pos x="wd2" y="hd2"/>
              </a:cxn>
              <a:cxn ang="5400000">
                <a:pos x="wd2" y="hd2"/>
              </a:cxn>
              <a:cxn ang="10800000">
                <a:pos x="wd2" y="hd2"/>
              </a:cxn>
              <a:cxn ang="16200000">
                <a:pos x="wd2" y="hd2"/>
              </a:cxn>
            </a:cxnLst>
            <a:rect l="0" t="0" r="r" b="b"/>
            <a:pathLst>
              <a:path w="21600" h="21600" extrusionOk="0">
                <a:moveTo>
                  <a:pt x="18360" y="2700"/>
                </a:moveTo>
                <a:lnTo>
                  <a:pt x="10800" y="2700"/>
                </a:lnTo>
                <a:lnTo>
                  <a:pt x="10800" y="18689"/>
                </a:lnTo>
                <a:cubicBezTo>
                  <a:pt x="11661" y="18309"/>
                  <a:pt x="13044" y="17648"/>
                  <a:pt x="14394" y="16762"/>
                </a:cubicBezTo>
                <a:cubicBezTo>
                  <a:pt x="16200" y="15581"/>
                  <a:pt x="18360" y="13739"/>
                  <a:pt x="18360" y="11700"/>
                </a:cubicBezTo>
                <a:cubicBezTo>
                  <a:pt x="18360" y="11700"/>
                  <a:pt x="18360" y="2700"/>
                  <a:pt x="18360" y="2700"/>
                </a:cubicBezTo>
                <a:close/>
                <a:moveTo>
                  <a:pt x="21600" y="11700"/>
                </a:moveTo>
                <a:cubicBezTo>
                  <a:pt x="21600" y="17620"/>
                  <a:pt x="11661" y="21361"/>
                  <a:pt x="11239" y="21516"/>
                </a:cubicBezTo>
                <a:cubicBezTo>
                  <a:pt x="11104" y="21572"/>
                  <a:pt x="10952" y="21600"/>
                  <a:pt x="10800" y="21600"/>
                </a:cubicBezTo>
                <a:cubicBezTo>
                  <a:pt x="10648" y="21600"/>
                  <a:pt x="10496" y="21572"/>
                  <a:pt x="10361" y="21516"/>
                </a:cubicBezTo>
                <a:cubicBezTo>
                  <a:pt x="9939" y="21361"/>
                  <a:pt x="0" y="17620"/>
                  <a:pt x="0" y="11700"/>
                </a:cubicBezTo>
                <a:lnTo>
                  <a:pt x="0" y="900"/>
                </a:lnTo>
                <a:cubicBezTo>
                  <a:pt x="0" y="408"/>
                  <a:pt x="489" y="0"/>
                  <a:pt x="1080" y="0"/>
                </a:cubicBezTo>
                <a:lnTo>
                  <a:pt x="20520" y="0"/>
                </a:lnTo>
                <a:cubicBezTo>
                  <a:pt x="21111" y="0"/>
                  <a:pt x="21600" y="408"/>
                  <a:pt x="21600" y="900"/>
                </a:cubicBezTo>
                <a:cubicBezTo>
                  <a:pt x="21600" y="900"/>
                  <a:pt x="21600" y="11700"/>
                  <a:pt x="21600" y="11700"/>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2" name="Shape 278"/>
          <p:cNvSpPr/>
          <p:nvPr/>
        </p:nvSpPr>
        <p:spPr>
          <a:xfrm>
            <a:off x="8837629" y="3906583"/>
            <a:ext cx="337289" cy="27402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4" name="Shape 273"/>
          <p:cNvSpPr/>
          <p:nvPr/>
        </p:nvSpPr>
        <p:spPr>
          <a:xfrm>
            <a:off x="2824776" y="3850278"/>
            <a:ext cx="527214" cy="43601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dirty="0">
                <a:latin typeface="Montserrat SemiBold" panose="00000700000000000000" pitchFamily="50" charset="0"/>
              </a:rPr>
              <a:t>1</a:t>
            </a:r>
          </a:p>
        </p:txBody>
      </p:sp>
      <p:sp>
        <p:nvSpPr>
          <p:cNvPr id="32" name="Shape 274"/>
          <p:cNvSpPr/>
          <p:nvPr/>
        </p:nvSpPr>
        <p:spPr>
          <a:xfrm>
            <a:off x="5440361" y="3850278"/>
            <a:ext cx="527214" cy="43601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a:latin typeface="Montserrat SemiBold" panose="00000700000000000000" pitchFamily="50" charset="0"/>
              </a:rPr>
              <a:t>2</a:t>
            </a:r>
          </a:p>
        </p:txBody>
      </p:sp>
      <p:sp>
        <p:nvSpPr>
          <p:cNvPr id="33" name="Shape 275"/>
          <p:cNvSpPr/>
          <p:nvPr/>
        </p:nvSpPr>
        <p:spPr>
          <a:xfrm>
            <a:off x="8057011" y="3850278"/>
            <a:ext cx="527214" cy="43601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a:latin typeface="Montserrat SemiBold" panose="00000700000000000000" pitchFamily="50" charset="0"/>
              </a:rPr>
              <a:t>3</a:t>
            </a:r>
          </a:p>
        </p:txBody>
      </p:sp>
      <p:sp>
        <p:nvSpPr>
          <p:cNvPr id="35" name="Shape 34"/>
          <p:cNvSpPr/>
          <p:nvPr/>
        </p:nvSpPr>
        <p:spPr>
          <a:xfrm>
            <a:off x="2625776" y="518766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7" name="Shape 34"/>
          <p:cNvSpPr/>
          <p:nvPr/>
        </p:nvSpPr>
        <p:spPr>
          <a:xfrm>
            <a:off x="5249002" y="518766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34"/>
          <p:cNvSpPr/>
          <p:nvPr/>
        </p:nvSpPr>
        <p:spPr>
          <a:xfrm>
            <a:off x="7867178" y="518766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2"/>
          <p:cNvSpPr/>
          <p:nvPr/>
        </p:nvSpPr>
        <p:spPr>
          <a:xfrm>
            <a:off x="1148654" y="1949758"/>
            <a:ext cx="6026846"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43" name="Shape 42"/>
          <p:cNvSpPr/>
          <p:nvPr/>
        </p:nvSpPr>
        <p:spPr>
          <a:xfrm>
            <a:off x="1148654" y="637262"/>
            <a:ext cx="1676122"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44" name="Shape 42"/>
          <p:cNvSpPr/>
          <p:nvPr/>
        </p:nvSpPr>
        <p:spPr>
          <a:xfrm>
            <a:off x="5601473" y="637262"/>
            <a:ext cx="214292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latin typeface="Montserrat SemiBold" panose="00000700000000000000" pitchFamily="50" charset="0"/>
              </a:rPr>
              <a:t>Slide</a:t>
            </a:r>
            <a:endParaRPr lang="en-US" sz="6500" b="1" spc="-70" dirty="0">
              <a:latin typeface="Montserrat SemiBold" panose="00000700000000000000" pitchFamily="50" charset="0"/>
            </a:endParaRPr>
          </a:p>
        </p:txBody>
      </p:sp>
      <p:sp>
        <p:nvSpPr>
          <p:cNvPr id="26" name="Shape 261"/>
          <p:cNvSpPr/>
          <p:nvPr/>
        </p:nvSpPr>
        <p:spPr>
          <a:xfrm>
            <a:off x="2893310" y="540685"/>
            <a:ext cx="258555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Service</a:t>
            </a:r>
          </a:p>
        </p:txBody>
      </p:sp>
      <p:sp>
        <p:nvSpPr>
          <p:cNvPr id="25" name="TextBox 24"/>
          <p:cNvSpPr txBox="1"/>
          <p:nvPr/>
        </p:nvSpPr>
        <p:spPr>
          <a:xfrm>
            <a:off x="2545195" y="5540446"/>
            <a:ext cx="2011565" cy="581185"/>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7" name="TextBox 26"/>
          <p:cNvSpPr txBox="1"/>
          <p:nvPr/>
        </p:nvSpPr>
        <p:spPr>
          <a:xfrm>
            <a:off x="5166475" y="5540446"/>
            <a:ext cx="2011565" cy="581185"/>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8" name="TextBox 27"/>
          <p:cNvSpPr txBox="1"/>
          <p:nvPr/>
        </p:nvSpPr>
        <p:spPr>
          <a:xfrm>
            <a:off x="7787755" y="5540446"/>
            <a:ext cx="2011565" cy="581185"/>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187121412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17" name="Shape 32"/>
          <p:cNvSpPr/>
          <p:nvPr/>
        </p:nvSpPr>
        <p:spPr>
          <a:xfrm>
            <a:off x="887365" y="1997280"/>
            <a:ext cx="4131126"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9" name="Shape 34"/>
          <p:cNvSpPr/>
          <p:nvPr/>
        </p:nvSpPr>
        <p:spPr>
          <a:xfrm>
            <a:off x="881015" y="35746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283"/>
          <p:cNvSpPr/>
          <p:nvPr/>
        </p:nvSpPr>
        <p:spPr>
          <a:xfrm>
            <a:off x="887365" y="769635"/>
            <a:ext cx="413112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The Team</a:t>
            </a:r>
          </a:p>
        </p:txBody>
      </p:sp>
      <p:sp>
        <p:nvSpPr>
          <p:cNvPr id="10" name="Shape 122"/>
          <p:cNvSpPr/>
          <p:nvPr/>
        </p:nvSpPr>
        <p:spPr>
          <a:xfrm>
            <a:off x="881015" y="6270152"/>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t>www.ourpresentation.com</a:t>
            </a:r>
          </a:p>
        </p:txBody>
      </p:sp>
      <p:sp>
        <p:nvSpPr>
          <p:cNvPr id="8" name="TextBox 7"/>
          <p:cNvSpPr txBox="1"/>
          <p:nvPr/>
        </p:nvSpPr>
        <p:spPr>
          <a:xfrm>
            <a:off x="824345" y="3991046"/>
            <a:ext cx="4008005" cy="161839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159871272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286"/>
          <p:cNvSpPr/>
          <p:nvPr/>
        </p:nvSpPr>
        <p:spPr>
          <a:xfrm>
            <a:off x="2894369" y="553564"/>
            <a:ext cx="3550283"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Team</a:t>
            </a:r>
          </a:p>
        </p:txBody>
      </p:sp>
      <p:sp>
        <p:nvSpPr>
          <p:cNvPr id="6" name="Picture Placeholder 5"/>
          <p:cNvSpPr>
            <a:spLocks noGrp="1"/>
          </p:cNvSpPr>
          <p:nvPr>
            <p:ph type="pic" sz="quarter" idx="15"/>
          </p:nvPr>
        </p:nvSpPr>
        <p:spPr/>
      </p:sp>
      <p:sp>
        <p:nvSpPr>
          <p:cNvPr id="5" name="Picture Placeholder 4"/>
          <p:cNvSpPr>
            <a:spLocks noGrp="1"/>
          </p:cNvSpPr>
          <p:nvPr>
            <p:ph type="pic" sz="quarter" idx="14"/>
          </p:nvPr>
        </p:nvSpPr>
        <p:spPr/>
      </p:sp>
      <p:sp>
        <p:nvSpPr>
          <p:cNvPr id="3" name="Picture Placeholder 2"/>
          <p:cNvSpPr>
            <a:spLocks noGrp="1"/>
          </p:cNvSpPr>
          <p:nvPr>
            <p:ph type="pic" sz="quarter" idx="13"/>
          </p:nvPr>
        </p:nvSpPr>
        <p:spPr/>
      </p:sp>
      <p:sp>
        <p:nvSpPr>
          <p:cNvPr id="16" name="Shape 42"/>
          <p:cNvSpPr/>
          <p:nvPr/>
        </p:nvSpPr>
        <p:spPr>
          <a:xfrm>
            <a:off x="1166186" y="575081"/>
            <a:ext cx="289943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20" name="Shape 32"/>
          <p:cNvSpPr/>
          <p:nvPr/>
        </p:nvSpPr>
        <p:spPr>
          <a:xfrm>
            <a:off x="1133792" y="1731969"/>
            <a:ext cx="5806612"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2" name="Shape 34"/>
          <p:cNvSpPr/>
          <p:nvPr/>
        </p:nvSpPr>
        <p:spPr>
          <a:xfrm>
            <a:off x="2470693" y="503664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5166073" y="503664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Shape 34"/>
          <p:cNvSpPr/>
          <p:nvPr/>
        </p:nvSpPr>
        <p:spPr>
          <a:xfrm>
            <a:off x="7842405" y="503664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4" name="TextBox 13"/>
          <p:cNvSpPr txBox="1"/>
          <p:nvPr/>
        </p:nvSpPr>
        <p:spPr>
          <a:xfrm>
            <a:off x="2118360" y="5351700"/>
            <a:ext cx="2232661"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7" name="TextBox 16"/>
          <p:cNvSpPr txBox="1"/>
          <p:nvPr/>
        </p:nvSpPr>
        <p:spPr>
          <a:xfrm>
            <a:off x="4979670" y="5351700"/>
            <a:ext cx="2232661" cy="746358"/>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8" name="TextBox 17"/>
          <p:cNvSpPr txBox="1"/>
          <p:nvPr/>
        </p:nvSpPr>
        <p:spPr>
          <a:xfrm>
            <a:off x="7781923" y="5351700"/>
            <a:ext cx="2232661"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219581615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99"/>
          <p:cNvSpPr/>
          <p:nvPr/>
        </p:nvSpPr>
        <p:spPr>
          <a:xfrm>
            <a:off x="2591434" y="2754695"/>
            <a:ext cx="1120025" cy="1120025"/>
          </a:xfrm>
          <a:prstGeom prst="ellipse">
            <a:avLst/>
          </a:prstGeom>
          <a:solidFill>
            <a:schemeClr val="accent1"/>
          </a:solidFill>
          <a:ln w="12700">
            <a:miter lim="400000"/>
          </a:ln>
        </p:spPr>
        <p:txBody>
          <a:bodyPr lIns="19050" tIns="19050" rIns="19050" bIns="19050" anchor="ctr"/>
          <a:lstStyle/>
          <a:p>
            <a:endParaRPr sz="900"/>
          </a:p>
        </p:txBody>
      </p:sp>
      <p:sp>
        <p:nvSpPr>
          <p:cNvPr id="4" name="Picture Placeholder 3"/>
          <p:cNvSpPr>
            <a:spLocks noGrp="1"/>
          </p:cNvSpPr>
          <p:nvPr>
            <p:ph type="pic" sz="quarter" idx="15"/>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17"/>
          </p:nvPr>
        </p:nvSpPr>
        <p:spPr/>
      </p:sp>
      <p:sp>
        <p:nvSpPr>
          <p:cNvPr id="9" name="Picture Placeholder 8"/>
          <p:cNvSpPr>
            <a:spLocks noGrp="1"/>
          </p:cNvSpPr>
          <p:nvPr>
            <p:ph type="pic" sz="quarter" idx="18"/>
          </p:nvPr>
        </p:nvSpPr>
        <p:spPr/>
      </p:sp>
      <p:sp>
        <p:nvSpPr>
          <p:cNvPr id="10" name="Picture Placeholder 9"/>
          <p:cNvSpPr>
            <a:spLocks noGrp="1"/>
          </p:cNvSpPr>
          <p:nvPr>
            <p:ph type="pic" sz="quarter" idx="19"/>
          </p:nvPr>
        </p:nvSpPr>
        <p:spPr/>
      </p:sp>
      <p:sp>
        <p:nvSpPr>
          <p:cNvPr id="11" name="Picture Placeholder 10"/>
          <p:cNvSpPr>
            <a:spLocks noGrp="1"/>
          </p:cNvSpPr>
          <p:nvPr>
            <p:ph type="pic" sz="quarter" idx="20"/>
          </p:nvPr>
        </p:nvSpPr>
        <p:spPr/>
      </p:sp>
      <p:sp>
        <p:nvSpPr>
          <p:cNvPr id="29" name="Shape 305"/>
          <p:cNvSpPr/>
          <p:nvPr/>
        </p:nvSpPr>
        <p:spPr>
          <a:xfrm>
            <a:off x="3919133" y="3281495"/>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0" name="Shape 309"/>
          <p:cNvSpPr/>
          <p:nvPr/>
        </p:nvSpPr>
        <p:spPr>
          <a:xfrm>
            <a:off x="7343653" y="3281495"/>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1" name="Shape 313"/>
          <p:cNvSpPr/>
          <p:nvPr/>
        </p:nvSpPr>
        <p:spPr>
          <a:xfrm>
            <a:off x="4981018" y="3806364"/>
            <a:ext cx="1" cy="384176"/>
          </a:xfrm>
          <a:prstGeom prst="line">
            <a:avLst/>
          </a:prstGeom>
          <a:ln w="12700">
            <a:solidFill>
              <a:schemeClr val="bg1">
                <a:lumMod val="85000"/>
              </a:schemeClr>
            </a:solidFill>
            <a:miter lim="400000"/>
          </a:ln>
        </p:spPr>
        <p:txBody>
          <a:bodyPr lIns="22859" tIns="22859" rIns="22859" bIns="22859"/>
          <a:lstStyle/>
          <a:p>
            <a:endParaRPr sz="900"/>
          </a:p>
        </p:txBody>
      </p:sp>
      <p:sp>
        <p:nvSpPr>
          <p:cNvPr id="32" name="Shape 317"/>
          <p:cNvSpPr/>
          <p:nvPr/>
        </p:nvSpPr>
        <p:spPr>
          <a:xfrm>
            <a:off x="7343653" y="4655139"/>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3" name="Shape 323"/>
          <p:cNvSpPr/>
          <p:nvPr/>
        </p:nvSpPr>
        <p:spPr>
          <a:xfrm>
            <a:off x="8469038" y="5049078"/>
            <a:ext cx="1" cy="384176"/>
          </a:xfrm>
          <a:prstGeom prst="line">
            <a:avLst/>
          </a:prstGeom>
          <a:ln w="12700">
            <a:solidFill>
              <a:schemeClr val="bg1">
                <a:lumMod val="85000"/>
              </a:schemeClr>
            </a:solidFill>
            <a:miter lim="400000"/>
          </a:ln>
        </p:spPr>
        <p:txBody>
          <a:bodyPr lIns="22859" tIns="22859" rIns="22859" bIns="22859"/>
          <a:lstStyle/>
          <a:p>
            <a:endParaRPr sz="900"/>
          </a:p>
        </p:txBody>
      </p:sp>
      <p:sp>
        <p:nvSpPr>
          <p:cNvPr id="34" name="Shape 34"/>
          <p:cNvSpPr/>
          <p:nvPr/>
        </p:nvSpPr>
        <p:spPr>
          <a:xfrm>
            <a:off x="5386178" y="298527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Shape 34"/>
          <p:cNvSpPr/>
          <p:nvPr/>
        </p:nvSpPr>
        <p:spPr>
          <a:xfrm>
            <a:off x="5386178" y="436412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8882958" y="297575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8882958" y="435459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8882958" y="554474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Shape 34"/>
          <p:cNvSpPr/>
          <p:nvPr/>
        </p:nvSpPr>
        <p:spPr>
          <a:xfrm>
            <a:off x="2604601" y="411277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32"/>
          <p:cNvSpPr/>
          <p:nvPr/>
        </p:nvSpPr>
        <p:spPr>
          <a:xfrm>
            <a:off x="1133791" y="1733912"/>
            <a:ext cx="6209861"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a:t>
            </a:r>
          </a:p>
        </p:txBody>
      </p:sp>
      <p:sp>
        <p:nvSpPr>
          <p:cNvPr id="48" name="Shape 324"/>
          <p:cNvSpPr/>
          <p:nvPr/>
        </p:nvSpPr>
        <p:spPr>
          <a:xfrm>
            <a:off x="1080027" y="410971"/>
            <a:ext cx="4763592"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Organization</a:t>
            </a:r>
          </a:p>
        </p:txBody>
      </p:sp>
      <p:sp>
        <p:nvSpPr>
          <p:cNvPr id="28" name="TextBox 27"/>
          <p:cNvSpPr txBox="1"/>
          <p:nvPr/>
        </p:nvSpPr>
        <p:spPr>
          <a:xfrm>
            <a:off x="5322569" y="4597320"/>
            <a:ext cx="2232661" cy="50501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46" name="TextBox 45"/>
          <p:cNvSpPr txBox="1"/>
          <p:nvPr/>
        </p:nvSpPr>
        <p:spPr>
          <a:xfrm>
            <a:off x="5322569" y="3233340"/>
            <a:ext cx="2232661" cy="50501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49" name="TextBox 48"/>
          <p:cNvSpPr txBox="1"/>
          <p:nvPr/>
        </p:nvSpPr>
        <p:spPr>
          <a:xfrm>
            <a:off x="8818244" y="4597320"/>
            <a:ext cx="2232661" cy="50501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0" name="TextBox 49"/>
          <p:cNvSpPr txBox="1"/>
          <p:nvPr/>
        </p:nvSpPr>
        <p:spPr>
          <a:xfrm>
            <a:off x="8818244" y="3233340"/>
            <a:ext cx="2232661" cy="50501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1" name="TextBox 50"/>
          <p:cNvSpPr txBox="1"/>
          <p:nvPr/>
        </p:nvSpPr>
        <p:spPr>
          <a:xfrm>
            <a:off x="8818244" y="5793660"/>
            <a:ext cx="2232661" cy="50501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2" name="TextBox 51"/>
          <p:cNvSpPr txBox="1"/>
          <p:nvPr/>
        </p:nvSpPr>
        <p:spPr>
          <a:xfrm>
            <a:off x="2547619" y="4363785"/>
            <a:ext cx="1614805"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356401398"/>
      </p:ext>
    </p:extLst>
  </p:cSld>
  <p:clrMapOvr>
    <a:masterClrMapping/>
  </p:clrMapOvr>
  <mc:AlternateContent xmlns:mc="http://schemas.openxmlformats.org/markup-compatibility/2006">
    <mc:Choice xmlns:p14="http://schemas.microsoft.com/office/powerpoint/2010/main" Requires="p14">
      <p:transition spd="slow" p14:dur="1600">
        <p14:prism dir="r" isContent="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5"/>
          </p:nvPr>
        </p:nvSpPr>
        <p:spPr/>
      </p:sp>
      <p:sp>
        <p:nvSpPr>
          <p:cNvPr id="12" name="Picture Placeholder 11"/>
          <p:cNvSpPr>
            <a:spLocks noGrp="1"/>
          </p:cNvSpPr>
          <p:nvPr>
            <p:ph type="pic" sz="quarter" idx="16"/>
          </p:nvPr>
        </p:nvSpPr>
        <p:spPr/>
      </p:sp>
      <p:sp>
        <p:nvSpPr>
          <p:cNvPr id="49" name="Shape 330"/>
          <p:cNvSpPr/>
          <p:nvPr/>
        </p:nvSpPr>
        <p:spPr>
          <a:xfrm flipV="1">
            <a:off x="8744505" y="2868931"/>
            <a:ext cx="301733" cy="405529"/>
          </a:xfrm>
          <a:prstGeom prst="line">
            <a:avLst/>
          </a:prstGeom>
          <a:ln w="12700">
            <a:solidFill>
              <a:schemeClr val="bg1">
                <a:lumMod val="85000"/>
              </a:schemeClr>
            </a:solidFill>
            <a:miter lim="400000"/>
          </a:ln>
        </p:spPr>
        <p:txBody>
          <a:bodyPr lIns="22859" tIns="22859" rIns="22859" bIns="22859"/>
          <a:lstStyle/>
          <a:p>
            <a:endParaRPr sz="900"/>
          </a:p>
        </p:txBody>
      </p:sp>
      <p:sp>
        <p:nvSpPr>
          <p:cNvPr id="50" name="Shape 335"/>
          <p:cNvSpPr/>
          <p:nvPr/>
        </p:nvSpPr>
        <p:spPr>
          <a:xfrm flipV="1">
            <a:off x="6475006" y="2868931"/>
            <a:ext cx="301733" cy="405529"/>
          </a:xfrm>
          <a:prstGeom prst="line">
            <a:avLst/>
          </a:prstGeom>
          <a:ln w="12700">
            <a:solidFill>
              <a:schemeClr val="bg1">
                <a:lumMod val="85000"/>
              </a:schemeClr>
            </a:solidFill>
            <a:miter lim="400000"/>
          </a:ln>
        </p:spPr>
        <p:txBody>
          <a:bodyPr lIns="22859" tIns="22859" rIns="22859" bIns="22859"/>
          <a:lstStyle/>
          <a:p>
            <a:endParaRPr sz="900"/>
          </a:p>
        </p:txBody>
      </p:sp>
      <p:sp>
        <p:nvSpPr>
          <p:cNvPr id="51" name="Shape 337"/>
          <p:cNvSpPr/>
          <p:nvPr/>
        </p:nvSpPr>
        <p:spPr>
          <a:xfrm flipV="1">
            <a:off x="4194082" y="2868931"/>
            <a:ext cx="301733" cy="405529"/>
          </a:xfrm>
          <a:prstGeom prst="line">
            <a:avLst/>
          </a:prstGeom>
          <a:ln w="12700">
            <a:solidFill>
              <a:schemeClr val="bg1">
                <a:lumMod val="85000"/>
              </a:schemeClr>
            </a:solidFill>
            <a:miter lim="400000"/>
          </a:ln>
        </p:spPr>
        <p:txBody>
          <a:bodyPr lIns="22859" tIns="22859" rIns="22859" bIns="22859"/>
          <a:lstStyle/>
          <a:p>
            <a:endParaRPr sz="900"/>
          </a:p>
        </p:txBody>
      </p:sp>
      <p:sp>
        <p:nvSpPr>
          <p:cNvPr id="52" name="Shape 339"/>
          <p:cNvSpPr/>
          <p:nvPr/>
        </p:nvSpPr>
        <p:spPr>
          <a:xfrm flipV="1">
            <a:off x="2389232" y="2868931"/>
            <a:ext cx="301733" cy="405529"/>
          </a:xfrm>
          <a:prstGeom prst="line">
            <a:avLst/>
          </a:prstGeom>
          <a:ln w="12700">
            <a:solidFill>
              <a:schemeClr val="bg1">
                <a:lumMod val="85000"/>
              </a:schemeClr>
            </a:solidFill>
            <a:miter lim="400000"/>
          </a:ln>
        </p:spPr>
        <p:txBody>
          <a:bodyPr lIns="22859" tIns="22859" rIns="22859" bIns="22859"/>
          <a:lstStyle/>
          <a:p>
            <a:endParaRPr sz="900"/>
          </a:p>
        </p:txBody>
      </p:sp>
      <p:sp>
        <p:nvSpPr>
          <p:cNvPr id="53" name="Shape 34"/>
          <p:cNvSpPr/>
          <p:nvPr/>
        </p:nvSpPr>
        <p:spPr>
          <a:xfrm>
            <a:off x="4555780" y="2633623"/>
            <a:ext cx="1797035"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Title Here  </a:t>
            </a:r>
            <a:endPar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5" name="Shape 34"/>
          <p:cNvSpPr/>
          <p:nvPr/>
        </p:nvSpPr>
        <p:spPr>
          <a:xfrm>
            <a:off x="2751758" y="2643149"/>
            <a:ext cx="1797035" cy="45140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Title </a:t>
            </a:r>
          </a:p>
          <a:p>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Here  </a:t>
            </a:r>
            <a:endPar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6" name="Shape 34"/>
          <p:cNvSpPr/>
          <p:nvPr/>
        </p:nvSpPr>
        <p:spPr>
          <a:xfrm>
            <a:off x="6839244" y="2643149"/>
            <a:ext cx="1797035" cy="45140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Title </a:t>
            </a:r>
          </a:p>
          <a:p>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Here  </a:t>
            </a:r>
            <a:endPar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7" name="Shape 34"/>
          <p:cNvSpPr/>
          <p:nvPr/>
        </p:nvSpPr>
        <p:spPr>
          <a:xfrm>
            <a:off x="9111560" y="2633623"/>
            <a:ext cx="1797035"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Title Here  </a:t>
            </a:r>
            <a:endPar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9" name="Shape 42"/>
          <p:cNvSpPr/>
          <p:nvPr/>
        </p:nvSpPr>
        <p:spPr>
          <a:xfrm>
            <a:off x="1013786" y="575081"/>
            <a:ext cx="1737972"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60" name="Shape 42"/>
          <p:cNvSpPr/>
          <p:nvPr/>
        </p:nvSpPr>
        <p:spPr>
          <a:xfrm>
            <a:off x="4586636" y="575081"/>
            <a:ext cx="241106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Slide</a:t>
            </a:r>
            <a:endParaRPr lang="en-US" sz="6500" b="1" spc="-70" dirty="0">
              <a:latin typeface="Montserrat SemiBold" panose="00000700000000000000" pitchFamily="50" charset="0"/>
            </a:endParaRPr>
          </a:p>
        </p:txBody>
      </p:sp>
      <p:sp>
        <p:nvSpPr>
          <p:cNvPr id="19" name="Shape 332"/>
          <p:cNvSpPr/>
          <p:nvPr/>
        </p:nvSpPr>
        <p:spPr>
          <a:xfrm>
            <a:off x="2736530" y="518648"/>
            <a:ext cx="1751035"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Team</a:t>
            </a:r>
          </a:p>
        </p:txBody>
      </p:sp>
    </p:spTree>
    <p:extLst>
      <p:ext uri="{BB962C8B-B14F-4D97-AF65-F5344CB8AC3E}">
        <p14:creationId xmlns:p14="http://schemas.microsoft.com/office/powerpoint/2010/main" val="2607373141"/>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342"/>
          <p:cNvSpPr/>
          <p:nvPr/>
        </p:nvSpPr>
        <p:spPr>
          <a:xfrm>
            <a:off x="5318606" y="0"/>
            <a:ext cx="6873394" cy="6858000"/>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6"/>
          </p:nvPr>
        </p:nvSpPr>
        <p:spPr/>
      </p:sp>
      <p:sp>
        <p:nvSpPr>
          <p:cNvPr id="8" name="Picture Placeholder 7"/>
          <p:cNvSpPr>
            <a:spLocks noGrp="1"/>
          </p:cNvSpPr>
          <p:nvPr>
            <p:ph type="pic" sz="quarter" idx="17"/>
          </p:nvPr>
        </p:nvSpPr>
        <p:spPr/>
      </p:sp>
      <p:sp>
        <p:nvSpPr>
          <p:cNvPr id="9" name="Picture Placeholder 8"/>
          <p:cNvSpPr>
            <a:spLocks noGrp="1"/>
          </p:cNvSpPr>
          <p:nvPr>
            <p:ph type="pic" sz="quarter" idx="18"/>
          </p:nvPr>
        </p:nvSpPr>
        <p:spPr/>
      </p:sp>
      <p:sp>
        <p:nvSpPr>
          <p:cNvPr id="10" name="Picture Placeholder 9"/>
          <p:cNvSpPr>
            <a:spLocks noGrp="1"/>
          </p:cNvSpPr>
          <p:nvPr>
            <p:ph type="pic" sz="quarter" idx="19"/>
          </p:nvPr>
        </p:nvSpPr>
        <p:spPr/>
      </p:sp>
      <p:sp>
        <p:nvSpPr>
          <p:cNvPr id="11" name="Picture Placeholder 10"/>
          <p:cNvSpPr>
            <a:spLocks noGrp="1"/>
          </p:cNvSpPr>
          <p:nvPr>
            <p:ph type="pic" sz="quarter" idx="20"/>
          </p:nvPr>
        </p:nvSpPr>
        <p:spPr/>
      </p:sp>
      <p:sp>
        <p:nvSpPr>
          <p:cNvPr id="12" name="Picture Placeholder 11"/>
          <p:cNvSpPr>
            <a:spLocks noGrp="1"/>
          </p:cNvSpPr>
          <p:nvPr>
            <p:ph type="pic" sz="quarter" idx="21"/>
          </p:nvPr>
        </p:nvSpPr>
        <p:spPr/>
      </p:sp>
      <p:sp>
        <p:nvSpPr>
          <p:cNvPr id="13" name="Picture Placeholder 12"/>
          <p:cNvSpPr>
            <a:spLocks noGrp="1"/>
          </p:cNvSpPr>
          <p:nvPr>
            <p:ph type="pic" sz="quarter" idx="22"/>
          </p:nvPr>
        </p:nvSpPr>
        <p:spPr/>
      </p:sp>
      <p:sp>
        <p:nvSpPr>
          <p:cNvPr id="14" name="Picture Placeholder 13"/>
          <p:cNvSpPr>
            <a:spLocks noGrp="1"/>
          </p:cNvSpPr>
          <p:nvPr>
            <p:ph type="pic" sz="quarter" idx="23"/>
          </p:nvPr>
        </p:nvSpPr>
        <p:spPr/>
      </p:sp>
      <p:sp>
        <p:nvSpPr>
          <p:cNvPr id="15" name="Picture Placeholder 14"/>
          <p:cNvSpPr>
            <a:spLocks noGrp="1"/>
          </p:cNvSpPr>
          <p:nvPr>
            <p:ph type="pic" sz="quarter" idx="24"/>
          </p:nvPr>
        </p:nvSpPr>
        <p:spPr/>
      </p:sp>
      <p:sp>
        <p:nvSpPr>
          <p:cNvPr id="26" name="Shape 355"/>
          <p:cNvSpPr/>
          <p:nvPr/>
        </p:nvSpPr>
        <p:spPr>
          <a:xfrm>
            <a:off x="2593761" y="2838970"/>
            <a:ext cx="1751034"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Team</a:t>
            </a:r>
          </a:p>
        </p:txBody>
      </p:sp>
      <p:sp>
        <p:nvSpPr>
          <p:cNvPr id="27" name="Shape 357"/>
          <p:cNvSpPr/>
          <p:nvPr/>
        </p:nvSpPr>
        <p:spPr>
          <a:xfrm>
            <a:off x="885954" y="1869736"/>
            <a:ext cx="2255121"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All of</a:t>
            </a:r>
          </a:p>
        </p:txBody>
      </p:sp>
      <p:sp>
        <p:nvSpPr>
          <p:cNvPr id="28" name="Shape 42"/>
          <p:cNvSpPr/>
          <p:nvPr/>
        </p:nvSpPr>
        <p:spPr>
          <a:xfrm>
            <a:off x="860196" y="2851849"/>
            <a:ext cx="1707807"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29" name="Shape 32"/>
          <p:cNvSpPr/>
          <p:nvPr/>
        </p:nvSpPr>
        <p:spPr>
          <a:xfrm>
            <a:off x="933579" y="4138305"/>
            <a:ext cx="2904996"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146771123"/>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22" name="Shape 32"/>
          <p:cNvSpPr/>
          <p:nvPr/>
        </p:nvSpPr>
        <p:spPr>
          <a:xfrm>
            <a:off x="887365" y="1817732"/>
            <a:ext cx="3997055"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23" name="Shape 34"/>
          <p:cNvSpPr/>
          <p:nvPr/>
        </p:nvSpPr>
        <p:spPr>
          <a:xfrm>
            <a:off x="887365" y="353997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 name="Shape 360"/>
          <p:cNvSpPr/>
          <p:nvPr/>
        </p:nvSpPr>
        <p:spPr>
          <a:xfrm>
            <a:off x="887365" y="671485"/>
            <a:ext cx="3445821"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Portfolio</a:t>
            </a:r>
          </a:p>
        </p:txBody>
      </p:sp>
      <p:sp>
        <p:nvSpPr>
          <p:cNvPr id="8" name="TextBox 7"/>
          <p:cNvSpPr txBox="1"/>
          <p:nvPr/>
        </p:nvSpPr>
        <p:spPr>
          <a:xfrm>
            <a:off x="824345" y="3991046"/>
            <a:ext cx="4008005" cy="161839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250813555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solidFill>
            <a:schemeClr val="bg1">
              <a:lumMod val="85000"/>
            </a:schemeClr>
          </a:solidFill>
        </p:spPr>
      </p:sp>
      <p:sp>
        <p:nvSpPr>
          <p:cNvPr id="8" name="Shape 374"/>
          <p:cNvSpPr/>
          <p:nvPr/>
        </p:nvSpPr>
        <p:spPr>
          <a:xfrm>
            <a:off x="3748563" y="2441127"/>
            <a:ext cx="4694876" cy="23596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0">
                <a:solidFill>
                  <a:srgbClr val="FFFFFF"/>
                </a:solidFill>
                <a:latin typeface="Atlantis the lost City"/>
                <a:ea typeface="Atlantis the lost City"/>
                <a:cs typeface="Atlantis the lost City"/>
                <a:sym typeface="Atlantis the lost City"/>
              </a:defRPr>
            </a:lvl1pPr>
          </a:lstStyle>
          <a:p>
            <a:pPr algn="ctr"/>
            <a:r>
              <a:rPr sz="15000" dirty="0"/>
              <a:t>Style</a:t>
            </a:r>
          </a:p>
        </p:txBody>
      </p:sp>
    </p:spTree>
    <p:extLst>
      <p:ext uri="{BB962C8B-B14F-4D97-AF65-F5344CB8AC3E}">
        <p14:creationId xmlns:p14="http://schemas.microsoft.com/office/powerpoint/2010/main" val="93673085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22"/>
          <p:cNvSpPr/>
          <p:nvPr/>
        </p:nvSpPr>
        <p:spPr>
          <a:xfrm>
            <a:off x="6431108" y="6282136"/>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13" name="Picture Placeholder 12"/>
          <p:cNvSpPr>
            <a:spLocks noGrp="1"/>
          </p:cNvSpPr>
          <p:nvPr>
            <p:ph type="pic" sz="quarter" idx="16"/>
          </p:nvPr>
        </p:nvSpPr>
        <p:spPr/>
      </p:sp>
      <p:sp>
        <p:nvSpPr>
          <p:cNvPr id="14" name="Picture Placeholder 13"/>
          <p:cNvSpPr>
            <a:spLocks noGrp="1"/>
          </p:cNvSpPr>
          <p:nvPr>
            <p:ph type="pic" sz="quarter" idx="17"/>
          </p:nvPr>
        </p:nvSpPr>
        <p:spPr/>
      </p:sp>
      <p:sp>
        <p:nvSpPr>
          <p:cNvPr id="15" name="Picture Placeholder 14"/>
          <p:cNvSpPr>
            <a:spLocks noGrp="1"/>
          </p:cNvSpPr>
          <p:nvPr>
            <p:ph type="pic" sz="quarter" idx="18"/>
          </p:nvPr>
        </p:nvSpPr>
        <p:spPr/>
      </p:sp>
      <p:sp>
        <p:nvSpPr>
          <p:cNvPr id="20" name="Shape 32"/>
          <p:cNvSpPr/>
          <p:nvPr/>
        </p:nvSpPr>
        <p:spPr>
          <a:xfrm>
            <a:off x="5721083" y="2096609"/>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1" name="Shape 34"/>
          <p:cNvSpPr/>
          <p:nvPr/>
        </p:nvSpPr>
        <p:spPr>
          <a:xfrm>
            <a:off x="5688698" y="382117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3" name="Shape 34"/>
          <p:cNvSpPr/>
          <p:nvPr/>
        </p:nvSpPr>
        <p:spPr>
          <a:xfrm>
            <a:off x="8631844" y="382117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 name="Shape 42"/>
          <p:cNvSpPr/>
          <p:nvPr/>
        </p:nvSpPr>
        <p:spPr>
          <a:xfrm>
            <a:off x="5701577" y="756769"/>
            <a:ext cx="1707807"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18" name="Shape 378"/>
          <p:cNvSpPr/>
          <p:nvPr/>
        </p:nvSpPr>
        <p:spPr>
          <a:xfrm>
            <a:off x="7134784" y="775317"/>
            <a:ext cx="354130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a:t>
            </a:r>
          </a:p>
        </p:txBody>
      </p:sp>
      <p:sp>
        <p:nvSpPr>
          <p:cNvPr id="16" name="TextBox 15"/>
          <p:cNvSpPr txBox="1"/>
          <p:nvPr/>
        </p:nvSpPr>
        <p:spPr>
          <a:xfrm>
            <a:off x="5645766" y="4204094"/>
            <a:ext cx="2395373"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19" name="TextBox 18"/>
          <p:cNvSpPr txBox="1"/>
          <p:nvPr/>
        </p:nvSpPr>
        <p:spPr>
          <a:xfrm>
            <a:off x="8564226" y="4204094"/>
            <a:ext cx="2395373"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4220055040"/>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41"/>
          <p:cNvSpPr/>
          <p:nvPr/>
        </p:nvSpPr>
        <p:spPr>
          <a:xfrm>
            <a:off x="9112988" y="792275"/>
            <a:ext cx="2884887" cy="119006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3800">
                <a:solidFill>
                  <a:srgbClr val="FB9897"/>
                </a:solidFill>
                <a:latin typeface="Atlantis the lost City"/>
                <a:ea typeface="Atlantis the lost City"/>
                <a:cs typeface="Atlantis the lost City"/>
                <a:sym typeface="Atlantis the lost City"/>
              </a:defRPr>
            </a:lvl1pPr>
          </a:lstStyle>
          <a:p>
            <a:r>
              <a:rPr sz="7400" dirty="0">
                <a:solidFill>
                  <a:schemeClr val="accent1"/>
                </a:solidFill>
              </a:rPr>
              <a:t>Concept</a:t>
            </a:r>
          </a:p>
        </p:txBody>
      </p:sp>
      <p:sp>
        <p:nvSpPr>
          <p:cNvPr id="3" name="Picture Placeholder 2"/>
          <p:cNvSpPr>
            <a:spLocks noGrp="1"/>
          </p:cNvSpPr>
          <p:nvPr>
            <p:ph type="pic" sz="quarter" idx="10"/>
          </p:nvPr>
        </p:nvSpPr>
        <p:spPr/>
      </p:sp>
      <p:sp>
        <p:nvSpPr>
          <p:cNvPr id="15" name="Shape 38"/>
          <p:cNvSpPr/>
          <p:nvPr/>
        </p:nvSpPr>
        <p:spPr>
          <a:xfrm>
            <a:off x="7295592" y="1902552"/>
            <a:ext cx="4675613" cy="1897955"/>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l">
              <a:lnSpc>
                <a:spcPts val="7200"/>
              </a:lnSpc>
              <a:defRPr sz="13000">
                <a:solidFill>
                  <a:srgbClr val="535353"/>
                </a:solidFill>
                <a:latin typeface="Montserrat Semi Bold"/>
                <a:ea typeface="Montserrat Semi Bold"/>
                <a:cs typeface="Montserrat Semi Bold"/>
                <a:sym typeface="Montserrat Semi Bold"/>
              </a:defRPr>
            </a:pPr>
            <a:r>
              <a:rPr sz="6500" b="1" dirty="0">
                <a:latin typeface="Montserrat SemiBold" panose="00000700000000000000" pitchFamily="50" charset="0"/>
              </a:rPr>
              <a:t>in the</a:t>
            </a:r>
          </a:p>
          <a:p>
            <a:pPr algn="l">
              <a:lnSpc>
                <a:spcPts val="7200"/>
              </a:lnSpc>
              <a:defRPr sz="13000">
                <a:solidFill>
                  <a:srgbClr val="535353"/>
                </a:solidFill>
                <a:latin typeface="Montserrat Semi Bold"/>
                <a:ea typeface="Montserrat Semi Bold"/>
                <a:cs typeface="Montserrat Semi Bold"/>
                <a:sym typeface="Montserrat Semi Bold"/>
              </a:defRPr>
            </a:pPr>
            <a:r>
              <a:rPr sz="6500" b="1" dirty="0">
                <a:latin typeface="Montserrat SemiBold" panose="00000700000000000000" pitchFamily="50" charset="0"/>
              </a:rPr>
              <a:t>Company</a:t>
            </a:r>
          </a:p>
        </p:txBody>
      </p:sp>
      <p:sp>
        <p:nvSpPr>
          <p:cNvPr id="16" name="Shape 42"/>
          <p:cNvSpPr/>
          <p:nvPr/>
        </p:nvSpPr>
        <p:spPr>
          <a:xfrm>
            <a:off x="7303213" y="777440"/>
            <a:ext cx="1848781" cy="1051570"/>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sz="6500" b="1" dirty="0">
                <a:latin typeface="Montserrat SemiBold" panose="00000700000000000000" pitchFamily="50" charset="0"/>
              </a:rPr>
              <a:t>Our</a:t>
            </a:r>
          </a:p>
        </p:txBody>
      </p:sp>
      <p:sp>
        <p:nvSpPr>
          <p:cNvPr id="9" name="Shape 34"/>
          <p:cNvSpPr/>
          <p:nvPr/>
        </p:nvSpPr>
        <p:spPr>
          <a:xfrm>
            <a:off x="7403245" y="4360708"/>
            <a:ext cx="2482291" cy="2513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 name="TextBox 11"/>
          <p:cNvSpPr txBox="1"/>
          <p:nvPr/>
        </p:nvSpPr>
        <p:spPr>
          <a:xfrm>
            <a:off x="7330881" y="4794002"/>
            <a:ext cx="3207579"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amet</a:t>
            </a:r>
          </a:p>
        </p:txBody>
      </p:sp>
    </p:spTree>
    <p:extLst>
      <p:ext uri="{BB962C8B-B14F-4D97-AF65-F5344CB8AC3E}">
        <p14:creationId xmlns:p14="http://schemas.microsoft.com/office/powerpoint/2010/main" val="3600906980"/>
      </p:ext>
    </p:extLst>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7"/>
          </p:nvPr>
        </p:nvSpPr>
        <p:spPr/>
      </p:sp>
      <p:sp>
        <p:nvSpPr>
          <p:cNvPr id="13" name="Picture Placeholder 12"/>
          <p:cNvSpPr>
            <a:spLocks noGrp="1"/>
          </p:cNvSpPr>
          <p:nvPr>
            <p:ph type="pic" sz="quarter" idx="18"/>
          </p:nvPr>
        </p:nvSpPr>
        <p:spPr/>
      </p:sp>
      <p:sp>
        <p:nvSpPr>
          <p:cNvPr id="16" name="Picture Placeholder 15"/>
          <p:cNvSpPr>
            <a:spLocks noGrp="1"/>
          </p:cNvSpPr>
          <p:nvPr>
            <p:ph type="pic" sz="quarter" idx="19"/>
          </p:nvPr>
        </p:nvSpPr>
        <p:spPr/>
      </p:sp>
      <p:sp>
        <p:nvSpPr>
          <p:cNvPr id="17" name="Picture Placeholder 16"/>
          <p:cNvSpPr>
            <a:spLocks noGrp="1"/>
          </p:cNvSpPr>
          <p:nvPr>
            <p:ph type="pic" sz="quarter" idx="20"/>
          </p:nvPr>
        </p:nvSpPr>
        <p:spPr/>
      </p:sp>
      <p:sp>
        <p:nvSpPr>
          <p:cNvPr id="19" name="Picture Placeholder 18"/>
          <p:cNvSpPr>
            <a:spLocks noGrp="1"/>
          </p:cNvSpPr>
          <p:nvPr>
            <p:ph type="pic" sz="quarter" idx="21"/>
          </p:nvPr>
        </p:nvSpPr>
        <p:spPr/>
      </p:sp>
      <p:sp>
        <p:nvSpPr>
          <p:cNvPr id="20" name="Picture Placeholder 19"/>
          <p:cNvSpPr>
            <a:spLocks noGrp="1"/>
          </p:cNvSpPr>
          <p:nvPr>
            <p:ph type="pic" sz="quarter" idx="22"/>
          </p:nvPr>
        </p:nvSpPr>
        <p:spPr/>
      </p:sp>
      <p:sp>
        <p:nvSpPr>
          <p:cNvPr id="21" name="Picture Placeholder 20"/>
          <p:cNvSpPr>
            <a:spLocks noGrp="1"/>
          </p:cNvSpPr>
          <p:nvPr>
            <p:ph type="pic" sz="quarter" idx="23"/>
          </p:nvPr>
        </p:nvSpPr>
        <p:spPr/>
      </p:sp>
      <p:sp>
        <p:nvSpPr>
          <p:cNvPr id="29" name="Shape 32"/>
          <p:cNvSpPr/>
          <p:nvPr/>
        </p:nvSpPr>
        <p:spPr>
          <a:xfrm>
            <a:off x="5303909" y="1678395"/>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7" name="Shape 386"/>
          <p:cNvSpPr/>
          <p:nvPr/>
        </p:nvSpPr>
        <p:spPr>
          <a:xfrm>
            <a:off x="1522609" y="452085"/>
            <a:ext cx="3984909" cy="22025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pPr>
              <a:lnSpc>
                <a:spcPts val="8300"/>
              </a:lnSpc>
            </a:pPr>
            <a:r>
              <a:rPr sz="7500" dirty="0">
                <a:solidFill>
                  <a:schemeClr val="accent1"/>
                </a:solidFill>
              </a:rPr>
              <a:t>Our Portfolio 2</a:t>
            </a:r>
          </a:p>
        </p:txBody>
      </p:sp>
    </p:spTree>
    <p:extLst>
      <p:ext uri="{BB962C8B-B14F-4D97-AF65-F5344CB8AC3E}">
        <p14:creationId xmlns:p14="http://schemas.microsoft.com/office/powerpoint/2010/main" val="273216860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
        <p:nvSpPr>
          <p:cNvPr id="13" name="Picture Placeholder 12"/>
          <p:cNvSpPr>
            <a:spLocks noGrp="1"/>
          </p:cNvSpPr>
          <p:nvPr>
            <p:ph type="pic" sz="quarter" idx="17"/>
          </p:nvPr>
        </p:nvSpPr>
        <p:spPr/>
      </p:sp>
      <p:sp>
        <p:nvSpPr>
          <p:cNvPr id="14" name="Picture Placeholder 13"/>
          <p:cNvSpPr>
            <a:spLocks noGrp="1"/>
          </p:cNvSpPr>
          <p:nvPr>
            <p:ph type="pic" sz="quarter" idx="18"/>
          </p:nvPr>
        </p:nvSpPr>
        <p:spPr/>
      </p:sp>
      <p:sp>
        <p:nvSpPr>
          <p:cNvPr id="15" name="Picture Placeholder 14"/>
          <p:cNvSpPr>
            <a:spLocks noGrp="1"/>
          </p:cNvSpPr>
          <p:nvPr>
            <p:ph type="pic" sz="quarter" idx="19"/>
          </p:nvPr>
        </p:nvSpPr>
        <p:spPr/>
      </p:sp>
      <p:sp>
        <p:nvSpPr>
          <p:cNvPr id="16" name="Picture Placeholder 15"/>
          <p:cNvSpPr>
            <a:spLocks noGrp="1"/>
          </p:cNvSpPr>
          <p:nvPr>
            <p:ph type="pic" sz="quarter" idx="20"/>
          </p:nvPr>
        </p:nvSpPr>
        <p:spPr/>
      </p:sp>
      <p:sp>
        <p:nvSpPr>
          <p:cNvPr id="24" name="Shape 32"/>
          <p:cNvSpPr/>
          <p:nvPr/>
        </p:nvSpPr>
        <p:spPr>
          <a:xfrm>
            <a:off x="6463668" y="1605476"/>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2" name="Shape 42"/>
          <p:cNvSpPr/>
          <p:nvPr/>
        </p:nvSpPr>
        <p:spPr>
          <a:xfrm>
            <a:off x="1251583" y="1330379"/>
            <a:ext cx="454732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Portfolio 3</a:t>
            </a:r>
          </a:p>
        </p:txBody>
      </p:sp>
      <p:sp>
        <p:nvSpPr>
          <p:cNvPr id="25" name="Shape 399"/>
          <p:cNvSpPr/>
          <p:nvPr/>
        </p:nvSpPr>
        <p:spPr>
          <a:xfrm>
            <a:off x="1290203" y="482110"/>
            <a:ext cx="1823354"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 </a:t>
            </a:r>
          </a:p>
        </p:txBody>
      </p:sp>
    </p:spTree>
    <p:extLst>
      <p:ext uri="{BB962C8B-B14F-4D97-AF65-F5344CB8AC3E}">
        <p14:creationId xmlns:p14="http://schemas.microsoft.com/office/powerpoint/2010/main" val="62473289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p:sp>
      <p:sp>
        <p:nvSpPr>
          <p:cNvPr id="9" name="Shape 411"/>
          <p:cNvSpPr/>
          <p:nvPr/>
        </p:nvSpPr>
        <p:spPr>
          <a:xfrm>
            <a:off x="7821670" y="3131000"/>
            <a:ext cx="3718323" cy="22025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FB9897"/>
                </a:solidFill>
                <a:latin typeface="Atlantis the lost City"/>
                <a:ea typeface="Atlantis the lost City"/>
                <a:cs typeface="Atlantis the lost City"/>
                <a:sym typeface="Atlantis the lost City"/>
              </a:defRPr>
            </a:lvl1pPr>
          </a:lstStyle>
          <a:p>
            <a:pPr algn="ctr">
              <a:lnSpc>
                <a:spcPts val="8300"/>
              </a:lnSpc>
            </a:pPr>
            <a:r>
              <a:rPr sz="7500" dirty="0">
                <a:solidFill>
                  <a:schemeClr val="accent1"/>
                </a:solidFill>
              </a:rPr>
              <a:t>Our Portfolio 4</a:t>
            </a:r>
          </a:p>
        </p:txBody>
      </p:sp>
      <p:sp>
        <p:nvSpPr>
          <p:cNvPr id="5" name="TextBox 4"/>
          <p:cNvSpPr txBox="1"/>
          <p:nvPr/>
        </p:nvSpPr>
        <p:spPr>
          <a:xfrm>
            <a:off x="7468394" y="5466940"/>
            <a:ext cx="4425513" cy="505010"/>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so tegu eh pue hom hai nyan orem ipsum dolor sit</a:t>
            </a:r>
          </a:p>
        </p:txBody>
      </p:sp>
    </p:spTree>
    <p:extLst>
      <p:ext uri="{BB962C8B-B14F-4D97-AF65-F5344CB8AC3E}">
        <p14:creationId xmlns:p14="http://schemas.microsoft.com/office/powerpoint/2010/main" val="333569011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394"/>
          <p:cNvSpPr/>
          <p:nvPr/>
        </p:nvSpPr>
        <p:spPr>
          <a:xfrm>
            <a:off x="8931726" y="4122486"/>
            <a:ext cx="1898209" cy="1917766"/>
          </a:xfrm>
          <a:prstGeom prst="rect">
            <a:avLst/>
          </a:pr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1" name="Picture Placeholder 20"/>
          <p:cNvSpPr>
            <a:spLocks noGrp="1"/>
          </p:cNvSpPr>
          <p:nvPr>
            <p:ph type="pic" sz="quarter" idx="20"/>
          </p:nvPr>
        </p:nvSpPr>
        <p:spPr/>
      </p:sp>
      <p:sp>
        <p:nvSpPr>
          <p:cNvPr id="22" name="Picture Placeholder 21"/>
          <p:cNvSpPr>
            <a:spLocks noGrp="1"/>
          </p:cNvSpPr>
          <p:nvPr>
            <p:ph type="pic" sz="quarter" idx="21"/>
          </p:nvPr>
        </p:nvSpPr>
        <p:spPr/>
      </p:sp>
      <p:sp>
        <p:nvSpPr>
          <p:cNvPr id="23" name="Picture Placeholder 22"/>
          <p:cNvSpPr>
            <a:spLocks noGrp="1"/>
          </p:cNvSpPr>
          <p:nvPr>
            <p:ph type="pic" sz="quarter" idx="22"/>
          </p:nvPr>
        </p:nvSpPr>
        <p:spPr/>
      </p:sp>
      <p:sp>
        <p:nvSpPr>
          <p:cNvPr id="24" name="Picture Placeholder 23"/>
          <p:cNvSpPr>
            <a:spLocks noGrp="1"/>
          </p:cNvSpPr>
          <p:nvPr>
            <p:ph type="pic" sz="quarter" idx="23"/>
          </p:nvPr>
        </p:nvSpPr>
        <p:spPr/>
      </p:sp>
      <p:sp>
        <p:nvSpPr>
          <p:cNvPr id="25" name="Picture Placeholder 24"/>
          <p:cNvSpPr>
            <a:spLocks noGrp="1"/>
          </p:cNvSpPr>
          <p:nvPr>
            <p:ph type="pic" sz="quarter" idx="24"/>
          </p:nvPr>
        </p:nvSpPr>
        <p:spPr/>
      </p:sp>
      <p:sp>
        <p:nvSpPr>
          <p:cNvPr id="26" name="Picture Placeholder 25"/>
          <p:cNvSpPr>
            <a:spLocks noGrp="1"/>
          </p:cNvSpPr>
          <p:nvPr>
            <p:ph type="pic" sz="quarter" idx="25"/>
          </p:nvPr>
        </p:nvSpPr>
        <p:spPr/>
      </p:sp>
      <p:sp>
        <p:nvSpPr>
          <p:cNvPr id="27" name="Picture Placeholder 26"/>
          <p:cNvSpPr>
            <a:spLocks noGrp="1"/>
          </p:cNvSpPr>
          <p:nvPr>
            <p:ph type="pic" sz="quarter" idx="26"/>
          </p:nvPr>
        </p:nvSpPr>
        <p:spPr/>
      </p:sp>
      <p:sp>
        <p:nvSpPr>
          <p:cNvPr id="14" name="Shape 42"/>
          <p:cNvSpPr/>
          <p:nvPr/>
        </p:nvSpPr>
        <p:spPr>
          <a:xfrm>
            <a:off x="1556716" y="531210"/>
            <a:ext cx="1707807"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Our</a:t>
            </a:r>
            <a:endParaRPr lang="en-US" sz="6500" b="1" spc="-70" dirty="0">
              <a:latin typeface="Montserrat SemiBold" panose="00000700000000000000" pitchFamily="50" charset="0"/>
            </a:endParaRPr>
          </a:p>
        </p:txBody>
      </p:sp>
      <p:sp>
        <p:nvSpPr>
          <p:cNvPr id="15" name="Shape 415"/>
          <p:cNvSpPr/>
          <p:nvPr/>
        </p:nvSpPr>
        <p:spPr>
          <a:xfrm>
            <a:off x="1310113" y="1590284"/>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 Portfolio 5</a:t>
            </a:r>
          </a:p>
        </p:txBody>
      </p:sp>
      <p:sp>
        <p:nvSpPr>
          <p:cNvPr id="13" name="TextBox 12"/>
          <p:cNvSpPr txBox="1"/>
          <p:nvPr/>
        </p:nvSpPr>
        <p:spPr>
          <a:xfrm>
            <a:off x="1478243" y="2828740"/>
            <a:ext cx="3042242"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orem ipsum dolor sit</a:t>
            </a:r>
          </a:p>
        </p:txBody>
      </p:sp>
    </p:spTree>
    <p:extLst>
      <p:ext uri="{BB962C8B-B14F-4D97-AF65-F5344CB8AC3E}">
        <p14:creationId xmlns:p14="http://schemas.microsoft.com/office/powerpoint/2010/main" val="273585711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p:sp>
      <p:sp>
        <p:nvSpPr>
          <p:cNvPr id="16" name="Shape 32"/>
          <p:cNvSpPr/>
          <p:nvPr/>
        </p:nvSpPr>
        <p:spPr>
          <a:xfrm>
            <a:off x="846934" y="2735776"/>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18" name="Shape 34"/>
          <p:cNvSpPr/>
          <p:nvPr/>
        </p:nvSpPr>
        <p:spPr>
          <a:xfrm>
            <a:off x="859634" y="417815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427"/>
          <p:cNvSpPr/>
          <p:nvPr/>
        </p:nvSpPr>
        <p:spPr>
          <a:xfrm>
            <a:off x="846834" y="1479165"/>
            <a:ext cx="5535921"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 Portfolio 6</a:t>
            </a:r>
          </a:p>
        </p:txBody>
      </p:sp>
      <p:sp>
        <p:nvSpPr>
          <p:cNvPr id="7" name="TextBox 6"/>
          <p:cNvSpPr txBox="1"/>
          <p:nvPr/>
        </p:nvSpPr>
        <p:spPr>
          <a:xfrm>
            <a:off x="806178" y="4554509"/>
            <a:ext cx="3201941"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1798722731"/>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122"/>
          <p:cNvSpPr/>
          <p:nvPr/>
        </p:nvSpPr>
        <p:spPr>
          <a:xfrm>
            <a:off x="4358094" y="4617520"/>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4" name="Picture Placeholder 3"/>
          <p:cNvSpPr>
            <a:spLocks noGrp="1"/>
          </p:cNvSpPr>
          <p:nvPr>
            <p:ph type="pic" sz="quarter" idx="20"/>
          </p:nvPr>
        </p:nvSpPr>
        <p:spPr/>
      </p:sp>
      <p:sp>
        <p:nvSpPr>
          <p:cNvPr id="5" name="Picture Placeholder 4"/>
          <p:cNvSpPr>
            <a:spLocks noGrp="1"/>
          </p:cNvSpPr>
          <p:nvPr>
            <p:ph type="pic" sz="quarter" idx="21"/>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24"/>
          </p:nvPr>
        </p:nvSpPr>
        <p:spPr/>
      </p:sp>
      <p:sp>
        <p:nvSpPr>
          <p:cNvPr id="9" name="Picture Placeholder 8"/>
          <p:cNvSpPr>
            <a:spLocks noGrp="1"/>
          </p:cNvSpPr>
          <p:nvPr>
            <p:ph type="pic" sz="quarter" idx="25"/>
          </p:nvPr>
        </p:nvSpPr>
        <p:spPr/>
      </p:sp>
      <p:sp>
        <p:nvSpPr>
          <p:cNvPr id="10" name="Picture Placeholder 9"/>
          <p:cNvSpPr>
            <a:spLocks noGrp="1"/>
          </p:cNvSpPr>
          <p:nvPr>
            <p:ph type="pic" sz="quarter" idx="26"/>
          </p:nvPr>
        </p:nvSpPr>
        <p:spPr/>
      </p:sp>
      <p:sp>
        <p:nvSpPr>
          <p:cNvPr id="11" name="Picture Placeholder 10"/>
          <p:cNvSpPr>
            <a:spLocks noGrp="1"/>
          </p:cNvSpPr>
          <p:nvPr>
            <p:ph type="pic" sz="quarter" idx="27"/>
          </p:nvPr>
        </p:nvSpPr>
        <p:spPr/>
      </p:sp>
      <p:sp>
        <p:nvSpPr>
          <p:cNvPr id="12" name="Picture Placeholder 11"/>
          <p:cNvSpPr>
            <a:spLocks noGrp="1"/>
          </p:cNvSpPr>
          <p:nvPr>
            <p:ph type="pic" sz="quarter" idx="28"/>
          </p:nvPr>
        </p:nvSpPr>
        <p:spPr/>
      </p:sp>
      <p:sp>
        <p:nvSpPr>
          <p:cNvPr id="13" name="Picture Placeholder 12"/>
          <p:cNvSpPr>
            <a:spLocks noGrp="1"/>
          </p:cNvSpPr>
          <p:nvPr>
            <p:ph type="pic" sz="quarter" idx="29"/>
          </p:nvPr>
        </p:nvSpPr>
        <p:spPr/>
      </p:sp>
      <p:sp>
        <p:nvSpPr>
          <p:cNvPr id="14" name="Picture Placeholder 13"/>
          <p:cNvSpPr>
            <a:spLocks noGrp="1"/>
          </p:cNvSpPr>
          <p:nvPr>
            <p:ph type="pic" sz="quarter" idx="30"/>
          </p:nvPr>
        </p:nvSpPr>
        <p:spPr/>
      </p:sp>
      <p:sp>
        <p:nvSpPr>
          <p:cNvPr id="19" name="Picture Placeholder 18"/>
          <p:cNvSpPr>
            <a:spLocks noGrp="1"/>
          </p:cNvSpPr>
          <p:nvPr>
            <p:ph type="pic" sz="quarter" idx="31"/>
          </p:nvPr>
        </p:nvSpPr>
        <p:spPr/>
      </p:sp>
      <p:sp>
        <p:nvSpPr>
          <p:cNvPr id="20" name="Picture Placeholder 19"/>
          <p:cNvSpPr>
            <a:spLocks noGrp="1"/>
          </p:cNvSpPr>
          <p:nvPr>
            <p:ph type="pic" sz="quarter" idx="32"/>
          </p:nvPr>
        </p:nvSpPr>
        <p:spPr/>
      </p:sp>
      <p:sp>
        <p:nvSpPr>
          <p:cNvPr id="21" name="Picture Placeholder 20"/>
          <p:cNvSpPr>
            <a:spLocks noGrp="1"/>
          </p:cNvSpPr>
          <p:nvPr>
            <p:ph type="pic" sz="quarter" idx="33"/>
          </p:nvPr>
        </p:nvSpPr>
        <p:spPr/>
      </p:sp>
      <p:sp>
        <p:nvSpPr>
          <p:cNvPr id="22" name="Picture Placeholder 21"/>
          <p:cNvSpPr>
            <a:spLocks noGrp="1"/>
          </p:cNvSpPr>
          <p:nvPr>
            <p:ph type="pic" sz="quarter" idx="34"/>
          </p:nvPr>
        </p:nvSpPr>
        <p:spPr/>
      </p:sp>
      <p:sp>
        <p:nvSpPr>
          <p:cNvPr id="23" name="Shape 447"/>
          <p:cNvSpPr/>
          <p:nvPr/>
        </p:nvSpPr>
        <p:spPr>
          <a:xfrm>
            <a:off x="3342619" y="3476915"/>
            <a:ext cx="1828829"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25" name="Shape 449"/>
          <p:cNvSpPr/>
          <p:nvPr/>
        </p:nvSpPr>
        <p:spPr>
          <a:xfrm>
            <a:off x="8852323" y="3476915"/>
            <a:ext cx="1828829"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7</a:t>
            </a:r>
          </a:p>
        </p:txBody>
      </p:sp>
      <p:sp>
        <p:nvSpPr>
          <p:cNvPr id="26" name="Shape 42"/>
          <p:cNvSpPr/>
          <p:nvPr/>
        </p:nvSpPr>
        <p:spPr>
          <a:xfrm>
            <a:off x="4887186" y="3566559"/>
            <a:ext cx="362488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Portfolio</a:t>
            </a:r>
          </a:p>
        </p:txBody>
      </p:sp>
    </p:spTree>
    <p:extLst>
      <p:ext uri="{BB962C8B-B14F-4D97-AF65-F5344CB8AC3E}">
        <p14:creationId xmlns:p14="http://schemas.microsoft.com/office/powerpoint/2010/main" val="474813623"/>
      </p:ext>
    </p:extLst>
  </p:cSld>
  <p:clrMapOvr>
    <a:masterClrMapping/>
  </p:clrMapOvr>
  <mc:AlternateContent xmlns:mc="http://schemas.openxmlformats.org/markup-compatibility/2006">
    <mc:Choice xmlns:p14="http://schemas.microsoft.com/office/powerpoint/2010/main" Requires="p14">
      <p:transition spd="slow" p14:dur="900">
        <p14:warp/>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21"/>
          </p:nvPr>
        </p:nvSpPr>
        <p:spPr/>
      </p:sp>
      <p:sp>
        <p:nvSpPr>
          <p:cNvPr id="26" name="Shape 32"/>
          <p:cNvSpPr/>
          <p:nvPr/>
        </p:nvSpPr>
        <p:spPr>
          <a:xfrm>
            <a:off x="6132172" y="5559115"/>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6" name="Shape 447"/>
          <p:cNvSpPr/>
          <p:nvPr/>
        </p:nvSpPr>
        <p:spPr>
          <a:xfrm>
            <a:off x="6170272" y="3394365"/>
            <a:ext cx="1828829"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7" name="Shape 42"/>
          <p:cNvSpPr/>
          <p:nvPr/>
        </p:nvSpPr>
        <p:spPr>
          <a:xfrm>
            <a:off x="6128618" y="4420214"/>
            <a:ext cx="4523128" cy="115672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Portfolio 8</a:t>
            </a:r>
            <a:endParaRPr lang="id-ID" sz="6500" b="1" spc="-70" dirty="0">
              <a:latin typeface="Montserrat SemiBold" panose="00000700000000000000" pitchFamily="50" charset="0"/>
            </a:endParaRPr>
          </a:p>
        </p:txBody>
      </p:sp>
    </p:spTree>
    <p:extLst>
      <p:ext uri="{BB962C8B-B14F-4D97-AF65-F5344CB8AC3E}">
        <p14:creationId xmlns:p14="http://schemas.microsoft.com/office/powerpoint/2010/main" val="4052616404"/>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3"/>
          </p:nvPr>
        </p:nvSpPr>
        <p:spPr/>
      </p:sp>
      <p:sp>
        <p:nvSpPr>
          <p:cNvPr id="4" name="Picture Placeholder 3"/>
          <p:cNvSpPr>
            <a:spLocks noGrp="1"/>
          </p:cNvSpPr>
          <p:nvPr>
            <p:ph type="pic" sz="quarter" idx="34"/>
          </p:nvPr>
        </p:nvSpPr>
        <p:spPr/>
      </p:sp>
      <p:sp>
        <p:nvSpPr>
          <p:cNvPr id="5" name="Picture Placeholder 4"/>
          <p:cNvSpPr>
            <a:spLocks noGrp="1"/>
          </p:cNvSpPr>
          <p:nvPr>
            <p:ph type="pic" sz="quarter" idx="35"/>
          </p:nvPr>
        </p:nvSpPr>
        <p:spPr/>
      </p:sp>
      <p:sp>
        <p:nvSpPr>
          <p:cNvPr id="6" name="Picture Placeholder 5"/>
          <p:cNvSpPr>
            <a:spLocks noGrp="1"/>
          </p:cNvSpPr>
          <p:nvPr>
            <p:ph type="pic" sz="quarter" idx="36"/>
          </p:nvPr>
        </p:nvSpPr>
        <p:spPr/>
      </p:sp>
      <p:sp>
        <p:nvSpPr>
          <p:cNvPr id="7" name="Picture Placeholder 6"/>
          <p:cNvSpPr>
            <a:spLocks noGrp="1"/>
          </p:cNvSpPr>
          <p:nvPr>
            <p:ph type="pic" sz="quarter" idx="37"/>
          </p:nvPr>
        </p:nvSpPr>
        <p:spPr/>
      </p:sp>
      <p:sp>
        <p:nvSpPr>
          <p:cNvPr id="9" name="Shape 42"/>
          <p:cNvSpPr/>
          <p:nvPr/>
        </p:nvSpPr>
        <p:spPr>
          <a:xfrm>
            <a:off x="3355381" y="494914"/>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10" name="Shape 461"/>
          <p:cNvSpPr/>
          <p:nvPr/>
        </p:nvSpPr>
        <p:spPr>
          <a:xfrm>
            <a:off x="5223540" y="519942"/>
            <a:ext cx="600103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Portfolio 9</a:t>
            </a:r>
          </a:p>
        </p:txBody>
      </p:sp>
      <p:sp>
        <p:nvSpPr>
          <p:cNvPr id="11" name="Shape 463"/>
          <p:cNvSpPr/>
          <p:nvPr/>
        </p:nvSpPr>
        <p:spPr>
          <a:xfrm rot="2700000">
            <a:off x="8459461" y="3874572"/>
            <a:ext cx="1525049" cy="1525049"/>
          </a:xfrm>
          <a:prstGeom prst="rect">
            <a:avLst/>
          </a:prstGeom>
          <a:ln w="12700">
            <a:solidFill>
              <a:schemeClr val="accent1"/>
            </a:solidFill>
          </a:ln>
        </p:spPr>
        <p:txBody>
          <a:bodyPr lIns="19050" tIns="19050" rIns="19050" bIns="19050" anchor="ctr"/>
          <a:lstStyle/>
          <a:p>
            <a:endParaRPr sz="900"/>
          </a:p>
        </p:txBody>
      </p:sp>
      <p:sp>
        <p:nvSpPr>
          <p:cNvPr id="13" name="Shape 464"/>
          <p:cNvSpPr/>
          <p:nvPr/>
        </p:nvSpPr>
        <p:spPr>
          <a:xfrm>
            <a:off x="8290549" y="4173387"/>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Tree>
    <p:extLst>
      <p:ext uri="{BB962C8B-B14F-4D97-AF65-F5344CB8AC3E}">
        <p14:creationId xmlns:p14="http://schemas.microsoft.com/office/powerpoint/2010/main" val="3559657574"/>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37"/>
          </p:nvPr>
        </p:nvSpPr>
        <p:spPr/>
      </p:sp>
      <p:sp>
        <p:nvSpPr>
          <p:cNvPr id="8" name="Picture Placeholder 7"/>
          <p:cNvSpPr>
            <a:spLocks noGrp="1"/>
          </p:cNvSpPr>
          <p:nvPr>
            <p:ph type="pic" sz="quarter" idx="36"/>
          </p:nvPr>
        </p:nvSpPr>
        <p:spPr/>
      </p:sp>
      <p:sp>
        <p:nvSpPr>
          <p:cNvPr id="15" name="Shape 468"/>
          <p:cNvSpPr/>
          <p:nvPr/>
        </p:nvSpPr>
        <p:spPr>
          <a:xfrm>
            <a:off x="2332023" y="461062"/>
            <a:ext cx="4099521"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10</a:t>
            </a:r>
          </a:p>
        </p:txBody>
      </p:sp>
      <p:sp>
        <p:nvSpPr>
          <p:cNvPr id="16" name="Shape 42"/>
          <p:cNvSpPr/>
          <p:nvPr/>
        </p:nvSpPr>
        <p:spPr>
          <a:xfrm>
            <a:off x="829895" y="451372"/>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17" name="Shape 32"/>
          <p:cNvSpPr/>
          <p:nvPr/>
        </p:nvSpPr>
        <p:spPr>
          <a:xfrm>
            <a:off x="829895" y="1784365"/>
            <a:ext cx="4816742"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19" name="Shape 34"/>
          <p:cNvSpPr/>
          <p:nvPr/>
        </p:nvSpPr>
        <p:spPr>
          <a:xfrm>
            <a:off x="1171704" y="364069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34"/>
          <p:cNvSpPr/>
          <p:nvPr/>
        </p:nvSpPr>
        <p:spPr>
          <a:xfrm>
            <a:off x="1171704" y="504835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71"/>
          <p:cNvSpPr/>
          <p:nvPr/>
        </p:nvSpPr>
        <p:spPr>
          <a:xfrm>
            <a:off x="756936" y="3281842"/>
            <a:ext cx="784207"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1</a:t>
            </a:r>
          </a:p>
        </p:txBody>
      </p:sp>
      <p:sp>
        <p:nvSpPr>
          <p:cNvPr id="23" name="Shape 476"/>
          <p:cNvSpPr/>
          <p:nvPr/>
        </p:nvSpPr>
        <p:spPr>
          <a:xfrm>
            <a:off x="756936" y="4681891"/>
            <a:ext cx="784207"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2</a:t>
            </a:r>
          </a:p>
        </p:txBody>
      </p:sp>
      <p:sp>
        <p:nvSpPr>
          <p:cNvPr id="13" name="TextBox 12"/>
          <p:cNvSpPr txBox="1"/>
          <p:nvPr/>
        </p:nvSpPr>
        <p:spPr>
          <a:xfrm>
            <a:off x="1077171" y="3957034"/>
            <a:ext cx="356150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4" name="TextBox 13"/>
          <p:cNvSpPr txBox="1"/>
          <p:nvPr/>
        </p:nvSpPr>
        <p:spPr>
          <a:xfrm>
            <a:off x="1077171" y="5357209"/>
            <a:ext cx="356150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95834112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6"/>
          </p:nvPr>
        </p:nvSpPr>
        <p:spPr/>
      </p:sp>
      <p:sp>
        <p:nvSpPr>
          <p:cNvPr id="3" name="Picture Placeholder 2"/>
          <p:cNvSpPr>
            <a:spLocks noGrp="1"/>
          </p:cNvSpPr>
          <p:nvPr>
            <p:ph type="pic" sz="quarter" idx="35"/>
          </p:nvPr>
        </p:nvSpPr>
        <p:spPr/>
      </p:sp>
      <p:sp>
        <p:nvSpPr>
          <p:cNvPr id="5" name="Picture Placeholder 4"/>
          <p:cNvSpPr>
            <a:spLocks noGrp="1"/>
          </p:cNvSpPr>
          <p:nvPr>
            <p:ph type="pic" sz="quarter" idx="37"/>
          </p:nvPr>
        </p:nvSpPr>
        <p:spPr/>
      </p:sp>
      <p:sp>
        <p:nvSpPr>
          <p:cNvPr id="25" name="Shape 42"/>
          <p:cNvSpPr/>
          <p:nvPr/>
        </p:nvSpPr>
        <p:spPr>
          <a:xfrm>
            <a:off x="7599252" y="713355"/>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26" name="Shape 483"/>
          <p:cNvSpPr/>
          <p:nvPr/>
        </p:nvSpPr>
        <p:spPr>
          <a:xfrm>
            <a:off x="7311225" y="1795274"/>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 Portfolio 11</a:t>
            </a:r>
          </a:p>
        </p:txBody>
      </p:sp>
      <p:sp>
        <p:nvSpPr>
          <p:cNvPr id="27" name="Shape 32"/>
          <p:cNvSpPr/>
          <p:nvPr/>
        </p:nvSpPr>
        <p:spPr>
          <a:xfrm>
            <a:off x="7574389" y="3066196"/>
            <a:ext cx="3906411"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a:t>
            </a:r>
          </a:p>
        </p:txBody>
      </p:sp>
      <p:sp>
        <p:nvSpPr>
          <p:cNvPr id="29" name="Shape 34"/>
          <p:cNvSpPr/>
          <p:nvPr/>
        </p:nvSpPr>
        <p:spPr>
          <a:xfrm>
            <a:off x="6767393" y="472614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 name="TextBox 9"/>
          <p:cNvSpPr txBox="1"/>
          <p:nvPr/>
        </p:nvSpPr>
        <p:spPr>
          <a:xfrm>
            <a:off x="6717863" y="5101652"/>
            <a:ext cx="3259575"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257316055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13" name="Shape 32"/>
          <p:cNvSpPr/>
          <p:nvPr/>
        </p:nvSpPr>
        <p:spPr>
          <a:xfrm>
            <a:off x="5246236" y="2145531"/>
            <a:ext cx="5980564"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9" name="Shape 34"/>
          <p:cNvSpPr/>
          <p:nvPr/>
        </p:nvSpPr>
        <p:spPr>
          <a:xfrm>
            <a:off x="5246236" y="3147169"/>
            <a:ext cx="2482291" cy="2513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49"/>
          <p:cNvSpPr/>
          <p:nvPr/>
        </p:nvSpPr>
        <p:spPr>
          <a:xfrm>
            <a:off x="5233536" y="796294"/>
            <a:ext cx="5409938" cy="122084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3800">
                <a:solidFill>
                  <a:srgbClr val="535353"/>
                </a:solidFill>
                <a:latin typeface="Atlantis the lost City"/>
                <a:ea typeface="Atlantis the lost City"/>
                <a:cs typeface="Atlantis the lost City"/>
                <a:sym typeface="Atlantis the lost City"/>
              </a:defRPr>
            </a:lvl1pPr>
          </a:lstStyle>
          <a:p>
            <a:r>
              <a:rPr sz="7500" dirty="0"/>
              <a:t>Introductions</a:t>
            </a:r>
          </a:p>
        </p:txBody>
      </p:sp>
      <p:sp>
        <p:nvSpPr>
          <p:cNvPr id="11" name="TextBox 10"/>
          <p:cNvSpPr txBox="1"/>
          <p:nvPr/>
        </p:nvSpPr>
        <p:spPr>
          <a:xfrm>
            <a:off x="5185671" y="3595810"/>
            <a:ext cx="2883909" cy="2467086"/>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stel karna lim brokrn ol seroken follow maneut kenek stel karna lim brokrn ol seroken follow man is stars fo dae</a:t>
            </a:r>
          </a:p>
        </p:txBody>
      </p:sp>
      <p:sp>
        <p:nvSpPr>
          <p:cNvPr id="12" name="TextBox 11"/>
          <p:cNvSpPr txBox="1"/>
          <p:nvPr/>
        </p:nvSpPr>
        <p:spPr>
          <a:xfrm>
            <a:off x="8452746" y="3595810"/>
            <a:ext cx="2883909" cy="2467086"/>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stel karna lim brokrn ol seroken follow maneut kenek stel karna lim brokrn ol seroken follow man is stars fo dae</a:t>
            </a:r>
          </a:p>
        </p:txBody>
      </p:sp>
    </p:spTree>
    <p:extLst>
      <p:ext uri="{BB962C8B-B14F-4D97-AF65-F5344CB8AC3E}">
        <p14:creationId xmlns:p14="http://schemas.microsoft.com/office/powerpoint/2010/main" val="3644635068"/>
      </p:ext>
    </p:extLst>
  </p:cSld>
  <p:clrMapOvr>
    <a:masterClrMapping/>
  </p:clrMapOvr>
  <p:transition spd="med">
    <p:pull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487"/>
          <p:cNvSpPr/>
          <p:nvPr/>
        </p:nvSpPr>
        <p:spPr>
          <a:xfrm>
            <a:off x="0" y="1"/>
            <a:ext cx="6075544" cy="6858000"/>
          </a:xfrm>
          <a:prstGeom prst="rect">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 name="Picture Placeholder 5"/>
          <p:cNvSpPr>
            <a:spLocks noGrp="1"/>
          </p:cNvSpPr>
          <p:nvPr>
            <p:ph type="pic" sz="quarter" idx="35"/>
          </p:nvPr>
        </p:nvSpPr>
        <p:spPr/>
      </p:sp>
      <p:sp>
        <p:nvSpPr>
          <p:cNvPr id="14" name="Shape 489"/>
          <p:cNvSpPr/>
          <p:nvPr/>
        </p:nvSpPr>
        <p:spPr>
          <a:xfrm>
            <a:off x="6757957" y="1640710"/>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12</a:t>
            </a:r>
          </a:p>
        </p:txBody>
      </p:sp>
      <p:sp>
        <p:nvSpPr>
          <p:cNvPr id="15" name="Shape 42"/>
          <p:cNvSpPr/>
          <p:nvPr/>
        </p:nvSpPr>
        <p:spPr>
          <a:xfrm>
            <a:off x="8423501" y="648960"/>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17" name="Shape 34"/>
          <p:cNvSpPr/>
          <p:nvPr/>
        </p:nvSpPr>
        <p:spPr>
          <a:xfrm>
            <a:off x="9048313" y="314187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34"/>
          <p:cNvSpPr/>
          <p:nvPr/>
        </p:nvSpPr>
        <p:spPr>
          <a:xfrm>
            <a:off x="9048313" y="507009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91"/>
          <p:cNvSpPr/>
          <p:nvPr/>
        </p:nvSpPr>
        <p:spPr>
          <a:xfrm>
            <a:off x="8511853" y="3048788"/>
            <a:ext cx="784208"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1</a:t>
            </a:r>
          </a:p>
        </p:txBody>
      </p:sp>
      <p:sp>
        <p:nvSpPr>
          <p:cNvPr id="23" name="Shape 496"/>
          <p:cNvSpPr/>
          <p:nvPr/>
        </p:nvSpPr>
        <p:spPr>
          <a:xfrm>
            <a:off x="8511853" y="4976250"/>
            <a:ext cx="784208"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2</a:t>
            </a:r>
          </a:p>
        </p:txBody>
      </p:sp>
      <p:sp>
        <p:nvSpPr>
          <p:cNvPr id="12" name="TextBox 11"/>
          <p:cNvSpPr txBox="1"/>
          <p:nvPr/>
        </p:nvSpPr>
        <p:spPr>
          <a:xfrm>
            <a:off x="8954757" y="3474417"/>
            <a:ext cx="2735593"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8" name="TextBox 17"/>
          <p:cNvSpPr txBox="1"/>
          <p:nvPr/>
        </p:nvSpPr>
        <p:spPr>
          <a:xfrm>
            <a:off x="8954757" y="5397252"/>
            <a:ext cx="2735593"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595258657"/>
      </p:ext>
    </p:extLst>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5"/>
          </p:nvPr>
        </p:nvSpPr>
        <p:spPr/>
      </p:sp>
      <p:sp>
        <p:nvSpPr>
          <p:cNvPr id="5" name="Picture Placeholder 4"/>
          <p:cNvSpPr>
            <a:spLocks noGrp="1"/>
          </p:cNvSpPr>
          <p:nvPr>
            <p:ph type="pic" sz="quarter" idx="36"/>
          </p:nvPr>
        </p:nvSpPr>
        <p:spPr/>
      </p:sp>
      <p:sp>
        <p:nvSpPr>
          <p:cNvPr id="7" name="Picture Placeholder 6"/>
          <p:cNvSpPr>
            <a:spLocks noGrp="1"/>
          </p:cNvSpPr>
          <p:nvPr>
            <p:ph type="pic" sz="quarter" idx="37"/>
          </p:nvPr>
        </p:nvSpPr>
        <p:spPr/>
      </p:sp>
      <p:sp>
        <p:nvSpPr>
          <p:cNvPr id="8" name="Picture Placeholder 7"/>
          <p:cNvSpPr>
            <a:spLocks noGrp="1"/>
          </p:cNvSpPr>
          <p:nvPr>
            <p:ph type="pic" sz="quarter" idx="38"/>
          </p:nvPr>
        </p:nvSpPr>
        <p:spPr/>
      </p:sp>
      <p:sp>
        <p:nvSpPr>
          <p:cNvPr id="9" name="Picture Placeholder 8"/>
          <p:cNvSpPr>
            <a:spLocks noGrp="1"/>
          </p:cNvSpPr>
          <p:nvPr>
            <p:ph type="pic" sz="quarter" idx="39"/>
          </p:nvPr>
        </p:nvSpPr>
        <p:spPr/>
      </p:sp>
      <p:sp>
        <p:nvSpPr>
          <p:cNvPr id="10" name="Picture Placeholder 9"/>
          <p:cNvSpPr>
            <a:spLocks noGrp="1"/>
          </p:cNvSpPr>
          <p:nvPr>
            <p:ph type="pic" sz="quarter" idx="40"/>
          </p:nvPr>
        </p:nvSpPr>
        <p:spPr/>
      </p:sp>
      <p:sp>
        <p:nvSpPr>
          <p:cNvPr id="25" name="Shape 483"/>
          <p:cNvSpPr/>
          <p:nvPr/>
        </p:nvSpPr>
        <p:spPr>
          <a:xfrm>
            <a:off x="753505" y="1562637"/>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 Portfolio </a:t>
            </a:r>
            <a:r>
              <a:rPr sz="7500" dirty="0" smtClean="0"/>
              <a:t>13</a:t>
            </a:r>
            <a:endParaRPr sz="7500" dirty="0"/>
          </a:p>
        </p:txBody>
      </p:sp>
      <p:sp>
        <p:nvSpPr>
          <p:cNvPr id="26" name="Shape 42"/>
          <p:cNvSpPr/>
          <p:nvPr/>
        </p:nvSpPr>
        <p:spPr>
          <a:xfrm>
            <a:off x="1054314" y="511650"/>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27" name="Shape 32"/>
          <p:cNvSpPr/>
          <p:nvPr/>
        </p:nvSpPr>
        <p:spPr>
          <a:xfrm>
            <a:off x="1123964" y="2863184"/>
            <a:ext cx="3155358"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9" name="Shape 34"/>
          <p:cNvSpPr/>
          <p:nvPr/>
        </p:nvSpPr>
        <p:spPr>
          <a:xfrm>
            <a:off x="1695329" y="419400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463"/>
          <p:cNvSpPr/>
          <p:nvPr/>
        </p:nvSpPr>
        <p:spPr>
          <a:xfrm rot="2700000">
            <a:off x="8865862" y="4359479"/>
            <a:ext cx="1525049" cy="1525049"/>
          </a:xfrm>
          <a:prstGeom prst="rect">
            <a:avLst/>
          </a:prstGeom>
          <a:ln w="12700">
            <a:solidFill>
              <a:schemeClr val="accent1"/>
            </a:solidFill>
          </a:ln>
        </p:spPr>
        <p:txBody>
          <a:bodyPr lIns="19050" tIns="19050" rIns="19050" bIns="19050" anchor="ctr"/>
          <a:lstStyle/>
          <a:p>
            <a:endParaRPr sz="900"/>
          </a:p>
        </p:txBody>
      </p:sp>
      <p:sp>
        <p:nvSpPr>
          <p:cNvPr id="31" name="Shape 464"/>
          <p:cNvSpPr/>
          <p:nvPr/>
        </p:nvSpPr>
        <p:spPr>
          <a:xfrm>
            <a:off x="8651230" y="4766403"/>
            <a:ext cx="1954314" cy="8207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000" dirty="0">
                <a:solidFill>
                  <a:schemeClr val="accent1"/>
                </a:solidFill>
              </a:rPr>
              <a:t>Style</a:t>
            </a:r>
          </a:p>
        </p:txBody>
      </p:sp>
      <p:sp>
        <p:nvSpPr>
          <p:cNvPr id="15" name="TextBox 14"/>
          <p:cNvSpPr txBox="1"/>
          <p:nvPr/>
        </p:nvSpPr>
        <p:spPr>
          <a:xfrm>
            <a:off x="1644529" y="4570171"/>
            <a:ext cx="2264531" cy="1182375"/>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2603739283"/>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3" name="Picture Placeholder 2"/>
          <p:cNvSpPr>
            <a:spLocks noGrp="1"/>
          </p:cNvSpPr>
          <p:nvPr>
            <p:ph type="pic" sz="quarter" idx="39"/>
          </p:nvPr>
        </p:nvSpPr>
        <p:spPr/>
      </p:sp>
      <p:sp>
        <p:nvSpPr>
          <p:cNvPr id="6" name="Picture Placeholder 5"/>
          <p:cNvSpPr>
            <a:spLocks noGrp="1"/>
          </p:cNvSpPr>
          <p:nvPr>
            <p:ph type="pic" sz="quarter" idx="40"/>
          </p:nvPr>
        </p:nvSpPr>
        <p:spPr/>
      </p:sp>
      <p:sp>
        <p:nvSpPr>
          <p:cNvPr id="11" name="Picture Placeholder 10"/>
          <p:cNvSpPr>
            <a:spLocks noGrp="1"/>
          </p:cNvSpPr>
          <p:nvPr>
            <p:ph type="pic" sz="quarter" idx="41"/>
          </p:nvPr>
        </p:nvSpPr>
        <p:spPr/>
      </p:sp>
      <p:sp>
        <p:nvSpPr>
          <p:cNvPr id="12" name="Picture Placeholder 11"/>
          <p:cNvSpPr>
            <a:spLocks noGrp="1"/>
          </p:cNvSpPr>
          <p:nvPr>
            <p:ph type="pic" sz="quarter" idx="42"/>
          </p:nvPr>
        </p:nvSpPr>
        <p:spPr/>
      </p:sp>
      <p:sp>
        <p:nvSpPr>
          <p:cNvPr id="21" name="Shape 512"/>
          <p:cNvSpPr/>
          <p:nvPr/>
        </p:nvSpPr>
        <p:spPr>
          <a:xfrm>
            <a:off x="538351" y="1563462"/>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 Portfolio 14</a:t>
            </a:r>
          </a:p>
        </p:txBody>
      </p:sp>
      <p:sp>
        <p:nvSpPr>
          <p:cNvPr id="22" name="Shape 32"/>
          <p:cNvSpPr/>
          <p:nvPr/>
        </p:nvSpPr>
        <p:spPr>
          <a:xfrm>
            <a:off x="4881150" y="1858549"/>
            <a:ext cx="357704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3" name="Shape 42"/>
          <p:cNvSpPr/>
          <p:nvPr/>
        </p:nvSpPr>
        <p:spPr>
          <a:xfrm>
            <a:off x="863814" y="498950"/>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Tree>
    <p:extLst>
      <p:ext uri="{BB962C8B-B14F-4D97-AF65-F5344CB8AC3E}">
        <p14:creationId xmlns:p14="http://schemas.microsoft.com/office/powerpoint/2010/main" val="141506450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40"/>
          </p:nvPr>
        </p:nvSpPr>
        <p:spPr/>
      </p:sp>
      <p:sp>
        <p:nvSpPr>
          <p:cNvPr id="5" name="Picture Placeholder 4"/>
          <p:cNvSpPr>
            <a:spLocks noGrp="1"/>
          </p:cNvSpPr>
          <p:nvPr>
            <p:ph type="pic" sz="quarter" idx="41"/>
          </p:nvPr>
        </p:nvSpPr>
        <p:spPr/>
      </p:sp>
      <p:sp>
        <p:nvSpPr>
          <p:cNvPr id="7" name="Picture Placeholder 6"/>
          <p:cNvSpPr>
            <a:spLocks noGrp="1"/>
          </p:cNvSpPr>
          <p:nvPr>
            <p:ph type="pic" sz="quarter" idx="42"/>
          </p:nvPr>
        </p:nvSpPr>
        <p:spPr/>
      </p:sp>
      <p:sp>
        <p:nvSpPr>
          <p:cNvPr id="8" name="Picture Placeholder 7"/>
          <p:cNvSpPr>
            <a:spLocks noGrp="1"/>
          </p:cNvSpPr>
          <p:nvPr>
            <p:ph type="pic" sz="quarter" idx="43"/>
          </p:nvPr>
        </p:nvSpPr>
        <p:spPr/>
      </p:sp>
      <p:sp>
        <p:nvSpPr>
          <p:cNvPr id="9" name="Picture Placeholder 8"/>
          <p:cNvSpPr>
            <a:spLocks noGrp="1"/>
          </p:cNvSpPr>
          <p:nvPr>
            <p:ph type="pic" sz="quarter" idx="44"/>
          </p:nvPr>
        </p:nvSpPr>
        <p:spPr/>
      </p:sp>
      <p:sp>
        <p:nvSpPr>
          <p:cNvPr id="10" name="Picture Placeholder 9"/>
          <p:cNvSpPr>
            <a:spLocks noGrp="1"/>
          </p:cNvSpPr>
          <p:nvPr>
            <p:ph type="pic" sz="quarter" idx="45"/>
          </p:nvPr>
        </p:nvSpPr>
        <p:spPr/>
      </p:sp>
      <p:sp>
        <p:nvSpPr>
          <p:cNvPr id="17" name="Shape 526"/>
          <p:cNvSpPr/>
          <p:nvPr/>
        </p:nvSpPr>
        <p:spPr>
          <a:xfrm>
            <a:off x="7014585" y="3096401"/>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15</a:t>
            </a:r>
          </a:p>
        </p:txBody>
      </p:sp>
      <p:sp>
        <p:nvSpPr>
          <p:cNvPr id="19" name="Shape 42"/>
          <p:cNvSpPr/>
          <p:nvPr/>
        </p:nvSpPr>
        <p:spPr>
          <a:xfrm>
            <a:off x="7313446" y="2096347"/>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20" name="Shape 32"/>
          <p:cNvSpPr/>
          <p:nvPr/>
        </p:nvSpPr>
        <p:spPr>
          <a:xfrm>
            <a:off x="7313446" y="4403459"/>
            <a:ext cx="357704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Tree>
    <p:extLst>
      <p:ext uri="{BB962C8B-B14F-4D97-AF65-F5344CB8AC3E}">
        <p14:creationId xmlns:p14="http://schemas.microsoft.com/office/powerpoint/2010/main" val="11427527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537"/>
          <p:cNvSpPr/>
          <p:nvPr/>
        </p:nvSpPr>
        <p:spPr>
          <a:xfrm>
            <a:off x="-1" y="4858645"/>
            <a:ext cx="12192001" cy="1655289"/>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 name="Picture Placeholder 2"/>
          <p:cNvSpPr>
            <a:spLocks noGrp="1"/>
          </p:cNvSpPr>
          <p:nvPr>
            <p:ph type="pic" sz="quarter" idx="42"/>
          </p:nvPr>
        </p:nvSpPr>
        <p:spPr/>
      </p:sp>
      <p:sp>
        <p:nvSpPr>
          <p:cNvPr id="6" name="Picture Placeholder 5"/>
          <p:cNvSpPr>
            <a:spLocks noGrp="1"/>
          </p:cNvSpPr>
          <p:nvPr>
            <p:ph type="pic" sz="quarter" idx="43"/>
          </p:nvPr>
        </p:nvSpPr>
        <p:spPr/>
      </p:sp>
      <p:sp>
        <p:nvSpPr>
          <p:cNvPr id="11" name="Picture Placeholder 10"/>
          <p:cNvSpPr>
            <a:spLocks noGrp="1"/>
          </p:cNvSpPr>
          <p:nvPr>
            <p:ph type="pic" sz="quarter" idx="44"/>
          </p:nvPr>
        </p:nvSpPr>
        <p:spPr/>
      </p:sp>
      <p:sp>
        <p:nvSpPr>
          <p:cNvPr id="21" name="Shape 34"/>
          <p:cNvSpPr/>
          <p:nvPr/>
        </p:nvSpPr>
        <p:spPr>
          <a:xfrm>
            <a:off x="820264" y="520514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526"/>
          <p:cNvSpPr/>
          <p:nvPr/>
        </p:nvSpPr>
        <p:spPr>
          <a:xfrm>
            <a:off x="521403" y="1308128"/>
            <a:ext cx="4292000"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a:t>
            </a:r>
            <a:r>
              <a:rPr sz="7500" dirty="0" smtClean="0">
                <a:solidFill>
                  <a:schemeClr val="accent1"/>
                </a:solidFill>
              </a:rPr>
              <a:t>16</a:t>
            </a:r>
            <a:endParaRPr sz="7500" dirty="0">
              <a:solidFill>
                <a:schemeClr val="accent1"/>
              </a:solidFill>
            </a:endParaRPr>
          </a:p>
        </p:txBody>
      </p:sp>
      <p:sp>
        <p:nvSpPr>
          <p:cNvPr id="23" name="Shape 42"/>
          <p:cNvSpPr/>
          <p:nvPr/>
        </p:nvSpPr>
        <p:spPr>
          <a:xfrm>
            <a:off x="820264" y="308074"/>
            <a:ext cx="167811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Our</a:t>
            </a:r>
          </a:p>
        </p:txBody>
      </p:sp>
      <p:sp>
        <p:nvSpPr>
          <p:cNvPr id="10" name="TextBox 9"/>
          <p:cNvSpPr txBox="1"/>
          <p:nvPr/>
        </p:nvSpPr>
        <p:spPr>
          <a:xfrm>
            <a:off x="724061" y="5535013"/>
            <a:ext cx="3224052"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4643657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37"/>
          </p:nvPr>
        </p:nvSpPr>
        <p:spPr/>
      </p:sp>
      <p:sp>
        <p:nvSpPr>
          <p:cNvPr id="13" name="Shape 32"/>
          <p:cNvSpPr/>
          <p:nvPr/>
        </p:nvSpPr>
        <p:spPr>
          <a:xfrm>
            <a:off x="887365" y="2062575"/>
            <a:ext cx="4281535"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5" name="Shape 34"/>
          <p:cNvSpPr/>
          <p:nvPr/>
        </p:nvSpPr>
        <p:spPr>
          <a:xfrm>
            <a:off x="892128" y="381675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530"/>
          <p:cNvSpPr/>
          <p:nvPr/>
        </p:nvSpPr>
        <p:spPr>
          <a:xfrm>
            <a:off x="829453" y="739971"/>
            <a:ext cx="402901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7" name="TextBox 6"/>
          <p:cNvSpPr txBox="1"/>
          <p:nvPr/>
        </p:nvSpPr>
        <p:spPr>
          <a:xfrm>
            <a:off x="822278" y="4254499"/>
            <a:ext cx="4098972" cy="161839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240305629"/>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48"/>
          <p:cNvSpPr/>
          <p:nvPr/>
        </p:nvSpPr>
        <p:spPr>
          <a:xfrm>
            <a:off x="9167282" y="3244961"/>
            <a:ext cx="824818" cy="82481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Shape 449"/>
          <p:cNvSpPr/>
          <p:nvPr/>
        </p:nvSpPr>
        <p:spPr>
          <a:xfrm>
            <a:off x="4248852" y="3271723"/>
            <a:ext cx="771293" cy="771293"/>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 name="Shape 450"/>
          <p:cNvSpPr/>
          <p:nvPr/>
        </p:nvSpPr>
        <p:spPr>
          <a:xfrm>
            <a:off x="6726896" y="3244961"/>
            <a:ext cx="824818" cy="82481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 name="Shape 453"/>
          <p:cNvSpPr/>
          <p:nvPr/>
        </p:nvSpPr>
        <p:spPr>
          <a:xfrm>
            <a:off x="4446313" y="3335393"/>
            <a:ext cx="450768" cy="64395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 name="Shape 454"/>
          <p:cNvSpPr/>
          <p:nvPr/>
        </p:nvSpPr>
        <p:spPr>
          <a:xfrm>
            <a:off x="6807092" y="3321587"/>
            <a:ext cx="664423" cy="643953"/>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7" name="Shape 455"/>
          <p:cNvSpPr/>
          <p:nvPr/>
        </p:nvSpPr>
        <p:spPr>
          <a:xfrm>
            <a:off x="9211187" y="3404032"/>
            <a:ext cx="737008" cy="479064"/>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8" name="Shape 456"/>
          <p:cNvSpPr/>
          <p:nvPr/>
        </p:nvSpPr>
        <p:spPr>
          <a:xfrm>
            <a:off x="1791219" y="3271723"/>
            <a:ext cx="771293" cy="771293"/>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 name="Shape 457"/>
          <p:cNvSpPr/>
          <p:nvPr/>
        </p:nvSpPr>
        <p:spPr>
          <a:xfrm>
            <a:off x="1808362" y="3257917"/>
            <a:ext cx="737008" cy="771293"/>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2" name="Shape 42"/>
          <p:cNvSpPr/>
          <p:nvPr/>
        </p:nvSpPr>
        <p:spPr>
          <a:xfrm>
            <a:off x="5168991" y="510686"/>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a:t>
            </a:r>
            <a:endParaRPr lang="en-US" sz="6500" b="1" spc="-70" dirty="0">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16" name="Shape 34"/>
          <p:cNvSpPr/>
          <p:nvPr/>
        </p:nvSpPr>
        <p:spPr>
          <a:xfrm>
            <a:off x="1418874" y="458026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8" name="Shape 34"/>
          <p:cNvSpPr/>
          <p:nvPr/>
        </p:nvSpPr>
        <p:spPr>
          <a:xfrm>
            <a:off x="3821265" y="458026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Shape 34"/>
          <p:cNvSpPr/>
          <p:nvPr/>
        </p:nvSpPr>
        <p:spPr>
          <a:xfrm>
            <a:off x="6261753" y="458026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34"/>
          <p:cNvSpPr/>
          <p:nvPr/>
        </p:nvSpPr>
        <p:spPr>
          <a:xfrm>
            <a:off x="8702248" y="458026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558"/>
          <p:cNvSpPr/>
          <p:nvPr/>
        </p:nvSpPr>
        <p:spPr>
          <a:xfrm>
            <a:off x="1128233" y="427421"/>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3" name="TextBox 22"/>
          <p:cNvSpPr txBox="1"/>
          <p:nvPr/>
        </p:nvSpPr>
        <p:spPr>
          <a:xfrm>
            <a:off x="1355004" y="4956766"/>
            <a:ext cx="2277197"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5" name="TextBox 24"/>
          <p:cNvSpPr txBox="1"/>
          <p:nvPr/>
        </p:nvSpPr>
        <p:spPr>
          <a:xfrm>
            <a:off x="3764116" y="4956766"/>
            <a:ext cx="2277197"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6" name="TextBox 25"/>
          <p:cNvSpPr txBox="1"/>
          <p:nvPr/>
        </p:nvSpPr>
        <p:spPr>
          <a:xfrm>
            <a:off x="6201243" y="4956766"/>
            <a:ext cx="2277197"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7" name="TextBox 26"/>
          <p:cNvSpPr txBox="1"/>
          <p:nvPr/>
        </p:nvSpPr>
        <p:spPr>
          <a:xfrm>
            <a:off x="8638370" y="4956766"/>
            <a:ext cx="2277197"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184470570"/>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42"/>
          <p:cNvSpPr/>
          <p:nvPr/>
        </p:nvSpPr>
        <p:spPr>
          <a:xfrm>
            <a:off x="5168991" y="510686"/>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2</a:t>
            </a:r>
            <a:endParaRPr lang="en-US" sz="6500" b="1" spc="-70" dirty="0">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3" name="Shape 470"/>
          <p:cNvSpPr/>
          <p:nvPr/>
        </p:nvSpPr>
        <p:spPr>
          <a:xfrm>
            <a:off x="2542153" y="2858944"/>
            <a:ext cx="607836" cy="607835"/>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4" name="Shape 471"/>
          <p:cNvSpPr/>
          <p:nvPr/>
        </p:nvSpPr>
        <p:spPr>
          <a:xfrm>
            <a:off x="2591192" y="2935964"/>
            <a:ext cx="509750" cy="453811"/>
          </a:xfrm>
          <a:custGeom>
            <a:avLst/>
            <a:gdLst/>
            <a:ahLst/>
            <a:cxnLst>
              <a:cxn ang="0">
                <a:pos x="wd2" y="hd2"/>
              </a:cxn>
              <a:cxn ang="5400000">
                <a:pos x="wd2" y="hd2"/>
              </a:cxn>
              <a:cxn ang="10800000">
                <a:pos x="wd2" y="hd2"/>
              </a:cxn>
              <a:cxn ang="16200000">
                <a:pos x="wd2" y="hd2"/>
              </a:cxn>
            </a:cxnLst>
            <a:rect l="0" t="0" r="r" b="b"/>
            <a:pathLst>
              <a:path w="21600" h="21600" extrusionOk="0">
                <a:moveTo>
                  <a:pt x="17360" y="0"/>
                </a:moveTo>
                <a:cubicBezTo>
                  <a:pt x="17248" y="0"/>
                  <a:pt x="17149" y="31"/>
                  <a:pt x="17076" y="113"/>
                </a:cubicBezTo>
                <a:cubicBezTo>
                  <a:pt x="17005" y="194"/>
                  <a:pt x="16960" y="305"/>
                  <a:pt x="16960" y="431"/>
                </a:cubicBezTo>
                <a:lnTo>
                  <a:pt x="16960" y="3038"/>
                </a:lnTo>
                <a:lnTo>
                  <a:pt x="13888" y="3038"/>
                </a:lnTo>
                <a:cubicBezTo>
                  <a:pt x="13342" y="3038"/>
                  <a:pt x="12818" y="3113"/>
                  <a:pt x="12336" y="3263"/>
                </a:cubicBezTo>
                <a:cubicBezTo>
                  <a:pt x="11854" y="3411"/>
                  <a:pt x="11440" y="3595"/>
                  <a:pt x="11067" y="3825"/>
                </a:cubicBezTo>
                <a:cubicBezTo>
                  <a:pt x="10694" y="4054"/>
                  <a:pt x="10331" y="4355"/>
                  <a:pt x="9982" y="4744"/>
                </a:cubicBezTo>
                <a:cubicBezTo>
                  <a:pt x="9633" y="5131"/>
                  <a:pt x="9325" y="5508"/>
                  <a:pt x="9081" y="5869"/>
                </a:cubicBezTo>
                <a:cubicBezTo>
                  <a:pt x="8836" y="6229"/>
                  <a:pt x="8581" y="6678"/>
                  <a:pt x="8313" y="7219"/>
                </a:cubicBezTo>
                <a:cubicBezTo>
                  <a:pt x="8044" y="7760"/>
                  <a:pt x="7826" y="8238"/>
                  <a:pt x="7662" y="8644"/>
                </a:cubicBezTo>
                <a:cubicBezTo>
                  <a:pt x="7497" y="9050"/>
                  <a:pt x="7294" y="9549"/>
                  <a:pt x="7061" y="10144"/>
                </a:cubicBezTo>
                <a:cubicBezTo>
                  <a:pt x="6691" y="11127"/>
                  <a:pt x="6383" y="11909"/>
                  <a:pt x="6126" y="12469"/>
                </a:cubicBezTo>
                <a:cubicBezTo>
                  <a:pt x="5934" y="12883"/>
                  <a:pt x="5760" y="13215"/>
                  <a:pt x="5592" y="13500"/>
                </a:cubicBezTo>
                <a:cubicBezTo>
                  <a:pt x="5423" y="13784"/>
                  <a:pt x="5215" y="14073"/>
                  <a:pt x="4974" y="14344"/>
                </a:cubicBezTo>
                <a:cubicBezTo>
                  <a:pt x="4733" y="14615"/>
                  <a:pt x="4453" y="14808"/>
                  <a:pt x="4140" y="14944"/>
                </a:cubicBezTo>
                <a:cubicBezTo>
                  <a:pt x="3827" y="15079"/>
                  <a:pt x="3474" y="15150"/>
                  <a:pt x="3088" y="15150"/>
                </a:cubicBezTo>
                <a:lnTo>
                  <a:pt x="401" y="15150"/>
                </a:lnTo>
                <a:cubicBezTo>
                  <a:pt x="288" y="15150"/>
                  <a:pt x="189" y="15200"/>
                  <a:pt x="117" y="15281"/>
                </a:cubicBezTo>
                <a:cubicBezTo>
                  <a:pt x="45" y="15363"/>
                  <a:pt x="0" y="15455"/>
                  <a:pt x="0" y="15581"/>
                </a:cubicBezTo>
                <a:lnTo>
                  <a:pt x="0" y="18187"/>
                </a:lnTo>
                <a:cubicBezTo>
                  <a:pt x="0" y="18314"/>
                  <a:pt x="45" y="18406"/>
                  <a:pt x="117" y="18487"/>
                </a:cubicBezTo>
                <a:cubicBezTo>
                  <a:pt x="189" y="18568"/>
                  <a:pt x="288" y="18619"/>
                  <a:pt x="401" y="18619"/>
                </a:cubicBezTo>
                <a:lnTo>
                  <a:pt x="3088" y="18619"/>
                </a:lnTo>
                <a:cubicBezTo>
                  <a:pt x="3635" y="18619"/>
                  <a:pt x="4159" y="18543"/>
                  <a:pt x="4640" y="18394"/>
                </a:cubicBezTo>
                <a:cubicBezTo>
                  <a:pt x="5122" y="18246"/>
                  <a:pt x="5536" y="18062"/>
                  <a:pt x="5909" y="17831"/>
                </a:cubicBezTo>
                <a:cubicBezTo>
                  <a:pt x="6282" y="17602"/>
                  <a:pt x="6645" y="17282"/>
                  <a:pt x="6994" y="16894"/>
                </a:cubicBezTo>
                <a:cubicBezTo>
                  <a:pt x="7344" y="16506"/>
                  <a:pt x="7650" y="16129"/>
                  <a:pt x="7896" y="15769"/>
                </a:cubicBezTo>
                <a:cubicBezTo>
                  <a:pt x="8140" y="15408"/>
                  <a:pt x="8395" y="14960"/>
                  <a:pt x="8663" y="14419"/>
                </a:cubicBezTo>
                <a:cubicBezTo>
                  <a:pt x="8933" y="13878"/>
                  <a:pt x="9150" y="13400"/>
                  <a:pt x="9314" y="12994"/>
                </a:cubicBezTo>
                <a:cubicBezTo>
                  <a:pt x="9479" y="12588"/>
                  <a:pt x="9683" y="12089"/>
                  <a:pt x="9915" y="11494"/>
                </a:cubicBezTo>
                <a:cubicBezTo>
                  <a:pt x="10285" y="10510"/>
                  <a:pt x="10593" y="9746"/>
                  <a:pt x="10850" y="9187"/>
                </a:cubicBezTo>
                <a:cubicBezTo>
                  <a:pt x="11043" y="8772"/>
                  <a:pt x="11216" y="8422"/>
                  <a:pt x="11384" y="8138"/>
                </a:cubicBezTo>
                <a:cubicBezTo>
                  <a:pt x="11553" y="7854"/>
                  <a:pt x="11761" y="7583"/>
                  <a:pt x="12002" y="7313"/>
                </a:cubicBezTo>
                <a:cubicBezTo>
                  <a:pt x="12243" y="7042"/>
                  <a:pt x="12523" y="6829"/>
                  <a:pt x="12836" y="6694"/>
                </a:cubicBezTo>
                <a:cubicBezTo>
                  <a:pt x="13149" y="6558"/>
                  <a:pt x="13503" y="6488"/>
                  <a:pt x="13888" y="6488"/>
                </a:cubicBezTo>
                <a:lnTo>
                  <a:pt x="16960" y="6488"/>
                </a:lnTo>
                <a:lnTo>
                  <a:pt x="16960" y="9094"/>
                </a:lnTo>
                <a:cubicBezTo>
                  <a:pt x="16960" y="9211"/>
                  <a:pt x="17000" y="9309"/>
                  <a:pt x="17076" y="9394"/>
                </a:cubicBezTo>
                <a:cubicBezTo>
                  <a:pt x="17153" y="9480"/>
                  <a:pt x="17256" y="9525"/>
                  <a:pt x="17360" y="9525"/>
                </a:cubicBezTo>
                <a:cubicBezTo>
                  <a:pt x="17473" y="9525"/>
                  <a:pt x="17555" y="9475"/>
                  <a:pt x="17627" y="9394"/>
                </a:cubicBezTo>
                <a:lnTo>
                  <a:pt x="21483" y="5081"/>
                </a:lnTo>
                <a:cubicBezTo>
                  <a:pt x="21556" y="5000"/>
                  <a:pt x="21600" y="4889"/>
                  <a:pt x="21600" y="4763"/>
                </a:cubicBezTo>
                <a:cubicBezTo>
                  <a:pt x="21600" y="4637"/>
                  <a:pt x="21556" y="4526"/>
                  <a:pt x="21483" y="4444"/>
                </a:cubicBezTo>
                <a:lnTo>
                  <a:pt x="17644" y="131"/>
                </a:lnTo>
                <a:cubicBezTo>
                  <a:pt x="17547" y="40"/>
                  <a:pt x="17456" y="0"/>
                  <a:pt x="17360" y="0"/>
                </a:cubicBezTo>
                <a:close/>
                <a:moveTo>
                  <a:pt x="401" y="3113"/>
                </a:moveTo>
                <a:cubicBezTo>
                  <a:pt x="288" y="3113"/>
                  <a:pt x="189" y="3163"/>
                  <a:pt x="117" y="3244"/>
                </a:cubicBezTo>
                <a:cubicBezTo>
                  <a:pt x="45" y="3325"/>
                  <a:pt x="0" y="3417"/>
                  <a:pt x="0" y="3544"/>
                </a:cubicBezTo>
                <a:lnTo>
                  <a:pt x="0" y="6150"/>
                </a:lnTo>
                <a:cubicBezTo>
                  <a:pt x="0" y="6276"/>
                  <a:pt x="45" y="6369"/>
                  <a:pt x="117" y="6450"/>
                </a:cubicBezTo>
                <a:cubicBezTo>
                  <a:pt x="189" y="6531"/>
                  <a:pt x="288" y="6581"/>
                  <a:pt x="401" y="6581"/>
                </a:cubicBezTo>
                <a:lnTo>
                  <a:pt x="3088" y="6581"/>
                </a:lnTo>
                <a:cubicBezTo>
                  <a:pt x="3441" y="6581"/>
                  <a:pt x="3772" y="6638"/>
                  <a:pt x="4073" y="6769"/>
                </a:cubicBezTo>
                <a:cubicBezTo>
                  <a:pt x="4375" y="6899"/>
                  <a:pt x="4619" y="7053"/>
                  <a:pt x="4824" y="7238"/>
                </a:cubicBezTo>
                <a:cubicBezTo>
                  <a:pt x="5028" y="7422"/>
                  <a:pt x="5237" y="7681"/>
                  <a:pt x="5442" y="8006"/>
                </a:cubicBezTo>
                <a:cubicBezTo>
                  <a:pt x="5646" y="8331"/>
                  <a:pt x="5805" y="8621"/>
                  <a:pt x="5926" y="8869"/>
                </a:cubicBezTo>
                <a:cubicBezTo>
                  <a:pt x="6046" y="9117"/>
                  <a:pt x="6200" y="9438"/>
                  <a:pt x="6377" y="9844"/>
                </a:cubicBezTo>
                <a:cubicBezTo>
                  <a:pt x="6994" y="8212"/>
                  <a:pt x="7547" y="6979"/>
                  <a:pt x="8029" y="6150"/>
                </a:cubicBezTo>
                <a:cubicBezTo>
                  <a:pt x="6744" y="4120"/>
                  <a:pt x="5095" y="3113"/>
                  <a:pt x="3088" y="3113"/>
                </a:cubicBezTo>
                <a:lnTo>
                  <a:pt x="401" y="3113"/>
                </a:lnTo>
                <a:close/>
                <a:moveTo>
                  <a:pt x="10516" y="11831"/>
                </a:moveTo>
                <a:cubicBezTo>
                  <a:pt x="9898" y="13454"/>
                  <a:pt x="9354" y="14686"/>
                  <a:pt x="8880" y="15525"/>
                </a:cubicBezTo>
                <a:cubicBezTo>
                  <a:pt x="9097" y="15877"/>
                  <a:pt x="9315" y="16188"/>
                  <a:pt x="9548" y="16462"/>
                </a:cubicBezTo>
                <a:cubicBezTo>
                  <a:pt x="9781" y="16737"/>
                  <a:pt x="10006" y="16987"/>
                  <a:pt x="10216" y="17194"/>
                </a:cubicBezTo>
                <a:cubicBezTo>
                  <a:pt x="10424" y="17401"/>
                  <a:pt x="10669" y="17584"/>
                  <a:pt x="10934" y="17737"/>
                </a:cubicBezTo>
                <a:cubicBezTo>
                  <a:pt x="11198" y="17891"/>
                  <a:pt x="11417" y="18009"/>
                  <a:pt x="11618" y="18112"/>
                </a:cubicBezTo>
                <a:cubicBezTo>
                  <a:pt x="11819" y="18216"/>
                  <a:pt x="12081" y="18293"/>
                  <a:pt x="12386" y="18356"/>
                </a:cubicBezTo>
                <a:cubicBezTo>
                  <a:pt x="12691" y="18419"/>
                  <a:pt x="12945" y="18474"/>
                  <a:pt x="13154" y="18506"/>
                </a:cubicBezTo>
                <a:cubicBezTo>
                  <a:pt x="13362" y="18538"/>
                  <a:pt x="13643" y="18567"/>
                  <a:pt x="14005" y="18581"/>
                </a:cubicBezTo>
                <a:cubicBezTo>
                  <a:pt x="14367" y="18594"/>
                  <a:pt x="14664" y="18586"/>
                  <a:pt x="14890" y="18581"/>
                </a:cubicBezTo>
                <a:cubicBezTo>
                  <a:pt x="15114" y="18577"/>
                  <a:pt x="15432" y="18585"/>
                  <a:pt x="15858" y="18581"/>
                </a:cubicBezTo>
                <a:cubicBezTo>
                  <a:pt x="16283" y="18576"/>
                  <a:pt x="16636" y="18562"/>
                  <a:pt x="16893" y="18562"/>
                </a:cubicBezTo>
                <a:lnTo>
                  <a:pt x="16893" y="21169"/>
                </a:lnTo>
                <a:cubicBezTo>
                  <a:pt x="16893" y="21286"/>
                  <a:pt x="16934" y="21384"/>
                  <a:pt x="17010" y="21469"/>
                </a:cubicBezTo>
                <a:cubicBezTo>
                  <a:pt x="17086" y="21555"/>
                  <a:pt x="17172" y="21600"/>
                  <a:pt x="17277" y="21600"/>
                </a:cubicBezTo>
                <a:cubicBezTo>
                  <a:pt x="17389" y="21600"/>
                  <a:pt x="17472" y="21550"/>
                  <a:pt x="17544" y="21469"/>
                </a:cubicBezTo>
                <a:lnTo>
                  <a:pt x="21400" y="17156"/>
                </a:lnTo>
                <a:cubicBezTo>
                  <a:pt x="21472" y="17075"/>
                  <a:pt x="21517" y="16964"/>
                  <a:pt x="21517" y="16837"/>
                </a:cubicBezTo>
                <a:cubicBezTo>
                  <a:pt x="21517" y="16711"/>
                  <a:pt x="21473" y="16600"/>
                  <a:pt x="21400" y="16519"/>
                </a:cubicBezTo>
                <a:cubicBezTo>
                  <a:pt x="21400" y="16519"/>
                  <a:pt x="17560" y="12206"/>
                  <a:pt x="17560" y="12206"/>
                </a:cubicBezTo>
                <a:cubicBezTo>
                  <a:pt x="17464" y="12115"/>
                  <a:pt x="17373" y="12075"/>
                  <a:pt x="17277" y="12075"/>
                </a:cubicBezTo>
                <a:cubicBezTo>
                  <a:pt x="17164" y="12075"/>
                  <a:pt x="17064" y="12107"/>
                  <a:pt x="16993" y="12187"/>
                </a:cubicBezTo>
                <a:cubicBezTo>
                  <a:pt x="16921" y="12269"/>
                  <a:pt x="16893" y="12380"/>
                  <a:pt x="16893" y="12506"/>
                </a:cubicBezTo>
                <a:lnTo>
                  <a:pt x="16893" y="15112"/>
                </a:lnTo>
                <a:lnTo>
                  <a:pt x="13805" y="15112"/>
                </a:lnTo>
                <a:cubicBezTo>
                  <a:pt x="13451" y="15112"/>
                  <a:pt x="13121" y="15038"/>
                  <a:pt x="12820" y="14906"/>
                </a:cubicBezTo>
                <a:cubicBezTo>
                  <a:pt x="12519" y="14775"/>
                  <a:pt x="12273" y="14623"/>
                  <a:pt x="12069" y="14437"/>
                </a:cubicBezTo>
                <a:cubicBezTo>
                  <a:pt x="11864" y="14253"/>
                  <a:pt x="11656" y="13994"/>
                  <a:pt x="11451" y="13669"/>
                </a:cubicBezTo>
                <a:cubicBezTo>
                  <a:pt x="11246" y="13344"/>
                  <a:pt x="11087" y="13054"/>
                  <a:pt x="10967" y="12806"/>
                </a:cubicBezTo>
                <a:cubicBezTo>
                  <a:pt x="10846" y="12558"/>
                  <a:pt x="10692" y="12236"/>
                  <a:pt x="10516" y="1183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5" name="Shape 472"/>
          <p:cNvSpPr/>
          <p:nvPr/>
        </p:nvSpPr>
        <p:spPr>
          <a:xfrm>
            <a:off x="2542153" y="4159081"/>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473"/>
          <p:cNvSpPr/>
          <p:nvPr/>
        </p:nvSpPr>
        <p:spPr>
          <a:xfrm>
            <a:off x="2627076" y="4251858"/>
            <a:ext cx="437990" cy="453811"/>
          </a:xfrm>
          <a:custGeom>
            <a:avLst/>
            <a:gdLst/>
            <a:ahLst/>
            <a:cxnLst>
              <a:cxn ang="0">
                <a:pos x="wd2" y="hd2"/>
              </a:cxn>
              <a:cxn ang="5400000">
                <a:pos x="wd2" y="hd2"/>
              </a:cxn>
              <a:cxn ang="10800000">
                <a:pos x="wd2" y="hd2"/>
              </a:cxn>
              <a:cxn ang="16200000">
                <a:pos x="wd2" y="hd2"/>
              </a:cxn>
            </a:cxnLst>
            <a:rect l="0" t="0" r="r" b="b"/>
            <a:pathLst>
              <a:path w="21600" h="21600" extrusionOk="0">
                <a:moveTo>
                  <a:pt x="21022" y="1765"/>
                </a:moveTo>
                <a:cubicBezTo>
                  <a:pt x="21407" y="1393"/>
                  <a:pt x="21600" y="1056"/>
                  <a:pt x="21600" y="753"/>
                </a:cubicBezTo>
                <a:cubicBezTo>
                  <a:pt x="21600" y="554"/>
                  <a:pt x="21519" y="396"/>
                  <a:pt x="21358" y="279"/>
                </a:cubicBezTo>
                <a:cubicBezTo>
                  <a:pt x="21196" y="163"/>
                  <a:pt x="21026" y="86"/>
                  <a:pt x="20847" y="52"/>
                </a:cubicBezTo>
                <a:cubicBezTo>
                  <a:pt x="20667" y="17"/>
                  <a:pt x="20475" y="0"/>
                  <a:pt x="20268" y="0"/>
                </a:cubicBezTo>
                <a:lnTo>
                  <a:pt x="1332" y="0"/>
                </a:lnTo>
                <a:cubicBezTo>
                  <a:pt x="1125" y="0"/>
                  <a:pt x="933" y="17"/>
                  <a:pt x="753" y="52"/>
                </a:cubicBezTo>
                <a:cubicBezTo>
                  <a:pt x="574" y="86"/>
                  <a:pt x="404" y="163"/>
                  <a:pt x="242" y="279"/>
                </a:cubicBezTo>
                <a:cubicBezTo>
                  <a:pt x="81" y="396"/>
                  <a:pt x="0" y="554"/>
                  <a:pt x="0" y="753"/>
                </a:cubicBezTo>
                <a:cubicBezTo>
                  <a:pt x="0" y="1056"/>
                  <a:pt x="193" y="1393"/>
                  <a:pt x="578" y="1765"/>
                </a:cubicBezTo>
                <a:lnTo>
                  <a:pt x="9079" y="9970"/>
                </a:lnTo>
                <a:lnTo>
                  <a:pt x="9079" y="19938"/>
                </a:lnTo>
                <a:lnTo>
                  <a:pt x="4774" y="19938"/>
                </a:lnTo>
                <a:cubicBezTo>
                  <a:pt x="4541" y="19938"/>
                  <a:pt x="4340" y="20021"/>
                  <a:pt x="4169" y="20186"/>
                </a:cubicBezTo>
                <a:cubicBezTo>
                  <a:pt x="3999" y="20350"/>
                  <a:pt x="3913" y="20545"/>
                  <a:pt x="3913" y="20769"/>
                </a:cubicBezTo>
                <a:cubicBezTo>
                  <a:pt x="3913" y="20994"/>
                  <a:pt x="3999" y="21189"/>
                  <a:pt x="4169" y="21353"/>
                </a:cubicBezTo>
                <a:cubicBezTo>
                  <a:pt x="4340" y="21518"/>
                  <a:pt x="4541" y="21600"/>
                  <a:pt x="4774" y="21600"/>
                </a:cubicBezTo>
                <a:lnTo>
                  <a:pt x="16826" y="21600"/>
                </a:lnTo>
                <a:cubicBezTo>
                  <a:pt x="17059" y="21600"/>
                  <a:pt x="17260" y="21518"/>
                  <a:pt x="17431" y="21353"/>
                </a:cubicBezTo>
                <a:cubicBezTo>
                  <a:pt x="17601" y="21189"/>
                  <a:pt x="17687" y="20994"/>
                  <a:pt x="17687" y="20769"/>
                </a:cubicBezTo>
                <a:cubicBezTo>
                  <a:pt x="17687" y="20545"/>
                  <a:pt x="17601" y="20350"/>
                  <a:pt x="17431" y="20186"/>
                </a:cubicBezTo>
                <a:cubicBezTo>
                  <a:pt x="17260" y="20021"/>
                  <a:pt x="17059" y="19938"/>
                  <a:pt x="16826" y="19938"/>
                </a:cubicBezTo>
                <a:lnTo>
                  <a:pt x="12522" y="19938"/>
                </a:lnTo>
                <a:lnTo>
                  <a:pt x="12522" y="9970"/>
                </a:lnTo>
                <a:cubicBezTo>
                  <a:pt x="12522" y="9970"/>
                  <a:pt x="21022" y="1765"/>
                  <a:pt x="21022" y="1765"/>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7" name="Shape 474"/>
          <p:cNvSpPr/>
          <p:nvPr/>
        </p:nvSpPr>
        <p:spPr>
          <a:xfrm>
            <a:off x="2542153" y="5451378"/>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475"/>
          <p:cNvSpPr/>
          <p:nvPr/>
        </p:nvSpPr>
        <p:spPr>
          <a:xfrm>
            <a:off x="2635413" y="5524171"/>
            <a:ext cx="423206" cy="462122"/>
          </a:xfrm>
          <a:custGeom>
            <a:avLst/>
            <a:gdLst/>
            <a:ahLst/>
            <a:cxnLst>
              <a:cxn ang="0">
                <a:pos x="wd2" y="hd2"/>
              </a:cxn>
              <a:cxn ang="5400000">
                <a:pos x="wd2" y="hd2"/>
              </a:cxn>
              <a:cxn ang="10800000">
                <a:pos x="wd2" y="hd2"/>
              </a:cxn>
              <a:cxn ang="16200000">
                <a:pos x="wd2" y="hd2"/>
              </a:cxn>
            </a:cxnLst>
            <a:rect l="0" t="0" r="r" b="b"/>
            <a:pathLst>
              <a:path w="21600" h="21600" extrusionOk="0">
                <a:moveTo>
                  <a:pt x="10593" y="0"/>
                </a:moveTo>
                <a:cubicBezTo>
                  <a:pt x="8967" y="0"/>
                  <a:pt x="7584" y="538"/>
                  <a:pt x="6434" y="1592"/>
                </a:cubicBezTo>
                <a:cubicBezTo>
                  <a:pt x="5285" y="2645"/>
                  <a:pt x="4717" y="3911"/>
                  <a:pt x="4717" y="5400"/>
                </a:cubicBezTo>
                <a:cubicBezTo>
                  <a:pt x="4717" y="6889"/>
                  <a:pt x="5285" y="8155"/>
                  <a:pt x="6434" y="9208"/>
                </a:cubicBezTo>
                <a:cubicBezTo>
                  <a:pt x="7584" y="10262"/>
                  <a:pt x="8967" y="10800"/>
                  <a:pt x="10593" y="10800"/>
                </a:cubicBezTo>
                <a:cubicBezTo>
                  <a:pt x="12219" y="10800"/>
                  <a:pt x="13602" y="10262"/>
                  <a:pt x="14752" y="9208"/>
                </a:cubicBezTo>
                <a:cubicBezTo>
                  <a:pt x="15903" y="8155"/>
                  <a:pt x="16490" y="6889"/>
                  <a:pt x="16490" y="5400"/>
                </a:cubicBezTo>
                <a:cubicBezTo>
                  <a:pt x="16490" y="3911"/>
                  <a:pt x="15903" y="2645"/>
                  <a:pt x="14752" y="1592"/>
                </a:cubicBezTo>
                <a:cubicBezTo>
                  <a:pt x="13602" y="538"/>
                  <a:pt x="12219" y="0"/>
                  <a:pt x="10593" y="0"/>
                </a:cubicBezTo>
                <a:close/>
                <a:moveTo>
                  <a:pt x="5317" y="9928"/>
                </a:moveTo>
                <a:cubicBezTo>
                  <a:pt x="4693" y="9928"/>
                  <a:pt x="4117" y="10007"/>
                  <a:pt x="3600" y="10194"/>
                </a:cubicBezTo>
                <a:cubicBezTo>
                  <a:pt x="3084" y="10381"/>
                  <a:pt x="2654" y="10638"/>
                  <a:pt x="2297" y="10952"/>
                </a:cubicBezTo>
                <a:cubicBezTo>
                  <a:pt x="1938" y="11265"/>
                  <a:pt x="1622" y="11644"/>
                  <a:pt x="1345" y="12088"/>
                </a:cubicBezTo>
                <a:cubicBezTo>
                  <a:pt x="1069" y="12534"/>
                  <a:pt x="846" y="12984"/>
                  <a:pt x="683" y="13453"/>
                </a:cubicBezTo>
                <a:cubicBezTo>
                  <a:pt x="519" y="13921"/>
                  <a:pt x="376" y="14439"/>
                  <a:pt x="269" y="14987"/>
                </a:cubicBezTo>
                <a:cubicBezTo>
                  <a:pt x="161" y="15535"/>
                  <a:pt x="98" y="16049"/>
                  <a:pt x="62" y="16522"/>
                </a:cubicBezTo>
                <a:cubicBezTo>
                  <a:pt x="26" y="16995"/>
                  <a:pt x="0" y="17465"/>
                  <a:pt x="0" y="17962"/>
                </a:cubicBezTo>
                <a:cubicBezTo>
                  <a:pt x="0" y="19085"/>
                  <a:pt x="371" y="19983"/>
                  <a:pt x="1117" y="20634"/>
                </a:cubicBezTo>
                <a:cubicBezTo>
                  <a:pt x="1865" y="21284"/>
                  <a:pt x="2859" y="21600"/>
                  <a:pt x="4097" y="21600"/>
                </a:cubicBezTo>
                <a:lnTo>
                  <a:pt x="17503" y="21600"/>
                </a:lnTo>
                <a:cubicBezTo>
                  <a:pt x="18740" y="21600"/>
                  <a:pt x="19736" y="21284"/>
                  <a:pt x="20483" y="20634"/>
                </a:cubicBezTo>
                <a:cubicBezTo>
                  <a:pt x="21229" y="19983"/>
                  <a:pt x="21600" y="19085"/>
                  <a:pt x="21600" y="17962"/>
                </a:cubicBezTo>
                <a:cubicBezTo>
                  <a:pt x="21600" y="17465"/>
                  <a:pt x="21573" y="16995"/>
                  <a:pt x="21538" y="16522"/>
                </a:cubicBezTo>
                <a:cubicBezTo>
                  <a:pt x="21502" y="16049"/>
                  <a:pt x="21438" y="15535"/>
                  <a:pt x="21331" y="14987"/>
                </a:cubicBezTo>
                <a:cubicBezTo>
                  <a:pt x="21223" y="14439"/>
                  <a:pt x="21081" y="13921"/>
                  <a:pt x="20917" y="13453"/>
                </a:cubicBezTo>
                <a:cubicBezTo>
                  <a:pt x="20754" y="12985"/>
                  <a:pt x="20531" y="12534"/>
                  <a:pt x="20255" y="12088"/>
                </a:cubicBezTo>
                <a:cubicBezTo>
                  <a:pt x="19978" y="11644"/>
                  <a:pt x="19662" y="11265"/>
                  <a:pt x="19303" y="10952"/>
                </a:cubicBezTo>
                <a:cubicBezTo>
                  <a:pt x="18946" y="10638"/>
                  <a:pt x="18517" y="10381"/>
                  <a:pt x="18000" y="10194"/>
                </a:cubicBezTo>
                <a:cubicBezTo>
                  <a:pt x="17484" y="10007"/>
                  <a:pt x="16906" y="9928"/>
                  <a:pt x="16283" y="9928"/>
                </a:cubicBezTo>
                <a:cubicBezTo>
                  <a:pt x="16181" y="9928"/>
                  <a:pt x="15959" y="10011"/>
                  <a:pt x="15621" y="10213"/>
                </a:cubicBezTo>
                <a:cubicBezTo>
                  <a:pt x="15283" y="10414"/>
                  <a:pt x="14913" y="10647"/>
                  <a:pt x="14503" y="10895"/>
                </a:cubicBezTo>
                <a:cubicBezTo>
                  <a:pt x="14094" y="11143"/>
                  <a:pt x="13555" y="11376"/>
                  <a:pt x="12869" y="11577"/>
                </a:cubicBezTo>
                <a:cubicBezTo>
                  <a:pt x="12183" y="11778"/>
                  <a:pt x="11496" y="11880"/>
                  <a:pt x="10800" y="11880"/>
                </a:cubicBezTo>
                <a:cubicBezTo>
                  <a:pt x="10105" y="11880"/>
                  <a:pt x="9416" y="11778"/>
                  <a:pt x="8731" y="11577"/>
                </a:cubicBezTo>
                <a:cubicBezTo>
                  <a:pt x="8045" y="11376"/>
                  <a:pt x="7506" y="11143"/>
                  <a:pt x="7097" y="10895"/>
                </a:cubicBezTo>
                <a:cubicBezTo>
                  <a:pt x="6687" y="10647"/>
                  <a:pt x="6296" y="10414"/>
                  <a:pt x="5959" y="10213"/>
                </a:cubicBezTo>
                <a:cubicBezTo>
                  <a:pt x="5621" y="10011"/>
                  <a:pt x="5419" y="9928"/>
                  <a:pt x="5317" y="9928"/>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3" name="Shape 34"/>
          <p:cNvSpPr/>
          <p:nvPr/>
        </p:nvSpPr>
        <p:spPr>
          <a:xfrm>
            <a:off x="3514172" y="285958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3514172" y="411507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3514172" y="537617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63"/>
          <p:cNvSpPr/>
          <p:nvPr/>
        </p:nvSpPr>
        <p:spPr>
          <a:xfrm rot="2700000">
            <a:off x="8299192" y="3482080"/>
            <a:ext cx="1525049" cy="1525049"/>
          </a:xfrm>
          <a:prstGeom prst="rect">
            <a:avLst/>
          </a:prstGeom>
          <a:ln w="12700">
            <a:solidFill>
              <a:schemeClr val="accent1"/>
            </a:solidFill>
          </a:ln>
        </p:spPr>
        <p:txBody>
          <a:bodyPr lIns="19050" tIns="19050" rIns="19050" bIns="19050" anchor="ctr"/>
          <a:lstStyle/>
          <a:p>
            <a:endParaRPr sz="900"/>
          </a:p>
        </p:txBody>
      </p:sp>
      <p:sp>
        <p:nvSpPr>
          <p:cNvPr id="34" name="Shape 464"/>
          <p:cNvSpPr/>
          <p:nvPr/>
        </p:nvSpPr>
        <p:spPr>
          <a:xfrm>
            <a:off x="8068685" y="3819154"/>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35" name="Shape 558"/>
          <p:cNvSpPr/>
          <p:nvPr/>
        </p:nvSpPr>
        <p:spPr>
          <a:xfrm>
            <a:off x="1128233" y="427421"/>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19" name="TextBox 18"/>
          <p:cNvSpPr txBox="1"/>
          <p:nvPr/>
        </p:nvSpPr>
        <p:spPr>
          <a:xfrm>
            <a:off x="3452113" y="3177161"/>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0" name="TextBox 19"/>
          <p:cNvSpPr txBox="1"/>
          <p:nvPr/>
        </p:nvSpPr>
        <p:spPr>
          <a:xfrm>
            <a:off x="3452113" y="4436674"/>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1" name="TextBox 20"/>
          <p:cNvSpPr txBox="1"/>
          <p:nvPr/>
        </p:nvSpPr>
        <p:spPr>
          <a:xfrm>
            <a:off x="3452113" y="5689170"/>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3173764013"/>
      </p:ext>
    </p:extLst>
  </p:cSld>
  <p:clrMapOvr>
    <a:masterClrMapping/>
  </p:clrMapOvr>
  <p:transition spd="slow">
    <p:cov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42"/>
          <p:cNvSpPr/>
          <p:nvPr/>
        </p:nvSpPr>
        <p:spPr>
          <a:xfrm>
            <a:off x="5168991" y="510686"/>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3</a:t>
            </a:r>
            <a:endParaRPr lang="en-US" sz="6500" b="1" spc="-70" dirty="0">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0" name="Shape 488"/>
          <p:cNvSpPr/>
          <p:nvPr/>
        </p:nvSpPr>
        <p:spPr>
          <a:xfrm>
            <a:off x="1189172" y="3156507"/>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1" name="Shape 491"/>
          <p:cNvSpPr/>
          <p:nvPr/>
        </p:nvSpPr>
        <p:spPr>
          <a:xfrm>
            <a:off x="1189172" y="4716642"/>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2" name="Shape 494"/>
          <p:cNvSpPr/>
          <p:nvPr/>
        </p:nvSpPr>
        <p:spPr>
          <a:xfrm>
            <a:off x="6637661" y="3156507"/>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4" name="Shape 497"/>
          <p:cNvSpPr/>
          <p:nvPr/>
        </p:nvSpPr>
        <p:spPr>
          <a:xfrm>
            <a:off x="6637661" y="4716642"/>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5" name="Shape 500"/>
          <p:cNvSpPr/>
          <p:nvPr/>
        </p:nvSpPr>
        <p:spPr>
          <a:xfrm>
            <a:off x="1382836" y="4817730"/>
            <a:ext cx="283963" cy="405660"/>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6" name="Shape 501"/>
          <p:cNvSpPr/>
          <p:nvPr/>
        </p:nvSpPr>
        <p:spPr>
          <a:xfrm>
            <a:off x="1351109" y="3318444"/>
            <a:ext cx="283963" cy="283963"/>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1" name="Shape 502"/>
          <p:cNvSpPr/>
          <p:nvPr/>
        </p:nvSpPr>
        <p:spPr>
          <a:xfrm>
            <a:off x="6750199" y="3336025"/>
            <a:ext cx="382760" cy="248799"/>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2" name="Shape 503"/>
          <p:cNvSpPr/>
          <p:nvPr/>
        </p:nvSpPr>
        <p:spPr>
          <a:xfrm flipH="1">
            <a:off x="6767037" y="4851396"/>
            <a:ext cx="349082" cy="338327"/>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a:solidFill>
                  <a:srgbClr val="53585F"/>
                </a:solidFill>
                <a:latin typeface="Open Sans"/>
                <a:ea typeface="Open Sans"/>
                <a:cs typeface="Open Sans"/>
                <a:sym typeface="Open Sans"/>
              </a:defRPr>
            </a:pPr>
            <a:endParaRPr sz="4000"/>
          </a:p>
        </p:txBody>
      </p:sp>
      <p:sp>
        <p:nvSpPr>
          <p:cNvPr id="44" name="Shape 34"/>
          <p:cNvSpPr/>
          <p:nvPr/>
        </p:nvSpPr>
        <p:spPr>
          <a:xfrm>
            <a:off x="2157853" y="316101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34"/>
          <p:cNvSpPr/>
          <p:nvPr/>
        </p:nvSpPr>
        <p:spPr>
          <a:xfrm>
            <a:off x="2157853" y="472572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8" name="Shape 34"/>
          <p:cNvSpPr/>
          <p:nvPr/>
        </p:nvSpPr>
        <p:spPr>
          <a:xfrm>
            <a:off x="7606153" y="316101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0" name="Shape 34"/>
          <p:cNvSpPr/>
          <p:nvPr/>
        </p:nvSpPr>
        <p:spPr>
          <a:xfrm>
            <a:off x="7606153" y="472572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558"/>
          <p:cNvSpPr/>
          <p:nvPr/>
        </p:nvSpPr>
        <p:spPr>
          <a:xfrm>
            <a:off x="1128233" y="427421"/>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5"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23" name="TextBox 22"/>
          <p:cNvSpPr txBox="1"/>
          <p:nvPr/>
        </p:nvSpPr>
        <p:spPr>
          <a:xfrm>
            <a:off x="2095794" y="3476735"/>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6" name="TextBox 25"/>
          <p:cNvSpPr txBox="1"/>
          <p:nvPr/>
        </p:nvSpPr>
        <p:spPr>
          <a:xfrm>
            <a:off x="2095794" y="5035799"/>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7" name="TextBox 26"/>
          <p:cNvSpPr txBox="1"/>
          <p:nvPr/>
        </p:nvSpPr>
        <p:spPr>
          <a:xfrm>
            <a:off x="7538247" y="3476735"/>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8" name="TextBox 27"/>
          <p:cNvSpPr txBox="1"/>
          <p:nvPr/>
        </p:nvSpPr>
        <p:spPr>
          <a:xfrm>
            <a:off x="7538247" y="5035799"/>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180814491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07"/>
          <p:cNvSpPr/>
          <p:nvPr/>
        </p:nvSpPr>
        <p:spPr>
          <a:xfrm>
            <a:off x="1238492" y="3957863"/>
            <a:ext cx="2720450" cy="2222842"/>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7" name="Shape 508"/>
          <p:cNvSpPr/>
          <p:nvPr/>
        </p:nvSpPr>
        <p:spPr>
          <a:xfrm>
            <a:off x="4431191" y="4182176"/>
            <a:ext cx="3329618" cy="2222841"/>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8" name="Shape 509"/>
          <p:cNvSpPr/>
          <p:nvPr/>
        </p:nvSpPr>
        <p:spPr>
          <a:xfrm>
            <a:off x="8233059" y="3957863"/>
            <a:ext cx="2720450" cy="2222842"/>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3" name="Shape 513"/>
          <p:cNvSpPr/>
          <p:nvPr/>
        </p:nvSpPr>
        <p:spPr>
          <a:xfrm flipH="1">
            <a:off x="3071526" y="2844950"/>
            <a:ext cx="2598336" cy="845537"/>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37" name="Shape 514"/>
          <p:cNvSpPr/>
          <p:nvPr/>
        </p:nvSpPr>
        <p:spPr>
          <a:xfrm>
            <a:off x="6523391" y="2844950"/>
            <a:ext cx="2598336" cy="845537"/>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38" name="Shape 515"/>
          <p:cNvSpPr/>
          <p:nvPr/>
        </p:nvSpPr>
        <p:spPr>
          <a:xfrm>
            <a:off x="6097464" y="3379743"/>
            <a:ext cx="1" cy="239222"/>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25" name="Shape 510"/>
          <p:cNvSpPr/>
          <p:nvPr/>
        </p:nvSpPr>
        <p:spPr>
          <a:xfrm>
            <a:off x="2348601" y="3707792"/>
            <a:ext cx="500232" cy="500232"/>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511"/>
          <p:cNvSpPr/>
          <p:nvPr/>
        </p:nvSpPr>
        <p:spPr>
          <a:xfrm>
            <a:off x="5760838" y="3835564"/>
            <a:ext cx="681639" cy="681639"/>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7" name="Shape 512"/>
          <p:cNvSpPr/>
          <p:nvPr/>
        </p:nvSpPr>
        <p:spPr>
          <a:xfrm>
            <a:off x="9343168" y="3707792"/>
            <a:ext cx="500232" cy="500232"/>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516"/>
          <p:cNvSpPr/>
          <p:nvPr/>
        </p:nvSpPr>
        <p:spPr>
          <a:xfrm>
            <a:off x="9522644" y="3820312"/>
            <a:ext cx="166680" cy="23811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9" name="Shape 517"/>
          <p:cNvSpPr/>
          <p:nvPr/>
        </p:nvSpPr>
        <p:spPr>
          <a:xfrm>
            <a:off x="2489221" y="3845271"/>
            <a:ext cx="218991" cy="192713"/>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0" name="Shape 518"/>
          <p:cNvSpPr/>
          <p:nvPr/>
        </p:nvSpPr>
        <p:spPr>
          <a:xfrm>
            <a:off x="5949645" y="4017327"/>
            <a:ext cx="292711" cy="29271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1" name="Shape 519"/>
          <p:cNvSpPr/>
          <p:nvPr/>
        </p:nvSpPr>
        <p:spPr>
          <a:xfrm>
            <a:off x="5589288" y="2372833"/>
            <a:ext cx="1024738" cy="102473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2" name="Shape 520"/>
          <p:cNvSpPr/>
          <p:nvPr/>
        </p:nvSpPr>
        <p:spPr>
          <a:xfrm>
            <a:off x="5908389" y="2691659"/>
            <a:ext cx="387062" cy="387087"/>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0" name="Shape 34"/>
          <p:cNvSpPr/>
          <p:nvPr/>
        </p:nvSpPr>
        <p:spPr>
          <a:xfrm>
            <a:off x="1549271" y="4556880"/>
            <a:ext cx="2108326"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2" name="Shape 34"/>
          <p:cNvSpPr/>
          <p:nvPr/>
        </p:nvSpPr>
        <p:spPr>
          <a:xfrm>
            <a:off x="5049651" y="4752852"/>
            <a:ext cx="2108326"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4" name="Shape 34"/>
          <p:cNvSpPr/>
          <p:nvPr/>
        </p:nvSpPr>
        <p:spPr>
          <a:xfrm>
            <a:off x="8549355" y="4556880"/>
            <a:ext cx="2108326"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42"/>
          <p:cNvSpPr/>
          <p:nvPr/>
        </p:nvSpPr>
        <p:spPr>
          <a:xfrm>
            <a:off x="5168991" y="510686"/>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4</a:t>
            </a:r>
            <a:endParaRPr lang="en-US" sz="6500" b="1" spc="-70" dirty="0">
              <a:latin typeface="Montserrat SemiBold" panose="00000700000000000000" pitchFamily="50" charset="0"/>
            </a:endParaRPr>
          </a:p>
        </p:txBody>
      </p:sp>
      <p:sp>
        <p:nvSpPr>
          <p:cNvPr id="34" name="Shape 558"/>
          <p:cNvSpPr/>
          <p:nvPr/>
        </p:nvSpPr>
        <p:spPr>
          <a:xfrm>
            <a:off x="1128233" y="427421"/>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5" name="Shape 32"/>
          <p:cNvSpPr/>
          <p:nvPr/>
        </p:nvSpPr>
        <p:spPr>
          <a:xfrm>
            <a:off x="1181557" y="1811391"/>
            <a:ext cx="4903835"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36" name="TextBox 35"/>
          <p:cNvSpPr txBox="1"/>
          <p:nvPr/>
        </p:nvSpPr>
        <p:spPr>
          <a:xfrm>
            <a:off x="1449704" y="4928659"/>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1" name="TextBox 40"/>
          <p:cNvSpPr txBox="1"/>
          <p:nvPr/>
        </p:nvSpPr>
        <p:spPr>
          <a:xfrm>
            <a:off x="4955875" y="5116980"/>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2" name="TextBox 41"/>
          <p:cNvSpPr txBox="1"/>
          <p:nvPr/>
        </p:nvSpPr>
        <p:spPr>
          <a:xfrm>
            <a:off x="8446011" y="4928678"/>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5168208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8"/>
          <p:cNvSpPr/>
          <p:nvPr/>
        </p:nvSpPr>
        <p:spPr>
          <a:xfrm>
            <a:off x="1186118" y="1596273"/>
            <a:ext cx="6115608" cy="97462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nSpc>
                <a:spcPts val="7200"/>
              </a:lnSpc>
              <a:defRPr sz="13000">
                <a:solidFill>
                  <a:srgbClr val="535353"/>
                </a:solidFill>
                <a:latin typeface="Montserrat Semi Bold"/>
                <a:ea typeface="Montserrat Semi Bold"/>
                <a:cs typeface="Montserrat Semi Bold"/>
                <a:sym typeface="Montserrat Semi Bold"/>
              </a:defRPr>
            </a:pPr>
            <a:r>
              <a:rPr lang="id-ID" sz="6500" b="1" dirty="0" smtClean="0">
                <a:latin typeface="Montserrat SemiBold" panose="00000700000000000000" pitchFamily="50" charset="0"/>
              </a:rPr>
              <a:t>Our Company</a:t>
            </a:r>
            <a:endParaRPr lang="id-ID" sz="6500" b="1" dirty="0">
              <a:latin typeface="Montserrat SemiBold" panose="00000700000000000000" pitchFamily="50" charset="0"/>
            </a:endParaRPr>
          </a:p>
        </p:txBody>
      </p:sp>
      <p:sp>
        <p:nvSpPr>
          <p:cNvPr id="5" name="Shape 42"/>
          <p:cNvSpPr/>
          <p:nvPr/>
        </p:nvSpPr>
        <p:spPr>
          <a:xfrm>
            <a:off x="3670142" y="453578"/>
            <a:ext cx="1848781" cy="1051570"/>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sz="6500" b="1" dirty="0" smtClean="0">
                <a:latin typeface="Montserrat SemiBold" panose="00000700000000000000" pitchFamily="50" charset="0"/>
              </a:rPr>
              <a:t>of</a:t>
            </a:r>
            <a:endParaRPr sz="6500" b="1" dirty="0">
              <a:latin typeface="Montserrat SemiBold" panose="00000700000000000000" pitchFamily="50" charset="0"/>
            </a:endParaRPr>
          </a:p>
        </p:txBody>
      </p:sp>
      <p:sp>
        <p:nvSpPr>
          <p:cNvPr id="6" name="Shape 32"/>
          <p:cNvSpPr/>
          <p:nvPr/>
        </p:nvSpPr>
        <p:spPr>
          <a:xfrm>
            <a:off x="1178498" y="2680644"/>
            <a:ext cx="5980564"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7" name="Shape 51"/>
          <p:cNvSpPr/>
          <p:nvPr/>
        </p:nvSpPr>
        <p:spPr>
          <a:xfrm rot="18900000">
            <a:off x="9343608"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8" name="Shape 52"/>
          <p:cNvSpPr/>
          <p:nvPr/>
        </p:nvSpPr>
        <p:spPr>
          <a:xfrm rot="18900000">
            <a:off x="6895848"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9" name="Shape 53"/>
          <p:cNvSpPr/>
          <p:nvPr/>
        </p:nvSpPr>
        <p:spPr>
          <a:xfrm rot="18900000">
            <a:off x="4394239"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10" name="Shape 54"/>
          <p:cNvSpPr/>
          <p:nvPr/>
        </p:nvSpPr>
        <p:spPr>
          <a:xfrm rot="18900000">
            <a:off x="1800129"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11" name="Shape 65"/>
          <p:cNvSpPr/>
          <p:nvPr/>
        </p:nvSpPr>
        <p:spPr>
          <a:xfrm>
            <a:off x="2015105" y="4318381"/>
            <a:ext cx="205048" cy="307572"/>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2" name="Shape 66"/>
          <p:cNvSpPr/>
          <p:nvPr/>
        </p:nvSpPr>
        <p:spPr>
          <a:xfrm rot="10800000">
            <a:off x="4591521" y="4356940"/>
            <a:ext cx="240437" cy="240437"/>
          </a:xfrm>
          <a:custGeom>
            <a:avLst/>
            <a:gdLst/>
            <a:ahLst/>
            <a:cxnLst>
              <a:cxn ang="0">
                <a:pos x="wd2" y="hd2"/>
              </a:cxn>
              <a:cxn ang="5400000">
                <a:pos x="wd2" y="hd2"/>
              </a:cxn>
              <a:cxn ang="10800000">
                <a:pos x="wd2" y="hd2"/>
              </a:cxn>
              <a:cxn ang="16200000">
                <a:pos x="wd2" y="hd2"/>
              </a:cxn>
            </a:cxnLst>
            <a:rect l="0" t="0" r="r" b="b"/>
            <a:pathLst>
              <a:path w="21600" h="21600" extrusionOk="0">
                <a:moveTo>
                  <a:pt x="21600" y="20829"/>
                </a:moveTo>
                <a:cubicBezTo>
                  <a:pt x="21600" y="21250"/>
                  <a:pt x="21250" y="21600"/>
                  <a:pt x="20829" y="21600"/>
                </a:cubicBezTo>
                <a:lnTo>
                  <a:pt x="14657" y="21600"/>
                </a:lnTo>
                <a:cubicBezTo>
                  <a:pt x="14235" y="21600"/>
                  <a:pt x="13886" y="21250"/>
                  <a:pt x="13886" y="20829"/>
                </a:cubicBezTo>
                <a:lnTo>
                  <a:pt x="13886" y="13886"/>
                </a:lnTo>
                <a:cubicBezTo>
                  <a:pt x="13464" y="13886"/>
                  <a:pt x="13114" y="13536"/>
                  <a:pt x="13114" y="13114"/>
                </a:cubicBezTo>
                <a:lnTo>
                  <a:pt x="13114" y="3857"/>
                </a:lnTo>
                <a:lnTo>
                  <a:pt x="18225" y="3857"/>
                </a:lnTo>
                <a:cubicBezTo>
                  <a:pt x="18394" y="3857"/>
                  <a:pt x="18550" y="3966"/>
                  <a:pt x="18599" y="4134"/>
                </a:cubicBezTo>
                <a:lnTo>
                  <a:pt x="21600" y="14657"/>
                </a:lnTo>
                <a:cubicBezTo>
                  <a:pt x="21600" y="14657"/>
                  <a:pt x="21600" y="20829"/>
                  <a:pt x="21600" y="20829"/>
                </a:cubicBezTo>
                <a:close/>
                <a:moveTo>
                  <a:pt x="16971" y="3086"/>
                </a:moveTo>
                <a:lnTo>
                  <a:pt x="12729" y="3086"/>
                </a:lnTo>
                <a:lnTo>
                  <a:pt x="12729" y="386"/>
                </a:lnTo>
                <a:cubicBezTo>
                  <a:pt x="12729" y="169"/>
                  <a:pt x="12897" y="0"/>
                  <a:pt x="13114" y="0"/>
                </a:cubicBezTo>
                <a:lnTo>
                  <a:pt x="16586" y="0"/>
                </a:lnTo>
                <a:cubicBezTo>
                  <a:pt x="16803" y="0"/>
                  <a:pt x="16971" y="169"/>
                  <a:pt x="16971" y="386"/>
                </a:cubicBezTo>
                <a:cubicBezTo>
                  <a:pt x="16971" y="386"/>
                  <a:pt x="16971" y="3086"/>
                  <a:pt x="16971" y="3086"/>
                </a:cubicBezTo>
                <a:close/>
                <a:moveTo>
                  <a:pt x="12343" y="12343"/>
                </a:moveTo>
                <a:lnTo>
                  <a:pt x="9257" y="12343"/>
                </a:lnTo>
                <a:lnTo>
                  <a:pt x="9257" y="3857"/>
                </a:lnTo>
                <a:lnTo>
                  <a:pt x="12343" y="3857"/>
                </a:lnTo>
                <a:cubicBezTo>
                  <a:pt x="12343" y="3857"/>
                  <a:pt x="12343" y="12343"/>
                  <a:pt x="12343" y="12343"/>
                </a:cubicBezTo>
                <a:close/>
                <a:moveTo>
                  <a:pt x="8871" y="3086"/>
                </a:moveTo>
                <a:lnTo>
                  <a:pt x="4629" y="3086"/>
                </a:lnTo>
                <a:lnTo>
                  <a:pt x="4629" y="386"/>
                </a:lnTo>
                <a:cubicBezTo>
                  <a:pt x="4629" y="169"/>
                  <a:pt x="4797" y="0"/>
                  <a:pt x="5014" y="0"/>
                </a:cubicBezTo>
                <a:lnTo>
                  <a:pt x="8486" y="0"/>
                </a:lnTo>
                <a:cubicBezTo>
                  <a:pt x="8703" y="0"/>
                  <a:pt x="8871" y="169"/>
                  <a:pt x="8871" y="386"/>
                </a:cubicBezTo>
                <a:cubicBezTo>
                  <a:pt x="8871" y="386"/>
                  <a:pt x="8871" y="3086"/>
                  <a:pt x="8871" y="3086"/>
                </a:cubicBezTo>
                <a:close/>
                <a:moveTo>
                  <a:pt x="8486" y="13114"/>
                </a:moveTo>
                <a:cubicBezTo>
                  <a:pt x="8486" y="13536"/>
                  <a:pt x="8136" y="13886"/>
                  <a:pt x="7714" y="13886"/>
                </a:cubicBezTo>
                <a:lnTo>
                  <a:pt x="7714" y="20829"/>
                </a:lnTo>
                <a:cubicBezTo>
                  <a:pt x="7714" y="21250"/>
                  <a:pt x="7365" y="21600"/>
                  <a:pt x="6943" y="21600"/>
                </a:cubicBezTo>
                <a:lnTo>
                  <a:pt x="771" y="21600"/>
                </a:lnTo>
                <a:cubicBezTo>
                  <a:pt x="350" y="21600"/>
                  <a:pt x="0" y="21250"/>
                  <a:pt x="0" y="20829"/>
                </a:cubicBezTo>
                <a:lnTo>
                  <a:pt x="0" y="14657"/>
                </a:lnTo>
                <a:lnTo>
                  <a:pt x="3001" y="4134"/>
                </a:lnTo>
                <a:cubicBezTo>
                  <a:pt x="3050" y="3966"/>
                  <a:pt x="3206" y="3857"/>
                  <a:pt x="3375" y="3857"/>
                </a:cubicBezTo>
                <a:lnTo>
                  <a:pt x="8486" y="3857"/>
                </a:lnTo>
                <a:cubicBezTo>
                  <a:pt x="8486" y="3857"/>
                  <a:pt x="8486" y="13114"/>
                  <a:pt x="8486" y="1311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3" name="Shape 67"/>
          <p:cNvSpPr/>
          <p:nvPr/>
        </p:nvSpPr>
        <p:spPr>
          <a:xfrm>
            <a:off x="7107515" y="4356071"/>
            <a:ext cx="211667" cy="254001"/>
          </a:xfrm>
          <a:custGeom>
            <a:avLst/>
            <a:gdLst/>
            <a:ahLst/>
            <a:cxnLst>
              <a:cxn ang="0">
                <a:pos x="wd2" y="hd2"/>
              </a:cxn>
              <a:cxn ang="5400000">
                <a:pos x="wd2" y="hd2"/>
              </a:cxn>
              <a:cxn ang="10800000">
                <a:pos x="wd2" y="hd2"/>
              </a:cxn>
              <a:cxn ang="16200000">
                <a:pos x="wd2" y="hd2"/>
              </a:cxn>
            </a:cxnLst>
            <a:rect l="0" t="0" r="r" b="b"/>
            <a:pathLst>
              <a:path w="21600" h="21600" extrusionOk="0">
                <a:moveTo>
                  <a:pt x="18360" y="2700"/>
                </a:moveTo>
                <a:lnTo>
                  <a:pt x="10800" y="2700"/>
                </a:lnTo>
                <a:lnTo>
                  <a:pt x="10800" y="18689"/>
                </a:lnTo>
                <a:cubicBezTo>
                  <a:pt x="11661" y="18309"/>
                  <a:pt x="13044" y="17648"/>
                  <a:pt x="14394" y="16762"/>
                </a:cubicBezTo>
                <a:cubicBezTo>
                  <a:pt x="16200" y="15581"/>
                  <a:pt x="18360" y="13739"/>
                  <a:pt x="18360" y="11700"/>
                </a:cubicBezTo>
                <a:cubicBezTo>
                  <a:pt x="18360" y="11700"/>
                  <a:pt x="18360" y="2700"/>
                  <a:pt x="18360" y="2700"/>
                </a:cubicBezTo>
                <a:close/>
                <a:moveTo>
                  <a:pt x="21600" y="11700"/>
                </a:moveTo>
                <a:cubicBezTo>
                  <a:pt x="21600" y="17620"/>
                  <a:pt x="11661" y="21361"/>
                  <a:pt x="11239" y="21516"/>
                </a:cubicBezTo>
                <a:cubicBezTo>
                  <a:pt x="11104" y="21572"/>
                  <a:pt x="10952" y="21600"/>
                  <a:pt x="10800" y="21600"/>
                </a:cubicBezTo>
                <a:cubicBezTo>
                  <a:pt x="10648" y="21600"/>
                  <a:pt x="10496" y="21572"/>
                  <a:pt x="10361" y="21516"/>
                </a:cubicBezTo>
                <a:cubicBezTo>
                  <a:pt x="9939" y="21361"/>
                  <a:pt x="0" y="17620"/>
                  <a:pt x="0" y="11700"/>
                </a:cubicBezTo>
                <a:lnTo>
                  <a:pt x="0" y="900"/>
                </a:lnTo>
                <a:cubicBezTo>
                  <a:pt x="0" y="408"/>
                  <a:pt x="489" y="0"/>
                  <a:pt x="1080" y="0"/>
                </a:cubicBezTo>
                <a:lnTo>
                  <a:pt x="20520" y="0"/>
                </a:lnTo>
                <a:cubicBezTo>
                  <a:pt x="21111" y="0"/>
                  <a:pt x="21600" y="408"/>
                  <a:pt x="21600" y="900"/>
                </a:cubicBezTo>
                <a:cubicBezTo>
                  <a:pt x="21600" y="900"/>
                  <a:pt x="21600" y="11700"/>
                  <a:pt x="21600" y="11700"/>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4" name="Shape 68"/>
          <p:cNvSpPr/>
          <p:nvPr/>
        </p:nvSpPr>
        <p:spPr>
          <a:xfrm>
            <a:off x="9487839" y="4359197"/>
            <a:ext cx="337288" cy="27402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5" name="Shape 69"/>
          <p:cNvSpPr/>
          <p:nvPr/>
        </p:nvSpPr>
        <p:spPr>
          <a:xfrm>
            <a:off x="2602268" y="4476720"/>
            <a:ext cx="1624833" cy="2"/>
          </a:xfrm>
          <a:prstGeom prst="line">
            <a:avLst/>
          </a:prstGeom>
          <a:ln w="12700">
            <a:solidFill>
              <a:schemeClr val="bg1">
                <a:lumMod val="85000"/>
              </a:schemeClr>
            </a:solidFill>
            <a:miter lim="400000"/>
          </a:ln>
        </p:spPr>
        <p:txBody>
          <a:bodyPr lIns="22859" tIns="22859" rIns="22859" bIns="22859"/>
          <a:lstStyle/>
          <a:p>
            <a:endParaRPr sz="900"/>
          </a:p>
        </p:txBody>
      </p:sp>
      <p:sp>
        <p:nvSpPr>
          <p:cNvPr id="16" name="Shape 70"/>
          <p:cNvSpPr/>
          <p:nvPr/>
        </p:nvSpPr>
        <p:spPr>
          <a:xfrm>
            <a:off x="5194839" y="4476721"/>
            <a:ext cx="1535410" cy="1"/>
          </a:xfrm>
          <a:prstGeom prst="line">
            <a:avLst/>
          </a:prstGeom>
          <a:ln w="12700">
            <a:solidFill>
              <a:schemeClr val="bg1">
                <a:lumMod val="85000"/>
              </a:schemeClr>
            </a:solidFill>
            <a:miter lim="400000"/>
          </a:ln>
        </p:spPr>
        <p:txBody>
          <a:bodyPr lIns="22859" tIns="22859" rIns="22859" bIns="22859"/>
          <a:lstStyle/>
          <a:p>
            <a:endParaRPr sz="900"/>
          </a:p>
        </p:txBody>
      </p:sp>
      <p:sp>
        <p:nvSpPr>
          <p:cNvPr id="17" name="Shape 71"/>
          <p:cNvSpPr/>
          <p:nvPr/>
        </p:nvSpPr>
        <p:spPr>
          <a:xfrm>
            <a:off x="7696447" y="4476721"/>
            <a:ext cx="1481561" cy="1"/>
          </a:xfrm>
          <a:prstGeom prst="line">
            <a:avLst/>
          </a:prstGeom>
          <a:ln w="12700">
            <a:solidFill>
              <a:schemeClr val="bg1">
                <a:lumMod val="85000"/>
              </a:schemeClr>
            </a:solidFill>
            <a:miter lim="400000"/>
          </a:ln>
        </p:spPr>
        <p:txBody>
          <a:bodyPr lIns="22859" tIns="22859" rIns="22859" bIns="22859"/>
          <a:lstStyle/>
          <a:p>
            <a:endParaRPr sz="900"/>
          </a:p>
        </p:txBody>
      </p:sp>
      <p:sp>
        <p:nvSpPr>
          <p:cNvPr id="19" name="Shape 34"/>
          <p:cNvSpPr/>
          <p:nvPr/>
        </p:nvSpPr>
        <p:spPr>
          <a:xfrm>
            <a:off x="1610089" y="5270684"/>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2012</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1" name="Shape 34"/>
          <p:cNvSpPr/>
          <p:nvPr/>
        </p:nvSpPr>
        <p:spPr>
          <a:xfrm>
            <a:off x="4219481" y="5270684"/>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2014</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3" name="Shape 34"/>
          <p:cNvSpPr/>
          <p:nvPr/>
        </p:nvSpPr>
        <p:spPr>
          <a:xfrm>
            <a:off x="6695614" y="5270684"/>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2018</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5" name="Shape 34"/>
          <p:cNvSpPr/>
          <p:nvPr/>
        </p:nvSpPr>
        <p:spPr>
          <a:xfrm>
            <a:off x="9177291" y="5270684"/>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2019</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6" name="Shape 72"/>
          <p:cNvSpPr/>
          <p:nvPr/>
        </p:nvSpPr>
        <p:spPr>
          <a:xfrm>
            <a:off x="1186118" y="408017"/>
            <a:ext cx="281005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History</a:t>
            </a:r>
          </a:p>
        </p:txBody>
      </p:sp>
      <p:sp>
        <p:nvSpPr>
          <p:cNvPr id="28" name="TextBox 27"/>
          <p:cNvSpPr txBox="1"/>
          <p:nvPr/>
        </p:nvSpPr>
        <p:spPr>
          <a:xfrm>
            <a:off x="1551947" y="5584461"/>
            <a:ext cx="222757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9" name="TextBox 28"/>
          <p:cNvSpPr txBox="1"/>
          <p:nvPr/>
        </p:nvSpPr>
        <p:spPr>
          <a:xfrm>
            <a:off x="4155794" y="5584461"/>
            <a:ext cx="222757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0" name="TextBox 29"/>
          <p:cNvSpPr txBox="1"/>
          <p:nvPr/>
        </p:nvSpPr>
        <p:spPr>
          <a:xfrm>
            <a:off x="6628416" y="5584461"/>
            <a:ext cx="222757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1" name="TextBox 30"/>
          <p:cNvSpPr txBox="1"/>
          <p:nvPr/>
        </p:nvSpPr>
        <p:spPr>
          <a:xfrm>
            <a:off x="9112798" y="5584461"/>
            <a:ext cx="222757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358783420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626"/>
          <p:cNvSpPr/>
          <p:nvPr/>
        </p:nvSpPr>
        <p:spPr>
          <a:xfrm>
            <a:off x="5442840" y="4711219"/>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5" name="Shape 627"/>
          <p:cNvSpPr/>
          <p:nvPr/>
        </p:nvSpPr>
        <p:spPr>
          <a:xfrm>
            <a:off x="5440173" y="4711219"/>
            <a:ext cx="217275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6" name="Shape 629"/>
          <p:cNvSpPr/>
          <p:nvPr/>
        </p:nvSpPr>
        <p:spPr>
          <a:xfrm>
            <a:off x="5442840" y="5116438"/>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7" name="Shape 630"/>
          <p:cNvSpPr/>
          <p:nvPr/>
        </p:nvSpPr>
        <p:spPr>
          <a:xfrm>
            <a:off x="5440173" y="5116438"/>
            <a:ext cx="3977255" cy="203201"/>
          </a:xfrm>
          <a:prstGeom prst="roundRect">
            <a:avLst>
              <a:gd name="adj" fmla="val 46875"/>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8" name="Shape 632"/>
          <p:cNvSpPr/>
          <p:nvPr/>
        </p:nvSpPr>
        <p:spPr>
          <a:xfrm>
            <a:off x="5442840" y="5513689"/>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9" name="Shape 633"/>
          <p:cNvSpPr/>
          <p:nvPr/>
        </p:nvSpPr>
        <p:spPr>
          <a:xfrm>
            <a:off x="5440173" y="5513689"/>
            <a:ext cx="2544364"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0" name="Shape 635"/>
          <p:cNvSpPr/>
          <p:nvPr/>
        </p:nvSpPr>
        <p:spPr>
          <a:xfrm>
            <a:off x="5442840" y="5918908"/>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41" name="Shape 636"/>
          <p:cNvSpPr/>
          <p:nvPr/>
        </p:nvSpPr>
        <p:spPr>
          <a:xfrm>
            <a:off x="5440173" y="5918908"/>
            <a:ext cx="129231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2" name="Shape 621"/>
          <p:cNvSpPr/>
          <p:nvPr/>
        </p:nvSpPr>
        <p:spPr>
          <a:xfrm rot="2700000">
            <a:off x="2344601" y="98201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Picture Placeholder 2"/>
          <p:cNvSpPr>
            <a:spLocks noGrp="1"/>
          </p:cNvSpPr>
          <p:nvPr>
            <p:ph type="pic" sz="quarter" idx="37"/>
          </p:nvPr>
        </p:nvSpPr>
        <p:spPr/>
      </p:sp>
      <p:sp>
        <p:nvSpPr>
          <p:cNvPr id="11" name="Shape 622"/>
          <p:cNvSpPr/>
          <p:nvPr/>
        </p:nvSpPr>
        <p:spPr>
          <a:xfrm>
            <a:off x="2304769" y="1188639"/>
            <a:ext cx="1162841" cy="8207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01</a:t>
            </a:r>
          </a:p>
        </p:txBody>
      </p:sp>
      <p:sp>
        <p:nvSpPr>
          <p:cNvPr id="16" name="Shape 623"/>
          <p:cNvSpPr/>
          <p:nvPr/>
        </p:nvSpPr>
        <p:spPr>
          <a:xfrm>
            <a:off x="3830415" y="988820"/>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17" name="Shape 42"/>
          <p:cNvSpPr/>
          <p:nvPr/>
        </p:nvSpPr>
        <p:spPr>
          <a:xfrm>
            <a:off x="7873554" y="996444"/>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5</a:t>
            </a:r>
            <a:endParaRPr lang="en-US" sz="6500" b="1" spc="-70" dirty="0">
              <a:latin typeface="Montserrat SemiBold" panose="00000700000000000000" pitchFamily="50" charset="0"/>
            </a:endParaRPr>
          </a:p>
        </p:txBody>
      </p:sp>
      <p:sp>
        <p:nvSpPr>
          <p:cNvPr id="19" name="Shape 34"/>
          <p:cNvSpPr/>
          <p:nvPr/>
        </p:nvSpPr>
        <p:spPr>
          <a:xfrm>
            <a:off x="3931263" y="305742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TextBox 43"/>
          <p:cNvSpPr txBox="1"/>
          <p:nvPr/>
        </p:nvSpPr>
        <p:spPr>
          <a:xfrm>
            <a:off x="6247545" y="5865337"/>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25%</a:t>
            </a:r>
          </a:p>
        </p:txBody>
      </p:sp>
      <p:sp>
        <p:nvSpPr>
          <p:cNvPr id="47" name="TextBox 46"/>
          <p:cNvSpPr txBox="1"/>
          <p:nvPr/>
        </p:nvSpPr>
        <p:spPr>
          <a:xfrm>
            <a:off x="7471508" y="5460118"/>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sp>
        <p:nvSpPr>
          <p:cNvPr id="48" name="TextBox 47"/>
          <p:cNvSpPr txBox="1"/>
          <p:nvPr/>
        </p:nvSpPr>
        <p:spPr>
          <a:xfrm>
            <a:off x="8913291" y="5060281"/>
            <a:ext cx="464810" cy="310341"/>
          </a:xfrm>
          <a:prstGeom prst="rect">
            <a:avLst/>
          </a:prstGeom>
          <a:noFill/>
        </p:spPr>
        <p:txBody>
          <a:bodyPr wrap="square" rtlCol="0">
            <a:spAutoFit/>
          </a:bodyPr>
          <a:lstStyle/>
          <a:p>
            <a:pPr>
              <a:lnSpc>
                <a:spcPts val="1700"/>
              </a:lnSpc>
            </a:pPr>
            <a:r>
              <a:rPr lang="id-ID" sz="1100" spc="-40"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75%</a:t>
            </a:r>
          </a:p>
        </p:txBody>
      </p:sp>
      <p:sp>
        <p:nvSpPr>
          <p:cNvPr id="50" name="TextBox 49"/>
          <p:cNvSpPr txBox="1"/>
          <p:nvPr/>
        </p:nvSpPr>
        <p:spPr>
          <a:xfrm>
            <a:off x="7112984" y="4654596"/>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45%</a:t>
            </a:r>
          </a:p>
        </p:txBody>
      </p:sp>
      <p:sp>
        <p:nvSpPr>
          <p:cNvPr id="26" name="TextBox 25"/>
          <p:cNvSpPr txBox="1"/>
          <p:nvPr/>
        </p:nvSpPr>
        <p:spPr>
          <a:xfrm>
            <a:off x="3828378" y="3384456"/>
            <a:ext cx="3545586"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7" name="TextBox 26"/>
          <p:cNvSpPr txBox="1"/>
          <p:nvPr/>
        </p:nvSpPr>
        <p:spPr>
          <a:xfrm>
            <a:off x="3856651" y="4651131"/>
            <a:ext cx="1315424" cy="310341"/>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28" name="TextBox 27"/>
          <p:cNvSpPr txBox="1"/>
          <p:nvPr/>
        </p:nvSpPr>
        <p:spPr>
          <a:xfrm>
            <a:off x="3856651" y="5064496"/>
            <a:ext cx="1315424" cy="28700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29" name="TextBox 28"/>
          <p:cNvSpPr txBox="1"/>
          <p:nvPr/>
        </p:nvSpPr>
        <p:spPr>
          <a:xfrm>
            <a:off x="3856651" y="5480950"/>
            <a:ext cx="1315424" cy="28700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30" name="TextBox 29"/>
          <p:cNvSpPr txBox="1"/>
          <p:nvPr/>
        </p:nvSpPr>
        <p:spPr>
          <a:xfrm>
            <a:off x="3856651" y="5903719"/>
            <a:ext cx="1315424" cy="28700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Tree>
    <p:extLst>
      <p:ext uri="{BB962C8B-B14F-4D97-AF65-F5344CB8AC3E}">
        <p14:creationId xmlns:p14="http://schemas.microsoft.com/office/powerpoint/2010/main" val="277358609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644"/>
          <p:cNvSpPr/>
          <p:nvPr/>
        </p:nvSpPr>
        <p:spPr>
          <a:xfrm rot="18900000">
            <a:off x="928347" y="58391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2" name="Shape 650"/>
          <p:cNvSpPr/>
          <p:nvPr/>
        </p:nvSpPr>
        <p:spPr>
          <a:xfrm>
            <a:off x="2552641" y="3528562"/>
            <a:ext cx="217275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3" name="Shape 653"/>
          <p:cNvSpPr/>
          <p:nvPr/>
        </p:nvSpPr>
        <p:spPr>
          <a:xfrm>
            <a:off x="2552641" y="3806781"/>
            <a:ext cx="3977255" cy="203201"/>
          </a:xfrm>
          <a:prstGeom prst="roundRect">
            <a:avLst>
              <a:gd name="adj" fmla="val 46875"/>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4" name="Shape 656"/>
          <p:cNvSpPr/>
          <p:nvPr/>
        </p:nvSpPr>
        <p:spPr>
          <a:xfrm>
            <a:off x="2552641" y="4077033"/>
            <a:ext cx="2544364"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5" name="Shape 659"/>
          <p:cNvSpPr/>
          <p:nvPr/>
        </p:nvSpPr>
        <p:spPr>
          <a:xfrm>
            <a:off x="2552641" y="4355251"/>
            <a:ext cx="1292319"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 name="Picture Placeholder 3"/>
          <p:cNvSpPr>
            <a:spLocks noGrp="1"/>
          </p:cNvSpPr>
          <p:nvPr>
            <p:ph type="pic" sz="quarter" idx="37"/>
          </p:nvPr>
        </p:nvSpPr>
        <p:spPr/>
      </p:sp>
      <p:sp>
        <p:nvSpPr>
          <p:cNvPr id="5" name="Picture Placeholder 4"/>
          <p:cNvSpPr>
            <a:spLocks noGrp="1"/>
          </p:cNvSpPr>
          <p:nvPr>
            <p:ph type="pic" sz="quarter" idx="38"/>
          </p:nvPr>
        </p:nvSpPr>
        <p:spPr/>
      </p:sp>
      <p:sp>
        <p:nvSpPr>
          <p:cNvPr id="6" name="Picture Placeholder 5"/>
          <p:cNvSpPr>
            <a:spLocks noGrp="1"/>
          </p:cNvSpPr>
          <p:nvPr>
            <p:ph type="pic" sz="quarter" idx="39"/>
          </p:nvPr>
        </p:nvSpPr>
        <p:spPr/>
      </p:sp>
      <p:sp>
        <p:nvSpPr>
          <p:cNvPr id="7" name="Picture Placeholder 6"/>
          <p:cNvSpPr>
            <a:spLocks noGrp="1"/>
          </p:cNvSpPr>
          <p:nvPr>
            <p:ph type="pic" sz="quarter" idx="40"/>
          </p:nvPr>
        </p:nvSpPr>
        <p:spPr/>
      </p:sp>
      <p:sp>
        <p:nvSpPr>
          <p:cNvPr id="8" name="Shape 646"/>
          <p:cNvSpPr/>
          <p:nvPr/>
        </p:nvSpPr>
        <p:spPr>
          <a:xfrm>
            <a:off x="2477661" y="52362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9" name="Shape 42"/>
          <p:cNvSpPr/>
          <p:nvPr/>
        </p:nvSpPr>
        <p:spPr>
          <a:xfrm>
            <a:off x="2515942" y="1688282"/>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6</a:t>
            </a:r>
            <a:endParaRPr lang="en-US" sz="6500" b="1" spc="-70" dirty="0">
              <a:latin typeface="Montserrat SemiBold" panose="00000700000000000000" pitchFamily="50" charset="0"/>
            </a:endParaRPr>
          </a:p>
        </p:txBody>
      </p:sp>
      <p:sp>
        <p:nvSpPr>
          <p:cNvPr id="10" name="TextBox 9"/>
          <p:cNvSpPr txBox="1"/>
          <p:nvPr/>
        </p:nvSpPr>
        <p:spPr>
          <a:xfrm>
            <a:off x="908660" y="3457952"/>
            <a:ext cx="944785"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11" name="TextBox 10"/>
          <p:cNvSpPr txBox="1"/>
          <p:nvPr/>
        </p:nvSpPr>
        <p:spPr>
          <a:xfrm>
            <a:off x="908660" y="3749245"/>
            <a:ext cx="1282090" cy="310341"/>
          </a:xfrm>
          <a:prstGeom prst="rect">
            <a:avLst/>
          </a:prstGeom>
          <a:noFill/>
        </p:spPr>
        <p:txBody>
          <a:bodyPr wrap="square" rtlCol="0">
            <a:spAutoFit/>
          </a:bodyPr>
          <a:lstStyle/>
          <a:p>
            <a:pPr>
              <a:lnSpc>
                <a:spcPts val="1700"/>
              </a:lnSpc>
            </a:pPr>
            <a:r>
              <a:rPr lang="id-ID" sz="110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endPar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2" name="TextBox 11"/>
          <p:cNvSpPr txBox="1"/>
          <p:nvPr/>
        </p:nvSpPr>
        <p:spPr>
          <a:xfrm>
            <a:off x="908660" y="4040538"/>
            <a:ext cx="944785"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13" name="TextBox 12"/>
          <p:cNvSpPr txBox="1"/>
          <p:nvPr/>
        </p:nvSpPr>
        <p:spPr>
          <a:xfrm>
            <a:off x="908660" y="4331831"/>
            <a:ext cx="128209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14" name="TextBox 13"/>
          <p:cNvSpPr txBox="1"/>
          <p:nvPr/>
        </p:nvSpPr>
        <p:spPr>
          <a:xfrm>
            <a:off x="4226559" y="3473051"/>
            <a:ext cx="528797" cy="310341"/>
          </a:xfrm>
          <a:prstGeom prst="rect">
            <a:avLst/>
          </a:prstGeom>
          <a:noFill/>
        </p:spPr>
        <p:txBody>
          <a:bodyPr wrap="square" rtlCol="0">
            <a:spAutoFit/>
          </a:bodyPr>
          <a:lstStyle/>
          <a:p>
            <a:pPr>
              <a:lnSpc>
                <a:spcPts val="1700"/>
              </a:lnSpc>
            </a:pPr>
            <a:r>
              <a:rPr lang="id-ID" sz="100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45%</a:t>
            </a:r>
            <a:endPar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5" name="TextBox 14"/>
          <p:cNvSpPr txBox="1"/>
          <p:nvPr/>
        </p:nvSpPr>
        <p:spPr>
          <a:xfrm>
            <a:off x="6025675" y="3752348"/>
            <a:ext cx="1282090" cy="310341"/>
          </a:xfrm>
          <a:prstGeom prst="rect">
            <a:avLst/>
          </a:prstGeom>
          <a:noFill/>
        </p:spPr>
        <p:txBody>
          <a:bodyPr wrap="square" rtlCol="0">
            <a:spAutoFit/>
          </a:bodyPr>
          <a:lstStyle/>
          <a:p>
            <a:pPr>
              <a:lnSpc>
                <a:spcPts val="1700"/>
              </a:lnSpc>
            </a:pPr>
            <a:r>
              <a:rPr lang="id-ID" sz="1000" spc="-40" dirty="0" smtClean="0">
                <a:solidFill>
                  <a:schemeClr val="bg1"/>
                </a:solidFill>
                <a:latin typeface="Lato regular" panose="020F0502020204030203" pitchFamily="34" charset="0"/>
                <a:ea typeface="Lato regular" panose="020F0502020204030203" pitchFamily="34" charset="0"/>
                <a:cs typeface="Lato regular" panose="020F0502020204030203" pitchFamily="34" charset="0"/>
              </a:rPr>
              <a:t>75%</a:t>
            </a:r>
            <a:endParaRPr lang="id-ID" sz="1000" spc="-40" dirty="0">
              <a:solidFill>
                <a:schemeClr val="bg1"/>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6" name="TextBox 15"/>
          <p:cNvSpPr txBox="1"/>
          <p:nvPr/>
        </p:nvSpPr>
        <p:spPr>
          <a:xfrm>
            <a:off x="4579583" y="4019230"/>
            <a:ext cx="443071" cy="310341"/>
          </a:xfrm>
          <a:prstGeom prst="rect">
            <a:avLst/>
          </a:prstGeom>
          <a:noFill/>
        </p:spPr>
        <p:txBody>
          <a:bodyPr wrap="square" rtlCol="0">
            <a:spAutoFit/>
          </a:bodyPr>
          <a:lstStyle/>
          <a:p>
            <a:pPr>
              <a:lnSpc>
                <a:spcPts val="1700"/>
              </a:lnSpc>
            </a:pPr>
            <a:r>
              <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sp>
        <p:nvSpPr>
          <p:cNvPr id="17" name="TextBox 16"/>
          <p:cNvSpPr txBox="1"/>
          <p:nvPr/>
        </p:nvSpPr>
        <p:spPr>
          <a:xfrm>
            <a:off x="3354044" y="4298039"/>
            <a:ext cx="617881" cy="310341"/>
          </a:xfrm>
          <a:prstGeom prst="rect">
            <a:avLst/>
          </a:prstGeom>
          <a:noFill/>
        </p:spPr>
        <p:txBody>
          <a:bodyPr wrap="square" rtlCol="0">
            <a:spAutoFit/>
          </a:bodyPr>
          <a:lstStyle/>
          <a:p>
            <a:pPr>
              <a:lnSpc>
                <a:spcPts val="1700"/>
              </a:lnSpc>
            </a:pPr>
            <a:r>
              <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25%</a:t>
            </a:r>
          </a:p>
        </p:txBody>
      </p:sp>
      <p:sp>
        <p:nvSpPr>
          <p:cNvPr id="18" name="Shape 649"/>
          <p:cNvSpPr/>
          <p:nvPr/>
        </p:nvSpPr>
        <p:spPr>
          <a:xfrm>
            <a:off x="2555309" y="3528562"/>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19" name="Shape 652"/>
          <p:cNvSpPr/>
          <p:nvPr/>
        </p:nvSpPr>
        <p:spPr>
          <a:xfrm>
            <a:off x="2555309" y="3806781"/>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0" name="Shape 655"/>
          <p:cNvSpPr/>
          <p:nvPr/>
        </p:nvSpPr>
        <p:spPr>
          <a:xfrm>
            <a:off x="2555309" y="4077033"/>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1" name="Shape 658"/>
          <p:cNvSpPr/>
          <p:nvPr/>
        </p:nvSpPr>
        <p:spPr>
          <a:xfrm>
            <a:off x="2555309" y="4355251"/>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7" name="Shape 34"/>
          <p:cNvSpPr/>
          <p:nvPr/>
        </p:nvSpPr>
        <p:spPr>
          <a:xfrm>
            <a:off x="2522044" y="507148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645"/>
          <p:cNvSpPr/>
          <p:nvPr/>
        </p:nvSpPr>
        <p:spPr>
          <a:xfrm>
            <a:off x="928347" y="780060"/>
            <a:ext cx="1083178" cy="8207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02</a:t>
            </a:r>
          </a:p>
        </p:txBody>
      </p:sp>
      <p:sp>
        <p:nvSpPr>
          <p:cNvPr id="30" name="TextBox 29"/>
          <p:cNvSpPr txBox="1"/>
          <p:nvPr/>
        </p:nvSpPr>
        <p:spPr>
          <a:xfrm>
            <a:off x="2464938" y="5386092"/>
            <a:ext cx="3560738"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3160237320"/>
      </p:ext>
    </p:extLst>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671"/>
          <p:cNvSpPr/>
          <p:nvPr/>
        </p:nvSpPr>
        <p:spPr>
          <a:xfrm rot="2700000">
            <a:off x="5308306" y="66975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Picture Placeholder 2"/>
          <p:cNvSpPr>
            <a:spLocks noGrp="1"/>
          </p:cNvSpPr>
          <p:nvPr>
            <p:ph type="pic" sz="quarter" idx="37"/>
          </p:nvPr>
        </p:nvSpPr>
        <p:spPr/>
      </p:sp>
      <p:sp>
        <p:nvSpPr>
          <p:cNvPr id="30" name="Picture Placeholder 29"/>
          <p:cNvSpPr>
            <a:spLocks noGrp="1"/>
          </p:cNvSpPr>
          <p:nvPr>
            <p:ph type="pic" sz="quarter" idx="38"/>
          </p:nvPr>
        </p:nvSpPr>
        <p:spPr/>
      </p:sp>
      <p:sp>
        <p:nvSpPr>
          <p:cNvPr id="31" name="Picture Placeholder 30"/>
          <p:cNvSpPr>
            <a:spLocks noGrp="1"/>
          </p:cNvSpPr>
          <p:nvPr>
            <p:ph type="pic" sz="quarter" idx="39"/>
          </p:nvPr>
        </p:nvSpPr>
        <p:spPr/>
      </p:sp>
      <p:sp>
        <p:nvSpPr>
          <p:cNvPr id="32" name="Picture Placeholder 31"/>
          <p:cNvSpPr>
            <a:spLocks noGrp="1"/>
          </p:cNvSpPr>
          <p:nvPr>
            <p:ph type="pic" sz="quarter" idx="40"/>
          </p:nvPr>
        </p:nvSpPr>
        <p:spPr/>
      </p:sp>
      <p:sp>
        <p:nvSpPr>
          <p:cNvPr id="35" name="Shape 646"/>
          <p:cNvSpPr/>
          <p:nvPr/>
        </p:nvSpPr>
        <p:spPr>
          <a:xfrm>
            <a:off x="7065738" y="608976"/>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6" name="Shape 42"/>
          <p:cNvSpPr/>
          <p:nvPr/>
        </p:nvSpPr>
        <p:spPr>
          <a:xfrm>
            <a:off x="7104019" y="1779985"/>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7</a:t>
            </a:r>
            <a:endParaRPr lang="en-US" sz="6500" b="1" spc="-70" dirty="0">
              <a:latin typeface="Montserrat SemiBold" panose="00000700000000000000" pitchFamily="50" charset="0"/>
            </a:endParaRPr>
          </a:p>
        </p:txBody>
      </p:sp>
      <p:sp>
        <p:nvSpPr>
          <p:cNvPr id="37" name="TextBox 36"/>
          <p:cNvSpPr txBox="1"/>
          <p:nvPr/>
        </p:nvSpPr>
        <p:spPr>
          <a:xfrm>
            <a:off x="6111428" y="3767986"/>
            <a:ext cx="944785"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38" name="TextBox 37"/>
          <p:cNvSpPr txBox="1"/>
          <p:nvPr/>
        </p:nvSpPr>
        <p:spPr>
          <a:xfrm>
            <a:off x="5810251" y="4111615"/>
            <a:ext cx="1242788"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39" name="TextBox 38"/>
          <p:cNvSpPr txBox="1"/>
          <p:nvPr/>
        </p:nvSpPr>
        <p:spPr>
          <a:xfrm>
            <a:off x="6111428" y="4425131"/>
            <a:ext cx="944785"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40" name="TextBox 39"/>
          <p:cNvSpPr txBox="1"/>
          <p:nvPr/>
        </p:nvSpPr>
        <p:spPr>
          <a:xfrm>
            <a:off x="5810251" y="4775110"/>
            <a:ext cx="1242788"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41" name="TextBox 40"/>
          <p:cNvSpPr txBox="1"/>
          <p:nvPr/>
        </p:nvSpPr>
        <p:spPr>
          <a:xfrm>
            <a:off x="6111428" y="5088435"/>
            <a:ext cx="944785"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powerpoint</a:t>
            </a:r>
          </a:p>
        </p:txBody>
      </p:sp>
      <p:sp>
        <p:nvSpPr>
          <p:cNvPr id="42" name="TextBox 41"/>
          <p:cNvSpPr txBox="1"/>
          <p:nvPr/>
        </p:nvSpPr>
        <p:spPr>
          <a:xfrm>
            <a:off x="5810251" y="5438414"/>
            <a:ext cx="1242788" cy="310341"/>
          </a:xfrm>
          <a:prstGeom prst="rect">
            <a:avLst/>
          </a:prstGeom>
          <a:noFill/>
        </p:spPr>
        <p:txBody>
          <a:bodyPr wrap="square" rtlCol="0">
            <a:spAutoFit/>
          </a:bodyPr>
          <a:lstStyle/>
          <a:p>
            <a:pPr algn="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keynote</a:t>
            </a:r>
          </a:p>
        </p:txBody>
      </p:sp>
      <p:sp>
        <p:nvSpPr>
          <p:cNvPr id="43" name="Shape 679"/>
          <p:cNvSpPr/>
          <p:nvPr/>
        </p:nvSpPr>
        <p:spPr>
          <a:xfrm>
            <a:off x="7276878" y="3880665"/>
            <a:ext cx="1203651"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4" name="Shape 680"/>
          <p:cNvSpPr/>
          <p:nvPr/>
        </p:nvSpPr>
        <p:spPr>
          <a:xfrm>
            <a:off x="7276878" y="4225557"/>
            <a:ext cx="1597304"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5" name="Shape 681"/>
          <p:cNvSpPr/>
          <p:nvPr/>
        </p:nvSpPr>
        <p:spPr>
          <a:xfrm>
            <a:off x="7276878" y="4541337"/>
            <a:ext cx="1983559"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6" name="Shape 682"/>
          <p:cNvSpPr/>
          <p:nvPr/>
        </p:nvSpPr>
        <p:spPr>
          <a:xfrm>
            <a:off x="7276878" y="4886230"/>
            <a:ext cx="1597304"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7" name="Shape 683"/>
          <p:cNvSpPr/>
          <p:nvPr/>
        </p:nvSpPr>
        <p:spPr>
          <a:xfrm>
            <a:off x="7276878" y="5231122"/>
            <a:ext cx="1000459"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8" name="Shape 684"/>
          <p:cNvSpPr/>
          <p:nvPr/>
        </p:nvSpPr>
        <p:spPr>
          <a:xfrm>
            <a:off x="7276878" y="5546902"/>
            <a:ext cx="613670"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9" name="TextBox 48"/>
          <p:cNvSpPr txBox="1"/>
          <p:nvPr/>
        </p:nvSpPr>
        <p:spPr>
          <a:xfrm>
            <a:off x="9298440" y="3767986"/>
            <a:ext cx="452780"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60%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0" name="TextBox 49"/>
          <p:cNvSpPr txBox="1"/>
          <p:nvPr/>
        </p:nvSpPr>
        <p:spPr>
          <a:xfrm>
            <a:off x="9298440" y="4112463"/>
            <a:ext cx="452780"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1" name="TextBox 50"/>
          <p:cNvSpPr txBox="1"/>
          <p:nvPr/>
        </p:nvSpPr>
        <p:spPr>
          <a:xfrm>
            <a:off x="9291298" y="4427567"/>
            <a:ext cx="538502"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100%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2" name="TextBox 51"/>
          <p:cNvSpPr txBox="1"/>
          <p:nvPr/>
        </p:nvSpPr>
        <p:spPr>
          <a:xfrm>
            <a:off x="9298440" y="4772044"/>
            <a:ext cx="452780"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3" name="TextBox 52"/>
          <p:cNvSpPr txBox="1"/>
          <p:nvPr/>
        </p:nvSpPr>
        <p:spPr>
          <a:xfrm>
            <a:off x="9298440" y="5082385"/>
            <a:ext cx="452780"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4" name="Shape 698"/>
          <p:cNvSpPr/>
          <p:nvPr/>
        </p:nvSpPr>
        <p:spPr>
          <a:xfrm rot="5400000">
            <a:off x="9795294" y="3759150"/>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5" name="Shape 699"/>
          <p:cNvSpPr/>
          <p:nvPr/>
        </p:nvSpPr>
        <p:spPr>
          <a:xfrm rot="16200000">
            <a:off x="9795294" y="413436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6" name="Shape 700"/>
          <p:cNvSpPr/>
          <p:nvPr/>
        </p:nvSpPr>
        <p:spPr>
          <a:xfrm rot="16200000">
            <a:off x="9795294" y="445014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7" name="Shape 701"/>
          <p:cNvSpPr/>
          <p:nvPr/>
        </p:nvSpPr>
        <p:spPr>
          <a:xfrm rot="5400000">
            <a:off x="9795294" y="5484825"/>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8" name="Shape 702"/>
          <p:cNvSpPr/>
          <p:nvPr/>
        </p:nvSpPr>
        <p:spPr>
          <a:xfrm rot="5400000">
            <a:off x="9795294" y="4809596"/>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9" name="Shape 703"/>
          <p:cNvSpPr/>
          <p:nvPr/>
        </p:nvSpPr>
        <p:spPr>
          <a:xfrm rot="16200000">
            <a:off x="9795294" y="5139932"/>
            <a:ext cx="209551" cy="208400"/>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0" name="Shape 689"/>
          <p:cNvSpPr/>
          <p:nvPr/>
        </p:nvSpPr>
        <p:spPr>
          <a:xfrm>
            <a:off x="5308306" y="815100"/>
            <a:ext cx="1083178" cy="8207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03</a:t>
            </a:r>
          </a:p>
        </p:txBody>
      </p:sp>
      <p:sp>
        <p:nvSpPr>
          <p:cNvPr id="62" name="TextBox 61"/>
          <p:cNvSpPr txBox="1"/>
          <p:nvPr/>
        </p:nvSpPr>
        <p:spPr>
          <a:xfrm>
            <a:off x="9298440" y="5426945"/>
            <a:ext cx="452780" cy="310341"/>
          </a:xfrm>
          <a:prstGeom prst="rect">
            <a:avLst/>
          </a:prstGeom>
          <a:noFill/>
        </p:spPr>
        <p:txBody>
          <a:bodyPr wrap="square" rtlCol="0">
            <a:spAutoFit/>
          </a:bodyPr>
          <a:lstStyle/>
          <a:p>
            <a:pPr algn="ctr">
              <a:lnSpc>
                <a:spcPts val="1700"/>
              </a:lnSpc>
            </a:pPr>
            <a:r>
              <a:rPr lang="id-ID" sz="105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40%</a:t>
            </a:r>
            <a:endParaRPr lang="id-ID" sz="105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3" name="Shape 702"/>
          <p:cNvSpPr/>
          <p:nvPr/>
        </p:nvSpPr>
        <p:spPr>
          <a:xfrm flipV="1">
            <a:off x="7168244" y="3272808"/>
            <a:ext cx="1" cy="2915057"/>
          </a:xfrm>
          <a:prstGeom prst="line">
            <a:avLst/>
          </a:prstGeom>
          <a:ln>
            <a:solidFill>
              <a:schemeClr val="bg1">
                <a:lumMod val="7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Tree>
    <p:extLst>
      <p:ext uri="{BB962C8B-B14F-4D97-AF65-F5344CB8AC3E}">
        <p14:creationId xmlns:p14="http://schemas.microsoft.com/office/powerpoint/2010/main" val="170074207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705"/>
          <p:cNvSpPr/>
          <p:nvPr/>
        </p:nvSpPr>
        <p:spPr>
          <a:xfrm>
            <a:off x="1176421" y="3392200"/>
            <a:ext cx="9682926" cy="635001"/>
          </a:xfrm>
          <a:prstGeom prst="rightArrow">
            <a:avLst>
              <a:gd name="adj1" fmla="val 82027"/>
              <a:gd name="adj2" fmla="val 80062"/>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Shape 722"/>
          <p:cNvSpPr/>
          <p:nvPr/>
        </p:nvSpPr>
        <p:spPr>
          <a:xfrm>
            <a:off x="2431907" y="432035"/>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4" name="Shape 42"/>
          <p:cNvSpPr/>
          <p:nvPr/>
        </p:nvSpPr>
        <p:spPr>
          <a:xfrm>
            <a:off x="6421379" y="483221"/>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8</a:t>
            </a:r>
            <a:endParaRPr lang="en-US" sz="6500" b="1" spc="-70" dirty="0">
              <a:latin typeface="Montserrat SemiBold" panose="00000700000000000000" pitchFamily="50" charset="0"/>
            </a:endParaRPr>
          </a:p>
        </p:txBody>
      </p:sp>
      <p:sp>
        <p:nvSpPr>
          <p:cNvPr id="6" name="Shape 706"/>
          <p:cNvSpPr/>
          <p:nvPr/>
        </p:nvSpPr>
        <p:spPr>
          <a:xfrm>
            <a:off x="6628474"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707"/>
          <p:cNvSpPr/>
          <p:nvPr/>
        </p:nvSpPr>
        <p:spPr>
          <a:xfrm>
            <a:off x="4287176"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708"/>
          <p:cNvSpPr/>
          <p:nvPr/>
        </p:nvSpPr>
        <p:spPr>
          <a:xfrm>
            <a:off x="8971536"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709"/>
          <p:cNvSpPr/>
          <p:nvPr/>
        </p:nvSpPr>
        <p:spPr>
          <a:xfrm>
            <a:off x="1896704"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0" name="Shape 710"/>
          <p:cNvSpPr/>
          <p:nvPr/>
        </p:nvSpPr>
        <p:spPr>
          <a:xfrm>
            <a:off x="9237532" y="3472112"/>
            <a:ext cx="332625" cy="475178"/>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1" name="Shape 711"/>
          <p:cNvSpPr/>
          <p:nvPr/>
        </p:nvSpPr>
        <p:spPr>
          <a:xfrm>
            <a:off x="2162699" y="3563345"/>
            <a:ext cx="332625" cy="292712"/>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2" name="Shape 712"/>
          <p:cNvSpPr/>
          <p:nvPr/>
        </p:nvSpPr>
        <p:spPr>
          <a:xfrm>
            <a:off x="6925886" y="3563345"/>
            <a:ext cx="292711" cy="292712"/>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3" name="Shape 713"/>
          <p:cNvSpPr/>
          <p:nvPr/>
        </p:nvSpPr>
        <p:spPr>
          <a:xfrm>
            <a:off x="4573127" y="3563336"/>
            <a:ext cx="292712" cy="292730"/>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4" name="Shape 724"/>
          <p:cNvSpPr/>
          <p:nvPr/>
        </p:nvSpPr>
        <p:spPr>
          <a:xfrm>
            <a:off x="1894323" y="2488845"/>
            <a:ext cx="869377" cy="51296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dirty="0">
                <a:latin typeface="Montserrat Medium" panose="00000600000000000000" pitchFamily="50" charset="0"/>
              </a:rPr>
              <a:t>1</a:t>
            </a:r>
          </a:p>
        </p:txBody>
      </p:sp>
      <p:sp>
        <p:nvSpPr>
          <p:cNvPr id="15" name="Shape 725"/>
          <p:cNvSpPr/>
          <p:nvPr/>
        </p:nvSpPr>
        <p:spPr>
          <a:xfrm>
            <a:off x="4309855" y="2488845"/>
            <a:ext cx="869378" cy="51296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latin typeface="Montserrat Medium" panose="00000600000000000000" pitchFamily="50" charset="0"/>
              </a:rPr>
              <a:t>2</a:t>
            </a:r>
          </a:p>
        </p:txBody>
      </p:sp>
      <p:sp>
        <p:nvSpPr>
          <p:cNvPr id="16" name="Shape 726"/>
          <p:cNvSpPr/>
          <p:nvPr/>
        </p:nvSpPr>
        <p:spPr>
          <a:xfrm>
            <a:off x="6651154" y="2488845"/>
            <a:ext cx="869377" cy="51296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latin typeface="Montserrat Medium" panose="00000600000000000000" pitchFamily="50" charset="0"/>
              </a:rPr>
              <a:t>3</a:t>
            </a:r>
          </a:p>
        </p:txBody>
      </p:sp>
      <p:sp>
        <p:nvSpPr>
          <p:cNvPr id="17" name="Shape 727"/>
          <p:cNvSpPr/>
          <p:nvPr/>
        </p:nvSpPr>
        <p:spPr>
          <a:xfrm>
            <a:off x="8994215" y="2488845"/>
            <a:ext cx="869378" cy="51296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latin typeface="Montserrat Medium" panose="00000600000000000000" pitchFamily="50" charset="0"/>
              </a:rPr>
              <a:t>4</a:t>
            </a:r>
          </a:p>
        </p:txBody>
      </p:sp>
      <p:sp>
        <p:nvSpPr>
          <p:cNvPr id="18" name="TextBox 17"/>
          <p:cNvSpPr txBox="1"/>
          <p:nvPr/>
        </p:nvSpPr>
        <p:spPr>
          <a:xfrm>
            <a:off x="1340676" y="4972728"/>
            <a:ext cx="2034984"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19" name="Shape 34"/>
          <p:cNvSpPr/>
          <p:nvPr/>
        </p:nvSpPr>
        <p:spPr>
          <a:xfrm>
            <a:off x="1409189" y="467449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TextBox 19"/>
          <p:cNvSpPr txBox="1"/>
          <p:nvPr/>
        </p:nvSpPr>
        <p:spPr>
          <a:xfrm>
            <a:off x="3722659" y="4967965"/>
            <a:ext cx="2034984"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1" name="Shape 34"/>
          <p:cNvSpPr/>
          <p:nvPr/>
        </p:nvSpPr>
        <p:spPr>
          <a:xfrm>
            <a:off x="3791172" y="466973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TextBox 21"/>
          <p:cNvSpPr txBox="1"/>
          <p:nvPr/>
        </p:nvSpPr>
        <p:spPr>
          <a:xfrm>
            <a:off x="6077650" y="4971140"/>
            <a:ext cx="2034984"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3" name="Shape 34"/>
          <p:cNvSpPr/>
          <p:nvPr/>
        </p:nvSpPr>
        <p:spPr>
          <a:xfrm>
            <a:off x="6146163" y="46729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TextBox 23"/>
          <p:cNvSpPr txBox="1"/>
          <p:nvPr/>
        </p:nvSpPr>
        <p:spPr>
          <a:xfrm>
            <a:off x="8422072" y="4971140"/>
            <a:ext cx="2034984"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5" name="Shape 34"/>
          <p:cNvSpPr/>
          <p:nvPr/>
        </p:nvSpPr>
        <p:spPr>
          <a:xfrm>
            <a:off x="8490585" y="46729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352155059"/>
      </p:ext>
    </p:extLst>
  </p:cSld>
  <p:clrMapOvr>
    <a:masterClrMapping/>
  </p:clrMapOvr>
  <p:transition spd="med">
    <p:pull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646"/>
          <p:cNvSpPr/>
          <p:nvPr/>
        </p:nvSpPr>
        <p:spPr>
          <a:xfrm>
            <a:off x="7464983" y="195790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7" name="Shape 42"/>
          <p:cNvSpPr/>
          <p:nvPr/>
        </p:nvSpPr>
        <p:spPr>
          <a:xfrm>
            <a:off x="7503264" y="3052709"/>
            <a:ext cx="3009094"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8</a:t>
            </a:r>
            <a:endParaRPr lang="en-US" sz="6500" b="1" spc="-70" dirty="0">
              <a:latin typeface="Montserrat SemiBold" panose="00000700000000000000" pitchFamily="50" charset="0"/>
            </a:endParaRPr>
          </a:p>
        </p:txBody>
      </p:sp>
      <p:sp>
        <p:nvSpPr>
          <p:cNvPr id="28" name="Shape 32"/>
          <p:cNvSpPr/>
          <p:nvPr/>
        </p:nvSpPr>
        <p:spPr>
          <a:xfrm>
            <a:off x="7527451" y="4270927"/>
            <a:ext cx="363584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spue hom</a:t>
            </a:r>
          </a:p>
        </p:txBody>
      </p:sp>
      <p:sp>
        <p:nvSpPr>
          <p:cNvPr id="31" name="TextBox 30"/>
          <p:cNvSpPr txBox="1"/>
          <p:nvPr/>
        </p:nvSpPr>
        <p:spPr>
          <a:xfrm>
            <a:off x="3117088" y="990181"/>
            <a:ext cx="2631250" cy="746358"/>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3171314" y="68242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TextBox 32"/>
          <p:cNvSpPr txBox="1"/>
          <p:nvPr/>
        </p:nvSpPr>
        <p:spPr>
          <a:xfrm>
            <a:off x="3788201" y="2466555"/>
            <a:ext cx="2631250" cy="746358"/>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4" name="Shape 34"/>
          <p:cNvSpPr/>
          <p:nvPr/>
        </p:nvSpPr>
        <p:spPr>
          <a:xfrm>
            <a:off x="3842427" y="215880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5" name="TextBox 34"/>
          <p:cNvSpPr txBox="1"/>
          <p:nvPr/>
        </p:nvSpPr>
        <p:spPr>
          <a:xfrm>
            <a:off x="4378751" y="3923715"/>
            <a:ext cx="2631250" cy="746358"/>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6" name="Shape 34"/>
          <p:cNvSpPr/>
          <p:nvPr/>
        </p:nvSpPr>
        <p:spPr>
          <a:xfrm>
            <a:off x="4432977" y="361596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7" name="TextBox 36"/>
          <p:cNvSpPr txBox="1"/>
          <p:nvPr/>
        </p:nvSpPr>
        <p:spPr>
          <a:xfrm>
            <a:off x="4319762" y="5352464"/>
            <a:ext cx="2631250" cy="746358"/>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8" name="Shape 34"/>
          <p:cNvSpPr/>
          <p:nvPr/>
        </p:nvSpPr>
        <p:spPr>
          <a:xfrm>
            <a:off x="4373988" y="50447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730"/>
          <p:cNvSpPr/>
          <p:nvPr/>
        </p:nvSpPr>
        <p:spPr>
          <a:xfrm>
            <a:off x="2205593" y="687806"/>
            <a:ext cx="607836" cy="607836"/>
          </a:xfrm>
          <a:prstGeom prst="ellipse">
            <a:avLst/>
          </a:prstGeom>
          <a:solidFill>
            <a:srgbClr val="DDDDDD"/>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0" name="Shape 731"/>
          <p:cNvSpPr/>
          <p:nvPr/>
        </p:nvSpPr>
        <p:spPr>
          <a:xfrm>
            <a:off x="2254632" y="764827"/>
            <a:ext cx="509750" cy="453811"/>
          </a:xfrm>
          <a:custGeom>
            <a:avLst/>
            <a:gdLst/>
            <a:ahLst/>
            <a:cxnLst>
              <a:cxn ang="0">
                <a:pos x="wd2" y="hd2"/>
              </a:cxn>
              <a:cxn ang="5400000">
                <a:pos x="wd2" y="hd2"/>
              </a:cxn>
              <a:cxn ang="10800000">
                <a:pos x="wd2" y="hd2"/>
              </a:cxn>
              <a:cxn ang="16200000">
                <a:pos x="wd2" y="hd2"/>
              </a:cxn>
            </a:cxnLst>
            <a:rect l="0" t="0" r="r" b="b"/>
            <a:pathLst>
              <a:path w="21600" h="21600" extrusionOk="0">
                <a:moveTo>
                  <a:pt x="17360" y="0"/>
                </a:moveTo>
                <a:cubicBezTo>
                  <a:pt x="17248" y="0"/>
                  <a:pt x="17149" y="31"/>
                  <a:pt x="17076" y="113"/>
                </a:cubicBezTo>
                <a:cubicBezTo>
                  <a:pt x="17005" y="194"/>
                  <a:pt x="16960" y="305"/>
                  <a:pt x="16960" y="431"/>
                </a:cubicBezTo>
                <a:lnTo>
                  <a:pt x="16960" y="3038"/>
                </a:lnTo>
                <a:lnTo>
                  <a:pt x="13888" y="3038"/>
                </a:lnTo>
                <a:cubicBezTo>
                  <a:pt x="13342" y="3038"/>
                  <a:pt x="12818" y="3113"/>
                  <a:pt x="12336" y="3263"/>
                </a:cubicBezTo>
                <a:cubicBezTo>
                  <a:pt x="11854" y="3411"/>
                  <a:pt x="11440" y="3595"/>
                  <a:pt x="11067" y="3825"/>
                </a:cubicBezTo>
                <a:cubicBezTo>
                  <a:pt x="10694" y="4054"/>
                  <a:pt x="10331" y="4355"/>
                  <a:pt x="9982" y="4744"/>
                </a:cubicBezTo>
                <a:cubicBezTo>
                  <a:pt x="9633" y="5131"/>
                  <a:pt x="9325" y="5508"/>
                  <a:pt x="9081" y="5869"/>
                </a:cubicBezTo>
                <a:cubicBezTo>
                  <a:pt x="8836" y="6229"/>
                  <a:pt x="8581" y="6678"/>
                  <a:pt x="8313" y="7219"/>
                </a:cubicBezTo>
                <a:cubicBezTo>
                  <a:pt x="8044" y="7760"/>
                  <a:pt x="7826" y="8238"/>
                  <a:pt x="7662" y="8644"/>
                </a:cubicBezTo>
                <a:cubicBezTo>
                  <a:pt x="7497" y="9050"/>
                  <a:pt x="7294" y="9549"/>
                  <a:pt x="7061" y="10144"/>
                </a:cubicBezTo>
                <a:cubicBezTo>
                  <a:pt x="6691" y="11127"/>
                  <a:pt x="6383" y="11909"/>
                  <a:pt x="6126" y="12469"/>
                </a:cubicBezTo>
                <a:cubicBezTo>
                  <a:pt x="5934" y="12883"/>
                  <a:pt x="5760" y="13215"/>
                  <a:pt x="5592" y="13500"/>
                </a:cubicBezTo>
                <a:cubicBezTo>
                  <a:pt x="5423" y="13784"/>
                  <a:pt x="5215" y="14073"/>
                  <a:pt x="4974" y="14344"/>
                </a:cubicBezTo>
                <a:cubicBezTo>
                  <a:pt x="4733" y="14615"/>
                  <a:pt x="4453" y="14808"/>
                  <a:pt x="4140" y="14944"/>
                </a:cubicBezTo>
                <a:cubicBezTo>
                  <a:pt x="3827" y="15079"/>
                  <a:pt x="3474" y="15150"/>
                  <a:pt x="3088" y="15150"/>
                </a:cubicBezTo>
                <a:lnTo>
                  <a:pt x="401" y="15150"/>
                </a:lnTo>
                <a:cubicBezTo>
                  <a:pt x="288" y="15150"/>
                  <a:pt x="189" y="15200"/>
                  <a:pt x="117" y="15281"/>
                </a:cubicBezTo>
                <a:cubicBezTo>
                  <a:pt x="45" y="15363"/>
                  <a:pt x="0" y="15455"/>
                  <a:pt x="0" y="15581"/>
                </a:cubicBezTo>
                <a:lnTo>
                  <a:pt x="0" y="18187"/>
                </a:lnTo>
                <a:cubicBezTo>
                  <a:pt x="0" y="18314"/>
                  <a:pt x="45" y="18406"/>
                  <a:pt x="117" y="18487"/>
                </a:cubicBezTo>
                <a:cubicBezTo>
                  <a:pt x="189" y="18568"/>
                  <a:pt x="288" y="18619"/>
                  <a:pt x="401" y="18619"/>
                </a:cubicBezTo>
                <a:lnTo>
                  <a:pt x="3088" y="18619"/>
                </a:lnTo>
                <a:cubicBezTo>
                  <a:pt x="3635" y="18619"/>
                  <a:pt x="4159" y="18543"/>
                  <a:pt x="4640" y="18394"/>
                </a:cubicBezTo>
                <a:cubicBezTo>
                  <a:pt x="5122" y="18246"/>
                  <a:pt x="5536" y="18062"/>
                  <a:pt x="5909" y="17831"/>
                </a:cubicBezTo>
                <a:cubicBezTo>
                  <a:pt x="6282" y="17602"/>
                  <a:pt x="6645" y="17282"/>
                  <a:pt x="6994" y="16894"/>
                </a:cubicBezTo>
                <a:cubicBezTo>
                  <a:pt x="7344" y="16506"/>
                  <a:pt x="7650" y="16129"/>
                  <a:pt x="7896" y="15769"/>
                </a:cubicBezTo>
                <a:cubicBezTo>
                  <a:pt x="8140" y="15408"/>
                  <a:pt x="8395" y="14960"/>
                  <a:pt x="8663" y="14419"/>
                </a:cubicBezTo>
                <a:cubicBezTo>
                  <a:pt x="8933" y="13878"/>
                  <a:pt x="9150" y="13400"/>
                  <a:pt x="9314" y="12994"/>
                </a:cubicBezTo>
                <a:cubicBezTo>
                  <a:pt x="9479" y="12588"/>
                  <a:pt x="9683" y="12089"/>
                  <a:pt x="9915" y="11494"/>
                </a:cubicBezTo>
                <a:cubicBezTo>
                  <a:pt x="10285" y="10510"/>
                  <a:pt x="10593" y="9746"/>
                  <a:pt x="10850" y="9187"/>
                </a:cubicBezTo>
                <a:cubicBezTo>
                  <a:pt x="11043" y="8772"/>
                  <a:pt x="11216" y="8422"/>
                  <a:pt x="11384" y="8138"/>
                </a:cubicBezTo>
                <a:cubicBezTo>
                  <a:pt x="11553" y="7854"/>
                  <a:pt x="11761" y="7583"/>
                  <a:pt x="12002" y="7313"/>
                </a:cubicBezTo>
                <a:cubicBezTo>
                  <a:pt x="12243" y="7042"/>
                  <a:pt x="12523" y="6829"/>
                  <a:pt x="12836" y="6694"/>
                </a:cubicBezTo>
                <a:cubicBezTo>
                  <a:pt x="13149" y="6558"/>
                  <a:pt x="13503" y="6488"/>
                  <a:pt x="13888" y="6488"/>
                </a:cubicBezTo>
                <a:lnTo>
                  <a:pt x="16960" y="6488"/>
                </a:lnTo>
                <a:lnTo>
                  <a:pt x="16960" y="9094"/>
                </a:lnTo>
                <a:cubicBezTo>
                  <a:pt x="16960" y="9211"/>
                  <a:pt x="17000" y="9309"/>
                  <a:pt x="17076" y="9394"/>
                </a:cubicBezTo>
                <a:cubicBezTo>
                  <a:pt x="17153" y="9480"/>
                  <a:pt x="17256" y="9525"/>
                  <a:pt x="17360" y="9525"/>
                </a:cubicBezTo>
                <a:cubicBezTo>
                  <a:pt x="17473" y="9525"/>
                  <a:pt x="17555" y="9475"/>
                  <a:pt x="17627" y="9394"/>
                </a:cubicBezTo>
                <a:lnTo>
                  <a:pt x="21483" y="5081"/>
                </a:lnTo>
                <a:cubicBezTo>
                  <a:pt x="21556" y="5000"/>
                  <a:pt x="21600" y="4889"/>
                  <a:pt x="21600" y="4763"/>
                </a:cubicBezTo>
                <a:cubicBezTo>
                  <a:pt x="21600" y="4637"/>
                  <a:pt x="21556" y="4526"/>
                  <a:pt x="21483" y="4444"/>
                </a:cubicBezTo>
                <a:lnTo>
                  <a:pt x="17644" y="131"/>
                </a:lnTo>
                <a:cubicBezTo>
                  <a:pt x="17547" y="40"/>
                  <a:pt x="17456" y="0"/>
                  <a:pt x="17360" y="0"/>
                </a:cubicBezTo>
                <a:close/>
                <a:moveTo>
                  <a:pt x="401" y="3113"/>
                </a:moveTo>
                <a:cubicBezTo>
                  <a:pt x="288" y="3113"/>
                  <a:pt x="189" y="3163"/>
                  <a:pt x="117" y="3244"/>
                </a:cubicBezTo>
                <a:cubicBezTo>
                  <a:pt x="45" y="3325"/>
                  <a:pt x="0" y="3417"/>
                  <a:pt x="0" y="3544"/>
                </a:cubicBezTo>
                <a:lnTo>
                  <a:pt x="0" y="6150"/>
                </a:lnTo>
                <a:cubicBezTo>
                  <a:pt x="0" y="6276"/>
                  <a:pt x="45" y="6369"/>
                  <a:pt x="117" y="6450"/>
                </a:cubicBezTo>
                <a:cubicBezTo>
                  <a:pt x="189" y="6531"/>
                  <a:pt x="288" y="6581"/>
                  <a:pt x="401" y="6581"/>
                </a:cubicBezTo>
                <a:lnTo>
                  <a:pt x="3088" y="6581"/>
                </a:lnTo>
                <a:cubicBezTo>
                  <a:pt x="3441" y="6581"/>
                  <a:pt x="3772" y="6638"/>
                  <a:pt x="4073" y="6769"/>
                </a:cubicBezTo>
                <a:cubicBezTo>
                  <a:pt x="4375" y="6899"/>
                  <a:pt x="4619" y="7053"/>
                  <a:pt x="4824" y="7238"/>
                </a:cubicBezTo>
                <a:cubicBezTo>
                  <a:pt x="5028" y="7422"/>
                  <a:pt x="5237" y="7681"/>
                  <a:pt x="5442" y="8006"/>
                </a:cubicBezTo>
                <a:cubicBezTo>
                  <a:pt x="5646" y="8331"/>
                  <a:pt x="5805" y="8621"/>
                  <a:pt x="5926" y="8869"/>
                </a:cubicBezTo>
                <a:cubicBezTo>
                  <a:pt x="6046" y="9117"/>
                  <a:pt x="6200" y="9438"/>
                  <a:pt x="6377" y="9844"/>
                </a:cubicBezTo>
                <a:cubicBezTo>
                  <a:pt x="6994" y="8212"/>
                  <a:pt x="7547" y="6979"/>
                  <a:pt x="8029" y="6150"/>
                </a:cubicBezTo>
                <a:cubicBezTo>
                  <a:pt x="6744" y="4120"/>
                  <a:pt x="5095" y="3113"/>
                  <a:pt x="3088" y="3113"/>
                </a:cubicBezTo>
                <a:lnTo>
                  <a:pt x="401" y="3113"/>
                </a:lnTo>
                <a:close/>
                <a:moveTo>
                  <a:pt x="10516" y="11831"/>
                </a:moveTo>
                <a:cubicBezTo>
                  <a:pt x="9898" y="13454"/>
                  <a:pt x="9354" y="14686"/>
                  <a:pt x="8880" y="15525"/>
                </a:cubicBezTo>
                <a:cubicBezTo>
                  <a:pt x="9097" y="15877"/>
                  <a:pt x="9315" y="16188"/>
                  <a:pt x="9548" y="16462"/>
                </a:cubicBezTo>
                <a:cubicBezTo>
                  <a:pt x="9781" y="16737"/>
                  <a:pt x="10006" y="16987"/>
                  <a:pt x="10216" y="17194"/>
                </a:cubicBezTo>
                <a:cubicBezTo>
                  <a:pt x="10424" y="17401"/>
                  <a:pt x="10669" y="17584"/>
                  <a:pt x="10934" y="17737"/>
                </a:cubicBezTo>
                <a:cubicBezTo>
                  <a:pt x="11198" y="17891"/>
                  <a:pt x="11417" y="18009"/>
                  <a:pt x="11618" y="18112"/>
                </a:cubicBezTo>
                <a:cubicBezTo>
                  <a:pt x="11819" y="18216"/>
                  <a:pt x="12081" y="18293"/>
                  <a:pt x="12386" y="18356"/>
                </a:cubicBezTo>
                <a:cubicBezTo>
                  <a:pt x="12691" y="18419"/>
                  <a:pt x="12945" y="18474"/>
                  <a:pt x="13154" y="18506"/>
                </a:cubicBezTo>
                <a:cubicBezTo>
                  <a:pt x="13362" y="18538"/>
                  <a:pt x="13643" y="18567"/>
                  <a:pt x="14005" y="18581"/>
                </a:cubicBezTo>
                <a:cubicBezTo>
                  <a:pt x="14367" y="18594"/>
                  <a:pt x="14664" y="18586"/>
                  <a:pt x="14890" y="18581"/>
                </a:cubicBezTo>
                <a:cubicBezTo>
                  <a:pt x="15114" y="18577"/>
                  <a:pt x="15432" y="18585"/>
                  <a:pt x="15858" y="18581"/>
                </a:cubicBezTo>
                <a:cubicBezTo>
                  <a:pt x="16283" y="18576"/>
                  <a:pt x="16636" y="18562"/>
                  <a:pt x="16893" y="18562"/>
                </a:cubicBezTo>
                <a:lnTo>
                  <a:pt x="16893" y="21169"/>
                </a:lnTo>
                <a:cubicBezTo>
                  <a:pt x="16893" y="21286"/>
                  <a:pt x="16934" y="21384"/>
                  <a:pt x="17010" y="21469"/>
                </a:cubicBezTo>
                <a:cubicBezTo>
                  <a:pt x="17086" y="21555"/>
                  <a:pt x="17172" y="21600"/>
                  <a:pt x="17277" y="21600"/>
                </a:cubicBezTo>
                <a:cubicBezTo>
                  <a:pt x="17389" y="21600"/>
                  <a:pt x="17472" y="21550"/>
                  <a:pt x="17544" y="21469"/>
                </a:cubicBezTo>
                <a:lnTo>
                  <a:pt x="21400" y="17156"/>
                </a:lnTo>
                <a:cubicBezTo>
                  <a:pt x="21472" y="17075"/>
                  <a:pt x="21517" y="16964"/>
                  <a:pt x="21517" y="16837"/>
                </a:cubicBezTo>
                <a:cubicBezTo>
                  <a:pt x="21517" y="16711"/>
                  <a:pt x="21473" y="16600"/>
                  <a:pt x="21400" y="16519"/>
                </a:cubicBezTo>
                <a:cubicBezTo>
                  <a:pt x="21400" y="16519"/>
                  <a:pt x="17560" y="12206"/>
                  <a:pt x="17560" y="12206"/>
                </a:cubicBezTo>
                <a:cubicBezTo>
                  <a:pt x="17464" y="12115"/>
                  <a:pt x="17373" y="12075"/>
                  <a:pt x="17277" y="12075"/>
                </a:cubicBezTo>
                <a:cubicBezTo>
                  <a:pt x="17164" y="12075"/>
                  <a:pt x="17064" y="12107"/>
                  <a:pt x="16993" y="12187"/>
                </a:cubicBezTo>
                <a:cubicBezTo>
                  <a:pt x="16921" y="12269"/>
                  <a:pt x="16893" y="12380"/>
                  <a:pt x="16893" y="12506"/>
                </a:cubicBezTo>
                <a:lnTo>
                  <a:pt x="16893" y="15112"/>
                </a:lnTo>
                <a:lnTo>
                  <a:pt x="13805" y="15112"/>
                </a:lnTo>
                <a:cubicBezTo>
                  <a:pt x="13451" y="15112"/>
                  <a:pt x="13121" y="15038"/>
                  <a:pt x="12820" y="14906"/>
                </a:cubicBezTo>
                <a:cubicBezTo>
                  <a:pt x="12519" y="14775"/>
                  <a:pt x="12273" y="14623"/>
                  <a:pt x="12069" y="14437"/>
                </a:cubicBezTo>
                <a:cubicBezTo>
                  <a:pt x="11864" y="14253"/>
                  <a:pt x="11656" y="13994"/>
                  <a:pt x="11451" y="13669"/>
                </a:cubicBezTo>
                <a:cubicBezTo>
                  <a:pt x="11246" y="13344"/>
                  <a:pt x="11087" y="13054"/>
                  <a:pt x="10967" y="12806"/>
                </a:cubicBezTo>
                <a:cubicBezTo>
                  <a:pt x="10846" y="12558"/>
                  <a:pt x="10692" y="12236"/>
                  <a:pt x="10516" y="1183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1" name="Shape 734"/>
          <p:cNvSpPr/>
          <p:nvPr/>
        </p:nvSpPr>
        <p:spPr>
          <a:xfrm>
            <a:off x="2871829" y="2164559"/>
            <a:ext cx="607836" cy="607836"/>
          </a:xfrm>
          <a:prstGeom prst="ellipse">
            <a:avLst/>
          </a:pr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2" name="Shape 737"/>
          <p:cNvSpPr/>
          <p:nvPr/>
        </p:nvSpPr>
        <p:spPr>
          <a:xfrm>
            <a:off x="3468613" y="3618497"/>
            <a:ext cx="607836" cy="607836"/>
          </a:xfrm>
          <a:prstGeom prst="ellipse">
            <a:avLst/>
          </a:prstGeom>
          <a:solidFill>
            <a:srgbClr val="000000"/>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3" name="Shape 740"/>
          <p:cNvSpPr/>
          <p:nvPr/>
        </p:nvSpPr>
        <p:spPr>
          <a:xfrm>
            <a:off x="3402993" y="5046008"/>
            <a:ext cx="607836" cy="607835"/>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4" name="Shape 743"/>
          <p:cNvSpPr/>
          <p:nvPr/>
        </p:nvSpPr>
        <p:spPr>
          <a:xfrm>
            <a:off x="2885339" y="2199183"/>
            <a:ext cx="547732" cy="573212"/>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5" name="Shape 744"/>
          <p:cNvSpPr/>
          <p:nvPr/>
        </p:nvSpPr>
        <p:spPr>
          <a:xfrm>
            <a:off x="3596665" y="3651305"/>
            <a:ext cx="401250" cy="573212"/>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6" name="Shape 745"/>
          <p:cNvSpPr/>
          <p:nvPr/>
        </p:nvSpPr>
        <p:spPr>
          <a:xfrm>
            <a:off x="3376920" y="5092883"/>
            <a:ext cx="530426" cy="514085"/>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7" name="Shape 729"/>
          <p:cNvSpPr/>
          <p:nvPr/>
        </p:nvSpPr>
        <p:spPr>
          <a:xfrm flipH="1">
            <a:off x="938298" y="884915"/>
            <a:ext cx="2255194" cy="5459456"/>
          </a:xfrm>
          <a:custGeom>
            <a:avLst/>
            <a:gdLst/>
            <a:ahLst/>
            <a:cxnLst>
              <a:cxn ang="0">
                <a:pos x="wd2" y="hd2"/>
              </a:cxn>
              <a:cxn ang="5400000">
                <a:pos x="wd2" y="hd2"/>
              </a:cxn>
              <a:cxn ang="10800000">
                <a:pos x="wd2" y="hd2"/>
              </a:cxn>
              <a:cxn ang="16200000">
                <a:pos x="wd2" y="hd2"/>
              </a:cxn>
            </a:cxnLst>
            <a:rect l="0" t="0" r="r" b="b"/>
            <a:pathLst>
              <a:path w="21559" h="21600" extrusionOk="0">
                <a:moveTo>
                  <a:pt x="21229" y="0"/>
                </a:moveTo>
                <a:cubicBezTo>
                  <a:pt x="19580" y="34"/>
                  <a:pt x="18426" y="290"/>
                  <a:pt x="17664" y="698"/>
                </a:cubicBezTo>
                <a:cubicBezTo>
                  <a:pt x="16901" y="1107"/>
                  <a:pt x="16530" y="1669"/>
                  <a:pt x="16448" y="2317"/>
                </a:cubicBezTo>
                <a:cubicBezTo>
                  <a:pt x="15870" y="2215"/>
                  <a:pt x="15706" y="2487"/>
                  <a:pt x="15809" y="2802"/>
                </a:cubicBezTo>
                <a:cubicBezTo>
                  <a:pt x="15912" y="3117"/>
                  <a:pt x="16283" y="3475"/>
                  <a:pt x="16777" y="3543"/>
                </a:cubicBezTo>
                <a:cubicBezTo>
                  <a:pt x="16942" y="3748"/>
                  <a:pt x="17107" y="3918"/>
                  <a:pt x="17293" y="4071"/>
                </a:cubicBezTo>
                <a:cubicBezTo>
                  <a:pt x="17478" y="4225"/>
                  <a:pt x="17684" y="4361"/>
                  <a:pt x="17932" y="4497"/>
                </a:cubicBezTo>
                <a:cubicBezTo>
                  <a:pt x="17932" y="5042"/>
                  <a:pt x="17932" y="5315"/>
                  <a:pt x="17932" y="5451"/>
                </a:cubicBezTo>
                <a:cubicBezTo>
                  <a:pt x="17932" y="5587"/>
                  <a:pt x="17932" y="5587"/>
                  <a:pt x="17932" y="5587"/>
                </a:cubicBezTo>
                <a:cubicBezTo>
                  <a:pt x="17272" y="5860"/>
                  <a:pt x="16530" y="6064"/>
                  <a:pt x="15706" y="6226"/>
                </a:cubicBezTo>
                <a:cubicBezTo>
                  <a:pt x="14881" y="6388"/>
                  <a:pt x="13974" y="6507"/>
                  <a:pt x="12985" y="6609"/>
                </a:cubicBezTo>
                <a:cubicBezTo>
                  <a:pt x="12161" y="6644"/>
                  <a:pt x="11295" y="6644"/>
                  <a:pt x="10532" y="6729"/>
                </a:cubicBezTo>
                <a:cubicBezTo>
                  <a:pt x="9770" y="6814"/>
                  <a:pt x="9110" y="6984"/>
                  <a:pt x="8698" y="7359"/>
                </a:cubicBezTo>
                <a:cubicBezTo>
                  <a:pt x="8533" y="7529"/>
                  <a:pt x="8203" y="7870"/>
                  <a:pt x="7935" y="8381"/>
                </a:cubicBezTo>
                <a:cubicBezTo>
                  <a:pt x="7667" y="8892"/>
                  <a:pt x="7461" y="9574"/>
                  <a:pt x="7544" y="10425"/>
                </a:cubicBezTo>
                <a:cubicBezTo>
                  <a:pt x="7544" y="10868"/>
                  <a:pt x="7626" y="11294"/>
                  <a:pt x="7585" y="11677"/>
                </a:cubicBezTo>
                <a:cubicBezTo>
                  <a:pt x="7544" y="12061"/>
                  <a:pt x="7379" y="12401"/>
                  <a:pt x="6884" y="12674"/>
                </a:cubicBezTo>
                <a:cubicBezTo>
                  <a:pt x="5977" y="13219"/>
                  <a:pt x="5112" y="14445"/>
                  <a:pt x="4452" y="15561"/>
                </a:cubicBezTo>
                <a:cubicBezTo>
                  <a:pt x="3793" y="16677"/>
                  <a:pt x="3339" y="17682"/>
                  <a:pt x="3257" y="17784"/>
                </a:cubicBezTo>
                <a:cubicBezTo>
                  <a:pt x="3092" y="17852"/>
                  <a:pt x="2886" y="17955"/>
                  <a:pt x="2680" y="18065"/>
                </a:cubicBezTo>
                <a:cubicBezTo>
                  <a:pt x="2474" y="18176"/>
                  <a:pt x="2267" y="18295"/>
                  <a:pt x="2103" y="18397"/>
                </a:cubicBezTo>
                <a:cubicBezTo>
                  <a:pt x="1113" y="18772"/>
                  <a:pt x="619" y="18960"/>
                  <a:pt x="371" y="19053"/>
                </a:cubicBezTo>
                <a:cubicBezTo>
                  <a:pt x="124" y="19147"/>
                  <a:pt x="124" y="19147"/>
                  <a:pt x="124" y="19147"/>
                </a:cubicBezTo>
                <a:cubicBezTo>
                  <a:pt x="-41" y="19283"/>
                  <a:pt x="-41" y="19420"/>
                  <a:pt x="124" y="19488"/>
                </a:cubicBezTo>
                <a:cubicBezTo>
                  <a:pt x="289" y="19556"/>
                  <a:pt x="619" y="19624"/>
                  <a:pt x="948" y="19488"/>
                </a:cubicBezTo>
                <a:cubicBezTo>
                  <a:pt x="1361" y="19351"/>
                  <a:pt x="1567" y="19283"/>
                  <a:pt x="1670" y="19249"/>
                </a:cubicBezTo>
                <a:cubicBezTo>
                  <a:pt x="1773" y="19215"/>
                  <a:pt x="1773" y="19215"/>
                  <a:pt x="1773" y="19215"/>
                </a:cubicBezTo>
                <a:cubicBezTo>
                  <a:pt x="1361" y="19999"/>
                  <a:pt x="1154" y="20391"/>
                  <a:pt x="1051" y="20586"/>
                </a:cubicBezTo>
                <a:cubicBezTo>
                  <a:pt x="948" y="20782"/>
                  <a:pt x="948" y="20782"/>
                  <a:pt x="948" y="20782"/>
                </a:cubicBezTo>
                <a:cubicBezTo>
                  <a:pt x="948" y="20850"/>
                  <a:pt x="1113" y="20987"/>
                  <a:pt x="1278" y="20987"/>
                </a:cubicBezTo>
                <a:cubicBezTo>
                  <a:pt x="1608" y="20987"/>
                  <a:pt x="1773" y="20919"/>
                  <a:pt x="1938" y="20850"/>
                </a:cubicBezTo>
                <a:cubicBezTo>
                  <a:pt x="2185" y="20271"/>
                  <a:pt x="2309" y="19982"/>
                  <a:pt x="2370" y="19837"/>
                </a:cubicBezTo>
                <a:cubicBezTo>
                  <a:pt x="2432" y="19692"/>
                  <a:pt x="2432" y="19692"/>
                  <a:pt x="2432" y="19692"/>
                </a:cubicBezTo>
                <a:lnTo>
                  <a:pt x="2597" y="19760"/>
                </a:lnTo>
                <a:cubicBezTo>
                  <a:pt x="2185" y="20544"/>
                  <a:pt x="1979" y="20936"/>
                  <a:pt x="1876" y="21132"/>
                </a:cubicBezTo>
                <a:cubicBezTo>
                  <a:pt x="1773" y="21327"/>
                  <a:pt x="1773" y="21327"/>
                  <a:pt x="1773" y="21327"/>
                </a:cubicBezTo>
                <a:cubicBezTo>
                  <a:pt x="1773" y="21396"/>
                  <a:pt x="1814" y="21447"/>
                  <a:pt x="1896" y="21489"/>
                </a:cubicBezTo>
                <a:cubicBezTo>
                  <a:pt x="1979" y="21532"/>
                  <a:pt x="2103" y="21566"/>
                  <a:pt x="2267" y="21600"/>
                </a:cubicBezTo>
                <a:cubicBezTo>
                  <a:pt x="2350" y="21600"/>
                  <a:pt x="2474" y="21583"/>
                  <a:pt x="2577" y="21549"/>
                </a:cubicBezTo>
                <a:cubicBezTo>
                  <a:pt x="2680" y="21515"/>
                  <a:pt x="2762" y="21464"/>
                  <a:pt x="2762" y="21396"/>
                </a:cubicBezTo>
                <a:cubicBezTo>
                  <a:pt x="3092" y="20680"/>
                  <a:pt x="3257" y="20322"/>
                  <a:pt x="3339" y="20144"/>
                </a:cubicBezTo>
                <a:cubicBezTo>
                  <a:pt x="3422" y="19965"/>
                  <a:pt x="3422" y="19965"/>
                  <a:pt x="3422" y="19965"/>
                </a:cubicBezTo>
                <a:cubicBezTo>
                  <a:pt x="3504" y="19965"/>
                  <a:pt x="3545" y="19965"/>
                  <a:pt x="3586" y="19965"/>
                </a:cubicBezTo>
                <a:cubicBezTo>
                  <a:pt x="3628" y="19965"/>
                  <a:pt x="3669" y="19965"/>
                  <a:pt x="3751" y="19965"/>
                </a:cubicBezTo>
                <a:cubicBezTo>
                  <a:pt x="3422" y="20646"/>
                  <a:pt x="3257" y="20987"/>
                  <a:pt x="3174" y="21157"/>
                </a:cubicBezTo>
                <a:cubicBezTo>
                  <a:pt x="3092" y="21327"/>
                  <a:pt x="3092" y="21327"/>
                  <a:pt x="3092" y="21327"/>
                </a:cubicBezTo>
                <a:cubicBezTo>
                  <a:pt x="3009" y="21362"/>
                  <a:pt x="3009" y="21413"/>
                  <a:pt x="3071" y="21455"/>
                </a:cubicBezTo>
                <a:cubicBezTo>
                  <a:pt x="3133" y="21498"/>
                  <a:pt x="3257" y="21532"/>
                  <a:pt x="3422" y="21532"/>
                </a:cubicBezTo>
                <a:cubicBezTo>
                  <a:pt x="3586" y="21566"/>
                  <a:pt x="3710" y="21566"/>
                  <a:pt x="3793" y="21540"/>
                </a:cubicBezTo>
                <a:cubicBezTo>
                  <a:pt x="3875" y="21515"/>
                  <a:pt x="3916" y="21464"/>
                  <a:pt x="3916" y="21396"/>
                </a:cubicBezTo>
                <a:cubicBezTo>
                  <a:pt x="4328" y="20714"/>
                  <a:pt x="4535" y="20374"/>
                  <a:pt x="4638" y="20203"/>
                </a:cubicBezTo>
                <a:cubicBezTo>
                  <a:pt x="4741" y="20033"/>
                  <a:pt x="4741" y="20033"/>
                  <a:pt x="4741" y="20033"/>
                </a:cubicBezTo>
                <a:cubicBezTo>
                  <a:pt x="4741" y="19999"/>
                  <a:pt x="4741" y="19982"/>
                  <a:pt x="4761" y="19973"/>
                </a:cubicBezTo>
                <a:cubicBezTo>
                  <a:pt x="4782" y="19965"/>
                  <a:pt x="4823" y="19965"/>
                  <a:pt x="4906" y="19965"/>
                </a:cubicBezTo>
                <a:cubicBezTo>
                  <a:pt x="4658" y="20339"/>
                  <a:pt x="4535" y="20527"/>
                  <a:pt x="4473" y="20621"/>
                </a:cubicBezTo>
                <a:cubicBezTo>
                  <a:pt x="4411" y="20714"/>
                  <a:pt x="4411" y="20714"/>
                  <a:pt x="4411" y="20714"/>
                </a:cubicBezTo>
                <a:cubicBezTo>
                  <a:pt x="4411" y="20748"/>
                  <a:pt x="4452" y="20799"/>
                  <a:pt x="4535" y="20842"/>
                </a:cubicBezTo>
                <a:cubicBezTo>
                  <a:pt x="4617" y="20885"/>
                  <a:pt x="4741" y="20919"/>
                  <a:pt x="4906" y="20919"/>
                </a:cubicBezTo>
                <a:cubicBezTo>
                  <a:pt x="4988" y="20953"/>
                  <a:pt x="5112" y="20953"/>
                  <a:pt x="5215" y="20927"/>
                </a:cubicBezTo>
                <a:cubicBezTo>
                  <a:pt x="5318" y="20902"/>
                  <a:pt x="5400" y="20850"/>
                  <a:pt x="5400" y="20782"/>
                </a:cubicBezTo>
                <a:cubicBezTo>
                  <a:pt x="5648" y="20271"/>
                  <a:pt x="5771" y="20016"/>
                  <a:pt x="5833" y="19888"/>
                </a:cubicBezTo>
                <a:cubicBezTo>
                  <a:pt x="5895" y="19760"/>
                  <a:pt x="5895" y="19760"/>
                  <a:pt x="5895" y="19760"/>
                </a:cubicBezTo>
                <a:cubicBezTo>
                  <a:pt x="6060" y="19692"/>
                  <a:pt x="6142" y="19556"/>
                  <a:pt x="6183" y="19420"/>
                </a:cubicBezTo>
                <a:cubicBezTo>
                  <a:pt x="6225" y="19283"/>
                  <a:pt x="6225" y="19147"/>
                  <a:pt x="6225" y="19079"/>
                </a:cubicBezTo>
                <a:cubicBezTo>
                  <a:pt x="6307" y="18943"/>
                  <a:pt x="6348" y="18806"/>
                  <a:pt x="6348" y="18670"/>
                </a:cubicBezTo>
                <a:cubicBezTo>
                  <a:pt x="6348" y="18534"/>
                  <a:pt x="6307" y="18397"/>
                  <a:pt x="6225" y="18261"/>
                </a:cubicBezTo>
                <a:cubicBezTo>
                  <a:pt x="6472" y="18057"/>
                  <a:pt x="7049" y="17580"/>
                  <a:pt x="7647" y="17086"/>
                </a:cubicBezTo>
                <a:cubicBezTo>
                  <a:pt x="8244" y="16592"/>
                  <a:pt x="8863" y="16081"/>
                  <a:pt x="9193" y="15808"/>
                </a:cubicBezTo>
                <a:cubicBezTo>
                  <a:pt x="10264" y="15059"/>
                  <a:pt x="10718" y="14411"/>
                  <a:pt x="10944" y="13926"/>
                </a:cubicBezTo>
                <a:cubicBezTo>
                  <a:pt x="11171" y="13440"/>
                  <a:pt x="11171" y="13117"/>
                  <a:pt x="11336" y="13015"/>
                </a:cubicBezTo>
                <a:cubicBezTo>
                  <a:pt x="11419" y="12980"/>
                  <a:pt x="11583" y="12895"/>
                  <a:pt x="11810" y="12768"/>
                </a:cubicBezTo>
                <a:cubicBezTo>
                  <a:pt x="12037" y="12640"/>
                  <a:pt x="12325" y="12469"/>
                  <a:pt x="12655" y="12265"/>
                </a:cubicBezTo>
                <a:cubicBezTo>
                  <a:pt x="13315" y="12946"/>
                  <a:pt x="13974" y="13628"/>
                  <a:pt x="13974" y="14445"/>
                </a:cubicBezTo>
                <a:cubicBezTo>
                  <a:pt x="13974" y="15399"/>
                  <a:pt x="12985" y="16217"/>
                  <a:pt x="12655" y="17171"/>
                </a:cubicBezTo>
                <a:cubicBezTo>
                  <a:pt x="12620" y="17850"/>
                  <a:pt x="13102" y="18517"/>
                  <a:pt x="14036" y="19077"/>
                </a:cubicBezTo>
                <a:cubicBezTo>
                  <a:pt x="15617" y="20027"/>
                  <a:pt x="18288" y="20570"/>
                  <a:pt x="21064" y="20510"/>
                </a:cubicBezTo>
                <a:cubicBezTo>
                  <a:pt x="21312" y="20510"/>
                  <a:pt x="21435" y="20510"/>
                  <a:pt x="21497" y="20510"/>
                </a:cubicBezTo>
                <a:cubicBezTo>
                  <a:pt x="21559" y="20510"/>
                  <a:pt x="21559" y="20510"/>
                  <a:pt x="21559" y="20510"/>
                </a:cubicBezTo>
                <a:cubicBezTo>
                  <a:pt x="21559" y="10289"/>
                  <a:pt x="21559" y="5179"/>
                  <a:pt x="21559" y="2623"/>
                </a:cubicBezTo>
                <a:cubicBezTo>
                  <a:pt x="21559" y="68"/>
                  <a:pt x="21559" y="68"/>
                  <a:pt x="21559" y="68"/>
                </a:cubicBezTo>
                <a:cubicBezTo>
                  <a:pt x="21477" y="68"/>
                  <a:pt x="21435" y="51"/>
                  <a:pt x="21394" y="34"/>
                </a:cubicBezTo>
                <a:cubicBezTo>
                  <a:pt x="21353" y="17"/>
                  <a:pt x="21312" y="0"/>
                  <a:pt x="21229" y="0"/>
                </a:cubicBezTo>
                <a:close/>
              </a:path>
            </a:pathLst>
          </a:custGeom>
          <a:solidFill>
            <a:schemeClr val="accent1"/>
          </a:solidFill>
          <a:ln w="12700">
            <a:miter lim="400000"/>
          </a:ln>
        </p:spPr>
        <p:txBody>
          <a:bodyPr lIns="22860" rIns="2286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Tree>
    <p:extLst>
      <p:ext uri="{BB962C8B-B14F-4D97-AF65-F5344CB8AC3E}">
        <p14:creationId xmlns:p14="http://schemas.microsoft.com/office/powerpoint/2010/main" val="138206524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722"/>
          <p:cNvSpPr/>
          <p:nvPr/>
        </p:nvSpPr>
        <p:spPr>
          <a:xfrm>
            <a:off x="2489057" y="3828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4" name="Shape 42"/>
          <p:cNvSpPr/>
          <p:nvPr/>
        </p:nvSpPr>
        <p:spPr>
          <a:xfrm>
            <a:off x="6395978" y="483221"/>
            <a:ext cx="339493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10</a:t>
            </a:r>
            <a:endParaRPr lang="en-US" sz="6500" b="1" spc="-70" dirty="0">
              <a:latin typeface="Montserrat SemiBold" panose="00000700000000000000" pitchFamily="50" charset="0"/>
            </a:endParaRPr>
          </a:p>
        </p:txBody>
      </p:sp>
      <p:sp>
        <p:nvSpPr>
          <p:cNvPr id="25" name="Shape 750"/>
          <p:cNvSpPr/>
          <p:nvPr/>
        </p:nvSpPr>
        <p:spPr>
          <a:xfrm>
            <a:off x="6275565" y="2431223"/>
            <a:ext cx="1524287" cy="228706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DCDEE0"/>
          </a:solidFill>
          <a:ln w="12700">
            <a:miter lim="400000"/>
          </a:ln>
        </p:spPr>
        <p:txBody>
          <a:bodyPr lIns="25400" tIns="25400" rIns="25400" bIns="2540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9" name="Shape 751"/>
          <p:cNvSpPr/>
          <p:nvPr/>
        </p:nvSpPr>
        <p:spPr>
          <a:xfrm>
            <a:off x="4197274" y="2431223"/>
            <a:ext cx="1524287" cy="228706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A6AAA9"/>
          </a:solidFill>
          <a:ln w="12700">
            <a:miter lim="400000"/>
          </a:ln>
        </p:spPr>
        <p:txBody>
          <a:bodyPr lIns="25400" tIns="25400" rIns="25400" bIns="2540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0" name="Shape 752"/>
          <p:cNvSpPr/>
          <p:nvPr/>
        </p:nvSpPr>
        <p:spPr>
          <a:xfrm>
            <a:off x="2325596" y="2594388"/>
            <a:ext cx="1306793" cy="196073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000000"/>
          </a:solidFill>
          <a:ln w="12700">
            <a:miter lim="400000"/>
          </a:ln>
        </p:spPr>
        <p:txBody>
          <a:bodyPr lIns="25400" tIns="25400" rIns="25400" bIns="25400" anchor="ctr"/>
          <a:lstStyle/>
          <a:p>
            <a:pPr algn="l">
              <a:defRPr sz="8000">
                <a:solidFill>
                  <a:srgbClr val="53585F"/>
                </a:solidFill>
                <a:latin typeface="Open Sans"/>
                <a:ea typeface="Open Sans"/>
                <a:cs typeface="Open Sans"/>
                <a:sym typeface="Open Sans"/>
              </a:defRPr>
            </a:pPr>
            <a:endParaRPr sz="4000"/>
          </a:p>
        </p:txBody>
      </p:sp>
      <p:sp>
        <p:nvSpPr>
          <p:cNvPr id="48" name="Shape 753"/>
          <p:cNvSpPr/>
          <p:nvPr/>
        </p:nvSpPr>
        <p:spPr>
          <a:xfrm>
            <a:off x="2372610" y="2644885"/>
            <a:ext cx="1205177" cy="1205176"/>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9" name="Shape 754"/>
          <p:cNvSpPr/>
          <p:nvPr/>
        </p:nvSpPr>
        <p:spPr>
          <a:xfrm>
            <a:off x="4254541" y="2490124"/>
            <a:ext cx="1405758" cy="1405757"/>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0" name="Shape 755"/>
          <p:cNvSpPr/>
          <p:nvPr/>
        </p:nvSpPr>
        <p:spPr>
          <a:xfrm>
            <a:off x="6332832" y="2490124"/>
            <a:ext cx="1405757" cy="1405757"/>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1" name="Shape 756"/>
          <p:cNvSpPr/>
          <p:nvPr/>
        </p:nvSpPr>
        <p:spPr>
          <a:xfrm>
            <a:off x="8562039" y="2594388"/>
            <a:ext cx="1306793" cy="196073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2" name="Shape 757"/>
          <p:cNvSpPr/>
          <p:nvPr/>
        </p:nvSpPr>
        <p:spPr>
          <a:xfrm>
            <a:off x="8611135" y="2644885"/>
            <a:ext cx="1205177" cy="1205176"/>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3" name="Shape 766"/>
          <p:cNvSpPr/>
          <p:nvPr/>
        </p:nvSpPr>
        <p:spPr>
          <a:xfrm>
            <a:off x="2815259" y="3083964"/>
            <a:ext cx="327467" cy="327018"/>
          </a:xfrm>
          <a:custGeom>
            <a:avLst/>
            <a:gdLst/>
            <a:ahLst/>
            <a:cxnLst>
              <a:cxn ang="0">
                <a:pos x="wd2" y="hd2"/>
              </a:cxn>
              <a:cxn ang="5400000">
                <a:pos x="wd2" y="hd2"/>
              </a:cxn>
              <a:cxn ang="10800000">
                <a:pos x="wd2" y="hd2"/>
              </a:cxn>
              <a:cxn ang="16200000">
                <a:pos x="wd2" y="hd2"/>
              </a:cxn>
            </a:cxnLst>
            <a:rect l="0" t="0" r="r" b="b"/>
            <a:pathLst>
              <a:path w="21562" h="21600" extrusionOk="0">
                <a:moveTo>
                  <a:pt x="17334" y="2965"/>
                </a:moveTo>
                <a:cubicBezTo>
                  <a:pt x="18034" y="2965"/>
                  <a:pt x="18603" y="3534"/>
                  <a:pt x="18603" y="4236"/>
                </a:cubicBezTo>
                <a:cubicBezTo>
                  <a:pt x="18603" y="4937"/>
                  <a:pt x="18034" y="5506"/>
                  <a:pt x="17334" y="5506"/>
                </a:cubicBezTo>
                <a:cubicBezTo>
                  <a:pt x="16635" y="5506"/>
                  <a:pt x="16066" y="4937"/>
                  <a:pt x="16066" y="4236"/>
                </a:cubicBezTo>
                <a:cubicBezTo>
                  <a:pt x="16066" y="3534"/>
                  <a:pt x="16635" y="2965"/>
                  <a:pt x="17334" y="2965"/>
                </a:cubicBezTo>
                <a:close/>
                <a:moveTo>
                  <a:pt x="8746" y="16558"/>
                </a:moveTo>
                <a:lnTo>
                  <a:pt x="7622" y="20211"/>
                </a:lnTo>
                <a:cubicBezTo>
                  <a:pt x="7585" y="20357"/>
                  <a:pt x="7622" y="20515"/>
                  <a:pt x="7730" y="20634"/>
                </a:cubicBezTo>
                <a:lnTo>
                  <a:pt x="8576" y="21481"/>
                </a:lnTo>
                <a:cubicBezTo>
                  <a:pt x="8669" y="21561"/>
                  <a:pt x="8773" y="21600"/>
                  <a:pt x="8880" y="21600"/>
                </a:cubicBezTo>
                <a:cubicBezTo>
                  <a:pt x="8957" y="21600"/>
                  <a:pt x="9024" y="21587"/>
                  <a:pt x="9090" y="21549"/>
                </a:cubicBezTo>
                <a:lnTo>
                  <a:pt x="14165" y="18583"/>
                </a:lnTo>
                <a:cubicBezTo>
                  <a:pt x="14283" y="18504"/>
                  <a:pt x="14361" y="18370"/>
                  <a:pt x="14375" y="18240"/>
                </a:cubicBezTo>
                <a:lnTo>
                  <a:pt x="14639" y="13222"/>
                </a:lnTo>
                <a:cubicBezTo>
                  <a:pt x="15578" y="12428"/>
                  <a:pt x="16450" y="11647"/>
                  <a:pt x="17216" y="10892"/>
                </a:cubicBezTo>
                <a:cubicBezTo>
                  <a:pt x="20345" y="7743"/>
                  <a:pt x="21562" y="4817"/>
                  <a:pt x="21562" y="424"/>
                </a:cubicBezTo>
                <a:cubicBezTo>
                  <a:pt x="21562" y="184"/>
                  <a:pt x="21351" y="0"/>
                  <a:pt x="21111" y="0"/>
                </a:cubicBezTo>
                <a:cubicBezTo>
                  <a:pt x="16514" y="0"/>
                  <a:pt x="13991" y="1059"/>
                  <a:pt x="10688" y="4354"/>
                </a:cubicBezTo>
                <a:cubicBezTo>
                  <a:pt x="9937" y="5121"/>
                  <a:pt x="9157" y="5996"/>
                  <a:pt x="8365" y="6935"/>
                </a:cubicBezTo>
                <a:lnTo>
                  <a:pt x="3357" y="7201"/>
                </a:lnTo>
                <a:cubicBezTo>
                  <a:pt x="3225" y="7214"/>
                  <a:pt x="3091" y="7292"/>
                  <a:pt x="3014" y="7411"/>
                </a:cubicBezTo>
                <a:lnTo>
                  <a:pt x="55" y="12494"/>
                </a:lnTo>
                <a:cubicBezTo>
                  <a:pt x="-38" y="12653"/>
                  <a:pt x="-12" y="12865"/>
                  <a:pt x="121" y="13012"/>
                </a:cubicBezTo>
                <a:lnTo>
                  <a:pt x="965" y="13857"/>
                </a:lnTo>
                <a:cubicBezTo>
                  <a:pt x="1046" y="13938"/>
                  <a:pt x="1164" y="13978"/>
                  <a:pt x="1268" y="13978"/>
                </a:cubicBezTo>
                <a:cubicBezTo>
                  <a:pt x="1309" y="13978"/>
                  <a:pt x="1349" y="13978"/>
                  <a:pt x="1390" y="13964"/>
                </a:cubicBezTo>
                <a:lnTo>
                  <a:pt x="5033" y="12838"/>
                </a:lnTo>
                <a:cubicBezTo>
                  <a:pt x="5033" y="12838"/>
                  <a:pt x="8746" y="16558"/>
                  <a:pt x="8746" y="16558"/>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54" name="Shape 767"/>
          <p:cNvSpPr/>
          <p:nvPr/>
        </p:nvSpPr>
        <p:spPr>
          <a:xfrm>
            <a:off x="4844887" y="3020846"/>
            <a:ext cx="229061" cy="344314"/>
          </a:xfrm>
          <a:custGeom>
            <a:avLst/>
            <a:gdLst/>
            <a:ahLst/>
            <a:cxnLst>
              <a:cxn ang="0">
                <a:pos x="wd2" y="hd2"/>
              </a:cxn>
              <a:cxn ang="5400000">
                <a:pos x="wd2" y="hd2"/>
              </a:cxn>
              <a:cxn ang="10800000">
                <a:pos x="wd2" y="hd2"/>
              </a:cxn>
              <a:cxn ang="16200000">
                <a:pos x="wd2" y="hd2"/>
              </a:cxn>
            </a:cxnLst>
            <a:rect l="0" t="0" r="r" b="b"/>
            <a:pathLst>
              <a:path w="21600" h="21600" extrusionOk="0">
                <a:moveTo>
                  <a:pt x="10814" y="0"/>
                </a:moveTo>
                <a:cubicBezTo>
                  <a:pt x="5474" y="0"/>
                  <a:pt x="0" y="2481"/>
                  <a:pt x="0" y="6304"/>
                </a:cubicBezTo>
                <a:cubicBezTo>
                  <a:pt x="0" y="7750"/>
                  <a:pt x="727" y="8994"/>
                  <a:pt x="2185" y="10064"/>
                </a:cubicBezTo>
                <a:cubicBezTo>
                  <a:pt x="3641" y="11132"/>
                  <a:pt x="5536" y="12631"/>
                  <a:pt x="5707" y="14134"/>
                </a:cubicBezTo>
                <a:cubicBezTo>
                  <a:pt x="5096" y="14372"/>
                  <a:pt x="4724" y="14833"/>
                  <a:pt x="4724" y="15296"/>
                </a:cubicBezTo>
                <a:cubicBezTo>
                  <a:pt x="4724" y="15633"/>
                  <a:pt x="4932" y="15949"/>
                  <a:pt x="5270" y="16186"/>
                </a:cubicBezTo>
                <a:cubicBezTo>
                  <a:pt x="4932" y="16427"/>
                  <a:pt x="4724" y="16758"/>
                  <a:pt x="4724" y="17095"/>
                </a:cubicBezTo>
                <a:cubicBezTo>
                  <a:pt x="4724" y="17560"/>
                  <a:pt x="5088" y="17988"/>
                  <a:pt x="5680" y="18239"/>
                </a:cubicBezTo>
                <a:cubicBezTo>
                  <a:pt x="5508" y="18436"/>
                  <a:pt x="5407" y="18670"/>
                  <a:pt x="5407" y="18893"/>
                </a:cubicBezTo>
                <a:cubicBezTo>
                  <a:pt x="5407" y="19808"/>
                  <a:pt x="6474" y="20238"/>
                  <a:pt x="7701" y="20238"/>
                </a:cubicBezTo>
                <a:cubicBezTo>
                  <a:pt x="8251" y="21052"/>
                  <a:pt x="9485" y="21600"/>
                  <a:pt x="10814" y="21600"/>
                </a:cubicBezTo>
                <a:cubicBezTo>
                  <a:pt x="12146" y="21600"/>
                  <a:pt x="13349" y="21052"/>
                  <a:pt x="13899" y="20238"/>
                </a:cubicBezTo>
                <a:cubicBezTo>
                  <a:pt x="15126" y="20238"/>
                  <a:pt x="16220" y="19808"/>
                  <a:pt x="16220" y="18893"/>
                </a:cubicBezTo>
                <a:cubicBezTo>
                  <a:pt x="16220" y="18670"/>
                  <a:pt x="16118" y="18436"/>
                  <a:pt x="15947" y="18239"/>
                </a:cubicBezTo>
                <a:cubicBezTo>
                  <a:pt x="16540" y="17988"/>
                  <a:pt x="16876" y="17560"/>
                  <a:pt x="16876" y="17095"/>
                </a:cubicBezTo>
                <a:cubicBezTo>
                  <a:pt x="16876" y="16758"/>
                  <a:pt x="16695" y="16427"/>
                  <a:pt x="16357" y="16186"/>
                </a:cubicBezTo>
                <a:cubicBezTo>
                  <a:pt x="16695" y="15949"/>
                  <a:pt x="16876" y="15633"/>
                  <a:pt x="16876" y="15296"/>
                </a:cubicBezTo>
                <a:cubicBezTo>
                  <a:pt x="16876" y="14833"/>
                  <a:pt x="16503" y="14372"/>
                  <a:pt x="15893" y="14134"/>
                </a:cubicBezTo>
                <a:cubicBezTo>
                  <a:pt x="16059" y="12631"/>
                  <a:pt x="17990" y="11132"/>
                  <a:pt x="19443" y="10064"/>
                </a:cubicBezTo>
                <a:cubicBezTo>
                  <a:pt x="20900" y="8994"/>
                  <a:pt x="21600" y="7750"/>
                  <a:pt x="21600" y="6304"/>
                </a:cubicBezTo>
                <a:cubicBezTo>
                  <a:pt x="21600" y="2481"/>
                  <a:pt x="16157" y="0"/>
                  <a:pt x="10814" y="0"/>
                </a:cubicBezTo>
                <a:close/>
                <a:moveTo>
                  <a:pt x="10814" y="1798"/>
                </a:moveTo>
                <a:cubicBezTo>
                  <a:pt x="14635" y="1798"/>
                  <a:pt x="18924" y="3492"/>
                  <a:pt x="18924" y="6304"/>
                </a:cubicBezTo>
                <a:cubicBezTo>
                  <a:pt x="18924" y="7202"/>
                  <a:pt x="18361" y="8139"/>
                  <a:pt x="17477" y="8829"/>
                </a:cubicBezTo>
                <a:cubicBezTo>
                  <a:pt x="17075" y="9139"/>
                  <a:pt x="16614" y="9431"/>
                  <a:pt x="16193" y="9755"/>
                </a:cubicBezTo>
                <a:cubicBezTo>
                  <a:pt x="14694" y="10950"/>
                  <a:pt x="13430" y="12363"/>
                  <a:pt x="13217" y="13952"/>
                </a:cubicBezTo>
                <a:lnTo>
                  <a:pt x="8411" y="13952"/>
                </a:lnTo>
                <a:cubicBezTo>
                  <a:pt x="8197" y="12363"/>
                  <a:pt x="6933" y="10950"/>
                  <a:pt x="5434" y="9755"/>
                </a:cubicBezTo>
                <a:cubicBezTo>
                  <a:pt x="5013" y="9431"/>
                  <a:pt x="4553" y="9139"/>
                  <a:pt x="4151" y="8829"/>
                </a:cubicBezTo>
                <a:cubicBezTo>
                  <a:pt x="3262" y="8139"/>
                  <a:pt x="2703" y="7202"/>
                  <a:pt x="2703" y="6304"/>
                </a:cubicBezTo>
                <a:cubicBezTo>
                  <a:pt x="2703" y="3492"/>
                  <a:pt x="6997" y="1798"/>
                  <a:pt x="10814" y="1798"/>
                </a:cubicBezTo>
                <a:close/>
                <a:moveTo>
                  <a:pt x="10295" y="4069"/>
                </a:moveTo>
                <a:cubicBezTo>
                  <a:pt x="9938" y="4069"/>
                  <a:pt x="9612" y="4284"/>
                  <a:pt x="9612" y="4523"/>
                </a:cubicBezTo>
                <a:cubicBezTo>
                  <a:pt x="9612" y="4762"/>
                  <a:pt x="9938" y="4978"/>
                  <a:pt x="10295" y="4978"/>
                </a:cubicBezTo>
                <a:cubicBezTo>
                  <a:pt x="11414" y="4978"/>
                  <a:pt x="13654" y="5352"/>
                  <a:pt x="13654" y="6322"/>
                </a:cubicBezTo>
                <a:cubicBezTo>
                  <a:pt x="13654" y="6560"/>
                  <a:pt x="13980" y="6776"/>
                  <a:pt x="14336" y="6776"/>
                </a:cubicBezTo>
                <a:cubicBezTo>
                  <a:pt x="14697" y="6776"/>
                  <a:pt x="15019" y="6560"/>
                  <a:pt x="15019" y="6322"/>
                </a:cubicBezTo>
                <a:cubicBezTo>
                  <a:pt x="15019" y="4761"/>
                  <a:pt x="12261" y="4069"/>
                  <a:pt x="10295" y="4069"/>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55" name="Shape 768"/>
          <p:cNvSpPr/>
          <p:nvPr/>
        </p:nvSpPr>
        <p:spPr>
          <a:xfrm>
            <a:off x="6882371" y="3029494"/>
            <a:ext cx="310675" cy="327018"/>
          </a:xfrm>
          <a:custGeom>
            <a:avLst/>
            <a:gdLst/>
            <a:ahLst/>
            <a:cxnLst>
              <a:cxn ang="0">
                <a:pos x="wd2" y="hd2"/>
              </a:cxn>
              <a:cxn ang="5400000">
                <a:pos x="wd2" y="hd2"/>
              </a:cxn>
              <a:cxn ang="10800000">
                <a:pos x="wd2" y="hd2"/>
              </a:cxn>
              <a:cxn ang="16200000">
                <a:pos x="wd2" y="hd2"/>
              </a:cxn>
            </a:cxnLst>
            <a:rect l="0" t="0" r="r" b="b"/>
            <a:pathLst>
              <a:path w="20451" h="21600" extrusionOk="0">
                <a:moveTo>
                  <a:pt x="9048" y="8368"/>
                </a:moveTo>
                <a:lnTo>
                  <a:pt x="9327" y="7932"/>
                </a:lnTo>
                <a:lnTo>
                  <a:pt x="9327" y="1800"/>
                </a:lnTo>
                <a:lnTo>
                  <a:pt x="11122" y="1800"/>
                </a:lnTo>
                <a:lnTo>
                  <a:pt x="11122" y="7932"/>
                </a:lnTo>
                <a:lnTo>
                  <a:pt x="11404" y="8368"/>
                </a:lnTo>
                <a:lnTo>
                  <a:pt x="15219" y="14401"/>
                </a:lnTo>
                <a:lnTo>
                  <a:pt x="5232" y="14401"/>
                </a:lnTo>
                <a:cubicBezTo>
                  <a:pt x="5232" y="14401"/>
                  <a:pt x="9048" y="8368"/>
                  <a:pt x="9048" y="8368"/>
                </a:cubicBezTo>
                <a:close/>
                <a:moveTo>
                  <a:pt x="475" y="18564"/>
                </a:moveTo>
                <a:cubicBezTo>
                  <a:pt x="-574" y="20236"/>
                  <a:pt x="169" y="21600"/>
                  <a:pt x="2148" y="21600"/>
                </a:cubicBezTo>
                <a:lnTo>
                  <a:pt x="18303" y="21600"/>
                </a:lnTo>
                <a:cubicBezTo>
                  <a:pt x="20280" y="21600"/>
                  <a:pt x="21026" y="20236"/>
                  <a:pt x="19973" y="18564"/>
                </a:cubicBezTo>
                <a:lnTo>
                  <a:pt x="12918" y="7412"/>
                </a:lnTo>
                <a:lnTo>
                  <a:pt x="12918" y="1800"/>
                </a:lnTo>
                <a:lnTo>
                  <a:pt x="13817" y="1800"/>
                </a:lnTo>
                <a:cubicBezTo>
                  <a:pt x="14308" y="1800"/>
                  <a:pt x="14713" y="1392"/>
                  <a:pt x="14713" y="900"/>
                </a:cubicBezTo>
                <a:cubicBezTo>
                  <a:pt x="14713" y="408"/>
                  <a:pt x="14308" y="0"/>
                  <a:pt x="13817" y="0"/>
                </a:cubicBezTo>
                <a:lnTo>
                  <a:pt x="6635" y="0"/>
                </a:lnTo>
                <a:cubicBezTo>
                  <a:pt x="6144" y="0"/>
                  <a:pt x="5736" y="408"/>
                  <a:pt x="5736" y="900"/>
                </a:cubicBezTo>
                <a:cubicBezTo>
                  <a:pt x="5736" y="1392"/>
                  <a:pt x="6144" y="1800"/>
                  <a:pt x="6635" y="1800"/>
                </a:cubicBezTo>
                <a:lnTo>
                  <a:pt x="7531" y="1800"/>
                </a:lnTo>
                <a:lnTo>
                  <a:pt x="7531" y="7412"/>
                </a:lnTo>
                <a:cubicBezTo>
                  <a:pt x="7531" y="7412"/>
                  <a:pt x="475" y="18564"/>
                  <a:pt x="475" y="18564"/>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56" name="Shape 769"/>
          <p:cNvSpPr/>
          <p:nvPr/>
        </p:nvSpPr>
        <p:spPr>
          <a:xfrm>
            <a:off x="9064363" y="3042744"/>
            <a:ext cx="302146" cy="301761"/>
          </a:xfrm>
          <a:custGeom>
            <a:avLst/>
            <a:gdLst/>
            <a:ahLst/>
            <a:cxnLst>
              <a:cxn ang="0">
                <a:pos x="wd2" y="hd2"/>
              </a:cxn>
              <a:cxn ang="5400000">
                <a:pos x="wd2" y="hd2"/>
              </a:cxn>
              <a:cxn ang="10800000">
                <a:pos x="wd2" y="hd2"/>
              </a:cxn>
              <a:cxn ang="16200000">
                <a:pos x="wd2" y="hd2"/>
              </a:cxn>
            </a:cxnLst>
            <a:rect l="0" t="0" r="r" b="b"/>
            <a:pathLst>
              <a:path w="21600" h="21600" extrusionOk="0">
                <a:moveTo>
                  <a:pt x="10800" y="1661"/>
                </a:moveTo>
                <a:lnTo>
                  <a:pt x="19859" y="4958"/>
                </a:lnTo>
                <a:lnTo>
                  <a:pt x="10800" y="8256"/>
                </a:lnTo>
                <a:lnTo>
                  <a:pt x="1740" y="4958"/>
                </a:lnTo>
                <a:cubicBezTo>
                  <a:pt x="1740" y="4958"/>
                  <a:pt x="10800" y="1661"/>
                  <a:pt x="10800" y="1661"/>
                </a:cubicBezTo>
                <a:close/>
                <a:moveTo>
                  <a:pt x="19939" y="14955"/>
                </a:moveTo>
                <a:lnTo>
                  <a:pt x="11632" y="19483"/>
                </a:lnTo>
                <a:lnTo>
                  <a:pt x="11632" y="9723"/>
                </a:lnTo>
                <a:lnTo>
                  <a:pt x="19939" y="6699"/>
                </a:lnTo>
                <a:cubicBezTo>
                  <a:pt x="19939" y="6699"/>
                  <a:pt x="19939" y="14955"/>
                  <a:pt x="19939" y="14955"/>
                </a:cubicBezTo>
                <a:close/>
                <a:moveTo>
                  <a:pt x="0" y="4985"/>
                </a:moveTo>
                <a:lnTo>
                  <a:pt x="0" y="14955"/>
                </a:lnTo>
                <a:cubicBezTo>
                  <a:pt x="0" y="15565"/>
                  <a:pt x="338" y="16122"/>
                  <a:pt x="869" y="16408"/>
                </a:cubicBezTo>
                <a:lnTo>
                  <a:pt x="10008" y="21393"/>
                </a:lnTo>
                <a:cubicBezTo>
                  <a:pt x="10255" y="21536"/>
                  <a:pt x="10527" y="21600"/>
                  <a:pt x="10800" y="21600"/>
                </a:cubicBezTo>
                <a:cubicBezTo>
                  <a:pt x="11072" y="21600"/>
                  <a:pt x="11345" y="21536"/>
                  <a:pt x="11592" y="21393"/>
                </a:cubicBezTo>
                <a:lnTo>
                  <a:pt x="20731" y="16408"/>
                </a:lnTo>
                <a:cubicBezTo>
                  <a:pt x="21262" y="16122"/>
                  <a:pt x="21600" y="15565"/>
                  <a:pt x="21600" y="14955"/>
                </a:cubicBezTo>
                <a:lnTo>
                  <a:pt x="21600" y="4985"/>
                </a:lnTo>
                <a:cubicBezTo>
                  <a:pt x="21600" y="4284"/>
                  <a:pt x="21157" y="3661"/>
                  <a:pt x="20510" y="3428"/>
                </a:cubicBezTo>
                <a:lnTo>
                  <a:pt x="11371" y="105"/>
                </a:lnTo>
                <a:cubicBezTo>
                  <a:pt x="11189" y="38"/>
                  <a:pt x="10996" y="0"/>
                  <a:pt x="10800" y="0"/>
                </a:cubicBezTo>
                <a:cubicBezTo>
                  <a:pt x="10604" y="0"/>
                  <a:pt x="10411" y="38"/>
                  <a:pt x="10229" y="105"/>
                </a:cubicBezTo>
                <a:lnTo>
                  <a:pt x="1090" y="3428"/>
                </a:lnTo>
                <a:cubicBezTo>
                  <a:pt x="443" y="3661"/>
                  <a:pt x="0" y="4284"/>
                  <a:pt x="0" y="4985"/>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57" name="TextBox 56"/>
          <p:cNvSpPr txBox="1"/>
          <p:nvPr/>
        </p:nvSpPr>
        <p:spPr>
          <a:xfrm>
            <a:off x="1503316" y="5316454"/>
            <a:ext cx="2357483" cy="964367"/>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8" name="Shape 34"/>
          <p:cNvSpPr/>
          <p:nvPr/>
        </p:nvSpPr>
        <p:spPr>
          <a:xfrm>
            <a:off x="1559130" y="50053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3873632" y="5316454"/>
            <a:ext cx="2357483" cy="964367"/>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0" name="Shape 34"/>
          <p:cNvSpPr/>
          <p:nvPr/>
        </p:nvSpPr>
        <p:spPr>
          <a:xfrm>
            <a:off x="3929446" y="50053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TextBox 60"/>
          <p:cNvSpPr txBox="1"/>
          <p:nvPr/>
        </p:nvSpPr>
        <p:spPr>
          <a:xfrm>
            <a:off x="6253652" y="5316454"/>
            <a:ext cx="2357483" cy="964367"/>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2" name="Shape 34"/>
          <p:cNvSpPr/>
          <p:nvPr/>
        </p:nvSpPr>
        <p:spPr>
          <a:xfrm>
            <a:off x="6309466" y="50053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3" name="TextBox 62"/>
          <p:cNvSpPr txBox="1"/>
          <p:nvPr/>
        </p:nvSpPr>
        <p:spPr>
          <a:xfrm>
            <a:off x="8642349" y="5316454"/>
            <a:ext cx="2357483" cy="964367"/>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4" name="Shape 34"/>
          <p:cNvSpPr/>
          <p:nvPr/>
        </p:nvSpPr>
        <p:spPr>
          <a:xfrm>
            <a:off x="8698163" y="50053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710073652"/>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7"/>
          </p:nvPr>
        </p:nvSpPr>
        <p:spPr>
          <a:solidFill>
            <a:schemeClr val="bg1">
              <a:lumMod val="85000"/>
            </a:schemeClr>
          </a:solidFill>
        </p:spPr>
      </p:sp>
      <p:sp>
        <p:nvSpPr>
          <p:cNvPr id="62" name="Shape 774"/>
          <p:cNvSpPr/>
          <p:nvPr/>
        </p:nvSpPr>
        <p:spPr>
          <a:xfrm>
            <a:off x="7917426" y="3848236"/>
            <a:ext cx="2759589" cy="184067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lstStyle>
            <a:lvl1pPr algn="l">
              <a:defRPr sz="20000">
                <a:solidFill>
                  <a:srgbClr val="FFFFFF"/>
                </a:solidFill>
                <a:latin typeface="Atlantis the lost City"/>
                <a:ea typeface="Atlantis the lost City"/>
                <a:cs typeface="Atlantis the lost City"/>
                <a:sym typeface="Atlantis the lost City"/>
              </a:defRPr>
            </a:lvl1pPr>
          </a:lstStyle>
          <a:p>
            <a:r>
              <a:rPr sz="10000" dirty="0"/>
              <a:t>Style</a:t>
            </a:r>
          </a:p>
        </p:txBody>
      </p:sp>
      <p:sp>
        <p:nvSpPr>
          <p:cNvPr id="63" name="Shape 32"/>
          <p:cNvSpPr/>
          <p:nvPr/>
        </p:nvSpPr>
        <p:spPr>
          <a:xfrm>
            <a:off x="7955526" y="5645078"/>
            <a:ext cx="363584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Tree>
    <p:extLst>
      <p:ext uri="{BB962C8B-B14F-4D97-AF65-F5344CB8AC3E}">
        <p14:creationId xmlns:p14="http://schemas.microsoft.com/office/powerpoint/2010/main" val="2664473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785"/>
          <p:cNvGrpSpPr/>
          <p:nvPr/>
        </p:nvGrpSpPr>
        <p:grpSpPr>
          <a:xfrm rot="10800000">
            <a:off x="4847198" y="2081537"/>
            <a:ext cx="2497605" cy="2155085"/>
            <a:chOff x="0" y="0"/>
            <a:chExt cx="4995208" cy="4310167"/>
          </a:xfrm>
        </p:grpSpPr>
        <p:grpSp>
          <p:nvGrpSpPr>
            <p:cNvPr id="31" name="Group 781"/>
            <p:cNvGrpSpPr/>
            <p:nvPr/>
          </p:nvGrpSpPr>
          <p:grpSpPr>
            <a:xfrm>
              <a:off x="2547310" y="-1"/>
              <a:ext cx="2447899" cy="4310169"/>
              <a:chOff x="0" y="0"/>
              <a:chExt cx="2447898" cy="4310167"/>
            </a:xfrm>
          </p:grpSpPr>
          <p:sp>
            <p:nvSpPr>
              <p:cNvPr id="35" name="Shape 779"/>
              <p:cNvSpPr/>
              <p:nvPr/>
            </p:nvSpPr>
            <p:spPr>
              <a:xfrm rot="5400000">
                <a:off x="-527520" y="3168567"/>
                <a:ext cx="1697554" cy="585648"/>
              </a:xfrm>
              <a:custGeom>
                <a:avLst/>
                <a:gdLst/>
                <a:ahLst/>
                <a:cxnLst>
                  <a:cxn ang="0">
                    <a:pos x="wd2" y="hd2"/>
                  </a:cxn>
                  <a:cxn ang="5400000">
                    <a:pos x="wd2" y="hd2"/>
                  </a:cxn>
                  <a:cxn ang="10800000">
                    <a:pos x="wd2" y="hd2"/>
                  </a:cxn>
                  <a:cxn ang="16200000">
                    <a:pos x="wd2" y="hd2"/>
                  </a:cxn>
                </a:cxnLst>
                <a:rect l="0" t="0" r="r" b="b"/>
                <a:pathLst>
                  <a:path w="21600" h="18390" extrusionOk="0">
                    <a:moveTo>
                      <a:pt x="21600" y="0"/>
                    </a:moveTo>
                    <a:lnTo>
                      <a:pt x="0" y="0"/>
                    </a:lnTo>
                    <a:lnTo>
                      <a:pt x="0" y="18195"/>
                    </a:lnTo>
                    <a:lnTo>
                      <a:pt x="14645" y="18195"/>
                    </a:lnTo>
                    <a:cubicBezTo>
                      <a:pt x="14645" y="18195"/>
                      <a:pt x="17893" y="21600"/>
                      <a:pt x="21600" y="0"/>
                    </a:cubicBezTo>
                    <a:close/>
                  </a:path>
                </a:pathLst>
              </a:custGeom>
              <a:solidFill>
                <a:srgbClr val="DDDDDD"/>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6" name="Shape 780"/>
              <p:cNvSpPr/>
              <p:nvPr/>
            </p:nvSpPr>
            <p:spPr>
              <a:xfrm rot="5400000">
                <a:off x="-789581" y="789580"/>
                <a:ext cx="4027061" cy="2447899"/>
              </a:xfrm>
              <a:custGeom>
                <a:avLst/>
                <a:gdLst/>
                <a:ahLst/>
                <a:cxnLst>
                  <a:cxn ang="0">
                    <a:pos x="wd2" y="hd2"/>
                  </a:cxn>
                  <a:cxn ang="5400000">
                    <a:pos x="wd2" y="hd2"/>
                  </a:cxn>
                  <a:cxn ang="10800000">
                    <a:pos x="wd2" y="hd2"/>
                  </a:cxn>
                  <a:cxn ang="16200000">
                    <a:pos x="wd2" y="hd2"/>
                  </a:cxn>
                </a:cxnLst>
                <a:rect l="0" t="0" r="r" b="b"/>
                <a:pathLst>
                  <a:path w="21579" h="21523" extrusionOk="0">
                    <a:moveTo>
                      <a:pt x="7576" y="21449"/>
                    </a:moveTo>
                    <a:cubicBezTo>
                      <a:pt x="7261" y="21449"/>
                      <a:pt x="6924" y="21208"/>
                      <a:pt x="6596" y="20852"/>
                    </a:cubicBezTo>
                    <a:cubicBezTo>
                      <a:pt x="6268" y="20497"/>
                      <a:pt x="5949" y="20026"/>
                      <a:pt x="5669" y="19566"/>
                    </a:cubicBezTo>
                    <a:lnTo>
                      <a:pt x="2023" y="13584"/>
                    </a:lnTo>
                    <a:lnTo>
                      <a:pt x="1062" y="15165"/>
                    </a:lnTo>
                    <a:cubicBezTo>
                      <a:pt x="890" y="15448"/>
                      <a:pt x="642" y="15528"/>
                      <a:pt x="432" y="15421"/>
                    </a:cubicBezTo>
                    <a:cubicBezTo>
                      <a:pt x="222" y="15314"/>
                      <a:pt x="50" y="15020"/>
                      <a:pt x="28" y="14554"/>
                    </a:cubicBezTo>
                    <a:lnTo>
                      <a:pt x="3" y="1708"/>
                    </a:lnTo>
                    <a:cubicBezTo>
                      <a:pt x="-21" y="1201"/>
                      <a:pt x="84" y="755"/>
                      <a:pt x="272" y="447"/>
                    </a:cubicBezTo>
                    <a:cubicBezTo>
                      <a:pt x="366" y="292"/>
                      <a:pt x="481" y="172"/>
                      <a:pt x="611" y="96"/>
                    </a:cubicBezTo>
                    <a:cubicBezTo>
                      <a:pt x="741" y="19"/>
                      <a:pt x="886" y="-14"/>
                      <a:pt x="1041" y="6"/>
                    </a:cubicBezTo>
                    <a:lnTo>
                      <a:pt x="8870" y="45"/>
                    </a:lnTo>
                    <a:cubicBezTo>
                      <a:pt x="9155" y="83"/>
                      <a:pt x="9341" y="355"/>
                      <a:pt x="9409" y="694"/>
                    </a:cubicBezTo>
                    <a:cubicBezTo>
                      <a:pt x="9477" y="1034"/>
                      <a:pt x="9427" y="1440"/>
                      <a:pt x="9240" y="1748"/>
                    </a:cubicBezTo>
                    <a:lnTo>
                      <a:pt x="8332" y="3264"/>
                    </a:lnTo>
                    <a:cubicBezTo>
                      <a:pt x="8332" y="3264"/>
                      <a:pt x="16976" y="17431"/>
                      <a:pt x="18003" y="19116"/>
                    </a:cubicBezTo>
                    <a:cubicBezTo>
                      <a:pt x="19160" y="21013"/>
                      <a:pt x="20702" y="21556"/>
                      <a:pt x="21579" y="20117"/>
                    </a:cubicBezTo>
                    <a:cubicBezTo>
                      <a:pt x="21579" y="20117"/>
                      <a:pt x="21131" y="21259"/>
                      <a:pt x="19823" y="21489"/>
                    </a:cubicBezTo>
                    <a:cubicBezTo>
                      <a:pt x="19267" y="21586"/>
                      <a:pt x="7576" y="21449"/>
                      <a:pt x="7576" y="21449"/>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32" name="Group 784"/>
            <p:cNvGrpSpPr/>
            <p:nvPr/>
          </p:nvGrpSpPr>
          <p:grpSpPr>
            <a:xfrm>
              <a:off x="-1" y="-1"/>
              <a:ext cx="2447900" cy="4310169"/>
              <a:chOff x="0" y="0"/>
              <a:chExt cx="2447898" cy="4310167"/>
            </a:xfrm>
          </p:grpSpPr>
          <p:sp>
            <p:nvSpPr>
              <p:cNvPr id="33" name="Shape 782"/>
              <p:cNvSpPr/>
              <p:nvPr/>
            </p:nvSpPr>
            <p:spPr>
              <a:xfrm rot="16200000" flipH="1">
                <a:off x="1277864" y="3168567"/>
                <a:ext cx="1697554" cy="585648"/>
              </a:xfrm>
              <a:custGeom>
                <a:avLst/>
                <a:gdLst/>
                <a:ahLst/>
                <a:cxnLst>
                  <a:cxn ang="0">
                    <a:pos x="wd2" y="hd2"/>
                  </a:cxn>
                  <a:cxn ang="5400000">
                    <a:pos x="wd2" y="hd2"/>
                  </a:cxn>
                  <a:cxn ang="10800000">
                    <a:pos x="wd2" y="hd2"/>
                  </a:cxn>
                  <a:cxn ang="16200000">
                    <a:pos x="wd2" y="hd2"/>
                  </a:cxn>
                </a:cxnLst>
                <a:rect l="0" t="0" r="r" b="b"/>
                <a:pathLst>
                  <a:path w="21600" h="18390" extrusionOk="0">
                    <a:moveTo>
                      <a:pt x="21600" y="0"/>
                    </a:moveTo>
                    <a:lnTo>
                      <a:pt x="0" y="0"/>
                    </a:lnTo>
                    <a:lnTo>
                      <a:pt x="0" y="18195"/>
                    </a:lnTo>
                    <a:lnTo>
                      <a:pt x="14645" y="18195"/>
                    </a:lnTo>
                    <a:cubicBezTo>
                      <a:pt x="14645" y="18195"/>
                      <a:pt x="17893" y="21600"/>
                      <a:pt x="21600" y="0"/>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4" name="Shape 783"/>
              <p:cNvSpPr/>
              <p:nvPr/>
            </p:nvSpPr>
            <p:spPr>
              <a:xfrm rot="16200000" flipH="1">
                <a:off x="-789581" y="789580"/>
                <a:ext cx="4027061" cy="2447899"/>
              </a:xfrm>
              <a:custGeom>
                <a:avLst/>
                <a:gdLst/>
                <a:ahLst/>
                <a:cxnLst>
                  <a:cxn ang="0">
                    <a:pos x="wd2" y="hd2"/>
                  </a:cxn>
                  <a:cxn ang="5400000">
                    <a:pos x="wd2" y="hd2"/>
                  </a:cxn>
                  <a:cxn ang="10800000">
                    <a:pos x="wd2" y="hd2"/>
                  </a:cxn>
                  <a:cxn ang="16200000">
                    <a:pos x="wd2" y="hd2"/>
                  </a:cxn>
                </a:cxnLst>
                <a:rect l="0" t="0" r="r" b="b"/>
                <a:pathLst>
                  <a:path w="21579" h="21523" extrusionOk="0">
                    <a:moveTo>
                      <a:pt x="7576" y="21449"/>
                    </a:moveTo>
                    <a:cubicBezTo>
                      <a:pt x="7261" y="21449"/>
                      <a:pt x="6924" y="21208"/>
                      <a:pt x="6596" y="20852"/>
                    </a:cubicBezTo>
                    <a:cubicBezTo>
                      <a:pt x="6268" y="20497"/>
                      <a:pt x="5949" y="20026"/>
                      <a:pt x="5669" y="19566"/>
                    </a:cubicBezTo>
                    <a:lnTo>
                      <a:pt x="2023" y="13584"/>
                    </a:lnTo>
                    <a:lnTo>
                      <a:pt x="1062" y="15165"/>
                    </a:lnTo>
                    <a:cubicBezTo>
                      <a:pt x="890" y="15448"/>
                      <a:pt x="642" y="15528"/>
                      <a:pt x="432" y="15421"/>
                    </a:cubicBezTo>
                    <a:cubicBezTo>
                      <a:pt x="222" y="15314"/>
                      <a:pt x="50" y="15020"/>
                      <a:pt x="28" y="14554"/>
                    </a:cubicBezTo>
                    <a:lnTo>
                      <a:pt x="3" y="1708"/>
                    </a:lnTo>
                    <a:cubicBezTo>
                      <a:pt x="-21" y="1201"/>
                      <a:pt x="84" y="755"/>
                      <a:pt x="272" y="447"/>
                    </a:cubicBezTo>
                    <a:cubicBezTo>
                      <a:pt x="366" y="292"/>
                      <a:pt x="481" y="172"/>
                      <a:pt x="611" y="96"/>
                    </a:cubicBezTo>
                    <a:cubicBezTo>
                      <a:pt x="741" y="19"/>
                      <a:pt x="886" y="-14"/>
                      <a:pt x="1041" y="6"/>
                    </a:cubicBezTo>
                    <a:lnTo>
                      <a:pt x="8870" y="45"/>
                    </a:lnTo>
                    <a:cubicBezTo>
                      <a:pt x="9155" y="83"/>
                      <a:pt x="9341" y="355"/>
                      <a:pt x="9409" y="694"/>
                    </a:cubicBezTo>
                    <a:cubicBezTo>
                      <a:pt x="9477" y="1034"/>
                      <a:pt x="9427" y="1440"/>
                      <a:pt x="9240" y="1748"/>
                    </a:cubicBezTo>
                    <a:lnTo>
                      <a:pt x="8332" y="3264"/>
                    </a:lnTo>
                    <a:cubicBezTo>
                      <a:pt x="8332" y="3264"/>
                      <a:pt x="16976" y="17431"/>
                      <a:pt x="18003" y="19116"/>
                    </a:cubicBezTo>
                    <a:cubicBezTo>
                      <a:pt x="19160" y="21013"/>
                      <a:pt x="20702" y="21556"/>
                      <a:pt x="21579" y="20117"/>
                    </a:cubicBezTo>
                    <a:cubicBezTo>
                      <a:pt x="21579" y="20117"/>
                      <a:pt x="21131" y="21259"/>
                      <a:pt x="19823" y="21489"/>
                    </a:cubicBezTo>
                    <a:cubicBezTo>
                      <a:pt x="19267" y="21586"/>
                      <a:pt x="7576" y="21449"/>
                      <a:pt x="7576" y="21449"/>
                    </a:cubicBezTo>
                    <a:close/>
                  </a:path>
                </a:pathLst>
              </a:custGeom>
              <a:solidFill>
                <a:srgbClr val="F2F2F2"/>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grpSp>
      <p:sp>
        <p:nvSpPr>
          <p:cNvPr id="37" name="Shape 463"/>
          <p:cNvSpPr/>
          <p:nvPr/>
        </p:nvSpPr>
        <p:spPr>
          <a:xfrm rot="2700000">
            <a:off x="5334022" y="4660422"/>
            <a:ext cx="1525049" cy="1525049"/>
          </a:xfrm>
          <a:prstGeom prst="rect">
            <a:avLst/>
          </a:prstGeom>
          <a:ln w="12700">
            <a:solidFill>
              <a:schemeClr val="accent1"/>
            </a:solidFill>
          </a:ln>
        </p:spPr>
        <p:txBody>
          <a:bodyPr lIns="19050" tIns="19050" rIns="19050" bIns="19050" anchor="ctr"/>
          <a:lstStyle/>
          <a:p>
            <a:endParaRPr sz="900"/>
          </a:p>
        </p:txBody>
      </p:sp>
      <p:sp>
        <p:nvSpPr>
          <p:cNvPr id="38" name="Shape 464"/>
          <p:cNvSpPr/>
          <p:nvPr/>
        </p:nvSpPr>
        <p:spPr>
          <a:xfrm>
            <a:off x="5095575" y="5011785"/>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39" name="Shape 790"/>
          <p:cNvSpPr/>
          <p:nvPr/>
        </p:nvSpPr>
        <p:spPr>
          <a:xfrm>
            <a:off x="8517072" y="2851104"/>
            <a:ext cx="1413760" cy="66684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8000">
                <a:solidFill>
                  <a:srgbClr val="53585F"/>
                </a:solidFill>
                <a:latin typeface="Montserrat Semi Bold"/>
                <a:ea typeface="Montserrat Semi Bold"/>
                <a:cs typeface="Montserrat Semi Bold"/>
                <a:sym typeface="Montserrat Semi Bold"/>
              </a:defRPr>
            </a:lvl1pPr>
          </a:lstStyle>
          <a:p>
            <a:pPr algn="ctr"/>
            <a:r>
              <a:rPr sz="4000">
                <a:latin typeface="Montserrat Medium" panose="00000600000000000000" pitchFamily="50" charset="0"/>
              </a:rPr>
              <a:t>70%</a:t>
            </a:r>
          </a:p>
        </p:txBody>
      </p:sp>
      <p:sp>
        <p:nvSpPr>
          <p:cNvPr id="40" name="Shape 791"/>
          <p:cNvSpPr/>
          <p:nvPr/>
        </p:nvSpPr>
        <p:spPr>
          <a:xfrm>
            <a:off x="2254229" y="2851104"/>
            <a:ext cx="1413760" cy="66684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8000">
                <a:solidFill>
                  <a:srgbClr val="53585F"/>
                </a:solidFill>
                <a:latin typeface="Montserrat Semi Bold"/>
                <a:ea typeface="Montserrat Semi Bold"/>
                <a:cs typeface="Montserrat Semi Bold"/>
                <a:sym typeface="Montserrat Semi Bold"/>
              </a:defRPr>
            </a:lvl1pPr>
          </a:lstStyle>
          <a:p>
            <a:pPr algn="ctr"/>
            <a:r>
              <a:rPr sz="4000" dirty="0">
                <a:latin typeface="Montserrat Medium" panose="00000600000000000000" pitchFamily="50" charset="0"/>
              </a:rPr>
              <a:t>40%</a:t>
            </a:r>
          </a:p>
        </p:txBody>
      </p:sp>
      <p:sp>
        <p:nvSpPr>
          <p:cNvPr id="41" name="TextBox 40"/>
          <p:cNvSpPr txBox="1"/>
          <p:nvPr/>
        </p:nvSpPr>
        <p:spPr>
          <a:xfrm>
            <a:off x="2031453" y="4033754"/>
            <a:ext cx="2051597" cy="964367"/>
          </a:xfrm>
          <a:prstGeom prst="rect">
            <a:avLst/>
          </a:prstGeom>
          <a:noFill/>
        </p:spPr>
        <p:txBody>
          <a:bodyPr wrap="square" rtlCol="0">
            <a:spAutoFit/>
          </a:bodyPr>
          <a:lstStyle/>
          <a:p>
            <a:pPr algn="ct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42" name="Shape 34"/>
          <p:cNvSpPr/>
          <p:nvPr/>
        </p:nvSpPr>
        <p:spPr>
          <a:xfrm>
            <a:off x="2106317" y="37226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TextBox 42"/>
          <p:cNvSpPr txBox="1"/>
          <p:nvPr/>
        </p:nvSpPr>
        <p:spPr>
          <a:xfrm>
            <a:off x="8210733" y="4033754"/>
            <a:ext cx="2051597" cy="964367"/>
          </a:xfrm>
          <a:prstGeom prst="rect">
            <a:avLst/>
          </a:prstGeom>
          <a:noFill/>
        </p:spPr>
        <p:txBody>
          <a:bodyPr wrap="square" rtlCol="0">
            <a:spAutoFit/>
          </a:bodyPr>
          <a:lstStyle/>
          <a:p>
            <a:pPr algn="ct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44" name="Shape 34"/>
          <p:cNvSpPr/>
          <p:nvPr/>
        </p:nvSpPr>
        <p:spPr>
          <a:xfrm>
            <a:off x="8285597" y="37226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14</a:t>
            </a:r>
            <a:endParaRPr lang="en-US" sz="6500" b="1" spc="-70" dirty="0">
              <a:latin typeface="Montserrat SemiBold" panose="00000700000000000000" pitchFamily="50" charset="0"/>
            </a:endParaRPr>
          </a:p>
        </p:txBody>
      </p:sp>
    </p:spTree>
    <p:extLst>
      <p:ext uri="{BB962C8B-B14F-4D97-AF65-F5344CB8AC3E}">
        <p14:creationId xmlns:p14="http://schemas.microsoft.com/office/powerpoint/2010/main" val="7309284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796"/>
          <p:cNvSpPr/>
          <p:nvPr/>
        </p:nvSpPr>
        <p:spPr>
          <a:xfrm rot="20764902">
            <a:off x="2361449" y="3487051"/>
            <a:ext cx="8373236" cy="825753"/>
          </a:xfrm>
          <a:custGeom>
            <a:avLst/>
            <a:gdLst/>
            <a:ahLst/>
            <a:cxnLst>
              <a:cxn ang="0">
                <a:pos x="wd2" y="hd2"/>
              </a:cxn>
              <a:cxn ang="5400000">
                <a:pos x="wd2" y="hd2"/>
              </a:cxn>
              <a:cxn ang="10800000">
                <a:pos x="wd2" y="hd2"/>
              </a:cxn>
              <a:cxn ang="16200000">
                <a:pos x="wd2" y="hd2"/>
              </a:cxn>
            </a:cxnLst>
            <a:rect l="0" t="0" r="r" b="b"/>
            <a:pathLst>
              <a:path w="21592" h="21600" extrusionOk="0">
                <a:moveTo>
                  <a:pt x="436" y="5414"/>
                </a:moveTo>
                <a:lnTo>
                  <a:pt x="18001" y="5414"/>
                </a:lnTo>
                <a:lnTo>
                  <a:pt x="18001" y="0"/>
                </a:lnTo>
                <a:lnTo>
                  <a:pt x="21592" y="11691"/>
                </a:lnTo>
                <a:lnTo>
                  <a:pt x="18001" y="21600"/>
                </a:lnTo>
                <a:lnTo>
                  <a:pt x="18001" y="16186"/>
                </a:lnTo>
                <a:lnTo>
                  <a:pt x="392" y="16267"/>
                </a:lnTo>
                <a:cubicBezTo>
                  <a:pt x="153" y="15532"/>
                  <a:pt x="-8" y="13255"/>
                  <a:pt x="0" y="10718"/>
                </a:cubicBezTo>
                <a:cubicBezTo>
                  <a:pt x="8" y="8146"/>
                  <a:pt x="188" y="5960"/>
                  <a:pt x="436" y="5414"/>
                </a:cubicBezTo>
                <a:close/>
              </a:path>
            </a:pathLst>
          </a:custGeom>
          <a:solidFill>
            <a:srgbClr val="EDEFF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0" name="Shape 797"/>
          <p:cNvSpPr/>
          <p:nvPr/>
        </p:nvSpPr>
        <p:spPr>
          <a:xfrm rot="20764902" flipH="1">
            <a:off x="3317117" y="4153763"/>
            <a:ext cx="876475" cy="876475"/>
          </a:xfrm>
          <a:prstGeom prst="ellipse">
            <a:avLst/>
          </a:prstGeom>
          <a:solidFill>
            <a:srgbClr val="000000"/>
          </a:solidFill>
          <a:ln w="12700">
            <a:miter lim="400000"/>
          </a:ln>
        </p:spPr>
        <p:txBody>
          <a:bodyPr lIns="0" tIns="0" rIns="0" bIns="0"/>
          <a:lstStyle/>
          <a:p>
            <a:pPr algn="l">
              <a:defRPr sz="8000">
                <a:solidFill>
                  <a:srgbClr val="53585F"/>
                </a:solidFill>
                <a:latin typeface="Open Sans"/>
                <a:ea typeface="Open Sans"/>
                <a:cs typeface="Open Sans"/>
                <a:sym typeface="Open Sans"/>
              </a:defRPr>
            </a:pPr>
            <a:endParaRPr sz="4000"/>
          </a:p>
        </p:txBody>
      </p:sp>
      <p:sp>
        <p:nvSpPr>
          <p:cNvPr id="21" name="Shape 798"/>
          <p:cNvSpPr/>
          <p:nvPr/>
        </p:nvSpPr>
        <p:spPr>
          <a:xfrm rot="20764902" flipH="1">
            <a:off x="4576311" y="3774816"/>
            <a:ext cx="956721" cy="956721"/>
          </a:xfrm>
          <a:prstGeom prst="ellipse">
            <a:avLst/>
          </a:prstGeom>
          <a:solidFill>
            <a:srgbClr val="A6AAA9"/>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2" name="Shape 799"/>
          <p:cNvSpPr/>
          <p:nvPr/>
        </p:nvSpPr>
        <p:spPr>
          <a:xfrm rot="20764902" flipH="1">
            <a:off x="5911662" y="3308518"/>
            <a:ext cx="1148614" cy="1148615"/>
          </a:xfrm>
          <a:prstGeom prst="ellipse">
            <a:avLst/>
          </a:prstGeom>
          <a:solidFill>
            <a:srgbClr val="DCDEE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3" name="Shape 800"/>
          <p:cNvSpPr/>
          <p:nvPr/>
        </p:nvSpPr>
        <p:spPr>
          <a:xfrm rot="20764902" flipH="1">
            <a:off x="7404368" y="2884665"/>
            <a:ext cx="1287146" cy="1287146"/>
          </a:xfrm>
          <a:prstGeom prst="ellips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4" name="Shape 801"/>
          <p:cNvSpPr/>
          <p:nvPr/>
        </p:nvSpPr>
        <p:spPr>
          <a:xfrm>
            <a:off x="3566626" y="4442910"/>
            <a:ext cx="377456" cy="298182"/>
          </a:xfrm>
          <a:custGeom>
            <a:avLst/>
            <a:gdLst/>
            <a:ahLst/>
            <a:cxnLst>
              <a:cxn ang="0">
                <a:pos x="wd2" y="hd2"/>
              </a:cxn>
              <a:cxn ang="5400000">
                <a:pos x="wd2" y="hd2"/>
              </a:cxn>
              <a:cxn ang="10800000">
                <a:pos x="wd2" y="hd2"/>
              </a:cxn>
              <a:cxn ang="16200000">
                <a:pos x="wd2" y="hd2"/>
              </a:cxn>
            </a:cxnLst>
            <a:rect l="0" t="0" r="r" b="b"/>
            <a:pathLst>
              <a:path w="21497" h="21600" extrusionOk="0">
                <a:moveTo>
                  <a:pt x="10749" y="0"/>
                </a:moveTo>
                <a:cubicBezTo>
                  <a:pt x="10382" y="0"/>
                  <a:pt x="10015" y="148"/>
                  <a:pt x="9734" y="445"/>
                </a:cubicBezTo>
                <a:lnTo>
                  <a:pt x="150" y="10615"/>
                </a:lnTo>
                <a:cubicBezTo>
                  <a:pt x="-25" y="10802"/>
                  <a:pt x="-51" y="11157"/>
                  <a:pt x="96" y="11378"/>
                </a:cubicBezTo>
                <a:lnTo>
                  <a:pt x="923" y="12636"/>
                </a:lnTo>
                <a:cubicBezTo>
                  <a:pt x="990" y="12736"/>
                  <a:pt x="1095" y="12804"/>
                  <a:pt x="1203" y="12821"/>
                </a:cubicBezTo>
                <a:cubicBezTo>
                  <a:pt x="1323" y="12838"/>
                  <a:pt x="1428" y="12788"/>
                  <a:pt x="1521" y="12704"/>
                </a:cubicBezTo>
                <a:lnTo>
                  <a:pt x="10749" y="2906"/>
                </a:lnTo>
                <a:lnTo>
                  <a:pt x="19977" y="12704"/>
                </a:lnTo>
                <a:cubicBezTo>
                  <a:pt x="20056" y="12788"/>
                  <a:pt x="20149" y="12821"/>
                  <a:pt x="20257" y="12821"/>
                </a:cubicBezTo>
                <a:lnTo>
                  <a:pt x="20295" y="12821"/>
                </a:lnTo>
                <a:cubicBezTo>
                  <a:pt x="20403" y="12804"/>
                  <a:pt x="20509" y="12736"/>
                  <a:pt x="20576" y="12636"/>
                </a:cubicBezTo>
                <a:lnTo>
                  <a:pt x="21403" y="11378"/>
                </a:lnTo>
                <a:cubicBezTo>
                  <a:pt x="21549" y="11157"/>
                  <a:pt x="21522" y="10802"/>
                  <a:pt x="21350" y="10615"/>
                </a:cubicBezTo>
                <a:lnTo>
                  <a:pt x="18431" y="7523"/>
                </a:lnTo>
                <a:lnTo>
                  <a:pt x="18431" y="598"/>
                </a:lnTo>
                <a:cubicBezTo>
                  <a:pt x="18431" y="293"/>
                  <a:pt x="18242" y="56"/>
                  <a:pt x="18003" y="56"/>
                </a:cubicBezTo>
                <a:lnTo>
                  <a:pt x="15443" y="56"/>
                </a:lnTo>
                <a:cubicBezTo>
                  <a:pt x="15204" y="56"/>
                  <a:pt x="15017" y="293"/>
                  <a:pt x="15017" y="598"/>
                </a:cubicBezTo>
                <a:lnTo>
                  <a:pt x="15017" y="3908"/>
                </a:lnTo>
                <a:lnTo>
                  <a:pt x="11763" y="445"/>
                </a:lnTo>
                <a:cubicBezTo>
                  <a:pt x="11483" y="148"/>
                  <a:pt x="11116" y="0"/>
                  <a:pt x="10749" y="0"/>
                </a:cubicBezTo>
                <a:close/>
                <a:moveTo>
                  <a:pt x="10590" y="4213"/>
                </a:moveTo>
                <a:lnTo>
                  <a:pt x="2924" y="12260"/>
                </a:lnTo>
                <a:cubicBezTo>
                  <a:pt x="2924" y="12294"/>
                  <a:pt x="2911" y="12330"/>
                  <a:pt x="2911" y="12363"/>
                </a:cubicBezTo>
                <a:lnTo>
                  <a:pt x="2911" y="20512"/>
                </a:lnTo>
                <a:cubicBezTo>
                  <a:pt x="2911" y="21107"/>
                  <a:pt x="3298" y="21600"/>
                  <a:pt x="3762" y="21600"/>
                </a:cubicBezTo>
                <a:lnTo>
                  <a:pt x="8882" y="21600"/>
                </a:lnTo>
                <a:lnTo>
                  <a:pt x="8882" y="15078"/>
                </a:lnTo>
                <a:lnTo>
                  <a:pt x="12296" y="15078"/>
                </a:lnTo>
                <a:lnTo>
                  <a:pt x="12296" y="21600"/>
                </a:lnTo>
                <a:lnTo>
                  <a:pt x="17417" y="21600"/>
                </a:lnTo>
                <a:cubicBezTo>
                  <a:pt x="17885" y="21600"/>
                  <a:pt x="18271" y="21107"/>
                  <a:pt x="18271" y="20512"/>
                </a:cubicBezTo>
                <a:lnTo>
                  <a:pt x="18271" y="12363"/>
                </a:lnTo>
                <a:cubicBezTo>
                  <a:pt x="18271" y="12330"/>
                  <a:pt x="18271" y="12294"/>
                  <a:pt x="18256" y="12260"/>
                </a:cubicBezTo>
                <a:lnTo>
                  <a:pt x="10590" y="4213"/>
                </a:ln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5" name="Shape 802"/>
          <p:cNvSpPr/>
          <p:nvPr/>
        </p:nvSpPr>
        <p:spPr>
          <a:xfrm>
            <a:off x="4880053" y="4082195"/>
            <a:ext cx="349238" cy="341964"/>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9" name="Shape 803"/>
          <p:cNvSpPr/>
          <p:nvPr/>
        </p:nvSpPr>
        <p:spPr>
          <a:xfrm>
            <a:off x="6348936" y="3687064"/>
            <a:ext cx="274067" cy="39152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0" name="Shape 804"/>
          <p:cNvSpPr/>
          <p:nvPr/>
        </p:nvSpPr>
        <p:spPr>
          <a:xfrm>
            <a:off x="7910909" y="3401908"/>
            <a:ext cx="274067" cy="252660"/>
          </a:xfrm>
          <a:custGeom>
            <a:avLst/>
            <a:gdLst/>
            <a:ahLst/>
            <a:cxnLst>
              <a:cxn ang="0">
                <a:pos x="wd2" y="hd2"/>
              </a:cxn>
              <a:cxn ang="5400000">
                <a:pos x="wd2" y="hd2"/>
              </a:cxn>
              <a:cxn ang="10800000">
                <a:pos x="wd2" y="hd2"/>
              </a:cxn>
              <a:cxn ang="16200000">
                <a:pos x="wd2" y="hd2"/>
              </a:cxn>
            </a:cxnLst>
            <a:rect l="0" t="0" r="r" b="b"/>
            <a:pathLst>
              <a:path w="21600" h="21600" extrusionOk="0">
                <a:moveTo>
                  <a:pt x="4985" y="16201"/>
                </a:moveTo>
                <a:lnTo>
                  <a:pt x="16615" y="16201"/>
                </a:lnTo>
                <a:lnTo>
                  <a:pt x="16615" y="19801"/>
                </a:lnTo>
                <a:lnTo>
                  <a:pt x="4985" y="19801"/>
                </a:lnTo>
                <a:cubicBezTo>
                  <a:pt x="4985" y="19801"/>
                  <a:pt x="4985" y="16201"/>
                  <a:pt x="4985" y="16201"/>
                </a:cubicBezTo>
                <a:close/>
                <a:moveTo>
                  <a:pt x="4985" y="1801"/>
                </a:moveTo>
                <a:lnTo>
                  <a:pt x="13293" y="1801"/>
                </a:lnTo>
                <a:lnTo>
                  <a:pt x="13293" y="4051"/>
                </a:lnTo>
                <a:cubicBezTo>
                  <a:pt x="13293" y="4796"/>
                  <a:pt x="13849" y="5400"/>
                  <a:pt x="14539" y="5400"/>
                </a:cubicBezTo>
                <a:lnTo>
                  <a:pt x="16615" y="5400"/>
                </a:lnTo>
                <a:lnTo>
                  <a:pt x="16615" y="10800"/>
                </a:lnTo>
                <a:lnTo>
                  <a:pt x="4985" y="10800"/>
                </a:lnTo>
                <a:cubicBezTo>
                  <a:pt x="4985" y="10800"/>
                  <a:pt x="4985" y="1801"/>
                  <a:pt x="4985" y="1801"/>
                </a:cubicBezTo>
                <a:close/>
                <a:moveTo>
                  <a:pt x="19107" y="10800"/>
                </a:moveTo>
                <a:cubicBezTo>
                  <a:pt x="19562" y="10800"/>
                  <a:pt x="19939" y="11209"/>
                  <a:pt x="19939" y="11701"/>
                </a:cubicBezTo>
                <a:cubicBezTo>
                  <a:pt x="19939" y="12192"/>
                  <a:pt x="19562" y="12602"/>
                  <a:pt x="19107" y="12602"/>
                </a:cubicBezTo>
                <a:cubicBezTo>
                  <a:pt x="18653" y="12602"/>
                  <a:pt x="18278" y="12192"/>
                  <a:pt x="18278" y="11701"/>
                </a:cubicBezTo>
                <a:cubicBezTo>
                  <a:pt x="18278" y="11209"/>
                  <a:pt x="18653" y="10800"/>
                  <a:pt x="19107" y="10800"/>
                </a:cubicBezTo>
                <a:close/>
                <a:moveTo>
                  <a:pt x="0" y="11701"/>
                </a:moveTo>
                <a:lnTo>
                  <a:pt x="0" y="17551"/>
                </a:lnTo>
                <a:cubicBezTo>
                  <a:pt x="0" y="17791"/>
                  <a:pt x="196" y="18001"/>
                  <a:pt x="417" y="18001"/>
                </a:cubicBezTo>
                <a:lnTo>
                  <a:pt x="3324" y="18001"/>
                </a:lnTo>
                <a:lnTo>
                  <a:pt x="3324" y="20251"/>
                </a:lnTo>
                <a:cubicBezTo>
                  <a:pt x="3324" y="20996"/>
                  <a:pt x="3881" y="21600"/>
                  <a:pt x="4571" y="21600"/>
                </a:cubicBezTo>
                <a:lnTo>
                  <a:pt x="17032" y="21600"/>
                </a:lnTo>
                <a:cubicBezTo>
                  <a:pt x="17719" y="21600"/>
                  <a:pt x="18278" y="20996"/>
                  <a:pt x="18278" y="20251"/>
                </a:cubicBezTo>
                <a:lnTo>
                  <a:pt x="18278" y="18001"/>
                </a:lnTo>
                <a:lnTo>
                  <a:pt x="21185" y="18001"/>
                </a:lnTo>
                <a:cubicBezTo>
                  <a:pt x="21404" y="18001"/>
                  <a:pt x="21600" y="17791"/>
                  <a:pt x="21600" y="17551"/>
                </a:cubicBezTo>
                <a:lnTo>
                  <a:pt x="21600" y="11701"/>
                </a:lnTo>
                <a:cubicBezTo>
                  <a:pt x="21600" y="10224"/>
                  <a:pt x="20470" y="9000"/>
                  <a:pt x="19107" y="9000"/>
                </a:cubicBezTo>
                <a:lnTo>
                  <a:pt x="18278" y="9000"/>
                </a:lnTo>
                <a:lnTo>
                  <a:pt x="18278" y="5400"/>
                </a:lnTo>
                <a:cubicBezTo>
                  <a:pt x="18278" y="4656"/>
                  <a:pt x="17886" y="3628"/>
                  <a:pt x="17395" y="3094"/>
                </a:cubicBezTo>
                <a:lnTo>
                  <a:pt x="15422" y="956"/>
                </a:lnTo>
                <a:cubicBezTo>
                  <a:pt x="14928" y="421"/>
                  <a:pt x="13980" y="0"/>
                  <a:pt x="13293" y="0"/>
                </a:cubicBezTo>
                <a:lnTo>
                  <a:pt x="4571" y="0"/>
                </a:lnTo>
                <a:cubicBezTo>
                  <a:pt x="3881" y="0"/>
                  <a:pt x="3324" y="606"/>
                  <a:pt x="3324" y="1351"/>
                </a:cubicBezTo>
                <a:lnTo>
                  <a:pt x="3324" y="9000"/>
                </a:lnTo>
                <a:lnTo>
                  <a:pt x="2493" y="9000"/>
                </a:lnTo>
                <a:cubicBezTo>
                  <a:pt x="1130" y="9000"/>
                  <a:pt x="0" y="10224"/>
                  <a:pt x="0" y="1170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5" name="TextBox 44"/>
          <p:cNvSpPr txBox="1"/>
          <p:nvPr/>
        </p:nvSpPr>
        <p:spPr>
          <a:xfrm>
            <a:off x="1977589" y="3332516"/>
            <a:ext cx="2051597"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6" name="Shape 34"/>
          <p:cNvSpPr/>
          <p:nvPr/>
        </p:nvSpPr>
        <p:spPr>
          <a:xfrm>
            <a:off x="1923856" y="303093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TextBox 46"/>
          <p:cNvSpPr txBox="1"/>
          <p:nvPr/>
        </p:nvSpPr>
        <p:spPr>
          <a:xfrm>
            <a:off x="5375436" y="2404490"/>
            <a:ext cx="2051597"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8" name="Shape 34"/>
          <p:cNvSpPr/>
          <p:nvPr/>
        </p:nvSpPr>
        <p:spPr>
          <a:xfrm>
            <a:off x="5331229" y="209338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9" name="TextBox 48"/>
          <p:cNvSpPr txBox="1"/>
          <p:nvPr/>
        </p:nvSpPr>
        <p:spPr>
          <a:xfrm>
            <a:off x="7718321" y="4816901"/>
            <a:ext cx="2051597"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0" name="Shape 34"/>
          <p:cNvSpPr/>
          <p:nvPr/>
        </p:nvSpPr>
        <p:spPr>
          <a:xfrm>
            <a:off x="7674114" y="450579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TextBox 50"/>
          <p:cNvSpPr txBox="1"/>
          <p:nvPr/>
        </p:nvSpPr>
        <p:spPr>
          <a:xfrm>
            <a:off x="4633889" y="5417695"/>
            <a:ext cx="2051597"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2" name="Shape 34"/>
          <p:cNvSpPr/>
          <p:nvPr/>
        </p:nvSpPr>
        <p:spPr>
          <a:xfrm>
            <a:off x="4589682" y="510658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8"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15</a:t>
            </a:r>
            <a:endParaRPr lang="en-US" sz="6500" b="1" spc="-70" dirty="0">
              <a:latin typeface="Montserrat SemiBold" panose="00000700000000000000" pitchFamily="50" charset="0"/>
            </a:endParaRPr>
          </a:p>
        </p:txBody>
      </p:sp>
      <p:sp>
        <p:nvSpPr>
          <p:cNvPr id="31"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201830150"/>
      </p:ext>
    </p:extLst>
  </p:cSld>
  <p:clrMapOvr>
    <a:masterClrMapping/>
  </p:clrMapOvr>
  <mc:AlternateContent xmlns:mc="http://schemas.openxmlformats.org/markup-compatibility/2006">
    <mc:Choice xmlns:p14="http://schemas.microsoft.com/office/powerpoint/2010/main" Requires="p14">
      <p:transition spd="slow" p14:dur="900">
        <p14:warp/>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6" name="Shape 835"/>
          <p:cNvSpPr/>
          <p:nvPr/>
        </p:nvSpPr>
        <p:spPr>
          <a:xfrm rot="20764902" flipH="1">
            <a:off x="5018876" y="5553458"/>
            <a:ext cx="876475" cy="876475"/>
          </a:xfrm>
          <a:prstGeom prst="ellipse">
            <a:avLst/>
          </a:prstGeom>
          <a:solidFill>
            <a:srgbClr val="000000"/>
          </a:solidFill>
          <a:ln w="12700">
            <a:miter lim="400000"/>
          </a:ln>
        </p:spPr>
        <p:txBody>
          <a:bodyPr lIns="0" tIns="0" rIns="0" bIns="0"/>
          <a:lstStyle/>
          <a:p>
            <a:pPr algn="l">
              <a:defRPr sz="8000">
                <a:solidFill>
                  <a:srgbClr val="53585F"/>
                </a:solidFill>
                <a:latin typeface="Open Sans"/>
                <a:ea typeface="Open Sans"/>
                <a:cs typeface="Open Sans"/>
                <a:sym typeface="Open Sans"/>
              </a:defRPr>
            </a:pPr>
            <a:endParaRPr sz="4000"/>
          </a:p>
        </p:txBody>
      </p:sp>
      <p:sp>
        <p:nvSpPr>
          <p:cNvPr id="7" name="Shape 836"/>
          <p:cNvSpPr/>
          <p:nvPr/>
        </p:nvSpPr>
        <p:spPr>
          <a:xfrm rot="20764902" flipH="1">
            <a:off x="5870909" y="4557389"/>
            <a:ext cx="956721" cy="956721"/>
          </a:xfrm>
          <a:prstGeom prst="ellipse">
            <a:avLst/>
          </a:prstGeom>
          <a:solidFill>
            <a:srgbClr val="A6AAA9"/>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8" name="Shape 837"/>
          <p:cNvSpPr/>
          <p:nvPr/>
        </p:nvSpPr>
        <p:spPr>
          <a:xfrm rot="20764902" flipH="1">
            <a:off x="6706876" y="3356707"/>
            <a:ext cx="1148615" cy="1148614"/>
          </a:xfrm>
          <a:prstGeom prst="ellipse">
            <a:avLst/>
          </a:prstGeom>
          <a:solidFill>
            <a:srgbClr val="DCDEE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9" name="Shape 838"/>
          <p:cNvSpPr/>
          <p:nvPr/>
        </p:nvSpPr>
        <p:spPr>
          <a:xfrm rot="20764902" flipH="1">
            <a:off x="7749274" y="2126569"/>
            <a:ext cx="1287146" cy="1287146"/>
          </a:xfrm>
          <a:prstGeom prst="ellips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0" name="Shape 839"/>
          <p:cNvSpPr/>
          <p:nvPr/>
        </p:nvSpPr>
        <p:spPr>
          <a:xfrm>
            <a:off x="5268386" y="5842605"/>
            <a:ext cx="377455" cy="298181"/>
          </a:xfrm>
          <a:custGeom>
            <a:avLst/>
            <a:gdLst/>
            <a:ahLst/>
            <a:cxnLst>
              <a:cxn ang="0">
                <a:pos x="wd2" y="hd2"/>
              </a:cxn>
              <a:cxn ang="5400000">
                <a:pos x="wd2" y="hd2"/>
              </a:cxn>
              <a:cxn ang="10800000">
                <a:pos x="wd2" y="hd2"/>
              </a:cxn>
              <a:cxn ang="16200000">
                <a:pos x="wd2" y="hd2"/>
              </a:cxn>
            </a:cxnLst>
            <a:rect l="0" t="0" r="r" b="b"/>
            <a:pathLst>
              <a:path w="21497" h="21600" extrusionOk="0">
                <a:moveTo>
                  <a:pt x="10749" y="0"/>
                </a:moveTo>
                <a:cubicBezTo>
                  <a:pt x="10382" y="0"/>
                  <a:pt x="10015" y="148"/>
                  <a:pt x="9734" y="445"/>
                </a:cubicBezTo>
                <a:lnTo>
                  <a:pt x="150" y="10615"/>
                </a:lnTo>
                <a:cubicBezTo>
                  <a:pt x="-25" y="10802"/>
                  <a:pt x="-51" y="11157"/>
                  <a:pt x="96" y="11378"/>
                </a:cubicBezTo>
                <a:lnTo>
                  <a:pt x="923" y="12636"/>
                </a:lnTo>
                <a:cubicBezTo>
                  <a:pt x="990" y="12736"/>
                  <a:pt x="1095" y="12804"/>
                  <a:pt x="1203" y="12821"/>
                </a:cubicBezTo>
                <a:cubicBezTo>
                  <a:pt x="1323" y="12838"/>
                  <a:pt x="1428" y="12788"/>
                  <a:pt x="1521" y="12704"/>
                </a:cubicBezTo>
                <a:lnTo>
                  <a:pt x="10749" y="2906"/>
                </a:lnTo>
                <a:lnTo>
                  <a:pt x="19977" y="12704"/>
                </a:lnTo>
                <a:cubicBezTo>
                  <a:pt x="20056" y="12788"/>
                  <a:pt x="20149" y="12821"/>
                  <a:pt x="20257" y="12821"/>
                </a:cubicBezTo>
                <a:lnTo>
                  <a:pt x="20295" y="12821"/>
                </a:lnTo>
                <a:cubicBezTo>
                  <a:pt x="20403" y="12804"/>
                  <a:pt x="20509" y="12736"/>
                  <a:pt x="20576" y="12636"/>
                </a:cubicBezTo>
                <a:lnTo>
                  <a:pt x="21403" y="11378"/>
                </a:lnTo>
                <a:cubicBezTo>
                  <a:pt x="21549" y="11157"/>
                  <a:pt x="21522" y="10802"/>
                  <a:pt x="21350" y="10615"/>
                </a:cubicBezTo>
                <a:lnTo>
                  <a:pt x="18431" y="7523"/>
                </a:lnTo>
                <a:lnTo>
                  <a:pt x="18431" y="598"/>
                </a:lnTo>
                <a:cubicBezTo>
                  <a:pt x="18431" y="293"/>
                  <a:pt x="18242" y="56"/>
                  <a:pt x="18003" y="56"/>
                </a:cubicBezTo>
                <a:lnTo>
                  <a:pt x="15443" y="56"/>
                </a:lnTo>
                <a:cubicBezTo>
                  <a:pt x="15204" y="56"/>
                  <a:pt x="15017" y="293"/>
                  <a:pt x="15017" y="598"/>
                </a:cubicBezTo>
                <a:lnTo>
                  <a:pt x="15017" y="3908"/>
                </a:lnTo>
                <a:lnTo>
                  <a:pt x="11763" y="445"/>
                </a:lnTo>
                <a:cubicBezTo>
                  <a:pt x="11483" y="148"/>
                  <a:pt x="11116" y="0"/>
                  <a:pt x="10749" y="0"/>
                </a:cubicBezTo>
                <a:close/>
                <a:moveTo>
                  <a:pt x="10590" y="4213"/>
                </a:moveTo>
                <a:lnTo>
                  <a:pt x="2924" y="12260"/>
                </a:lnTo>
                <a:cubicBezTo>
                  <a:pt x="2924" y="12294"/>
                  <a:pt x="2911" y="12330"/>
                  <a:pt x="2911" y="12363"/>
                </a:cubicBezTo>
                <a:lnTo>
                  <a:pt x="2911" y="20512"/>
                </a:lnTo>
                <a:cubicBezTo>
                  <a:pt x="2911" y="21107"/>
                  <a:pt x="3298" y="21600"/>
                  <a:pt x="3762" y="21600"/>
                </a:cubicBezTo>
                <a:lnTo>
                  <a:pt x="8882" y="21600"/>
                </a:lnTo>
                <a:lnTo>
                  <a:pt x="8882" y="15078"/>
                </a:lnTo>
                <a:lnTo>
                  <a:pt x="12296" y="15078"/>
                </a:lnTo>
                <a:lnTo>
                  <a:pt x="12296" y="21600"/>
                </a:lnTo>
                <a:lnTo>
                  <a:pt x="17417" y="21600"/>
                </a:lnTo>
                <a:cubicBezTo>
                  <a:pt x="17885" y="21600"/>
                  <a:pt x="18271" y="21107"/>
                  <a:pt x="18271" y="20512"/>
                </a:cubicBezTo>
                <a:lnTo>
                  <a:pt x="18271" y="12363"/>
                </a:lnTo>
                <a:cubicBezTo>
                  <a:pt x="18271" y="12330"/>
                  <a:pt x="18271" y="12294"/>
                  <a:pt x="18256" y="12260"/>
                </a:cubicBezTo>
                <a:lnTo>
                  <a:pt x="10590" y="4213"/>
                </a:ln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1" name="Shape 840"/>
          <p:cNvSpPr/>
          <p:nvPr/>
        </p:nvSpPr>
        <p:spPr>
          <a:xfrm>
            <a:off x="6174650" y="4864768"/>
            <a:ext cx="349239" cy="341965"/>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2" name="Shape 841"/>
          <p:cNvSpPr/>
          <p:nvPr/>
        </p:nvSpPr>
        <p:spPr>
          <a:xfrm>
            <a:off x="7144150" y="3735253"/>
            <a:ext cx="274067" cy="39152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3" name="Shape 842"/>
          <p:cNvSpPr/>
          <p:nvPr/>
        </p:nvSpPr>
        <p:spPr>
          <a:xfrm>
            <a:off x="8207379" y="2599160"/>
            <a:ext cx="370938" cy="341965"/>
          </a:xfrm>
          <a:custGeom>
            <a:avLst/>
            <a:gdLst/>
            <a:ahLst/>
            <a:cxnLst>
              <a:cxn ang="0">
                <a:pos x="wd2" y="hd2"/>
              </a:cxn>
              <a:cxn ang="5400000">
                <a:pos x="wd2" y="hd2"/>
              </a:cxn>
              <a:cxn ang="10800000">
                <a:pos x="wd2" y="hd2"/>
              </a:cxn>
              <a:cxn ang="16200000">
                <a:pos x="wd2" y="hd2"/>
              </a:cxn>
            </a:cxnLst>
            <a:rect l="0" t="0" r="r" b="b"/>
            <a:pathLst>
              <a:path w="21600" h="21600" extrusionOk="0">
                <a:moveTo>
                  <a:pt x="4985" y="16201"/>
                </a:moveTo>
                <a:lnTo>
                  <a:pt x="16615" y="16201"/>
                </a:lnTo>
                <a:lnTo>
                  <a:pt x="16615" y="19801"/>
                </a:lnTo>
                <a:lnTo>
                  <a:pt x="4985" y="19801"/>
                </a:lnTo>
                <a:cubicBezTo>
                  <a:pt x="4985" y="19801"/>
                  <a:pt x="4985" y="16201"/>
                  <a:pt x="4985" y="16201"/>
                </a:cubicBezTo>
                <a:close/>
                <a:moveTo>
                  <a:pt x="4985" y="1801"/>
                </a:moveTo>
                <a:lnTo>
                  <a:pt x="13293" y="1801"/>
                </a:lnTo>
                <a:lnTo>
                  <a:pt x="13293" y="4051"/>
                </a:lnTo>
                <a:cubicBezTo>
                  <a:pt x="13293" y="4796"/>
                  <a:pt x="13849" y="5400"/>
                  <a:pt x="14539" y="5400"/>
                </a:cubicBezTo>
                <a:lnTo>
                  <a:pt x="16615" y="5400"/>
                </a:lnTo>
                <a:lnTo>
                  <a:pt x="16615" y="10800"/>
                </a:lnTo>
                <a:lnTo>
                  <a:pt x="4985" y="10800"/>
                </a:lnTo>
                <a:cubicBezTo>
                  <a:pt x="4985" y="10800"/>
                  <a:pt x="4985" y="1801"/>
                  <a:pt x="4985" y="1801"/>
                </a:cubicBezTo>
                <a:close/>
                <a:moveTo>
                  <a:pt x="19107" y="10800"/>
                </a:moveTo>
                <a:cubicBezTo>
                  <a:pt x="19562" y="10800"/>
                  <a:pt x="19939" y="11209"/>
                  <a:pt x="19939" y="11701"/>
                </a:cubicBezTo>
                <a:cubicBezTo>
                  <a:pt x="19939" y="12192"/>
                  <a:pt x="19562" y="12602"/>
                  <a:pt x="19107" y="12602"/>
                </a:cubicBezTo>
                <a:cubicBezTo>
                  <a:pt x="18653" y="12602"/>
                  <a:pt x="18278" y="12192"/>
                  <a:pt x="18278" y="11701"/>
                </a:cubicBezTo>
                <a:cubicBezTo>
                  <a:pt x="18278" y="11209"/>
                  <a:pt x="18653" y="10800"/>
                  <a:pt x="19107" y="10800"/>
                </a:cubicBezTo>
                <a:close/>
                <a:moveTo>
                  <a:pt x="0" y="11701"/>
                </a:moveTo>
                <a:lnTo>
                  <a:pt x="0" y="17551"/>
                </a:lnTo>
                <a:cubicBezTo>
                  <a:pt x="0" y="17791"/>
                  <a:pt x="196" y="18001"/>
                  <a:pt x="417" y="18001"/>
                </a:cubicBezTo>
                <a:lnTo>
                  <a:pt x="3324" y="18001"/>
                </a:lnTo>
                <a:lnTo>
                  <a:pt x="3324" y="20251"/>
                </a:lnTo>
                <a:cubicBezTo>
                  <a:pt x="3324" y="20996"/>
                  <a:pt x="3881" y="21600"/>
                  <a:pt x="4571" y="21600"/>
                </a:cubicBezTo>
                <a:lnTo>
                  <a:pt x="17032" y="21600"/>
                </a:lnTo>
                <a:cubicBezTo>
                  <a:pt x="17719" y="21600"/>
                  <a:pt x="18278" y="20996"/>
                  <a:pt x="18278" y="20251"/>
                </a:cubicBezTo>
                <a:lnTo>
                  <a:pt x="18278" y="18001"/>
                </a:lnTo>
                <a:lnTo>
                  <a:pt x="21185" y="18001"/>
                </a:lnTo>
                <a:cubicBezTo>
                  <a:pt x="21404" y="18001"/>
                  <a:pt x="21600" y="17791"/>
                  <a:pt x="21600" y="17551"/>
                </a:cubicBezTo>
                <a:lnTo>
                  <a:pt x="21600" y="11701"/>
                </a:lnTo>
                <a:cubicBezTo>
                  <a:pt x="21600" y="10224"/>
                  <a:pt x="20470" y="9000"/>
                  <a:pt x="19107" y="9000"/>
                </a:cubicBezTo>
                <a:lnTo>
                  <a:pt x="18278" y="9000"/>
                </a:lnTo>
                <a:lnTo>
                  <a:pt x="18278" y="5400"/>
                </a:lnTo>
                <a:cubicBezTo>
                  <a:pt x="18278" y="4656"/>
                  <a:pt x="17886" y="3628"/>
                  <a:pt x="17395" y="3094"/>
                </a:cubicBezTo>
                <a:lnTo>
                  <a:pt x="15422" y="956"/>
                </a:lnTo>
                <a:cubicBezTo>
                  <a:pt x="14928" y="421"/>
                  <a:pt x="13980" y="0"/>
                  <a:pt x="13293" y="0"/>
                </a:cubicBezTo>
                <a:lnTo>
                  <a:pt x="4571" y="0"/>
                </a:lnTo>
                <a:cubicBezTo>
                  <a:pt x="3881" y="0"/>
                  <a:pt x="3324" y="606"/>
                  <a:pt x="3324" y="1351"/>
                </a:cubicBezTo>
                <a:lnTo>
                  <a:pt x="3324" y="9000"/>
                </a:lnTo>
                <a:lnTo>
                  <a:pt x="2493" y="9000"/>
                </a:lnTo>
                <a:cubicBezTo>
                  <a:pt x="1130" y="9000"/>
                  <a:pt x="0" y="10224"/>
                  <a:pt x="0" y="1170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4" name="TextBox 13"/>
          <p:cNvSpPr txBox="1"/>
          <p:nvPr/>
        </p:nvSpPr>
        <p:spPr>
          <a:xfrm>
            <a:off x="9373243" y="2730742"/>
            <a:ext cx="2637782"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5" name="Shape 34"/>
          <p:cNvSpPr/>
          <p:nvPr/>
        </p:nvSpPr>
        <p:spPr>
          <a:xfrm>
            <a:off x="9329036" y="241963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6" name="TextBox 15"/>
          <p:cNvSpPr txBox="1"/>
          <p:nvPr/>
        </p:nvSpPr>
        <p:spPr>
          <a:xfrm>
            <a:off x="8340710" y="4096177"/>
            <a:ext cx="2637782"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7" name="Shape 34"/>
          <p:cNvSpPr/>
          <p:nvPr/>
        </p:nvSpPr>
        <p:spPr>
          <a:xfrm>
            <a:off x="8296503" y="378506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8" name="TextBox 17"/>
          <p:cNvSpPr txBox="1"/>
          <p:nvPr/>
        </p:nvSpPr>
        <p:spPr>
          <a:xfrm>
            <a:off x="7116912" y="5120596"/>
            <a:ext cx="2637782"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9" name="Shape 34"/>
          <p:cNvSpPr/>
          <p:nvPr/>
        </p:nvSpPr>
        <p:spPr>
          <a:xfrm>
            <a:off x="7072705" y="480948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TextBox 19"/>
          <p:cNvSpPr txBox="1"/>
          <p:nvPr/>
        </p:nvSpPr>
        <p:spPr>
          <a:xfrm>
            <a:off x="6285480" y="6127571"/>
            <a:ext cx="2637782"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21" name="Shape 34"/>
          <p:cNvSpPr/>
          <p:nvPr/>
        </p:nvSpPr>
        <p:spPr>
          <a:xfrm>
            <a:off x="6241273" y="581646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16</a:t>
            </a:r>
            <a:endParaRPr lang="en-US" sz="6500" b="1" spc="-70" dirty="0">
              <a:latin typeface="Montserrat SemiBold" panose="00000700000000000000" pitchFamily="50" charset="0"/>
            </a:endParaRPr>
          </a:p>
        </p:txBody>
      </p:sp>
      <p:sp>
        <p:nvSpPr>
          <p:cNvPr id="23"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46874449"/>
      </p:ext>
    </p:extLst>
  </p:cSld>
  <p:clrMapOvr>
    <a:masterClrMapping/>
  </p:clrMapOvr>
  <mc:AlternateContent xmlns:mc="http://schemas.openxmlformats.org/markup-compatibility/2006">
    <mc:Choice xmlns:p14="http://schemas.microsoft.com/office/powerpoint/2010/main" Requires="p14">
      <p:transition spd="slow" p14:dur="900">
        <p14:warp/>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16" name="Shape 42"/>
          <p:cNvSpPr/>
          <p:nvPr/>
        </p:nvSpPr>
        <p:spPr>
          <a:xfrm>
            <a:off x="2546925" y="565576"/>
            <a:ext cx="282957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dirty="0">
                <a:latin typeface="Montserrat SemiBold" panose="00000700000000000000" pitchFamily="50" charset="0"/>
              </a:rPr>
              <a:t>Office</a:t>
            </a:r>
          </a:p>
        </p:txBody>
      </p:sp>
      <p:sp>
        <p:nvSpPr>
          <p:cNvPr id="20" name="Shape 32"/>
          <p:cNvSpPr/>
          <p:nvPr/>
        </p:nvSpPr>
        <p:spPr>
          <a:xfrm>
            <a:off x="1178498" y="1822905"/>
            <a:ext cx="5980564"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t>
            </a:r>
            <a:endParaRPr lang="id-ID" sz="1300" spc="270" dirty="0" smtClean="0">
              <a:latin typeface="Lato Semibold" panose="020F0502020204030203" pitchFamily="34" charset="0"/>
              <a:ea typeface="Lato Semibold" panose="020F0502020204030203" pitchFamily="34" charset="0"/>
              <a:cs typeface="Lato Semibold" panose="020F0502020204030203" pitchFamily="34" charset="0"/>
            </a:endParaRPr>
          </a:p>
          <a:p>
            <a:pPr>
              <a:lnSpc>
                <a:spcPts val="1500"/>
              </a:lnSpc>
            </a:pPr>
            <a:r>
              <a:rPr lang="id-ID" sz="1300" spc="270" dirty="0" smtClean="0">
                <a:latin typeface="Lato Semibold" panose="020F0502020204030203" pitchFamily="34" charset="0"/>
                <a:ea typeface="Lato Semibold" panose="020F0502020204030203" pitchFamily="34" charset="0"/>
                <a:cs typeface="Lato Semibold" panose="020F0502020204030203" pitchFamily="34" charset="0"/>
              </a:rPr>
              <a:t>amet </a:t>
            </a:r>
            <a:r>
              <a:rPr lang="id-ID" sz="1300" spc="270" dirty="0">
                <a:latin typeface="Lato Semibold" panose="020F0502020204030203" pitchFamily="34" charset="0"/>
                <a:ea typeface="Lato Semibold" panose="020F0502020204030203" pitchFamily="34" charset="0"/>
                <a:cs typeface="Lato Semibold" panose="020F0502020204030203" pitchFamily="34" charset="0"/>
              </a:rPr>
              <a:t>alelon minting hana so tegu eh pue hom</a:t>
            </a:r>
          </a:p>
        </p:txBody>
      </p:sp>
      <p:sp>
        <p:nvSpPr>
          <p:cNvPr id="22" name="Shape 34"/>
          <p:cNvSpPr/>
          <p:nvPr/>
        </p:nvSpPr>
        <p:spPr>
          <a:xfrm>
            <a:off x="1776978" y="3044299"/>
            <a:ext cx="2482291" cy="2513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1776978" y="4722262"/>
            <a:ext cx="2482291" cy="25135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Shape 80"/>
          <p:cNvSpPr/>
          <p:nvPr/>
        </p:nvSpPr>
        <p:spPr>
          <a:xfrm>
            <a:off x="1203556" y="4721787"/>
            <a:ext cx="333727" cy="293681"/>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7" name="Shape 83"/>
          <p:cNvSpPr/>
          <p:nvPr/>
        </p:nvSpPr>
        <p:spPr>
          <a:xfrm>
            <a:off x="1223579" y="3032410"/>
            <a:ext cx="293681" cy="29368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2" name="Shape 84"/>
          <p:cNvSpPr/>
          <p:nvPr/>
        </p:nvSpPr>
        <p:spPr>
          <a:xfrm>
            <a:off x="1138015" y="467674"/>
            <a:ext cx="17696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14" name="TextBox 13"/>
          <p:cNvSpPr txBox="1"/>
          <p:nvPr/>
        </p:nvSpPr>
        <p:spPr>
          <a:xfrm>
            <a:off x="1128490" y="3500158"/>
            <a:ext cx="4784152"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a:t>
            </a:r>
          </a:p>
        </p:txBody>
      </p:sp>
      <p:sp>
        <p:nvSpPr>
          <p:cNvPr id="15" name="TextBox 14"/>
          <p:cNvSpPr txBox="1"/>
          <p:nvPr/>
        </p:nvSpPr>
        <p:spPr>
          <a:xfrm>
            <a:off x="1128490" y="5172529"/>
            <a:ext cx="4784152" cy="94102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ametn minting hana so tegu eh pue hom hai nyang penting olah dan bek</a:t>
            </a:r>
          </a:p>
        </p:txBody>
      </p:sp>
    </p:spTree>
    <p:extLst>
      <p:ext uri="{BB962C8B-B14F-4D97-AF65-F5344CB8AC3E}">
        <p14:creationId xmlns:p14="http://schemas.microsoft.com/office/powerpoint/2010/main" val="2665108330"/>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825"/>
          <p:cNvGrpSpPr/>
          <p:nvPr/>
        </p:nvGrpSpPr>
        <p:grpSpPr>
          <a:xfrm>
            <a:off x="3660304" y="2715751"/>
            <a:ext cx="3728392" cy="2442498"/>
            <a:chOff x="0" y="0"/>
            <a:chExt cx="7456782" cy="4884995"/>
          </a:xfrm>
        </p:grpSpPr>
        <p:sp>
          <p:nvSpPr>
            <p:cNvPr id="31" name="Shape 816"/>
            <p:cNvSpPr/>
            <p:nvPr/>
          </p:nvSpPr>
          <p:spPr>
            <a:xfrm>
              <a:off x="0" y="1686470"/>
              <a:ext cx="2264996" cy="2264910"/>
            </a:xfrm>
            <a:custGeom>
              <a:avLst/>
              <a:gdLst/>
              <a:ahLst/>
              <a:cxnLst>
                <a:cxn ang="0">
                  <a:pos x="wd2" y="hd2"/>
                </a:cxn>
                <a:cxn ang="5400000">
                  <a:pos x="wd2" y="hd2"/>
                </a:cxn>
                <a:cxn ang="10800000">
                  <a:pos x="wd2" y="hd2"/>
                </a:cxn>
                <a:cxn ang="16200000">
                  <a:pos x="wd2" y="hd2"/>
                </a:cxn>
              </a:cxnLst>
              <a:rect l="0" t="0" r="r" b="b"/>
              <a:pathLst>
                <a:path w="21600" h="21600" extrusionOk="0">
                  <a:moveTo>
                    <a:pt x="8446" y="8188"/>
                  </a:moveTo>
                  <a:cubicBezTo>
                    <a:pt x="9886" y="6889"/>
                    <a:pt x="12114" y="7004"/>
                    <a:pt x="13413" y="8444"/>
                  </a:cubicBezTo>
                  <a:cubicBezTo>
                    <a:pt x="14712" y="9885"/>
                    <a:pt x="14596" y="12113"/>
                    <a:pt x="13156" y="13412"/>
                  </a:cubicBezTo>
                  <a:cubicBezTo>
                    <a:pt x="11716" y="14710"/>
                    <a:pt x="9488" y="14595"/>
                    <a:pt x="8189" y="13155"/>
                  </a:cubicBezTo>
                  <a:cubicBezTo>
                    <a:pt x="6890" y="11714"/>
                    <a:pt x="7006" y="9486"/>
                    <a:pt x="8446" y="8188"/>
                  </a:cubicBezTo>
                  <a:close/>
                  <a:moveTo>
                    <a:pt x="3838" y="5509"/>
                  </a:moveTo>
                  <a:cubicBezTo>
                    <a:pt x="3572" y="5858"/>
                    <a:pt x="3334" y="6224"/>
                    <a:pt x="3127" y="6600"/>
                  </a:cubicBezTo>
                  <a:lnTo>
                    <a:pt x="1445" y="6055"/>
                  </a:lnTo>
                  <a:lnTo>
                    <a:pt x="1129" y="5953"/>
                  </a:lnTo>
                  <a:lnTo>
                    <a:pt x="1026" y="6269"/>
                  </a:lnTo>
                  <a:lnTo>
                    <a:pt x="227" y="8734"/>
                  </a:lnTo>
                  <a:lnTo>
                    <a:pt x="124" y="9051"/>
                  </a:lnTo>
                  <a:lnTo>
                    <a:pt x="441" y="9153"/>
                  </a:lnTo>
                  <a:lnTo>
                    <a:pt x="2121" y="9697"/>
                  </a:lnTo>
                  <a:cubicBezTo>
                    <a:pt x="2066" y="10133"/>
                    <a:pt x="2044" y="10570"/>
                    <a:pt x="2054" y="11000"/>
                  </a:cubicBezTo>
                  <a:lnTo>
                    <a:pt x="325" y="11368"/>
                  </a:lnTo>
                  <a:lnTo>
                    <a:pt x="0" y="11437"/>
                  </a:lnTo>
                  <a:lnTo>
                    <a:pt x="69" y="11762"/>
                  </a:lnTo>
                  <a:lnTo>
                    <a:pt x="610" y="14297"/>
                  </a:lnTo>
                  <a:lnTo>
                    <a:pt x="680" y="14622"/>
                  </a:lnTo>
                  <a:lnTo>
                    <a:pt x="1005" y="14552"/>
                  </a:lnTo>
                  <a:lnTo>
                    <a:pt x="2735" y="14183"/>
                  </a:lnTo>
                  <a:cubicBezTo>
                    <a:pt x="2902" y="14582"/>
                    <a:pt x="3102" y="14971"/>
                    <a:pt x="3330" y="15344"/>
                  </a:cubicBezTo>
                  <a:lnTo>
                    <a:pt x="2014" y="16531"/>
                  </a:lnTo>
                  <a:lnTo>
                    <a:pt x="1767" y="16753"/>
                  </a:lnTo>
                  <a:lnTo>
                    <a:pt x="1990" y="17000"/>
                  </a:lnTo>
                  <a:lnTo>
                    <a:pt x="3725" y="18925"/>
                  </a:lnTo>
                  <a:lnTo>
                    <a:pt x="3947" y="19172"/>
                  </a:lnTo>
                  <a:lnTo>
                    <a:pt x="4194" y="18949"/>
                  </a:lnTo>
                  <a:lnTo>
                    <a:pt x="5511" y="17762"/>
                  </a:lnTo>
                  <a:cubicBezTo>
                    <a:pt x="5856" y="18025"/>
                    <a:pt x="6221" y="18262"/>
                    <a:pt x="6602" y="18471"/>
                  </a:cubicBezTo>
                  <a:lnTo>
                    <a:pt x="6056" y="20155"/>
                  </a:lnTo>
                  <a:lnTo>
                    <a:pt x="5953" y="20471"/>
                  </a:lnTo>
                  <a:lnTo>
                    <a:pt x="6270" y="20574"/>
                  </a:lnTo>
                  <a:lnTo>
                    <a:pt x="8735" y="21373"/>
                  </a:lnTo>
                  <a:lnTo>
                    <a:pt x="9051" y="21476"/>
                  </a:lnTo>
                  <a:lnTo>
                    <a:pt x="9153" y="21159"/>
                  </a:lnTo>
                  <a:lnTo>
                    <a:pt x="9699" y="19479"/>
                  </a:lnTo>
                  <a:cubicBezTo>
                    <a:pt x="10131" y="19534"/>
                    <a:pt x="10567" y="19556"/>
                    <a:pt x="11001" y="19546"/>
                  </a:cubicBezTo>
                  <a:lnTo>
                    <a:pt x="11370" y="21275"/>
                  </a:lnTo>
                  <a:lnTo>
                    <a:pt x="11439" y="21600"/>
                  </a:lnTo>
                  <a:lnTo>
                    <a:pt x="11764" y="21531"/>
                  </a:lnTo>
                  <a:lnTo>
                    <a:pt x="14298" y="20991"/>
                  </a:lnTo>
                  <a:lnTo>
                    <a:pt x="14623" y="20922"/>
                  </a:lnTo>
                  <a:lnTo>
                    <a:pt x="14553" y="20596"/>
                  </a:lnTo>
                  <a:lnTo>
                    <a:pt x="14184" y="18864"/>
                  </a:lnTo>
                  <a:cubicBezTo>
                    <a:pt x="14583" y="18696"/>
                    <a:pt x="14971" y="18498"/>
                    <a:pt x="15344" y="18270"/>
                  </a:cubicBezTo>
                  <a:lnTo>
                    <a:pt x="16532" y="19587"/>
                  </a:lnTo>
                  <a:lnTo>
                    <a:pt x="16754" y="19834"/>
                  </a:lnTo>
                  <a:lnTo>
                    <a:pt x="17001" y="19611"/>
                  </a:lnTo>
                  <a:lnTo>
                    <a:pt x="18926" y="17876"/>
                  </a:lnTo>
                  <a:lnTo>
                    <a:pt x="19172" y="17654"/>
                  </a:lnTo>
                  <a:lnTo>
                    <a:pt x="18950" y="17407"/>
                  </a:lnTo>
                  <a:lnTo>
                    <a:pt x="17762" y="16089"/>
                  </a:lnTo>
                  <a:cubicBezTo>
                    <a:pt x="18027" y="15742"/>
                    <a:pt x="18265" y="15376"/>
                    <a:pt x="18473" y="14997"/>
                  </a:cubicBezTo>
                  <a:lnTo>
                    <a:pt x="20157" y="15544"/>
                  </a:lnTo>
                  <a:lnTo>
                    <a:pt x="20473" y="15647"/>
                  </a:lnTo>
                  <a:lnTo>
                    <a:pt x="20575" y="15330"/>
                  </a:lnTo>
                  <a:lnTo>
                    <a:pt x="21375" y="12865"/>
                  </a:lnTo>
                  <a:lnTo>
                    <a:pt x="21477" y="12549"/>
                  </a:lnTo>
                  <a:lnTo>
                    <a:pt x="21161" y="12446"/>
                  </a:lnTo>
                  <a:lnTo>
                    <a:pt x="19480" y="11901"/>
                  </a:lnTo>
                  <a:cubicBezTo>
                    <a:pt x="19534" y="11470"/>
                    <a:pt x="19557" y="11034"/>
                    <a:pt x="19547" y="10599"/>
                  </a:cubicBezTo>
                  <a:lnTo>
                    <a:pt x="21275" y="10230"/>
                  </a:lnTo>
                  <a:lnTo>
                    <a:pt x="21600" y="10160"/>
                  </a:lnTo>
                  <a:lnTo>
                    <a:pt x="21531" y="9835"/>
                  </a:lnTo>
                  <a:lnTo>
                    <a:pt x="20990" y="7301"/>
                  </a:lnTo>
                  <a:lnTo>
                    <a:pt x="20921" y="6976"/>
                  </a:lnTo>
                  <a:lnTo>
                    <a:pt x="20596" y="7045"/>
                  </a:lnTo>
                  <a:lnTo>
                    <a:pt x="18865" y="7414"/>
                  </a:lnTo>
                  <a:cubicBezTo>
                    <a:pt x="18699" y="7019"/>
                    <a:pt x="18500" y="6631"/>
                    <a:pt x="18271" y="6256"/>
                  </a:cubicBezTo>
                  <a:lnTo>
                    <a:pt x="19588" y="5069"/>
                  </a:lnTo>
                  <a:lnTo>
                    <a:pt x="19835" y="4846"/>
                  </a:lnTo>
                  <a:lnTo>
                    <a:pt x="19612" y="4599"/>
                  </a:lnTo>
                  <a:lnTo>
                    <a:pt x="17877" y="2675"/>
                  </a:lnTo>
                  <a:lnTo>
                    <a:pt x="17654" y="2428"/>
                  </a:lnTo>
                  <a:lnTo>
                    <a:pt x="17407" y="2650"/>
                  </a:lnTo>
                  <a:lnTo>
                    <a:pt x="16091" y="3838"/>
                  </a:lnTo>
                  <a:cubicBezTo>
                    <a:pt x="15741" y="3571"/>
                    <a:pt x="15375" y="3332"/>
                    <a:pt x="14998" y="3126"/>
                  </a:cubicBezTo>
                  <a:lnTo>
                    <a:pt x="15544" y="1442"/>
                  </a:lnTo>
                  <a:lnTo>
                    <a:pt x="15646" y="1126"/>
                  </a:lnTo>
                  <a:lnTo>
                    <a:pt x="15330" y="1024"/>
                  </a:lnTo>
                  <a:lnTo>
                    <a:pt x="12865" y="224"/>
                  </a:lnTo>
                  <a:lnTo>
                    <a:pt x="12549" y="122"/>
                  </a:lnTo>
                  <a:lnTo>
                    <a:pt x="12446" y="438"/>
                  </a:lnTo>
                  <a:lnTo>
                    <a:pt x="11903" y="2120"/>
                  </a:lnTo>
                  <a:cubicBezTo>
                    <a:pt x="11475" y="2065"/>
                    <a:pt x="11038" y="2043"/>
                    <a:pt x="10599" y="2053"/>
                  </a:cubicBezTo>
                  <a:lnTo>
                    <a:pt x="10231" y="325"/>
                  </a:lnTo>
                  <a:lnTo>
                    <a:pt x="10162" y="0"/>
                  </a:lnTo>
                  <a:lnTo>
                    <a:pt x="9836" y="69"/>
                  </a:lnTo>
                  <a:lnTo>
                    <a:pt x="7303" y="609"/>
                  </a:lnTo>
                  <a:lnTo>
                    <a:pt x="6978" y="679"/>
                  </a:lnTo>
                  <a:lnTo>
                    <a:pt x="7047" y="1004"/>
                  </a:lnTo>
                  <a:lnTo>
                    <a:pt x="7415" y="2733"/>
                  </a:lnTo>
                  <a:cubicBezTo>
                    <a:pt x="7020" y="2900"/>
                    <a:pt x="6632" y="3099"/>
                    <a:pt x="6256" y="3328"/>
                  </a:cubicBezTo>
                  <a:lnTo>
                    <a:pt x="5070" y="2012"/>
                  </a:lnTo>
                  <a:lnTo>
                    <a:pt x="4848" y="1765"/>
                  </a:lnTo>
                  <a:lnTo>
                    <a:pt x="4601" y="1988"/>
                  </a:lnTo>
                  <a:lnTo>
                    <a:pt x="2676" y="3723"/>
                  </a:lnTo>
                  <a:lnTo>
                    <a:pt x="2429" y="3946"/>
                  </a:lnTo>
                  <a:lnTo>
                    <a:pt x="2652" y="4193"/>
                  </a:lnTo>
                  <a:cubicBezTo>
                    <a:pt x="2652" y="4193"/>
                    <a:pt x="3838" y="5509"/>
                    <a:pt x="3838" y="5509"/>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2" name="Shape 817"/>
            <p:cNvSpPr/>
            <p:nvPr/>
          </p:nvSpPr>
          <p:spPr>
            <a:xfrm>
              <a:off x="4915996" y="2112707"/>
              <a:ext cx="622790" cy="622791"/>
            </a:xfrm>
            <a:custGeom>
              <a:avLst/>
              <a:gdLst/>
              <a:ahLst/>
              <a:cxnLst>
                <a:cxn ang="0">
                  <a:pos x="wd2" y="hd2"/>
                </a:cxn>
                <a:cxn ang="5400000">
                  <a:pos x="wd2" y="hd2"/>
                </a:cxn>
                <a:cxn ang="10800000">
                  <a:pos x="wd2" y="hd2"/>
                </a:cxn>
                <a:cxn ang="16200000">
                  <a:pos x="wd2" y="hd2"/>
                </a:cxn>
              </a:cxnLst>
              <a:rect l="0" t="0" r="r" b="b"/>
              <a:pathLst>
                <a:path w="21600" h="21600" extrusionOk="0">
                  <a:moveTo>
                    <a:pt x="8446" y="8188"/>
                  </a:moveTo>
                  <a:cubicBezTo>
                    <a:pt x="9886" y="6889"/>
                    <a:pt x="12115" y="7004"/>
                    <a:pt x="13413" y="8444"/>
                  </a:cubicBezTo>
                  <a:cubicBezTo>
                    <a:pt x="14711" y="9885"/>
                    <a:pt x="14596" y="12113"/>
                    <a:pt x="13156" y="13412"/>
                  </a:cubicBezTo>
                  <a:cubicBezTo>
                    <a:pt x="11716" y="14710"/>
                    <a:pt x="9487" y="14595"/>
                    <a:pt x="8189" y="13155"/>
                  </a:cubicBezTo>
                  <a:cubicBezTo>
                    <a:pt x="6890" y="11715"/>
                    <a:pt x="7005" y="9486"/>
                    <a:pt x="8446" y="8188"/>
                  </a:cubicBezTo>
                  <a:close/>
                  <a:moveTo>
                    <a:pt x="3839" y="5509"/>
                  </a:moveTo>
                  <a:cubicBezTo>
                    <a:pt x="3572" y="5858"/>
                    <a:pt x="3334" y="6224"/>
                    <a:pt x="3127" y="6600"/>
                  </a:cubicBezTo>
                  <a:lnTo>
                    <a:pt x="1445" y="6055"/>
                  </a:lnTo>
                  <a:lnTo>
                    <a:pt x="1128" y="5953"/>
                  </a:lnTo>
                  <a:lnTo>
                    <a:pt x="1026" y="6269"/>
                  </a:lnTo>
                  <a:lnTo>
                    <a:pt x="226" y="8734"/>
                  </a:lnTo>
                  <a:lnTo>
                    <a:pt x="124" y="9051"/>
                  </a:lnTo>
                  <a:lnTo>
                    <a:pt x="440" y="9153"/>
                  </a:lnTo>
                  <a:lnTo>
                    <a:pt x="2120" y="9697"/>
                  </a:lnTo>
                  <a:cubicBezTo>
                    <a:pt x="2066" y="10133"/>
                    <a:pt x="2044" y="10569"/>
                    <a:pt x="2054" y="11000"/>
                  </a:cubicBezTo>
                  <a:lnTo>
                    <a:pt x="326" y="11368"/>
                  </a:lnTo>
                  <a:lnTo>
                    <a:pt x="0" y="11437"/>
                  </a:lnTo>
                  <a:lnTo>
                    <a:pt x="69" y="11762"/>
                  </a:lnTo>
                  <a:lnTo>
                    <a:pt x="610" y="14296"/>
                  </a:lnTo>
                  <a:lnTo>
                    <a:pt x="679" y="14621"/>
                  </a:lnTo>
                  <a:lnTo>
                    <a:pt x="1005" y="14552"/>
                  </a:lnTo>
                  <a:lnTo>
                    <a:pt x="2735" y="14183"/>
                  </a:lnTo>
                  <a:cubicBezTo>
                    <a:pt x="2902" y="14582"/>
                    <a:pt x="3102" y="14971"/>
                    <a:pt x="3330" y="15343"/>
                  </a:cubicBezTo>
                  <a:lnTo>
                    <a:pt x="2014" y="16530"/>
                  </a:lnTo>
                  <a:lnTo>
                    <a:pt x="1767" y="16753"/>
                  </a:lnTo>
                  <a:lnTo>
                    <a:pt x="1990" y="17000"/>
                  </a:lnTo>
                  <a:lnTo>
                    <a:pt x="3724" y="18924"/>
                  </a:lnTo>
                  <a:lnTo>
                    <a:pt x="3947" y="19171"/>
                  </a:lnTo>
                  <a:lnTo>
                    <a:pt x="4193" y="18948"/>
                  </a:lnTo>
                  <a:lnTo>
                    <a:pt x="5511" y="17762"/>
                  </a:lnTo>
                  <a:cubicBezTo>
                    <a:pt x="5855" y="18025"/>
                    <a:pt x="6220" y="18262"/>
                    <a:pt x="6601" y="18471"/>
                  </a:cubicBezTo>
                  <a:lnTo>
                    <a:pt x="6056" y="20154"/>
                  </a:lnTo>
                  <a:lnTo>
                    <a:pt x="5953" y="20471"/>
                  </a:lnTo>
                  <a:lnTo>
                    <a:pt x="6269" y="20574"/>
                  </a:lnTo>
                  <a:lnTo>
                    <a:pt x="8734" y="21373"/>
                  </a:lnTo>
                  <a:lnTo>
                    <a:pt x="9050" y="21475"/>
                  </a:lnTo>
                  <a:lnTo>
                    <a:pt x="9153" y="21159"/>
                  </a:lnTo>
                  <a:lnTo>
                    <a:pt x="9699" y="19479"/>
                  </a:lnTo>
                  <a:cubicBezTo>
                    <a:pt x="10131" y="19534"/>
                    <a:pt x="10567" y="19556"/>
                    <a:pt x="11001" y="19546"/>
                  </a:cubicBezTo>
                  <a:lnTo>
                    <a:pt x="11369" y="21275"/>
                  </a:lnTo>
                  <a:lnTo>
                    <a:pt x="11439" y="21600"/>
                  </a:lnTo>
                  <a:lnTo>
                    <a:pt x="11765" y="21531"/>
                  </a:lnTo>
                  <a:lnTo>
                    <a:pt x="14298" y="20991"/>
                  </a:lnTo>
                  <a:lnTo>
                    <a:pt x="14623" y="20922"/>
                  </a:lnTo>
                  <a:lnTo>
                    <a:pt x="14554" y="20596"/>
                  </a:lnTo>
                  <a:lnTo>
                    <a:pt x="14184" y="18864"/>
                  </a:lnTo>
                  <a:cubicBezTo>
                    <a:pt x="14583" y="18696"/>
                    <a:pt x="14971" y="18497"/>
                    <a:pt x="15344" y="18269"/>
                  </a:cubicBezTo>
                  <a:lnTo>
                    <a:pt x="16531" y="19587"/>
                  </a:lnTo>
                  <a:lnTo>
                    <a:pt x="16754" y="19833"/>
                  </a:lnTo>
                  <a:lnTo>
                    <a:pt x="17001" y="19611"/>
                  </a:lnTo>
                  <a:lnTo>
                    <a:pt x="18926" y="17876"/>
                  </a:lnTo>
                  <a:lnTo>
                    <a:pt x="19172" y="17654"/>
                  </a:lnTo>
                  <a:lnTo>
                    <a:pt x="18950" y="17406"/>
                  </a:lnTo>
                  <a:lnTo>
                    <a:pt x="17762" y="16089"/>
                  </a:lnTo>
                  <a:cubicBezTo>
                    <a:pt x="18027" y="15742"/>
                    <a:pt x="18265" y="15376"/>
                    <a:pt x="18473" y="14997"/>
                  </a:cubicBezTo>
                  <a:lnTo>
                    <a:pt x="20157" y="15544"/>
                  </a:lnTo>
                  <a:lnTo>
                    <a:pt x="20473" y="15646"/>
                  </a:lnTo>
                  <a:lnTo>
                    <a:pt x="20575" y="15330"/>
                  </a:lnTo>
                  <a:lnTo>
                    <a:pt x="21375" y="12865"/>
                  </a:lnTo>
                  <a:lnTo>
                    <a:pt x="21478" y="12548"/>
                  </a:lnTo>
                  <a:lnTo>
                    <a:pt x="21162" y="12446"/>
                  </a:lnTo>
                  <a:lnTo>
                    <a:pt x="19480" y="11901"/>
                  </a:lnTo>
                  <a:cubicBezTo>
                    <a:pt x="19535" y="11470"/>
                    <a:pt x="19558" y="11034"/>
                    <a:pt x="19547" y="10599"/>
                  </a:cubicBezTo>
                  <a:lnTo>
                    <a:pt x="21275" y="10230"/>
                  </a:lnTo>
                  <a:lnTo>
                    <a:pt x="21600" y="10160"/>
                  </a:lnTo>
                  <a:lnTo>
                    <a:pt x="21530" y="9835"/>
                  </a:lnTo>
                  <a:lnTo>
                    <a:pt x="20990" y="7301"/>
                  </a:lnTo>
                  <a:lnTo>
                    <a:pt x="20920" y="6975"/>
                  </a:lnTo>
                  <a:lnTo>
                    <a:pt x="20596" y="7045"/>
                  </a:lnTo>
                  <a:lnTo>
                    <a:pt x="18865" y="7414"/>
                  </a:lnTo>
                  <a:cubicBezTo>
                    <a:pt x="18699" y="7019"/>
                    <a:pt x="18500" y="6631"/>
                    <a:pt x="18271" y="6256"/>
                  </a:cubicBezTo>
                  <a:lnTo>
                    <a:pt x="19588" y="5068"/>
                  </a:lnTo>
                  <a:lnTo>
                    <a:pt x="19835" y="4846"/>
                  </a:lnTo>
                  <a:lnTo>
                    <a:pt x="19612" y="4599"/>
                  </a:lnTo>
                  <a:lnTo>
                    <a:pt x="17877" y="2674"/>
                  </a:lnTo>
                  <a:lnTo>
                    <a:pt x="17655" y="2428"/>
                  </a:lnTo>
                  <a:lnTo>
                    <a:pt x="17408" y="2651"/>
                  </a:lnTo>
                  <a:lnTo>
                    <a:pt x="16091" y="3838"/>
                  </a:lnTo>
                  <a:cubicBezTo>
                    <a:pt x="15741" y="3571"/>
                    <a:pt x="15375" y="3332"/>
                    <a:pt x="14999" y="3126"/>
                  </a:cubicBezTo>
                  <a:lnTo>
                    <a:pt x="15544" y="1443"/>
                  </a:lnTo>
                  <a:lnTo>
                    <a:pt x="15647" y="1126"/>
                  </a:lnTo>
                  <a:lnTo>
                    <a:pt x="15330" y="1024"/>
                  </a:lnTo>
                  <a:lnTo>
                    <a:pt x="12865" y="224"/>
                  </a:lnTo>
                  <a:lnTo>
                    <a:pt x="12548" y="122"/>
                  </a:lnTo>
                  <a:lnTo>
                    <a:pt x="12446" y="438"/>
                  </a:lnTo>
                  <a:lnTo>
                    <a:pt x="11903" y="2120"/>
                  </a:lnTo>
                  <a:cubicBezTo>
                    <a:pt x="11474" y="2065"/>
                    <a:pt x="11038" y="2043"/>
                    <a:pt x="10598" y="2052"/>
                  </a:cubicBezTo>
                  <a:lnTo>
                    <a:pt x="10231" y="325"/>
                  </a:lnTo>
                  <a:lnTo>
                    <a:pt x="10162" y="0"/>
                  </a:lnTo>
                  <a:lnTo>
                    <a:pt x="9836" y="69"/>
                  </a:lnTo>
                  <a:lnTo>
                    <a:pt x="7303" y="609"/>
                  </a:lnTo>
                  <a:lnTo>
                    <a:pt x="6978" y="678"/>
                  </a:lnTo>
                  <a:lnTo>
                    <a:pt x="7047" y="1004"/>
                  </a:lnTo>
                  <a:lnTo>
                    <a:pt x="7416" y="2733"/>
                  </a:lnTo>
                  <a:cubicBezTo>
                    <a:pt x="7020" y="2899"/>
                    <a:pt x="6631" y="3099"/>
                    <a:pt x="6256" y="3328"/>
                  </a:cubicBezTo>
                  <a:lnTo>
                    <a:pt x="5070" y="2012"/>
                  </a:lnTo>
                  <a:lnTo>
                    <a:pt x="4847" y="1765"/>
                  </a:lnTo>
                  <a:lnTo>
                    <a:pt x="4600" y="1988"/>
                  </a:lnTo>
                  <a:lnTo>
                    <a:pt x="2676" y="3723"/>
                  </a:lnTo>
                  <a:lnTo>
                    <a:pt x="2429" y="3946"/>
                  </a:lnTo>
                  <a:lnTo>
                    <a:pt x="2652" y="4193"/>
                  </a:lnTo>
                  <a:cubicBezTo>
                    <a:pt x="2652" y="4193"/>
                    <a:pt x="3839" y="5509"/>
                    <a:pt x="3839" y="5509"/>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3" name="Shape 818"/>
            <p:cNvSpPr/>
            <p:nvPr/>
          </p:nvSpPr>
          <p:spPr>
            <a:xfrm>
              <a:off x="2189452" y="2781197"/>
              <a:ext cx="2103799" cy="2103799"/>
            </a:xfrm>
            <a:custGeom>
              <a:avLst/>
              <a:gdLst/>
              <a:ahLst/>
              <a:cxnLst>
                <a:cxn ang="0">
                  <a:pos x="wd2" y="hd2"/>
                </a:cxn>
                <a:cxn ang="5400000">
                  <a:pos x="wd2" y="hd2"/>
                </a:cxn>
                <a:cxn ang="10800000">
                  <a:pos x="wd2" y="hd2"/>
                </a:cxn>
                <a:cxn ang="16200000">
                  <a:pos x="wd2" y="hd2"/>
                </a:cxn>
              </a:cxnLst>
              <a:rect l="0" t="0" r="r" b="b"/>
              <a:pathLst>
                <a:path w="21600" h="21600" extrusionOk="0">
                  <a:moveTo>
                    <a:pt x="10800" y="15428"/>
                  </a:moveTo>
                  <a:cubicBezTo>
                    <a:pt x="8244" y="15423"/>
                    <a:pt x="6176" y="13354"/>
                    <a:pt x="6171" y="10800"/>
                  </a:cubicBezTo>
                  <a:cubicBezTo>
                    <a:pt x="6177" y="8244"/>
                    <a:pt x="8244" y="6176"/>
                    <a:pt x="10800" y="6171"/>
                  </a:cubicBezTo>
                  <a:cubicBezTo>
                    <a:pt x="13355" y="6176"/>
                    <a:pt x="15423" y="8243"/>
                    <a:pt x="15428" y="10800"/>
                  </a:cubicBezTo>
                  <a:cubicBezTo>
                    <a:pt x="15423" y="13355"/>
                    <a:pt x="13355" y="15423"/>
                    <a:pt x="10800" y="15428"/>
                  </a:cubicBezTo>
                  <a:close/>
                  <a:moveTo>
                    <a:pt x="21600" y="12342"/>
                  </a:moveTo>
                  <a:lnTo>
                    <a:pt x="21600" y="9257"/>
                  </a:lnTo>
                  <a:lnTo>
                    <a:pt x="18359" y="9257"/>
                  </a:lnTo>
                  <a:cubicBezTo>
                    <a:pt x="18166" y="8311"/>
                    <a:pt x="17797" y="7430"/>
                    <a:pt x="17292" y="6645"/>
                  </a:cubicBezTo>
                  <a:lnTo>
                    <a:pt x="19605" y="4332"/>
                  </a:lnTo>
                  <a:lnTo>
                    <a:pt x="17422" y="2150"/>
                  </a:lnTo>
                  <a:lnTo>
                    <a:pt x="15144" y="4427"/>
                  </a:lnTo>
                  <a:cubicBezTo>
                    <a:pt x="14312" y="3859"/>
                    <a:pt x="13364" y="3448"/>
                    <a:pt x="12343" y="3241"/>
                  </a:cubicBezTo>
                  <a:lnTo>
                    <a:pt x="12343" y="0"/>
                  </a:lnTo>
                  <a:lnTo>
                    <a:pt x="9257" y="0"/>
                  </a:lnTo>
                  <a:lnTo>
                    <a:pt x="9257" y="3241"/>
                  </a:lnTo>
                  <a:cubicBezTo>
                    <a:pt x="8272" y="3442"/>
                    <a:pt x="7357" y="3831"/>
                    <a:pt x="6547" y="4366"/>
                  </a:cubicBezTo>
                  <a:lnTo>
                    <a:pt x="4331" y="2150"/>
                  </a:lnTo>
                  <a:lnTo>
                    <a:pt x="2149" y="4331"/>
                  </a:lnTo>
                  <a:lnTo>
                    <a:pt x="4366" y="6550"/>
                  </a:lnTo>
                  <a:cubicBezTo>
                    <a:pt x="3830" y="7359"/>
                    <a:pt x="3440" y="8273"/>
                    <a:pt x="3241" y="9257"/>
                  </a:cubicBezTo>
                  <a:lnTo>
                    <a:pt x="0" y="9257"/>
                  </a:lnTo>
                  <a:lnTo>
                    <a:pt x="0" y="12343"/>
                  </a:lnTo>
                  <a:lnTo>
                    <a:pt x="3241" y="12343"/>
                  </a:lnTo>
                  <a:cubicBezTo>
                    <a:pt x="3449" y="13364"/>
                    <a:pt x="3859" y="14312"/>
                    <a:pt x="4428" y="15144"/>
                  </a:cubicBezTo>
                  <a:lnTo>
                    <a:pt x="2149" y="17422"/>
                  </a:lnTo>
                  <a:lnTo>
                    <a:pt x="4332" y="19605"/>
                  </a:lnTo>
                  <a:lnTo>
                    <a:pt x="6645" y="17292"/>
                  </a:lnTo>
                  <a:cubicBezTo>
                    <a:pt x="7431" y="17796"/>
                    <a:pt x="8311" y="18166"/>
                    <a:pt x="9258" y="18359"/>
                  </a:cubicBezTo>
                  <a:lnTo>
                    <a:pt x="9258" y="21600"/>
                  </a:lnTo>
                  <a:lnTo>
                    <a:pt x="12343" y="21600"/>
                  </a:lnTo>
                  <a:lnTo>
                    <a:pt x="12343" y="18359"/>
                  </a:lnTo>
                  <a:cubicBezTo>
                    <a:pt x="13327" y="18159"/>
                    <a:pt x="14243" y="17770"/>
                    <a:pt x="15052" y="17234"/>
                  </a:cubicBezTo>
                  <a:lnTo>
                    <a:pt x="17423" y="19605"/>
                  </a:lnTo>
                  <a:lnTo>
                    <a:pt x="19606" y="17422"/>
                  </a:lnTo>
                  <a:lnTo>
                    <a:pt x="17234" y="15051"/>
                  </a:lnTo>
                  <a:cubicBezTo>
                    <a:pt x="17770" y="14241"/>
                    <a:pt x="18159" y="13327"/>
                    <a:pt x="18359" y="12342"/>
                  </a:cubicBezTo>
                  <a:cubicBezTo>
                    <a:pt x="18359" y="12342"/>
                    <a:pt x="21600" y="12342"/>
                    <a:pt x="21600" y="12342"/>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4" name="Shape 819"/>
            <p:cNvSpPr/>
            <p:nvPr/>
          </p:nvSpPr>
          <p:spPr>
            <a:xfrm>
              <a:off x="1035552" y="414221"/>
              <a:ext cx="1225991" cy="1225991"/>
            </a:xfrm>
            <a:custGeom>
              <a:avLst/>
              <a:gdLst/>
              <a:ahLst/>
              <a:cxnLst>
                <a:cxn ang="0">
                  <a:pos x="wd2" y="hd2"/>
                </a:cxn>
                <a:cxn ang="5400000">
                  <a:pos x="wd2" y="hd2"/>
                </a:cxn>
                <a:cxn ang="10800000">
                  <a:pos x="wd2" y="hd2"/>
                </a:cxn>
                <a:cxn ang="16200000">
                  <a:pos x="wd2" y="hd2"/>
                </a:cxn>
              </a:cxnLst>
              <a:rect l="0" t="0" r="r" b="b"/>
              <a:pathLst>
                <a:path w="21600" h="21600" extrusionOk="0">
                  <a:moveTo>
                    <a:pt x="15593" y="10800"/>
                  </a:moveTo>
                  <a:cubicBezTo>
                    <a:pt x="15593" y="13475"/>
                    <a:pt x="13418" y="15650"/>
                    <a:pt x="10743" y="15650"/>
                  </a:cubicBezTo>
                  <a:cubicBezTo>
                    <a:pt x="8068" y="15650"/>
                    <a:pt x="5893" y="13475"/>
                    <a:pt x="5893" y="10800"/>
                  </a:cubicBezTo>
                  <a:cubicBezTo>
                    <a:pt x="5893" y="8125"/>
                    <a:pt x="8068" y="5949"/>
                    <a:pt x="10743" y="5949"/>
                  </a:cubicBezTo>
                  <a:cubicBezTo>
                    <a:pt x="13418" y="5949"/>
                    <a:pt x="15593" y="8125"/>
                    <a:pt x="15593" y="10800"/>
                  </a:cubicBezTo>
                  <a:close/>
                  <a:moveTo>
                    <a:pt x="21258" y="13197"/>
                  </a:moveTo>
                  <a:lnTo>
                    <a:pt x="21600" y="13197"/>
                  </a:lnTo>
                  <a:lnTo>
                    <a:pt x="21600" y="12854"/>
                  </a:lnTo>
                  <a:lnTo>
                    <a:pt x="21600" y="8860"/>
                  </a:lnTo>
                  <a:lnTo>
                    <a:pt x="21600" y="8518"/>
                  </a:lnTo>
                  <a:lnTo>
                    <a:pt x="21258" y="8518"/>
                  </a:lnTo>
                  <a:lnTo>
                    <a:pt x="18540" y="8518"/>
                  </a:lnTo>
                  <a:cubicBezTo>
                    <a:pt x="18380" y="7971"/>
                    <a:pt x="18162" y="7441"/>
                    <a:pt x="17889" y="6938"/>
                  </a:cubicBezTo>
                  <a:lnTo>
                    <a:pt x="19809" y="5019"/>
                  </a:lnTo>
                  <a:lnTo>
                    <a:pt x="20051" y="4777"/>
                  </a:lnTo>
                  <a:lnTo>
                    <a:pt x="19809" y="4535"/>
                  </a:lnTo>
                  <a:lnTo>
                    <a:pt x="16984" y="1711"/>
                  </a:lnTo>
                  <a:lnTo>
                    <a:pt x="16742" y="1468"/>
                  </a:lnTo>
                  <a:lnTo>
                    <a:pt x="16500" y="1711"/>
                  </a:lnTo>
                  <a:lnTo>
                    <a:pt x="14574" y="3637"/>
                  </a:lnTo>
                  <a:cubicBezTo>
                    <a:pt x="14097" y="3381"/>
                    <a:pt x="13597" y="3175"/>
                    <a:pt x="13082" y="3019"/>
                  </a:cubicBezTo>
                  <a:lnTo>
                    <a:pt x="13082" y="342"/>
                  </a:lnTo>
                  <a:lnTo>
                    <a:pt x="13082" y="0"/>
                  </a:lnTo>
                  <a:lnTo>
                    <a:pt x="12740" y="0"/>
                  </a:lnTo>
                  <a:lnTo>
                    <a:pt x="8746" y="0"/>
                  </a:lnTo>
                  <a:lnTo>
                    <a:pt x="8404" y="0"/>
                  </a:lnTo>
                  <a:lnTo>
                    <a:pt x="8404" y="342"/>
                  </a:lnTo>
                  <a:lnTo>
                    <a:pt x="8404" y="3019"/>
                  </a:lnTo>
                  <a:cubicBezTo>
                    <a:pt x="7914" y="3167"/>
                    <a:pt x="7440" y="3360"/>
                    <a:pt x="6986" y="3597"/>
                  </a:cubicBezTo>
                  <a:lnTo>
                    <a:pt x="5100" y="1711"/>
                  </a:lnTo>
                  <a:lnTo>
                    <a:pt x="4858" y="1468"/>
                  </a:lnTo>
                  <a:lnTo>
                    <a:pt x="4616" y="1711"/>
                  </a:lnTo>
                  <a:lnTo>
                    <a:pt x="1791" y="4535"/>
                  </a:lnTo>
                  <a:lnTo>
                    <a:pt x="1549" y="4777"/>
                  </a:lnTo>
                  <a:lnTo>
                    <a:pt x="1791" y="5019"/>
                  </a:lnTo>
                  <a:lnTo>
                    <a:pt x="3637" y="6864"/>
                  </a:lnTo>
                  <a:cubicBezTo>
                    <a:pt x="3364" y="7355"/>
                    <a:pt x="3143" y="7871"/>
                    <a:pt x="2979" y="8403"/>
                  </a:cubicBezTo>
                  <a:lnTo>
                    <a:pt x="342" y="8403"/>
                  </a:lnTo>
                  <a:lnTo>
                    <a:pt x="0" y="8403"/>
                  </a:lnTo>
                  <a:lnTo>
                    <a:pt x="0" y="8746"/>
                  </a:lnTo>
                  <a:lnTo>
                    <a:pt x="0" y="12740"/>
                  </a:lnTo>
                  <a:lnTo>
                    <a:pt x="0" y="13082"/>
                  </a:lnTo>
                  <a:lnTo>
                    <a:pt x="342" y="13082"/>
                  </a:lnTo>
                  <a:lnTo>
                    <a:pt x="2946" y="13082"/>
                  </a:lnTo>
                  <a:cubicBezTo>
                    <a:pt x="3114" y="13656"/>
                    <a:pt x="3345" y="14210"/>
                    <a:pt x="3637" y="14735"/>
                  </a:cubicBezTo>
                  <a:lnTo>
                    <a:pt x="1791" y="16581"/>
                  </a:lnTo>
                  <a:lnTo>
                    <a:pt x="1549" y="16823"/>
                  </a:lnTo>
                  <a:lnTo>
                    <a:pt x="1791" y="17065"/>
                  </a:lnTo>
                  <a:lnTo>
                    <a:pt x="4616" y="19889"/>
                  </a:lnTo>
                  <a:lnTo>
                    <a:pt x="4858" y="20132"/>
                  </a:lnTo>
                  <a:lnTo>
                    <a:pt x="5100" y="19889"/>
                  </a:lnTo>
                  <a:lnTo>
                    <a:pt x="6986" y="18003"/>
                  </a:lnTo>
                  <a:cubicBezTo>
                    <a:pt x="7473" y="18258"/>
                    <a:pt x="7986" y="18462"/>
                    <a:pt x="8518" y="18613"/>
                  </a:cubicBezTo>
                  <a:lnTo>
                    <a:pt x="8518" y="21257"/>
                  </a:lnTo>
                  <a:lnTo>
                    <a:pt x="8518" y="21600"/>
                  </a:lnTo>
                  <a:lnTo>
                    <a:pt x="8859" y="21600"/>
                  </a:lnTo>
                  <a:lnTo>
                    <a:pt x="12854" y="21600"/>
                  </a:lnTo>
                  <a:lnTo>
                    <a:pt x="13197" y="21600"/>
                  </a:lnTo>
                  <a:lnTo>
                    <a:pt x="13197" y="21257"/>
                  </a:lnTo>
                  <a:lnTo>
                    <a:pt x="13197" y="18545"/>
                  </a:lnTo>
                  <a:cubicBezTo>
                    <a:pt x="13672" y="18395"/>
                    <a:pt x="14133" y="18200"/>
                    <a:pt x="14574" y="17963"/>
                  </a:cubicBezTo>
                  <a:lnTo>
                    <a:pt x="16500" y="19889"/>
                  </a:lnTo>
                  <a:lnTo>
                    <a:pt x="16742" y="20131"/>
                  </a:lnTo>
                  <a:lnTo>
                    <a:pt x="16984" y="19889"/>
                  </a:lnTo>
                  <a:lnTo>
                    <a:pt x="19809" y="17065"/>
                  </a:lnTo>
                  <a:lnTo>
                    <a:pt x="20051" y="16823"/>
                  </a:lnTo>
                  <a:lnTo>
                    <a:pt x="19809" y="16581"/>
                  </a:lnTo>
                  <a:lnTo>
                    <a:pt x="17889" y="14661"/>
                  </a:lnTo>
                  <a:cubicBezTo>
                    <a:pt x="18144" y="14193"/>
                    <a:pt x="18350" y="13702"/>
                    <a:pt x="18506" y="13196"/>
                  </a:cubicBezTo>
                  <a:lnTo>
                    <a:pt x="21258" y="13196"/>
                  </a:lnTo>
                  <a:cubicBezTo>
                    <a:pt x="21258" y="13196"/>
                    <a:pt x="21258" y="13197"/>
                    <a:pt x="21258" y="13197"/>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5" name="Shape 820"/>
            <p:cNvSpPr/>
            <p:nvPr/>
          </p:nvSpPr>
          <p:spPr>
            <a:xfrm>
              <a:off x="2219039" y="0"/>
              <a:ext cx="2788595" cy="2788594"/>
            </a:xfrm>
            <a:custGeom>
              <a:avLst/>
              <a:gdLst/>
              <a:ahLst/>
              <a:cxnLst>
                <a:cxn ang="0">
                  <a:pos x="wd2" y="hd2"/>
                </a:cxn>
                <a:cxn ang="5400000">
                  <a:pos x="wd2" y="hd2"/>
                </a:cxn>
                <a:cxn ang="10800000">
                  <a:pos x="wd2" y="hd2"/>
                </a:cxn>
                <a:cxn ang="16200000">
                  <a:pos x="wd2" y="hd2"/>
                </a:cxn>
              </a:cxnLst>
              <a:rect l="0" t="0" r="r" b="b"/>
              <a:pathLst>
                <a:path w="21600" h="21600" extrusionOk="0">
                  <a:moveTo>
                    <a:pt x="10800" y="16875"/>
                  </a:moveTo>
                  <a:cubicBezTo>
                    <a:pt x="7446" y="16875"/>
                    <a:pt x="4725" y="14154"/>
                    <a:pt x="4725" y="10800"/>
                  </a:cubicBezTo>
                  <a:cubicBezTo>
                    <a:pt x="4725" y="7445"/>
                    <a:pt x="7446" y="4725"/>
                    <a:pt x="10800" y="4725"/>
                  </a:cubicBezTo>
                  <a:cubicBezTo>
                    <a:pt x="14154" y="4725"/>
                    <a:pt x="16875" y="7445"/>
                    <a:pt x="16875" y="10800"/>
                  </a:cubicBezTo>
                  <a:cubicBezTo>
                    <a:pt x="16875" y="14154"/>
                    <a:pt x="14154" y="16875"/>
                    <a:pt x="10800" y="16875"/>
                  </a:cubicBezTo>
                  <a:close/>
                  <a:moveTo>
                    <a:pt x="21600" y="12150"/>
                  </a:moveTo>
                  <a:lnTo>
                    <a:pt x="21600" y="9450"/>
                  </a:lnTo>
                  <a:lnTo>
                    <a:pt x="19462" y="9450"/>
                  </a:lnTo>
                  <a:cubicBezTo>
                    <a:pt x="19364" y="8821"/>
                    <a:pt x="19203" y="8215"/>
                    <a:pt x="18979" y="7637"/>
                  </a:cubicBezTo>
                  <a:lnTo>
                    <a:pt x="20827" y="6569"/>
                  </a:lnTo>
                  <a:lnTo>
                    <a:pt x="19477" y="4231"/>
                  </a:lnTo>
                  <a:lnTo>
                    <a:pt x="17632" y="5297"/>
                  </a:lnTo>
                  <a:cubicBezTo>
                    <a:pt x="17236" y="4809"/>
                    <a:pt x="16793" y="4364"/>
                    <a:pt x="16303" y="3970"/>
                  </a:cubicBezTo>
                  <a:lnTo>
                    <a:pt x="17371" y="2122"/>
                  </a:lnTo>
                  <a:lnTo>
                    <a:pt x="15032" y="773"/>
                  </a:lnTo>
                  <a:lnTo>
                    <a:pt x="13964" y="2622"/>
                  </a:lnTo>
                  <a:cubicBezTo>
                    <a:pt x="13387" y="2398"/>
                    <a:pt x="12780" y="2236"/>
                    <a:pt x="12150" y="2140"/>
                  </a:cubicBezTo>
                  <a:lnTo>
                    <a:pt x="12150" y="0"/>
                  </a:lnTo>
                  <a:lnTo>
                    <a:pt x="9450" y="0"/>
                  </a:lnTo>
                  <a:lnTo>
                    <a:pt x="9450" y="2140"/>
                  </a:lnTo>
                  <a:cubicBezTo>
                    <a:pt x="8822" y="2236"/>
                    <a:pt x="8216" y="2399"/>
                    <a:pt x="7639" y="2622"/>
                  </a:cubicBezTo>
                  <a:lnTo>
                    <a:pt x="6571" y="773"/>
                  </a:lnTo>
                  <a:lnTo>
                    <a:pt x="4232" y="2123"/>
                  </a:lnTo>
                  <a:lnTo>
                    <a:pt x="5297" y="3970"/>
                  </a:lnTo>
                  <a:cubicBezTo>
                    <a:pt x="4809" y="4364"/>
                    <a:pt x="4364" y="4809"/>
                    <a:pt x="3971" y="5297"/>
                  </a:cubicBezTo>
                  <a:lnTo>
                    <a:pt x="2123" y="4231"/>
                  </a:lnTo>
                  <a:lnTo>
                    <a:pt x="773" y="6568"/>
                  </a:lnTo>
                  <a:lnTo>
                    <a:pt x="2624" y="7637"/>
                  </a:lnTo>
                  <a:cubicBezTo>
                    <a:pt x="2399" y="8215"/>
                    <a:pt x="2237" y="8821"/>
                    <a:pt x="2141" y="9450"/>
                  </a:cubicBezTo>
                  <a:lnTo>
                    <a:pt x="0" y="9450"/>
                  </a:lnTo>
                  <a:lnTo>
                    <a:pt x="0" y="12150"/>
                  </a:lnTo>
                  <a:lnTo>
                    <a:pt x="2141" y="12150"/>
                  </a:lnTo>
                  <a:cubicBezTo>
                    <a:pt x="2237" y="12779"/>
                    <a:pt x="2399" y="13385"/>
                    <a:pt x="2624" y="13963"/>
                  </a:cubicBezTo>
                  <a:lnTo>
                    <a:pt x="773" y="15031"/>
                  </a:lnTo>
                  <a:lnTo>
                    <a:pt x="2123" y="17370"/>
                  </a:lnTo>
                  <a:lnTo>
                    <a:pt x="3971" y="16303"/>
                  </a:lnTo>
                  <a:cubicBezTo>
                    <a:pt x="4364" y="16791"/>
                    <a:pt x="4809" y="17236"/>
                    <a:pt x="5297" y="17630"/>
                  </a:cubicBezTo>
                  <a:lnTo>
                    <a:pt x="4232" y="19478"/>
                  </a:lnTo>
                  <a:lnTo>
                    <a:pt x="6571" y="20827"/>
                  </a:lnTo>
                  <a:lnTo>
                    <a:pt x="7639" y="18978"/>
                  </a:lnTo>
                  <a:cubicBezTo>
                    <a:pt x="8216" y="19202"/>
                    <a:pt x="8823" y="19363"/>
                    <a:pt x="9450" y="19460"/>
                  </a:cubicBezTo>
                  <a:lnTo>
                    <a:pt x="9450" y="21600"/>
                  </a:lnTo>
                  <a:lnTo>
                    <a:pt x="12150" y="21600"/>
                  </a:lnTo>
                  <a:lnTo>
                    <a:pt x="12150" y="19460"/>
                  </a:lnTo>
                  <a:cubicBezTo>
                    <a:pt x="12780" y="19363"/>
                    <a:pt x="13387" y="19202"/>
                    <a:pt x="13964" y="18978"/>
                  </a:cubicBezTo>
                  <a:lnTo>
                    <a:pt x="15032" y="20827"/>
                  </a:lnTo>
                  <a:lnTo>
                    <a:pt x="17371" y="19478"/>
                  </a:lnTo>
                  <a:lnTo>
                    <a:pt x="16303" y="17630"/>
                  </a:lnTo>
                  <a:cubicBezTo>
                    <a:pt x="16794" y="17236"/>
                    <a:pt x="17236" y="16791"/>
                    <a:pt x="17632" y="16302"/>
                  </a:cubicBezTo>
                  <a:lnTo>
                    <a:pt x="19478" y="17368"/>
                  </a:lnTo>
                  <a:lnTo>
                    <a:pt x="20828" y="15031"/>
                  </a:lnTo>
                  <a:lnTo>
                    <a:pt x="18979" y="13963"/>
                  </a:lnTo>
                  <a:cubicBezTo>
                    <a:pt x="19203" y="13385"/>
                    <a:pt x="19364" y="12779"/>
                    <a:pt x="19462" y="12150"/>
                  </a:cubicBezTo>
                  <a:lnTo>
                    <a:pt x="21600" y="12150"/>
                  </a:lnTo>
                  <a:cubicBezTo>
                    <a:pt x="21600" y="12150"/>
                    <a:pt x="21600" y="12150"/>
                    <a:pt x="21600" y="1215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6" name="Shape 821"/>
            <p:cNvSpPr/>
            <p:nvPr/>
          </p:nvSpPr>
          <p:spPr>
            <a:xfrm>
              <a:off x="3225004" y="976377"/>
              <a:ext cx="796530" cy="796545"/>
            </a:xfrm>
            <a:prstGeom prst="ellipse">
              <a:avLst/>
            </a:pr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7" name="Shape 822"/>
            <p:cNvSpPr/>
            <p:nvPr/>
          </p:nvSpPr>
          <p:spPr>
            <a:xfrm>
              <a:off x="5059410" y="2337388"/>
              <a:ext cx="2397373" cy="2397372"/>
            </a:xfrm>
            <a:custGeom>
              <a:avLst/>
              <a:gdLst/>
              <a:ahLst/>
              <a:cxnLst>
                <a:cxn ang="0">
                  <a:pos x="wd2" y="hd2"/>
                </a:cxn>
                <a:cxn ang="5400000">
                  <a:pos x="wd2" y="hd2"/>
                </a:cxn>
                <a:cxn ang="10800000">
                  <a:pos x="wd2" y="hd2"/>
                </a:cxn>
                <a:cxn ang="16200000">
                  <a:pos x="wd2" y="hd2"/>
                </a:cxn>
              </a:cxnLst>
              <a:rect l="0" t="0" r="r" b="b"/>
              <a:pathLst>
                <a:path w="21600" h="21600" extrusionOk="0">
                  <a:moveTo>
                    <a:pt x="11142" y="16832"/>
                  </a:moveTo>
                  <a:cubicBezTo>
                    <a:pt x="7812" y="17021"/>
                    <a:pt x="4957" y="14472"/>
                    <a:pt x="4768" y="11142"/>
                  </a:cubicBezTo>
                  <a:cubicBezTo>
                    <a:pt x="4579" y="7810"/>
                    <a:pt x="7128" y="4957"/>
                    <a:pt x="10458" y="4768"/>
                  </a:cubicBezTo>
                  <a:cubicBezTo>
                    <a:pt x="13788" y="4579"/>
                    <a:pt x="16644" y="7126"/>
                    <a:pt x="16832" y="10458"/>
                  </a:cubicBezTo>
                  <a:cubicBezTo>
                    <a:pt x="17021" y="13788"/>
                    <a:pt x="14472" y="16643"/>
                    <a:pt x="11142" y="16832"/>
                  </a:cubicBezTo>
                  <a:close/>
                  <a:moveTo>
                    <a:pt x="21600" y="11533"/>
                  </a:moveTo>
                  <a:lnTo>
                    <a:pt x="21448" y="8852"/>
                  </a:lnTo>
                  <a:lnTo>
                    <a:pt x="19325" y="8972"/>
                  </a:lnTo>
                  <a:cubicBezTo>
                    <a:pt x="19192" y="8353"/>
                    <a:pt x="18999" y="7760"/>
                    <a:pt x="18744" y="7199"/>
                  </a:cubicBezTo>
                  <a:lnTo>
                    <a:pt x="20519" y="6035"/>
                  </a:lnTo>
                  <a:lnTo>
                    <a:pt x="19047" y="3788"/>
                  </a:lnTo>
                  <a:lnTo>
                    <a:pt x="17274" y="4951"/>
                  </a:lnTo>
                  <a:cubicBezTo>
                    <a:pt x="16854" y="4489"/>
                    <a:pt x="16389" y="4072"/>
                    <a:pt x="15880" y="3708"/>
                  </a:cubicBezTo>
                  <a:lnTo>
                    <a:pt x="16836" y="1814"/>
                  </a:lnTo>
                  <a:lnTo>
                    <a:pt x="14438" y="605"/>
                  </a:lnTo>
                  <a:lnTo>
                    <a:pt x="13482" y="2502"/>
                  </a:lnTo>
                  <a:cubicBezTo>
                    <a:pt x="12895" y="2312"/>
                    <a:pt x="12284" y="2185"/>
                    <a:pt x="11653" y="2125"/>
                  </a:cubicBezTo>
                  <a:lnTo>
                    <a:pt x="11533" y="0"/>
                  </a:lnTo>
                  <a:lnTo>
                    <a:pt x="8851" y="152"/>
                  </a:lnTo>
                  <a:lnTo>
                    <a:pt x="8972" y="2277"/>
                  </a:lnTo>
                  <a:cubicBezTo>
                    <a:pt x="8354" y="2408"/>
                    <a:pt x="7761" y="2604"/>
                    <a:pt x="7200" y="2858"/>
                  </a:cubicBezTo>
                  <a:lnTo>
                    <a:pt x="6036" y="1081"/>
                  </a:lnTo>
                  <a:lnTo>
                    <a:pt x="3790" y="2553"/>
                  </a:lnTo>
                  <a:lnTo>
                    <a:pt x="4951" y="4327"/>
                  </a:lnTo>
                  <a:cubicBezTo>
                    <a:pt x="4489" y="4746"/>
                    <a:pt x="4072" y="5214"/>
                    <a:pt x="3709" y="5720"/>
                  </a:cubicBezTo>
                  <a:lnTo>
                    <a:pt x="1814" y="4765"/>
                  </a:lnTo>
                  <a:lnTo>
                    <a:pt x="605" y="7162"/>
                  </a:lnTo>
                  <a:lnTo>
                    <a:pt x="2503" y="8120"/>
                  </a:lnTo>
                  <a:cubicBezTo>
                    <a:pt x="2313" y="8706"/>
                    <a:pt x="2186" y="9317"/>
                    <a:pt x="2126" y="9947"/>
                  </a:cubicBezTo>
                  <a:lnTo>
                    <a:pt x="0" y="10067"/>
                  </a:lnTo>
                  <a:lnTo>
                    <a:pt x="152" y="12748"/>
                  </a:lnTo>
                  <a:lnTo>
                    <a:pt x="2278" y="12628"/>
                  </a:lnTo>
                  <a:cubicBezTo>
                    <a:pt x="2409" y="13247"/>
                    <a:pt x="2604" y="13840"/>
                    <a:pt x="2859" y="14401"/>
                  </a:cubicBezTo>
                  <a:lnTo>
                    <a:pt x="1081" y="15565"/>
                  </a:lnTo>
                  <a:lnTo>
                    <a:pt x="2553" y="17812"/>
                  </a:lnTo>
                  <a:lnTo>
                    <a:pt x="4329" y="16649"/>
                  </a:lnTo>
                  <a:cubicBezTo>
                    <a:pt x="4746" y="17111"/>
                    <a:pt x="5214" y="17528"/>
                    <a:pt x="5720" y="17892"/>
                  </a:cubicBezTo>
                  <a:lnTo>
                    <a:pt x="4767" y="19786"/>
                  </a:lnTo>
                  <a:lnTo>
                    <a:pt x="7165" y="20995"/>
                  </a:lnTo>
                  <a:lnTo>
                    <a:pt x="8121" y="19098"/>
                  </a:lnTo>
                  <a:cubicBezTo>
                    <a:pt x="8707" y="19288"/>
                    <a:pt x="9319" y="19414"/>
                    <a:pt x="9947" y="19475"/>
                  </a:cubicBezTo>
                  <a:lnTo>
                    <a:pt x="10067" y="21600"/>
                  </a:lnTo>
                  <a:lnTo>
                    <a:pt x="12749" y="21448"/>
                  </a:lnTo>
                  <a:lnTo>
                    <a:pt x="12628" y="19323"/>
                  </a:lnTo>
                  <a:cubicBezTo>
                    <a:pt x="13248" y="19191"/>
                    <a:pt x="13841" y="18997"/>
                    <a:pt x="14402" y="18742"/>
                  </a:cubicBezTo>
                  <a:lnTo>
                    <a:pt x="15567" y="20519"/>
                  </a:lnTo>
                  <a:lnTo>
                    <a:pt x="17813" y="19047"/>
                  </a:lnTo>
                  <a:lnTo>
                    <a:pt x="16649" y="17273"/>
                  </a:lnTo>
                  <a:cubicBezTo>
                    <a:pt x="17114" y="16854"/>
                    <a:pt x="17528" y="16386"/>
                    <a:pt x="17893" y="15878"/>
                  </a:cubicBezTo>
                  <a:lnTo>
                    <a:pt x="19786" y="16833"/>
                  </a:lnTo>
                  <a:lnTo>
                    <a:pt x="20995" y="14436"/>
                  </a:lnTo>
                  <a:lnTo>
                    <a:pt x="19100" y="13480"/>
                  </a:lnTo>
                  <a:cubicBezTo>
                    <a:pt x="19290" y="12894"/>
                    <a:pt x="19415" y="12283"/>
                    <a:pt x="19477" y="11653"/>
                  </a:cubicBezTo>
                  <a:lnTo>
                    <a:pt x="21600" y="11533"/>
                  </a:lnTo>
                  <a:cubicBezTo>
                    <a:pt x="21600" y="11533"/>
                    <a:pt x="21600" y="11533"/>
                    <a:pt x="21600" y="11533"/>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8" name="Shape 823"/>
            <p:cNvSpPr/>
            <p:nvPr/>
          </p:nvSpPr>
          <p:spPr>
            <a:xfrm>
              <a:off x="5917439" y="3195418"/>
              <a:ext cx="681097" cy="681068"/>
            </a:xfrm>
            <a:prstGeom prst="ellipse">
              <a:avLst/>
            </a:pr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9" name="Shape 824"/>
            <p:cNvSpPr/>
            <p:nvPr/>
          </p:nvSpPr>
          <p:spPr>
            <a:xfrm>
              <a:off x="4174960" y="2582492"/>
              <a:ext cx="914598" cy="914574"/>
            </a:xfrm>
            <a:custGeom>
              <a:avLst/>
              <a:gdLst/>
              <a:ahLst/>
              <a:cxnLst>
                <a:cxn ang="0">
                  <a:pos x="wd2" y="hd2"/>
                </a:cxn>
                <a:cxn ang="5400000">
                  <a:pos x="wd2" y="hd2"/>
                </a:cxn>
                <a:cxn ang="10800000">
                  <a:pos x="wd2" y="hd2"/>
                </a:cxn>
                <a:cxn ang="16200000">
                  <a:pos x="wd2" y="hd2"/>
                </a:cxn>
              </a:cxnLst>
              <a:rect l="0" t="0" r="r" b="b"/>
              <a:pathLst>
                <a:path w="21600" h="21600" extrusionOk="0">
                  <a:moveTo>
                    <a:pt x="11142" y="16832"/>
                  </a:moveTo>
                  <a:cubicBezTo>
                    <a:pt x="7812" y="17022"/>
                    <a:pt x="4957" y="14473"/>
                    <a:pt x="4768" y="11142"/>
                  </a:cubicBezTo>
                  <a:cubicBezTo>
                    <a:pt x="4579" y="7810"/>
                    <a:pt x="7128" y="4957"/>
                    <a:pt x="10458" y="4768"/>
                  </a:cubicBezTo>
                  <a:cubicBezTo>
                    <a:pt x="13788" y="4579"/>
                    <a:pt x="16643" y="7127"/>
                    <a:pt x="16832" y="10458"/>
                  </a:cubicBezTo>
                  <a:cubicBezTo>
                    <a:pt x="17021" y="13788"/>
                    <a:pt x="14472" y="16643"/>
                    <a:pt x="11142" y="16832"/>
                  </a:cubicBezTo>
                  <a:close/>
                  <a:moveTo>
                    <a:pt x="21600" y="11533"/>
                  </a:moveTo>
                  <a:lnTo>
                    <a:pt x="21448" y="8852"/>
                  </a:lnTo>
                  <a:lnTo>
                    <a:pt x="19325" y="8972"/>
                  </a:lnTo>
                  <a:cubicBezTo>
                    <a:pt x="19192" y="8353"/>
                    <a:pt x="18998" y="7760"/>
                    <a:pt x="18744" y="7199"/>
                  </a:cubicBezTo>
                  <a:lnTo>
                    <a:pt x="20519" y="6035"/>
                  </a:lnTo>
                  <a:lnTo>
                    <a:pt x="19047" y="3788"/>
                  </a:lnTo>
                  <a:lnTo>
                    <a:pt x="17274" y="4951"/>
                  </a:lnTo>
                  <a:cubicBezTo>
                    <a:pt x="16854" y="4489"/>
                    <a:pt x="16389" y="4072"/>
                    <a:pt x="15880" y="3708"/>
                  </a:cubicBezTo>
                  <a:lnTo>
                    <a:pt x="16836" y="1814"/>
                  </a:lnTo>
                  <a:lnTo>
                    <a:pt x="14438" y="605"/>
                  </a:lnTo>
                  <a:lnTo>
                    <a:pt x="13481" y="2502"/>
                  </a:lnTo>
                  <a:cubicBezTo>
                    <a:pt x="12895" y="2312"/>
                    <a:pt x="12284" y="2185"/>
                    <a:pt x="11653" y="2125"/>
                  </a:cubicBezTo>
                  <a:lnTo>
                    <a:pt x="11532" y="0"/>
                  </a:lnTo>
                  <a:lnTo>
                    <a:pt x="8852" y="152"/>
                  </a:lnTo>
                  <a:lnTo>
                    <a:pt x="8972" y="2277"/>
                  </a:lnTo>
                  <a:cubicBezTo>
                    <a:pt x="8354" y="2407"/>
                    <a:pt x="7762" y="2604"/>
                    <a:pt x="7200" y="2858"/>
                  </a:cubicBezTo>
                  <a:lnTo>
                    <a:pt x="6036" y="1081"/>
                  </a:lnTo>
                  <a:lnTo>
                    <a:pt x="3790" y="2553"/>
                  </a:lnTo>
                  <a:lnTo>
                    <a:pt x="4951" y="4327"/>
                  </a:lnTo>
                  <a:cubicBezTo>
                    <a:pt x="4489" y="4746"/>
                    <a:pt x="4072" y="5214"/>
                    <a:pt x="3709" y="5720"/>
                  </a:cubicBezTo>
                  <a:lnTo>
                    <a:pt x="1814" y="4765"/>
                  </a:lnTo>
                  <a:lnTo>
                    <a:pt x="605" y="7163"/>
                  </a:lnTo>
                  <a:lnTo>
                    <a:pt x="2503" y="8120"/>
                  </a:lnTo>
                  <a:cubicBezTo>
                    <a:pt x="2313" y="8706"/>
                    <a:pt x="2186" y="9317"/>
                    <a:pt x="2126" y="9947"/>
                  </a:cubicBezTo>
                  <a:lnTo>
                    <a:pt x="0" y="10067"/>
                  </a:lnTo>
                  <a:lnTo>
                    <a:pt x="152" y="12748"/>
                  </a:lnTo>
                  <a:lnTo>
                    <a:pt x="2278" y="12628"/>
                  </a:lnTo>
                  <a:cubicBezTo>
                    <a:pt x="2409" y="13247"/>
                    <a:pt x="2604" y="13840"/>
                    <a:pt x="2859" y="14401"/>
                  </a:cubicBezTo>
                  <a:lnTo>
                    <a:pt x="1081" y="15565"/>
                  </a:lnTo>
                  <a:lnTo>
                    <a:pt x="2553" y="17812"/>
                  </a:lnTo>
                  <a:lnTo>
                    <a:pt x="4329" y="16649"/>
                  </a:lnTo>
                  <a:cubicBezTo>
                    <a:pt x="4746" y="17111"/>
                    <a:pt x="5214" y="17528"/>
                    <a:pt x="5720" y="17892"/>
                  </a:cubicBezTo>
                  <a:lnTo>
                    <a:pt x="4767" y="19787"/>
                  </a:lnTo>
                  <a:lnTo>
                    <a:pt x="7165" y="20995"/>
                  </a:lnTo>
                  <a:lnTo>
                    <a:pt x="8121" y="19099"/>
                  </a:lnTo>
                  <a:cubicBezTo>
                    <a:pt x="8707" y="19289"/>
                    <a:pt x="9319" y="19414"/>
                    <a:pt x="9947" y="19476"/>
                  </a:cubicBezTo>
                  <a:lnTo>
                    <a:pt x="10068" y="21600"/>
                  </a:lnTo>
                  <a:lnTo>
                    <a:pt x="12748" y="21449"/>
                  </a:lnTo>
                  <a:lnTo>
                    <a:pt x="12628" y="19324"/>
                  </a:lnTo>
                  <a:cubicBezTo>
                    <a:pt x="13248" y="19191"/>
                    <a:pt x="13841" y="18998"/>
                    <a:pt x="14402" y="18742"/>
                  </a:cubicBezTo>
                  <a:lnTo>
                    <a:pt x="15566" y="20519"/>
                  </a:lnTo>
                  <a:lnTo>
                    <a:pt x="17813" y="19047"/>
                  </a:lnTo>
                  <a:lnTo>
                    <a:pt x="16649" y="17273"/>
                  </a:lnTo>
                  <a:cubicBezTo>
                    <a:pt x="17114" y="16853"/>
                    <a:pt x="17528" y="16386"/>
                    <a:pt x="17893" y="15879"/>
                  </a:cubicBezTo>
                  <a:lnTo>
                    <a:pt x="19786" y="16833"/>
                  </a:lnTo>
                  <a:lnTo>
                    <a:pt x="20995" y="14437"/>
                  </a:lnTo>
                  <a:lnTo>
                    <a:pt x="19100" y="13480"/>
                  </a:lnTo>
                  <a:cubicBezTo>
                    <a:pt x="19290" y="12894"/>
                    <a:pt x="19415" y="12283"/>
                    <a:pt x="19477" y="11653"/>
                  </a:cubicBezTo>
                  <a:lnTo>
                    <a:pt x="21600" y="11533"/>
                  </a:lnTo>
                  <a:cubicBezTo>
                    <a:pt x="21600" y="11533"/>
                    <a:pt x="21600" y="11533"/>
                    <a:pt x="21600" y="11533"/>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sp>
        <p:nvSpPr>
          <p:cNvPr id="40" name="TextBox 39"/>
          <p:cNvSpPr txBox="1"/>
          <p:nvPr/>
        </p:nvSpPr>
        <p:spPr>
          <a:xfrm>
            <a:off x="7477732" y="2881581"/>
            <a:ext cx="3564918"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1" name="Shape 34"/>
          <p:cNvSpPr/>
          <p:nvPr/>
        </p:nvSpPr>
        <p:spPr>
          <a:xfrm>
            <a:off x="7535879" y="257102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TextBox 41"/>
          <p:cNvSpPr txBox="1"/>
          <p:nvPr/>
        </p:nvSpPr>
        <p:spPr>
          <a:xfrm>
            <a:off x="7715537" y="4182301"/>
            <a:ext cx="2599702"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tegubek.lorem ipsum </a:t>
            </a:r>
          </a:p>
        </p:txBody>
      </p:sp>
      <p:sp>
        <p:nvSpPr>
          <p:cNvPr id="43" name="Shape 34"/>
          <p:cNvSpPr/>
          <p:nvPr/>
        </p:nvSpPr>
        <p:spPr>
          <a:xfrm>
            <a:off x="7773684" y="387174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TextBox 43"/>
          <p:cNvSpPr txBox="1"/>
          <p:nvPr/>
        </p:nvSpPr>
        <p:spPr>
          <a:xfrm>
            <a:off x="7768921" y="5390736"/>
            <a:ext cx="3564918"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3" name="Shape 34"/>
          <p:cNvSpPr/>
          <p:nvPr/>
        </p:nvSpPr>
        <p:spPr>
          <a:xfrm>
            <a:off x="7827068" y="508018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6" name="TextBox 55"/>
          <p:cNvSpPr txBox="1"/>
          <p:nvPr/>
        </p:nvSpPr>
        <p:spPr>
          <a:xfrm>
            <a:off x="1321823" y="5024957"/>
            <a:ext cx="2599702"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tegubek.lorem ipsum </a:t>
            </a:r>
          </a:p>
        </p:txBody>
      </p:sp>
      <p:sp>
        <p:nvSpPr>
          <p:cNvPr id="57" name="Shape 34"/>
          <p:cNvSpPr/>
          <p:nvPr/>
        </p:nvSpPr>
        <p:spPr>
          <a:xfrm>
            <a:off x="1379970" y="471440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2436053" y="3560931"/>
            <a:ext cx="420246" cy="78996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4800" spc="260" dirty="0" smtClean="0">
                <a:solidFill>
                  <a:schemeClr val="bg1">
                    <a:lumMod val="85000"/>
                  </a:schemeClr>
                </a:solidFill>
                <a:latin typeface="Lato Semibold" panose="020F0502020204030203" pitchFamily="34" charset="0"/>
                <a:ea typeface="Lato Semibold" panose="020F0502020204030203" pitchFamily="34" charset="0"/>
                <a:cs typeface="Lato Semibold" panose="020F0502020204030203" pitchFamily="34" charset="0"/>
              </a:rPr>
              <a:t>?</a:t>
            </a:r>
            <a:endParaRPr sz="4800" spc="260" dirty="0">
              <a:solidFill>
                <a:schemeClr val="bg1">
                  <a:lumMod val="8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9" name="Shape 826"/>
          <p:cNvSpPr/>
          <p:nvPr/>
        </p:nvSpPr>
        <p:spPr>
          <a:xfrm>
            <a:off x="3047566" y="4019289"/>
            <a:ext cx="436925"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60" name="Shape 827"/>
          <p:cNvSpPr/>
          <p:nvPr/>
        </p:nvSpPr>
        <p:spPr>
          <a:xfrm>
            <a:off x="2212785" y="3541025"/>
            <a:ext cx="842227" cy="842227"/>
          </a:xfrm>
          <a:prstGeom prst="ellipse">
            <a:avLst/>
          </a:prstGeom>
          <a:ln>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1" name="Shape 829"/>
          <p:cNvSpPr/>
          <p:nvPr/>
        </p:nvSpPr>
        <p:spPr>
          <a:xfrm>
            <a:off x="7271362" y="3989648"/>
            <a:ext cx="326998"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62" name="Shape 830"/>
          <p:cNvSpPr/>
          <p:nvPr/>
        </p:nvSpPr>
        <p:spPr>
          <a:xfrm>
            <a:off x="5599117" y="5221742"/>
            <a:ext cx="2013569"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63" name="Shape 831"/>
          <p:cNvSpPr/>
          <p:nvPr/>
        </p:nvSpPr>
        <p:spPr>
          <a:xfrm>
            <a:off x="6387040" y="2715610"/>
            <a:ext cx="953440"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64" name="Shape 832"/>
          <p:cNvSpPr/>
          <p:nvPr/>
        </p:nvSpPr>
        <p:spPr>
          <a:xfrm flipV="1">
            <a:off x="6115665" y="2715610"/>
            <a:ext cx="272804" cy="272804"/>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45"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17</a:t>
            </a:r>
            <a:endParaRPr lang="en-US" sz="6500" b="1" spc="-70" dirty="0">
              <a:latin typeface="Montserrat SemiBold" panose="00000700000000000000" pitchFamily="50" charset="0"/>
            </a:endParaRPr>
          </a:p>
        </p:txBody>
      </p:sp>
      <p:sp>
        <p:nvSpPr>
          <p:cNvPr id="46"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1809821864"/>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3978153" y="2649809"/>
            <a:ext cx="462743" cy="1158115"/>
            <a:chOff x="3978153" y="2649809"/>
            <a:chExt cx="462743" cy="1158115"/>
          </a:xfrm>
        </p:grpSpPr>
        <p:sp>
          <p:nvSpPr>
            <p:cNvPr id="48" name="Shape 844"/>
            <p:cNvSpPr/>
            <p:nvPr/>
          </p:nvSpPr>
          <p:spPr>
            <a:xfrm flipH="1">
              <a:off x="3978153" y="2848201"/>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DDDDDD"/>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9" name="Shape 845"/>
            <p:cNvSpPr/>
            <p:nvPr/>
          </p:nvSpPr>
          <p:spPr>
            <a:xfrm flipH="1">
              <a:off x="4113221" y="2649809"/>
              <a:ext cx="185100" cy="181034"/>
            </a:xfrm>
            <a:prstGeom prst="ellipse">
              <a:avLst/>
            </a:prstGeom>
            <a:solidFill>
              <a:srgbClr val="DDDDDD"/>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grpSp>
        <p:nvGrpSpPr>
          <p:cNvPr id="50" name="Group 49"/>
          <p:cNvGrpSpPr/>
          <p:nvPr/>
        </p:nvGrpSpPr>
        <p:grpSpPr>
          <a:xfrm>
            <a:off x="4580570" y="4480793"/>
            <a:ext cx="462743" cy="1158114"/>
            <a:chOff x="4580570" y="4480793"/>
            <a:chExt cx="462743" cy="1158114"/>
          </a:xfrm>
        </p:grpSpPr>
        <p:sp>
          <p:nvSpPr>
            <p:cNvPr id="51" name="Shape 846"/>
            <p:cNvSpPr/>
            <p:nvPr/>
          </p:nvSpPr>
          <p:spPr>
            <a:xfrm flipH="1">
              <a:off x="4580570" y="4679184"/>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00000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52" name="Shape 847"/>
            <p:cNvSpPr/>
            <p:nvPr/>
          </p:nvSpPr>
          <p:spPr>
            <a:xfrm flipH="1">
              <a:off x="4715638" y="4480793"/>
              <a:ext cx="185099" cy="181034"/>
            </a:xfrm>
            <a:prstGeom prst="ellipse">
              <a:avLst/>
            </a:prstGeom>
            <a:solidFill>
              <a:srgbClr val="00000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grpSp>
        <p:nvGrpSpPr>
          <p:cNvPr id="54" name="Group 53"/>
          <p:cNvGrpSpPr/>
          <p:nvPr/>
        </p:nvGrpSpPr>
        <p:grpSpPr>
          <a:xfrm>
            <a:off x="7746664" y="2712134"/>
            <a:ext cx="462743" cy="1158115"/>
            <a:chOff x="7746664" y="2712134"/>
            <a:chExt cx="462743" cy="1158115"/>
          </a:xfrm>
        </p:grpSpPr>
        <p:sp>
          <p:nvSpPr>
            <p:cNvPr id="55" name="Shape 848"/>
            <p:cNvSpPr/>
            <p:nvPr/>
          </p:nvSpPr>
          <p:spPr>
            <a:xfrm flipH="1">
              <a:off x="7746664" y="2910526"/>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A7A7A7"/>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65" name="Shape 849"/>
            <p:cNvSpPr/>
            <p:nvPr/>
          </p:nvSpPr>
          <p:spPr>
            <a:xfrm flipH="1">
              <a:off x="7881732" y="2712134"/>
              <a:ext cx="185099" cy="181035"/>
            </a:xfrm>
            <a:prstGeom prst="ellipse">
              <a:avLst/>
            </a:prstGeom>
            <a:solidFill>
              <a:srgbClr val="A7A7A7"/>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grpSp>
        <p:nvGrpSpPr>
          <p:cNvPr id="66" name="Group 65"/>
          <p:cNvGrpSpPr/>
          <p:nvPr/>
        </p:nvGrpSpPr>
        <p:grpSpPr>
          <a:xfrm>
            <a:off x="7137104" y="4543118"/>
            <a:ext cx="462743" cy="1158114"/>
            <a:chOff x="7137104" y="4543118"/>
            <a:chExt cx="462743" cy="1158114"/>
          </a:xfrm>
        </p:grpSpPr>
        <p:sp>
          <p:nvSpPr>
            <p:cNvPr id="67" name="Shape 850"/>
            <p:cNvSpPr/>
            <p:nvPr/>
          </p:nvSpPr>
          <p:spPr>
            <a:xfrm flipH="1">
              <a:off x="7137104" y="4741509"/>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68" name="Shape 851"/>
            <p:cNvSpPr/>
            <p:nvPr/>
          </p:nvSpPr>
          <p:spPr>
            <a:xfrm flipH="1">
              <a:off x="7272172" y="4543118"/>
              <a:ext cx="185100" cy="181034"/>
            </a:xfrm>
            <a:prstGeom prst="ellipse">
              <a:avLst/>
            </a:pr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sp>
        <p:nvSpPr>
          <p:cNvPr id="69" name="Shape 463"/>
          <p:cNvSpPr/>
          <p:nvPr/>
        </p:nvSpPr>
        <p:spPr>
          <a:xfrm rot="2700000">
            <a:off x="5334023" y="2568154"/>
            <a:ext cx="1525049" cy="1525049"/>
          </a:xfrm>
          <a:prstGeom prst="rect">
            <a:avLst/>
          </a:prstGeom>
          <a:ln w="12700">
            <a:solidFill>
              <a:schemeClr val="accent1"/>
            </a:solidFill>
          </a:ln>
        </p:spPr>
        <p:txBody>
          <a:bodyPr lIns="19050" tIns="19050" rIns="19050" bIns="19050" anchor="ctr"/>
          <a:lstStyle/>
          <a:p>
            <a:endParaRPr sz="900"/>
          </a:p>
        </p:txBody>
      </p:sp>
      <p:sp>
        <p:nvSpPr>
          <p:cNvPr id="70" name="Shape 464"/>
          <p:cNvSpPr/>
          <p:nvPr/>
        </p:nvSpPr>
        <p:spPr>
          <a:xfrm>
            <a:off x="5068591" y="2943328"/>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71" name="TextBox 70"/>
          <p:cNvSpPr txBox="1"/>
          <p:nvPr/>
        </p:nvSpPr>
        <p:spPr>
          <a:xfrm>
            <a:off x="8470997" y="3052649"/>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2" name="Shape 34"/>
          <p:cNvSpPr/>
          <p:nvPr/>
        </p:nvSpPr>
        <p:spPr>
          <a:xfrm>
            <a:off x="8516444" y="2754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3" name="TextBox 72"/>
          <p:cNvSpPr txBox="1"/>
          <p:nvPr/>
        </p:nvSpPr>
        <p:spPr>
          <a:xfrm>
            <a:off x="7828447" y="4857822"/>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4" name="Shape 34"/>
          <p:cNvSpPr/>
          <p:nvPr/>
        </p:nvSpPr>
        <p:spPr>
          <a:xfrm>
            <a:off x="7883420" y="455044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5" name="TextBox 74"/>
          <p:cNvSpPr txBox="1"/>
          <p:nvPr/>
        </p:nvSpPr>
        <p:spPr>
          <a:xfrm>
            <a:off x="1578970" y="3071699"/>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6" name="Shape 34"/>
          <p:cNvSpPr/>
          <p:nvPr/>
        </p:nvSpPr>
        <p:spPr>
          <a:xfrm>
            <a:off x="1827219" y="2754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7" name="TextBox 76"/>
          <p:cNvSpPr txBox="1"/>
          <p:nvPr/>
        </p:nvSpPr>
        <p:spPr>
          <a:xfrm>
            <a:off x="2208407" y="4964092"/>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8" name="Shape 34"/>
          <p:cNvSpPr/>
          <p:nvPr/>
        </p:nvSpPr>
        <p:spPr>
          <a:xfrm>
            <a:off x="2443956" y="46440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18</a:t>
            </a:r>
            <a:endParaRPr lang="en-US" sz="6500" b="1" spc="-70" dirty="0">
              <a:latin typeface="Montserrat SemiBold" panose="00000700000000000000" pitchFamily="50" charset="0"/>
            </a:endParaRPr>
          </a:p>
        </p:txBody>
      </p:sp>
      <p:sp>
        <p:nvSpPr>
          <p:cNvPr id="30"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1"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Tree>
    <p:extLst>
      <p:ext uri="{BB962C8B-B14F-4D97-AF65-F5344CB8AC3E}">
        <p14:creationId xmlns:p14="http://schemas.microsoft.com/office/powerpoint/2010/main" val="27323047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3" name="Shape 903"/>
          <p:cNvSpPr/>
          <p:nvPr/>
        </p:nvSpPr>
        <p:spPr>
          <a:xfrm>
            <a:off x="1174607" y="1156315"/>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4" name="Shape 904"/>
          <p:cNvSpPr/>
          <p:nvPr/>
        </p:nvSpPr>
        <p:spPr>
          <a:xfrm>
            <a:off x="2317607" y="2375515"/>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Slide 19</a:t>
            </a:r>
          </a:p>
        </p:txBody>
      </p:sp>
      <p:sp>
        <p:nvSpPr>
          <p:cNvPr id="35" name="Shape 911"/>
          <p:cNvSpPr/>
          <p:nvPr/>
        </p:nvSpPr>
        <p:spPr>
          <a:xfrm flipV="1">
            <a:off x="8514444" y="3476008"/>
            <a:ext cx="1" cy="2915057"/>
          </a:xfrm>
          <a:prstGeom prst="line">
            <a:avLst/>
          </a:prstGeom>
          <a:ln>
            <a:solidFill>
              <a:schemeClr val="bg1">
                <a:lumMod val="7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36" name="Shape 905"/>
          <p:cNvSpPr/>
          <p:nvPr/>
        </p:nvSpPr>
        <p:spPr>
          <a:xfrm>
            <a:off x="8623078" y="4083865"/>
            <a:ext cx="1203651"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7" name="Shape 906"/>
          <p:cNvSpPr/>
          <p:nvPr/>
        </p:nvSpPr>
        <p:spPr>
          <a:xfrm>
            <a:off x="8623078" y="4428757"/>
            <a:ext cx="1597304"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8" name="Shape 907"/>
          <p:cNvSpPr/>
          <p:nvPr/>
        </p:nvSpPr>
        <p:spPr>
          <a:xfrm>
            <a:off x="8623078" y="4744537"/>
            <a:ext cx="1983559"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9" name="Shape 908"/>
          <p:cNvSpPr/>
          <p:nvPr/>
        </p:nvSpPr>
        <p:spPr>
          <a:xfrm>
            <a:off x="8623078" y="5089430"/>
            <a:ext cx="1597304"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0" name="Shape 909"/>
          <p:cNvSpPr/>
          <p:nvPr/>
        </p:nvSpPr>
        <p:spPr>
          <a:xfrm>
            <a:off x="8623078" y="5434322"/>
            <a:ext cx="1000459" cy="84246"/>
          </a:xfrm>
          <a:prstGeom prst="rect">
            <a:avLst/>
          </a:pr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1" name="Shape 910"/>
          <p:cNvSpPr/>
          <p:nvPr/>
        </p:nvSpPr>
        <p:spPr>
          <a:xfrm>
            <a:off x="8623078" y="5750102"/>
            <a:ext cx="613670"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2" name="Shape 924"/>
          <p:cNvSpPr/>
          <p:nvPr/>
        </p:nvSpPr>
        <p:spPr>
          <a:xfrm rot="5400000">
            <a:off x="11141494" y="3962350"/>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3" name="Shape 925"/>
          <p:cNvSpPr/>
          <p:nvPr/>
        </p:nvSpPr>
        <p:spPr>
          <a:xfrm rot="16200000">
            <a:off x="11141494" y="433756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4" name="Shape 926"/>
          <p:cNvSpPr/>
          <p:nvPr/>
        </p:nvSpPr>
        <p:spPr>
          <a:xfrm rot="16200000">
            <a:off x="11141494" y="465334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5" name="Shape 927"/>
          <p:cNvSpPr/>
          <p:nvPr/>
        </p:nvSpPr>
        <p:spPr>
          <a:xfrm rot="5400000">
            <a:off x="11141494" y="5688025"/>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6" name="Shape 928"/>
          <p:cNvSpPr/>
          <p:nvPr/>
        </p:nvSpPr>
        <p:spPr>
          <a:xfrm rot="5400000">
            <a:off x="11141494" y="5012796"/>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3" name="Shape 929"/>
          <p:cNvSpPr/>
          <p:nvPr/>
        </p:nvSpPr>
        <p:spPr>
          <a:xfrm rot="16200000">
            <a:off x="11141494" y="5343132"/>
            <a:ext cx="209551" cy="208400"/>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6" name="TextBox 55"/>
          <p:cNvSpPr txBox="1"/>
          <p:nvPr/>
        </p:nvSpPr>
        <p:spPr>
          <a:xfrm>
            <a:off x="7454177" y="3969395"/>
            <a:ext cx="944785"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57" name="TextBox 56"/>
          <p:cNvSpPr txBox="1"/>
          <p:nvPr/>
        </p:nvSpPr>
        <p:spPr>
          <a:xfrm>
            <a:off x="7153000" y="4313024"/>
            <a:ext cx="1242788"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58" name="TextBox 57"/>
          <p:cNvSpPr txBox="1"/>
          <p:nvPr/>
        </p:nvSpPr>
        <p:spPr>
          <a:xfrm>
            <a:off x="7454177" y="4626540"/>
            <a:ext cx="944785"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59" name="TextBox 58"/>
          <p:cNvSpPr txBox="1"/>
          <p:nvPr/>
        </p:nvSpPr>
        <p:spPr>
          <a:xfrm>
            <a:off x="7153000" y="4976519"/>
            <a:ext cx="1242788"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60" name="TextBox 59"/>
          <p:cNvSpPr txBox="1"/>
          <p:nvPr/>
        </p:nvSpPr>
        <p:spPr>
          <a:xfrm>
            <a:off x="7454177" y="5289844"/>
            <a:ext cx="944785"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powerpoint</a:t>
            </a:r>
          </a:p>
        </p:txBody>
      </p:sp>
      <p:sp>
        <p:nvSpPr>
          <p:cNvPr id="61" name="TextBox 60"/>
          <p:cNvSpPr txBox="1"/>
          <p:nvPr/>
        </p:nvSpPr>
        <p:spPr>
          <a:xfrm>
            <a:off x="7153000" y="5639823"/>
            <a:ext cx="1242788" cy="310341"/>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keynote</a:t>
            </a:r>
          </a:p>
        </p:txBody>
      </p:sp>
      <p:sp>
        <p:nvSpPr>
          <p:cNvPr id="62" name="TextBox 61"/>
          <p:cNvSpPr txBox="1"/>
          <p:nvPr/>
        </p:nvSpPr>
        <p:spPr>
          <a:xfrm>
            <a:off x="10641189" y="3969395"/>
            <a:ext cx="452780"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60%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3" name="TextBox 62"/>
          <p:cNvSpPr txBox="1"/>
          <p:nvPr/>
        </p:nvSpPr>
        <p:spPr>
          <a:xfrm>
            <a:off x="10641189" y="4313872"/>
            <a:ext cx="452780"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4" name="TextBox 63"/>
          <p:cNvSpPr txBox="1"/>
          <p:nvPr/>
        </p:nvSpPr>
        <p:spPr>
          <a:xfrm>
            <a:off x="10634047" y="4628976"/>
            <a:ext cx="538502"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100%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79" name="TextBox 78"/>
          <p:cNvSpPr txBox="1"/>
          <p:nvPr/>
        </p:nvSpPr>
        <p:spPr>
          <a:xfrm>
            <a:off x="10641189" y="4973453"/>
            <a:ext cx="452780"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80" name="TextBox 79"/>
          <p:cNvSpPr txBox="1"/>
          <p:nvPr/>
        </p:nvSpPr>
        <p:spPr>
          <a:xfrm>
            <a:off x="10641189" y="5283794"/>
            <a:ext cx="452780"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81" name="TextBox 80"/>
          <p:cNvSpPr txBox="1"/>
          <p:nvPr/>
        </p:nvSpPr>
        <p:spPr>
          <a:xfrm>
            <a:off x="10641189" y="5628354"/>
            <a:ext cx="452780" cy="310341"/>
          </a:xfrm>
          <a:prstGeom prst="rect">
            <a:avLst/>
          </a:prstGeom>
          <a:noFill/>
        </p:spPr>
        <p:txBody>
          <a:bodyPr wrap="square" rtlCol="0">
            <a:spAutoFit/>
          </a:bodyPr>
          <a:lstStyle/>
          <a:p>
            <a:pPr algn="ctr">
              <a:lnSpc>
                <a:spcPts val="1700"/>
              </a:lnSpc>
            </a:pPr>
            <a:r>
              <a:rPr lang="id-ID" sz="114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40%</a:t>
            </a:r>
            <a:endPar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16091961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873"/>
          <p:cNvSpPr/>
          <p:nvPr/>
        </p:nvSpPr>
        <p:spPr>
          <a:xfrm>
            <a:off x="6109295" y="2479477"/>
            <a:ext cx="1168202" cy="13013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284"/>
                </a:lnTo>
                <a:cubicBezTo>
                  <a:pt x="4714" y="6308"/>
                  <a:pt x="8909" y="8308"/>
                  <a:pt x="11627" y="11403"/>
                </a:cubicBezTo>
                <a:lnTo>
                  <a:pt x="11642" y="11390"/>
                </a:lnTo>
                <a:cubicBezTo>
                  <a:pt x="13493" y="13619"/>
                  <a:pt x="14603" y="16370"/>
                  <a:pt x="14603" y="19357"/>
                </a:cubicBezTo>
                <a:cubicBezTo>
                  <a:pt x="14603" y="20119"/>
                  <a:pt x="14516" y="20865"/>
                  <a:pt x="14379" y="21600"/>
                </a:cubicBezTo>
                <a:lnTo>
                  <a:pt x="21457" y="21600"/>
                </a:lnTo>
                <a:cubicBezTo>
                  <a:pt x="21550" y="20863"/>
                  <a:pt x="21600" y="20116"/>
                  <a:pt x="21600" y="19357"/>
                </a:cubicBezTo>
                <a:cubicBezTo>
                  <a:pt x="21600" y="14550"/>
                  <a:pt x="19678" y="10149"/>
                  <a:pt x="16489" y="6732"/>
                </a:cubicBezTo>
                <a:lnTo>
                  <a:pt x="16449" y="6769"/>
                </a:lnTo>
                <a:cubicBezTo>
                  <a:pt x="12448" y="2640"/>
                  <a:pt x="6568" y="23"/>
                  <a:pt x="0" y="0"/>
                </a:cubicBezTo>
                <a:close/>
              </a:path>
            </a:pathLst>
          </a:cu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9" name="Shape 874"/>
          <p:cNvSpPr/>
          <p:nvPr/>
        </p:nvSpPr>
        <p:spPr>
          <a:xfrm>
            <a:off x="4947642" y="3782616"/>
            <a:ext cx="1161058" cy="15118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9" y="3528"/>
                  <a:pt x="2512" y="6727"/>
                  <a:pt x="5449" y="9242"/>
                </a:cubicBezTo>
                <a:lnTo>
                  <a:pt x="5438" y="9239"/>
                </a:lnTo>
                <a:cubicBezTo>
                  <a:pt x="5438" y="9239"/>
                  <a:pt x="5470" y="9268"/>
                  <a:pt x="5519" y="9305"/>
                </a:cubicBezTo>
                <a:cubicBezTo>
                  <a:pt x="5835" y="9572"/>
                  <a:pt x="6165" y="9829"/>
                  <a:pt x="6501" y="10081"/>
                </a:cubicBezTo>
                <a:cubicBezTo>
                  <a:pt x="6775" y="10303"/>
                  <a:pt x="7098" y="10574"/>
                  <a:pt x="7439" y="10864"/>
                </a:cubicBezTo>
                <a:lnTo>
                  <a:pt x="7428" y="10872"/>
                </a:lnTo>
                <a:cubicBezTo>
                  <a:pt x="8696" y="11960"/>
                  <a:pt x="10267" y="13414"/>
                  <a:pt x="11418" y="14838"/>
                </a:cubicBezTo>
                <a:cubicBezTo>
                  <a:pt x="13682" y="17639"/>
                  <a:pt x="12548" y="21600"/>
                  <a:pt x="17786" y="21600"/>
                </a:cubicBezTo>
                <a:lnTo>
                  <a:pt x="21120" y="21600"/>
                </a:lnTo>
                <a:lnTo>
                  <a:pt x="21600" y="21600"/>
                </a:lnTo>
                <a:lnTo>
                  <a:pt x="21600" y="16191"/>
                </a:lnTo>
                <a:cubicBezTo>
                  <a:pt x="21600" y="16191"/>
                  <a:pt x="19625" y="16191"/>
                  <a:pt x="19625" y="16191"/>
                </a:cubicBezTo>
                <a:cubicBezTo>
                  <a:pt x="19204" y="15033"/>
                  <a:pt x="18620" y="13497"/>
                  <a:pt x="17399" y="11986"/>
                </a:cubicBezTo>
                <a:cubicBezTo>
                  <a:pt x="15951" y="10196"/>
                  <a:pt x="14062" y="8448"/>
                  <a:pt x="12467" y="7093"/>
                </a:cubicBezTo>
                <a:lnTo>
                  <a:pt x="12482" y="7082"/>
                </a:lnTo>
                <a:cubicBezTo>
                  <a:pt x="12181" y="6828"/>
                  <a:pt x="11889" y="6585"/>
                  <a:pt x="11618" y="6365"/>
                </a:cubicBezTo>
                <a:cubicBezTo>
                  <a:pt x="11553" y="6311"/>
                  <a:pt x="11484" y="6257"/>
                  <a:pt x="11415" y="6206"/>
                </a:cubicBezTo>
                <a:cubicBezTo>
                  <a:pt x="11197" y="6043"/>
                  <a:pt x="10987" y="5881"/>
                  <a:pt x="10783" y="5710"/>
                </a:cubicBezTo>
                <a:cubicBezTo>
                  <a:pt x="10754" y="5683"/>
                  <a:pt x="10723" y="5657"/>
                  <a:pt x="10691" y="5630"/>
                </a:cubicBezTo>
                <a:cubicBezTo>
                  <a:pt x="8826" y="4033"/>
                  <a:pt x="7595" y="2082"/>
                  <a:pt x="7103" y="0"/>
                </a:cubicBezTo>
                <a:lnTo>
                  <a:pt x="0" y="0"/>
                </a:lnTo>
                <a:close/>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0" name="Shape 875"/>
          <p:cNvSpPr/>
          <p:nvPr/>
        </p:nvSpPr>
        <p:spPr>
          <a:xfrm>
            <a:off x="6109295" y="3776266"/>
            <a:ext cx="1164829" cy="1519040"/>
          </a:xfrm>
          <a:custGeom>
            <a:avLst/>
            <a:gdLst/>
            <a:ahLst/>
            <a:cxnLst>
              <a:cxn ang="0">
                <a:pos x="wd2" y="hd2"/>
              </a:cxn>
              <a:cxn ang="5400000">
                <a:pos x="wd2" y="hd2"/>
              </a:cxn>
              <a:cxn ang="10800000">
                <a:pos x="wd2" y="hd2"/>
              </a:cxn>
              <a:cxn ang="16200000">
                <a:pos x="wd2" y="hd2"/>
              </a:cxn>
            </a:cxnLst>
            <a:rect l="0" t="0" r="r" b="b"/>
            <a:pathLst>
              <a:path w="21600" h="21600" extrusionOk="0">
                <a:moveTo>
                  <a:pt x="14498" y="0"/>
                </a:moveTo>
                <a:cubicBezTo>
                  <a:pt x="13943" y="2379"/>
                  <a:pt x="12434" y="4555"/>
                  <a:pt x="10090" y="6264"/>
                </a:cubicBezTo>
                <a:cubicBezTo>
                  <a:pt x="9992" y="6334"/>
                  <a:pt x="9898" y="6406"/>
                  <a:pt x="9806" y="6481"/>
                </a:cubicBezTo>
                <a:cubicBezTo>
                  <a:pt x="9601" y="6649"/>
                  <a:pt x="9381" y="6827"/>
                  <a:pt x="9159" y="7015"/>
                </a:cubicBezTo>
                <a:lnTo>
                  <a:pt x="9155" y="7012"/>
                </a:lnTo>
                <a:cubicBezTo>
                  <a:pt x="7564" y="8384"/>
                  <a:pt x="5639" y="10194"/>
                  <a:pt x="4169" y="12034"/>
                </a:cubicBezTo>
                <a:cubicBezTo>
                  <a:pt x="2968" y="13539"/>
                  <a:pt x="2381" y="15064"/>
                  <a:pt x="1954" y="16219"/>
                </a:cubicBezTo>
                <a:lnTo>
                  <a:pt x="0" y="16219"/>
                </a:lnTo>
                <a:lnTo>
                  <a:pt x="0" y="21600"/>
                </a:lnTo>
                <a:lnTo>
                  <a:pt x="460" y="21600"/>
                </a:lnTo>
                <a:lnTo>
                  <a:pt x="3783" y="21600"/>
                </a:lnTo>
                <a:cubicBezTo>
                  <a:pt x="8907" y="21557"/>
                  <a:pt x="7902" y="17653"/>
                  <a:pt x="10134" y="14873"/>
                </a:cubicBezTo>
                <a:cubicBezTo>
                  <a:pt x="11292" y="13431"/>
                  <a:pt x="12844" y="11964"/>
                  <a:pt x="14108" y="10841"/>
                </a:cubicBezTo>
                <a:lnTo>
                  <a:pt x="14112" y="10844"/>
                </a:lnTo>
                <a:cubicBezTo>
                  <a:pt x="14402" y="10597"/>
                  <a:pt x="14681" y="10366"/>
                  <a:pt x="14925" y="10167"/>
                </a:cubicBezTo>
                <a:cubicBezTo>
                  <a:pt x="18530" y="7539"/>
                  <a:pt x="20968" y="3984"/>
                  <a:pt x="21600" y="0"/>
                </a:cubicBezTo>
                <a:lnTo>
                  <a:pt x="14498" y="0"/>
                </a:lnTo>
                <a:close/>
              </a:path>
            </a:pathLst>
          </a:cu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1" name="Shape 876"/>
          <p:cNvSpPr/>
          <p:nvPr/>
        </p:nvSpPr>
        <p:spPr>
          <a:xfrm>
            <a:off x="4941094" y="2479477"/>
            <a:ext cx="1168401" cy="13082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951" y="23"/>
                  <a:pt x="9002" y="2691"/>
                  <a:pt x="5000" y="6887"/>
                </a:cubicBezTo>
                <a:lnTo>
                  <a:pt x="5026" y="6910"/>
                </a:lnTo>
                <a:cubicBezTo>
                  <a:pt x="1891" y="10294"/>
                  <a:pt x="0" y="14634"/>
                  <a:pt x="0" y="19369"/>
                </a:cubicBezTo>
                <a:cubicBezTo>
                  <a:pt x="0" y="20125"/>
                  <a:pt x="65" y="20866"/>
                  <a:pt x="158" y="21600"/>
                </a:cubicBezTo>
                <a:lnTo>
                  <a:pt x="7220" y="21600"/>
                </a:lnTo>
                <a:cubicBezTo>
                  <a:pt x="7081" y="20868"/>
                  <a:pt x="6999" y="20122"/>
                  <a:pt x="6999" y="19369"/>
                </a:cubicBezTo>
                <a:cubicBezTo>
                  <a:pt x="6999" y="16316"/>
                  <a:pt x="8168" y="13507"/>
                  <a:pt x="10110" y="11257"/>
                </a:cubicBezTo>
                <a:lnTo>
                  <a:pt x="10085" y="11234"/>
                </a:lnTo>
                <a:cubicBezTo>
                  <a:pt x="12803" y="8221"/>
                  <a:pt x="16946" y="6275"/>
                  <a:pt x="21600" y="6251"/>
                </a:cubicBezTo>
                <a:lnTo>
                  <a:pt x="21600" y="0"/>
                </a:lnTo>
                <a:close/>
              </a:path>
            </a:pathLst>
          </a:cu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2" name="Shape 877"/>
          <p:cNvSpPr/>
          <p:nvPr/>
        </p:nvSpPr>
        <p:spPr>
          <a:xfrm>
            <a:off x="5666645" y="3226749"/>
            <a:ext cx="898263" cy="89829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1" y="16222"/>
                  <a:pt x="981" y="10800"/>
                </a:cubicBezTo>
                <a:cubicBezTo>
                  <a:pt x="981" y="5378"/>
                  <a:pt x="5378" y="982"/>
                  <a:pt x="10800" y="982"/>
                </a:cubicBezTo>
                <a:cubicBezTo>
                  <a:pt x="16223" y="982"/>
                  <a:pt x="20618" y="5378"/>
                  <a:pt x="20618" y="10800"/>
                </a:cubicBezTo>
                <a:cubicBezTo>
                  <a:pt x="20618" y="16222"/>
                  <a:pt x="16223" y="20618"/>
                  <a:pt x="10800" y="20618"/>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moveTo>
                  <a:pt x="11949" y="13580"/>
                </a:moveTo>
                <a:cubicBezTo>
                  <a:pt x="11700" y="13786"/>
                  <a:pt x="11474" y="13902"/>
                  <a:pt x="11085" y="13930"/>
                </a:cubicBezTo>
                <a:lnTo>
                  <a:pt x="11085" y="11340"/>
                </a:lnTo>
                <a:cubicBezTo>
                  <a:pt x="11251" y="11383"/>
                  <a:pt x="11322" y="11435"/>
                  <a:pt x="11479" y="11494"/>
                </a:cubicBezTo>
                <a:cubicBezTo>
                  <a:pt x="11638" y="11556"/>
                  <a:pt x="11780" y="11633"/>
                  <a:pt x="11906" y="11728"/>
                </a:cubicBezTo>
                <a:cubicBezTo>
                  <a:pt x="12032" y="11826"/>
                  <a:pt x="12133" y="11944"/>
                  <a:pt x="12209" y="12084"/>
                </a:cubicBezTo>
                <a:cubicBezTo>
                  <a:pt x="12284" y="12226"/>
                  <a:pt x="12322" y="12401"/>
                  <a:pt x="12322" y="12609"/>
                </a:cubicBezTo>
                <a:cubicBezTo>
                  <a:pt x="12322" y="13053"/>
                  <a:pt x="12198" y="13378"/>
                  <a:pt x="11949" y="13580"/>
                </a:cubicBezTo>
                <a:moveTo>
                  <a:pt x="10437" y="9838"/>
                </a:moveTo>
                <a:cubicBezTo>
                  <a:pt x="10287" y="9801"/>
                  <a:pt x="10228" y="9754"/>
                  <a:pt x="10080" y="9700"/>
                </a:cubicBezTo>
                <a:cubicBezTo>
                  <a:pt x="9934" y="9644"/>
                  <a:pt x="9803" y="9570"/>
                  <a:pt x="9692" y="9483"/>
                </a:cubicBezTo>
                <a:cubicBezTo>
                  <a:pt x="9581" y="9393"/>
                  <a:pt x="9488" y="9286"/>
                  <a:pt x="9417" y="9158"/>
                </a:cubicBezTo>
                <a:cubicBezTo>
                  <a:pt x="9345" y="9032"/>
                  <a:pt x="9308" y="8883"/>
                  <a:pt x="9308" y="8703"/>
                </a:cubicBezTo>
                <a:cubicBezTo>
                  <a:pt x="9308" y="8309"/>
                  <a:pt x="9414" y="8030"/>
                  <a:pt x="9626" y="7863"/>
                </a:cubicBezTo>
                <a:cubicBezTo>
                  <a:pt x="9839" y="7696"/>
                  <a:pt x="10048" y="7614"/>
                  <a:pt x="10437" y="7614"/>
                </a:cubicBezTo>
                <a:cubicBezTo>
                  <a:pt x="10437" y="7614"/>
                  <a:pt x="10437" y="9838"/>
                  <a:pt x="10437" y="9838"/>
                </a:cubicBezTo>
                <a:close/>
                <a:moveTo>
                  <a:pt x="12765" y="10727"/>
                </a:moveTo>
                <a:cubicBezTo>
                  <a:pt x="12526" y="10544"/>
                  <a:pt x="12254" y="10390"/>
                  <a:pt x="11944" y="10271"/>
                </a:cubicBezTo>
                <a:cubicBezTo>
                  <a:pt x="11635" y="10154"/>
                  <a:pt x="11409" y="10048"/>
                  <a:pt x="11085" y="9961"/>
                </a:cubicBezTo>
                <a:lnTo>
                  <a:pt x="11085" y="7614"/>
                </a:lnTo>
                <a:cubicBezTo>
                  <a:pt x="11474" y="7614"/>
                  <a:pt x="11665" y="7713"/>
                  <a:pt x="11841" y="7912"/>
                </a:cubicBezTo>
                <a:cubicBezTo>
                  <a:pt x="12018" y="8112"/>
                  <a:pt x="12113" y="8403"/>
                  <a:pt x="12128" y="8782"/>
                </a:cubicBezTo>
                <a:lnTo>
                  <a:pt x="13359" y="8782"/>
                </a:lnTo>
                <a:cubicBezTo>
                  <a:pt x="13359" y="8418"/>
                  <a:pt x="13295" y="8098"/>
                  <a:pt x="13169" y="7824"/>
                </a:cubicBezTo>
                <a:cubicBezTo>
                  <a:pt x="13044" y="7550"/>
                  <a:pt x="12874" y="7323"/>
                  <a:pt x="12662" y="7145"/>
                </a:cubicBezTo>
                <a:cubicBezTo>
                  <a:pt x="12450" y="6967"/>
                  <a:pt x="12199" y="6834"/>
                  <a:pt x="11911" y="6744"/>
                </a:cubicBezTo>
                <a:cubicBezTo>
                  <a:pt x="11623" y="6658"/>
                  <a:pt x="11409" y="6611"/>
                  <a:pt x="11085" y="6611"/>
                </a:cubicBezTo>
                <a:lnTo>
                  <a:pt x="11085" y="5882"/>
                </a:lnTo>
                <a:lnTo>
                  <a:pt x="10437" y="5882"/>
                </a:lnTo>
                <a:lnTo>
                  <a:pt x="10437" y="6611"/>
                </a:lnTo>
                <a:cubicBezTo>
                  <a:pt x="10114" y="6611"/>
                  <a:pt x="9895" y="6660"/>
                  <a:pt x="9600" y="6757"/>
                </a:cubicBezTo>
                <a:cubicBezTo>
                  <a:pt x="9305" y="6853"/>
                  <a:pt x="9044" y="6994"/>
                  <a:pt x="8817" y="7173"/>
                </a:cubicBezTo>
                <a:cubicBezTo>
                  <a:pt x="8590" y="7355"/>
                  <a:pt x="8410" y="7582"/>
                  <a:pt x="8277" y="7852"/>
                </a:cubicBezTo>
                <a:cubicBezTo>
                  <a:pt x="8144" y="8123"/>
                  <a:pt x="8078" y="8436"/>
                  <a:pt x="8078" y="8793"/>
                </a:cubicBezTo>
                <a:cubicBezTo>
                  <a:pt x="8078" y="9201"/>
                  <a:pt x="8149" y="9540"/>
                  <a:pt x="8293" y="9816"/>
                </a:cubicBezTo>
                <a:cubicBezTo>
                  <a:pt x="8438" y="10090"/>
                  <a:pt x="8626" y="10319"/>
                  <a:pt x="8860" y="10500"/>
                </a:cubicBezTo>
                <a:cubicBezTo>
                  <a:pt x="9094" y="10682"/>
                  <a:pt x="9357" y="10830"/>
                  <a:pt x="9648" y="10945"/>
                </a:cubicBezTo>
                <a:cubicBezTo>
                  <a:pt x="9940" y="11059"/>
                  <a:pt x="10141" y="11158"/>
                  <a:pt x="10437" y="11239"/>
                </a:cubicBezTo>
                <a:lnTo>
                  <a:pt x="10437" y="13930"/>
                </a:lnTo>
                <a:cubicBezTo>
                  <a:pt x="9940" y="13917"/>
                  <a:pt x="9676" y="13769"/>
                  <a:pt x="9460" y="13486"/>
                </a:cubicBezTo>
                <a:cubicBezTo>
                  <a:pt x="9244" y="13203"/>
                  <a:pt x="9139" y="12819"/>
                  <a:pt x="9146" y="12329"/>
                </a:cubicBezTo>
                <a:lnTo>
                  <a:pt x="7915" y="12329"/>
                </a:lnTo>
                <a:cubicBezTo>
                  <a:pt x="7908" y="12746"/>
                  <a:pt x="7968" y="13111"/>
                  <a:pt x="8094" y="13430"/>
                </a:cubicBezTo>
                <a:cubicBezTo>
                  <a:pt x="8220" y="13749"/>
                  <a:pt x="8398" y="14019"/>
                  <a:pt x="8629" y="14238"/>
                </a:cubicBezTo>
                <a:cubicBezTo>
                  <a:pt x="8858" y="14455"/>
                  <a:pt x="9136" y="14626"/>
                  <a:pt x="9460" y="14744"/>
                </a:cubicBezTo>
                <a:cubicBezTo>
                  <a:pt x="9783" y="14862"/>
                  <a:pt x="10048" y="14924"/>
                  <a:pt x="10437" y="14933"/>
                </a:cubicBezTo>
                <a:lnTo>
                  <a:pt x="10437" y="15692"/>
                </a:lnTo>
                <a:lnTo>
                  <a:pt x="11085" y="15692"/>
                </a:lnTo>
                <a:lnTo>
                  <a:pt x="11085" y="14933"/>
                </a:lnTo>
                <a:cubicBezTo>
                  <a:pt x="11446" y="14918"/>
                  <a:pt x="11688" y="14856"/>
                  <a:pt x="11998" y="14750"/>
                </a:cubicBezTo>
                <a:cubicBezTo>
                  <a:pt x="12307" y="14641"/>
                  <a:pt x="12577" y="14487"/>
                  <a:pt x="12808" y="14281"/>
                </a:cubicBezTo>
                <a:cubicBezTo>
                  <a:pt x="13038" y="14079"/>
                  <a:pt x="13220" y="13821"/>
                  <a:pt x="13353" y="13514"/>
                </a:cubicBezTo>
                <a:cubicBezTo>
                  <a:pt x="13486" y="13207"/>
                  <a:pt x="13553" y="12845"/>
                  <a:pt x="13553" y="12429"/>
                </a:cubicBezTo>
                <a:cubicBezTo>
                  <a:pt x="13553" y="12030"/>
                  <a:pt x="13481" y="11691"/>
                  <a:pt x="13337" y="11417"/>
                </a:cubicBezTo>
                <a:cubicBezTo>
                  <a:pt x="13193" y="11143"/>
                  <a:pt x="13002" y="10912"/>
                  <a:pt x="12765" y="10727"/>
                </a:cubicBezTo>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3" name="Shape 878"/>
          <p:cNvSpPr/>
          <p:nvPr/>
        </p:nvSpPr>
        <p:spPr>
          <a:xfrm>
            <a:off x="5731272" y="5278562"/>
            <a:ext cx="762199" cy="487165"/>
          </a:xfrm>
          <a:custGeom>
            <a:avLst/>
            <a:gdLst/>
            <a:ahLst/>
            <a:cxnLst>
              <a:cxn ang="0">
                <a:pos x="wd2" y="hd2"/>
              </a:cxn>
              <a:cxn ang="5400000">
                <a:pos x="wd2" y="hd2"/>
              </a:cxn>
              <a:cxn ang="10800000">
                <a:pos x="wd2" y="hd2"/>
              </a:cxn>
              <a:cxn ang="16200000">
                <a:pos x="wd2" y="hd2"/>
              </a:cxn>
            </a:cxnLst>
            <a:rect l="0" t="0" r="r" b="b"/>
            <a:pathLst>
              <a:path w="21600" h="21600" extrusionOk="0">
                <a:moveTo>
                  <a:pt x="2368" y="0"/>
                </a:moveTo>
                <a:cubicBezTo>
                  <a:pt x="1057" y="0"/>
                  <a:pt x="0" y="1288"/>
                  <a:pt x="0" y="2886"/>
                </a:cubicBezTo>
                <a:cubicBezTo>
                  <a:pt x="0" y="4216"/>
                  <a:pt x="750" y="5286"/>
                  <a:pt x="1755" y="5622"/>
                </a:cubicBezTo>
                <a:cubicBezTo>
                  <a:pt x="750" y="5958"/>
                  <a:pt x="0" y="7029"/>
                  <a:pt x="0" y="8358"/>
                </a:cubicBezTo>
                <a:cubicBezTo>
                  <a:pt x="0" y="9688"/>
                  <a:pt x="747" y="10766"/>
                  <a:pt x="1749" y="11104"/>
                </a:cubicBezTo>
                <a:cubicBezTo>
                  <a:pt x="747" y="11442"/>
                  <a:pt x="0" y="12511"/>
                  <a:pt x="0" y="13840"/>
                </a:cubicBezTo>
                <a:cubicBezTo>
                  <a:pt x="0" y="15436"/>
                  <a:pt x="1057" y="16726"/>
                  <a:pt x="2368" y="16726"/>
                </a:cubicBezTo>
                <a:lnTo>
                  <a:pt x="4684" y="16726"/>
                </a:lnTo>
                <a:cubicBezTo>
                  <a:pt x="5137" y="19482"/>
                  <a:pt x="7653" y="21600"/>
                  <a:pt x="10718" y="21600"/>
                </a:cubicBezTo>
                <a:cubicBezTo>
                  <a:pt x="13784" y="21600"/>
                  <a:pt x="16300" y="19483"/>
                  <a:pt x="16753" y="16726"/>
                </a:cubicBezTo>
                <a:lnTo>
                  <a:pt x="19227" y="16726"/>
                </a:lnTo>
                <a:cubicBezTo>
                  <a:pt x="20535" y="16726"/>
                  <a:pt x="21600" y="15436"/>
                  <a:pt x="21600" y="13840"/>
                </a:cubicBezTo>
                <a:cubicBezTo>
                  <a:pt x="21600" y="12511"/>
                  <a:pt x="20847" y="11442"/>
                  <a:pt x="19845" y="11104"/>
                </a:cubicBezTo>
                <a:cubicBezTo>
                  <a:pt x="20847" y="10766"/>
                  <a:pt x="21600" y="9688"/>
                  <a:pt x="21600" y="8358"/>
                </a:cubicBezTo>
                <a:cubicBezTo>
                  <a:pt x="21600" y="7029"/>
                  <a:pt x="20844" y="5958"/>
                  <a:pt x="19840" y="5622"/>
                </a:cubicBezTo>
                <a:cubicBezTo>
                  <a:pt x="20844" y="5286"/>
                  <a:pt x="21600" y="4216"/>
                  <a:pt x="21600" y="2886"/>
                </a:cubicBezTo>
                <a:cubicBezTo>
                  <a:pt x="21600" y="1288"/>
                  <a:pt x="20535" y="0"/>
                  <a:pt x="19227" y="0"/>
                </a:cubicBezTo>
                <a:lnTo>
                  <a:pt x="2368" y="0"/>
                </a:lnTo>
                <a:close/>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4" name="TextBox 33"/>
          <p:cNvSpPr txBox="1"/>
          <p:nvPr/>
        </p:nvSpPr>
        <p:spPr>
          <a:xfrm>
            <a:off x="1548490" y="3086939"/>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5" name="Shape 34"/>
          <p:cNvSpPr/>
          <p:nvPr/>
        </p:nvSpPr>
        <p:spPr>
          <a:xfrm>
            <a:off x="1796739" y="277003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TextBox 35"/>
          <p:cNvSpPr txBox="1"/>
          <p:nvPr/>
        </p:nvSpPr>
        <p:spPr>
          <a:xfrm>
            <a:off x="8537679" y="3200292"/>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7" name="Shape 34"/>
          <p:cNvSpPr/>
          <p:nvPr/>
        </p:nvSpPr>
        <p:spPr>
          <a:xfrm>
            <a:off x="8583126" y="290243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TextBox 37"/>
          <p:cNvSpPr txBox="1"/>
          <p:nvPr/>
        </p:nvSpPr>
        <p:spPr>
          <a:xfrm>
            <a:off x="7901579" y="5000994"/>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9" name="Shape 34"/>
          <p:cNvSpPr/>
          <p:nvPr/>
        </p:nvSpPr>
        <p:spPr>
          <a:xfrm>
            <a:off x="7956552" y="469361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TextBox 39"/>
          <p:cNvSpPr txBox="1"/>
          <p:nvPr/>
        </p:nvSpPr>
        <p:spPr>
          <a:xfrm>
            <a:off x="2185547" y="4979332"/>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1" name="Shape 34"/>
          <p:cNvSpPr/>
          <p:nvPr/>
        </p:nvSpPr>
        <p:spPr>
          <a:xfrm>
            <a:off x="2421096" y="465925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19</a:t>
            </a:r>
            <a:endParaRPr lang="en-US" sz="6500" b="1" spc="-70" dirty="0">
              <a:latin typeface="Montserrat SemiBold" panose="00000700000000000000" pitchFamily="50" charset="0"/>
            </a:endParaRPr>
          </a:p>
        </p:txBody>
      </p:sp>
      <p:sp>
        <p:nvSpPr>
          <p:cNvPr id="23"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5" name="Shape 946"/>
          <p:cNvSpPr/>
          <p:nvPr/>
        </p:nvSpPr>
        <p:spPr>
          <a:xfrm>
            <a:off x="1479407" y="2653577"/>
            <a:ext cx="762199"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46" name="Shape 947"/>
          <p:cNvSpPr/>
          <p:nvPr/>
        </p:nvSpPr>
        <p:spPr>
          <a:xfrm>
            <a:off x="2050907" y="4470606"/>
            <a:ext cx="762199"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47" name="Shape 948"/>
          <p:cNvSpPr/>
          <p:nvPr/>
        </p:nvSpPr>
        <p:spPr>
          <a:xfrm>
            <a:off x="10452233" y="2817297"/>
            <a:ext cx="762199"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48" name="Shape 949"/>
          <p:cNvSpPr/>
          <p:nvPr/>
        </p:nvSpPr>
        <p:spPr>
          <a:xfrm>
            <a:off x="9787978" y="4510979"/>
            <a:ext cx="762199"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Tree>
    <p:extLst>
      <p:ext uri="{BB962C8B-B14F-4D97-AF65-F5344CB8AC3E}">
        <p14:creationId xmlns:p14="http://schemas.microsoft.com/office/powerpoint/2010/main" val="348114344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73498" y="2418901"/>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0" name="Shape 34"/>
          <p:cNvSpPr/>
          <p:nvPr/>
        </p:nvSpPr>
        <p:spPr>
          <a:xfrm>
            <a:off x="2452227" y="211723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TextBox 50"/>
          <p:cNvSpPr txBox="1"/>
          <p:nvPr/>
        </p:nvSpPr>
        <p:spPr>
          <a:xfrm>
            <a:off x="1712822" y="3946975"/>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2" name="Shape 34"/>
          <p:cNvSpPr/>
          <p:nvPr/>
        </p:nvSpPr>
        <p:spPr>
          <a:xfrm>
            <a:off x="1991551" y="364530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3" name="TextBox 52"/>
          <p:cNvSpPr txBox="1"/>
          <p:nvPr/>
        </p:nvSpPr>
        <p:spPr>
          <a:xfrm>
            <a:off x="1985201" y="5475427"/>
            <a:ext cx="2146203"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4" name="Shape 34"/>
          <p:cNvSpPr/>
          <p:nvPr/>
        </p:nvSpPr>
        <p:spPr>
          <a:xfrm>
            <a:off x="2263930" y="517376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5" name="TextBox 54"/>
          <p:cNvSpPr txBox="1"/>
          <p:nvPr/>
        </p:nvSpPr>
        <p:spPr>
          <a:xfrm>
            <a:off x="7877693" y="2425251"/>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6" name="Shape 34"/>
          <p:cNvSpPr/>
          <p:nvPr/>
        </p:nvSpPr>
        <p:spPr>
          <a:xfrm>
            <a:off x="7931033" y="212358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7" name="TextBox 56"/>
          <p:cNvSpPr txBox="1"/>
          <p:nvPr/>
        </p:nvSpPr>
        <p:spPr>
          <a:xfrm>
            <a:off x="8318352" y="3954595"/>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8" name="Shape 34"/>
          <p:cNvSpPr/>
          <p:nvPr/>
        </p:nvSpPr>
        <p:spPr>
          <a:xfrm>
            <a:off x="8381212" y="364530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7860548" y="5475223"/>
            <a:ext cx="2146203"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60" name="Shape 34"/>
          <p:cNvSpPr/>
          <p:nvPr/>
        </p:nvSpPr>
        <p:spPr>
          <a:xfrm>
            <a:off x="7898648" y="515831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42"/>
          <p:cNvSpPr/>
          <p:nvPr/>
        </p:nvSpPr>
        <p:spPr>
          <a:xfrm>
            <a:off x="6274035" y="483221"/>
            <a:ext cx="339572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latin typeface="Montserrat SemiBold" panose="00000700000000000000" pitchFamily="50" charset="0"/>
              </a:rPr>
              <a:t>Slide 21</a:t>
            </a:r>
            <a:endParaRPr lang="en-US" sz="6500" b="1" spc="-70" dirty="0">
              <a:latin typeface="Montserrat SemiBold" panose="00000700000000000000" pitchFamily="50" charset="0"/>
            </a:endParaRPr>
          </a:p>
        </p:txBody>
      </p:sp>
      <p:sp>
        <p:nvSpPr>
          <p:cNvPr id="31" name="Shape 722"/>
          <p:cNvSpPr/>
          <p:nvPr/>
        </p:nvSpPr>
        <p:spPr>
          <a:xfrm>
            <a:off x="2362057" y="42095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2"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33" name="Shape 954"/>
          <p:cNvSpPr/>
          <p:nvPr/>
        </p:nvSpPr>
        <p:spPr>
          <a:xfrm>
            <a:off x="4768837" y="2885563"/>
            <a:ext cx="2654328" cy="2555346"/>
          </a:xfrm>
          <a:custGeom>
            <a:avLst/>
            <a:gdLst/>
            <a:ahLst/>
            <a:cxnLst>
              <a:cxn ang="0">
                <a:pos x="wd2" y="hd2"/>
              </a:cxn>
              <a:cxn ang="5400000">
                <a:pos x="wd2" y="hd2"/>
              </a:cxn>
              <a:cxn ang="10800000">
                <a:pos x="wd2" y="hd2"/>
              </a:cxn>
              <a:cxn ang="16200000">
                <a:pos x="wd2" y="hd2"/>
              </a:cxn>
            </a:cxnLst>
            <a:rect l="0" t="0" r="r" b="b"/>
            <a:pathLst>
              <a:path w="21600" h="21600" extrusionOk="0">
                <a:moveTo>
                  <a:pt x="20645" y="6549"/>
                </a:moveTo>
                <a:cubicBezTo>
                  <a:pt x="20587" y="6429"/>
                  <a:pt x="20558" y="6369"/>
                  <a:pt x="20543" y="6339"/>
                </a:cubicBezTo>
                <a:cubicBezTo>
                  <a:pt x="20529" y="6309"/>
                  <a:pt x="20529" y="6309"/>
                  <a:pt x="20529" y="6309"/>
                </a:cubicBezTo>
                <a:cubicBezTo>
                  <a:pt x="20558" y="6354"/>
                  <a:pt x="20579" y="6399"/>
                  <a:pt x="20597" y="6440"/>
                </a:cubicBezTo>
                <a:cubicBezTo>
                  <a:pt x="20616" y="6482"/>
                  <a:pt x="20630" y="6519"/>
                  <a:pt x="20645" y="6549"/>
                </a:cubicBezTo>
                <a:lnTo>
                  <a:pt x="20645" y="6549"/>
                </a:lnTo>
                <a:moveTo>
                  <a:pt x="20529" y="6309"/>
                </a:moveTo>
                <a:cubicBezTo>
                  <a:pt x="20485" y="6204"/>
                  <a:pt x="20427" y="6083"/>
                  <a:pt x="20366" y="5963"/>
                </a:cubicBezTo>
                <a:cubicBezTo>
                  <a:pt x="20304" y="5843"/>
                  <a:pt x="20239" y="5723"/>
                  <a:pt x="20181" y="5618"/>
                </a:cubicBezTo>
                <a:cubicBezTo>
                  <a:pt x="20181" y="5603"/>
                  <a:pt x="20181" y="5595"/>
                  <a:pt x="20181" y="5592"/>
                </a:cubicBezTo>
                <a:cubicBezTo>
                  <a:pt x="20181" y="5588"/>
                  <a:pt x="20181" y="5588"/>
                  <a:pt x="20181" y="5588"/>
                </a:cubicBezTo>
                <a:cubicBezTo>
                  <a:pt x="20254" y="5723"/>
                  <a:pt x="20304" y="5821"/>
                  <a:pt x="20355" y="5926"/>
                </a:cubicBezTo>
                <a:cubicBezTo>
                  <a:pt x="20406" y="6031"/>
                  <a:pt x="20456" y="6144"/>
                  <a:pt x="20529" y="6309"/>
                </a:cubicBezTo>
                <a:lnTo>
                  <a:pt x="20529" y="6309"/>
                </a:lnTo>
                <a:moveTo>
                  <a:pt x="20152" y="5588"/>
                </a:moveTo>
                <a:cubicBezTo>
                  <a:pt x="20167" y="5588"/>
                  <a:pt x="20174" y="5588"/>
                  <a:pt x="20178" y="5588"/>
                </a:cubicBezTo>
                <a:cubicBezTo>
                  <a:pt x="20181" y="5588"/>
                  <a:pt x="20181" y="5588"/>
                  <a:pt x="20181" y="5588"/>
                </a:cubicBezTo>
                <a:cubicBezTo>
                  <a:pt x="20181" y="5603"/>
                  <a:pt x="20181" y="5610"/>
                  <a:pt x="20181" y="5614"/>
                </a:cubicBezTo>
                <a:cubicBezTo>
                  <a:pt x="20181" y="5618"/>
                  <a:pt x="20181" y="5618"/>
                  <a:pt x="20181" y="5618"/>
                </a:cubicBezTo>
                <a:cubicBezTo>
                  <a:pt x="20181" y="5603"/>
                  <a:pt x="20181" y="5595"/>
                  <a:pt x="20178" y="5592"/>
                </a:cubicBezTo>
                <a:cubicBezTo>
                  <a:pt x="20174" y="5588"/>
                  <a:pt x="20167" y="5588"/>
                  <a:pt x="20152" y="5588"/>
                </a:cubicBezTo>
                <a:moveTo>
                  <a:pt x="21600" y="10575"/>
                </a:moveTo>
                <a:cubicBezTo>
                  <a:pt x="21586" y="10560"/>
                  <a:pt x="21578" y="10545"/>
                  <a:pt x="21575" y="10526"/>
                </a:cubicBezTo>
                <a:cubicBezTo>
                  <a:pt x="21571" y="10507"/>
                  <a:pt x="21571" y="10485"/>
                  <a:pt x="21571" y="10455"/>
                </a:cubicBezTo>
                <a:cubicBezTo>
                  <a:pt x="21571" y="10485"/>
                  <a:pt x="21571" y="10507"/>
                  <a:pt x="21575" y="10526"/>
                </a:cubicBezTo>
                <a:cubicBezTo>
                  <a:pt x="21578" y="10545"/>
                  <a:pt x="21586" y="10560"/>
                  <a:pt x="21600" y="10575"/>
                </a:cubicBezTo>
                <a:lnTo>
                  <a:pt x="21600" y="10575"/>
                </a:lnTo>
                <a:moveTo>
                  <a:pt x="21571" y="10424"/>
                </a:moveTo>
                <a:cubicBezTo>
                  <a:pt x="21571" y="10409"/>
                  <a:pt x="21571" y="10387"/>
                  <a:pt x="21571" y="10364"/>
                </a:cubicBezTo>
                <a:cubicBezTo>
                  <a:pt x="21571" y="10342"/>
                  <a:pt x="21571" y="10319"/>
                  <a:pt x="21571" y="10304"/>
                </a:cubicBezTo>
                <a:cubicBezTo>
                  <a:pt x="21571" y="10334"/>
                  <a:pt x="21571" y="10364"/>
                  <a:pt x="21571" y="10391"/>
                </a:cubicBezTo>
                <a:cubicBezTo>
                  <a:pt x="21571" y="10417"/>
                  <a:pt x="21571" y="10440"/>
                  <a:pt x="21571" y="10455"/>
                </a:cubicBezTo>
                <a:cubicBezTo>
                  <a:pt x="21571" y="10455"/>
                  <a:pt x="21571" y="10455"/>
                  <a:pt x="21571" y="10451"/>
                </a:cubicBezTo>
                <a:cubicBezTo>
                  <a:pt x="21571" y="10447"/>
                  <a:pt x="21571" y="10440"/>
                  <a:pt x="21571" y="10424"/>
                </a:cubicBezTo>
                <a:moveTo>
                  <a:pt x="21513" y="9824"/>
                </a:moveTo>
                <a:cubicBezTo>
                  <a:pt x="21513" y="9734"/>
                  <a:pt x="21513" y="9688"/>
                  <a:pt x="21513" y="9666"/>
                </a:cubicBezTo>
                <a:cubicBezTo>
                  <a:pt x="21513" y="9643"/>
                  <a:pt x="21513" y="9643"/>
                  <a:pt x="21513" y="9643"/>
                </a:cubicBezTo>
                <a:cubicBezTo>
                  <a:pt x="21513" y="9688"/>
                  <a:pt x="21513" y="9726"/>
                  <a:pt x="21513" y="9764"/>
                </a:cubicBezTo>
                <a:cubicBezTo>
                  <a:pt x="21513" y="9801"/>
                  <a:pt x="21513" y="9839"/>
                  <a:pt x="21513" y="9884"/>
                </a:cubicBezTo>
                <a:cubicBezTo>
                  <a:pt x="21513" y="9869"/>
                  <a:pt x="21513" y="9854"/>
                  <a:pt x="21513" y="9842"/>
                </a:cubicBezTo>
                <a:cubicBezTo>
                  <a:pt x="21513" y="9831"/>
                  <a:pt x="21513" y="9824"/>
                  <a:pt x="21513" y="9824"/>
                </a:cubicBezTo>
                <a:moveTo>
                  <a:pt x="8947" y="120"/>
                </a:moveTo>
                <a:cubicBezTo>
                  <a:pt x="8947" y="135"/>
                  <a:pt x="8947" y="143"/>
                  <a:pt x="8947" y="146"/>
                </a:cubicBezTo>
                <a:cubicBezTo>
                  <a:pt x="8947" y="150"/>
                  <a:pt x="8947" y="150"/>
                  <a:pt x="8947" y="150"/>
                </a:cubicBezTo>
                <a:cubicBezTo>
                  <a:pt x="9005" y="135"/>
                  <a:pt x="9034" y="128"/>
                  <a:pt x="9048" y="124"/>
                </a:cubicBezTo>
                <a:cubicBezTo>
                  <a:pt x="9063" y="120"/>
                  <a:pt x="9063" y="120"/>
                  <a:pt x="9063" y="120"/>
                </a:cubicBezTo>
                <a:lnTo>
                  <a:pt x="9063" y="120"/>
                </a:lnTo>
                <a:cubicBezTo>
                  <a:pt x="9048" y="120"/>
                  <a:pt x="9034" y="120"/>
                  <a:pt x="9016" y="120"/>
                </a:cubicBezTo>
                <a:cubicBezTo>
                  <a:pt x="8998" y="120"/>
                  <a:pt x="8976" y="120"/>
                  <a:pt x="8947" y="120"/>
                </a:cubicBezTo>
                <a:moveTo>
                  <a:pt x="8889" y="150"/>
                </a:moveTo>
                <a:cubicBezTo>
                  <a:pt x="8846" y="150"/>
                  <a:pt x="8824" y="150"/>
                  <a:pt x="8813" y="150"/>
                </a:cubicBezTo>
                <a:cubicBezTo>
                  <a:pt x="8802" y="150"/>
                  <a:pt x="8802" y="150"/>
                  <a:pt x="8802" y="150"/>
                </a:cubicBezTo>
                <a:cubicBezTo>
                  <a:pt x="8817" y="150"/>
                  <a:pt x="8824" y="150"/>
                  <a:pt x="8827" y="150"/>
                </a:cubicBezTo>
                <a:cubicBezTo>
                  <a:pt x="8831" y="150"/>
                  <a:pt x="8831" y="150"/>
                  <a:pt x="8831" y="150"/>
                </a:cubicBezTo>
                <a:cubicBezTo>
                  <a:pt x="8846" y="150"/>
                  <a:pt x="8853" y="150"/>
                  <a:pt x="8860" y="150"/>
                </a:cubicBezTo>
                <a:cubicBezTo>
                  <a:pt x="8867" y="150"/>
                  <a:pt x="8875" y="150"/>
                  <a:pt x="8889" y="150"/>
                </a:cubicBezTo>
                <a:moveTo>
                  <a:pt x="7499" y="511"/>
                </a:moveTo>
                <a:lnTo>
                  <a:pt x="7470" y="511"/>
                </a:lnTo>
                <a:lnTo>
                  <a:pt x="7499" y="511"/>
                </a:lnTo>
                <a:moveTo>
                  <a:pt x="7702" y="451"/>
                </a:moveTo>
                <a:cubicBezTo>
                  <a:pt x="7716" y="436"/>
                  <a:pt x="7724" y="428"/>
                  <a:pt x="7731" y="424"/>
                </a:cubicBezTo>
                <a:cubicBezTo>
                  <a:pt x="7738" y="421"/>
                  <a:pt x="7745" y="421"/>
                  <a:pt x="7760" y="421"/>
                </a:cubicBezTo>
                <a:lnTo>
                  <a:pt x="7760" y="421"/>
                </a:lnTo>
                <a:cubicBezTo>
                  <a:pt x="7745" y="421"/>
                  <a:pt x="7738" y="421"/>
                  <a:pt x="7734" y="421"/>
                </a:cubicBezTo>
                <a:cubicBezTo>
                  <a:pt x="7731" y="421"/>
                  <a:pt x="7731" y="421"/>
                  <a:pt x="7731" y="421"/>
                </a:cubicBezTo>
                <a:lnTo>
                  <a:pt x="7731" y="421"/>
                </a:lnTo>
                <a:cubicBezTo>
                  <a:pt x="7716" y="436"/>
                  <a:pt x="7709" y="443"/>
                  <a:pt x="7705" y="447"/>
                </a:cubicBezTo>
                <a:cubicBezTo>
                  <a:pt x="7702" y="451"/>
                  <a:pt x="7702" y="451"/>
                  <a:pt x="7702" y="451"/>
                </a:cubicBezTo>
                <a:lnTo>
                  <a:pt x="7702" y="451"/>
                </a:lnTo>
                <a:moveTo>
                  <a:pt x="7789" y="421"/>
                </a:moveTo>
                <a:lnTo>
                  <a:pt x="7789" y="421"/>
                </a:lnTo>
                <a:cubicBezTo>
                  <a:pt x="7789" y="421"/>
                  <a:pt x="7789" y="421"/>
                  <a:pt x="7760" y="421"/>
                </a:cubicBezTo>
                <a:cubicBezTo>
                  <a:pt x="7731" y="421"/>
                  <a:pt x="7731" y="421"/>
                  <a:pt x="7702" y="451"/>
                </a:cubicBezTo>
                <a:cubicBezTo>
                  <a:pt x="7745" y="436"/>
                  <a:pt x="7767" y="428"/>
                  <a:pt x="7778" y="424"/>
                </a:cubicBezTo>
                <a:cubicBezTo>
                  <a:pt x="7789" y="421"/>
                  <a:pt x="7789" y="421"/>
                  <a:pt x="7789" y="421"/>
                </a:cubicBezTo>
                <a:moveTo>
                  <a:pt x="7731" y="421"/>
                </a:moveTo>
                <a:cubicBezTo>
                  <a:pt x="7745" y="421"/>
                  <a:pt x="7753" y="421"/>
                  <a:pt x="7756" y="421"/>
                </a:cubicBezTo>
                <a:cubicBezTo>
                  <a:pt x="7760" y="421"/>
                  <a:pt x="7760" y="421"/>
                  <a:pt x="7760" y="421"/>
                </a:cubicBezTo>
                <a:cubicBezTo>
                  <a:pt x="7774" y="421"/>
                  <a:pt x="7781" y="421"/>
                  <a:pt x="7789" y="417"/>
                </a:cubicBezTo>
                <a:cubicBezTo>
                  <a:pt x="7796" y="413"/>
                  <a:pt x="7803" y="406"/>
                  <a:pt x="7818" y="391"/>
                </a:cubicBezTo>
                <a:cubicBezTo>
                  <a:pt x="7803" y="406"/>
                  <a:pt x="7789" y="413"/>
                  <a:pt x="7778" y="417"/>
                </a:cubicBezTo>
                <a:cubicBezTo>
                  <a:pt x="7767" y="421"/>
                  <a:pt x="7760" y="421"/>
                  <a:pt x="7760" y="421"/>
                </a:cubicBezTo>
                <a:cubicBezTo>
                  <a:pt x="7745" y="421"/>
                  <a:pt x="7738" y="421"/>
                  <a:pt x="7734" y="421"/>
                </a:cubicBezTo>
                <a:cubicBezTo>
                  <a:pt x="7731" y="421"/>
                  <a:pt x="7731" y="421"/>
                  <a:pt x="7731" y="421"/>
                </a:cubicBezTo>
                <a:lnTo>
                  <a:pt x="7731" y="421"/>
                </a:lnTo>
                <a:moveTo>
                  <a:pt x="7818" y="391"/>
                </a:moveTo>
                <a:cubicBezTo>
                  <a:pt x="7876" y="376"/>
                  <a:pt x="7905" y="368"/>
                  <a:pt x="7919" y="364"/>
                </a:cubicBezTo>
                <a:cubicBezTo>
                  <a:pt x="7934" y="361"/>
                  <a:pt x="7934" y="361"/>
                  <a:pt x="7934" y="361"/>
                </a:cubicBezTo>
                <a:lnTo>
                  <a:pt x="7934" y="361"/>
                </a:lnTo>
                <a:cubicBezTo>
                  <a:pt x="7948" y="361"/>
                  <a:pt x="7955" y="361"/>
                  <a:pt x="7959" y="361"/>
                </a:cubicBezTo>
                <a:cubicBezTo>
                  <a:pt x="7962" y="361"/>
                  <a:pt x="7962" y="361"/>
                  <a:pt x="7962" y="361"/>
                </a:cubicBezTo>
                <a:lnTo>
                  <a:pt x="7962" y="361"/>
                </a:lnTo>
                <a:cubicBezTo>
                  <a:pt x="7934" y="376"/>
                  <a:pt x="7912" y="383"/>
                  <a:pt x="7890" y="387"/>
                </a:cubicBezTo>
                <a:cubicBezTo>
                  <a:pt x="7868" y="391"/>
                  <a:pt x="7847" y="391"/>
                  <a:pt x="7818" y="391"/>
                </a:cubicBezTo>
                <a:cubicBezTo>
                  <a:pt x="7803" y="406"/>
                  <a:pt x="7796" y="413"/>
                  <a:pt x="7789" y="417"/>
                </a:cubicBezTo>
                <a:cubicBezTo>
                  <a:pt x="7781" y="421"/>
                  <a:pt x="7774" y="421"/>
                  <a:pt x="7760" y="421"/>
                </a:cubicBezTo>
                <a:cubicBezTo>
                  <a:pt x="7778" y="416"/>
                  <a:pt x="7796" y="407"/>
                  <a:pt x="7810" y="394"/>
                </a:cubicBezTo>
                <a:cubicBezTo>
                  <a:pt x="7813" y="392"/>
                  <a:pt x="7815" y="391"/>
                  <a:pt x="7818" y="391"/>
                </a:cubicBezTo>
                <a:moveTo>
                  <a:pt x="8078" y="330"/>
                </a:moveTo>
                <a:lnTo>
                  <a:pt x="8078" y="330"/>
                </a:lnTo>
                <a:cubicBezTo>
                  <a:pt x="8093" y="330"/>
                  <a:pt x="8107" y="330"/>
                  <a:pt x="8118" y="327"/>
                </a:cubicBezTo>
                <a:cubicBezTo>
                  <a:pt x="8129" y="323"/>
                  <a:pt x="8136" y="315"/>
                  <a:pt x="8136" y="300"/>
                </a:cubicBezTo>
                <a:cubicBezTo>
                  <a:pt x="8180" y="300"/>
                  <a:pt x="8201" y="300"/>
                  <a:pt x="8212" y="300"/>
                </a:cubicBezTo>
                <a:cubicBezTo>
                  <a:pt x="8223" y="300"/>
                  <a:pt x="8223" y="300"/>
                  <a:pt x="8223" y="300"/>
                </a:cubicBezTo>
                <a:lnTo>
                  <a:pt x="8223" y="300"/>
                </a:lnTo>
                <a:cubicBezTo>
                  <a:pt x="8209" y="300"/>
                  <a:pt x="8201" y="300"/>
                  <a:pt x="8198" y="300"/>
                </a:cubicBezTo>
                <a:cubicBezTo>
                  <a:pt x="8194" y="300"/>
                  <a:pt x="8194" y="300"/>
                  <a:pt x="8194" y="300"/>
                </a:cubicBezTo>
                <a:cubicBezTo>
                  <a:pt x="8180" y="300"/>
                  <a:pt x="8165" y="300"/>
                  <a:pt x="8151" y="304"/>
                </a:cubicBezTo>
                <a:cubicBezTo>
                  <a:pt x="8136" y="308"/>
                  <a:pt x="8122" y="315"/>
                  <a:pt x="8107" y="330"/>
                </a:cubicBezTo>
                <a:lnTo>
                  <a:pt x="8107" y="330"/>
                </a:lnTo>
                <a:cubicBezTo>
                  <a:pt x="8093" y="330"/>
                  <a:pt x="8086" y="330"/>
                  <a:pt x="8082" y="330"/>
                </a:cubicBezTo>
                <a:cubicBezTo>
                  <a:pt x="8078" y="330"/>
                  <a:pt x="8078" y="330"/>
                  <a:pt x="8078" y="330"/>
                </a:cubicBezTo>
                <a:moveTo>
                  <a:pt x="8281" y="270"/>
                </a:moveTo>
                <a:cubicBezTo>
                  <a:pt x="8295" y="270"/>
                  <a:pt x="8303" y="270"/>
                  <a:pt x="8306" y="270"/>
                </a:cubicBezTo>
                <a:cubicBezTo>
                  <a:pt x="8310" y="270"/>
                  <a:pt x="8310" y="270"/>
                  <a:pt x="8310" y="270"/>
                </a:cubicBezTo>
                <a:cubicBezTo>
                  <a:pt x="8339" y="270"/>
                  <a:pt x="8353" y="270"/>
                  <a:pt x="8361" y="270"/>
                </a:cubicBezTo>
                <a:cubicBezTo>
                  <a:pt x="8368" y="270"/>
                  <a:pt x="8368" y="270"/>
                  <a:pt x="8368" y="270"/>
                </a:cubicBezTo>
                <a:cubicBezTo>
                  <a:pt x="8382" y="255"/>
                  <a:pt x="8390" y="248"/>
                  <a:pt x="8393" y="244"/>
                </a:cubicBezTo>
                <a:cubicBezTo>
                  <a:pt x="8397" y="240"/>
                  <a:pt x="8397" y="240"/>
                  <a:pt x="8397" y="240"/>
                </a:cubicBezTo>
                <a:cubicBezTo>
                  <a:pt x="8368" y="255"/>
                  <a:pt x="8353" y="263"/>
                  <a:pt x="8346" y="267"/>
                </a:cubicBezTo>
                <a:cubicBezTo>
                  <a:pt x="8339" y="270"/>
                  <a:pt x="8339" y="270"/>
                  <a:pt x="8339" y="270"/>
                </a:cubicBezTo>
                <a:cubicBezTo>
                  <a:pt x="8324" y="270"/>
                  <a:pt x="8317" y="270"/>
                  <a:pt x="8314" y="270"/>
                </a:cubicBezTo>
                <a:cubicBezTo>
                  <a:pt x="8310" y="270"/>
                  <a:pt x="8310" y="270"/>
                  <a:pt x="8310" y="270"/>
                </a:cubicBezTo>
                <a:cubicBezTo>
                  <a:pt x="8295" y="270"/>
                  <a:pt x="8288" y="270"/>
                  <a:pt x="8285" y="270"/>
                </a:cubicBezTo>
                <a:cubicBezTo>
                  <a:pt x="8281" y="270"/>
                  <a:pt x="8281" y="270"/>
                  <a:pt x="8281" y="270"/>
                </a:cubicBezTo>
                <a:lnTo>
                  <a:pt x="8281" y="270"/>
                </a:lnTo>
                <a:moveTo>
                  <a:pt x="8484" y="240"/>
                </a:moveTo>
                <a:cubicBezTo>
                  <a:pt x="8498" y="225"/>
                  <a:pt x="8505" y="218"/>
                  <a:pt x="8509" y="214"/>
                </a:cubicBezTo>
                <a:cubicBezTo>
                  <a:pt x="8513" y="210"/>
                  <a:pt x="8513" y="210"/>
                  <a:pt x="8513" y="210"/>
                </a:cubicBezTo>
                <a:cubicBezTo>
                  <a:pt x="8571" y="210"/>
                  <a:pt x="8599" y="210"/>
                  <a:pt x="8614" y="210"/>
                </a:cubicBezTo>
                <a:cubicBezTo>
                  <a:pt x="8628" y="210"/>
                  <a:pt x="8628" y="210"/>
                  <a:pt x="8628" y="210"/>
                </a:cubicBezTo>
                <a:lnTo>
                  <a:pt x="8628" y="210"/>
                </a:lnTo>
                <a:cubicBezTo>
                  <a:pt x="8599" y="210"/>
                  <a:pt x="8585" y="210"/>
                  <a:pt x="8578" y="210"/>
                </a:cubicBezTo>
                <a:cubicBezTo>
                  <a:pt x="8571" y="210"/>
                  <a:pt x="8571" y="210"/>
                  <a:pt x="8571" y="210"/>
                </a:cubicBezTo>
                <a:cubicBezTo>
                  <a:pt x="8527" y="225"/>
                  <a:pt x="8505" y="233"/>
                  <a:pt x="8495" y="237"/>
                </a:cubicBezTo>
                <a:cubicBezTo>
                  <a:pt x="8484" y="240"/>
                  <a:pt x="8484" y="240"/>
                  <a:pt x="8484" y="240"/>
                </a:cubicBezTo>
                <a:cubicBezTo>
                  <a:pt x="8469" y="240"/>
                  <a:pt x="8462" y="240"/>
                  <a:pt x="8458" y="240"/>
                </a:cubicBezTo>
                <a:cubicBezTo>
                  <a:pt x="8455" y="240"/>
                  <a:pt x="8455" y="240"/>
                  <a:pt x="8455" y="240"/>
                </a:cubicBezTo>
                <a:lnTo>
                  <a:pt x="8426" y="240"/>
                </a:lnTo>
                <a:cubicBezTo>
                  <a:pt x="8440" y="254"/>
                  <a:pt x="8462" y="254"/>
                  <a:pt x="8476" y="240"/>
                </a:cubicBezTo>
                <a:cubicBezTo>
                  <a:pt x="8480" y="237"/>
                  <a:pt x="8484" y="238"/>
                  <a:pt x="8484" y="240"/>
                </a:cubicBezTo>
                <a:moveTo>
                  <a:pt x="8628" y="210"/>
                </a:moveTo>
                <a:lnTo>
                  <a:pt x="8628" y="210"/>
                </a:lnTo>
                <a:lnTo>
                  <a:pt x="8628" y="210"/>
                </a:lnTo>
                <a:lnTo>
                  <a:pt x="8628" y="210"/>
                </a:lnTo>
                <a:moveTo>
                  <a:pt x="8947" y="150"/>
                </a:moveTo>
                <a:cubicBezTo>
                  <a:pt x="9019" y="135"/>
                  <a:pt x="9055" y="128"/>
                  <a:pt x="9074" y="124"/>
                </a:cubicBezTo>
                <a:cubicBezTo>
                  <a:pt x="9092" y="120"/>
                  <a:pt x="9092" y="120"/>
                  <a:pt x="9092" y="120"/>
                </a:cubicBezTo>
                <a:cubicBezTo>
                  <a:pt x="9106" y="120"/>
                  <a:pt x="9113" y="120"/>
                  <a:pt x="9117" y="120"/>
                </a:cubicBezTo>
                <a:cubicBezTo>
                  <a:pt x="9121" y="120"/>
                  <a:pt x="9121" y="120"/>
                  <a:pt x="9121" y="120"/>
                </a:cubicBezTo>
                <a:cubicBezTo>
                  <a:pt x="9092" y="120"/>
                  <a:pt x="9063" y="120"/>
                  <a:pt x="9034" y="120"/>
                </a:cubicBezTo>
                <a:cubicBezTo>
                  <a:pt x="9005" y="120"/>
                  <a:pt x="9005" y="120"/>
                  <a:pt x="9005" y="120"/>
                </a:cubicBezTo>
                <a:cubicBezTo>
                  <a:pt x="8961" y="135"/>
                  <a:pt x="8940" y="143"/>
                  <a:pt x="8929" y="146"/>
                </a:cubicBezTo>
                <a:cubicBezTo>
                  <a:pt x="8918" y="150"/>
                  <a:pt x="8918" y="150"/>
                  <a:pt x="8918" y="150"/>
                </a:cubicBezTo>
                <a:cubicBezTo>
                  <a:pt x="8932" y="150"/>
                  <a:pt x="8940" y="150"/>
                  <a:pt x="8943" y="150"/>
                </a:cubicBezTo>
                <a:cubicBezTo>
                  <a:pt x="8947" y="150"/>
                  <a:pt x="8947" y="150"/>
                  <a:pt x="8947" y="150"/>
                </a:cubicBezTo>
                <a:moveTo>
                  <a:pt x="9121" y="120"/>
                </a:moveTo>
                <a:lnTo>
                  <a:pt x="9121" y="120"/>
                </a:lnTo>
                <a:lnTo>
                  <a:pt x="9121" y="120"/>
                </a:lnTo>
                <a:lnTo>
                  <a:pt x="9121" y="120"/>
                </a:lnTo>
                <a:moveTo>
                  <a:pt x="8542" y="210"/>
                </a:moveTo>
                <a:lnTo>
                  <a:pt x="8542" y="210"/>
                </a:lnTo>
                <a:cubicBezTo>
                  <a:pt x="8542" y="210"/>
                  <a:pt x="8542" y="210"/>
                  <a:pt x="8538" y="214"/>
                </a:cubicBezTo>
                <a:cubicBezTo>
                  <a:pt x="8534" y="218"/>
                  <a:pt x="8527" y="225"/>
                  <a:pt x="8513" y="240"/>
                </a:cubicBezTo>
                <a:cubicBezTo>
                  <a:pt x="8527" y="225"/>
                  <a:pt x="8534" y="218"/>
                  <a:pt x="8538" y="214"/>
                </a:cubicBezTo>
                <a:cubicBezTo>
                  <a:pt x="8542" y="210"/>
                  <a:pt x="8542" y="210"/>
                  <a:pt x="8542" y="210"/>
                </a:cubicBezTo>
                <a:moveTo>
                  <a:pt x="8542" y="210"/>
                </a:moveTo>
                <a:cubicBezTo>
                  <a:pt x="8556" y="210"/>
                  <a:pt x="8563" y="210"/>
                  <a:pt x="8567" y="210"/>
                </a:cubicBezTo>
                <a:cubicBezTo>
                  <a:pt x="8571" y="210"/>
                  <a:pt x="8571" y="210"/>
                  <a:pt x="8571" y="210"/>
                </a:cubicBezTo>
                <a:cubicBezTo>
                  <a:pt x="8599" y="210"/>
                  <a:pt x="8614" y="210"/>
                  <a:pt x="8621" y="210"/>
                </a:cubicBezTo>
                <a:cubicBezTo>
                  <a:pt x="8628" y="210"/>
                  <a:pt x="8628" y="210"/>
                  <a:pt x="8628" y="210"/>
                </a:cubicBezTo>
                <a:cubicBezTo>
                  <a:pt x="8672" y="195"/>
                  <a:pt x="8694" y="188"/>
                  <a:pt x="8704" y="184"/>
                </a:cubicBezTo>
                <a:cubicBezTo>
                  <a:pt x="8715" y="180"/>
                  <a:pt x="8715" y="180"/>
                  <a:pt x="8715" y="180"/>
                </a:cubicBezTo>
                <a:cubicBezTo>
                  <a:pt x="8701" y="180"/>
                  <a:pt x="8694" y="180"/>
                  <a:pt x="8690" y="180"/>
                </a:cubicBezTo>
                <a:cubicBezTo>
                  <a:pt x="8686" y="180"/>
                  <a:pt x="8686" y="180"/>
                  <a:pt x="8686" y="180"/>
                </a:cubicBezTo>
                <a:cubicBezTo>
                  <a:pt x="8730" y="180"/>
                  <a:pt x="8751" y="180"/>
                  <a:pt x="8762" y="180"/>
                </a:cubicBezTo>
                <a:cubicBezTo>
                  <a:pt x="8773" y="180"/>
                  <a:pt x="8773" y="180"/>
                  <a:pt x="8773" y="180"/>
                </a:cubicBezTo>
                <a:cubicBezTo>
                  <a:pt x="8802" y="165"/>
                  <a:pt x="8817" y="158"/>
                  <a:pt x="8824" y="154"/>
                </a:cubicBezTo>
                <a:cubicBezTo>
                  <a:pt x="8831" y="150"/>
                  <a:pt x="8831" y="150"/>
                  <a:pt x="8831" y="150"/>
                </a:cubicBezTo>
                <a:lnTo>
                  <a:pt x="8831" y="150"/>
                </a:lnTo>
                <a:lnTo>
                  <a:pt x="8831" y="150"/>
                </a:lnTo>
                <a:cubicBezTo>
                  <a:pt x="8788" y="165"/>
                  <a:pt x="8751" y="173"/>
                  <a:pt x="8715" y="180"/>
                </a:cubicBezTo>
                <a:cubicBezTo>
                  <a:pt x="8679" y="188"/>
                  <a:pt x="8643" y="195"/>
                  <a:pt x="8599" y="210"/>
                </a:cubicBezTo>
                <a:cubicBezTo>
                  <a:pt x="8585" y="210"/>
                  <a:pt x="8578" y="210"/>
                  <a:pt x="8571" y="210"/>
                </a:cubicBezTo>
                <a:cubicBezTo>
                  <a:pt x="8563" y="210"/>
                  <a:pt x="8556" y="210"/>
                  <a:pt x="8542" y="210"/>
                </a:cubicBezTo>
                <a:lnTo>
                  <a:pt x="8542" y="210"/>
                </a:lnTo>
                <a:moveTo>
                  <a:pt x="58" y="12167"/>
                </a:moveTo>
                <a:lnTo>
                  <a:pt x="58" y="12167"/>
                </a:lnTo>
                <a:cubicBezTo>
                  <a:pt x="58" y="12182"/>
                  <a:pt x="58" y="12189"/>
                  <a:pt x="58" y="12193"/>
                </a:cubicBezTo>
                <a:cubicBezTo>
                  <a:pt x="58" y="12197"/>
                  <a:pt x="58" y="12197"/>
                  <a:pt x="58" y="12197"/>
                </a:cubicBezTo>
                <a:cubicBezTo>
                  <a:pt x="58" y="12182"/>
                  <a:pt x="58" y="12174"/>
                  <a:pt x="58" y="12171"/>
                </a:cubicBezTo>
                <a:cubicBezTo>
                  <a:pt x="58" y="12167"/>
                  <a:pt x="58" y="12167"/>
                  <a:pt x="58" y="12167"/>
                </a:cubicBezTo>
                <a:moveTo>
                  <a:pt x="58" y="12137"/>
                </a:moveTo>
                <a:cubicBezTo>
                  <a:pt x="58" y="12122"/>
                  <a:pt x="58" y="12107"/>
                  <a:pt x="54" y="12092"/>
                </a:cubicBezTo>
                <a:cubicBezTo>
                  <a:pt x="51" y="12077"/>
                  <a:pt x="43" y="12062"/>
                  <a:pt x="29" y="12047"/>
                </a:cubicBezTo>
                <a:cubicBezTo>
                  <a:pt x="58" y="12047"/>
                  <a:pt x="58" y="12047"/>
                  <a:pt x="58" y="12077"/>
                </a:cubicBezTo>
                <a:cubicBezTo>
                  <a:pt x="58" y="12167"/>
                  <a:pt x="58" y="12167"/>
                  <a:pt x="58" y="12167"/>
                </a:cubicBezTo>
                <a:cubicBezTo>
                  <a:pt x="58" y="12152"/>
                  <a:pt x="58" y="12144"/>
                  <a:pt x="58" y="12141"/>
                </a:cubicBezTo>
                <a:cubicBezTo>
                  <a:pt x="58" y="12137"/>
                  <a:pt x="58" y="12137"/>
                  <a:pt x="58" y="12137"/>
                </a:cubicBezTo>
                <a:moveTo>
                  <a:pt x="29" y="11506"/>
                </a:moveTo>
                <a:cubicBezTo>
                  <a:pt x="29" y="11566"/>
                  <a:pt x="29" y="11596"/>
                  <a:pt x="29" y="11656"/>
                </a:cubicBezTo>
                <a:cubicBezTo>
                  <a:pt x="29" y="11776"/>
                  <a:pt x="29" y="11866"/>
                  <a:pt x="29" y="11957"/>
                </a:cubicBezTo>
                <a:cubicBezTo>
                  <a:pt x="29" y="11987"/>
                  <a:pt x="29" y="11987"/>
                  <a:pt x="29" y="11987"/>
                </a:cubicBezTo>
                <a:cubicBezTo>
                  <a:pt x="29" y="11912"/>
                  <a:pt x="29" y="11829"/>
                  <a:pt x="29" y="11746"/>
                </a:cubicBezTo>
                <a:cubicBezTo>
                  <a:pt x="29" y="11664"/>
                  <a:pt x="29" y="11581"/>
                  <a:pt x="29" y="11506"/>
                </a:cubicBezTo>
                <a:moveTo>
                  <a:pt x="666" y="7300"/>
                </a:moveTo>
                <a:cubicBezTo>
                  <a:pt x="680" y="7255"/>
                  <a:pt x="702" y="7203"/>
                  <a:pt x="724" y="7146"/>
                </a:cubicBezTo>
                <a:cubicBezTo>
                  <a:pt x="746" y="7090"/>
                  <a:pt x="767" y="7030"/>
                  <a:pt x="782" y="6970"/>
                </a:cubicBezTo>
                <a:cubicBezTo>
                  <a:pt x="767" y="7015"/>
                  <a:pt x="753" y="7052"/>
                  <a:pt x="742" y="7086"/>
                </a:cubicBezTo>
                <a:cubicBezTo>
                  <a:pt x="731" y="7120"/>
                  <a:pt x="724" y="7150"/>
                  <a:pt x="724" y="7180"/>
                </a:cubicBezTo>
                <a:cubicBezTo>
                  <a:pt x="695" y="7240"/>
                  <a:pt x="680" y="7270"/>
                  <a:pt x="673" y="7285"/>
                </a:cubicBezTo>
                <a:cubicBezTo>
                  <a:pt x="666" y="7300"/>
                  <a:pt x="666" y="7300"/>
                  <a:pt x="666" y="7300"/>
                </a:cubicBezTo>
                <a:lnTo>
                  <a:pt x="666" y="7300"/>
                </a:lnTo>
                <a:moveTo>
                  <a:pt x="955" y="6519"/>
                </a:moveTo>
                <a:cubicBezTo>
                  <a:pt x="955" y="6534"/>
                  <a:pt x="955" y="6542"/>
                  <a:pt x="955" y="6549"/>
                </a:cubicBezTo>
                <a:cubicBezTo>
                  <a:pt x="955" y="6557"/>
                  <a:pt x="955" y="6564"/>
                  <a:pt x="955" y="6579"/>
                </a:cubicBezTo>
                <a:cubicBezTo>
                  <a:pt x="927" y="6654"/>
                  <a:pt x="898" y="6722"/>
                  <a:pt x="869" y="6786"/>
                </a:cubicBezTo>
                <a:cubicBezTo>
                  <a:pt x="840" y="6850"/>
                  <a:pt x="811" y="6910"/>
                  <a:pt x="782" y="6970"/>
                </a:cubicBezTo>
                <a:cubicBezTo>
                  <a:pt x="767" y="7030"/>
                  <a:pt x="746" y="7090"/>
                  <a:pt x="724" y="7146"/>
                </a:cubicBezTo>
                <a:cubicBezTo>
                  <a:pt x="702" y="7203"/>
                  <a:pt x="680" y="7255"/>
                  <a:pt x="666" y="7300"/>
                </a:cubicBezTo>
                <a:cubicBezTo>
                  <a:pt x="724" y="7135"/>
                  <a:pt x="767" y="7015"/>
                  <a:pt x="811" y="6898"/>
                </a:cubicBezTo>
                <a:cubicBezTo>
                  <a:pt x="854" y="6782"/>
                  <a:pt x="898" y="6669"/>
                  <a:pt x="955" y="6519"/>
                </a:cubicBezTo>
                <a:moveTo>
                  <a:pt x="955" y="6519"/>
                </a:moveTo>
                <a:lnTo>
                  <a:pt x="955" y="6519"/>
                </a:lnTo>
                <a:cubicBezTo>
                  <a:pt x="955" y="6534"/>
                  <a:pt x="955" y="6542"/>
                  <a:pt x="955" y="6545"/>
                </a:cubicBezTo>
                <a:cubicBezTo>
                  <a:pt x="955" y="6549"/>
                  <a:pt x="955" y="6549"/>
                  <a:pt x="955" y="6549"/>
                </a:cubicBezTo>
                <a:cubicBezTo>
                  <a:pt x="955" y="6564"/>
                  <a:pt x="955" y="6572"/>
                  <a:pt x="955" y="6575"/>
                </a:cubicBezTo>
                <a:cubicBezTo>
                  <a:pt x="955" y="6579"/>
                  <a:pt x="955" y="6579"/>
                  <a:pt x="955" y="6579"/>
                </a:cubicBezTo>
                <a:cubicBezTo>
                  <a:pt x="955" y="6564"/>
                  <a:pt x="955" y="6557"/>
                  <a:pt x="955" y="6549"/>
                </a:cubicBezTo>
                <a:cubicBezTo>
                  <a:pt x="955" y="6542"/>
                  <a:pt x="955" y="6534"/>
                  <a:pt x="955" y="6519"/>
                </a:cubicBezTo>
                <a:moveTo>
                  <a:pt x="1361" y="5708"/>
                </a:moveTo>
                <a:cubicBezTo>
                  <a:pt x="1361" y="5708"/>
                  <a:pt x="1368" y="5700"/>
                  <a:pt x="1375" y="5689"/>
                </a:cubicBezTo>
                <a:cubicBezTo>
                  <a:pt x="1383" y="5678"/>
                  <a:pt x="1390" y="5663"/>
                  <a:pt x="1390" y="5648"/>
                </a:cubicBezTo>
                <a:cubicBezTo>
                  <a:pt x="1390" y="5663"/>
                  <a:pt x="1390" y="5670"/>
                  <a:pt x="1386" y="5678"/>
                </a:cubicBezTo>
                <a:cubicBezTo>
                  <a:pt x="1383" y="5685"/>
                  <a:pt x="1375" y="5693"/>
                  <a:pt x="1361" y="5708"/>
                </a:cubicBezTo>
                <a:lnTo>
                  <a:pt x="1361" y="5708"/>
                </a:lnTo>
                <a:lnTo>
                  <a:pt x="1361" y="5708"/>
                </a:lnTo>
                <a:moveTo>
                  <a:pt x="1361" y="5708"/>
                </a:moveTo>
                <a:cubicBezTo>
                  <a:pt x="1361" y="5708"/>
                  <a:pt x="1368" y="5700"/>
                  <a:pt x="1375" y="5689"/>
                </a:cubicBezTo>
                <a:cubicBezTo>
                  <a:pt x="1383" y="5678"/>
                  <a:pt x="1390" y="5663"/>
                  <a:pt x="1390" y="5648"/>
                </a:cubicBezTo>
                <a:cubicBezTo>
                  <a:pt x="1390" y="5663"/>
                  <a:pt x="1383" y="5678"/>
                  <a:pt x="1375" y="5689"/>
                </a:cubicBezTo>
                <a:cubicBezTo>
                  <a:pt x="1368" y="5700"/>
                  <a:pt x="1361" y="5708"/>
                  <a:pt x="1361" y="5708"/>
                </a:cubicBezTo>
                <a:cubicBezTo>
                  <a:pt x="1433" y="5573"/>
                  <a:pt x="1491" y="5475"/>
                  <a:pt x="1545" y="5385"/>
                </a:cubicBezTo>
                <a:cubicBezTo>
                  <a:pt x="1600" y="5295"/>
                  <a:pt x="1650" y="5212"/>
                  <a:pt x="1708" y="5107"/>
                </a:cubicBezTo>
                <a:cubicBezTo>
                  <a:pt x="1650" y="5197"/>
                  <a:pt x="1600" y="5287"/>
                  <a:pt x="1549" y="5377"/>
                </a:cubicBezTo>
                <a:cubicBezTo>
                  <a:pt x="1498" y="5468"/>
                  <a:pt x="1448" y="5558"/>
                  <a:pt x="1390" y="5648"/>
                </a:cubicBezTo>
                <a:cubicBezTo>
                  <a:pt x="1390" y="5663"/>
                  <a:pt x="1383" y="5678"/>
                  <a:pt x="1375" y="5689"/>
                </a:cubicBezTo>
                <a:cubicBezTo>
                  <a:pt x="1368" y="5700"/>
                  <a:pt x="1361" y="5708"/>
                  <a:pt x="1361" y="5708"/>
                </a:cubicBezTo>
                <a:lnTo>
                  <a:pt x="1361" y="5708"/>
                </a:lnTo>
                <a:moveTo>
                  <a:pt x="3909" y="2614"/>
                </a:moveTo>
                <a:cubicBezTo>
                  <a:pt x="3923" y="2599"/>
                  <a:pt x="3931" y="2584"/>
                  <a:pt x="3938" y="2572"/>
                </a:cubicBezTo>
                <a:cubicBezTo>
                  <a:pt x="3945" y="2561"/>
                  <a:pt x="3952" y="2554"/>
                  <a:pt x="3967" y="2554"/>
                </a:cubicBezTo>
                <a:cubicBezTo>
                  <a:pt x="3981" y="2539"/>
                  <a:pt x="3996" y="2524"/>
                  <a:pt x="4010" y="2508"/>
                </a:cubicBezTo>
                <a:cubicBezTo>
                  <a:pt x="4025" y="2493"/>
                  <a:pt x="4039" y="2478"/>
                  <a:pt x="4054" y="2463"/>
                </a:cubicBezTo>
                <a:lnTo>
                  <a:pt x="4054" y="2463"/>
                </a:lnTo>
                <a:cubicBezTo>
                  <a:pt x="4025" y="2478"/>
                  <a:pt x="4010" y="2486"/>
                  <a:pt x="4003" y="2490"/>
                </a:cubicBezTo>
                <a:cubicBezTo>
                  <a:pt x="3996" y="2493"/>
                  <a:pt x="3996" y="2493"/>
                  <a:pt x="3996" y="2493"/>
                </a:cubicBezTo>
                <a:cubicBezTo>
                  <a:pt x="3938" y="2554"/>
                  <a:pt x="3909" y="2584"/>
                  <a:pt x="3894" y="2599"/>
                </a:cubicBezTo>
                <a:cubicBezTo>
                  <a:pt x="3880" y="2614"/>
                  <a:pt x="3880" y="2614"/>
                  <a:pt x="3880" y="2614"/>
                </a:cubicBezTo>
                <a:lnTo>
                  <a:pt x="3880" y="2614"/>
                </a:lnTo>
                <a:cubicBezTo>
                  <a:pt x="3894" y="2614"/>
                  <a:pt x="3902" y="2614"/>
                  <a:pt x="3905" y="2614"/>
                </a:cubicBezTo>
                <a:cubicBezTo>
                  <a:pt x="3909" y="2614"/>
                  <a:pt x="3909" y="2614"/>
                  <a:pt x="3909" y="2614"/>
                </a:cubicBezTo>
                <a:moveTo>
                  <a:pt x="4054" y="2433"/>
                </a:moveTo>
                <a:cubicBezTo>
                  <a:pt x="4068" y="2433"/>
                  <a:pt x="4075" y="2433"/>
                  <a:pt x="4079" y="2433"/>
                </a:cubicBezTo>
                <a:cubicBezTo>
                  <a:pt x="4083" y="2433"/>
                  <a:pt x="4083" y="2433"/>
                  <a:pt x="4083" y="2433"/>
                </a:cubicBezTo>
                <a:cubicBezTo>
                  <a:pt x="4112" y="2403"/>
                  <a:pt x="4126" y="2388"/>
                  <a:pt x="4133" y="2381"/>
                </a:cubicBezTo>
                <a:cubicBezTo>
                  <a:pt x="4140" y="2373"/>
                  <a:pt x="4140" y="2373"/>
                  <a:pt x="4140" y="2373"/>
                </a:cubicBezTo>
                <a:cubicBezTo>
                  <a:pt x="4097" y="2403"/>
                  <a:pt x="4054" y="2433"/>
                  <a:pt x="4021" y="2460"/>
                </a:cubicBezTo>
                <a:cubicBezTo>
                  <a:pt x="3988" y="2486"/>
                  <a:pt x="3967" y="2508"/>
                  <a:pt x="3967" y="2524"/>
                </a:cubicBezTo>
                <a:cubicBezTo>
                  <a:pt x="3967" y="2524"/>
                  <a:pt x="3981" y="2508"/>
                  <a:pt x="3999" y="2490"/>
                </a:cubicBezTo>
                <a:cubicBezTo>
                  <a:pt x="4017" y="2471"/>
                  <a:pt x="4039" y="2448"/>
                  <a:pt x="4054" y="2433"/>
                </a:cubicBezTo>
                <a:moveTo>
                  <a:pt x="6688" y="841"/>
                </a:moveTo>
                <a:cubicBezTo>
                  <a:pt x="6717" y="841"/>
                  <a:pt x="6732" y="841"/>
                  <a:pt x="6739" y="841"/>
                </a:cubicBezTo>
                <a:cubicBezTo>
                  <a:pt x="6746" y="841"/>
                  <a:pt x="6746" y="841"/>
                  <a:pt x="6746" y="841"/>
                </a:cubicBezTo>
                <a:cubicBezTo>
                  <a:pt x="6804" y="811"/>
                  <a:pt x="6833" y="796"/>
                  <a:pt x="6848" y="789"/>
                </a:cubicBezTo>
                <a:cubicBezTo>
                  <a:pt x="6862" y="781"/>
                  <a:pt x="6862" y="781"/>
                  <a:pt x="6862" y="781"/>
                </a:cubicBezTo>
                <a:lnTo>
                  <a:pt x="6862" y="781"/>
                </a:lnTo>
                <a:cubicBezTo>
                  <a:pt x="6848" y="766"/>
                  <a:pt x="6840" y="759"/>
                  <a:pt x="6837" y="755"/>
                </a:cubicBezTo>
                <a:cubicBezTo>
                  <a:pt x="6833" y="751"/>
                  <a:pt x="6833" y="751"/>
                  <a:pt x="6833" y="751"/>
                </a:cubicBezTo>
                <a:cubicBezTo>
                  <a:pt x="6761" y="796"/>
                  <a:pt x="6725" y="819"/>
                  <a:pt x="6707" y="830"/>
                </a:cubicBezTo>
                <a:cubicBezTo>
                  <a:pt x="6688" y="841"/>
                  <a:pt x="6688" y="841"/>
                  <a:pt x="6688" y="841"/>
                </a:cubicBezTo>
                <a:cubicBezTo>
                  <a:pt x="6645" y="856"/>
                  <a:pt x="6623" y="864"/>
                  <a:pt x="6612" y="867"/>
                </a:cubicBezTo>
                <a:cubicBezTo>
                  <a:pt x="6602" y="871"/>
                  <a:pt x="6602" y="871"/>
                  <a:pt x="6602" y="871"/>
                </a:cubicBezTo>
                <a:cubicBezTo>
                  <a:pt x="6602" y="886"/>
                  <a:pt x="6602" y="894"/>
                  <a:pt x="6602" y="897"/>
                </a:cubicBezTo>
                <a:cubicBezTo>
                  <a:pt x="6602" y="901"/>
                  <a:pt x="6602" y="901"/>
                  <a:pt x="6602" y="901"/>
                </a:cubicBezTo>
                <a:cubicBezTo>
                  <a:pt x="6645" y="871"/>
                  <a:pt x="6667" y="856"/>
                  <a:pt x="6678" y="849"/>
                </a:cubicBezTo>
                <a:cubicBezTo>
                  <a:pt x="6688" y="841"/>
                  <a:pt x="6688" y="841"/>
                  <a:pt x="6688" y="841"/>
                </a:cubicBezTo>
                <a:moveTo>
                  <a:pt x="20123" y="13459"/>
                </a:moveTo>
                <a:cubicBezTo>
                  <a:pt x="20123" y="13444"/>
                  <a:pt x="20123" y="13429"/>
                  <a:pt x="20123" y="13414"/>
                </a:cubicBezTo>
                <a:cubicBezTo>
                  <a:pt x="20123" y="13399"/>
                  <a:pt x="20123" y="13384"/>
                  <a:pt x="20123" y="13369"/>
                </a:cubicBezTo>
                <a:lnTo>
                  <a:pt x="20123" y="13339"/>
                </a:lnTo>
                <a:cubicBezTo>
                  <a:pt x="20123" y="13324"/>
                  <a:pt x="20131" y="13316"/>
                  <a:pt x="20138" y="13312"/>
                </a:cubicBezTo>
                <a:cubicBezTo>
                  <a:pt x="20145" y="13308"/>
                  <a:pt x="20152" y="13308"/>
                  <a:pt x="20152" y="13308"/>
                </a:cubicBezTo>
                <a:cubicBezTo>
                  <a:pt x="20152" y="13308"/>
                  <a:pt x="20152" y="13286"/>
                  <a:pt x="20145" y="13248"/>
                </a:cubicBezTo>
                <a:cubicBezTo>
                  <a:pt x="20138" y="13211"/>
                  <a:pt x="20123" y="13158"/>
                  <a:pt x="20094" y="13098"/>
                </a:cubicBezTo>
                <a:cubicBezTo>
                  <a:pt x="20094" y="13098"/>
                  <a:pt x="20094" y="13098"/>
                  <a:pt x="20094" y="13008"/>
                </a:cubicBezTo>
                <a:cubicBezTo>
                  <a:pt x="20094" y="12978"/>
                  <a:pt x="20094" y="12978"/>
                  <a:pt x="20094" y="12978"/>
                </a:cubicBezTo>
                <a:cubicBezTo>
                  <a:pt x="20080" y="12993"/>
                  <a:pt x="20073" y="13001"/>
                  <a:pt x="20069" y="13004"/>
                </a:cubicBezTo>
                <a:cubicBezTo>
                  <a:pt x="20065" y="13008"/>
                  <a:pt x="20065" y="13008"/>
                  <a:pt x="20065" y="13008"/>
                </a:cubicBezTo>
                <a:cubicBezTo>
                  <a:pt x="20051" y="13038"/>
                  <a:pt x="20044" y="13053"/>
                  <a:pt x="20040" y="13061"/>
                </a:cubicBezTo>
                <a:cubicBezTo>
                  <a:pt x="20036" y="13068"/>
                  <a:pt x="20036" y="13068"/>
                  <a:pt x="20036" y="13068"/>
                </a:cubicBezTo>
                <a:cubicBezTo>
                  <a:pt x="20036" y="13068"/>
                  <a:pt x="20036" y="13083"/>
                  <a:pt x="20036" y="13102"/>
                </a:cubicBezTo>
                <a:cubicBezTo>
                  <a:pt x="20036" y="13121"/>
                  <a:pt x="20036" y="13143"/>
                  <a:pt x="20036" y="13158"/>
                </a:cubicBezTo>
                <a:cubicBezTo>
                  <a:pt x="20036" y="13158"/>
                  <a:pt x="20036" y="13158"/>
                  <a:pt x="20036" y="13162"/>
                </a:cubicBezTo>
                <a:cubicBezTo>
                  <a:pt x="20036" y="13166"/>
                  <a:pt x="20036" y="13173"/>
                  <a:pt x="20036" y="13188"/>
                </a:cubicBezTo>
                <a:lnTo>
                  <a:pt x="20036" y="13188"/>
                </a:lnTo>
                <a:cubicBezTo>
                  <a:pt x="20036" y="13203"/>
                  <a:pt x="20036" y="13218"/>
                  <a:pt x="20036" y="13230"/>
                </a:cubicBezTo>
                <a:cubicBezTo>
                  <a:pt x="20036" y="13241"/>
                  <a:pt x="20036" y="13248"/>
                  <a:pt x="20036" y="13248"/>
                </a:cubicBezTo>
                <a:cubicBezTo>
                  <a:pt x="20022" y="13293"/>
                  <a:pt x="20015" y="13316"/>
                  <a:pt x="20011" y="13327"/>
                </a:cubicBezTo>
                <a:cubicBezTo>
                  <a:pt x="20008" y="13339"/>
                  <a:pt x="20008" y="13339"/>
                  <a:pt x="20008" y="13339"/>
                </a:cubicBezTo>
                <a:cubicBezTo>
                  <a:pt x="19979" y="13429"/>
                  <a:pt x="19979" y="13489"/>
                  <a:pt x="19979" y="13519"/>
                </a:cubicBezTo>
                <a:cubicBezTo>
                  <a:pt x="19979" y="13549"/>
                  <a:pt x="20008" y="13609"/>
                  <a:pt x="20008" y="13609"/>
                </a:cubicBezTo>
                <a:cubicBezTo>
                  <a:pt x="20022" y="13609"/>
                  <a:pt x="20029" y="13609"/>
                  <a:pt x="20040" y="13609"/>
                </a:cubicBezTo>
                <a:cubicBezTo>
                  <a:pt x="20051" y="13609"/>
                  <a:pt x="20065" y="13609"/>
                  <a:pt x="20094" y="13609"/>
                </a:cubicBezTo>
                <a:cubicBezTo>
                  <a:pt x="20094" y="13579"/>
                  <a:pt x="20102" y="13549"/>
                  <a:pt x="20109" y="13523"/>
                </a:cubicBezTo>
                <a:cubicBezTo>
                  <a:pt x="20116" y="13496"/>
                  <a:pt x="20123" y="13474"/>
                  <a:pt x="20123" y="13459"/>
                </a:cubicBezTo>
                <a:moveTo>
                  <a:pt x="20587" y="15892"/>
                </a:moveTo>
                <a:cubicBezTo>
                  <a:pt x="20630" y="15787"/>
                  <a:pt x="20652" y="15734"/>
                  <a:pt x="20663" y="15708"/>
                </a:cubicBezTo>
                <a:cubicBezTo>
                  <a:pt x="20673" y="15682"/>
                  <a:pt x="20673" y="15682"/>
                  <a:pt x="20673" y="15682"/>
                </a:cubicBezTo>
                <a:lnTo>
                  <a:pt x="20702" y="15622"/>
                </a:lnTo>
                <a:cubicBezTo>
                  <a:pt x="20688" y="15637"/>
                  <a:pt x="20673" y="15644"/>
                  <a:pt x="20659" y="15652"/>
                </a:cubicBezTo>
                <a:cubicBezTo>
                  <a:pt x="20645" y="15659"/>
                  <a:pt x="20630" y="15667"/>
                  <a:pt x="20616" y="15682"/>
                </a:cubicBezTo>
                <a:cubicBezTo>
                  <a:pt x="20616" y="15682"/>
                  <a:pt x="20616" y="15682"/>
                  <a:pt x="20612" y="15686"/>
                </a:cubicBezTo>
                <a:cubicBezTo>
                  <a:pt x="20608" y="15689"/>
                  <a:pt x="20601" y="15697"/>
                  <a:pt x="20587" y="15712"/>
                </a:cubicBezTo>
                <a:cubicBezTo>
                  <a:pt x="20601" y="15712"/>
                  <a:pt x="20608" y="15712"/>
                  <a:pt x="20612" y="15712"/>
                </a:cubicBezTo>
                <a:cubicBezTo>
                  <a:pt x="20616" y="15712"/>
                  <a:pt x="20616" y="15712"/>
                  <a:pt x="20616" y="15712"/>
                </a:cubicBezTo>
                <a:cubicBezTo>
                  <a:pt x="20601" y="15727"/>
                  <a:pt x="20594" y="15742"/>
                  <a:pt x="20590" y="15753"/>
                </a:cubicBezTo>
                <a:cubicBezTo>
                  <a:pt x="20587" y="15764"/>
                  <a:pt x="20587" y="15772"/>
                  <a:pt x="20587" y="15772"/>
                </a:cubicBezTo>
                <a:lnTo>
                  <a:pt x="20587" y="15772"/>
                </a:lnTo>
                <a:cubicBezTo>
                  <a:pt x="20587" y="15787"/>
                  <a:pt x="20587" y="15794"/>
                  <a:pt x="20583" y="15802"/>
                </a:cubicBezTo>
                <a:cubicBezTo>
                  <a:pt x="20579" y="15809"/>
                  <a:pt x="20572" y="15817"/>
                  <a:pt x="20558" y="15832"/>
                </a:cubicBezTo>
                <a:cubicBezTo>
                  <a:pt x="20558" y="15847"/>
                  <a:pt x="20558" y="15855"/>
                  <a:pt x="20558" y="15858"/>
                </a:cubicBezTo>
                <a:cubicBezTo>
                  <a:pt x="20558" y="15862"/>
                  <a:pt x="20558" y="15862"/>
                  <a:pt x="20558" y="15862"/>
                </a:cubicBezTo>
                <a:lnTo>
                  <a:pt x="20558" y="15862"/>
                </a:lnTo>
                <a:lnTo>
                  <a:pt x="20587" y="15832"/>
                </a:lnTo>
                <a:cubicBezTo>
                  <a:pt x="20587" y="15832"/>
                  <a:pt x="20587" y="15824"/>
                  <a:pt x="20590" y="15821"/>
                </a:cubicBezTo>
                <a:cubicBezTo>
                  <a:pt x="20594" y="15817"/>
                  <a:pt x="20601" y="15817"/>
                  <a:pt x="20616" y="15832"/>
                </a:cubicBezTo>
                <a:cubicBezTo>
                  <a:pt x="20601" y="15832"/>
                  <a:pt x="20594" y="15839"/>
                  <a:pt x="20590" y="15851"/>
                </a:cubicBezTo>
                <a:cubicBezTo>
                  <a:pt x="20587" y="15862"/>
                  <a:pt x="20587" y="15877"/>
                  <a:pt x="20587" y="15892"/>
                </a:cubicBezTo>
                <a:cubicBezTo>
                  <a:pt x="20587" y="15877"/>
                  <a:pt x="20587" y="15870"/>
                  <a:pt x="20587" y="15866"/>
                </a:cubicBezTo>
                <a:cubicBezTo>
                  <a:pt x="20587" y="15862"/>
                  <a:pt x="20587" y="15862"/>
                  <a:pt x="20587" y="15862"/>
                </a:cubicBezTo>
                <a:lnTo>
                  <a:pt x="20587" y="15862"/>
                </a:lnTo>
                <a:cubicBezTo>
                  <a:pt x="20587" y="15877"/>
                  <a:pt x="20579" y="15892"/>
                  <a:pt x="20572" y="15907"/>
                </a:cubicBezTo>
                <a:cubicBezTo>
                  <a:pt x="20565" y="15922"/>
                  <a:pt x="20558" y="15937"/>
                  <a:pt x="20558" y="15952"/>
                </a:cubicBezTo>
                <a:lnTo>
                  <a:pt x="20558" y="15952"/>
                </a:lnTo>
                <a:lnTo>
                  <a:pt x="20558" y="15952"/>
                </a:lnTo>
                <a:cubicBezTo>
                  <a:pt x="20558" y="15937"/>
                  <a:pt x="20558" y="15930"/>
                  <a:pt x="20561" y="15922"/>
                </a:cubicBezTo>
                <a:cubicBezTo>
                  <a:pt x="20565" y="15915"/>
                  <a:pt x="20572" y="15907"/>
                  <a:pt x="20587" y="15892"/>
                </a:cubicBezTo>
                <a:moveTo>
                  <a:pt x="20616" y="15532"/>
                </a:moveTo>
                <a:lnTo>
                  <a:pt x="20616" y="15502"/>
                </a:lnTo>
                <a:cubicBezTo>
                  <a:pt x="20616" y="15487"/>
                  <a:pt x="20616" y="15479"/>
                  <a:pt x="20616" y="15475"/>
                </a:cubicBezTo>
                <a:cubicBezTo>
                  <a:pt x="20616" y="15471"/>
                  <a:pt x="20616" y="15471"/>
                  <a:pt x="20616" y="15471"/>
                </a:cubicBezTo>
                <a:cubicBezTo>
                  <a:pt x="20630" y="15471"/>
                  <a:pt x="20637" y="15464"/>
                  <a:pt x="20641" y="15456"/>
                </a:cubicBezTo>
                <a:cubicBezTo>
                  <a:pt x="20645" y="15449"/>
                  <a:pt x="20645" y="15441"/>
                  <a:pt x="20645" y="15441"/>
                </a:cubicBezTo>
                <a:cubicBezTo>
                  <a:pt x="20645" y="15441"/>
                  <a:pt x="20645" y="15449"/>
                  <a:pt x="20641" y="15456"/>
                </a:cubicBezTo>
                <a:cubicBezTo>
                  <a:pt x="20637" y="15464"/>
                  <a:pt x="20630" y="15471"/>
                  <a:pt x="20616" y="15471"/>
                </a:cubicBezTo>
                <a:lnTo>
                  <a:pt x="20616" y="15502"/>
                </a:lnTo>
                <a:cubicBezTo>
                  <a:pt x="20616" y="15517"/>
                  <a:pt x="20616" y="15524"/>
                  <a:pt x="20616" y="15528"/>
                </a:cubicBezTo>
                <a:cubicBezTo>
                  <a:pt x="20616" y="15532"/>
                  <a:pt x="20616" y="15532"/>
                  <a:pt x="20616" y="15532"/>
                </a:cubicBezTo>
                <a:moveTo>
                  <a:pt x="21079" y="14630"/>
                </a:moveTo>
                <a:cubicBezTo>
                  <a:pt x="21166" y="14300"/>
                  <a:pt x="21209" y="14135"/>
                  <a:pt x="21231" y="14052"/>
                </a:cubicBezTo>
                <a:cubicBezTo>
                  <a:pt x="21253" y="13969"/>
                  <a:pt x="21253" y="13969"/>
                  <a:pt x="21253" y="13969"/>
                </a:cubicBezTo>
                <a:cubicBezTo>
                  <a:pt x="21238" y="14029"/>
                  <a:pt x="21231" y="14060"/>
                  <a:pt x="21227" y="14075"/>
                </a:cubicBezTo>
                <a:cubicBezTo>
                  <a:pt x="21224" y="14090"/>
                  <a:pt x="21224" y="14090"/>
                  <a:pt x="21224" y="14090"/>
                </a:cubicBezTo>
                <a:cubicBezTo>
                  <a:pt x="21209" y="14120"/>
                  <a:pt x="21202" y="14150"/>
                  <a:pt x="21195" y="14180"/>
                </a:cubicBezTo>
                <a:cubicBezTo>
                  <a:pt x="21187" y="14210"/>
                  <a:pt x="21180" y="14240"/>
                  <a:pt x="21166" y="14270"/>
                </a:cubicBezTo>
                <a:cubicBezTo>
                  <a:pt x="21166" y="14285"/>
                  <a:pt x="21166" y="14292"/>
                  <a:pt x="21166" y="14296"/>
                </a:cubicBezTo>
                <a:cubicBezTo>
                  <a:pt x="21166" y="14300"/>
                  <a:pt x="21166" y="14300"/>
                  <a:pt x="21166" y="14300"/>
                </a:cubicBezTo>
                <a:cubicBezTo>
                  <a:pt x="21166" y="14270"/>
                  <a:pt x="21166" y="14270"/>
                  <a:pt x="21166" y="14240"/>
                </a:cubicBezTo>
                <a:cubicBezTo>
                  <a:pt x="21166" y="14210"/>
                  <a:pt x="21166" y="14210"/>
                  <a:pt x="21166" y="14210"/>
                </a:cubicBezTo>
                <a:cubicBezTo>
                  <a:pt x="21166" y="14225"/>
                  <a:pt x="21166" y="14232"/>
                  <a:pt x="21166" y="14236"/>
                </a:cubicBezTo>
                <a:cubicBezTo>
                  <a:pt x="21166" y="14240"/>
                  <a:pt x="21166" y="14240"/>
                  <a:pt x="21166" y="14240"/>
                </a:cubicBezTo>
                <a:cubicBezTo>
                  <a:pt x="21122" y="14330"/>
                  <a:pt x="21093" y="14420"/>
                  <a:pt x="21068" y="14514"/>
                </a:cubicBezTo>
                <a:cubicBezTo>
                  <a:pt x="21043" y="14608"/>
                  <a:pt x="21021" y="14705"/>
                  <a:pt x="20992" y="14811"/>
                </a:cubicBezTo>
                <a:lnTo>
                  <a:pt x="20992" y="14811"/>
                </a:lnTo>
                <a:cubicBezTo>
                  <a:pt x="20992" y="14826"/>
                  <a:pt x="20992" y="14833"/>
                  <a:pt x="20992" y="14837"/>
                </a:cubicBezTo>
                <a:cubicBezTo>
                  <a:pt x="20992" y="14841"/>
                  <a:pt x="20992" y="14841"/>
                  <a:pt x="20992" y="14841"/>
                </a:cubicBezTo>
                <a:cubicBezTo>
                  <a:pt x="20963" y="14901"/>
                  <a:pt x="20949" y="14931"/>
                  <a:pt x="20938" y="14957"/>
                </a:cubicBezTo>
                <a:cubicBezTo>
                  <a:pt x="20927" y="14983"/>
                  <a:pt x="20920" y="15006"/>
                  <a:pt x="20905" y="15051"/>
                </a:cubicBezTo>
                <a:cubicBezTo>
                  <a:pt x="20905" y="15096"/>
                  <a:pt x="20898" y="15118"/>
                  <a:pt x="20891" y="15130"/>
                </a:cubicBezTo>
                <a:cubicBezTo>
                  <a:pt x="20883" y="15141"/>
                  <a:pt x="20876" y="15141"/>
                  <a:pt x="20876" y="15141"/>
                </a:cubicBezTo>
                <a:cubicBezTo>
                  <a:pt x="20891" y="15141"/>
                  <a:pt x="20898" y="15141"/>
                  <a:pt x="20901" y="15141"/>
                </a:cubicBezTo>
                <a:cubicBezTo>
                  <a:pt x="20905" y="15141"/>
                  <a:pt x="20905" y="15141"/>
                  <a:pt x="20905" y="15141"/>
                </a:cubicBezTo>
                <a:cubicBezTo>
                  <a:pt x="20992" y="14886"/>
                  <a:pt x="21035" y="14758"/>
                  <a:pt x="21057" y="14694"/>
                </a:cubicBezTo>
                <a:cubicBezTo>
                  <a:pt x="21079" y="14630"/>
                  <a:pt x="21079" y="14630"/>
                  <a:pt x="21079" y="14630"/>
                </a:cubicBezTo>
                <a:moveTo>
                  <a:pt x="20673" y="15201"/>
                </a:moveTo>
                <a:cubicBezTo>
                  <a:pt x="20688" y="15186"/>
                  <a:pt x="20695" y="15164"/>
                  <a:pt x="20702" y="15141"/>
                </a:cubicBezTo>
                <a:cubicBezTo>
                  <a:pt x="20710" y="15118"/>
                  <a:pt x="20717" y="15096"/>
                  <a:pt x="20731" y="15081"/>
                </a:cubicBezTo>
                <a:cubicBezTo>
                  <a:pt x="20731" y="15066"/>
                  <a:pt x="20731" y="15058"/>
                  <a:pt x="20731" y="15055"/>
                </a:cubicBezTo>
                <a:cubicBezTo>
                  <a:pt x="20731" y="15051"/>
                  <a:pt x="20731" y="15051"/>
                  <a:pt x="20731" y="15051"/>
                </a:cubicBezTo>
                <a:cubicBezTo>
                  <a:pt x="20731" y="15036"/>
                  <a:pt x="20731" y="15028"/>
                  <a:pt x="20731" y="15025"/>
                </a:cubicBezTo>
                <a:cubicBezTo>
                  <a:pt x="20731" y="15021"/>
                  <a:pt x="20731" y="15021"/>
                  <a:pt x="20731" y="15021"/>
                </a:cubicBezTo>
                <a:lnTo>
                  <a:pt x="20731" y="15021"/>
                </a:lnTo>
                <a:cubicBezTo>
                  <a:pt x="20731" y="15021"/>
                  <a:pt x="20731" y="15013"/>
                  <a:pt x="20731" y="14995"/>
                </a:cubicBezTo>
                <a:cubicBezTo>
                  <a:pt x="20731" y="14976"/>
                  <a:pt x="20731" y="14946"/>
                  <a:pt x="20731" y="14901"/>
                </a:cubicBezTo>
                <a:cubicBezTo>
                  <a:pt x="20760" y="14826"/>
                  <a:pt x="20775" y="14788"/>
                  <a:pt x="20782" y="14769"/>
                </a:cubicBezTo>
                <a:cubicBezTo>
                  <a:pt x="20789" y="14750"/>
                  <a:pt x="20789" y="14750"/>
                  <a:pt x="20789" y="14750"/>
                </a:cubicBezTo>
                <a:cubicBezTo>
                  <a:pt x="20746" y="14826"/>
                  <a:pt x="20724" y="14908"/>
                  <a:pt x="20713" y="14976"/>
                </a:cubicBezTo>
                <a:cubicBezTo>
                  <a:pt x="20702" y="15043"/>
                  <a:pt x="20702" y="15096"/>
                  <a:pt x="20702" y="15111"/>
                </a:cubicBezTo>
                <a:cubicBezTo>
                  <a:pt x="20702" y="15111"/>
                  <a:pt x="20702" y="15111"/>
                  <a:pt x="20702" y="15115"/>
                </a:cubicBezTo>
                <a:cubicBezTo>
                  <a:pt x="20702" y="15118"/>
                  <a:pt x="20702" y="15126"/>
                  <a:pt x="20702" y="15141"/>
                </a:cubicBezTo>
                <a:cubicBezTo>
                  <a:pt x="20688" y="15156"/>
                  <a:pt x="20681" y="15171"/>
                  <a:pt x="20677" y="15182"/>
                </a:cubicBezTo>
                <a:cubicBezTo>
                  <a:pt x="20673" y="15194"/>
                  <a:pt x="20673" y="15201"/>
                  <a:pt x="20673" y="15201"/>
                </a:cubicBezTo>
                <a:lnTo>
                  <a:pt x="20673" y="15201"/>
                </a:lnTo>
                <a:moveTo>
                  <a:pt x="20818" y="14450"/>
                </a:moveTo>
                <a:cubicBezTo>
                  <a:pt x="20818" y="14435"/>
                  <a:pt x="20818" y="14428"/>
                  <a:pt x="20818" y="14424"/>
                </a:cubicBezTo>
                <a:cubicBezTo>
                  <a:pt x="20818" y="14420"/>
                  <a:pt x="20818" y="14420"/>
                  <a:pt x="20818" y="14420"/>
                </a:cubicBezTo>
                <a:cubicBezTo>
                  <a:pt x="20818" y="14420"/>
                  <a:pt x="20818" y="14420"/>
                  <a:pt x="20818" y="14424"/>
                </a:cubicBezTo>
                <a:cubicBezTo>
                  <a:pt x="20818" y="14428"/>
                  <a:pt x="20818" y="14435"/>
                  <a:pt x="20818" y="14450"/>
                </a:cubicBezTo>
                <a:lnTo>
                  <a:pt x="20818" y="14450"/>
                </a:lnTo>
                <a:moveTo>
                  <a:pt x="20818" y="14570"/>
                </a:moveTo>
                <a:cubicBezTo>
                  <a:pt x="20818" y="14555"/>
                  <a:pt x="20818" y="14548"/>
                  <a:pt x="20818" y="14544"/>
                </a:cubicBezTo>
                <a:cubicBezTo>
                  <a:pt x="20818" y="14540"/>
                  <a:pt x="20818" y="14540"/>
                  <a:pt x="20818" y="14540"/>
                </a:cubicBezTo>
                <a:cubicBezTo>
                  <a:pt x="20818" y="14525"/>
                  <a:pt x="20818" y="14510"/>
                  <a:pt x="20818" y="14499"/>
                </a:cubicBezTo>
                <a:cubicBezTo>
                  <a:pt x="20818" y="14488"/>
                  <a:pt x="20818" y="14480"/>
                  <a:pt x="20818" y="14480"/>
                </a:cubicBezTo>
                <a:cubicBezTo>
                  <a:pt x="20833" y="14435"/>
                  <a:pt x="20840" y="14413"/>
                  <a:pt x="20844" y="14401"/>
                </a:cubicBezTo>
                <a:cubicBezTo>
                  <a:pt x="20847" y="14390"/>
                  <a:pt x="20847" y="14390"/>
                  <a:pt x="20847" y="14390"/>
                </a:cubicBezTo>
                <a:cubicBezTo>
                  <a:pt x="20833" y="14375"/>
                  <a:pt x="20825" y="14367"/>
                  <a:pt x="20822" y="14364"/>
                </a:cubicBezTo>
                <a:cubicBezTo>
                  <a:pt x="20818" y="14360"/>
                  <a:pt x="20818" y="14360"/>
                  <a:pt x="20818" y="14360"/>
                </a:cubicBezTo>
                <a:cubicBezTo>
                  <a:pt x="20818" y="14375"/>
                  <a:pt x="20818" y="14382"/>
                  <a:pt x="20818" y="14386"/>
                </a:cubicBezTo>
                <a:cubicBezTo>
                  <a:pt x="20818" y="14390"/>
                  <a:pt x="20818" y="14390"/>
                  <a:pt x="20818" y="14390"/>
                </a:cubicBezTo>
                <a:cubicBezTo>
                  <a:pt x="20818" y="14420"/>
                  <a:pt x="20818" y="14420"/>
                  <a:pt x="20818" y="14480"/>
                </a:cubicBezTo>
                <a:cubicBezTo>
                  <a:pt x="20818" y="14570"/>
                  <a:pt x="20818" y="14570"/>
                  <a:pt x="20789" y="14600"/>
                </a:cubicBezTo>
                <a:cubicBezTo>
                  <a:pt x="20804" y="14585"/>
                  <a:pt x="20811" y="14578"/>
                  <a:pt x="20815" y="14574"/>
                </a:cubicBezTo>
                <a:cubicBezTo>
                  <a:pt x="20818" y="14570"/>
                  <a:pt x="20818" y="14570"/>
                  <a:pt x="20818" y="14570"/>
                </a:cubicBezTo>
                <a:moveTo>
                  <a:pt x="20847" y="14270"/>
                </a:moveTo>
                <a:lnTo>
                  <a:pt x="20847" y="14240"/>
                </a:lnTo>
                <a:cubicBezTo>
                  <a:pt x="20847" y="14225"/>
                  <a:pt x="20847" y="14217"/>
                  <a:pt x="20847" y="14213"/>
                </a:cubicBezTo>
                <a:cubicBezTo>
                  <a:pt x="20847" y="14210"/>
                  <a:pt x="20847" y="14210"/>
                  <a:pt x="20847" y="14210"/>
                </a:cubicBezTo>
                <a:cubicBezTo>
                  <a:pt x="20847" y="14195"/>
                  <a:pt x="20847" y="14180"/>
                  <a:pt x="20847" y="14168"/>
                </a:cubicBezTo>
                <a:cubicBezTo>
                  <a:pt x="20847" y="14157"/>
                  <a:pt x="20847" y="14150"/>
                  <a:pt x="20847" y="14150"/>
                </a:cubicBezTo>
                <a:cubicBezTo>
                  <a:pt x="20847" y="14135"/>
                  <a:pt x="20847" y="14127"/>
                  <a:pt x="20847" y="14123"/>
                </a:cubicBezTo>
                <a:cubicBezTo>
                  <a:pt x="20847" y="14120"/>
                  <a:pt x="20847" y="14120"/>
                  <a:pt x="20847" y="14120"/>
                </a:cubicBezTo>
                <a:lnTo>
                  <a:pt x="20847" y="14150"/>
                </a:lnTo>
                <a:cubicBezTo>
                  <a:pt x="20847" y="14165"/>
                  <a:pt x="20847" y="14172"/>
                  <a:pt x="20844" y="14180"/>
                </a:cubicBezTo>
                <a:cubicBezTo>
                  <a:pt x="20840" y="14187"/>
                  <a:pt x="20833" y="14195"/>
                  <a:pt x="20818" y="14210"/>
                </a:cubicBezTo>
                <a:cubicBezTo>
                  <a:pt x="20818" y="14225"/>
                  <a:pt x="20818" y="14232"/>
                  <a:pt x="20818" y="14240"/>
                </a:cubicBezTo>
                <a:cubicBezTo>
                  <a:pt x="20818" y="14247"/>
                  <a:pt x="20818" y="14255"/>
                  <a:pt x="20818" y="14270"/>
                </a:cubicBezTo>
                <a:lnTo>
                  <a:pt x="20818" y="14270"/>
                </a:lnTo>
                <a:lnTo>
                  <a:pt x="20818" y="14270"/>
                </a:lnTo>
                <a:lnTo>
                  <a:pt x="20818" y="14270"/>
                </a:lnTo>
                <a:lnTo>
                  <a:pt x="20818" y="14270"/>
                </a:lnTo>
                <a:lnTo>
                  <a:pt x="20818" y="14270"/>
                </a:lnTo>
                <a:lnTo>
                  <a:pt x="20818" y="14270"/>
                </a:lnTo>
                <a:lnTo>
                  <a:pt x="20818" y="14270"/>
                </a:lnTo>
                <a:lnTo>
                  <a:pt x="20818" y="14270"/>
                </a:lnTo>
                <a:lnTo>
                  <a:pt x="20818" y="14270"/>
                </a:lnTo>
                <a:cubicBezTo>
                  <a:pt x="20833" y="14270"/>
                  <a:pt x="20840" y="14270"/>
                  <a:pt x="20844" y="14270"/>
                </a:cubicBezTo>
                <a:cubicBezTo>
                  <a:pt x="20847" y="14270"/>
                  <a:pt x="20847" y="14270"/>
                  <a:pt x="20847" y="14270"/>
                </a:cubicBezTo>
                <a:moveTo>
                  <a:pt x="20876" y="15081"/>
                </a:moveTo>
                <a:cubicBezTo>
                  <a:pt x="20876" y="15081"/>
                  <a:pt x="20891" y="15028"/>
                  <a:pt x="20905" y="14972"/>
                </a:cubicBezTo>
                <a:cubicBezTo>
                  <a:pt x="20920" y="14916"/>
                  <a:pt x="20934" y="14856"/>
                  <a:pt x="20934" y="14841"/>
                </a:cubicBezTo>
                <a:cubicBezTo>
                  <a:pt x="20920" y="14856"/>
                  <a:pt x="20912" y="14863"/>
                  <a:pt x="20905" y="14874"/>
                </a:cubicBezTo>
                <a:cubicBezTo>
                  <a:pt x="20898" y="14886"/>
                  <a:pt x="20891" y="14901"/>
                  <a:pt x="20876" y="14931"/>
                </a:cubicBezTo>
                <a:lnTo>
                  <a:pt x="20876" y="14931"/>
                </a:lnTo>
                <a:cubicBezTo>
                  <a:pt x="20905" y="14856"/>
                  <a:pt x="20920" y="14818"/>
                  <a:pt x="20927" y="14799"/>
                </a:cubicBezTo>
                <a:cubicBezTo>
                  <a:pt x="20934" y="14781"/>
                  <a:pt x="20934" y="14781"/>
                  <a:pt x="20934" y="14781"/>
                </a:cubicBezTo>
                <a:lnTo>
                  <a:pt x="20934" y="14781"/>
                </a:lnTo>
                <a:cubicBezTo>
                  <a:pt x="20920" y="14766"/>
                  <a:pt x="20912" y="14758"/>
                  <a:pt x="20909" y="14754"/>
                </a:cubicBezTo>
                <a:cubicBezTo>
                  <a:pt x="20905" y="14750"/>
                  <a:pt x="20905" y="14750"/>
                  <a:pt x="20905" y="14750"/>
                </a:cubicBezTo>
                <a:cubicBezTo>
                  <a:pt x="20920" y="14735"/>
                  <a:pt x="20927" y="14720"/>
                  <a:pt x="20930" y="14705"/>
                </a:cubicBezTo>
                <a:cubicBezTo>
                  <a:pt x="20934" y="14690"/>
                  <a:pt x="20934" y="14675"/>
                  <a:pt x="20934" y="14660"/>
                </a:cubicBezTo>
                <a:cubicBezTo>
                  <a:pt x="20949" y="14630"/>
                  <a:pt x="20956" y="14600"/>
                  <a:pt x="20963" y="14570"/>
                </a:cubicBezTo>
                <a:cubicBezTo>
                  <a:pt x="20970" y="14540"/>
                  <a:pt x="20977" y="14510"/>
                  <a:pt x="20992" y="14480"/>
                </a:cubicBezTo>
                <a:cubicBezTo>
                  <a:pt x="20977" y="14480"/>
                  <a:pt x="20970" y="14480"/>
                  <a:pt x="20967" y="14480"/>
                </a:cubicBezTo>
                <a:cubicBezTo>
                  <a:pt x="20963" y="14480"/>
                  <a:pt x="20963" y="14480"/>
                  <a:pt x="20963" y="14480"/>
                </a:cubicBezTo>
                <a:lnTo>
                  <a:pt x="20963" y="14480"/>
                </a:lnTo>
                <a:cubicBezTo>
                  <a:pt x="20963" y="14450"/>
                  <a:pt x="20970" y="14413"/>
                  <a:pt x="20981" y="14371"/>
                </a:cubicBezTo>
                <a:cubicBezTo>
                  <a:pt x="20992" y="14330"/>
                  <a:pt x="21006" y="14285"/>
                  <a:pt x="21021" y="14240"/>
                </a:cubicBezTo>
                <a:cubicBezTo>
                  <a:pt x="21006" y="14255"/>
                  <a:pt x="20999" y="14262"/>
                  <a:pt x="20996" y="14266"/>
                </a:cubicBezTo>
                <a:cubicBezTo>
                  <a:pt x="20992" y="14270"/>
                  <a:pt x="20992" y="14270"/>
                  <a:pt x="20992" y="14270"/>
                </a:cubicBezTo>
                <a:lnTo>
                  <a:pt x="20992" y="14270"/>
                </a:lnTo>
                <a:cubicBezTo>
                  <a:pt x="20992" y="14270"/>
                  <a:pt x="20985" y="14262"/>
                  <a:pt x="20981" y="14251"/>
                </a:cubicBezTo>
                <a:cubicBezTo>
                  <a:pt x="20977" y="14240"/>
                  <a:pt x="20977" y="14225"/>
                  <a:pt x="20992" y="14210"/>
                </a:cubicBezTo>
                <a:cubicBezTo>
                  <a:pt x="20992" y="14195"/>
                  <a:pt x="20992" y="14187"/>
                  <a:pt x="20992" y="14183"/>
                </a:cubicBezTo>
                <a:cubicBezTo>
                  <a:pt x="20992" y="14180"/>
                  <a:pt x="20992" y="14180"/>
                  <a:pt x="20992" y="14180"/>
                </a:cubicBezTo>
                <a:cubicBezTo>
                  <a:pt x="20992" y="14165"/>
                  <a:pt x="20992" y="14105"/>
                  <a:pt x="20992" y="14037"/>
                </a:cubicBezTo>
                <a:cubicBezTo>
                  <a:pt x="20992" y="13969"/>
                  <a:pt x="20992" y="13894"/>
                  <a:pt x="20992" y="13849"/>
                </a:cubicBezTo>
                <a:cubicBezTo>
                  <a:pt x="20992" y="13849"/>
                  <a:pt x="20992" y="13849"/>
                  <a:pt x="20992" y="13834"/>
                </a:cubicBezTo>
                <a:cubicBezTo>
                  <a:pt x="20992" y="13819"/>
                  <a:pt x="20992" y="13789"/>
                  <a:pt x="20992" y="13729"/>
                </a:cubicBezTo>
                <a:lnTo>
                  <a:pt x="20963" y="13759"/>
                </a:lnTo>
                <a:cubicBezTo>
                  <a:pt x="20963" y="13759"/>
                  <a:pt x="20956" y="13744"/>
                  <a:pt x="20949" y="13725"/>
                </a:cubicBezTo>
                <a:cubicBezTo>
                  <a:pt x="20941" y="13707"/>
                  <a:pt x="20934" y="13684"/>
                  <a:pt x="20934" y="13669"/>
                </a:cubicBezTo>
                <a:cubicBezTo>
                  <a:pt x="20905" y="13669"/>
                  <a:pt x="20905" y="13699"/>
                  <a:pt x="20905" y="13759"/>
                </a:cubicBezTo>
                <a:cubicBezTo>
                  <a:pt x="20905" y="13849"/>
                  <a:pt x="20905" y="13849"/>
                  <a:pt x="20905" y="13969"/>
                </a:cubicBezTo>
                <a:cubicBezTo>
                  <a:pt x="20920" y="14014"/>
                  <a:pt x="20912" y="14052"/>
                  <a:pt x="20901" y="14090"/>
                </a:cubicBezTo>
                <a:cubicBezTo>
                  <a:pt x="20891" y="14127"/>
                  <a:pt x="20876" y="14165"/>
                  <a:pt x="20876" y="14210"/>
                </a:cubicBezTo>
                <a:lnTo>
                  <a:pt x="20876" y="14210"/>
                </a:lnTo>
                <a:cubicBezTo>
                  <a:pt x="20891" y="14225"/>
                  <a:pt x="20898" y="14232"/>
                  <a:pt x="20901" y="14236"/>
                </a:cubicBezTo>
                <a:cubicBezTo>
                  <a:pt x="20905" y="14240"/>
                  <a:pt x="20905" y="14240"/>
                  <a:pt x="20905" y="14240"/>
                </a:cubicBezTo>
                <a:cubicBezTo>
                  <a:pt x="20905" y="14255"/>
                  <a:pt x="20898" y="14285"/>
                  <a:pt x="20891" y="14322"/>
                </a:cubicBezTo>
                <a:cubicBezTo>
                  <a:pt x="20883" y="14360"/>
                  <a:pt x="20876" y="14405"/>
                  <a:pt x="20876" y="14450"/>
                </a:cubicBezTo>
                <a:cubicBezTo>
                  <a:pt x="20876" y="14450"/>
                  <a:pt x="20847" y="14450"/>
                  <a:pt x="20847" y="14480"/>
                </a:cubicBezTo>
                <a:cubicBezTo>
                  <a:pt x="20847" y="14570"/>
                  <a:pt x="20847" y="14660"/>
                  <a:pt x="20818" y="14750"/>
                </a:cubicBezTo>
                <a:cubicBezTo>
                  <a:pt x="20818" y="14796"/>
                  <a:pt x="20811" y="14841"/>
                  <a:pt x="20800" y="14886"/>
                </a:cubicBezTo>
                <a:cubicBezTo>
                  <a:pt x="20789" y="14931"/>
                  <a:pt x="20775" y="14976"/>
                  <a:pt x="20760" y="15021"/>
                </a:cubicBezTo>
                <a:cubicBezTo>
                  <a:pt x="20746" y="15111"/>
                  <a:pt x="20731" y="15201"/>
                  <a:pt x="20713" y="15287"/>
                </a:cubicBezTo>
                <a:cubicBezTo>
                  <a:pt x="20695" y="15374"/>
                  <a:pt x="20673" y="15456"/>
                  <a:pt x="20645" y="15532"/>
                </a:cubicBezTo>
                <a:cubicBezTo>
                  <a:pt x="20659" y="15517"/>
                  <a:pt x="20673" y="15502"/>
                  <a:pt x="20684" y="15487"/>
                </a:cubicBezTo>
                <a:cubicBezTo>
                  <a:pt x="20695" y="15471"/>
                  <a:pt x="20702" y="15456"/>
                  <a:pt x="20702" y="15441"/>
                </a:cubicBezTo>
                <a:lnTo>
                  <a:pt x="20731" y="15411"/>
                </a:lnTo>
                <a:cubicBezTo>
                  <a:pt x="20731" y="15411"/>
                  <a:pt x="20746" y="15374"/>
                  <a:pt x="20764" y="15329"/>
                </a:cubicBezTo>
                <a:cubicBezTo>
                  <a:pt x="20782" y="15284"/>
                  <a:pt x="20804" y="15231"/>
                  <a:pt x="20818" y="15201"/>
                </a:cubicBezTo>
                <a:cubicBezTo>
                  <a:pt x="20818" y="15201"/>
                  <a:pt x="20818" y="15201"/>
                  <a:pt x="20818" y="15197"/>
                </a:cubicBezTo>
                <a:cubicBezTo>
                  <a:pt x="20818" y="15194"/>
                  <a:pt x="20818" y="15186"/>
                  <a:pt x="20818" y="15171"/>
                </a:cubicBezTo>
                <a:cubicBezTo>
                  <a:pt x="20833" y="15141"/>
                  <a:pt x="20840" y="15126"/>
                  <a:pt x="20844" y="15118"/>
                </a:cubicBezTo>
                <a:cubicBezTo>
                  <a:pt x="20847" y="15111"/>
                  <a:pt x="20847" y="15111"/>
                  <a:pt x="20847" y="15111"/>
                </a:cubicBezTo>
                <a:cubicBezTo>
                  <a:pt x="20847" y="15126"/>
                  <a:pt x="20847" y="15134"/>
                  <a:pt x="20847" y="15137"/>
                </a:cubicBezTo>
                <a:cubicBezTo>
                  <a:pt x="20847" y="15141"/>
                  <a:pt x="20847" y="15141"/>
                  <a:pt x="20847" y="15141"/>
                </a:cubicBezTo>
                <a:cubicBezTo>
                  <a:pt x="20847" y="15126"/>
                  <a:pt x="20847" y="15118"/>
                  <a:pt x="20851" y="15111"/>
                </a:cubicBezTo>
                <a:cubicBezTo>
                  <a:pt x="20854" y="15103"/>
                  <a:pt x="20862" y="15096"/>
                  <a:pt x="20876" y="15081"/>
                </a:cubicBezTo>
                <a:moveTo>
                  <a:pt x="13956" y="481"/>
                </a:moveTo>
                <a:cubicBezTo>
                  <a:pt x="13927" y="466"/>
                  <a:pt x="13905" y="458"/>
                  <a:pt x="13891" y="454"/>
                </a:cubicBezTo>
                <a:cubicBezTo>
                  <a:pt x="13876" y="451"/>
                  <a:pt x="13869" y="451"/>
                  <a:pt x="13869" y="451"/>
                </a:cubicBezTo>
                <a:lnTo>
                  <a:pt x="13869" y="451"/>
                </a:lnTo>
                <a:cubicBezTo>
                  <a:pt x="13855" y="451"/>
                  <a:pt x="13847" y="451"/>
                  <a:pt x="13844" y="451"/>
                </a:cubicBezTo>
                <a:cubicBezTo>
                  <a:pt x="13840" y="451"/>
                  <a:pt x="13840" y="451"/>
                  <a:pt x="13840" y="451"/>
                </a:cubicBezTo>
                <a:lnTo>
                  <a:pt x="13840" y="451"/>
                </a:lnTo>
                <a:lnTo>
                  <a:pt x="13840" y="451"/>
                </a:lnTo>
                <a:cubicBezTo>
                  <a:pt x="13855" y="451"/>
                  <a:pt x="13862" y="451"/>
                  <a:pt x="13866" y="451"/>
                </a:cubicBezTo>
                <a:cubicBezTo>
                  <a:pt x="13869" y="451"/>
                  <a:pt x="13869" y="451"/>
                  <a:pt x="13869" y="451"/>
                </a:cubicBezTo>
                <a:cubicBezTo>
                  <a:pt x="13884" y="451"/>
                  <a:pt x="13891" y="451"/>
                  <a:pt x="13898" y="451"/>
                </a:cubicBezTo>
                <a:cubicBezTo>
                  <a:pt x="13905" y="451"/>
                  <a:pt x="13913" y="451"/>
                  <a:pt x="13927" y="451"/>
                </a:cubicBezTo>
                <a:lnTo>
                  <a:pt x="13927" y="451"/>
                </a:lnTo>
                <a:cubicBezTo>
                  <a:pt x="13927" y="466"/>
                  <a:pt x="13934" y="473"/>
                  <a:pt x="13942" y="477"/>
                </a:cubicBezTo>
                <a:cubicBezTo>
                  <a:pt x="13949" y="481"/>
                  <a:pt x="13956" y="481"/>
                  <a:pt x="13956" y="481"/>
                </a:cubicBezTo>
                <a:cubicBezTo>
                  <a:pt x="13971" y="481"/>
                  <a:pt x="13978" y="481"/>
                  <a:pt x="13981" y="481"/>
                </a:cubicBezTo>
                <a:cubicBezTo>
                  <a:pt x="13985" y="481"/>
                  <a:pt x="13985" y="481"/>
                  <a:pt x="13985" y="481"/>
                </a:cubicBezTo>
                <a:lnTo>
                  <a:pt x="13985" y="481"/>
                </a:lnTo>
                <a:lnTo>
                  <a:pt x="13956" y="481"/>
                </a:lnTo>
                <a:moveTo>
                  <a:pt x="14246" y="631"/>
                </a:moveTo>
                <a:cubicBezTo>
                  <a:pt x="14246" y="616"/>
                  <a:pt x="14217" y="601"/>
                  <a:pt x="14188" y="590"/>
                </a:cubicBezTo>
                <a:cubicBezTo>
                  <a:pt x="14159" y="578"/>
                  <a:pt x="14130" y="571"/>
                  <a:pt x="14130" y="571"/>
                </a:cubicBezTo>
                <a:lnTo>
                  <a:pt x="14130" y="571"/>
                </a:lnTo>
                <a:cubicBezTo>
                  <a:pt x="14144" y="586"/>
                  <a:pt x="14159" y="593"/>
                  <a:pt x="14170" y="597"/>
                </a:cubicBezTo>
                <a:cubicBezTo>
                  <a:pt x="14180" y="601"/>
                  <a:pt x="14188" y="601"/>
                  <a:pt x="14188" y="601"/>
                </a:cubicBezTo>
                <a:cubicBezTo>
                  <a:pt x="14202" y="601"/>
                  <a:pt x="14209" y="601"/>
                  <a:pt x="14213" y="605"/>
                </a:cubicBezTo>
                <a:cubicBezTo>
                  <a:pt x="14217" y="608"/>
                  <a:pt x="14217" y="616"/>
                  <a:pt x="14217" y="631"/>
                </a:cubicBezTo>
                <a:cubicBezTo>
                  <a:pt x="14217" y="616"/>
                  <a:pt x="14217" y="608"/>
                  <a:pt x="14217" y="605"/>
                </a:cubicBezTo>
                <a:cubicBezTo>
                  <a:pt x="14217" y="601"/>
                  <a:pt x="14217" y="601"/>
                  <a:pt x="14217" y="601"/>
                </a:cubicBezTo>
                <a:lnTo>
                  <a:pt x="14246" y="631"/>
                </a:lnTo>
                <a:lnTo>
                  <a:pt x="14246" y="631"/>
                </a:lnTo>
                <a:moveTo>
                  <a:pt x="13782" y="421"/>
                </a:moveTo>
                <a:cubicBezTo>
                  <a:pt x="13768" y="421"/>
                  <a:pt x="13761" y="421"/>
                  <a:pt x="13753" y="421"/>
                </a:cubicBezTo>
                <a:cubicBezTo>
                  <a:pt x="13746" y="421"/>
                  <a:pt x="13739" y="421"/>
                  <a:pt x="13724" y="421"/>
                </a:cubicBezTo>
                <a:cubicBezTo>
                  <a:pt x="13724" y="406"/>
                  <a:pt x="13717" y="398"/>
                  <a:pt x="13710" y="394"/>
                </a:cubicBezTo>
                <a:cubicBezTo>
                  <a:pt x="13703" y="391"/>
                  <a:pt x="13695" y="391"/>
                  <a:pt x="13695" y="391"/>
                </a:cubicBezTo>
                <a:lnTo>
                  <a:pt x="13695" y="391"/>
                </a:lnTo>
                <a:cubicBezTo>
                  <a:pt x="13638" y="376"/>
                  <a:pt x="13601" y="368"/>
                  <a:pt x="13576" y="364"/>
                </a:cubicBezTo>
                <a:cubicBezTo>
                  <a:pt x="13551" y="361"/>
                  <a:pt x="13536" y="361"/>
                  <a:pt x="13522" y="361"/>
                </a:cubicBezTo>
                <a:cubicBezTo>
                  <a:pt x="13536" y="361"/>
                  <a:pt x="13551" y="361"/>
                  <a:pt x="13562" y="361"/>
                </a:cubicBezTo>
                <a:cubicBezTo>
                  <a:pt x="13572" y="361"/>
                  <a:pt x="13580" y="361"/>
                  <a:pt x="13580" y="361"/>
                </a:cubicBezTo>
                <a:lnTo>
                  <a:pt x="13580" y="361"/>
                </a:lnTo>
                <a:cubicBezTo>
                  <a:pt x="13551" y="361"/>
                  <a:pt x="13522" y="353"/>
                  <a:pt x="13493" y="345"/>
                </a:cubicBezTo>
                <a:cubicBezTo>
                  <a:pt x="13464" y="338"/>
                  <a:pt x="13435" y="330"/>
                  <a:pt x="13406" y="330"/>
                </a:cubicBezTo>
                <a:lnTo>
                  <a:pt x="13406" y="330"/>
                </a:lnTo>
                <a:cubicBezTo>
                  <a:pt x="13435" y="345"/>
                  <a:pt x="13471" y="353"/>
                  <a:pt x="13507" y="361"/>
                </a:cubicBezTo>
                <a:cubicBezTo>
                  <a:pt x="13543" y="368"/>
                  <a:pt x="13580" y="376"/>
                  <a:pt x="13609" y="391"/>
                </a:cubicBezTo>
                <a:lnTo>
                  <a:pt x="13609" y="391"/>
                </a:lnTo>
                <a:cubicBezTo>
                  <a:pt x="13782" y="451"/>
                  <a:pt x="13869" y="481"/>
                  <a:pt x="13916" y="496"/>
                </a:cubicBezTo>
                <a:cubicBezTo>
                  <a:pt x="13963" y="511"/>
                  <a:pt x="13971" y="511"/>
                  <a:pt x="13985" y="511"/>
                </a:cubicBezTo>
                <a:cubicBezTo>
                  <a:pt x="13971" y="496"/>
                  <a:pt x="13949" y="488"/>
                  <a:pt x="13927" y="481"/>
                </a:cubicBezTo>
                <a:cubicBezTo>
                  <a:pt x="13905" y="473"/>
                  <a:pt x="13884" y="466"/>
                  <a:pt x="13869" y="451"/>
                </a:cubicBezTo>
                <a:cubicBezTo>
                  <a:pt x="13884" y="466"/>
                  <a:pt x="13891" y="473"/>
                  <a:pt x="13895" y="477"/>
                </a:cubicBezTo>
                <a:cubicBezTo>
                  <a:pt x="13898" y="481"/>
                  <a:pt x="13898" y="481"/>
                  <a:pt x="13898" y="481"/>
                </a:cubicBezTo>
                <a:lnTo>
                  <a:pt x="13898" y="481"/>
                </a:lnTo>
                <a:cubicBezTo>
                  <a:pt x="13884" y="466"/>
                  <a:pt x="13876" y="458"/>
                  <a:pt x="13869" y="454"/>
                </a:cubicBezTo>
                <a:cubicBezTo>
                  <a:pt x="13862" y="451"/>
                  <a:pt x="13855" y="451"/>
                  <a:pt x="13840" y="451"/>
                </a:cubicBezTo>
                <a:cubicBezTo>
                  <a:pt x="13855" y="451"/>
                  <a:pt x="13862" y="451"/>
                  <a:pt x="13866" y="451"/>
                </a:cubicBezTo>
                <a:cubicBezTo>
                  <a:pt x="13869" y="451"/>
                  <a:pt x="13869" y="451"/>
                  <a:pt x="13869" y="451"/>
                </a:cubicBezTo>
                <a:cubicBezTo>
                  <a:pt x="13855" y="451"/>
                  <a:pt x="13847" y="451"/>
                  <a:pt x="13844" y="451"/>
                </a:cubicBezTo>
                <a:cubicBezTo>
                  <a:pt x="13840" y="451"/>
                  <a:pt x="13840" y="451"/>
                  <a:pt x="13840" y="451"/>
                </a:cubicBezTo>
                <a:lnTo>
                  <a:pt x="13840" y="451"/>
                </a:lnTo>
                <a:cubicBezTo>
                  <a:pt x="13840" y="451"/>
                  <a:pt x="13833" y="443"/>
                  <a:pt x="13822" y="436"/>
                </a:cubicBezTo>
                <a:cubicBezTo>
                  <a:pt x="13811" y="428"/>
                  <a:pt x="13797" y="421"/>
                  <a:pt x="13782" y="421"/>
                </a:cubicBezTo>
                <a:moveTo>
                  <a:pt x="13319" y="300"/>
                </a:moveTo>
                <a:cubicBezTo>
                  <a:pt x="13247" y="285"/>
                  <a:pt x="13210" y="278"/>
                  <a:pt x="13192" y="274"/>
                </a:cubicBezTo>
                <a:cubicBezTo>
                  <a:pt x="13174" y="270"/>
                  <a:pt x="13174" y="270"/>
                  <a:pt x="13174" y="270"/>
                </a:cubicBezTo>
                <a:cubicBezTo>
                  <a:pt x="13174" y="270"/>
                  <a:pt x="13182" y="270"/>
                  <a:pt x="13192" y="274"/>
                </a:cubicBezTo>
                <a:cubicBezTo>
                  <a:pt x="13203" y="278"/>
                  <a:pt x="13218" y="285"/>
                  <a:pt x="13232" y="300"/>
                </a:cubicBezTo>
                <a:cubicBezTo>
                  <a:pt x="13232" y="300"/>
                  <a:pt x="13232" y="300"/>
                  <a:pt x="13225" y="297"/>
                </a:cubicBezTo>
                <a:cubicBezTo>
                  <a:pt x="13218" y="293"/>
                  <a:pt x="13203" y="285"/>
                  <a:pt x="13174" y="270"/>
                </a:cubicBezTo>
                <a:cubicBezTo>
                  <a:pt x="13160" y="270"/>
                  <a:pt x="13153" y="270"/>
                  <a:pt x="13145" y="270"/>
                </a:cubicBezTo>
                <a:cubicBezTo>
                  <a:pt x="13138" y="270"/>
                  <a:pt x="13131" y="270"/>
                  <a:pt x="13116" y="270"/>
                </a:cubicBezTo>
                <a:lnTo>
                  <a:pt x="13116" y="270"/>
                </a:lnTo>
                <a:cubicBezTo>
                  <a:pt x="13131" y="270"/>
                  <a:pt x="13145" y="270"/>
                  <a:pt x="13160" y="274"/>
                </a:cubicBezTo>
                <a:cubicBezTo>
                  <a:pt x="13174" y="278"/>
                  <a:pt x="13189" y="285"/>
                  <a:pt x="13203" y="300"/>
                </a:cubicBezTo>
                <a:cubicBezTo>
                  <a:pt x="13189" y="300"/>
                  <a:pt x="13182" y="300"/>
                  <a:pt x="13178" y="300"/>
                </a:cubicBezTo>
                <a:cubicBezTo>
                  <a:pt x="13174" y="300"/>
                  <a:pt x="13174" y="300"/>
                  <a:pt x="13174" y="300"/>
                </a:cubicBezTo>
                <a:cubicBezTo>
                  <a:pt x="13189" y="300"/>
                  <a:pt x="13203" y="300"/>
                  <a:pt x="13218" y="300"/>
                </a:cubicBezTo>
                <a:cubicBezTo>
                  <a:pt x="13232" y="300"/>
                  <a:pt x="13247" y="300"/>
                  <a:pt x="13261" y="300"/>
                </a:cubicBezTo>
                <a:cubicBezTo>
                  <a:pt x="13247" y="300"/>
                  <a:pt x="13239" y="300"/>
                  <a:pt x="13236" y="300"/>
                </a:cubicBezTo>
                <a:cubicBezTo>
                  <a:pt x="13232" y="300"/>
                  <a:pt x="13232" y="300"/>
                  <a:pt x="13232" y="300"/>
                </a:cubicBezTo>
                <a:cubicBezTo>
                  <a:pt x="13261" y="330"/>
                  <a:pt x="13290" y="330"/>
                  <a:pt x="13319" y="330"/>
                </a:cubicBezTo>
                <a:cubicBezTo>
                  <a:pt x="13348" y="330"/>
                  <a:pt x="13348" y="330"/>
                  <a:pt x="13348" y="330"/>
                </a:cubicBezTo>
                <a:cubicBezTo>
                  <a:pt x="13362" y="330"/>
                  <a:pt x="13370" y="330"/>
                  <a:pt x="13388" y="338"/>
                </a:cubicBezTo>
                <a:cubicBezTo>
                  <a:pt x="13406" y="345"/>
                  <a:pt x="13435" y="361"/>
                  <a:pt x="13493" y="391"/>
                </a:cubicBezTo>
                <a:cubicBezTo>
                  <a:pt x="13507" y="391"/>
                  <a:pt x="13514" y="391"/>
                  <a:pt x="13518" y="391"/>
                </a:cubicBezTo>
                <a:cubicBezTo>
                  <a:pt x="13522" y="391"/>
                  <a:pt x="13522" y="391"/>
                  <a:pt x="13522" y="391"/>
                </a:cubicBezTo>
                <a:cubicBezTo>
                  <a:pt x="13536" y="391"/>
                  <a:pt x="13551" y="391"/>
                  <a:pt x="13565" y="391"/>
                </a:cubicBezTo>
                <a:cubicBezTo>
                  <a:pt x="13580" y="391"/>
                  <a:pt x="13594" y="391"/>
                  <a:pt x="13609" y="391"/>
                </a:cubicBezTo>
                <a:lnTo>
                  <a:pt x="13609" y="391"/>
                </a:lnTo>
                <a:cubicBezTo>
                  <a:pt x="13623" y="391"/>
                  <a:pt x="13630" y="391"/>
                  <a:pt x="13634" y="391"/>
                </a:cubicBezTo>
                <a:cubicBezTo>
                  <a:pt x="13638" y="391"/>
                  <a:pt x="13638" y="391"/>
                  <a:pt x="13638" y="391"/>
                </a:cubicBezTo>
                <a:lnTo>
                  <a:pt x="13638" y="391"/>
                </a:lnTo>
                <a:cubicBezTo>
                  <a:pt x="13623" y="391"/>
                  <a:pt x="13616" y="391"/>
                  <a:pt x="13609" y="391"/>
                </a:cubicBezTo>
                <a:cubicBezTo>
                  <a:pt x="13601" y="391"/>
                  <a:pt x="13594" y="391"/>
                  <a:pt x="13580" y="391"/>
                </a:cubicBezTo>
                <a:cubicBezTo>
                  <a:pt x="13551" y="361"/>
                  <a:pt x="13522" y="361"/>
                  <a:pt x="13493" y="361"/>
                </a:cubicBezTo>
                <a:cubicBezTo>
                  <a:pt x="13435" y="361"/>
                  <a:pt x="13377" y="330"/>
                  <a:pt x="13319" y="300"/>
                </a:cubicBezTo>
                <a:moveTo>
                  <a:pt x="12885" y="210"/>
                </a:moveTo>
                <a:cubicBezTo>
                  <a:pt x="12870" y="210"/>
                  <a:pt x="12863" y="210"/>
                  <a:pt x="12859" y="210"/>
                </a:cubicBezTo>
                <a:cubicBezTo>
                  <a:pt x="12856" y="210"/>
                  <a:pt x="12856" y="210"/>
                  <a:pt x="12856" y="210"/>
                </a:cubicBezTo>
                <a:lnTo>
                  <a:pt x="12856" y="210"/>
                </a:lnTo>
                <a:cubicBezTo>
                  <a:pt x="12841" y="210"/>
                  <a:pt x="12834" y="210"/>
                  <a:pt x="12830" y="210"/>
                </a:cubicBezTo>
                <a:cubicBezTo>
                  <a:pt x="12827" y="210"/>
                  <a:pt x="12827" y="210"/>
                  <a:pt x="12827" y="210"/>
                </a:cubicBezTo>
                <a:cubicBezTo>
                  <a:pt x="12783" y="195"/>
                  <a:pt x="12754" y="188"/>
                  <a:pt x="12733" y="184"/>
                </a:cubicBezTo>
                <a:cubicBezTo>
                  <a:pt x="12711" y="180"/>
                  <a:pt x="12697" y="180"/>
                  <a:pt x="12682" y="180"/>
                </a:cubicBezTo>
                <a:cubicBezTo>
                  <a:pt x="12711" y="180"/>
                  <a:pt x="12733" y="180"/>
                  <a:pt x="12751" y="184"/>
                </a:cubicBezTo>
                <a:cubicBezTo>
                  <a:pt x="12769" y="188"/>
                  <a:pt x="12783" y="195"/>
                  <a:pt x="12798" y="210"/>
                </a:cubicBezTo>
                <a:lnTo>
                  <a:pt x="12798" y="210"/>
                </a:lnTo>
                <a:cubicBezTo>
                  <a:pt x="12827" y="210"/>
                  <a:pt x="12849" y="210"/>
                  <a:pt x="12870" y="214"/>
                </a:cubicBezTo>
                <a:cubicBezTo>
                  <a:pt x="12892" y="218"/>
                  <a:pt x="12914" y="225"/>
                  <a:pt x="12943" y="240"/>
                </a:cubicBezTo>
                <a:lnTo>
                  <a:pt x="12943" y="240"/>
                </a:lnTo>
                <a:cubicBezTo>
                  <a:pt x="12986" y="255"/>
                  <a:pt x="13008" y="263"/>
                  <a:pt x="13019" y="267"/>
                </a:cubicBezTo>
                <a:cubicBezTo>
                  <a:pt x="13029" y="270"/>
                  <a:pt x="13029" y="270"/>
                  <a:pt x="13029" y="270"/>
                </a:cubicBezTo>
                <a:lnTo>
                  <a:pt x="13029" y="270"/>
                </a:lnTo>
                <a:lnTo>
                  <a:pt x="13029" y="270"/>
                </a:lnTo>
                <a:cubicBezTo>
                  <a:pt x="13044" y="270"/>
                  <a:pt x="13058" y="270"/>
                  <a:pt x="13069" y="270"/>
                </a:cubicBezTo>
                <a:cubicBezTo>
                  <a:pt x="13080" y="270"/>
                  <a:pt x="13087" y="270"/>
                  <a:pt x="13087" y="270"/>
                </a:cubicBezTo>
                <a:cubicBezTo>
                  <a:pt x="13116" y="270"/>
                  <a:pt x="13131" y="270"/>
                  <a:pt x="13138" y="270"/>
                </a:cubicBezTo>
                <a:cubicBezTo>
                  <a:pt x="13145" y="270"/>
                  <a:pt x="13145" y="270"/>
                  <a:pt x="13145" y="270"/>
                </a:cubicBezTo>
                <a:cubicBezTo>
                  <a:pt x="13145" y="270"/>
                  <a:pt x="13138" y="270"/>
                  <a:pt x="13127" y="270"/>
                </a:cubicBezTo>
                <a:cubicBezTo>
                  <a:pt x="13116" y="270"/>
                  <a:pt x="13102" y="270"/>
                  <a:pt x="13087" y="270"/>
                </a:cubicBezTo>
                <a:cubicBezTo>
                  <a:pt x="13102" y="270"/>
                  <a:pt x="13109" y="270"/>
                  <a:pt x="13113" y="270"/>
                </a:cubicBezTo>
                <a:cubicBezTo>
                  <a:pt x="13116" y="270"/>
                  <a:pt x="13116" y="270"/>
                  <a:pt x="13116" y="270"/>
                </a:cubicBezTo>
                <a:cubicBezTo>
                  <a:pt x="13102" y="270"/>
                  <a:pt x="13095" y="270"/>
                  <a:pt x="13087" y="270"/>
                </a:cubicBezTo>
                <a:cubicBezTo>
                  <a:pt x="13080" y="270"/>
                  <a:pt x="13073" y="270"/>
                  <a:pt x="13058" y="270"/>
                </a:cubicBezTo>
                <a:cubicBezTo>
                  <a:pt x="13058" y="255"/>
                  <a:pt x="13058" y="248"/>
                  <a:pt x="13058" y="244"/>
                </a:cubicBezTo>
                <a:cubicBezTo>
                  <a:pt x="13058" y="240"/>
                  <a:pt x="13058" y="240"/>
                  <a:pt x="13058" y="240"/>
                </a:cubicBezTo>
                <a:cubicBezTo>
                  <a:pt x="13058" y="240"/>
                  <a:pt x="13058" y="240"/>
                  <a:pt x="13001" y="240"/>
                </a:cubicBezTo>
                <a:cubicBezTo>
                  <a:pt x="12972" y="240"/>
                  <a:pt x="12943" y="210"/>
                  <a:pt x="12914" y="210"/>
                </a:cubicBezTo>
                <a:lnTo>
                  <a:pt x="12914" y="210"/>
                </a:lnTo>
                <a:lnTo>
                  <a:pt x="12885" y="210"/>
                </a:lnTo>
                <a:moveTo>
                  <a:pt x="13290" y="330"/>
                </a:moveTo>
                <a:cubicBezTo>
                  <a:pt x="13276" y="315"/>
                  <a:pt x="13268" y="308"/>
                  <a:pt x="13265" y="304"/>
                </a:cubicBezTo>
                <a:cubicBezTo>
                  <a:pt x="13261" y="300"/>
                  <a:pt x="13261" y="300"/>
                  <a:pt x="13261" y="300"/>
                </a:cubicBezTo>
                <a:cubicBezTo>
                  <a:pt x="13247" y="300"/>
                  <a:pt x="13239" y="300"/>
                  <a:pt x="13236" y="300"/>
                </a:cubicBezTo>
                <a:cubicBezTo>
                  <a:pt x="13232" y="300"/>
                  <a:pt x="13232" y="300"/>
                  <a:pt x="13232" y="300"/>
                </a:cubicBezTo>
                <a:cubicBezTo>
                  <a:pt x="13218" y="300"/>
                  <a:pt x="13210" y="300"/>
                  <a:pt x="13207" y="300"/>
                </a:cubicBezTo>
                <a:cubicBezTo>
                  <a:pt x="13203" y="300"/>
                  <a:pt x="13203" y="300"/>
                  <a:pt x="13203" y="300"/>
                </a:cubicBezTo>
                <a:lnTo>
                  <a:pt x="13203" y="300"/>
                </a:lnTo>
                <a:cubicBezTo>
                  <a:pt x="13189" y="300"/>
                  <a:pt x="13174" y="300"/>
                  <a:pt x="13163" y="300"/>
                </a:cubicBezTo>
                <a:cubicBezTo>
                  <a:pt x="13153" y="300"/>
                  <a:pt x="13145" y="300"/>
                  <a:pt x="13145" y="300"/>
                </a:cubicBezTo>
                <a:lnTo>
                  <a:pt x="13145" y="300"/>
                </a:lnTo>
                <a:cubicBezTo>
                  <a:pt x="13131" y="285"/>
                  <a:pt x="13124" y="278"/>
                  <a:pt x="13120" y="274"/>
                </a:cubicBezTo>
                <a:cubicBezTo>
                  <a:pt x="13116" y="270"/>
                  <a:pt x="13116" y="270"/>
                  <a:pt x="13116" y="270"/>
                </a:cubicBezTo>
                <a:cubicBezTo>
                  <a:pt x="13131" y="285"/>
                  <a:pt x="13138" y="293"/>
                  <a:pt x="13142" y="297"/>
                </a:cubicBezTo>
                <a:cubicBezTo>
                  <a:pt x="13145" y="300"/>
                  <a:pt x="13145" y="300"/>
                  <a:pt x="13145" y="300"/>
                </a:cubicBezTo>
                <a:lnTo>
                  <a:pt x="13145" y="300"/>
                </a:lnTo>
                <a:lnTo>
                  <a:pt x="13145" y="300"/>
                </a:lnTo>
                <a:cubicBezTo>
                  <a:pt x="13189" y="300"/>
                  <a:pt x="13210" y="300"/>
                  <a:pt x="13225" y="304"/>
                </a:cubicBezTo>
                <a:cubicBezTo>
                  <a:pt x="13239" y="308"/>
                  <a:pt x="13247" y="315"/>
                  <a:pt x="13261" y="330"/>
                </a:cubicBezTo>
                <a:lnTo>
                  <a:pt x="13261" y="330"/>
                </a:lnTo>
                <a:cubicBezTo>
                  <a:pt x="13261" y="330"/>
                  <a:pt x="13268" y="330"/>
                  <a:pt x="13279" y="330"/>
                </a:cubicBezTo>
                <a:cubicBezTo>
                  <a:pt x="13290" y="330"/>
                  <a:pt x="13305" y="330"/>
                  <a:pt x="13319" y="330"/>
                </a:cubicBezTo>
                <a:lnTo>
                  <a:pt x="13319" y="330"/>
                </a:lnTo>
                <a:lnTo>
                  <a:pt x="13290" y="330"/>
                </a:lnTo>
                <a:moveTo>
                  <a:pt x="12740" y="180"/>
                </a:moveTo>
                <a:cubicBezTo>
                  <a:pt x="12740" y="180"/>
                  <a:pt x="12718" y="180"/>
                  <a:pt x="12693" y="180"/>
                </a:cubicBezTo>
                <a:cubicBezTo>
                  <a:pt x="12668" y="180"/>
                  <a:pt x="12639" y="180"/>
                  <a:pt x="12624" y="180"/>
                </a:cubicBezTo>
                <a:cubicBezTo>
                  <a:pt x="12639" y="180"/>
                  <a:pt x="12646" y="180"/>
                  <a:pt x="12649" y="180"/>
                </a:cubicBezTo>
                <a:cubicBezTo>
                  <a:pt x="12653" y="180"/>
                  <a:pt x="12653" y="180"/>
                  <a:pt x="12653" y="180"/>
                </a:cubicBezTo>
                <a:lnTo>
                  <a:pt x="12624" y="180"/>
                </a:lnTo>
                <a:cubicBezTo>
                  <a:pt x="12639" y="180"/>
                  <a:pt x="12646" y="180"/>
                  <a:pt x="12649" y="180"/>
                </a:cubicBezTo>
                <a:cubicBezTo>
                  <a:pt x="12653" y="180"/>
                  <a:pt x="12653" y="180"/>
                  <a:pt x="12653" y="180"/>
                </a:cubicBezTo>
                <a:cubicBezTo>
                  <a:pt x="12668" y="180"/>
                  <a:pt x="12682" y="180"/>
                  <a:pt x="12697" y="180"/>
                </a:cubicBezTo>
                <a:cubicBezTo>
                  <a:pt x="12711" y="180"/>
                  <a:pt x="12725" y="180"/>
                  <a:pt x="12740" y="180"/>
                </a:cubicBezTo>
                <a:cubicBezTo>
                  <a:pt x="12740" y="195"/>
                  <a:pt x="12747" y="203"/>
                  <a:pt x="12758" y="207"/>
                </a:cubicBezTo>
                <a:cubicBezTo>
                  <a:pt x="12769" y="210"/>
                  <a:pt x="12783" y="210"/>
                  <a:pt x="12798" y="210"/>
                </a:cubicBezTo>
                <a:lnTo>
                  <a:pt x="12798" y="210"/>
                </a:lnTo>
                <a:cubicBezTo>
                  <a:pt x="12783" y="210"/>
                  <a:pt x="12776" y="210"/>
                  <a:pt x="12769" y="207"/>
                </a:cubicBezTo>
                <a:cubicBezTo>
                  <a:pt x="12762" y="203"/>
                  <a:pt x="12754" y="195"/>
                  <a:pt x="12740" y="180"/>
                </a:cubicBezTo>
                <a:moveTo>
                  <a:pt x="14101" y="1803"/>
                </a:moveTo>
                <a:cubicBezTo>
                  <a:pt x="14101" y="1772"/>
                  <a:pt x="14101" y="1772"/>
                  <a:pt x="14072" y="1772"/>
                </a:cubicBezTo>
                <a:cubicBezTo>
                  <a:pt x="14043" y="1772"/>
                  <a:pt x="14043" y="1772"/>
                  <a:pt x="14043" y="1772"/>
                </a:cubicBezTo>
                <a:cubicBezTo>
                  <a:pt x="14028" y="1757"/>
                  <a:pt x="14021" y="1750"/>
                  <a:pt x="14018" y="1746"/>
                </a:cubicBezTo>
                <a:cubicBezTo>
                  <a:pt x="14014" y="1742"/>
                  <a:pt x="14014" y="1742"/>
                  <a:pt x="14014" y="1742"/>
                </a:cubicBezTo>
                <a:cubicBezTo>
                  <a:pt x="13999" y="1742"/>
                  <a:pt x="13985" y="1742"/>
                  <a:pt x="13967" y="1742"/>
                </a:cubicBezTo>
                <a:cubicBezTo>
                  <a:pt x="13949" y="1742"/>
                  <a:pt x="13927" y="1742"/>
                  <a:pt x="13898" y="1742"/>
                </a:cubicBezTo>
                <a:cubicBezTo>
                  <a:pt x="13913" y="1742"/>
                  <a:pt x="13920" y="1742"/>
                  <a:pt x="13923" y="1742"/>
                </a:cubicBezTo>
                <a:cubicBezTo>
                  <a:pt x="13927" y="1742"/>
                  <a:pt x="13927" y="1742"/>
                  <a:pt x="13927" y="1742"/>
                </a:cubicBezTo>
                <a:cubicBezTo>
                  <a:pt x="13942" y="1757"/>
                  <a:pt x="13949" y="1765"/>
                  <a:pt x="13952" y="1769"/>
                </a:cubicBezTo>
                <a:cubicBezTo>
                  <a:pt x="13956" y="1772"/>
                  <a:pt x="13956" y="1772"/>
                  <a:pt x="13956" y="1772"/>
                </a:cubicBezTo>
                <a:cubicBezTo>
                  <a:pt x="13971" y="1787"/>
                  <a:pt x="13978" y="1803"/>
                  <a:pt x="13985" y="1818"/>
                </a:cubicBezTo>
                <a:cubicBezTo>
                  <a:pt x="13992" y="1833"/>
                  <a:pt x="13999" y="1848"/>
                  <a:pt x="14014" y="1863"/>
                </a:cubicBezTo>
                <a:cubicBezTo>
                  <a:pt x="14043" y="1863"/>
                  <a:pt x="14043" y="1863"/>
                  <a:pt x="14072" y="1863"/>
                </a:cubicBezTo>
                <a:cubicBezTo>
                  <a:pt x="14101" y="1863"/>
                  <a:pt x="14072" y="1863"/>
                  <a:pt x="14072" y="1833"/>
                </a:cubicBezTo>
                <a:lnTo>
                  <a:pt x="14072" y="1833"/>
                </a:lnTo>
                <a:lnTo>
                  <a:pt x="14072" y="1833"/>
                </a:lnTo>
                <a:cubicBezTo>
                  <a:pt x="14086" y="1833"/>
                  <a:pt x="14094" y="1833"/>
                  <a:pt x="14097" y="1833"/>
                </a:cubicBezTo>
                <a:cubicBezTo>
                  <a:pt x="14101" y="1833"/>
                  <a:pt x="14101" y="1833"/>
                  <a:pt x="14101" y="1833"/>
                </a:cubicBezTo>
                <a:lnTo>
                  <a:pt x="14101" y="1833"/>
                </a:lnTo>
                <a:cubicBezTo>
                  <a:pt x="14101" y="1818"/>
                  <a:pt x="14101" y="1810"/>
                  <a:pt x="14101" y="1806"/>
                </a:cubicBezTo>
                <a:cubicBezTo>
                  <a:pt x="14101" y="1803"/>
                  <a:pt x="14101" y="1803"/>
                  <a:pt x="14101" y="1803"/>
                </a:cubicBezTo>
                <a:moveTo>
                  <a:pt x="13695" y="691"/>
                </a:moveTo>
                <a:cubicBezTo>
                  <a:pt x="13666" y="676"/>
                  <a:pt x="13652" y="668"/>
                  <a:pt x="13634" y="661"/>
                </a:cubicBezTo>
                <a:cubicBezTo>
                  <a:pt x="13616" y="653"/>
                  <a:pt x="13594" y="646"/>
                  <a:pt x="13551" y="631"/>
                </a:cubicBezTo>
                <a:lnTo>
                  <a:pt x="13551" y="631"/>
                </a:lnTo>
                <a:lnTo>
                  <a:pt x="13551" y="631"/>
                </a:lnTo>
                <a:cubicBezTo>
                  <a:pt x="13551" y="631"/>
                  <a:pt x="13551" y="631"/>
                  <a:pt x="13547" y="631"/>
                </a:cubicBezTo>
                <a:cubicBezTo>
                  <a:pt x="13543" y="631"/>
                  <a:pt x="13536" y="631"/>
                  <a:pt x="13522" y="631"/>
                </a:cubicBezTo>
                <a:cubicBezTo>
                  <a:pt x="13536" y="646"/>
                  <a:pt x="13551" y="653"/>
                  <a:pt x="13565" y="661"/>
                </a:cubicBezTo>
                <a:cubicBezTo>
                  <a:pt x="13580" y="668"/>
                  <a:pt x="13594" y="676"/>
                  <a:pt x="13609" y="691"/>
                </a:cubicBezTo>
                <a:lnTo>
                  <a:pt x="13609" y="691"/>
                </a:lnTo>
                <a:cubicBezTo>
                  <a:pt x="13594" y="691"/>
                  <a:pt x="13587" y="691"/>
                  <a:pt x="13583" y="691"/>
                </a:cubicBezTo>
                <a:cubicBezTo>
                  <a:pt x="13580" y="691"/>
                  <a:pt x="13580" y="691"/>
                  <a:pt x="13580" y="691"/>
                </a:cubicBezTo>
                <a:lnTo>
                  <a:pt x="13609" y="691"/>
                </a:lnTo>
                <a:cubicBezTo>
                  <a:pt x="13594" y="691"/>
                  <a:pt x="13587" y="691"/>
                  <a:pt x="13583" y="691"/>
                </a:cubicBezTo>
                <a:cubicBezTo>
                  <a:pt x="13580" y="691"/>
                  <a:pt x="13580" y="691"/>
                  <a:pt x="13580" y="691"/>
                </a:cubicBezTo>
                <a:cubicBezTo>
                  <a:pt x="13580" y="706"/>
                  <a:pt x="13580" y="713"/>
                  <a:pt x="13580" y="717"/>
                </a:cubicBezTo>
                <a:cubicBezTo>
                  <a:pt x="13580" y="721"/>
                  <a:pt x="13580" y="721"/>
                  <a:pt x="13580" y="721"/>
                </a:cubicBezTo>
                <a:lnTo>
                  <a:pt x="13580" y="721"/>
                </a:lnTo>
                <a:lnTo>
                  <a:pt x="13580" y="721"/>
                </a:lnTo>
                <a:cubicBezTo>
                  <a:pt x="13565" y="721"/>
                  <a:pt x="13558" y="721"/>
                  <a:pt x="13551" y="721"/>
                </a:cubicBezTo>
                <a:cubicBezTo>
                  <a:pt x="13543" y="721"/>
                  <a:pt x="13536" y="721"/>
                  <a:pt x="13522" y="721"/>
                </a:cubicBezTo>
                <a:lnTo>
                  <a:pt x="13522" y="721"/>
                </a:lnTo>
                <a:lnTo>
                  <a:pt x="13522" y="721"/>
                </a:lnTo>
                <a:cubicBezTo>
                  <a:pt x="13507" y="721"/>
                  <a:pt x="13500" y="721"/>
                  <a:pt x="13496" y="721"/>
                </a:cubicBezTo>
                <a:cubicBezTo>
                  <a:pt x="13493" y="721"/>
                  <a:pt x="13493" y="721"/>
                  <a:pt x="13493" y="721"/>
                </a:cubicBezTo>
                <a:lnTo>
                  <a:pt x="13493" y="721"/>
                </a:lnTo>
                <a:cubicBezTo>
                  <a:pt x="13493" y="736"/>
                  <a:pt x="13493" y="744"/>
                  <a:pt x="13500" y="751"/>
                </a:cubicBezTo>
                <a:cubicBezTo>
                  <a:pt x="13507" y="759"/>
                  <a:pt x="13522" y="766"/>
                  <a:pt x="13551" y="781"/>
                </a:cubicBezTo>
                <a:cubicBezTo>
                  <a:pt x="13536" y="781"/>
                  <a:pt x="13522" y="781"/>
                  <a:pt x="13511" y="781"/>
                </a:cubicBezTo>
                <a:cubicBezTo>
                  <a:pt x="13500" y="781"/>
                  <a:pt x="13493" y="781"/>
                  <a:pt x="13493" y="781"/>
                </a:cubicBezTo>
                <a:cubicBezTo>
                  <a:pt x="13493" y="781"/>
                  <a:pt x="13493" y="781"/>
                  <a:pt x="13496" y="785"/>
                </a:cubicBezTo>
                <a:cubicBezTo>
                  <a:pt x="13500" y="789"/>
                  <a:pt x="13507" y="796"/>
                  <a:pt x="13522" y="811"/>
                </a:cubicBezTo>
                <a:lnTo>
                  <a:pt x="13522" y="811"/>
                </a:lnTo>
                <a:cubicBezTo>
                  <a:pt x="13522" y="811"/>
                  <a:pt x="13522" y="811"/>
                  <a:pt x="13518" y="815"/>
                </a:cubicBezTo>
                <a:cubicBezTo>
                  <a:pt x="13514" y="819"/>
                  <a:pt x="13507" y="826"/>
                  <a:pt x="13493" y="841"/>
                </a:cubicBezTo>
                <a:cubicBezTo>
                  <a:pt x="13493" y="841"/>
                  <a:pt x="13493" y="841"/>
                  <a:pt x="13504" y="849"/>
                </a:cubicBezTo>
                <a:cubicBezTo>
                  <a:pt x="13514" y="856"/>
                  <a:pt x="13536" y="871"/>
                  <a:pt x="13580" y="901"/>
                </a:cubicBezTo>
                <a:cubicBezTo>
                  <a:pt x="13565" y="901"/>
                  <a:pt x="13551" y="894"/>
                  <a:pt x="13540" y="890"/>
                </a:cubicBezTo>
                <a:cubicBezTo>
                  <a:pt x="13529" y="886"/>
                  <a:pt x="13522" y="886"/>
                  <a:pt x="13522" y="901"/>
                </a:cubicBezTo>
                <a:cubicBezTo>
                  <a:pt x="13536" y="901"/>
                  <a:pt x="13551" y="909"/>
                  <a:pt x="13565" y="920"/>
                </a:cubicBezTo>
                <a:cubicBezTo>
                  <a:pt x="13580" y="931"/>
                  <a:pt x="13594" y="946"/>
                  <a:pt x="13609" y="961"/>
                </a:cubicBezTo>
                <a:cubicBezTo>
                  <a:pt x="13609" y="976"/>
                  <a:pt x="13609" y="984"/>
                  <a:pt x="13609" y="988"/>
                </a:cubicBezTo>
                <a:cubicBezTo>
                  <a:pt x="13609" y="991"/>
                  <a:pt x="13609" y="991"/>
                  <a:pt x="13609" y="991"/>
                </a:cubicBezTo>
                <a:cubicBezTo>
                  <a:pt x="13623" y="991"/>
                  <a:pt x="13630" y="991"/>
                  <a:pt x="13638" y="995"/>
                </a:cubicBezTo>
                <a:cubicBezTo>
                  <a:pt x="13645" y="999"/>
                  <a:pt x="13652" y="1006"/>
                  <a:pt x="13666" y="1021"/>
                </a:cubicBezTo>
                <a:cubicBezTo>
                  <a:pt x="13652" y="1021"/>
                  <a:pt x="13645" y="1014"/>
                  <a:pt x="13638" y="1010"/>
                </a:cubicBezTo>
                <a:cubicBezTo>
                  <a:pt x="13630" y="1006"/>
                  <a:pt x="13623" y="1006"/>
                  <a:pt x="13609" y="1021"/>
                </a:cubicBezTo>
                <a:cubicBezTo>
                  <a:pt x="13609" y="1021"/>
                  <a:pt x="13609" y="1021"/>
                  <a:pt x="13609" y="1025"/>
                </a:cubicBezTo>
                <a:cubicBezTo>
                  <a:pt x="13609" y="1029"/>
                  <a:pt x="13609" y="1036"/>
                  <a:pt x="13609" y="1051"/>
                </a:cubicBezTo>
                <a:cubicBezTo>
                  <a:pt x="13609" y="1051"/>
                  <a:pt x="13623" y="1066"/>
                  <a:pt x="13638" y="1078"/>
                </a:cubicBezTo>
                <a:cubicBezTo>
                  <a:pt x="13652" y="1089"/>
                  <a:pt x="13666" y="1097"/>
                  <a:pt x="13666" y="1082"/>
                </a:cubicBezTo>
                <a:cubicBezTo>
                  <a:pt x="13666" y="1082"/>
                  <a:pt x="13666" y="1082"/>
                  <a:pt x="13674" y="1085"/>
                </a:cubicBezTo>
                <a:cubicBezTo>
                  <a:pt x="13681" y="1089"/>
                  <a:pt x="13695" y="1097"/>
                  <a:pt x="13724" y="1112"/>
                </a:cubicBezTo>
                <a:lnTo>
                  <a:pt x="13724" y="1112"/>
                </a:lnTo>
                <a:cubicBezTo>
                  <a:pt x="13739" y="1112"/>
                  <a:pt x="13746" y="1112"/>
                  <a:pt x="13750" y="1112"/>
                </a:cubicBezTo>
                <a:cubicBezTo>
                  <a:pt x="13753" y="1112"/>
                  <a:pt x="13753" y="1112"/>
                  <a:pt x="13753" y="1112"/>
                </a:cubicBezTo>
                <a:cubicBezTo>
                  <a:pt x="13739" y="1127"/>
                  <a:pt x="13724" y="1127"/>
                  <a:pt x="13714" y="1127"/>
                </a:cubicBezTo>
                <a:cubicBezTo>
                  <a:pt x="13703" y="1127"/>
                  <a:pt x="13695" y="1127"/>
                  <a:pt x="13695" y="1142"/>
                </a:cubicBezTo>
                <a:cubicBezTo>
                  <a:pt x="13695" y="1142"/>
                  <a:pt x="13703" y="1149"/>
                  <a:pt x="13714" y="1157"/>
                </a:cubicBezTo>
                <a:cubicBezTo>
                  <a:pt x="13724" y="1164"/>
                  <a:pt x="13739" y="1172"/>
                  <a:pt x="13753" y="1172"/>
                </a:cubicBezTo>
                <a:cubicBezTo>
                  <a:pt x="13739" y="1172"/>
                  <a:pt x="13724" y="1172"/>
                  <a:pt x="13714" y="1175"/>
                </a:cubicBezTo>
                <a:cubicBezTo>
                  <a:pt x="13703" y="1179"/>
                  <a:pt x="13695" y="1187"/>
                  <a:pt x="13695" y="1202"/>
                </a:cubicBezTo>
                <a:cubicBezTo>
                  <a:pt x="13710" y="1217"/>
                  <a:pt x="13724" y="1224"/>
                  <a:pt x="13735" y="1232"/>
                </a:cubicBezTo>
                <a:cubicBezTo>
                  <a:pt x="13746" y="1239"/>
                  <a:pt x="13753" y="1247"/>
                  <a:pt x="13753" y="1262"/>
                </a:cubicBezTo>
                <a:cubicBezTo>
                  <a:pt x="13753" y="1262"/>
                  <a:pt x="13753" y="1262"/>
                  <a:pt x="13757" y="1266"/>
                </a:cubicBezTo>
                <a:cubicBezTo>
                  <a:pt x="13761" y="1269"/>
                  <a:pt x="13768" y="1277"/>
                  <a:pt x="13782" y="1292"/>
                </a:cubicBezTo>
                <a:cubicBezTo>
                  <a:pt x="13768" y="1292"/>
                  <a:pt x="13761" y="1292"/>
                  <a:pt x="13757" y="1292"/>
                </a:cubicBezTo>
                <a:cubicBezTo>
                  <a:pt x="13753" y="1292"/>
                  <a:pt x="13753" y="1292"/>
                  <a:pt x="13753" y="1292"/>
                </a:cubicBezTo>
                <a:cubicBezTo>
                  <a:pt x="13753" y="1292"/>
                  <a:pt x="13753" y="1292"/>
                  <a:pt x="13757" y="1296"/>
                </a:cubicBezTo>
                <a:cubicBezTo>
                  <a:pt x="13761" y="1299"/>
                  <a:pt x="13768" y="1307"/>
                  <a:pt x="13782" y="1322"/>
                </a:cubicBezTo>
                <a:lnTo>
                  <a:pt x="13782" y="1322"/>
                </a:lnTo>
                <a:cubicBezTo>
                  <a:pt x="13797" y="1352"/>
                  <a:pt x="13811" y="1367"/>
                  <a:pt x="13826" y="1378"/>
                </a:cubicBezTo>
                <a:cubicBezTo>
                  <a:pt x="13840" y="1389"/>
                  <a:pt x="13855" y="1397"/>
                  <a:pt x="13869" y="1412"/>
                </a:cubicBezTo>
                <a:lnTo>
                  <a:pt x="13898" y="1412"/>
                </a:lnTo>
                <a:lnTo>
                  <a:pt x="13898" y="1412"/>
                </a:lnTo>
                <a:lnTo>
                  <a:pt x="13898" y="1412"/>
                </a:lnTo>
                <a:cubicBezTo>
                  <a:pt x="13913" y="1412"/>
                  <a:pt x="13920" y="1412"/>
                  <a:pt x="13927" y="1416"/>
                </a:cubicBezTo>
                <a:cubicBezTo>
                  <a:pt x="13934" y="1419"/>
                  <a:pt x="13942" y="1427"/>
                  <a:pt x="13956" y="1442"/>
                </a:cubicBezTo>
                <a:cubicBezTo>
                  <a:pt x="13956" y="1427"/>
                  <a:pt x="13956" y="1419"/>
                  <a:pt x="13952" y="1416"/>
                </a:cubicBezTo>
                <a:cubicBezTo>
                  <a:pt x="13949" y="1412"/>
                  <a:pt x="13942" y="1412"/>
                  <a:pt x="13927" y="1412"/>
                </a:cubicBezTo>
                <a:cubicBezTo>
                  <a:pt x="13971" y="1427"/>
                  <a:pt x="13999" y="1434"/>
                  <a:pt x="14021" y="1442"/>
                </a:cubicBezTo>
                <a:cubicBezTo>
                  <a:pt x="14043" y="1450"/>
                  <a:pt x="14057" y="1457"/>
                  <a:pt x="14072" y="1472"/>
                </a:cubicBezTo>
                <a:cubicBezTo>
                  <a:pt x="14072" y="1487"/>
                  <a:pt x="14072" y="1495"/>
                  <a:pt x="14072" y="1498"/>
                </a:cubicBezTo>
                <a:cubicBezTo>
                  <a:pt x="14072" y="1502"/>
                  <a:pt x="14072" y="1502"/>
                  <a:pt x="14072" y="1502"/>
                </a:cubicBezTo>
                <a:cubicBezTo>
                  <a:pt x="14086" y="1517"/>
                  <a:pt x="14094" y="1525"/>
                  <a:pt x="14097" y="1528"/>
                </a:cubicBezTo>
                <a:cubicBezTo>
                  <a:pt x="14101" y="1532"/>
                  <a:pt x="14101" y="1532"/>
                  <a:pt x="14101" y="1532"/>
                </a:cubicBezTo>
                <a:cubicBezTo>
                  <a:pt x="14115" y="1532"/>
                  <a:pt x="14123" y="1532"/>
                  <a:pt x="14126" y="1532"/>
                </a:cubicBezTo>
                <a:cubicBezTo>
                  <a:pt x="14130" y="1532"/>
                  <a:pt x="14130" y="1532"/>
                  <a:pt x="14130" y="1532"/>
                </a:cubicBezTo>
                <a:cubicBezTo>
                  <a:pt x="14130" y="1532"/>
                  <a:pt x="14159" y="1532"/>
                  <a:pt x="14188" y="1532"/>
                </a:cubicBezTo>
                <a:cubicBezTo>
                  <a:pt x="14246" y="1532"/>
                  <a:pt x="14303" y="1562"/>
                  <a:pt x="14332" y="1562"/>
                </a:cubicBezTo>
                <a:lnTo>
                  <a:pt x="14361" y="1562"/>
                </a:lnTo>
                <a:cubicBezTo>
                  <a:pt x="14361" y="1562"/>
                  <a:pt x="14361" y="1562"/>
                  <a:pt x="14365" y="1562"/>
                </a:cubicBezTo>
                <a:cubicBezTo>
                  <a:pt x="14369" y="1562"/>
                  <a:pt x="14376" y="1562"/>
                  <a:pt x="14390" y="1562"/>
                </a:cubicBezTo>
                <a:cubicBezTo>
                  <a:pt x="14376" y="1562"/>
                  <a:pt x="14369" y="1555"/>
                  <a:pt x="14361" y="1547"/>
                </a:cubicBezTo>
                <a:cubicBezTo>
                  <a:pt x="14354" y="1540"/>
                  <a:pt x="14347" y="1532"/>
                  <a:pt x="14332" y="1532"/>
                </a:cubicBezTo>
                <a:cubicBezTo>
                  <a:pt x="14332" y="1532"/>
                  <a:pt x="14332" y="1532"/>
                  <a:pt x="14303" y="1513"/>
                </a:cubicBezTo>
                <a:cubicBezTo>
                  <a:pt x="14275" y="1495"/>
                  <a:pt x="14217" y="1457"/>
                  <a:pt x="14101" y="1382"/>
                </a:cubicBezTo>
                <a:cubicBezTo>
                  <a:pt x="14086" y="1367"/>
                  <a:pt x="14065" y="1352"/>
                  <a:pt x="14043" y="1337"/>
                </a:cubicBezTo>
                <a:cubicBezTo>
                  <a:pt x="14021" y="1322"/>
                  <a:pt x="13999" y="1307"/>
                  <a:pt x="13985" y="1292"/>
                </a:cubicBezTo>
                <a:lnTo>
                  <a:pt x="13985" y="1292"/>
                </a:lnTo>
                <a:cubicBezTo>
                  <a:pt x="13985" y="1277"/>
                  <a:pt x="13985" y="1269"/>
                  <a:pt x="13978" y="1262"/>
                </a:cubicBezTo>
                <a:cubicBezTo>
                  <a:pt x="13971" y="1254"/>
                  <a:pt x="13956" y="1247"/>
                  <a:pt x="13927" y="1232"/>
                </a:cubicBezTo>
                <a:cubicBezTo>
                  <a:pt x="13913" y="1217"/>
                  <a:pt x="13905" y="1209"/>
                  <a:pt x="13902" y="1205"/>
                </a:cubicBezTo>
                <a:cubicBezTo>
                  <a:pt x="13898" y="1202"/>
                  <a:pt x="13898" y="1202"/>
                  <a:pt x="13898" y="1202"/>
                </a:cubicBezTo>
                <a:lnTo>
                  <a:pt x="13898" y="1202"/>
                </a:lnTo>
                <a:cubicBezTo>
                  <a:pt x="13898" y="1187"/>
                  <a:pt x="13898" y="1179"/>
                  <a:pt x="13895" y="1175"/>
                </a:cubicBezTo>
                <a:cubicBezTo>
                  <a:pt x="13891" y="1172"/>
                  <a:pt x="13884" y="1172"/>
                  <a:pt x="13869" y="1172"/>
                </a:cubicBezTo>
                <a:cubicBezTo>
                  <a:pt x="13869" y="1157"/>
                  <a:pt x="13869" y="1149"/>
                  <a:pt x="13869" y="1145"/>
                </a:cubicBezTo>
                <a:cubicBezTo>
                  <a:pt x="13869" y="1142"/>
                  <a:pt x="13869" y="1142"/>
                  <a:pt x="13869" y="1142"/>
                </a:cubicBezTo>
                <a:lnTo>
                  <a:pt x="13869" y="1142"/>
                </a:lnTo>
                <a:lnTo>
                  <a:pt x="13869" y="1142"/>
                </a:lnTo>
                <a:cubicBezTo>
                  <a:pt x="13869" y="1127"/>
                  <a:pt x="13869" y="1119"/>
                  <a:pt x="13869" y="1115"/>
                </a:cubicBezTo>
                <a:cubicBezTo>
                  <a:pt x="13869" y="1112"/>
                  <a:pt x="13869" y="1112"/>
                  <a:pt x="13869" y="1112"/>
                </a:cubicBezTo>
                <a:lnTo>
                  <a:pt x="13869" y="1112"/>
                </a:lnTo>
                <a:cubicBezTo>
                  <a:pt x="13869" y="1112"/>
                  <a:pt x="13869" y="1112"/>
                  <a:pt x="13866" y="1108"/>
                </a:cubicBezTo>
                <a:cubicBezTo>
                  <a:pt x="13862" y="1104"/>
                  <a:pt x="13855" y="1097"/>
                  <a:pt x="13840" y="1082"/>
                </a:cubicBezTo>
                <a:cubicBezTo>
                  <a:pt x="13840" y="1066"/>
                  <a:pt x="13833" y="1059"/>
                  <a:pt x="13826" y="1055"/>
                </a:cubicBezTo>
                <a:cubicBezTo>
                  <a:pt x="13818" y="1051"/>
                  <a:pt x="13811" y="1051"/>
                  <a:pt x="13811" y="1051"/>
                </a:cubicBezTo>
                <a:lnTo>
                  <a:pt x="13811" y="1051"/>
                </a:lnTo>
                <a:cubicBezTo>
                  <a:pt x="13811" y="1036"/>
                  <a:pt x="13797" y="1021"/>
                  <a:pt x="13779" y="1006"/>
                </a:cubicBezTo>
                <a:cubicBezTo>
                  <a:pt x="13761" y="991"/>
                  <a:pt x="13739" y="976"/>
                  <a:pt x="13724" y="961"/>
                </a:cubicBezTo>
                <a:cubicBezTo>
                  <a:pt x="13739" y="961"/>
                  <a:pt x="13746" y="961"/>
                  <a:pt x="13753" y="961"/>
                </a:cubicBezTo>
                <a:cubicBezTo>
                  <a:pt x="13761" y="961"/>
                  <a:pt x="13768" y="961"/>
                  <a:pt x="13782" y="961"/>
                </a:cubicBezTo>
                <a:cubicBezTo>
                  <a:pt x="13768" y="946"/>
                  <a:pt x="13761" y="939"/>
                  <a:pt x="13757" y="935"/>
                </a:cubicBezTo>
                <a:cubicBezTo>
                  <a:pt x="13753" y="931"/>
                  <a:pt x="13753" y="931"/>
                  <a:pt x="13753" y="931"/>
                </a:cubicBezTo>
                <a:cubicBezTo>
                  <a:pt x="13768" y="931"/>
                  <a:pt x="13775" y="931"/>
                  <a:pt x="13779" y="931"/>
                </a:cubicBezTo>
                <a:cubicBezTo>
                  <a:pt x="13782" y="931"/>
                  <a:pt x="13782" y="931"/>
                  <a:pt x="13782" y="931"/>
                </a:cubicBezTo>
                <a:cubicBezTo>
                  <a:pt x="13768" y="931"/>
                  <a:pt x="13761" y="931"/>
                  <a:pt x="13757" y="931"/>
                </a:cubicBezTo>
                <a:cubicBezTo>
                  <a:pt x="13753" y="931"/>
                  <a:pt x="13753" y="931"/>
                  <a:pt x="13753" y="931"/>
                </a:cubicBezTo>
                <a:cubicBezTo>
                  <a:pt x="13753" y="916"/>
                  <a:pt x="13753" y="909"/>
                  <a:pt x="13753" y="905"/>
                </a:cubicBezTo>
                <a:cubicBezTo>
                  <a:pt x="13753" y="901"/>
                  <a:pt x="13753" y="901"/>
                  <a:pt x="13753" y="901"/>
                </a:cubicBezTo>
                <a:lnTo>
                  <a:pt x="13753" y="901"/>
                </a:lnTo>
                <a:cubicBezTo>
                  <a:pt x="13753" y="886"/>
                  <a:pt x="13739" y="879"/>
                  <a:pt x="13721" y="871"/>
                </a:cubicBezTo>
                <a:cubicBezTo>
                  <a:pt x="13703" y="864"/>
                  <a:pt x="13681" y="856"/>
                  <a:pt x="13666" y="841"/>
                </a:cubicBezTo>
                <a:cubicBezTo>
                  <a:pt x="13681" y="826"/>
                  <a:pt x="13688" y="826"/>
                  <a:pt x="13695" y="830"/>
                </a:cubicBezTo>
                <a:cubicBezTo>
                  <a:pt x="13703" y="834"/>
                  <a:pt x="13710" y="841"/>
                  <a:pt x="13724" y="841"/>
                </a:cubicBezTo>
                <a:cubicBezTo>
                  <a:pt x="13724" y="826"/>
                  <a:pt x="13717" y="819"/>
                  <a:pt x="13710" y="815"/>
                </a:cubicBezTo>
                <a:cubicBezTo>
                  <a:pt x="13703" y="811"/>
                  <a:pt x="13695" y="811"/>
                  <a:pt x="13695" y="811"/>
                </a:cubicBezTo>
                <a:lnTo>
                  <a:pt x="13695" y="811"/>
                </a:lnTo>
                <a:cubicBezTo>
                  <a:pt x="13695" y="796"/>
                  <a:pt x="13695" y="789"/>
                  <a:pt x="13695" y="785"/>
                </a:cubicBezTo>
                <a:cubicBezTo>
                  <a:pt x="13695" y="781"/>
                  <a:pt x="13695" y="781"/>
                  <a:pt x="13695" y="781"/>
                </a:cubicBezTo>
                <a:cubicBezTo>
                  <a:pt x="13710" y="781"/>
                  <a:pt x="13717" y="781"/>
                  <a:pt x="13724" y="781"/>
                </a:cubicBezTo>
                <a:cubicBezTo>
                  <a:pt x="13732" y="781"/>
                  <a:pt x="13739" y="781"/>
                  <a:pt x="13753" y="781"/>
                </a:cubicBezTo>
                <a:lnTo>
                  <a:pt x="13724" y="781"/>
                </a:lnTo>
                <a:cubicBezTo>
                  <a:pt x="13739" y="766"/>
                  <a:pt x="13746" y="759"/>
                  <a:pt x="13750" y="755"/>
                </a:cubicBezTo>
                <a:cubicBezTo>
                  <a:pt x="13753" y="751"/>
                  <a:pt x="13753" y="751"/>
                  <a:pt x="13753" y="751"/>
                </a:cubicBezTo>
                <a:cubicBezTo>
                  <a:pt x="13739" y="751"/>
                  <a:pt x="13732" y="751"/>
                  <a:pt x="13728" y="751"/>
                </a:cubicBezTo>
                <a:cubicBezTo>
                  <a:pt x="13724" y="751"/>
                  <a:pt x="13724" y="751"/>
                  <a:pt x="13724" y="751"/>
                </a:cubicBezTo>
                <a:cubicBezTo>
                  <a:pt x="13739" y="751"/>
                  <a:pt x="13746" y="751"/>
                  <a:pt x="13753" y="751"/>
                </a:cubicBezTo>
                <a:cubicBezTo>
                  <a:pt x="13761" y="751"/>
                  <a:pt x="13768" y="751"/>
                  <a:pt x="13782" y="751"/>
                </a:cubicBezTo>
                <a:cubicBezTo>
                  <a:pt x="13768" y="736"/>
                  <a:pt x="13761" y="729"/>
                  <a:pt x="13750" y="721"/>
                </a:cubicBezTo>
                <a:cubicBezTo>
                  <a:pt x="13739" y="713"/>
                  <a:pt x="13724" y="706"/>
                  <a:pt x="13695" y="691"/>
                </a:cubicBezTo>
                <a:lnTo>
                  <a:pt x="13695" y="691"/>
                </a:lnTo>
                <a:cubicBezTo>
                  <a:pt x="13710" y="691"/>
                  <a:pt x="13717" y="691"/>
                  <a:pt x="13721" y="691"/>
                </a:cubicBezTo>
                <a:cubicBezTo>
                  <a:pt x="13724" y="691"/>
                  <a:pt x="13724" y="691"/>
                  <a:pt x="13724" y="691"/>
                </a:cubicBezTo>
                <a:lnTo>
                  <a:pt x="13695" y="691"/>
                </a:lnTo>
                <a:moveTo>
                  <a:pt x="14593" y="1142"/>
                </a:moveTo>
                <a:cubicBezTo>
                  <a:pt x="14579" y="1127"/>
                  <a:pt x="14557" y="1112"/>
                  <a:pt x="14539" y="1100"/>
                </a:cubicBezTo>
                <a:cubicBezTo>
                  <a:pt x="14521" y="1089"/>
                  <a:pt x="14506" y="1082"/>
                  <a:pt x="14506" y="1082"/>
                </a:cubicBezTo>
                <a:cubicBezTo>
                  <a:pt x="14492" y="1082"/>
                  <a:pt x="14484" y="1082"/>
                  <a:pt x="14481" y="1082"/>
                </a:cubicBezTo>
                <a:cubicBezTo>
                  <a:pt x="14477" y="1082"/>
                  <a:pt x="14477" y="1082"/>
                  <a:pt x="14477" y="1082"/>
                </a:cubicBezTo>
                <a:lnTo>
                  <a:pt x="14477" y="1082"/>
                </a:lnTo>
                <a:cubicBezTo>
                  <a:pt x="14492" y="1097"/>
                  <a:pt x="14499" y="1104"/>
                  <a:pt x="14503" y="1108"/>
                </a:cubicBezTo>
                <a:cubicBezTo>
                  <a:pt x="14506" y="1112"/>
                  <a:pt x="14506" y="1112"/>
                  <a:pt x="14506" y="1112"/>
                </a:cubicBezTo>
                <a:cubicBezTo>
                  <a:pt x="14521" y="1127"/>
                  <a:pt x="14528" y="1134"/>
                  <a:pt x="14531" y="1138"/>
                </a:cubicBezTo>
                <a:cubicBezTo>
                  <a:pt x="14535" y="1142"/>
                  <a:pt x="14535" y="1142"/>
                  <a:pt x="14535" y="1142"/>
                </a:cubicBezTo>
                <a:cubicBezTo>
                  <a:pt x="14550" y="1157"/>
                  <a:pt x="14557" y="1164"/>
                  <a:pt x="14560" y="1168"/>
                </a:cubicBezTo>
                <a:cubicBezTo>
                  <a:pt x="14564" y="1172"/>
                  <a:pt x="14564" y="1172"/>
                  <a:pt x="14564" y="1172"/>
                </a:cubicBezTo>
                <a:cubicBezTo>
                  <a:pt x="14579" y="1172"/>
                  <a:pt x="14586" y="1172"/>
                  <a:pt x="14589" y="1172"/>
                </a:cubicBezTo>
                <a:cubicBezTo>
                  <a:pt x="14593" y="1172"/>
                  <a:pt x="14593" y="1172"/>
                  <a:pt x="14593" y="1172"/>
                </a:cubicBezTo>
                <a:lnTo>
                  <a:pt x="14593" y="1172"/>
                </a:lnTo>
                <a:lnTo>
                  <a:pt x="14593" y="1172"/>
                </a:lnTo>
                <a:cubicBezTo>
                  <a:pt x="14593" y="1157"/>
                  <a:pt x="14593" y="1149"/>
                  <a:pt x="14593" y="1145"/>
                </a:cubicBezTo>
                <a:cubicBezTo>
                  <a:pt x="14593" y="1142"/>
                  <a:pt x="14593" y="1142"/>
                  <a:pt x="14593" y="1142"/>
                </a:cubicBezTo>
                <a:lnTo>
                  <a:pt x="14593" y="1142"/>
                </a:lnTo>
                <a:lnTo>
                  <a:pt x="14593" y="1142"/>
                </a:lnTo>
                <a:cubicBezTo>
                  <a:pt x="14608" y="1142"/>
                  <a:pt x="14615" y="1142"/>
                  <a:pt x="14618" y="1142"/>
                </a:cubicBezTo>
                <a:cubicBezTo>
                  <a:pt x="14622" y="1142"/>
                  <a:pt x="14622" y="1142"/>
                  <a:pt x="14622" y="1142"/>
                </a:cubicBezTo>
                <a:lnTo>
                  <a:pt x="14593" y="1142"/>
                </a:lnTo>
                <a:moveTo>
                  <a:pt x="12392" y="210"/>
                </a:moveTo>
                <a:lnTo>
                  <a:pt x="12392" y="210"/>
                </a:lnTo>
                <a:cubicBezTo>
                  <a:pt x="12392" y="210"/>
                  <a:pt x="12385" y="203"/>
                  <a:pt x="12374" y="195"/>
                </a:cubicBezTo>
                <a:cubicBezTo>
                  <a:pt x="12364" y="188"/>
                  <a:pt x="12349" y="180"/>
                  <a:pt x="12335" y="180"/>
                </a:cubicBezTo>
                <a:lnTo>
                  <a:pt x="12335" y="180"/>
                </a:lnTo>
                <a:lnTo>
                  <a:pt x="12335" y="180"/>
                </a:lnTo>
                <a:lnTo>
                  <a:pt x="12335" y="180"/>
                </a:lnTo>
                <a:cubicBezTo>
                  <a:pt x="12349" y="195"/>
                  <a:pt x="12356" y="203"/>
                  <a:pt x="12360" y="207"/>
                </a:cubicBezTo>
                <a:cubicBezTo>
                  <a:pt x="12364" y="210"/>
                  <a:pt x="12364" y="210"/>
                  <a:pt x="12364" y="210"/>
                </a:cubicBezTo>
                <a:cubicBezTo>
                  <a:pt x="12349" y="210"/>
                  <a:pt x="12342" y="210"/>
                  <a:pt x="12338" y="210"/>
                </a:cubicBezTo>
                <a:cubicBezTo>
                  <a:pt x="12335" y="210"/>
                  <a:pt x="12335" y="210"/>
                  <a:pt x="12335" y="210"/>
                </a:cubicBezTo>
                <a:lnTo>
                  <a:pt x="12364" y="210"/>
                </a:lnTo>
                <a:lnTo>
                  <a:pt x="12364" y="210"/>
                </a:lnTo>
                <a:lnTo>
                  <a:pt x="12479" y="240"/>
                </a:lnTo>
                <a:lnTo>
                  <a:pt x="12479" y="240"/>
                </a:lnTo>
                <a:cubicBezTo>
                  <a:pt x="12479" y="240"/>
                  <a:pt x="12479" y="240"/>
                  <a:pt x="12472" y="237"/>
                </a:cubicBezTo>
                <a:cubicBezTo>
                  <a:pt x="12465" y="233"/>
                  <a:pt x="12450" y="225"/>
                  <a:pt x="12421" y="210"/>
                </a:cubicBezTo>
                <a:lnTo>
                  <a:pt x="12421" y="210"/>
                </a:lnTo>
                <a:cubicBezTo>
                  <a:pt x="12407" y="210"/>
                  <a:pt x="12400" y="210"/>
                  <a:pt x="12396" y="210"/>
                </a:cubicBezTo>
                <a:cubicBezTo>
                  <a:pt x="12392" y="210"/>
                  <a:pt x="12392" y="210"/>
                  <a:pt x="12392" y="210"/>
                </a:cubicBezTo>
                <a:moveTo>
                  <a:pt x="12479" y="240"/>
                </a:moveTo>
                <a:cubicBezTo>
                  <a:pt x="12465" y="240"/>
                  <a:pt x="12458" y="240"/>
                  <a:pt x="12450" y="240"/>
                </a:cubicBezTo>
                <a:cubicBezTo>
                  <a:pt x="12443" y="240"/>
                  <a:pt x="12436" y="240"/>
                  <a:pt x="12421" y="240"/>
                </a:cubicBezTo>
                <a:cubicBezTo>
                  <a:pt x="12421" y="240"/>
                  <a:pt x="12421" y="240"/>
                  <a:pt x="12418" y="240"/>
                </a:cubicBezTo>
                <a:cubicBezTo>
                  <a:pt x="12414" y="240"/>
                  <a:pt x="12407" y="240"/>
                  <a:pt x="12392" y="240"/>
                </a:cubicBezTo>
                <a:cubicBezTo>
                  <a:pt x="12378" y="225"/>
                  <a:pt x="12364" y="218"/>
                  <a:pt x="12349" y="214"/>
                </a:cubicBezTo>
                <a:cubicBezTo>
                  <a:pt x="12335" y="210"/>
                  <a:pt x="12320" y="210"/>
                  <a:pt x="12306" y="210"/>
                </a:cubicBezTo>
                <a:cubicBezTo>
                  <a:pt x="12291" y="195"/>
                  <a:pt x="12284" y="188"/>
                  <a:pt x="12280" y="184"/>
                </a:cubicBezTo>
                <a:cubicBezTo>
                  <a:pt x="12277" y="180"/>
                  <a:pt x="12277" y="180"/>
                  <a:pt x="12277" y="180"/>
                </a:cubicBezTo>
                <a:lnTo>
                  <a:pt x="12277" y="180"/>
                </a:lnTo>
                <a:cubicBezTo>
                  <a:pt x="12277" y="180"/>
                  <a:pt x="12277" y="180"/>
                  <a:pt x="12277" y="184"/>
                </a:cubicBezTo>
                <a:cubicBezTo>
                  <a:pt x="12277" y="188"/>
                  <a:pt x="12277" y="195"/>
                  <a:pt x="12277" y="210"/>
                </a:cubicBezTo>
                <a:cubicBezTo>
                  <a:pt x="12291" y="210"/>
                  <a:pt x="12298" y="210"/>
                  <a:pt x="12306" y="210"/>
                </a:cubicBezTo>
                <a:cubicBezTo>
                  <a:pt x="12313" y="210"/>
                  <a:pt x="12320" y="210"/>
                  <a:pt x="12335" y="210"/>
                </a:cubicBezTo>
                <a:cubicBezTo>
                  <a:pt x="12320" y="210"/>
                  <a:pt x="12313" y="210"/>
                  <a:pt x="12309" y="210"/>
                </a:cubicBezTo>
                <a:cubicBezTo>
                  <a:pt x="12306" y="210"/>
                  <a:pt x="12306" y="210"/>
                  <a:pt x="12306" y="210"/>
                </a:cubicBezTo>
                <a:lnTo>
                  <a:pt x="12335" y="210"/>
                </a:lnTo>
                <a:lnTo>
                  <a:pt x="12335" y="210"/>
                </a:lnTo>
                <a:cubicBezTo>
                  <a:pt x="12349" y="225"/>
                  <a:pt x="12356" y="233"/>
                  <a:pt x="12364" y="237"/>
                </a:cubicBezTo>
                <a:cubicBezTo>
                  <a:pt x="12371" y="240"/>
                  <a:pt x="12378" y="240"/>
                  <a:pt x="12392" y="240"/>
                </a:cubicBezTo>
                <a:cubicBezTo>
                  <a:pt x="12392" y="240"/>
                  <a:pt x="12400" y="240"/>
                  <a:pt x="12411" y="244"/>
                </a:cubicBezTo>
                <a:cubicBezTo>
                  <a:pt x="12421" y="248"/>
                  <a:pt x="12436" y="255"/>
                  <a:pt x="12450" y="270"/>
                </a:cubicBezTo>
                <a:cubicBezTo>
                  <a:pt x="12450" y="255"/>
                  <a:pt x="12450" y="248"/>
                  <a:pt x="12450" y="244"/>
                </a:cubicBezTo>
                <a:cubicBezTo>
                  <a:pt x="12450" y="240"/>
                  <a:pt x="12450" y="240"/>
                  <a:pt x="12450" y="240"/>
                </a:cubicBezTo>
                <a:cubicBezTo>
                  <a:pt x="12436" y="240"/>
                  <a:pt x="12429" y="240"/>
                  <a:pt x="12425" y="240"/>
                </a:cubicBezTo>
                <a:cubicBezTo>
                  <a:pt x="12421" y="240"/>
                  <a:pt x="12421" y="240"/>
                  <a:pt x="12421" y="240"/>
                </a:cubicBezTo>
                <a:cubicBezTo>
                  <a:pt x="12436" y="240"/>
                  <a:pt x="12443" y="240"/>
                  <a:pt x="12447" y="240"/>
                </a:cubicBezTo>
                <a:cubicBezTo>
                  <a:pt x="12450" y="240"/>
                  <a:pt x="12450" y="240"/>
                  <a:pt x="12450" y="240"/>
                </a:cubicBezTo>
                <a:lnTo>
                  <a:pt x="12450" y="240"/>
                </a:lnTo>
                <a:cubicBezTo>
                  <a:pt x="12450" y="240"/>
                  <a:pt x="12450" y="240"/>
                  <a:pt x="12454" y="240"/>
                </a:cubicBezTo>
                <a:cubicBezTo>
                  <a:pt x="12458" y="240"/>
                  <a:pt x="12465" y="240"/>
                  <a:pt x="12479" y="240"/>
                </a:cubicBezTo>
                <a:lnTo>
                  <a:pt x="12479" y="240"/>
                </a:lnTo>
                <a:moveTo>
                  <a:pt x="12537" y="300"/>
                </a:moveTo>
                <a:lnTo>
                  <a:pt x="12508" y="270"/>
                </a:lnTo>
                <a:lnTo>
                  <a:pt x="12508" y="270"/>
                </a:lnTo>
                <a:lnTo>
                  <a:pt x="12508" y="270"/>
                </a:lnTo>
                <a:lnTo>
                  <a:pt x="12508" y="270"/>
                </a:lnTo>
                <a:lnTo>
                  <a:pt x="12508" y="270"/>
                </a:lnTo>
                <a:cubicBezTo>
                  <a:pt x="12508" y="285"/>
                  <a:pt x="12508" y="293"/>
                  <a:pt x="12508" y="297"/>
                </a:cubicBezTo>
                <a:cubicBezTo>
                  <a:pt x="12508" y="300"/>
                  <a:pt x="12508" y="300"/>
                  <a:pt x="12508" y="300"/>
                </a:cubicBezTo>
                <a:lnTo>
                  <a:pt x="12508" y="300"/>
                </a:lnTo>
                <a:lnTo>
                  <a:pt x="12508" y="300"/>
                </a:lnTo>
                <a:lnTo>
                  <a:pt x="12508" y="300"/>
                </a:lnTo>
                <a:lnTo>
                  <a:pt x="12508" y="300"/>
                </a:lnTo>
                <a:cubicBezTo>
                  <a:pt x="12523" y="300"/>
                  <a:pt x="12530" y="300"/>
                  <a:pt x="12534" y="300"/>
                </a:cubicBezTo>
                <a:cubicBezTo>
                  <a:pt x="12537" y="300"/>
                  <a:pt x="12537" y="300"/>
                  <a:pt x="12537" y="300"/>
                </a:cubicBezTo>
                <a:cubicBezTo>
                  <a:pt x="12552" y="300"/>
                  <a:pt x="12559" y="300"/>
                  <a:pt x="12563" y="300"/>
                </a:cubicBezTo>
                <a:cubicBezTo>
                  <a:pt x="12566" y="300"/>
                  <a:pt x="12566" y="300"/>
                  <a:pt x="12566" y="300"/>
                </a:cubicBezTo>
                <a:lnTo>
                  <a:pt x="12566" y="300"/>
                </a:lnTo>
                <a:cubicBezTo>
                  <a:pt x="12552" y="300"/>
                  <a:pt x="12545" y="300"/>
                  <a:pt x="12541" y="300"/>
                </a:cubicBezTo>
                <a:cubicBezTo>
                  <a:pt x="12537" y="300"/>
                  <a:pt x="12537" y="300"/>
                  <a:pt x="12537" y="300"/>
                </a:cubicBezTo>
                <a:lnTo>
                  <a:pt x="12537" y="300"/>
                </a:lnTo>
                <a:moveTo>
                  <a:pt x="12450" y="270"/>
                </a:moveTo>
                <a:cubicBezTo>
                  <a:pt x="12436" y="270"/>
                  <a:pt x="12429" y="270"/>
                  <a:pt x="12425" y="270"/>
                </a:cubicBezTo>
                <a:cubicBezTo>
                  <a:pt x="12421" y="270"/>
                  <a:pt x="12421" y="270"/>
                  <a:pt x="12421" y="270"/>
                </a:cubicBezTo>
                <a:cubicBezTo>
                  <a:pt x="12407" y="255"/>
                  <a:pt x="12400" y="248"/>
                  <a:pt x="12396" y="244"/>
                </a:cubicBezTo>
                <a:cubicBezTo>
                  <a:pt x="12392" y="240"/>
                  <a:pt x="12392" y="240"/>
                  <a:pt x="12392" y="240"/>
                </a:cubicBezTo>
                <a:cubicBezTo>
                  <a:pt x="12392" y="240"/>
                  <a:pt x="12392" y="240"/>
                  <a:pt x="12389" y="240"/>
                </a:cubicBezTo>
                <a:cubicBezTo>
                  <a:pt x="12385" y="240"/>
                  <a:pt x="12378" y="240"/>
                  <a:pt x="12364" y="240"/>
                </a:cubicBezTo>
                <a:lnTo>
                  <a:pt x="12364" y="240"/>
                </a:lnTo>
                <a:cubicBezTo>
                  <a:pt x="12378" y="255"/>
                  <a:pt x="12385" y="263"/>
                  <a:pt x="12389" y="267"/>
                </a:cubicBezTo>
                <a:cubicBezTo>
                  <a:pt x="12392" y="270"/>
                  <a:pt x="12392" y="270"/>
                  <a:pt x="12392" y="270"/>
                </a:cubicBezTo>
                <a:lnTo>
                  <a:pt x="12392" y="270"/>
                </a:lnTo>
                <a:cubicBezTo>
                  <a:pt x="12421" y="270"/>
                  <a:pt x="12421" y="300"/>
                  <a:pt x="12450" y="300"/>
                </a:cubicBezTo>
                <a:cubicBezTo>
                  <a:pt x="12479" y="300"/>
                  <a:pt x="12479" y="300"/>
                  <a:pt x="12479" y="300"/>
                </a:cubicBezTo>
                <a:cubicBezTo>
                  <a:pt x="12465" y="285"/>
                  <a:pt x="12450" y="278"/>
                  <a:pt x="12440" y="274"/>
                </a:cubicBezTo>
                <a:cubicBezTo>
                  <a:pt x="12429" y="270"/>
                  <a:pt x="12421" y="270"/>
                  <a:pt x="12421" y="270"/>
                </a:cubicBezTo>
                <a:cubicBezTo>
                  <a:pt x="12436" y="285"/>
                  <a:pt x="12450" y="293"/>
                  <a:pt x="12465" y="297"/>
                </a:cubicBezTo>
                <a:cubicBezTo>
                  <a:pt x="12479" y="300"/>
                  <a:pt x="12494" y="300"/>
                  <a:pt x="12508" y="300"/>
                </a:cubicBezTo>
                <a:cubicBezTo>
                  <a:pt x="12494" y="300"/>
                  <a:pt x="12487" y="300"/>
                  <a:pt x="12483" y="300"/>
                </a:cubicBezTo>
                <a:cubicBezTo>
                  <a:pt x="12479" y="300"/>
                  <a:pt x="12479" y="300"/>
                  <a:pt x="12479" y="300"/>
                </a:cubicBezTo>
                <a:cubicBezTo>
                  <a:pt x="12494" y="300"/>
                  <a:pt x="12501" y="300"/>
                  <a:pt x="12505" y="300"/>
                </a:cubicBezTo>
                <a:cubicBezTo>
                  <a:pt x="12508" y="300"/>
                  <a:pt x="12508" y="300"/>
                  <a:pt x="12508" y="300"/>
                </a:cubicBezTo>
                <a:cubicBezTo>
                  <a:pt x="12494" y="300"/>
                  <a:pt x="12479" y="293"/>
                  <a:pt x="12465" y="285"/>
                </a:cubicBezTo>
                <a:cubicBezTo>
                  <a:pt x="12450" y="278"/>
                  <a:pt x="12436" y="270"/>
                  <a:pt x="12421" y="270"/>
                </a:cubicBezTo>
                <a:cubicBezTo>
                  <a:pt x="12436" y="270"/>
                  <a:pt x="12443" y="270"/>
                  <a:pt x="12447" y="270"/>
                </a:cubicBezTo>
                <a:cubicBezTo>
                  <a:pt x="12450" y="270"/>
                  <a:pt x="12450" y="270"/>
                  <a:pt x="12450" y="270"/>
                </a:cubicBezTo>
                <a:moveTo>
                  <a:pt x="12306" y="210"/>
                </a:moveTo>
                <a:cubicBezTo>
                  <a:pt x="12291" y="210"/>
                  <a:pt x="12284" y="210"/>
                  <a:pt x="12280" y="210"/>
                </a:cubicBezTo>
                <a:cubicBezTo>
                  <a:pt x="12277" y="210"/>
                  <a:pt x="12277" y="210"/>
                  <a:pt x="12277" y="210"/>
                </a:cubicBezTo>
                <a:cubicBezTo>
                  <a:pt x="12262" y="210"/>
                  <a:pt x="12255" y="210"/>
                  <a:pt x="12251" y="207"/>
                </a:cubicBezTo>
                <a:cubicBezTo>
                  <a:pt x="12248" y="203"/>
                  <a:pt x="12248" y="195"/>
                  <a:pt x="12248" y="180"/>
                </a:cubicBezTo>
                <a:cubicBezTo>
                  <a:pt x="12233" y="180"/>
                  <a:pt x="12226" y="180"/>
                  <a:pt x="12222" y="180"/>
                </a:cubicBezTo>
                <a:cubicBezTo>
                  <a:pt x="12219" y="180"/>
                  <a:pt x="12219" y="180"/>
                  <a:pt x="12219" y="180"/>
                </a:cubicBezTo>
                <a:cubicBezTo>
                  <a:pt x="12219" y="195"/>
                  <a:pt x="12219" y="203"/>
                  <a:pt x="12219" y="207"/>
                </a:cubicBezTo>
                <a:cubicBezTo>
                  <a:pt x="12219" y="210"/>
                  <a:pt x="12219" y="210"/>
                  <a:pt x="12219" y="210"/>
                </a:cubicBezTo>
                <a:cubicBezTo>
                  <a:pt x="12219" y="210"/>
                  <a:pt x="12219" y="210"/>
                  <a:pt x="12208" y="207"/>
                </a:cubicBezTo>
                <a:cubicBezTo>
                  <a:pt x="12197" y="203"/>
                  <a:pt x="12175" y="195"/>
                  <a:pt x="12132" y="180"/>
                </a:cubicBezTo>
                <a:cubicBezTo>
                  <a:pt x="12132" y="165"/>
                  <a:pt x="12125" y="158"/>
                  <a:pt x="12117" y="154"/>
                </a:cubicBezTo>
                <a:cubicBezTo>
                  <a:pt x="12110" y="150"/>
                  <a:pt x="12103" y="150"/>
                  <a:pt x="12103" y="150"/>
                </a:cubicBezTo>
                <a:lnTo>
                  <a:pt x="12103" y="150"/>
                </a:lnTo>
                <a:lnTo>
                  <a:pt x="12103" y="150"/>
                </a:lnTo>
                <a:lnTo>
                  <a:pt x="12103" y="150"/>
                </a:lnTo>
                <a:cubicBezTo>
                  <a:pt x="12103" y="165"/>
                  <a:pt x="12103" y="173"/>
                  <a:pt x="12103" y="176"/>
                </a:cubicBezTo>
                <a:cubicBezTo>
                  <a:pt x="12103" y="180"/>
                  <a:pt x="12103" y="180"/>
                  <a:pt x="12103" y="180"/>
                </a:cubicBezTo>
                <a:cubicBezTo>
                  <a:pt x="12117" y="180"/>
                  <a:pt x="12132" y="180"/>
                  <a:pt x="12146" y="184"/>
                </a:cubicBezTo>
                <a:cubicBezTo>
                  <a:pt x="12161" y="188"/>
                  <a:pt x="12175" y="195"/>
                  <a:pt x="12190" y="210"/>
                </a:cubicBezTo>
                <a:cubicBezTo>
                  <a:pt x="12175" y="195"/>
                  <a:pt x="12168" y="188"/>
                  <a:pt x="12164" y="184"/>
                </a:cubicBezTo>
                <a:cubicBezTo>
                  <a:pt x="12161" y="180"/>
                  <a:pt x="12161" y="180"/>
                  <a:pt x="12161" y="180"/>
                </a:cubicBezTo>
                <a:lnTo>
                  <a:pt x="12161" y="180"/>
                </a:lnTo>
                <a:lnTo>
                  <a:pt x="12161" y="180"/>
                </a:lnTo>
                <a:lnTo>
                  <a:pt x="12161" y="180"/>
                </a:lnTo>
                <a:cubicBezTo>
                  <a:pt x="12161" y="195"/>
                  <a:pt x="12168" y="203"/>
                  <a:pt x="12175" y="207"/>
                </a:cubicBezTo>
                <a:cubicBezTo>
                  <a:pt x="12183" y="210"/>
                  <a:pt x="12190" y="210"/>
                  <a:pt x="12190" y="210"/>
                </a:cubicBezTo>
                <a:lnTo>
                  <a:pt x="12190" y="210"/>
                </a:lnTo>
                <a:cubicBezTo>
                  <a:pt x="12204" y="210"/>
                  <a:pt x="12212" y="210"/>
                  <a:pt x="12215" y="210"/>
                </a:cubicBezTo>
                <a:cubicBezTo>
                  <a:pt x="12219" y="210"/>
                  <a:pt x="12219" y="210"/>
                  <a:pt x="12219" y="210"/>
                </a:cubicBezTo>
                <a:cubicBezTo>
                  <a:pt x="12233" y="210"/>
                  <a:pt x="12240" y="218"/>
                  <a:pt x="12248" y="225"/>
                </a:cubicBezTo>
                <a:cubicBezTo>
                  <a:pt x="12255" y="233"/>
                  <a:pt x="12262" y="240"/>
                  <a:pt x="12277" y="240"/>
                </a:cubicBezTo>
                <a:cubicBezTo>
                  <a:pt x="12262" y="240"/>
                  <a:pt x="12255" y="240"/>
                  <a:pt x="12251" y="240"/>
                </a:cubicBezTo>
                <a:cubicBezTo>
                  <a:pt x="12248" y="240"/>
                  <a:pt x="12248" y="240"/>
                  <a:pt x="12248" y="240"/>
                </a:cubicBezTo>
                <a:lnTo>
                  <a:pt x="12248" y="240"/>
                </a:lnTo>
                <a:lnTo>
                  <a:pt x="12248" y="240"/>
                </a:lnTo>
                <a:lnTo>
                  <a:pt x="12248" y="240"/>
                </a:lnTo>
                <a:lnTo>
                  <a:pt x="12248" y="240"/>
                </a:lnTo>
                <a:lnTo>
                  <a:pt x="12248" y="240"/>
                </a:lnTo>
                <a:lnTo>
                  <a:pt x="12248" y="240"/>
                </a:lnTo>
                <a:lnTo>
                  <a:pt x="12248" y="240"/>
                </a:lnTo>
                <a:lnTo>
                  <a:pt x="12248" y="240"/>
                </a:lnTo>
                <a:lnTo>
                  <a:pt x="12248" y="240"/>
                </a:lnTo>
                <a:lnTo>
                  <a:pt x="12248" y="240"/>
                </a:lnTo>
                <a:cubicBezTo>
                  <a:pt x="12248" y="240"/>
                  <a:pt x="12248" y="240"/>
                  <a:pt x="12251" y="244"/>
                </a:cubicBezTo>
                <a:cubicBezTo>
                  <a:pt x="12255" y="248"/>
                  <a:pt x="12262" y="255"/>
                  <a:pt x="12277" y="270"/>
                </a:cubicBezTo>
                <a:lnTo>
                  <a:pt x="12277" y="270"/>
                </a:lnTo>
                <a:cubicBezTo>
                  <a:pt x="12291" y="270"/>
                  <a:pt x="12298" y="270"/>
                  <a:pt x="12302" y="270"/>
                </a:cubicBezTo>
                <a:cubicBezTo>
                  <a:pt x="12306" y="270"/>
                  <a:pt x="12306" y="270"/>
                  <a:pt x="12306" y="270"/>
                </a:cubicBezTo>
                <a:lnTo>
                  <a:pt x="12306" y="270"/>
                </a:lnTo>
                <a:lnTo>
                  <a:pt x="12306" y="270"/>
                </a:lnTo>
                <a:cubicBezTo>
                  <a:pt x="12306" y="270"/>
                  <a:pt x="12298" y="270"/>
                  <a:pt x="12288" y="267"/>
                </a:cubicBezTo>
                <a:cubicBezTo>
                  <a:pt x="12277" y="263"/>
                  <a:pt x="12262" y="255"/>
                  <a:pt x="12248" y="240"/>
                </a:cubicBezTo>
                <a:cubicBezTo>
                  <a:pt x="12262" y="240"/>
                  <a:pt x="12269" y="240"/>
                  <a:pt x="12273" y="240"/>
                </a:cubicBezTo>
                <a:cubicBezTo>
                  <a:pt x="12277" y="240"/>
                  <a:pt x="12277" y="240"/>
                  <a:pt x="12277" y="240"/>
                </a:cubicBezTo>
                <a:lnTo>
                  <a:pt x="12277" y="240"/>
                </a:lnTo>
                <a:lnTo>
                  <a:pt x="12277" y="240"/>
                </a:lnTo>
                <a:lnTo>
                  <a:pt x="12277" y="240"/>
                </a:lnTo>
                <a:lnTo>
                  <a:pt x="12277" y="240"/>
                </a:lnTo>
                <a:cubicBezTo>
                  <a:pt x="12277" y="240"/>
                  <a:pt x="12277" y="240"/>
                  <a:pt x="12273" y="240"/>
                </a:cubicBezTo>
                <a:cubicBezTo>
                  <a:pt x="12269" y="240"/>
                  <a:pt x="12262" y="240"/>
                  <a:pt x="12248" y="240"/>
                </a:cubicBezTo>
                <a:cubicBezTo>
                  <a:pt x="12248" y="225"/>
                  <a:pt x="12248" y="218"/>
                  <a:pt x="12248" y="214"/>
                </a:cubicBezTo>
                <a:cubicBezTo>
                  <a:pt x="12248" y="210"/>
                  <a:pt x="12248" y="210"/>
                  <a:pt x="12248" y="210"/>
                </a:cubicBezTo>
                <a:cubicBezTo>
                  <a:pt x="12262" y="225"/>
                  <a:pt x="12269" y="233"/>
                  <a:pt x="12277" y="237"/>
                </a:cubicBezTo>
                <a:cubicBezTo>
                  <a:pt x="12284" y="240"/>
                  <a:pt x="12291" y="240"/>
                  <a:pt x="12306" y="240"/>
                </a:cubicBezTo>
                <a:lnTo>
                  <a:pt x="12306" y="240"/>
                </a:lnTo>
                <a:cubicBezTo>
                  <a:pt x="12262" y="225"/>
                  <a:pt x="12240" y="218"/>
                  <a:pt x="12230" y="214"/>
                </a:cubicBezTo>
                <a:cubicBezTo>
                  <a:pt x="12219" y="210"/>
                  <a:pt x="12219" y="210"/>
                  <a:pt x="12219" y="210"/>
                </a:cubicBezTo>
                <a:cubicBezTo>
                  <a:pt x="12233" y="210"/>
                  <a:pt x="12240" y="210"/>
                  <a:pt x="12244" y="210"/>
                </a:cubicBezTo>
                <a:cubicBezTo>
                  <a:pt x="12248" y="210"/>
                  <a:pt x="12248" y="210"/>
                  <a:pt x="12248" y="210"/>
                </a:cubicBezTo>
                <a:cubicBezTo>
                  <a:pt x="12277" y="210"/>
                  <a:pt x="12291" y="210"/>
                  <a:pt x="12298" y="210"/>
                </a:cubicBezTo>
                <a:cubicBezTo>
                  <a:pt x="12306" y="210"/>
                  <a:pt x="12306" y="210"/>
                  <a:pt x="12306" y="210"/>
                </a:cubicBezTo>
                <a:lnTo>
                  <a:pt x="12306" y="210"/>
                </a:lnTo>
                <a:moveTo>
                  <a:pt x="12190" y="240"/>
                </a:moveTo>
                <a:cubicBezTo>
                  <a:pt x="12175" y="240"/>
                  <a:pt x="12168" y="240"/>
                  <a:pt x="12161" y="237"/>
                </a:cubicBezTo>
                <a:cubicBezTo>
                  <a:pt x="12154" y="233"/>
                  <a:pt x="12146" y="225"/>
                  <a:pt x="12132" y="210"/>
                </a:cubicBezTo>
                <a:lnTo>
                  <a:pt x="12132" y="210"/>
                </a:lnTo>
                <a:cubicBezTo>
                  <a:pt x="12117" y="210"/>
                  <a:pt x="12103" y="210"/>
                  <a:pt x="12092" y="210"/>
                </a:cubicBezTo>
                <a:cubicBezTo>
                  <a:pt x="12081" y="210"/>
                  <a:pt x="12074" y="210"/>
                  <a:pt x="12074" y="210"/>
                </a:cubicBezTo>
                <a:cubicBezTo>
                  <a:pt x="12060" y="195"/>
                  <a:pt x="12052" y="188"/>
                  <a:pt x="12049" y="184"/>
                </a:cubicBezTo>
                <a:cubicBezTo>
                  <a:pt x="12045" y="180"/>
                  <a:pt x="12045" y="180"/>
                  <a:pt x="12045" y="180"/>
                </a:cubicBezTo>
                <a:lnTo>
                  <a:pt x="12045" y="180"/>
                </a:lnTo>
                <a:lnTo>
                  <a:pt x="12045" y="180"/>
                </a:lnTo>
                <a:lnTo>
                  <a:pt x="12045" y="180"/>
                </a:lnTo>
                <a:cubicBezTo>
                  <a:pt x="12045" y="195"/>
                  <a:pt x="12045" y="203"/>
                  <a:pt x="12045" y="207"/>
                </a:cubicBezTo>
                <a:cubicBezTo>
                  <a:pt x="12045" y="210"/>
                  <a:pt x="12045" y="210"/>
                  <a:pt x="12045" y="210"/>
                </a:cubicBezTo>
                <a:lnTo>
                  <a:pt x="12074" y="210"/>
                </a:lnTo>
                <a:cubicBezTo>
                  <a:pt x="12074" y="210"/>
                  <a:pt x="12074" y="210"/>
                  <a:pt x="12070" y="210"/>
                </a:cubicBezTo>
                <a:cubicBezTo>
                  <a:pt x="12067" y="210"/>
                  <a:pt x="12060" y="210"/>
                  <a:pt x="12045" y="210"/>
                </a:cubicBezTo>
                <a:lnTo>
                  <a:pt x="12045" y="210"/>
                </a:lnTo>
                <a:cubicBezTo>
                  <a:pt x="12060" y="210"/>
                  <a:pt x="12067" y="210"/>
                  <a:pt x="12070" y="210"/>
                </a:cubicBezTo>
                <a:cubicBezTo>
                  <a:pt x="12074" y="210"/>
                  <a:pt x="12074" y="210"/>
                  <a:pt x="12074" y="210"/>
                </a:cubicBezTo>
                <a:cubicBezTo>
                  <a:pt x="12060" y="210"/>
                  <a:pt x="12052" y="210"/>
                  <a:pt x="12049" y="210"/>
                </a:cubicBezTo>
                <a:cubicBezTo>
                  <a:pt x="12045" y="210"/>
                  <a:pt x="12045" y="210"/>
                  <a:pt x="12045" y="210"/>
                </a:cubicBezTo>
                <a:cubicBezTo>
                  <a:pt x="12045" y="210"/>
                  <a:pt x="12045" y="210"/>
                  <a:pt x="12041" y="210"/>
                </a:cubicBezTo>
                <a:cubicBezTo>
                  <a:pt x="12038" y="210"/>
                  <a:pt x="12031" y="210"/>
                  <a:pt x="12016" y="210"/>
                </a:cubicBezTo>
                <a:cubicBezTo>
                  <a:pt x="12031" y="225"/>
                  <a:pt x="12038" y="233"/>
                  <a:pt x="12041" y="237"/>
                </a:cubicBezTo>
                <a:cubicBezTo>
                  <a:pt x="12045" y="240"/>
                  <a:pt x="12045" y="240"/>
                  <a:pt x="12045" y="240"/>
                </a:cubicBezTo>
                <a:lnTo>
                  <a:pt x="12016" y="210"/>
                </a:lnTo>
                <a:cubicBezTo>
                  <a:pt x="12002" y="210"/>
                  <a:pt x="11994" y="210"/>
                  <a:pt x="11991" y="210"/>
                </a:cubicBezTo>
                <a:cubicBezTo>
                  <a:pt x="11987" y="210"/>
                  <a:pt x="11987" y="210"/>
                  <a:pt x="11987" y="210"/>
                </a:cubicBezTo>
                <a:cubicBezTo>
                  <a:pt x="12016" y="225"/>
                  <a:pt x="12038" y="240"/>
                  <a:pt x="12052" y="248"/>
                </a:cubicBezTo>
                <a:cubicBezTo>
                  <a:pt x="12067" y="255"/>
                  <a:pt x="12074" y="255"/>
                  <a:pt x="12074" y="240"/>
                </a:cubicBezTo>
                <a:lnTo>
                  <a:pt x="12074" y="240"/>
                </a:lnTo>
                <a:lnTo>
                  <a:pt x="12074" y="240"/>
                </a:lnTo>
                <a:lnTo>
                  <a:pt x="12074" y="240"/>
                </a:lnTo>
                <a:lnTo>
                  <a:pt x="12103" y="240"/>
                </a:lnTo>
                <a:lnTo>
                  <a:pt x="12103" y="240"/>
                </a:lnTo>
                <a:cubicBezTo>
                  <a:pt x="12117" y="240"/>
                  <a:pt x="12125" y="240"/>
                  <a:pt x="12132" y="244"/>
                </a:cubicBezTo>
                <a:cubicBezTo>
                  <a:pt x="12139" y="248"/>
                  <a:pt x="12146" y="255"/>
                  <a:pt x="12161" y="270"/>
                </a:cubicBezTo>
                <a:cubicBezTo>
                  <a:pt x="12146" y="270"/>
                  <a:pt x="12139" y="270"/>
                  <a:pt x="12136" y="270"/>
                </a:cubicBezTo>
                <a:cubicBezTo>
                  <a:pt x="12132" y="270"/>
                  <a:pt x="12132" y="270"/>
                  <a:pt x="12132" y="270"/>
                </a:cubicBezTo>
                <a:cubicBezTo>
                  <a:pt x="12146" y="270"/>
                  <a:pt x="12154" y="270"/>
                  <a:pt x="12157" y="270"/>
                </a:cubicBezTo>
                <a:cubicBezTo>
                  <a:pt x="12161" y="270"/>
                  <a:pt x="12161" y="270"/>
                  <a:pt x="12161" y="270"/>
                </a:cubicBezTo>
                <a:cubicBezTo>
                  <a:pt x="12190" y="270"/>
                  <a:pt x="12190" y="300"/>
                  <a:pt x="12219" y="300"/>
                </a:cubicBezTo>
                <a:cubicBezTo>
                  <a:pt x="12277" y="300"/>
                  <a:pt x="12277" y="300"/>
                  <a:pt x="12277" y="300"/>
                </a:cubicBezTo>
                <a:cubicBezTo>
                  <a:pt x="12277" y="300"/>
                  <a:pt x="12269" y="293"/>
                  <a:pt x="12255" y="285"/>
                </a:cubicBezTo>
                <a:cubicBezTo>
                  <a:pt x="12240" y="278"/>
                  <a:pt x="12219" y="270"/>
                  <a:pt x="12190" y="270"/>
                </a:cubicBezTo>
                <a:lnTo>
                  <a:pt x="12190" y="270"/>
                </a:lnTo>
                <a:cubicBezTo>
                  <a:pt x="12190" y="270"/>
                  <a:pt x="12190" y="270"/>
                  <a:pt x="12193" y="270"/>
                </a:cubicBezTo>
                <a:cubicBezTo>
                  <a:pt x="12197" y="270"/>
                  <a:pt x="12204" y="270"/>
                  <a:pt x="12219" y="270"/>
                </a:cubicBezTo>
                <a:lnTo>
                  <a:pt x="12219" y="270"/>
                </a:lnTo>
                <a:lnTo>
                  <a:pt x="12219" y="270"/>
                </a:lnTo>
                <a:cubicBezTo>
                  <a:pt x="12213" y="262"/>
                  <a:pt x="12208" y="253"/>
                  <a:pt x="12204" y="244"/>
                </a:cubicBezTo>
                <a:cubicBezTo>
                  <a:pt x="12200" y="235"/>
                  <a:pt x="12190" y="235"/>
                  <a:pt x="12190" y="240"/>
                </a:cubicBezTo>
                <a:moveTo>
                  <a:pt x="11553" y="300"/>
                </a:moveTo>
                <a:cubicBezTo>
                  <a:pt x="11553" y="285"/>
                  <a:pt x="11553" y="278"/>
                  <a:pt x="11553" y="274"/>
                </a:cubicBezTo>
                <a:cubicBezTo>
                  <a:pt x="11553" y="270"/>
                  <a:pt x="11553" y="270"/>
                  <a:pt x="11553" y="270"/>
                </a:cubicBezTo>
                <a:cubicBezTo>
                  <a:pt x="11538" y="270"/>
                  <a:pt x="11531" y="270"/>
                  <a:pt x="11527" y="270"/>
                </a:cubicBezTo>
                <a:cubicBezTo>
                  <a:pt x="11524" y="270"/>
                  <a:pt x="11524" y="270"/>
                  <a:pt x="11524" y="270"/>
                </a:cubicBezTo>
                <a:cubicBezTo>
                  <a:pt x="11509" y="270"/>
                  <a:pt x="11502" y="270"/>
                  <a:pt x="11499" y="270"/>
                </a:cubicBezTo>
                <a:cubicBezTo>
                  <a:pt x="11495" y="270"/>
                  <a:pt x="11495" y="270"/>
                  <a:pt x="11495" y="270"/>
                </a:cubicBezTo>
                <a:lnTo>
                  <a:pt x="11495" y="270"/>
                </a:lnTo>
                <a:lnTo>
                  <a:pt x="11495" y="270"/>
                </a:lnTo>
                <a:cubicBezTo>
                  <a:pt x="11480" y="255"/>
                  <a:pt x="11466" y="248"/>
                  <a:pt x="11455" y="244"/>
                </a:cubicBezTo>
                <a:cubicBezTo>
                  <a:pt x="11444" y="240"/>
                  <a:pt x="11437" y="240"/>
                  <a:pt x="11437" y="240"/>
                </a:cubicBezTo>
                <a:cubicBezTo>
                  <a:pt x="11437" y="255"/>
                  <a:pt x="11437" y="263"/>
                  <a:pt x="11433" y="267"/>
                </a:cubicBezTo>
                <a:cubicBezTo>
                  <a:pt x="11430" y="270"/>
                  <a:pt x="11423" y="270"/>
                  <a:pt x="11408" y="270"/>
                </a:cubicBezTo>
                <a:cubicBezTo>
                  <a:pt x="11408" y="255"/>
                  <a:pt x="11408" y="248"/>
                  <a:pt x="11408" y="244"/>
                </a:cubicBezTo>
                <a:cubicBezTo>
                  <a:pt x="11408" y="240"/>
                  <a:pt x="11408" y="240"/>
                  <a:pt x="11408" y="240"/>
                </a:cubicBezTo>
                <a:lnTo>
                  <a:pt x="11408" y="240"/>
                </a:lnTo>
                <a:lnTo>
                  <a:pt x="11408" y="240"/>
                </a:lnTo>
                <a:lnTo>
                  <a:pt x="11408" y="240"/>
                </a:lnTo>
                <a:lnTo>
                  <a:pt x="11408" y="240"/>
                </a:lnTo>
                <a:lnTo>
                  <a:pt x="11408" y="240"/>
                </a:lnTo>
                <a:lnTo>
                  <a:pt x="11408" y="240"/>
                </a:lnTo>
                <a:lnTo>
                  <a:pt x="11408" y="240"/>
                </a:lnTo>
                <a:cubicBezTo>
                  <a:pt x="11394" y="240"/>
                  <a:pt x="11386" y="240"/>
                  <a:pt x="11383" y="240"/>
                </a:cubicBezTo>
                <a:cubicBezTo>
                  <a:pt x="11379" y="240"/>
                  <a:pt x="11379" y="240"/>
                  <a:pt x="11379" y="240"/>
                </a:cubicBezTo>
                <a:lnTo>
                  <a:pt x="11379" y="240"/>
                </a:lnTo>
                <a:cubicBezTo>
                  <a:pt x="11379" y="255"/>
                  <a:pt x="11379" y="263"/>
                  <a:pt x="11379" y="267"/>
                </a:cubicBezTo>
                <a:cubicBezTo>
                  <a:pt x="11379" y="270"/>
                  <a:pt x="11379" y="270"/>
                  <a:pt x="11379" y="270"/>
                </a:cubicBezTo>
                <a:lnTo>
                  <a:pt x="11379" y="270"/>
                </a:lnTo>
                <a:lnTo>
                  <a:pt x="11350" y="240"/>
                </a:lnTo>
                <a:cubicBezTo>
                  <a:pt x="11350" y="240"/>
                  <a:pt x="11336" y="240"/>
                  <a:pt x="11318" y="240"/>
                </a:cubicBezTo>
                <a:cubicBezTo>
                  <a:pt x="11299" y="240"/>
                  <a:pt x="11278" y="240"/>
                  <a:pt x="11263" y="240"/>
                </a:cubicBezTo>
                <a:cubicBezTo>
                  <a:pt x="11263" y="240"/>
                  <a:pt x="11256" y="248"/>
                  <a:pt x="11256" y="255"/>
                </a:cubicBezTo>
                <a:cubicBezTo>
                  <a:pt x="11256" y="263"/>
                  <a:pt x="11263" y="270"/>
                  <a:pt x="11292" y="270"/>
                </a:cubicBezTo>
                <a:lnTo>
                  <a:pt x="11292" y="270"/>
                </a:lnTo>
                <a:cubicBezTo>
                  <a:pt x="11307" y="270"/>
                  <a:pt x="11314" y="270"/>
                  <a:pt x="11318" y="270"/>
                </a:cubicBezTo>
                <a:cubicBezTo>
                  <a:pt x="11321" y="270"/>
                  <a:pt x="11321" y="270"/>
                  <a:pt x="11321" y="270"/>
                </a:cubicBezTo>
                <a:cubicBezTo>
                  <a:pt x="11321" y="270"/>
                  <a:pt x="11321" y="270"/>
                  <a:pt x="11325" y="270"/>
                </a:cubicBezTo>
                <a:cubicBezTo>
                  <a:pt x="11328" y="270"/>
                  <a:pt x="11336" y="270"/>
                  <a:pt x="11350" y="270"/>
                </a:cubicBezTo>
                <a:cubicBezTo>
                  <a:pt x="11350" y="270"/>
                  <a:pt x="11350" y="278"/>
                  <a:pt x="11354" y="285"/>
                </a:cubicBezTo>
                <a:cubicBezTo>
                  <a:pt x="11357" y="293"/>
                  <a:pt x="11365" y="300"/>
                  <a:pt x="11379" y="300"/>
                </a:cubicBezTo>
                <a:cubicBezTo>
                  <a:pt x="11365" y="300"/>
                  <a:pt x="11350" y="300"/>
                  <a:pt x="11339" y="300"/>
                </a:cubicBezTo>
                <a:cubicBezTo>
                  <a:pt x="11328" y="300"/>
                  <a:pt x="11321" y="300"/>
                  <a:pt x="11321" y="300"/>
                </a:cubicBezTo>
                <a:lnTo>
                  <a:pt x="11321" y="300"/>
                </a:lnTo>
                <a:cubicBezTo>
                  <a:pt x="11321" y="315"/>
                  <a:pt x="11328" y="323"/>
                  <a:pt x="11336" y="327"/>
                </a:cubicBezTo>
                <a:cubicBezTo>
                  <a:pt x="11343" y="330"/>
                  <a:pt x="11350" y="330"/>
                  <a:pt x="11350" y="330"/>
                </a:cubicBezTo>
                <a:cubicBezTo>
                  <a:pt x="11365" y="330"/>
                  <a:pt x="11372" y="330"/>
                  <a:pt x="11379" y="330"/>
                </a:cubicBezTo>
                <a:cubicBezTo>
                  <a:pt x="11386" y="330"/>
                  <a:pt x="11394" y="330"/>
                  <a:pt x="11408" y="330"/>
                </a:cubicBezTo>
                <a:lnTo>
                  <a:pt x="11408" y="330"/>
                </a:lnTo>
                <a:cubicBezTo>
                  <a:pt x="11423" y="330"/>
                  <a:pt x="11430" y="330"/>
                  <a:pt x="11433" y="330"/>
                </a:cubicBezTo>
                <a:cubicBezTo>
                  <a:pt x="11437" y="330"/>
                  <a:pt x="11437" y="330"/>
                  <a:pt x="11437" y="330"/>
                </a:cubicBezTo>
                <a:cubicBezTo>
                  <a:pt x="11451" y="345"/>
                  <a:pt x="11459" y="353"/>
                  <a:pt x="11462" y="357"/>
                </a:cubicBezTo>
                <a:cubicBezTo>
                  <a:pt x="11466" y="361"/>
                  <a:pt x="11466" y="361"/>
                  <a:pt x="11466" y="361"/>
                </a:cubicBezTo>
                <a:cubicBezTo>
                  <a:pt x="11480" y="361"/>
                  <a:pt x="11488" y="353"/>
                  <a:pt x="11491" y="345"/>
                </a:cubicBezTo>
                <a:cubicBezTo>
                  <a:pt x="11495" y="338"/>
                  <a:pt x="11495" y="330"/>
                  <a:pt x="11495" y="330"/>
                </a:cubicBezTo>
                <a:cubicBezTo>
                  <a:pt x="11509" y="330"/>
                  <a:pt x="11517" y="330"/>
                  <a:pt x="11524" y="330"/>
                </a:cubicBezTo>
                <a:cubicBezTo>
                  <a:pt x="11531" y="330"/>
                  <a:pt x="11538" y="330"/>
                  <a:pt x="11553" y="330"/>
                </a:cubicBezTo>
                <a:cubicBezTo>
                  <a:pt x="11538" y="330"/>
                  <a:pt x="11531" y="330"/>
                  <a:pt x="11527" y="330"/>
                </a:cubicBezTo>
                <a:cubicBezTo>
                  <a:pt x="11524" y="330"/>
                  <a:pt x="11524" y="330"/>
                  <a:pt x="11524" y="330"/>
                </a:cubicBezTo>
                <a:cubicBezTo>
                  <a:pt x="11524" y="315"/>
                  <a:pt x="11524" y="308"/>
                  <a:pt x="11524" y="304"/>
                </a:cubicBezTo>
                <a:cubicBezTo>
                  <a:pt x="11524" y="300"/>
                  <a:pt x="11524" y="300"/>
                  <a:pt x="11524" y="300"/>
                </a:cubicBezTo>
                <a:lnTo>
                  <a:pt x="11553" y="300"/>
                </a:lnTo>
                <a:moveTo>
                  <a:pt x="11292" y="330"/>
                </a:moveTo>
                <a:lnTo>
                  <a:pt x="11292" y="330"/>
                </a:lnTo>
                <a:lnTo>
                  <a:pt x="11292" y="330"/>
                </a:lnTo>
                <a:lnTo>
                  <a:pt x="11292" y="330"/>
                </a:lnTo>
                <a:lnTo>
                  <a:pt x="11292" y="330"/>
                </a:lnTo>
                <a:moveTo>
                  <a:pt x="11611" y="541"/>
                </a:moveTo>
                <a:cubicBezTo>
                  <a:pt x="11611" y="526"/>
                  <a:pt x="11611" y="518"/>
                  <a:pt x="11611" y="514"/>
                </a:cubicBezTo>
                <a:cubicBezTo>
                  <a:pt x="11611" y="511"/>
                  <a:pt x="11611" y="511"/>
                  <a:pt x="11611" y="511"/>
                </a:cubicBezTo>
                <a:cubicBezTo>
                  <a:pt x="11611" y="511"/>
                  <a:pt x="11611" y="511"/>
                  <a:pt x="11603" y="511"/>
                </a:cubicBezTo>
                <a:cubicBezTo>
                  <a:pt x="11596" y="511"/>
                  <a:pt x="11582" y="511"/>
                  <a:pt x="11553" y="511"/>
                </a:cubicBezTo>
                <a:cubicBezTo>
                  <a:pt x="11538" y="496"/>
                  <a:pt x="11531" y="488"/>
                  <a:pt x="11527" y="484"/>
                </a:cubicBezTo>
                <a:cubicBezTo>
                  <a:pt x="11524" y="481"/>
                  <a:pt x="11524" y="481"/>
                  <a:pt x="11524" y="481"/>
                </a:cubicBezTo>
                <a:cubicBezTo>
                  <a:pt x="11524" y="466"/>
                  <a:pt x="11517" y="458"/>
                  <a:pt x="11506" y="454"/>
                </a:cubicBezTo>
                <a:cubicBezTo>
                  <a:pt x="11495" y="451"/>
                  <a:pt x="11480" y="451"/>
                  <a:pt x="11466" y="451"/>
                </a:cubicBezTo>
                <a:cubicBezTo>
                  <a:pt x="11466" y="451"/>
                  <a:pt x="11466" y="443"/>
                  <a:pt x="11462" y="436"/>
                </a:cubicBezTo>
                <a:cubicBezTo>
                  <a:pt x="11459" y="428"/>
                  <a:pt x="11451" y="421"/>
                  <a:pt x="11437" y="421"/>
                </a:cubicBezTo>
                <a:cubicBezTo>
                  <a:pt x="11437" y="421"/>
                  <a:pt x="11437" y="421"/>
                  <a:pt x="11433" y="417"/>
                </a:cubicBezTo>
                <a:cubicBezTo>
                  <a:pt x="11430" y="413"/>
                  <a:pt x="11423" y="406"/>
                  <a:pt x="11408" y="391"/>
                </a:cubicBezTo>
                <a:cubicBezTo>
                  <a:pt x="11408" y="391"/>
                  <a:pt x="11408" y="391"/>
                  <a:pt x="11404" y="391"/>
                </a:cubicBezTo>
                <a:cubicBezTo>
                  <a:pt x="11401" y="391"/>
                  <a:pt x="11394" y="391"/>
                  <a:pt x="11379" y="391"/>
                </a:cubicBezTo>
                <a:cubicBezTo>
                  <a:pt x="11379" y="391"/>
                  <a:pt x="11379" y="383"/>
                  <a:pt x="11375" y="376"/>
                </a:cubicBezTo>
                <a:cubicBezTo>
                  <a:pt x="11372" y="368"/>
                  <a:pt x="11365" y="361"/>
                  <a:pt x="11350" y="361"/>
                </a:cubicBezTo>
                <a:lnTo>
                  <a:pt x="11350" y="361"/>
                </a:lnTo>
                <a:cubicBezTo>
                  <a:pt x="11350" y="361"/>
                  <a:pt x="11350" y="361"/>
                  <a:pt x="11321" y="361"/>
                </a:cubicBezTo>
                <a:cubicBezTo>
                  <a:pt x="11292" y="361"/>
                  <a:pt x="11292" y="361"/>
                  <a:pt x="11292" y="361"/>
                </a:cubicBezTo>
                <a:cubicBezTo>
                  <a:pt x="11292" y="345"/>
                  <a:pt x="11292" y="338"/>
                  <a:pt x="11292" y="334"/>
                </a:cubicBezTo>
                <a:cubicBezTo>
                  <a:pt x="11292" y="330"/>
                  <a:pt x="11292" y="330"/>
                  <a:pt x="11292" y="330"/>
                </a:cubicBezTo>
                <a:cubicBezTo>
                  <a:pt x="11278" y="330"/>
                  <a:pt x="11271" y="330"/>
                  <a:pt x="11267" y="330"/>
                </a:cubicBezTo>
                <a:cubicBezTo>
                  <a:pt x="11263" y="330"/>
                  <a:pt x="11263" y="330"/>
                  <a:pt x="11263" y="330"/>
                </a:cubicBezTo>
                <a:cubicBezTo>
                  <a:pt x="11263" y="315"/>
                  <a:pt x="11263" y="308"/>
                  <a:pt x="11263" y="304"/>
                </a:cubicBezTo>
                <a:cubicBezTo>
                  <a:pt x="11263" y="300"/>
                  <a:pt x="11263" y="300"/>
                  <a:pt x="11263" y="300"/>
                </a:cubicBezTo>
                <a:cubicBezTo>
                  <a:pt x="11249" y="300"/>
                  <a:pt x="11234" y="293"/>
                  <a:pt x="11223" y="285"/>
                </a:cubicBezTo>
                <a:cubicBezTo>
                  <a:pt x="11213" y="278"/>
                  <a:pt x="11205" y="270"/>
                  <a:pt x="11205" y="270"/>
                </a:cubicBezTo>
                <a:lnTo>
                  <a:pt x="11205" y="270"/>
                </a:lnTo>
                <a:cubicBezTo>
                  <a:pt x="11191" y="270"/>
                  <a:pt x="11184" y="270"/>
                  <a:pt x="11180" y="274"/>
                </a:cubicBezTo>
                <a:cubicBezTo>
                  <a:pt x="11176" y="278"/>
                  <a:pt x="11176" y="285"/>
                  <a:pt x="11176" y="300"/>
                </a:cubicBezTo>
                <a:lnTo>
                  <a:pt x="11176" y="300"/>
                </a:lnTo>
                <a:cubicBezTo>
                  <a:pt x="11176" y="315"/>
                  <a:pt x="11184" y="323"/>
                  <a:pt x="11191" y="327"/>
                </a:cubicBezTo>
                <a:cubicBezTo>
                  <a:pt x="11198" y="330"/>
                  <a:pt x="11205" y="330"/>
                  <a:pt x="11205" y="330"/>
                </a:cubicBezTo>
                <a:cubicBezTo>
                  <a:pt x="11191" y="345"/>
                  <a:pt x="11184" y="353"/>
                  <a:pt x="11180" y="357"/>
                </a:cubicBezTo>
                <a:cubicBezTo>
                  <a:pt x="11176" y="361"/>
                  <a:pt x="11176" y="361"/>
                  <a:pt x="11176" y="361"/>
                </a:cubicBezTo>
                <a:cubicBezTo>
                  <a:pt x="11162" y="345"/>
                  <a:pt x="11155" y="338"/>
                  <a:pt x="11151" y="334"/>
                </a:cubicBezTo>
                <a:cubicBezTo>
                  <a:pt x="11147" y="330"/>
                  <a:pt x="11147" y="330"/>
                  <a:pt x="11147" y="330"/>
                </a:cubicBezTo>
                <a:lnTo>
                  <a:pt x="11147" y="330"/>
                </a:lnTo>
                <a:cubicBezTo>
                  <a:pt x="11147" y="315"/>
                  <a:pt x="11147" y="308"/>
                  <a:pt x="11147" y="304"/>
                </a:cubicBezTo>
                <a:cubicBezTo>
                  <a:pt x="11147" y="300"/>
                  <a:pt x="11147" y="300"/>
                  <a:pt x="11147" y="300"/>
                </a:cubicBezTo>
                <a:lnTo>
                  <a:pt x="11147" y="300"/>
                </a:lnTo>
                <a:lnTo>
                  <a:pt x="11147" y="300"/>
                </a:lnTo>
                <a:cubicBezTo>
                  <a:pt x="11147" y="285"/>
                  <a:pt x="11147" y="278"/>
                  <a:pt x="11147" y="274"/>
                </a:cubicBezTo>
                <a:cubicBezTo>
                  <a:pt x="11147" y="270"/>
                  <a:pt x="11147" y="270"/>
                  <a:pt x="11147" y="270"/>
                </a:cubicBezTo>
                <a:cubicBezTo>
                  <a:pt x="11133" y="285"/>
                  <a:pt x="11126" y="293"/>
                  <a:pt x="11122" y="297"/>
                </a:cubicBezTo>
                <a:cubicBezTo>
                  <a:pt x="11118" y="300"/>
                  <a:pt x="11118" y="300"/>
                  <a:pt x="11118" y="300"/>
                </a:cubicBezTo>
                <a:cubicBezTo>
                  <a:pt x="11104" y="300"/>
                  <a:pt x="11097" y="300"/>
                  <a:pt x="11093" y="300"/>
                </a:cubicBezTo>
                <a:cubicBezTo>
                  <a:pt x="11090" y="300"/>
                  <a:pt x="11090" y="300"/>
                  <a:pt x="11090" y="300"/>
                </a:cubicBezTo>
                <a:lnTo>
                  <a:pt x="11090" y="300"/>
                </a:lnTo>
                <a:cubicBezTo>
                  <a:pt x="11090" y="285"/>
                  <a:pt x="11090" y="278"/>
                  <a:pt x="11090" y="274"/>
                </a:cubicBezTo>
                <a:cubicBezTo>
                  <a:pt x="11090" y="270"/>
                  <a:pt x="11090" y="270"/>
                  <a:pt x="11090" y="270"/>
                </a:cubicBezTo>
                <a:lnTo>
                  <a:pt x="11090" y="270"/>
                </a:lnTo>
                <a:cubicBezTo>
                  <a:pt x="11090" y="270"/>
                  <a:pt x="11090" y="270"/>
                  <a:pt x="11086" y="274"/>
                </a:cubicBezTo>
                <a:cubicBezTo>
                  <a:pt x="11082" y="278"/>
                  <a:pt x="11075" y="285"/>
                  <a:pt x="11061" y="300"/>
                </a:cubicBezTo>
                <a:lnTo>
                  <a:pt x="11032" y="300"/>
                </a:lnTo>
                <a:cubicBezTo>
                  <a:pt x="10988" y="300"/>
                  <a:pt x="10981" y="308"/>
                  <a:pt x="10985" y="315"/>
                </a:cubicBezTo>
                <a:cubicBezTo>
                  <a:pt x="10988" y="323"/>
                  <a:pt x="11003" y="330"/>
                  <a:pt x="11003" y="330"/>
                </a:cubicBezTo>
                <a:lnTo>
                  <a:pt x="11032" y="330"/>
                </a:lnTo>
                <a:lnTo>
                  <a:pt x="11032" y="361"/>
                </a:lnTo>
                <a:cubicBezTo>
                  <a:pt x="11017" y="376"/>
                  <a:pt x="11017" y="383"/>
                  <a:pt x="11021" y="391"/>
                </a:cubicBezTo>
                <a:cubicBezTo>
                  <a:pt x="11024" y="398"/>
                  <a:pt x="11032" y="406"/>
                  <a:pt x="11032" y="421"/>
                </a:cubicBezTo>
                <a:cubicBezTo>
                  <a:pt x="11017" y="421"/>
                  <a:pt x="11010" y="406"/>
                  <a:pt x="11003" y="391"/>
                </a:cubicBezTo>
                <a:cubicBezTo>
                  <a:pt x="10995" y="376"/>
                  <a:pt x="10988" y="361"/>
                  <a:pt x="10974" y="361"/>
                </a:cubicBezTo>
                <a:cubicBezTo>
                  <a:pt x="10974" y="376"/>
                  <a:pt x="10974" y="383"/>
                  <a:pt x="10974" y="391"/>
                </a:cubicBezTo>
                <a:cubicBezTo>
                  <a:pt x="10974" y="398"/>
                  <a:pt x="10974" y="406"/>
                  <a:pt x="10974" y="421"/>
                </a:cubicBezTo>
                <a:cubicBezTo>
                  <a:pt x="10988" y="436"/>
                  <a:pt x="11003" y="443"/>
                  <a:pt x="11014" y="447"/>
                </a:cubicBezTo>
                <a:cubicBezTo>
                  <a:pt x="11024" y="451"/>
                  <a:pt x="11032" y="451"/>
                  <a:pt x="11032" y="451"/>
                </a:cubicBezTo>
                <a:cubicBezTo>
                  <a:pt x="11032" y="436"/>
                  <a:pt x="11032" y="428"/>
                  <a:pt x="11032" y="424"/>
                </a:cubicBezTo>
                <a:cubicBezTo>
                  <a:pt x="11032" y="421"/>
                  <a:pt x="11032" y="421"/>
                  <a:pt x="11032" y="421"/>
                </a:cubicBezTo>
                <a:lnTo>
                  <a:pt x="11032" y="421"/>
                </a:lnTo>
                <a:cubicBezTo>
                  <a:pt x="11046" y="436"/>
                  <a:pt x="11053" y="443"/>
                  <a:pt x="11057" y="447"/>
                </a:cubicBezTo>
                <a:cubicBezTo>
                  <a:pt x="11061" y="451"/>
                  <a:pt x="11061" y="451"/>
                  <a:pt x="11061" y="451"/>
                </a:cubicBezTo>
                <a:cubicBezTo>
                  <a:pt x="11061" y="451"/>
                  <a:pt x="11061" y="451"/>
                  <a:pt x="11064" y="451"/>
                </a:cubicBezTo>
                <a:cubicBezTo>
                  <a:pt x="11068" y="451"/>
                  <a:pt x="11075" y="451"/>
                  <a:pt x="11090" y="451"/>
                </a:cubicBezTo>
                <a:lnTo>
                  <a:pt x="11090" y="451"/>
                </a:lnTo>
                <a:cubicBezTo>
                  <a:pt x="11104" y="451"/>
                  <a:pt x="11111" y="443"/>
                  <a:pt x="11115" y="436"/>
                </a:cubicBezTo>
                <a:cubicBezTo>
                  <a:pt x="11118" y="428"/>
                  <a:pt x="11118" y="421"/>
                  <a:pt x="11118" y="421"/>
                </a:cubicBezTo>
                <a:cubicBezTo>
                  <a:pt x="11118" y="421"/>
                  <a:pt x="11118" y="421"/>
                  <a:pt x="11122" y="421"/>
                </a:cubicBezTo>
                <a:cubicBezTo>
                  <a:pt x="11126" y="421"/>
                  <a:pt x="11133" y="421"/>
                  <a:pt x="11147" y="421"/>
                </a:cubicBezTo>
                <a:lnTo>
                  <a:pt x="11147" y="421"/>
                </a:lnTo>
                <a:cubicBezTo>
                  <a:pt x="11147" y="406"/>
                  <a:pt x="11147" y="398"/>
                  <a:pt x="11147" y="394"/>
                </a:cubicBezTo>
                <a:cubicBezTo>
                  <a:pt x="11147" y="391"/>
                  <a:pt x="11147" y="391"/>
                  <a:pt x="11147" y="391"/>
                </a:cubicBezTo>
                <a:lnTo>
                  <a:pt x="11147" y="391"/>
                </a:lnTo>
                <a:cubicBezTo>
                  <a:pt x="11147" y="391"/>
                  <a:pt x="11147" y="391"/>
                  <a:pt x="11147" y="394"/>
                </a:cubicBezTo>
                <a:cubicBezTo>
                  <a:pt x="11147" y="398"/>
                  <a:pt x="11147" y="406"/>
                  <a:pt x="11147" y="421"/>
                </a:cubicBezTo>
                <a:cubicBezTo>
                  <a:pt x="11162" y="421"/>
                  <a:pt x="11169" y="421"/>
                  <a:pt x="11176" y="421"/>
                </a:cubicBezTo>
                <a:cubicBezTo>
                  <a:pt x="11184" y="421"/>
                  <a:pt x="11191" y="421"/>
                  <a:pt x="11205" y="421"/>
                </a:cubicBezTo>
                <a:lnTo>
                  <a:pt x="11205" y="421"/>
                </a:lnTo>
                <a:cubicBezTo>
                  <a:pt x="11220" y="421"/>
                  <a:pt x="11227" y="421"/>
                  <a:pt x="11231" y="421"/>
                </a:cubicBezTo>
                <a:cubicBezTo>
                  <a:pt x="11234" y="421"/>
                  <a:pt x="11234" y="421"/>
                  <a:pt x="11234" y="421"/>
                </a:cubicBezTo>
                <a:cubicBezTo>
                  <a:pt x="11234" y="436"/>
                  <a:pt x="11234" y="443"/>
                  <a:pt x="11234" y="447"/>
                </a:cubicBezTo>
                <a:cubicBezTo>
                  <a:pt x="11234" y="451"/>
                  <a:pt x="11234" y="451"/>
                  <a:pt x="11234" y="451"/>
                </a:cubicBezTo>
                <a:lnTo>
                  <a:pt x="11234" y="451"/>
                </a:lnTo>
                <a:cubicBezTo>
                  <a:pt x="11234" y="451"/>
                  <a:pt x="11234" y="451"/>
                  <a:pt x="11231" y="451"/>
                </a:cubicBezTo>
                <a:cubicBezTo>
                  <a:pt x="11227" y="451"/>
                  <a:pt x="11220" y="451"/>
                  <a:pt x="11205" y="451"/>
                </a:cubicBezTo>
                <a:lnTo>
                  <a:pt x="11205" y="451"/>
                </a:lnTo>
                <a:cubicBezTo>
                  <a:pt x="11205" y="451"/>
                  <a:pt x="11090" y="451"/>
                  <a:pt x="11090" y="481"/>
                </a:cubicBezTo>
                <a:cubicBezTo>
                  <a:pt x="11090" y="511"/>
                  <a:pt x="11090" y="511"/>
                  <a:pt x="11090" y="511"/>
                </a:cubicBezTo>
                <a:cubicBezTo>
                  <a:pt x="11104" y="511"/>
                  <a:pt x="11111" y="511"/>
                  <a:pt x="11115" y="511"/>
                </a:cubicBezTo>
                <a:cubicBezTo>
                  <a:pt x="11118" y="511"/>
                  <a:pt x="11118" y="511"/>
                  <a:pt x="11118" y="511"/>
                </a:cubicBezTo>
                <a:lnTo>
                  <a:pt x="11118" y="511"/>
                </a:lnTo>
                <a:cubicBezTo>
                  <a:pt x="11133" y="511"/>
                  <a:pt x="11140" y="511"/>
                  <a:pt x="11147" y="511"/>
                </a:cubicBezTo>
                <a:cubicBezTo>
                  <a:pt x="11155" y="511"/>
                  <a:pt x="11162" y="511"/>
                  <a:pt x="11176" y="511"/>
                </a:cubicBezTo>
                <a:lnTo>
                  <a:pt x="11205" y="481"/>
                </a:lnTo>
                <a:lnTo>
                  <a:pt x="11205" y="481"/>
                </a:lnTo>
                <a:cubicBezTo>
                  <a:pt x="11205" y="481"/>
                  <a:pt x="11205" y="481"/>
                  <a:pt x="11209" y="481"/>
                </a:cubicBezTo>
                <a:cubicBezTo>
                  <a:pt x="11213" y="481"/>
                  <a:pt x="11220" y="481"/>
                  <a:pt x="11234" y="481"/>
                </a:cubicBezTo>
                <a:cubicBezTo>
                  <a:pt x="11220" y="496"/>
                  <a:pt x="11213" y="503"/>
                  <a:pt x="11209" y="507"/>
                </a:cubicBezTo>
                <a:cubicBezTo>
                  <a:pt x="11205" y="511"/>
                  <a:pt x="11205" y="511"/>
                  <a:pt x="11205" y="511"/>
                </a:cubicBezTo>
                <a:cubicBezTo>
                  <a:pt x="11191" y="526"/>
                  <a:pt x="11184" y="533"/>
                  <a:pt x="11180" y="537"/>
                </a:cubicBezTo>
                <a:cubicBezTo>
                  <a:pt x="11176" y="541"/>
                  <a:pt x="11176" y="541"/>
                  <a:pt x="11176" y="541"/>
                </a:cubicBezTo>
                <a:lnTo>
                  <a:pt x="11176" y="541"/>
                </a:lnTo>
                <a:cubicBezTo>
                  <a:pt x="11133" y="526"/>
                  <a:pt x="11111" y="526"/>
                  <a:pt x="11104" y="533"/>
                </a:cubicBezTo>
                <a:cubicBezTo>
                  <a:pt x="11097" y="541"/>
                  <a:pt x="11104" y="556"/>
                  <a:pt x="11118" y="571"/>
                </a:cubicBezTo>
                <a:cubicBezTo>
                  <a:pt x="11118" y="571"/>
                  <a:pt x="11118" y="571"/>
                  <a:pt x="11147" y="571"/>
                </a:cubicBezTo>
                <a:cubicBezTo>
                  <a:pt x="11176" y="571"/>
                  <a:pt x="11176" y="571"/>
                  <a:pt x="11234" y="661"/>
                </a:cubicBezTo>
                <a:lnTo>
                  <a:pt x="11234" y="661"/>
                </a:lnTo>
                <a:cubicBezTo>
                  <a:pt x="11234" y="646"/>
                  <a:pt x="11234" y="638"/>
                  <a:pt x="11234" y="635"/>
                </a:cubicBezTo>
                <a:cubicBezTo>
                  <a:pt x="11234" y="631"/>
                  <a:pt x="11234" y="631"/>
                  <a:pt x="11234" y="631"/>
                </a:cubicBezTo>
                <a:cubicBezTo>
                  <a:pt x="11234" y="631"/>
                  <a:pt x="11263" y="631"/>
                  <a:pt x="11263" y="601"/>
                </a:cubicBezTo>
                <a:cubicBezTo>
                  <a:pt x="11263" y="571"/>
                  <a:pt x="11263" y="571"/>
                  <a:pt x="11263" y="541"/>
                </a:cubicBezTo>
                <a:cubicBezTo>
                  <a:pt x="11278" y="541"/>
                  <a:pt x="11285" y="541"/>
                  <a:pt x="11289" y="541"/>
                </a:cubicBezTo>
                <a:cubicBezTo>
                  <a:pt x="11292" y="541"/>
                  <a:pt x="11292" y="541"/>
                  <a:pt x="11292" y="541"/>
                </a:cubicBezTo>
                <a:cubicBezTo>
                  <a:pt x="11292" y="526"/>
                  <a:pt x="11292" y="518"/>
                  <a:pt x="11292" y="511"/>
                </a:cubicBezTo>
                <a:cubicBezTo>
                  <a:pt x="11292" y="503"/>
                  <a:pt x="11292" y="496"/>
                  <a:pt x="11292" y="481"/>
                </a:cubicBezTo>
                <a:cubicBezTo>
                  <a:pt x="11307" y="481"/>
                  <a:pt x="11314" y="481"/>
                  <a:pt x="11318" y="481"/>
                </a:cubicBezTo>
                <a:cubicBezTo>
                  <a:pt x="11321" y="481"/>
                  <a:pt x="11321" y="481"/>
                  <a:pt x="11321" y="481"/>
                </a:cubicBezTo>
                <a:cubicBezTo>
                  <a:pt x="11321" y="466"/>
                  <a:pt x="11321" y="451"/>
                  <a:pt x="11321" y="439"/>
                </a:cubicBezTo>
                <a:cubicBezTo>
                  <a:pt x="11321" y="428"/>
                  <a:pt x="11321" y="421"/>
                  <a:pt x="11321" y="421"/>
                </a:cubicBezTo>
                <a:cubicBezTo>
                  <a:pt x="11321" y="421"/>
                  <a:pt x="11328" y="421"/>
                  <a:pt x="11339" y="421"/>
                </a:cubicBezTo>
                <a:cubicBezTo>
                  <a:pt x="11350" y="421"/>
                  <a:pt x="11365" y="421"/>
                  <a:pt x="11379" y="421"/>
                </a:cubicBezTo>
                <a:lnTo>
                  <a:pt x="11379" y="421"/>
                </a:lnTo>
                <a:lnTo>
                  <a:pt x="11379" y="451"/>
                </a:lnTo>
                <a:cubicBezTo>
                  <a:pt x="11408" y="451"/>
                  <a:pt x="11423" y="466"/>
                  <a:pt x="11430" y="481"/>
                </a:cubicBezTo>
                <a:cubicBezTo>
                  <a:pt x="11437" y="496"/>
                  <a:pt x="11437" y="511"/>
                  <a:pt x="11437" y="511"/>
                </a:cubicBezTo>
                <a:cubicBezTo>
                  <a:pt x="11423" y="511"/>
                  <a:pt x="11415" y="518"/>
                  <a:pt x="11415" y="526"/>
                </a:cubicBezTo>
                <a:cubicBezTo>
                  <a:pt x="11415" y="533"/>
                  <a:pt x="11423" y="541"/>
                  <a:pt x="11437" y="541"/>
                </a:cubicBezTo>
                <a:lnTo>
                  <a:pt x="11437" y="541"/>
                </a:lnTo>
                <a:cubicBezTo>
                  <a:pt x="11451" y="541"/>
                  <a:pt x="11459" y="533"/>
                  <a:pt x="11466" y="526"/>
                </a:cubicBezTo>
                <a:cubicBezTo>
                  <a:pt x="11473" y="518"/>
                  <a:pt x="11480" y="511"/>
                  <a:pt x="11495" y="511"/>
                </a:cubicBezTo>
                <a:cubicBezTo>
                  <a:pt x="11495" y="526"/>
                  <a:pt x="11495" y="533"/>
                  <a:pt x="11499" y="541"/>
                </a:cubicBezTo>
                <a:cubicBezTo>
                  <a:pt x="11502" y="548"/>
                  <a:pt x="11509" y="556"/>
                  <a:pt x="11524" y="571"/>
                </a:cubicBezTo>
                <a:cubicBezTo>
                  <a:pt x="11524" y="571"/>
                  <a:pt x="11524" y="571"/>
                  <a:pt x="11527" y="571"/>
                </a:cubicBezTo>
                <a:cubicBezTo>
                  <a:pt x="11531" y="571"/>
                  <a:pt x="11538" y="571"/>
                  <a:pt x="11553" y="571"/>
                </a:cubicBezTo>
                <a:lnTo>
                  <a:pt x="11553" y="571"/>
                </a:lnTo>
                <a:cubicBezTo>
                  <a:pt x="11553" y="556"/>
                  <a:pt x="11553" y="548"/>
                  <a:pt x="11553" y="545"/>
                </a:cubicBezTo>
                <a:cubicBezTo>
                  <a:pt x="11553" y="541"/>
                  <a:pt x="11553" y="541"/>
                  <a:pt x="11553" y="541"/>
                </a:cubicBezTo>
                <a:cubicBezTo>
                  <a:pt x="11567" y="541"/>
                  <a:pt x="11575" y="541"/>
                  <a:pt x="11582" y="541"/>
                </a:cubicBezTo>
                <a:cubicBezTo>
                  <a:pt x="11589" y="541"/>
                  <a:pt x="11596" y="541"/>
                  <a:pt x="11611" y="541"/>
                </a:cubicBezTo>
                <a:lnTo>
                  <a:pt x="11611" y="541"/>
                </a:lnTo>
                <a:moveTo>
                  <a:pt x="17633" y="9764"/>
                </a:moveTo>
                <a:cubicBezTo>
                  <a:pt x="17619" y="9583"/>
                  <a:pt x="17604" y="9396"/>
                  <a:pt x="17586" y="9208"/>
                </a:cubicBezTo>
                <a:cubicBezTo>
                  <a:pt x="17568" y="9020"/>
                  <a:pt x="17546" y="8832"/>
                  <a:pt x="17517" y="8652"/>
                </a:cubicBezTo>
                <a:cubicBezTo>
                  <a:pt x="17300" y="8652"/>
                  <a:pt x="17083" y="8652"/>
                  <a:pt x="16859" y="8652"/>
                </a:cubicBezTo>
                <a:cubicBezTo>
                  <a:pt x="16634" y="8652"/>
                  <a:pt x="16403" y="8652"/>
                  <a:pt x="16157" y="8652"/>
                </a:cubicBezTo>
                <a:cubicBezTo>
                  <a:pt x="15853" y="8637"/>
                  <a:pt x="15534" y="8629"/>
                  <a:pt x="15212" y="8626"/>
                </a:cubicBezTo>
                <a:cubicBezTo>
                  <a:pt x="14890" y="8622"/>
                  <a:pt x="14564" y="8622"/>
                  <a:pt x="14246" y="8622"/>
                </a:cubicBezTo>
                <a:cubicBezTo>
                  <a:pt x="14246" y="8622"/>
                  <a:pt x="14231" y="8660"/>
                  <a:pt x="14213" y="8705"/>
                </a:cubicBezTo>
                <a:cubicBezTo>
                  <a:pt x="14195" y="8750"/>
                  <a:pt x="14173" y="8802"/>
                  <a:pt x="14159" y="8832"/>
                </a:cubicBezTo>
                <a:cubicBezTo>
                  <a:pt x="14144" y="8832"/>
                  <a:pt x="14137" y="8832"/>
                  <a:pt x="14133" y="8832"/>
                </a:cubicBezTo>
                <a:cubicBezTo>
                  <a:pt x="14130" y="8832"/>
                  <a:pt x="14130" y="8832"/>
                  <a:pt x="14130" y="8832"/>
                </a:cubicBezTo>
                <a:cubicBezTo>
                  <a:pt x="14130" y="8847"/>
                  <a:pt x="14130" y="8855"/>
                  <a:pt x="14130" y="8859"/>
                </a:cubicBezTo>
                <a:cubicBezTo>
                  <a:pt x="14130" y="8862"/>
                  <a:pt x="14130" y="8862"/>
                  <a:pt x="14130" y="8862"/>
                </a:cubicBezTo>
                <a:cubicBezTo>
                  <a:pt x="14115" y="8862"/>
                  <a:pt x="14108" y="8862"/>
                  <a:pt x="14104" y="8862"/>
                </a:cubicBezTo>
                <a:cubicBezTo>
                  <a:pt x="14101" y="8862"/>
                  <a:pt x="14101" y="8862"/>
                  <a:pt x="14101" y="8862"/>
                </a:cubicBezTo>
                <a:cubicBezTo>
                  <a:pt x="14086" y="8862"/>
                  <a:pt x="14079" y="8862"/>
                  <a:pt x="14068" y="8862"/>
                </a:cubicBezTo>
                <a:cubicBezTo>
                  <a:pt x="14057" y="8862"/>
                  <a:pt x="14043" y="8862"/>
                  <a:pt x="14014" y="8862"/>
                </a:cubicBezTo>
                <a:lnTo>
                  <a:pt x="14014" y="8862"/>
                </a:lnTo>
                <a:cubicBezTo>
                  <a:pt x="13999" y="8862"/>
                  <a:pt x="13992" y="8862"/>
                  <a:pt x="13989" y="8862"/>
                </a:cubicBezTo>
                <a:cubicBezTo>
                  <a:pt x="13985" y="8862"/>
                  <a:pt x="13985" y="8862"/>
                  <a:pt x="13985" y="8862"/>
                </a:cubicBezTo>
                <a:cubicBezTo>
                  <a:pt x="13971" y="8877"/>
                  <a:pt x="13963" y="8885"/>
                  <a:pt x="13960" y="8889"/>
                </a:cubicBezTo>
                <a:cubicBezTo>
                  <a:pt x="13956" y="8892"/>
                  <a:pt x="13956" y="8892"/>
                  <a:pt x="13956" y="8892"/>
                </a:cubicBezTo>
                <a:lnTo>
                  <a:pt x="13956" y="8892"/>
                </a:lnTo>
                <a:cubicBezTo>
                  <a:pt x="13942" y="8892"/>
                  <a:pt x="13934" y="8892"/>
                  <a:pt x="13927" y="8892"/>
                </a:cubicBezTo>
                <a:cubicBezTo>
                  <a:pt x="13920" y="8892"/>
                  <a:pt x="13913" y="8892"/>
                  <a:pt x="13898" y="8892"/>
                </a:cubicBezTo>
                <a:cubicBezTo>
                  <a:pt x="13898" y="8877"/>
                  <a:pt x="13891" y="8870"/>
                  <a:pt x="13884" y="8866"/>
                </a:cubicBezTo>
                <a:cubicBezTo>
                  <a:pt x="13876" y="8862"/>
                  <a:pt x="13869" y="8862"/>
                  <a:pt x="13869" y="8862"/>
                </a:cubicBezTo>
                <a:lnTo>
                  <a:pt x="13840" y="8832"/>
                </a:lnTo>
                <a:cubicBezTo>
                  <a:pt x="13840" y="8832"/>
                  <a:pt x="13818" y="8832"/>
                  <a:pt x="13790" y="8832"/>
                </a:cubicBezTo>
                <a:cubicBezTo>
                  <a:pt x="13761" y="8832"/>
                  <a:pt x="13724" y="8832"/>
                  <a:pt x="13695" y="8832"/>
                </a:cubicBezTo>
                <a:lnTo>
                  <a:pt x="13695" y="8832"/>
                </a:lnTo>
                <a:cubicBezTo>
                  <a:pt x="13681" y="8832"/>
                  <a:pt x="13674" y="8832"/>
                  <a:pt x="13670" y="8832"/>
                </a:cubicBezTo>
                <a:cubicBezTo>
                  <a:pt x="13666" y="8832"/>
                  <a:pt x="13666" y="8832"/>
                  <a:pt x="13666" y="8832"/>
                </a:cubicBezTo>
                <a:cubicBezTo>
                  <a:pt x="13652" y="8832"/>
                  <a:pt x="13645" y="8832"/>
                  <a:pt x="13641" y="8832"/>
                </a:cubicBezTo>
                <a:cubicBezTo>
                  <a:pt x="13638" y="8832"/>
                  <a:pt x="13638" y="8832"/>
                  <a:pt x="13638" y="8832"/>
                </a:cubicBezTo>
                <a:cubicBezTo>
                  <a:pt x="13666" y="8847"/>
                  <a:pt x="13688" y="8855"/>
                  <a:pt x="13714" y="8862"/>
                </a:cubicBezTo>
                <a:cubicBezTo>
                  <a:pt x="13739" y="8870"/>
                  <a:pt x="13768" y="8877"/>
                  <a:pt x="13811" y="8892"/>
                </a:cubicBezTo>
                <a:cubicBezTo>
                  <a:pt x="13826" y="8892"/>
                  <a:pt x="13833" y="8900"/>
                  <a:pt x="13837" y="8907"/>
                </a:cubicBezTo>
                <a:cubicBezTo>
                  <a:pt x="13840" y="8915"/>
                  <a:pt x="13840" y="8922"/>
                  <a:pt x="13840" y="8922"/>
                </a:cubicBezTo>
                <a:cubicBezTo>
                  <a:pt x="13840" y="8937"/>
                  <a:pt x="13840" y="8945"/>
                  <a:pt x="13840" y="8949"/>
                </a:cubicBezTo>
                <a:cubicBezTo>
                  <a:pt x="13840" y="8952"/>
                  <a:pt x="13840" y="8952"/>
                  <a:pt x="13840" y="8952"/>
                </a:cubicBezTo>
                <a:cubicBezTo>
                  <a:pt x="13840" y="8967"/>
                  <a:pt x="13840" y="8975"/>
                  <a:pt x="13844" y="8982"/>
                </a:cubicBezTo>
                <a:cubicBezTo>
                  <a:pt x="13847" y="8990"/>
                  <a:pt x="13855" y="8997"/>
                  <a:pt x="13869" y="9013"/>
                </a:cubicBezTo>
                <a:lnTo>
                  <a:pt x="13869" y="9043"/>
                </a:lnTo>
                <a:cubicBezTo>
                  <a:pt x="13869" y="9058"/>
                  <a:pt x="13869" y="9065"/>
                  <a:pt x="13869" y="9069"/>
                </a:cubicBezTo>
                <a:cubicBezTo>
                  <a:pt x="13869" y="9073"/>
                  <a:pt x="13869" y="9073"/>
                  <a:pt x="13869" y="9073"/>
                </a:cubicBezTo>
                <a:cubicBezTo>
                  <a:pt x="13869" y="9088"/>
                  <a:pt x="13869" y="9095"/>
                  <a:pt x="13869" y="9099"/>
                </a:cubicBezTo>
                <a:cubicBezTo>
                  <a:pt x="13869" y="9103"/>
                  <a:pt x="13869" y="9103"/>
                  <a:pt x="13869" y="9103"/>
                </a:cubicBezTo>
                <a:cubicBezTo>
                  <a:pt x="13869" y="9148"/>
                  <a:pt x="13891" y="9185"/>
                  <a:pt x="13916" y="9223"/>
                </a:cubicBezTo>
                <a:cubicBezTo>
                  <a:pt x="13942" y="9260"/>
                  <a:pt x="13971" y="9298"/>
                  <a:pt x="13985" y="9343"/>
                </a:cubicBezTo>
                <a:cubicBezTo>
                  <a:pt x="14014" y="9388"/>
                  <a:pt x="14036" y="9411"/>
                  <a:pt x="14054" y="9426"/>
                </a:cubicBezTo>
                <a:cubicBezTo>
                  <a:pt x="14072" y="9441"/>
                  <a:pt x="14086" y="9448"/>
                  <a:pt x="14101" y="9463"/>
                </a:cubicBezTo>
                <a:cubicBezTo>
                  <a:pt x="14115" y="9463"/>
                  <a:pt x="14123" y="9463"/>
                  <a:pt x="14130" y="9463"/>
                </a:cubicBezTo>
                <a:cubicBezTo>
                  <a:pt x="14137" y="9463"/>
                  <a:pt x="14144" y="9463"/>
                  <a:pt x="14159" y="9463"/>
                </a:cubicBezTo>
                <a:cubicBezTo>
                  <a:pt x="14188" y="9478"/>
                  <a:pt x="14202" y="9463"/>
                  <a:pt x="14213" y="9441"/>
                </a:cubicBezTo>
                <a:cubicBezTo>
                  <a:pt x="14224" y="9418"/>
                  <a:pt x="14231" y="9388"/>
                  <a:pt x="14246" y="9373"/>
                </a:cubicBezTo>
                <a:cubicBezTo>
                  <a:pt x="14246" y="9388"/>
                  <a:pt x="14253" y="9396"/>
                  <a:pt x="14260" y="9399"/>
                </a:cubicBezTo>
                <a:cubicBezTo>
                  <a:pt x="14267" y="9403"/>
                  <a:pt x="14275" y="9403"/>
                  <a:pt x="14275" y="9403"/>
                </a:cubicBezTo>
                <a:cubicBezTo>
                  <a:pt x="14303" y="9448"/>
                  <a:pt x="14340" y="9486"/>
                  <a:pt x="14372" y="9523"/>
                </a:cubicBezTo>
                <a:cubicBezTo>
                  <a:pt x="14405" y="9561"/>
                  <a:pt x="14434" y="9598"/>
                  <a:pt x="14448" y="9643"/>
                </a:cubicBezTo>
                <a:cubicBezTo>
                  <a:pt x="14535" y="9809"/>
                  <a:pt x="14579" y="9891"/>
                  <a:pt x="14600" y="9933"/>
                </a:cubicBezTo>
                <a:cubicBezTo>
                  <a:pt x="14622" y="9974"/>
                  <a:pt x="14622" y="9974"/>
                  <a:pt x="14622" y="9974"/>
                </a:cubicBezTo>
                <a:cubicBezTo>
                  <a:pt x="14622" y="9989"/>
                  <a:pt x="14622" y="9996"/>
                  <a:pt x="14622" y="10000"/>
                </a:cubicBezTo>
                <a:cubicBezTo>
                  <a:pt x="14622" y="10004"/>
                  <a:pt x="14622" y="10004"/>
                  <a:pt x="14622" y="10004"/>
                </a:cubicBezTo>
                <a:cubicBezTo>
                  <a:pt x="14593" y="10064"/>
                  <a:pt x="14593" y="10124"/>
                  <a:pt x="14622" y="10184"/>
                </a:cubicBezTo>
                <a:cubicBezTo>
                  <a:pt x="14651" y="10244"/>
                  <a:pt x="14738" y="10214"/>
                  <a:pt x="14767" y="10244"/>
                </a:cubicBezTo>
                <a:cubicBezTo>
                  <a:pt x="14796" y="10274"/>
                  <a:pt x="14940" y="10575"/>
                  <a:pt x="14940" y="10575"/>
                </a:cubicBezTo>
                <a:cubicBezTo>
                  <a:pt x="14969" y="10635"/>
                  <a:pt x="14955" y="10710"/>
                  <a:pt x="14951" y="10777"/>
                </a:cubicBezTo>
                <a:cubicBezTo>
                  <a:pt x="14948" y="10845"/>
                  <a:pt x="14955" y="10905"/>
                  <a:pt x="15027" y="10935"/>
                </a:cubicBezTo>
                <a:cubicBezTo>
                  <a:pt x="15027" y="10935"/>
                  <a:pt x="15071" y="10965"/>
                  <a:pt x="15121" y="11014"/>
                </a:cubicBezTo>
                <a:cubicBezTo>
                  <a:pt x="15172" y="11063"/>
                  <a:pt x="15230" y="11130"/>
                  <a:pt x="15259" y="11206"/>
                </a:cubicBezTo>
                <a:cubicBezTo>
                  <a:pt x="15259" y="11296"/>
                  <a:pt x="15288" y="11296"/>
                  <a:pt x="15317" y="11326"/>
                </a:cubicBezTo>
                <a:cubicBezTo>
                  <a:pt x="15375" y="11386"/>
                  <a:pt x="15375" y="11386"/>
                  <a:pt x="15577" y="11927"/>
                </a:cubicBezTo>
                <a:cubicBezTo>
                  <a:pt x="15577" y="11987"/>
                  <a:pt x="15577" y="12039"/>
                  <a:pt x="15577" y="12092"/>
                </a:cubicBezTo>
                <a:cubicBezTo>
                  <a:pt x="15577" y="12144"/>
                  <a:pt x="15577" y="12197"/>
                  <a:pt x="15577" y="12257"/>
                </a:cubicBezTo>
                <a:cubicBezTo>
                  <a:pt x="15592" y="12347"/>
                  <a:pt x="15657" y="12400"/>
                  <a:pt x="15726" y="12418"/>
                </a:cubicBezTo>
                <a:cubicBezTo>
                  <a:pt x="15795" y="12437"/>
                  <a:pt x="15867" y="12422"/>
                  <a:pt x="15896" y="12377"/>
                </a:cubicBezTo>
                <a:cubicBezTo>
                  <a:pt x="15954" y="12317"/>
                  <a:pt x="15983" y="12287"/>
                  <a:pt x="16005" y="12268"/>
                </a:cubicBezTo>
                <a:cubicBezTo>
                  <a:pt x="16026" y="12250"/>
                  <a:pt x="16041" y="12242"/>
                  <a:pt x="16070" y="12227"/>
                </a:cubicBezTo>
                <a:cubicBezTo>
                  <a:pt x="16099" y="12227"/>
                  <a:pt x="16128" y="12227"/>
                  <a:pt x="16157" y="12227"/>
                </a:cubicBezTo>
                <a:cubicBezTo>
                  <a:pt x="16186" y="12227"/>
                  <a:pt x="16214" y="12227"/>
                  <a:pt x="16243" y="12227"/>
                </a:cubicBezTo>
                <a:lnTo>
                  <a:pt x="16243" y="12227"/>
                </a:lnTo>
                <a:cubicBezTo>
                  <a:pt x="16258" y="12242"/>
                  <a:pt x="16265" y="12250"/>
                  <a:pt x="16272" y="12253"/>
                </a:cubicBezTo>
                <a:cubicBezTo>
                  <a:pt x="16280" y="12257"/>
                  <a:pt x="16287" y="12257"/>
                  <a:pt x="16301" y="12257"/>
                </a:cubicBezTo>
                <a:lnTo>
                  <a:pt x="16301" y="12257"/>
                </a:lnTo>
                <a:cubicBezTo>
                  <a:pt x="16316" y="12257"/>
                  <a:pt x="16323" y="12250"/>
                  <a:pt x="16330" y="12238"/>
                </a:cubicBezTo>
                <a:cubicBezTo>
                  <a:pt x="16338" y="12227"/>
                  <a:pt x="16345" y="12212"/>
                  <a:pt x="16359" y="12197"/>
                </a:cubicBezTo>
                <a:cubicBezTo>
                  <a:pt x="16475" y="12017"/>
                  <a:pt x="16707" y="12077"/>
                  <a:pt x="16851" y="11927"/>
                </a:cubicBezTo>
                <a:cubicBezTo>
                  <a:pt x="16880" y="11897"/>
                  <a:pt x="16880" y="11897"/>
                  <a:pt x="16967" y="11897"/>
                </a:cubicBezTo>
                <a:cubicBezTo>
                  <a:pt x="16982" y="11882"/>
                  <a:pt x="16989" y="11874"/>
                  <a:pt x="16993" y="11870"/>
                </a:cubicBezTo>
                <a:cubicBezTo>
                  <a:pt x="16996" y="11866"/>
                  <a:pt x="16996" y="11866"/>
                  <a:pt x="16996" y="11866"/>
                </a:cubicBezTo>
                <a:cubicBezTo>
                  <a:pt x="16996" y="11821"/>
                  <a:pt x="16996" y="11799"/>
                  <a:pt x="17000" y="11784"/>
                </a:cubicBezTo>
                <a:cubicBezTo>
                  <a:pt x="17003" y="11769"/>
                  <a:pt x="17011" y="11761"/>
                  <a:pt x="17025" y="11746"/>
                </a:cubicBezTo>
                <a:cubicBezTo>
                  <a:pt x="17054" y="11746"/>
                  <a:pt x="17054" y="11746"/>
                  <a:pt x="17112" y="11716"/>
                </a:cubicBezTo>
                <a:cubicBezTo>
                  <a:pt x="17170" y="11686"/>
                  <a:pt x="17170" y="11686"/>
                  <a:pt x="17402" y="11686"/>
                </a:cubicBezTo>
                <a:cubicBezTo>
                  <a:pt x="17402" y="11686"/>
                  <a:pt x="17402" y="11656"/>
                  <a:pt x="17409" y="11615"/>
                </a:cubicBezTo>
                <a:cubicBezTo>
                  <a:pt x="17416" y="11574"/>
                  <a:pt x="17431" y="11521"/>
                  <a:pt x="17460" y="11476"/>
                </a:cubicBezTo>
                <a:cubicBezTo>
                  <a:pt x="17488" y="11476"/>
                  <a:pt x="17510" y="11476"/>
                  <a:pt x="17532" y="11476"/>
                </a:cubicBezTo>
                <a:cubicBezTo>
                  <a:pt x="17554" y="11476"/>
                  <a:pt x="17575" y="11476"/>
                  <a:pt x="17604" y="11476"/>
                </a:cubicBezTo>
                <a:cubicBezTo>
                  <a:pt x="17619" y="11431"/>
                  <a:pt x="17633" y="11386"/>
                  <a:pt x="17644" y="11352"/>
                </a:cubicBezTo>
                <a:cubicBezTo>
                  <a:pt x="17655" y="11318"/>
                  <a:pt x="17662" y="11296"/>
                  <a:pt x="17662" y="11296"/>
                </a:cubicBezTo>
                <a:cubicBezTo>
                  <a:pt x="17677" y="11130"/>
                  <a:pt x="17677" y="10965"/>
                  <a:pt x="17673" y="10796"/>
                </a:cubicBezTo>
                <a:cubicBezTo>
                  <a:pt x="17669" y="10627"/>
                  <a:pt x="17662" y="10455"/>
                  <a:pt x="17662" y="10274"/>
                </a:cubicBezTo>
                <a:cubicBezTo>
                  <a:pt x="17648" y="10289"/>
                  <a:pt x="17640" y="10297"/>
                  <a:pt x="17637" y="10301"/>
                </a:cubicBezTo>
                <a:cubicBezTo>
                  <a:pt x="17633" y="10304"/>
                  <a:pt x="17633" y="10304"/>
                  <a:pt x="17633" y="10304"/>
                </a:cubicBezTo>
                <a:cubicBezTo>
                  <a:pt x="17619" y="10289"/>
                  <a:pt x="17619" y="10267"/>
                  <a:pt x="17619" y="10244"/>
                </a:cubicBezTo>
                <a:cubicBezTo>
                  <a:pt x="17619" y="10222"/>
                  <a:pt x="17619" y="10199"/>
                  <a:pt x="17604" y="10184"/>
                </a:cubicBezTo>
                <a:cubicBezTo>
                  <a:pt x="17575" y="10184"/>
                  <a:pt x="17575" y="10184"/>
                  <a:pt x="17575" y="10154"/>
                </a:cubicBezTo>
                <a:cubicBezTo>
                  <a:pt x="17575" y="10064"/>
                  <a:pt x="17546" y="10004"/>
                  <a:pt x="17546" y="9944"/>
                </a:cubicBezTo>
                <a:cubicBezTo>
                  <a:pt x="17546" y="9914"/>
                  <a:pt x="17546" y="9914"/>
                  <a:pt x="17517" y="9884"/>
                </a:cubicBezTo>
                <a:cubicBezTo>
                  <a:pt x="17474" y="9914"/>
                  <a:pt x="17452" y="9929"/>
                  <a:pt x="17438" y="9970"/>
                </a:cubicBezTo>
                <a:cubicBezTo>
                  <a:pt x="17423" y="10011"/>
                  <a:pt x="17416" y="10079"/>
                  <a:pt x="17402" y="10214"/>
                </a:cubicBezTo>
                <a:cubicBezTo>
                  <a:pt x="17373" y="10214"/>
                  <a:pt x="17344" y="10214"/>
                  <a:pt x="17286" y="10214"/>
                </a:cubicBezTo>
                <a:cubicBezTo>
                  <a:pt x="17257" y="10214"/>
                  <a:pt x="17257" y="10214"/>
                  <a:pt x="17257" y="10214"/>
                </a:cubicBezTo>
                <a:cubicBezTo>
                  <a:pt x="17228" y="10214"/>
                  <a:pt x="17199" y="10184"/>
                  <a:pt x="17170" y="10184"/>
                </a:cubicBezTo>
                <a:cubicBezTo>
                  <a:pt x="17141" y="10184"/>
                  <a:pt x="17141" y="10184"/>
                  <a:pt x="17141" y="10184"/>
                </a:cubicBezTo>
                <a:cubicBezTo>
                  <a:pt x="17098" y="10214"/>
                  <a:pt x="17076" y="10229"/>
                  <a:pt x="17061" y="10244"/>
                </a:cubicBezTo>
                <a:cubicBezTo>
                  <a:pt x="17047" y="10259"/>
                  <a:pt x="17040" y="10274"/>
                  <a:pt x="17025" y="10304"/>
                </a:cubicBezTo>
                <a:cubicBezTo>
                  <a:pt x="17025" y="10304"/>
                  <a:pt x="16996" y="10297"/>
                  <a:pt x="16967" y="10271"/>
                </a:cubicBezTo>
                <a:cubicBezTo>
                  <a:pt x="16938" y="10244"/>
                  <a:pt x="16909" y="10199"/>
                  <a:pt x="16909" y="10124"/>
                </a:cubicBezTo>
                <a:cubicBezTo>
                  <a:pt x="16909" y="10124"/>
                  <a:pt x="16909" y="10117"/>
                  <a:pt x="16913" y="10109"/>
                </a:cubicBezTo>
                <a:cubicBezTo>
                  <a:pt x="16917" y="10102"/>
                  <a:pt x="16924" y="10094"/>
                  <a:pt x="16938" y="10094"/>
                </a:cubicBezTo>
                <a:cubicBezTo>
                  <a:pt x="16953" y="10079"/>
                  <a:pt x="16960" y="10071"/>
                  <a:pt x="16967" y="10068"/>
                </a:cubicBezTo>
                <a:cubicBezTo>
                  <a:pt x="16975" y="10064"/>
                  <a:pt x="16982" y="10064"/>
                  <a:pt x="16996" y="10064"/>
                </a:cubicBezTo>
                <a:lnTo>
                  <a:pt x="17025" y="10064"/>
                </a:lnTo>
                <a:cubicBezTo>
                  <a:pt x="17112" y="10109"/>
                  <a:pt x="17155" y="10102"/>
                  <a:pt x="17177" y="10083"/>
                </a:cubicBezTo>
                <a:cubicBezTo>
                  <a:pt x="17199" y="10064"/>
                  <a:pt x="17199" y="10034"/>
                  <a:pt x="17199" y="10034"/>
                </a:cubicBezTo>
                <a:cubicBezTo>
                  <a:pt x="17184" y="10034"/>
                  <a:pt x="17177" y="10034"/>
                  <a:pt x="17174" y="10034"/>
                </a:cubicBezTo>
                <a:cubicBezTo>
                  <a:pt x="17170" y="10034"/>
                  <a:pt x="17170" y="10034"/>
                  <a:pt x="17170" y="10034"/>
                </a:cubicBezTo>
                <a:cubicBezTo>
                  <a:pt x="17155" y="10019"/>
                  <a:pt x="17148" y="10011"/>
                  <a:pt x="17141" y="10008"/>
                </a:cubicBezTo>
                <a:cubicBezTo>
                  <a:pt x="17134" y="10004"/>
                  <a:pt x="17127" y="10004"/>
                  <a:pt x="17112" y="10004"/>
                </a:cubicBezTo>
                <a:cubicBezTo>
                  <a:pt x="17112" y="10004"/>
                  <a:pt x="17105" y="10004"/>
                  <a:pt x="17098" y="10008"/>
                </a:cubicBezTo>
                <a:cubicBezTo>
                  <a:pt x="17090" y="10011"/>
                  <a:pt x="17083" y="10019"/>
                  <a:pt x="17083" y="10034"/>
                </a:cubicBezTo>
                <a:cubicBezTo>
                  <a:pt x="17069" y="10034"/>
                  <a:pt x="17061" y="10034"/>
                  <a:pt x="17054" y="10034"/>
                </a:cubicBezTo>
                <a:cubicBezTo>
                  <a:pt x="17047" y="10034"/>
                  <a:pt x="17040" y="10034"/>
                  <a:pt x="17025" y="10034"/>
                </a:cubicBezTo>
                <a:cubicBezTo>
                  <a:pt x="16982" y="10019"/>
                  <a:pt x="16938" y="10011"/>
                  <a:pt x="16899" y="10004"/>
                </a:cubicBezTo>
                <a:cubicBezTo>
                  <a:pt x="16859" y="9996"/>
                  <a:pt x="16823" y="9989"/>
                  <a:pt x="16794" y="9974"/>
                </a:cubicBezTo>
                <a:cubicBezTo>
                  <a:pt x="16779" y="9974"/>
                  <a:pt x="16765" y="9974"/>
                  <a:pt x="16754" y="9974"/>
                </a:cubicBezTo>
                <a:cubicBezTo>
                  <a:pt x="16743" y="9974"/>
                  <a:pt x="16736" y="9974"/>
                  <a:pt x="16736" y="9974"/>
                </a:cubicBezTo>
                <a:cubicBezTo>
                  <a:pt x="16736" y="9944"/>
                  <a:pt x="16736" y="9906"/>
                  <a:pt x="16732" y="9869"/>
                </a:cubicBezTo>
                <a:cubicBezTo>
                  <a:pt x="16728" y="9831"/>
                  <a:pt x="16721" y="9794"/>
                  <a:pt x="16707" y="9764"/>
                </a:cubicBezTo>
                <a:cubicBezTo>
                  <a:pt x="16692" y="9749"/>
                  <a:pt x="16685" y="9741"/>
                  <a:pt x="16660" y="9726"/>
                </a:cubicBezTo>
                <a:cubicBezTo>
                  <a:pt x="16634" y="9711"/>
                  <a:pt x="16591" y="9688"/>
                  <a:pt x="16504" y="9643"/>
                </a:cubicBezTo>
                <a:cubicBezTo>
                  <a:pt x="16475" y="9568"/>
                  <a:pt x="16439" y="9493"/>
                  <a:pt x="16410" y="9414"/>
                </a:cubicBezTo>
                <a:cubicBezTo>
                  <a:pt x="16381" y="9335"/>
                  <a:pt x="16359" y="9253"/>
                  <a:pt x="16359" y="9163"/>
                </a:cubicBezTo>
                <a:cubicBezTo>
                  <a:pt x="16374" y="9103"/>
                  <a:pt x="16417" y="9088"/>
                  <a:pt x="16461" y="9088"/>
                </a:cubicBezTo>
                <a:cubicBezTo>
                  <a:pt x="16504" y="9088"/>
                  <a:pt x="16547" y="9103"/>
                  <a:pt x="16562" y="9103"/>
                </a:cubicBezTo>
                <a:cubicBezTo>
                  <a:pt x="16562" y="9133"/>
                  <a:pt x="16562" y="9133"/>
                  <a:pt x="16678" y="9253"/>
                </a:cubicBezTo>
                <a:cubicBezTo>
                  <a:pt x="16736" y="9313"/>
                  <a:pt x="16736" y="9313"/>
                  <a:pt x="16794" y="9433"/>
                </a:cubicBezTo>
                <a:cubicBezTo>
                  <a:pt x="16808" y="9478"/>
                  <a:pt x="16837" y="9501"/>
                  <a:pt x="16870" y="9519"/>
                </a:cubicBezTo>
                <a:cubicBezTo>
                  <a:pt x="16902" y="9538"/>
                  <a:pt x="16938" y="9553"/>
                  <a:pt x="16967" y="9583"/>
                </a:cubicBezTo>
                <a:cubicBezTo>
                  <a:pt x="17011" y="9643"/>
                  <a:pt x="17040" y="9673"/>
                  <a:pt x="17087" y="9692"/>
                </a:cubicBezTo>
                <a:cubicBezTo>
                  <a:pt x="17134" y="9711"/>
                  <a:pt x="17199" y="9718"/>
                  <a:pt x="17315" y="9734"/>
                </a:cubicBezTo>
                <a:cubicBezTo>
                  <a:pt x="17329" y="9734"/>
                  <a:pt x="17336" y="9734"/>
                  <a:pt x="17340" y="9734"/>
                </a:cubicBezTo>
                <a:cubicBezTo>
                  <a:pt x="17344" y="9734"/>
                  <a:pt x="17344" y="9734"/>
                  <a:pt x="17344" y="9734"/>
                </a:cubicBezTo>
                <a:lnTo>
                  <a:pt x="17373" y="9734"/>
                </a:lnTo>
                <a:cubicBezTo>
                  <a:pt x="17387" y="9734"/>
                  <a:pt x="17402" y="9734"/>
                  <a:pt x="17420" y="9730"/>
                </a:cubicBezTo>
                <a:cubicBezTo>
                  <a:pt x="17438" y="9726"/>
                  <a:pt x="17460" y="9718"/>
                  <a:pt x="17488" y="9703"/>
                </a:cubicBezTo>
                <a:lnTo>
                  <a:pt x="17517" y="9703"/>
                </a:lnTo>
                <a:cubicBezTo>
                  <a:pt x="17546" y="9703"/>
                  <a:pt x="17561" y="9703"/>
                  <a:pt x="17575" y="9711"/>
                </a:cubicBezTo>
                <a:cubicBezTo>
                  <a:pt x="17590" y="9718"/>
                  <a:pt x="17604" y="9734"/>
                  <a:pt x="17633" y="9764"/>
                </a:cubicBezTo>
                <a:lnTo>
                  <a:pt x="17633" y="9764"/>
                </a:lnTo>
                <a:moveTo>
                  <a:pt x="19689" y="4807"/>
                </a:moveTo>
                <a:cubicBezTo>
                  <a:pt x="19559" y="4611"/>
                  <a:pt x="19392" y="4386"/>
                  <a:pt x="19218" y="4165"/>
                </a:cubicBezTo>
                <a:cubicBezTo>
                  <a:pt x="19045" y="3943"/>
                  <a:pt x="18864" y="3725"/>
                  <a:pt x="18705" y="3545"/>
                </a:cubicBezTo>
                <a:cubicBezTo>
                  <a:pt x="18748" y="3575"/>
                  <a:pt x="18516" y="3597"/>
                  <a:pt x="18042" y="3613"/>
                </a:cubicBezTo>
                <a:cubicBezTo>
                  <a:pt x="17568" y="3628"/>
                  <a:pt x="16851" y="3635"/>
                  <a:pt x="15925" y="3635"/>
                </a:cubicBezTo>
                <a:cubicBezTo>
                  <a:pt x="16316" y="4341"/>
                  <a:pt x="16649" y="5122"/>
                  <a:pt x="16917" y="5963"/>
                </a:cubicBezTo>
                <a:cubicBezTo>
                  <a:pt x="17184" y="6804"/>
                  <a:pt x="17387" y="7706"/>
                  <a:pt x="17517" y="8652"/>
                </a:cubicBezTo>
                <a:cubicBezTo>
                  <a:pt x="18748" y="8667"/>
                  <a:pt x="19696" y="8660"/>
                  <a:pt x="20337" y="8637"/>
                </a:cubicBezTo>
                <a:cubicBezTo>
                  <a:pt x="20977" y="8614"/>
                  <a:pt x="21310" y="8577"/>
                  <a:pt x="21310" y="8532"/>
                </a:cubicBezTo>
                <a:cubicBezTo>
                  <a:pt x="21224" y="8231"/>
                  <a:pt x="21180" y="8081"/>
                  <a:pt x="21158" y="8006"/>
                </a:cubicBezTo>
                <a:cubicBezTo>
                  <a:pt x="21137" y="7931"/>
                  <a:pt x="21137" y="7931"/>
                  <a:pt x="21137" y="7931"/>
                </a:cubicBezTo>
                <a:cubicBezTo>
                  <a:pt x="20963" y="7390"/>
                  <a:pt x="20876" y="7112"/>
                  <a:pt x="20800" y="6906"/>
                </a:cubicBezTo>
                <a:cubicBezTo>
                  <a:pt x="20724" y="6699"/>
                  <a:pt x="20659" y="6564"/>
                  <a:pt x="20529" y="6309"/>
                </a:cubicBezTo>
                <a:cubicBezTo>
                  <a:pt x="20297" y="5828"/>
                  <a:pt x="20160" y="5550"/>
                  <a:pt x="20044" y="5344"/>
                </a:cubicBezTo>
                <a:cubicBezTo>
                  <a:pt x="19928" y="5137"/>
                  <a:pt x="19834" y="5002"/>
                  <a:pt x="19689" y="4807"/>
                </a:cubicBezTo>
                <a:moveTo>
                  <a:pt x="12016" y="3575"/>
                </a:moveTo>
                <a:cubicBezTo>
                  <a:pt x="12031" y="3575"/>
                  <a:pt x="12052" y="3575"/>
                  <a:pt x="12078" y="3575"/>
                </a:cubicBezTo>
                <a:cubicBezTo>
                  <a:pt x="12103" y="3575"/>
                  <a:pt x="12132" y="3575"/>
                  <a:pt x="12161" y="3575"/>
                </a:cubicBezTo>
                <a:cubicBezTo>
                  <a:pt x="12146" y="3575"/>
                  <a:pt x="12139" y="3575"/>
                  <a:pt x="12136" y="3575"/>
                </a:cubicBezTo>
                <a:cubicBezTo>
                  <a:pt x="12132" y="3575"/>
                  <a:pt x="12132" y="3575"/>
                  <a:pt x="12132" y="3575"/>
                </a:cubicBezTo>
                <a:cubicBezTo>
                  <a:pt x="12117" y="3575"/>
                  <a:pt x="12110" y="3575"/>
                  <a:pt x="12107" y="3575"/>
                </a:cubicBezTo>
                <a:cubicBezTo>
                  <a:pt x="12103" y="3575"/>
                  <a:pt x="12103" y="3575"/>
                  <a:pt x="12103" y="3575"/>
                </a:cubicBezTo>
                <a:lnTo>
                  <a:pt x="12103" y="3575"/>
                </a:lnTo>
                <a:cubicBezTo>
                  <a:pt x="12103" y="3575"/>
                  <a:pt x="12103" y="3575"/>
                  <a:pt x="12099" y="3571"/>
                </a:cubicBezTo>
                <a:cubicBezTo>
                  <a:pt x="12096" y="3567"/>
                  <a:pt x="12088" y="3560"/>
                  <a:pt x="12074" y="3545"/>
                </a:cubicBezTo>
                <a:cubicBezTo>
                  <a:pt x="12074" y="3530"/>
                  <a:pt x="12074" y="3522"/>
                  <a:pt x="12074" y="3519"/>
                </a:cubicBezTo>
                <a:cubicBezTo>
                  <a:pt x="12074" y="3515"/>
                  <a:pt x="12074" y="3515"/>
                  <a:pt x="12074" y="3515"/>
                </a:cubicBezTo>
                <a:lnTo>
                  <a:pt x="12074" y="3515"/>
                </a:lnTo>
                <a:cubicBezTo>
                  <a:pt x="12060" y="3515"/>
                  <a:pt x="12052" y="3515"/>
                  <a:pt x="12045" y="3515"/>
                </a:cubicBezTo>
                <a:cubicBezTo>
                  <a:pt x="12038" y="3515"/>
                  <a:pt x="12031" y="3515"/>
                  <a:pt x="12016" y="3515"/>
                </a:cubicBezTo>
                <a:lnTo>
                  <a:pt x="12016" y="3515"/>
                </a:lnTo>
                <a:cubicBezTo>
                  <a:pt x="12002" y="3530"/>
                  <a:pt x="11994" y="3537"/>
                  <a:pt x="11991" y="3541"/>
                </a:cubicBezTo>
                <a:cubicBezTo>
                  <a:pt x="11987" y="3545"/>
                  <a:pt x="11987" y="3545"/>
                  <a:pt x="11987" y="3545"/>
                </a:cubicBezTo>
                <a:lnTo>
                  <a:pt x="11987" y="3545"/>
                </a:lnTo>
                <a:cubicBezTo>
                  <a:pt x="12002" y="3560"/>
                  <a:pt x="12009" y="3567"/>
                  <a:pt x="12012" y="3571"/>
                </a:cubicBezTo>
                <a:cubicBezTo>
                  <a:pt x="12016" y="3575"/>
                  <a:pt x="12016" y="3575"/>
                  <a:pt x="12016" y="3575"/>
                </a:cubicBezTo>
                <a:moveTo>
                  <a:pt x="12045" y="1562"/>
                </a:moveTo>
                <a:cubicBezTo>
                  <a:pt x="12045" y="1547"/>
                  <a:pt x="12045" y="1532"/>
                  <a:pt x="12041" y="1521"/>
                </a:cubicBezTo>
                <a:cubicBezTo>
                  <a:pt x="12038" y="1510"/>
                  <a:pt x="12031" y="1502"/>
                  <a:pt x="12016" y="1502"/>
                </a:cubicBezTo>
                <a:lnTo>
                  <a:pt x="12016" y="1502"/>
                </a:lnTo>
                <a:lnTo>
                  <a:pt x="12016" y="1502"/>
                </a:lnTo>
                <a:cubicBezTo>
                  <a:pt x="12002" y="1502"/>
                  <a:pt x="11994" y="1502"/>
                  <a:pt x="11987" y="1502"/>
                </a:cubicBezTo>
                <a:cubicBezTo>
                  <a:pt x="11980" y="1502"/>
                  <a:pt x="11973" y="1502"/>
                  <a:pt x="11958" y="1502"/>
                </a:cubicBezTo>
                <a:cubicBezTo>
                  <a:pt x="11973" y="1502"/>
                  <a:pt x="11980" y="1502"/>
                  <a:pt x="11984" y="1502"/>
                </a:cubicBezTo>
                <a:cubicBezTo>
                  <a:pt x="11987" y="1502"/>
                  <a:pt x="11987" y="1502"/>
                  <a:pt x="11987" y="1502"/>
                </a:cubicBezTo>
                <a:cubicBezTo>
                  <a:pt x="11987" y="1517"/>
                  <a:pt x="11987" y="1525"/>
                  <a:pt x="11987" y="1528"/>
                </a:cubicBezTo>
                <a:cubicBezTo>
                  <a:pt x="11987" y="1532"/>
                  <a:pt x="11987" y="1532"/>
                  <a:pt x="11987" y="1532"/>
                </a:cubicBezTo>
                <a:lnTo>
                  <a:pt x="11987" y="1562"/>
                </a:lnTo>
                <a:cubicBezTo>
                  <a:pt x="12002" y="1562"/>
                  <a:pt x="12009" y="1562"/>
                  <a:pt x="12016" y="1562"/>
                </a:cubicBezTo>
                <a:cubicBezTo>
                  <a:pt x="12023" y="1562"/>
                  <a:pt x="12031" y="1562"/>
                  <a:pt x="12045" y="1562"/>
                </a:cubicBezTo>
                <a:moveTo>
                  <a:pt x="15925" y="3635"/>
                </a:moveTo>
                <a:cubicBezTo>
                  <a:pt x="15737" y="3305"/>
                  <a:pt x="15534" y="2989"/>
                  <a:pt x="15324" y="2692"/>
                </a:cubicBezTo>
                <a:cubicBezTo>
                  <a:pt x="15114" y="2396"/>
                  <a:pt x="14897" y="2118"/>
                  <a:pt x="14680" y="1863"/>
                </a:cubicBezTo>
                <a:cubicBezTo>
                  <a:pt x="14680" y="1878"/>
                  <a:pt x="14680" y="1885"/>
                  <a:pt x="14680" y="1889"/>
                </a:cubicBezTo>
                <a:cubicBezTo>
                  <a:pt x="14680" y="1893"/>
                  <a:pt x="14680" y="1893"/>
                  <a:pt x="14680" y="1893"/>
                </a:cubicBezTo>
                <a:cubicBezTo>
                  <a:pt x="14665" y="1908"/>
                  <a:pt x="14658" y="1915"/>
                  <a:pt x="14655" y="1919"/>
                </a:cubicBezTo>
                <a:cubicBezTo>
                  <a:pt x="14651" y="1923"/>
                  <a:pt x="14651" y="1923"/>
                  <a:pt x="14651" y="1923"/>
                </a:cubicBezTo>
                <a:cubicBezTo>
                  <a:pt x="14636" y="1908"/>
                  <a:pt x="14622" y="1900"/>
                  <a:pt x="14611" y="1896"/>
                </a:cubicBezTo>
                <a:cubicBezTo>
                  <a:pt x="14600" y="1893"/>
                  <a:pt x="14593" y="1893"/>
                  <a:pt x="14593" y="1893"/>
                </a:cubicBezTo>
                <a:cubicBezTo>
                  <a:pt x="14593" y="1893"/>
                  <a:pt x="14593" y="1893"/>
                  <a:pt x="14589" y="1893"/>
                </a:cubicBezTo>
                <a:cubicBezTo>
                  <a:pt x="14586" y="1893"/>
                  <a:pt x="14579" y="1893"/>
                  <a:pt x="14564" y="1893"/>
                </a:cubicBezTo>
                <a:cubicBezTo>
                  <a:pt x="14564" y="1908"/>
                  <a:pt x="14571" y="1923"/>
                  <a:pt x="14579" y="1934"/>
                </a:cubicBezTo>
                <a:cubicBezTo>
                  <a:pt x="14586" y="1945"/>
                  <a:pt x="14593" y="1953"/>
                  <a:pt x="14593" y="1953"/>
                </a:cubicBezTo>
                <a:lnTo>
                  <a:pt x="14564" y="1953"/>
                </a:lnTo>
                <a:cubicBezTo>
                  <a:pt x="14535" y="1938"/>
                  <a:pt x="14521" y="1930"/>
                  <a:pt x="14503" y="1915"/>
                </a:cubicBezTo>
                <a:cubicBezTo>
                  <a:pt x="14484" y="1900"/>
                  <a:pt x="14463" y="1878"/>
                  <a:pt x="14419" y="1833"/>
                </a:cubicBezTo>
                <a:cubicBezTo>
                  <a:pt x="14405" y="1848"/>
                  <a:pt x="14398" y="1855"/>
                  <a:pt x="14394" y="1859"/>
                </a:cubicBezTo>
                <a:cubicBezTo>
                  <a:pt x="14390" y="1863"/>
                  <a:pt x="14390" y="1863"/>
                  <a:pt x="14390" y="1863"/>
                </a:cubicBezTo>
                <a:cubicBezTo>
                  <a:pt x="14390" y="1863"/>
                  <a:pt x="14390" y="1863"/>
                  <a:pt x="14387" y="1863"/>
                </a:cubicBezTo>
                <a:cubicBezTo>
                  <a:pt x="14383" y="1863"/>
                  <a:pt x="14376" y="1863"/>
                  <a:pt x="14361" y="1863"/>
                </a:cubicBezTo>
                <a:cubicBezTo>
                  <a:pt x="14361" y="1878"/>
                  <a:pt x="14361" y="1885"/>
                  <a:pt x="14361" y="1889"/>
                </a:cubicBezTo>
                <a:cubicBezTo>
                  <a:pt x="14361" y="1893"/>
                  <a:pt x="14361" y="1893"/>
                  <a:pt x="14361" y="1893"/>
                </a:cubicBezTo>
                <a:cubicBezTo>
                  <a:pt x="14347" y="1893"/>
                  <a:pt x="14340" y="1893"/>
                  <a:pt x="14336" y="1893"/>
                </a:cubicBezTo>
                <a:cubicBezTo>
                  <a:pt x="14332" y="1893"/>
                  <a:pt x="14332" y="1893"/>
                  <a:pt x="14332" y="1893"/>
                </a:cubicBezTo>
                <a:cubicBezTo>
                  <a:pt x="14318" y="1893"/>
                  <a:pt x="14311" y="1893"/>
                  <a:pt x="14307" y="1893"/>
                </a:cubicBezTo>
                <a:cubicBezTo>
                  <a:pt x="14303" y="1893"/>
                  <a:pt x="14303" y="1893"/>
                  <a:pt x="14303" y="1893"/>
                </a:cubicBezTo>
                <a:cubicBezTo>
                  <a:pt x="14303" y="1908"/>
                  <a:pt x="14296" y="1915"/>
                  <a:pt x="14289" y="1919"/>
                </a:cubicBezTo>
                <a:cubicBezTo>
                  <a:pt x="14282" y="1923"/>
                  <a:pt x="14275" y="1923"/>
                  <a:pt x="14275" y="1923"/>
                </a:cubicBezTo>
                <a:cubicBezTo>
                  <a:pt x="14260" y="1938"/>
                  <a:pt x="14253" y="1945"/>
                  <a:pt x="14249" y="1949"/>
                </a:cubicBezTo>
                <a:cubicBezTo>
                  <a:pt x="14246" y="1953"/>
                  <a:pt x="14246" y="1953"/>
                  <a:pt x="14246" y="1953"/>
                </a:cubicBezTo>
                <a:cubicBezTo>
                  <a:pt x="14217" y="1953"/>
                  <a:pt x="14202" y="1953"/>
                  <a:pt x="14195" y="1960"/>
                </a:cubicBezTo>
                <a:cubicBezTo>
                  <a:pt x="14188" y="1968"/>
                  <a:pt x="14188" y="1983"/>
                  <a:pt x="14188" y="2013"/>
                </a:cubicBezTo>
                <a:cubicBezTo>
                  <a:pt x="14173" y="2013"/>
                  <a:pt x="14166" y="2013"/>
                  <a:pt x="14159" y="2013"/>
                </a:cubicBezTo>
                <a:cubicBezTo>
                  <a:pt x="14151" y="2013"/>
                  <a:pt x="14144" y="2013"/>
                  <a:pt x="14130" y="2013"/>
                </a:cubicBezTo>
                <a:cubicBezTo>
                  <a:pt x="14115" y="2028"/>
                  <a:pt x="14108" y="2035"/>
                  <a:pt x="14104" y="2039"/>
                </a:cubicBezTo>
                <a:cubicBezTo>
                  <a:pt x="14101" y="2043"/>
                  <a:pt x="14101" y="2043"/>
                  <a:pt x="14101" y="2043"/>
                </a:cubicBezTo>
                <a:cubicBezTo>
                  <a:pt x="14144" y="2073"/>
                  <a:pt x="14166" y="2088"/>
                  <a:pt x="14177" y="2095"/>
                </a:cubicBezTo>
                <a:cubicBezTo>
                  <a:pt x="14188" y="2103"/>
                  <a:pt x="14188" y="2103"/>
                  <a:pt x="14188" y="2103"/>
                </a:cubicBezTo>
                <a:cubicBezTo>
                  <a:pt x="14173" y="2133"/>
                  <a:pt x="14166" y="2148"/>
                  <a:pt x="14151" y="2159"/>
                </a:cubicBezTo>
                <a:cubicBezTo>
                  <a:pt x="14137" y="2171"/>
                  <a:pt x="14115" y="2178"/>
                  <a:pt x="14072" y="2193"/>
                </a:cubicBezTo>
                <a:lnTo>
                  <a:pt x="14072" y="2193"/>
                </a:lnTo>
                <a:cubicBezTo>
                  <a:pt x="13985" y="2133"/>
                  <a:pt x="13942" y="2103"/>
                  <a:pt x="13920" y="2084"/>
                </a:cubicBezTo>
                <a:cubicBezTo>
                  <a:pt x="13898" y="2065"/>
                  <a:pt x="13898" y="2058"/>
                  <a:pt x="13898" y="2043"/>
                </a:cubicBezTo>
                <a:cubicBezTo>
                  <a:pt x="13913" y="2043"/>
                  <a:pt x="13927" y="2043"/>
                  <a:pt x="13942" y="2043"/>
                </a:cubicBezTo>
                <a:cubicBezTo>
                  <a:pt x="13956" y="2043"/>
                  <a:pt x="13971" y="2043"/>
                  <a:pt x="13985" y="2043"/>
                </a:cubicBezTo>
                <a:cubicBezTo>
                  <a:pt x="13985" y="2028"/>
                  <a:pt x="13978" y="2013"/>
                  <a:pt x="13971" y="1998"/>
                </a:cubicBezTo>
                <a:cubicBezTo>
                  <a:pt x="13963" y="1983"/>
                  <a:pt x="13956" y="1968"/>
                  <a:pt x="13956" y="1953"/>
                </a:cubicBezTo>
                <a:cubicBezTo>
                  <a:pt x="13942" y="1953"/>
                  <a:pt x="13934" y="1953"/>
                  <a:pt x="13927" y="1953"/>
                </a:cubicBezTo>
                <a:cubicBezTo>
                  <a:pt x="13920" y="1953"/>
                  <a:pt x="13913" y="1953"/>
                  <a:pt x="13898" y="1953"/>
                </a:cubicBezTo>
                <a:cubicBezTo>
                  <a:pt x="13884" y="1938"/>
                  <a:pt x="13876" y="1930"/>
                  <a:pt x="13866" y="1923"/>
                </a:cubicBezTo>
                <a:cubicBezTo>
                  <a:pt x="13855" y="1915"/>
                  <a:pt x="13840" y="1908"/>
                  <a:pt x="13811" y="1893"/>
                </a:cubicBezTo>
                <a:cubicBezTo>
                  <a:pt x="13811" y="1893"/>
                  <a:pt x="13811" y="1893"/>
                  <a:pt x="13808" y="1893"/>
                </a:cubicBezTo>
                <a:cubicBezTo>
                  <a:pt x="13804" y="1893"/>
                  <a:pt x="13797" y="1893"/>
                  <a:pt x="13782" y="1893"/>
                </a:cubicBezTo>
                <a:lnTo>
                  <a:pt x="13782" y="1893"/>
                </a:lnTo>
                <a:cubicBezTo>
                  <a:pt x="13753" y="1863"/>
                  <a:pt x="13753" y="1863"/>
                  <a:pt x="13695" y="1863"/>
                </a:cubicBezTo>
                <a:cubicBezTo>
                  <a:pt x="13666" y="1863"/>
                  <a:pt x="13666" y="1863"/>
                  <a:pt x="13666" y="1863"/>
                </a:cubicBezTo>
                <a:cubicBezTo>
                  <a:pt x="13652" y="1878"/>
                  <a:pt x="13645" y="1885"/>
                  <a:pt x="13645" y="1889"/>
                </a:cubicBezTo>
                <a:cubicBezTo>
                  <a:pt x="13645" y="1893"/>
                  <a:pt x="13652" y="1893"/>
                  <a:pt x="13666" y="1893"/>
                </a:cubicBezTo>
                <a:cubicBezTo>
                  <a:pt x="13666" y="1908"/>
                  <a:pt x="13666" y="1915"/>
                  <a:pt x="13670" y="1919"/>
                </a:cubicBezTo>
                <a:cubicBezTo>
                  <a:pt x="13674" y="1923"/>
                  <a:pt x="13681" y="1923"/>
                  <a:pt x="13695" y="1923"/>
                </a:cubicBezTo>
                <a:cubicBezTo>
                  <a:pt x="13753" y="1953"/>
                  <a:pt x="13782" y="2013"/>
                  <a:pt x="13782" y="2043"/>
                </a:cubicBezTo>
                <a:cubicBezTo>
                  <a:pt x="13782" y="2073"/>
                  <a:pt x="13782" y="2103"/>
                  <a:pt x="13840" y="2133"/>
                </a:cubicBezTo>
                <a:cubicBezTo>
                  <a:pt x="13855" y="2133"/>
                  <a:pt x="13862" y="2133"/>
                  <a:pt x="13873" y="2140"/>
                </a:cubicBezTo>
                <a:cubicBezTo>
                  <a:pt x="13884" y="2148"/>
                  <a:pt x="13898" y="2163"/>
                  <a:pt x="13927" y="2193"/>
                </a:cubicBezTo>
                <a:lnTo>
                  <a:pt x="13927" y="2193"/>
                </a:lnTo>
                <a:cubicBezTo>
                  <a:pt x="13927" y="2223"/>
                  <a:pt x="13934" y="2246"/>
                  <a:pt x="13945" y="2264"/>
                </a:cubicBezTo>
                <a:cubicBezTo>
                  <a:pt x="13956" y="2283"/>
                  <a:pt x="13971" y="2298"/>
                  <a:pt x="13985" y="2313"/>
                </a:cubicBezTo>
                <a:cubicBezTo>
                  <a:pt x="13942" y="2313"/>
                  <a:pt x="13920" y="2313"/>
                  <a:pt x="13909" y="2309"/>
                </a:cubicBezTo>
                <a:cubicBezTo>
                  <a:pt x="13898" y="2306"/>
                  <a:pt x="13898" y="2298"/>
                  <a:pt x="13898" y="2283"/>
                </a:cubicBezTo>
                <a:cubicBezTo>
                  <a:pt x="13884" y="2268"/>
                  <a:pt x="13876" y="2261"/>
                  <a:pt x="13873" y="2257"/>
                </a:cubicBezTo>
                <a:cubicBezTo>
                  <a:pt x="13869" y="2253"/>
                  <a:pt x="13869" y="2253"/>
                  <a:pt x="13869" y="2253"/>
                </a:cubicBezTo>
                <a:cubicBezTo>
                  <a:pt x="13869" y="2253"/>
                  <a:pt x="13869" y="2253"/>
                  <a:pt x="13851" y="2253"/>
                </a:cubicBezTo>
                <a:cubicBezTo>
                  <a:pt x="13833" y="2253"/>
                  <a:pt x="13797" y="2253"/>
                  <a:pt x="13724" y="2253"/>
                </a:cubicBezTo>
                <a:cubicBezTo>
                  <a:pt x="13724" y="2268"/>
                  <a:pt x="13724" y="2283"/>
                  <a:pt x="13724" y="2294"/>
                </a:cubicBezTo>
                <a:cubicBezTo>
                  <a:pt x="13724" y="2306"/>
                  <a:pt x="13724" y="2313"/>
                  <a:pt x="13724" y="2313"/>
                </a:cubicBezTo>
                <a:cubicBezTo>
                  <a:pt x="13681" y="2328"/>
                  <a:pt x="13659" y="2336"/>
                  <a:pt x="13648" y="2347"/>
                </a:cubicBezTo>
                <a:cubicBezTo>
                  <a:pt x="13638" y="2358"/>
                  <a:pt x="13638" y="2373"/>
                  <a:pt x="13638" y="2403"/>
                </a:cubicBezTo>
                <a:cubicBezTo>
                  <a:pt x="13623" y="2403"/>
                  <a:pt x="13616" y="2403"/>
                  <a:pt x="13612" y="2403"/>
                </a:cubicBezTo>
                <a:cubicBezTo>
                  <a:pt x="13609" y="2403"/>
                  <a:pt x="13609" y="2403"/>
                  <a:pt x="13609" y="2403"/>
                </a:cubicBezTo>
                <a:lnTo>
                  <a:pt x="13609" y="2403"/>
                </a:lnTo>
                <a:cubicBezTo>
                  <a:pt x="13623" y="2433"/>
                  <a:pt x="13652" y="2456"/>
                  <a:pt x="13681" y="2478"/>
                </a:cubicBezTo>
                <a:cubicBezTo>
                  <a:pt x="13710" y="2501"/>
                  <a:pt x="13739" y="2524"/>
                  <a:pt x="13753" y="2554"/>
                </a:cubicBezTo>
                <a:cubicBezTo>
                  <a:pt x="13739" y="2554"/>
                  <a:pt x="13732" y="2554"/>
                  <a:pt x="13728" y="2554"/>
                </a:cubicBezTo>
                <a:cubicBezTo>
                  <a:pt x="13724" y="2554"/>
                  <a:pt x="13724" y="2554"/>
                  <a:pt x="13724" y="2554"/>
                </a:cubicBezTo>
                <a:cubicBezTo>
                  <a:pt x="13681" y="2554"/>
                  <a:pt x="13659" y="2554"/>
                  <a:pt x="13645" y="2554"/>
                </a:cubicBezTo>
                <a:cubicBezTo>
                  <a:pt x="13630" y="2554"/>
                  <a:pt x="13623" y="2554"/>
                  <a:pt x="13609" y="2554"/>
                </a:cubicBezTo>
                <a:cubicBezTo>
                  <a:pt x="13609" y="2554"/>
                  <a:pt x="13609" y="2554"/>
                  <a:pt x="13605" y="2554"/>
                </a:cubicBezTo>
                <a:cubicBezTo>
                  <a:pt x="13601" y="2554"/>
                  <a:pt x="13594" y="2554"/>
                  <a:pt x="13580" y="2554"/>
                </a:cubicBezTo>
                <a:cubicBezTo>
                  <a:pt x="13507" y="2539"/>
                  <a:pt x="13457" y="2516"/>
                  <a:pt x="13424" y="2493"/>
                </a:cubicBezTo>
                <a:cubicBezTo>
                  <a:pt x="13391" y="2471"/>
                  <a:pt x="13377" y="2448"/>
                  <a:pt x="13377" y="2433"/>
                </a:cubicBezTo>
                <a:cubicBezTo>
                  <a:pt x="13362" y="2448"/>
                  <a:pt x="13355" y="2456"/>
                  <a:pt x="13348" y="2463"/>
                </a:cubicBezTo>
                <a:cubicBezTo>
                  <a:pt x="13341" y="2471"/>
                  <a:pt x="13334" y="2478"/>
                  <a:pt x="13319" y="2493"/>
                </a:cubicBezTo>
                <a:cubicBezTo>
                  <a:pt x="13319" y="2508"/>
                  <a:pt x="13319" y="2524"/>
                  <a:pt x="13330" y="2535"/>
                </a:cubicBezTo>
                <a:cubicBezTo>
                  <a:pt x="13341" y="2546"/>
                  <a:pt x="13362" y="2554"/>
                  <a:pt x="13406" y="2554"/>
                </a:cubicBezTo>
                <a:cubicBezTo>
                  <a:pt x="13406" y="2569"/>
                  <a:pt x="13406" y="2576"/>
                  <a:pt x="13406" y="2580"/>
                </a:cubicBezTo>
                <a:cubicBezTo>
                  <a:pt x="13406" y="2584"/>
                  <a:pt x="13406" y="2584"/>
                  <a:pt x="13406" y="2584"/>
                </a:cubicBezTo>
                <a:cubicBezTo>
                  <a:pt x="13420" y="2599"/>
                  <a:pt x="13428" y="2606"/>
                  <a:pt x="13431" y="2610"/>
                </a:cubicBezTo>
                <a:cubicBezTo>
                  <a:pt x="13435" y="2614"/>
                  <a:pt x="13435" y="2614"/>
                  <a:pt x="13435" y="2614"/>
                </a:cubicBezTo>
                <a:cubicBezTo>
                  <a:pt x="13464" y="2614"/>
                  <a:pt x="13486" y="2614"/>
                  <a:pt x="13504" y="2617"/>
                </a:cubicBezTo>
                <a:cubicBezTo>
                  <a:pt x="13522" y="2621"/>
                  <a:pt x="13536" y="2629"/>
                  <a:pt x="13551" y="2644"/>
                </a:cubicBezTo>
                <a:cubicBezTo>
                  <a:pt x="13551" y="2659"/>
                  <a:pt x="13551" y="2666"/>
                  <a:pt x="13551" y="2670"/>
                </a:cubicBezTo>
                <a:cubicBezTo>
                  <a:pt x="13551" y="2674"/>
                  <a:pt x="13551" y="2674"/>
                  <a:pt x="13551" y="2674"/>
                </a:cubicBezTo>
                <a:cubicBezTo>
                  <a:pt x="13536" y="2674"/>
                  <a:pt x="13522" y="2674"/>
                  <a:pt x="13507" y="2674"/>
                </a:cubicBezTo>
                <a:cubicBezTo>
                  <a:pt x="13493" y="2674"/>
                  <a:pt x="13478" y="2674"/>
                  <a:pt x="13464" y="2674"/>
                </a:cubicBezTo>
                <a:cubicBezTo>
                  <a:pt x="13449" y="2689"/>
                  <a:pt x="13442" y="2696"/>
                  <a:pt x="13438" y="2700"/>
                </a:cubicBezTo>
                <a:cubicBezTo>
                  <a:pt x="13435" y="2704"/>
                  <a:pt x="13435" y="2704"/>
                  <a:pt x="13435" y="2704"/>
                </a:cubicBezTo>
                <a:cubicBezTo>
                  <a:pt x="13305" y="2599"/>
                  <a:pt x="13239" y="2546"/>
                  <a:pt x="13207" y="2520"/>
                </a:cubicBezTo>
                <a:cubicBezTo>
                  <a:pt x="13174" y="2493"/>
                  <a:pt x="13174" y="2493"/>
                  <a:pt x="13174" y="2493"/>
                </a:cubicBezTo>
                <a:cubicBezTo>
                  <a:pt x="13160" y="2493"/>
                  <a:pt x="13145" y="2493"/>
                  <a:pt x="13134" y="2493"/>
                </a:cubicBezTo>
                <a:cubicBezTo>
                  <a:pt x="13124" y="2493"/>
                  <a:pt x="13116" y="2493"/>
                  <a:pt x="13116" y="2493"/>
                </a:cubicBezTo>
                <a:cubicBezTo>
                  <a:pt x="13102" y="2448"/>
                  <a:pt x="13095" y="2426"/>
                  <a:pt x="13091" y="2415"/>
                </a:cubicBezTo>
                <a:cubicBezTo>
                  <a:pt x="13087" y="2403"/>
                  <a:pt x="13087" y="2403"/>
                  <a:pt x="13087" y="2403"/>
                </a:cubicBezTo>
                <a:cubicBezTo>
                  <a:pt x="13058" y="2328"/>
                  <a:pt x="12993" y="2291"/>
                  <a:pt x="12928" y="2253"/>
                </a:cubicBezTo>
                <a:cubicBezTo>
                  <a:pt x="12863" y="2216"/>
                  <a:pt x="12798" y="2178"/>
                  <a:pt x="12769" y="2103"/>
                </a:cubicBezTo>
                <a:cubicBezTo>
                  <a:pt x="12798" y="2118"/>
                  <a:pt x="12877" y="2148"/>
                  <a:pt x="12950" y="2174"/>
                </a:cubicBezTo>
                <a:cubicBezTo>
                  <a:pt x="13022" y="2201"/>
                  <a:pt x="13087" y="2223"/>
                  <a:pt x="13087" y="2223"/>
                </a:cubicBezTo>
                <a:cubicBezTo>
                  <a:pt x="13145" y="2223"/>
                  <a:pt x="13174" y="2253"/>
                  <a:pt x="13232" y="2253"/>
                </a:cubicBezTo>
                <a:cubicBezTo>
                  <a:pt x="13290" y="2253"/>
                  <a:pt x="13319" y="2283"/>
                  <a:pt x="13377" y="2283"/>
                </a:cubicBezTo>
                <a:cubicBezTo>
                  <a:pt x="13406" y="2283"/>
                  <a:pt x="13406" y="2283"/>
                  <a:pt x="13435" y="2283"/>
                </a:cubicBezTo>
                <a:lnTo>
                  <a:pt x="13435" y="2283"/>
                </a:lnTo>
                <a:cubicBezTo>
                  <a:pt x="13623" y="2223"/>
                  <a:pt x="13623" y="2148"/>
                  <a:pt x="13576" y="2088"/>
                </a:cubicBezTo>
                <a:cubicBezTo>
                  <a:pt x="13529" y="2028"/>
                  <a:pt x="13435" y="1983"/>
                  <a:pt x="13435" y="1983"/>
                </a:cubicBezTo>
                <a:cubicBezTo>
                  <a:pt x="13290" y="1923"/>
                  <a:pt x="13218" y="1893"/>
                  <a:pt x="13182" y="1878"/>
                </a:cubicBezTo>
                <a:cubicBezTo>
                  <a:pt x="13145" y="1863"/>
                  <a:pt x="13145" y="1863"/>
                  <a:pt x="13145" y="1863"/>
                </a:cubicBezTo>
                <a:cubicBezTo>
                  <a:pt x="13131" y="1848"/>
                  <a:pt x="13116" y="1840"/>
                  <a:pt x="13102" y="1836"/>
                </a:cubicBezTo>
                <a:cubicBezTo>
                  <a:pt x="13087" y="1833"/>
                  <a:pt x="13073" y="1833"/>
                  <a:pt x="13058" y="1833"/>
                </a:cubicBezTo>
                <a:cubicBezTo>
                  <a:pt x="13029" y="1803"/>
                  <a:pt x="13029" y="1803"/>
                  <a:pt x="12943" y="1803"/>
                </a:cubicBezTo>
                <a:cubicBezTo>
                  <a:pt x="12914" y="1803"/>
                  <a:pt x="12914" y="1803"/>
                  <a:pt x="12914" y="1803"/>
                </a:cubicBezTo>
                <a:cubicBezTo>
                  <a:pt x="12899" y="1803"/>
                  <a:pt x="12885" y="1795"/>
                  <a:pt x="12870" y="1784"/>
                </a:cubicBezTo>
                <a:cubicBezTo>
                  <a:pt x="12856" y="1772"/>
                  <a:pt x="12841" y="1757"/>
                  <a:pt x="12827" y="1742"/>
                </a:cubicBezTo>
                <a:cubicBezTo>
                  <a:pt x="12812" y="1742"/>
                  <a:pt x="12798" y="1742"/>
                  <a:pt x="12787" y="1742"/>
                </a:cubicBezTo>
                <a:cubicBezTo>
                  <a:pt x="12776" y="1742"/>
                  <a:pt x="12769" y="1742"/>
                  <a:pt x="12769" y="1742"/>
                </a:cubicBezTo>
                <a:cubicBezTo>
                  <a:pt x="12769" y="1757"/>
                  <a:pt x="12769" y="1765"/>
                  <a:pt x="12769" y="1769"/>
                </a:cubicBezTo>
                <a:cubicBezTo>
                  <a:pt x="12769" y="1772"/>
                  <a:pt x="12769" y="1772"/>
                  <a:pt x="12769" y="1772"/>
                </a:cubicBezTo>
                <a:cubicBezTo>
                  <a:pt x="12754" y="1787"/>
                  <a:pt x="12747" y="1795"/>
                  <a:pt x="12744" y="1799"/>
                </a:cubicBezTo>
                <a:cubicBezTo>
                  <a:pt x="12740" y="1803"/>
                  <a:pt x="12740" y="1803"/>
                  <a:pt x="12740" y="1803"/>
                </a:cubicBezTo>
                <a:cubicBezTo>
                  <a:pt x="12725" y="1787"/>
                  <a:pt x="12718" y="1780"/>
                  <a:pt x="12715" y="1776"/>
                </a:cubicBezTo>
                <a:cubicBezTo>
                  <a:pt x="12711" y="1772"/>
                  <a:pt x="12711" y="1772"/>
                  <a:pt x="12711" y="1772"/>
                </a:cubicBezTo>
                <a:lnTo>
                  <a:pt x="12711" y="1742"/>
                </a:lnTo>
                <a:cubicBezTo>
                  <a:pt x="12711" y="1727"/>
                  <a:pt x="12711" y="1720"/>
                  <a:pt x="12711" y="1716"/>
                </a:cubicBezTo>
                <a:cubicBezTo>
                  <a:pt x="12711" y="1712"/>
                  <a:pt x="12711" y="1712"/>
                  <a:pt x="12711" y="1712"/>
                </a:cubicBezTo>
                <a:cubicBezTo>
                  <a:pt x="12697" y="1712"/>
                  <a:pt x="12682" y="1712"/>
                  <a:pt x="12668" y="1705"/>
                </a:cubicBezTo>
                <a:cubicBezTo>
                  <a:pt x="12653" y="1697"/>
                  <a:pt x="12639" y="1682"/>
                  <a:pt x="12624" y="1652"/>
                </a:cubicBezTo>
                <a:lnTo>
                  <a:pt x="12595" y="1652"/>
                </a:lnTo>
                <a:cubicBezTo>
                  <a:pt x="12581" y="1667"/>
                  <a:pt x="12573" y="1675"/>
                  <a:pt x="12570" y="1679"/>
                </a:cubicBezTo>
                <a:cubicBezTo>
                  <a:pt x="12566" y="1682"/>
                  <a:pt x="12566" y="1682"/>
                  <a:pt x="12566" y="1682"/>
                </a:cubicBezTo>
                <a:cubicBezTo>
                  <a:pt x="12537" y="1682"/>
                  <a:pt x="12516" y="1675"/>
                  <a:pt x="12494" y="1664"/>
                </a:cubicBezTo>
                <a:cubicBezTo>
                  <a:pt x="12472" y="1652"/>
                  <a:pt x="12450" y="1637"/>
                  <a:pt x="12421" y="1622"/>
                </a:cubicBezTo>
                <a:cubicBezTo>
                  <a:pt x="12407" y="1622"/>
                  <a:pt x="12400" y="1622"/>
                  <a:pt x="12396" y="1622"/>
                </a:cubicBezTo>
                <a:cubicBezTo>
                  <a:pt x="12392" y="1622"/>
                  <a:pt x="12392" y="1622"/>
                  <a:pt x="12392" y="1622"/>
                </a:cubicBezTo>
                <a:lnTo>
                  <a:pt x="12421" y="1622"/>
                </a:lnTo>
                <a:cubicBezTo>
                  <a:pt x="12421" y="1607"/>
                  <a:pt x="12421" y="1600"/>
                  <a:pt x="12425" y="1592"/>
                </a:cubicBezTo>
                <a:cubicBezTo>
                  <a:pt x="12429" y="1585"/>
                  <a:pt x="12436" y="1577"/>
                  <a:pt x="12450" y="1562"/>
                </a:cubicBezTo>
                <a:cubicBezTo>
                  <a:pt x="12436" y="1562"/>
                  <a:pt x="12414" y="1547"/>
                  <a:pt x="12382" y="1532"/>
                </a:cubicBezTo>
                <a:cubicBezTo>
                  <a:pt x="12349" y="1517"/>
                  <a:pt x="12306" y="1502"/>
                  <a:pt x="12248" y="1502"/>
                </a:cubicBezTo>
                <a:lnTo>
                  <a:pt x="12248" y="1532"/>
                </a:lnTo>
                <a:cubicBezTo>
                  <a:pt x="12248" y="1532"/>
                  <a:pt x="12248" y="1532"/>
                  <a:pt x="12244" y="1532"/>
                </a:cubicBezTo>
                <a:cubicBezTo>
                  <a:pt x="12240" y="1532"/>
                  <a:pt x="12233" y="1532"/>
                  <a:pt x="12219" y="1532"/>
                </a:cubicBezTo>
                <a:cubicBezTo>
                  <a:pt x="12219" y="1532"/>
                  <a:pt x="12212" y="1532"/>
                  <a:pt x="12204" y="1528"/>
                </a:cubicBezTo>
                <a:cubicBezTo>
                  <a:pt x="12197" y="1525"/>
                  <a:pt x="12190" y="1517"/>
                  <a:pt x="12190" y="1502"/>
                </a:cubicBezTo>
                <a:cubicBezTo>
                  <a:pt x="12204" y="1487"/>
                  <a:pt x="12212" y="1480"/>
                  <a:pt x="12215" y="1476"/>
                </a:cubicBezTo>
                <a:cubicBezTo>
                  <a:pt x="12219" y="1472"/>
                  <a:pt x="12219" y="1472"/>
                  <a:pt x="12219" y="1472"/>
                </a:cubicBezTo>
                <a:lnTo>
                  <a:pt x="12219" y="1472"/>
                </a:lnTo>
                <a:cubicBezTo>
                  <a:pt x="12161" y="1457"/>
                  <a:pt x="12132" y="1450"/>
                  <a:pt x="12117" y="1446"/>
                </a:cubicBezTo>
                <a:cubicBezTo>
                  <a:pt x="12103" y="1442"/>
                  <a:pt x="12103" y="1442"/>
                  <a:pt x="12103" y="1442"/>
                </a:cubicBezTo>
                <a:cubicBezTo>
                  <a:pt x="12103" y="1457"/>
                  <a:pt x="12103" y="1472"/>
                  <a:pt x="12103" y="1483"/>
                </a:cubicBezTo>
                <a:cubicBezTo>
                  <a:pt x="12103" y="1495"/>
                  <a:pt x="12103" y="1502"/>
                  <a:pt x="12103" y="1502"/>
                </a:cubicBezTo>
                <a:cubicBezTo>
                  <a:pt x="12103" y="1517"/>
                  <a:pt x="12103" y="1525"/>
                  <a:pt x="12103" y="1532"/>
                </a:cubicBezTo>
                <a:cubicBezTo>
                  <a:pt x="12103" y="1540"/>
                  <a:pt x="12103" y="1547"/>
                  <a:pt x="12103" y="1562"/>
                </a:cubicBezTo>
                <a:lnTo>
                  <a:pt x="12103" y="1562"/>
                </a:lnTo>
                <a:cubicBezTo>
                  <a:pt x="12103" y="1532"/>
                  <a:pt x="12103" y="1517"/>
                  <a:pt x="12099" y="1506"/>
                </a:cubicBezTo>
                <a:cubicBezTo>
                  <a:pt x="12096" y="1495"/>
                  <a:pt x="12088" y="1487"/>
                  <a:pt x="12074" y="1472"/>
                </a:cubicBezTo>
                <a:cubicBezTo>
                  <a:pt x="12060" y="1472"/>
                  <a:pt x="12052" y="1472"/>
                  <a:pt x="12045" y="1472"/>
                </a:cubicBezTo>
                <a:cubicBezTo>
                  <a:pt x="12038" y="1472"/>
                  <a:pt x="12031" y="1472"/>
                  <a:pt x="12016" y="1472"/>
                </a:cubicBezTo>
                <a:cubicBezTo>
                  <a:pt x="12016" y="1457"/>
                  <a:pt x="12016" y="1450"/>
                  <a:pt x="12016" y="1446"/>
                </a:cubicBezTo>
                <a:cubicBezTo>
                  <a:pt x="12016" y="1442"/>
                  <a:pt x="12016" y="1442"/>
                  <a:pt x="12016" y="1442"/>
                </a:cubicBezTo>
                <a:cubicBezTo>
                  <a:pt x="12002" y="1442"/>
                  <a:pt x="11994" y="1442"/>
                  <a:pt x="11991" y="1442"/>
                </a:cubicBezTo>
                <a:cubicBezTo>
                  <a:pt x="11987" y="1442"/>
                  <a:pt x="11987" y="1442"/>
                  <a:pt x="11987" y="1442"/>
                </a:cubicBezTo>
                <a:lnTo>
                  <a:pt x="11987" y="1442"/>
                </a:lnTo>
                <a:cubicBezTo>
                  <a:pt x="11973" y="1442"/>
                  <a:pt x="11958" y="1450"/>
                  <a:pt x="11944" y="1457"/>
                </a:cubicBezTo>
                <a:cubicBezTo>
                  <a:pt x="11929" y="1465"/>
                  <a:pt x="11915" y="1472"/>
                  <a:pt x="11900" y="1472"/>
                </a:cubicBezTo>
                <a:cubicBezTo>
                  <a:pt x="11900" y="1487"/>
                  <a:pt x="11900" y="1495"/>
                  <a:pt x="11897" y="1502"/>
                </a:cubicBezTo>
                <a:cubicBezTo>
                  <a:pt x="11893" y="1510"/>
                  <a:pt x="11886" y="1517"/>
                  <a:pt x="11871" y="1532"/>
                </a:cubicBezTo>
                <a:lnTo>
                  <a:pt x="11871" y="1532"/>
                </a:lnTo>
                <a:cubicBezTo>
                  <a:pt x="11857" y="1517"/>
                  <a:pt x="11850" y="1510"/>
                  <a:pt x="11846" y="1506"/>
                </a:cubicBezTo>
                <a:cubicBezTo>
                  <a:pt x="11842" y="1502"/>
                  <a:pt x="11842" y="1502"/>
                  <a:pt x="11842" y="1502"/>
                </a:cubicBezTo>
                <a:cubicBezTo>
                  <a:pt x="11842" y="1502"/>
                  <a:pt x="11842" y="1502"/>
                  <a:pt x="11842" y="1498"/>
                </a:cubicBezTo>
                <a:cubicBezTo>
                  <a:pt x="11842" y="1495"/>
                  <a:pt x="11842" y="1487"/>
                  <a:pt x="11842" y="1472"/>
                </a:cubicBezTo>
                <a:cubicBezTo>
                  <a:pt x="11842" y="1472"/>
                  <a:pt x="11813" y="1472"/>
                  <a:pt x="11784" y="1472"/>
                </a:cubicBezTo>
                <a:cubicBezTo>
                  <a:pt x="11755" y="1472"/>
                  <a:pt x="11727" y="1472"/>
                  <a:pt x="11698" y="1502"/>
                </a:cubicBezTo>
                <a:cubicBezTo>
                  <a:pt x="11712" y="1532"/>
                  <a:pt x="11719" y="1547"/>
                  <a:pt x="11730" y="1555"/>
                </a:cubicBezTo>
                <a:cubicBezTo>
                  <a:pt x="11741" y="1562"/>
                  <a:pt x="11755" y="1562"/>
                  <a:pt x="11784" y="1562"/>
                </a:cubicBezTo>
                <a:cubicBezTo>
                  <a:pt x="11799" y="1577"/>
                  <a:pt x="11806" y="1585"/>
                  <a:pt x="11810" y="1592"/>
                </a:cubicBezTo>
                <a:cubicBezTo>
                  <a:pt x="11813" y="1600"/>
                  <a:pt x="11813" y="1607"/>
                  <a:pt x="11813" y="1622"/>
                </a:cubicBezTo>
                <a:lnTo>
                  <a:pt x="11784" y="1622"/>
                </a:lnTo>
                <a:cubicBezTo>
                  <a:pt x="11755" y="1592"/>
                  <a:pt x="11755" y="1592"/>
                  <a:pt x="11698" y="1592"/>
                </a:cubicBezTo>
                <a:cubicBezTo>
                  <a:pt x="11640" y="1592"/>
                  <a:pt x="11640" y="1592"/>
                  <a:pt x="11640" y="1592"/>
                </a:cubicBezTo>
                <a:cubicBezTo>
                  <a:pt x="11640" y="1622"/>
                  <a:pt x="11640" y="1637"/>
                  <a:pt x="11640" y="1649"/>
                </a:cubicBezTo>
                <a:cubicBezTo>
                  <a:pt x="11640" y="1660"/>
                  <a:pt x="11640" y="1667"/>
                  <a:pt x="11640" y="1682"/>
                </a:cubicBezTo>
                <a:cubicBezTo>
                  <a:pt x="11625" y="1667"/>
                  <a:pt x="11618" y="1652"/>
                  <a:pt x="11614" y="1641"/>
                </a:cubicBezTo>
                <a:cubicBezTo>
                  <a:pt x="11611" y="1630"/>
                  <a:pt x="11611" y="1622"/>
                  <a:pt x="11611" y="1622"/>
                </a:cubicBezTo>
                <a:cubicBezTo>
                  <a:pt x="11582" y="1622"/>
                  <a:pt x="11560" y="1607"/>
                  <a:pt x="11538" y="1592"/>
                </a:cubicBezTo>
                <a:cubicBezTo>
                  <a:pt x="11517" y="1577"/>
                  <a:pt x="11495" y="1562"/>
                  <a:pt x="11466" y="1562"/>
                </a:cubicBezTo>
                <a:lnTo>
                  <a:pt x="11466" y="1592"/>
                </a:lnTo>
                <a:cubicBezTo>
                  <a:pt x="11480" y="1637"/>
                  <a:pt x="11473" y="1667"/>
                  <a:pt x="11459" y="1686"/>
                </a:cubicBezTo>
                <a:cubicBezTo>
                  <a:pt x="11444" y="1705"/>
                  <a:pt x="11423" y="1712"/>
                  <a:pt x="11408" y="1712"/>
                </a:cubicBezTo>
                <a:cubicBezTo>
                  <a:pt x="11408" y="1712"/>
                  <a:pt x="11401" y="1705"/>
                  <a:pt x="11394" y="1694"/>
                </a:cubicBezTo>
                <a:cubicBezTo>
                  <a:pt x="11386" y="1682"/>
                  <a:pt x="11379" y="1667"/>
                  <a:pt x="11379" y="1652"/>
                </a:cubicBezTo>
                <a:cubicBezTo>
                  <a:pt x="11379" y="1667"/>
                  <a:pt x="11379" y="1675"/>
                  <a:pt x="11379" y="1679"/>
                </a:cubicBezTo>
                <a:cubicBezTo>
                  <a:pt x="11379" y="1682"/>
                  <a:pt x="11379" y="1682"/>
                  <a:pt x="11379" y="1682"/>
                </a:cubicBezTo>
                <a:cubicBezTo>
                  <a:pt x="11365" y="1682"/>
                  <a:pt x="11357" y="1682"/>
                  <a:pt x="11350" y="1682"/>
                </a:cubicBezTo>
                <a:cubicBezTo>
                  <a:pt x="11343" y="1682"/>
                  <a:pt x="11336" y="1682"/>
                  <a:pt x="11321" y="1682"/>
                </a:cubicBezTo>
                <a:cubicBezTo>
                  <a:pt x="11321" y="1697"/>
                  <a:pt x="11321" y="1705"/>
                  <a:pt x="11321" y="1709"/>
                </a:cubicBezTo>
                <a:cubicBezTo>
                  <a:pt x="11321" y="1712"/>
                  <a:pt x="11321" y="1712"/>
                  <a:pt x="11321" y="1712"/>
                </a:cubicBezTo>
                <a:cubicBezTo>
                  <a:pt x="11321" y="1727"/>
                  <a:pt x="11328" y="1735"/>
                  <a:pt x="11336" y="1742"/>
                </a:cubicBezTo>
                <a:cubicBezTo>
                  <a:pt x="11343" y="1750"/>
                  <a:pt x="11350" y="1757"/>
                  <a:pt x="11350" y="1772"/>
                </a:cubicBezTo>
                <a:lnTo>
                  <a:pt x="11350" y="1803"/>
                </a:lnTo>
                <a:cubicBezTo>
                  <a:pt x="11336" y="1803"/>
                  <a:pt x="11328" y="1803"/>
                  <a:pt x="11325" y="1803"/>
                </a:cubicBezTo>
                <a:cubicBezTo>
                  <a:pt x="11321" y="1803"/>
                  <a:pt x="11321" y="1803"/>
                  <a:pt x="11321" y="1803"/>
                </a:cubicBezTo>
                <a:cubicBezTo>
                  <a:pt x="11321" y="1803"/>
                  <a:pt x="11321" y="1803"/>
                  <a:pt x="11310" y="1799"/>
                </a:cubicBezTo>
                <a:cubicBezTo>
                  <a:pt x="11299" y="1795"/>
                  <a:pt x="11278" y="1787"/>
                  <a:pt x="11234" y="1772"/>
                </a:cubicBezTo>
                <a:cubicBezTo>
                  <a:pt x="11249" y="1772"/>
                  <a:pt x="11256" y="1765"/>
                  <a:pt x="11260" y="1754"/>
                </a:cubicBezTo>
                <a:cubicBezTo>
                  <a:pt x="11263" y="1742"/>
                  <a:pt x="11263" y="1727"/>
                  <a:pt x="11263" y="1712"/>
                </a:cubicBezTo>
                <a:cubicBezTo>
                  <a:pt x="11249" y="1712"/>
                  <a:pt x="11242" y="1712"/>
                  <a:pt x="11238" y="1712"/>
                </a:cubicBezTo>
                <a:cubicBezTo>
                  <a:pt x="11234" y="1712"/>
                  <a:pt x="11234" y="1712"/>
                  <a:pt x="11234" y="1712"/>
                </a:cubicBezTo>
                <a:cubicBezTo>
                  <a:pt x="11234" y="1727"/>
                  <a:pt x="11234" y="1735"/>
                  <a:pt x="11234" y="1742"/>
                </a:cubicBezTo>
                <a:cubicBezTo>
                  <a:pt x="11234" y="1750"/>
                  <a:pt x="11234" y="1757"/>
                  <a:pt x="11234" y="1772"/>
                </a:cubicBezTo>
                <a:cubicBezTo>
                  <a:pt x="11191" y="1772"/>
                  <a:pt x="11169" y="1772"/>
                  <a:pt x="11155" y="1772"/>
                </a:cubicBezTo>
                <a:cubicBezTo>
                  <a:pt x="11140" y="1772"/>
                  <a:pt x="11133" y="1772"/>
                  <a:pt x="11118" y="1772"/>
                </a:cubicBezTo>
                <a:cubicBezTo>
                  <a:pt x="11133" y="1787"/>
                  <a:pt x="11140" y="1795"/>
                  <a:pt x="11144" y="1799"/>
                </a:cubicBezTo>
                <a:cubicBezTo>
                  <a:pt x="11147" y="1803"/>
                  <a:pt x="11147" y="1803"/>
                  <a:pt x="11147" y="1803"/>
                </a:cubicBezTo>
                <a:cubicBezTo>
                  <a:pt x="11133" y="1818"/>
                  <a:pt x="11126" y="1825"/>
                  <a:pt x="11122" y="1829"/>
                </a:cubicBezTo>
                <a:cubicBezTo>
                  <a:pt x="11118" y="1833"/>
                  <a:pt x="11118" y="1833"/>
                  <a:pt x="11118" y="1833"/>
                </a:cubicBezTo>
                <a:cubicBezTo>
                  <a:pt x="11090" y="1833"/>
                  <a:pt x="11075" y="1833"/>
                  <a:pt x="11064" y="1836"/>
                </a:cubicBezTo>
                <a:cubicBezTo>
                  <a:pt x="11053" y="1840"/>
                  <a:pt x="11046" y="1848"/>
                  <a:pt x="11032" y="1863"/>
                </a:cubicBezTo>
                <a:cubicBezTo>
                  <a:pt x="11017" y="1863"/>
                  <a:pt x="11010" y="1863"/>
                  <a:pt x="11006" y="1863"/>
                </a:cubicBezTo>
                <a:cubicBezTo>
                  <a:pt x="11003" y="1863"/>
                  <a:pt x="11003" y="1863"/>
                  <a:pt x="11003" y="1863"/>
                </a:cubicBezTo>
                <a:cubicBezTo>
                  <a:pt x="11003" y="1893"/>
                  <a:pt x="11003" y="1908"/>
                  <a:pt x="11003" y="1915"/>
                </a:cubicBezTo>
                <a:cubicBezTo>
                  <a:pt x="11003" y="1923"/>
                  <a:pt x="11003" y="1923"/>
                  <a:pt x="11003" y="1923"/>
                </a:cubicBezTo>
                <a:cubicBezTo>
                  <a:pt x="10988" y="1923"/>
                  <a:pt x="10981" y="1923"/>
                  <a:pt x="10977" y="1923"/>
                </a:cubicBezTo>
                <a:cubicBezTo>
                  <a:pt x="10974" y="1923"/>
                  <a:pt x="10974" y="1923"/>
                  <a:pt x="10974" y="1923"/>
                </a:cubicBezTo>
                <a:cubicBezTo>
                  <a:pt x="10959" y="1938"/>
                  <a:pt x="10952" y="1945"/>
                  <a:pt x="10948" y="1949"/>
                </a:cubicBezTo>
                <a:cubicBezTo>
                  <a:pt x="10945" y="1953"/>
                  <a:pt x="10945" y="1953"/>
                  <a:pt x="10945" y="1953"/>
                </a:cubicBezTo>
                <a:cubicBezTo>
                  <a:pt x="10959" y="1953"/>
                  <a:pt x="10966" y="1953"/>
                  <a:pt x="10970" y="1953"/>
                </a:cubicBezTo>
                <a:cubicBezTo>
                  <a:pt x="10974" y="1953"/>
                  <a:pt x="10974" y="1953"/>
                  <a:pt x="10974" y="1953"/>
                </a:cubicBezTo>
                <a:cubicBezTo>
                  <a:pt x="11017" y="1923"/>
                  <a:pt x="11039" y="1908"/>
                  <a:pt x="11053" y="1900"/>
                </a:cubicBezTo>
                <a:cubicBezTo>
                  <a:pt x="11068" y="1893"/>
                  <a:pt x="11075" y="1893"/>
                  <a:pt x="11090" y="1893"/>
                </a:cubicBezTo>
                <a:cubicBezTo>
                  <a:pt x="11133" y="1863"/>
                  <a:pt x="11169" y="1855"/>
                  <a:pt x="11202" y="1855"/>
                </a:cubicBezTo>
                <a:cubicBezTo>
                  <a:pt x="11234" y="1855"/>
                  <a:pt x="11263" y="1863"/>
                  <a:pt x="11292" y="1863"/>
                </a:cubicBezTo>
                <a:lnTo>
                  <a:pt x="11292" y="1893"/>
                </a:lnTo>
                <a:cubicBezTo>
                  <a:pt x="11278" y="1893"/>
                  <a:pt x="11271" y="1893"/>
                  <a:pt x="11256" y="1896"/>
                </a:cubicBezTo>
                <a:cubicBezTo>
                  <a:pt x="11242" y="1900"/>
                  <a:pt x="11220" y="1908"/>
                  <a:pt x="11176" y="1923"/>
                </a:cubicBezTo>
                <a:cubicBezTo>
                  <a:pt x="11176" y="1938"/>
                  <a:pt x="11169" y="1953"/>
                  <a:pt x="11162" y="1971"/>
                </a:cubicBezTo>
                <a:cubicBezTo>
                  <a:pt x="11155" y="1990"/>
                  <a:pt x="11147" y="2013"/>
                  <a:pt x="11147" y="2043"/>
                </a:cubicBezTo>
                <a:cubicBezTo>
                  <a:pt x="11133" y="2043"/>
                  <a:pt x="11118" y="2050"/>
                  <a:pt x="11108" y="2058"/>
                </a:cubicBezTo>
                <a:cubicBezTo>
                  <a:pt x="11097" y="2065"/>
                  <a:pt x="11090" y="2073"/>
                  <a:pt x="11090" y="2073"/>
                </a:cubicBezTo>
                <a:cubicBezTo>
                  <a:pt x="11075" y="2103"/>
                  <a:pt x="11046" y="2125"/>
                  <a:pt x="11021" y="2140"/>
                </a:cubicBezTo>
                <a:cubicBezTo>
                  <a:pt x="10995" y="2155"/>
                  <a:pt x="10974" y="2163"/>
                  <a:pt x="10974" y="2163"/>
                </a:cubicBezTo>
                <a:cubicBezTo>
                  <a:pt x="10959" y="2193"/>
                  <a:pt x="10945" y="2223"/>
                  <a:pt x="10934" y="2253"/>
                </a:cubicBezTo>
                <a:cubicBezTo>
                  <a:pt x="10923" y="2283"/>
                  <a:pt x="10916" y="2313"/>
                  <a:pt x="10916" y="2343"/>
                </a:cubicBezTo>
                <a:cubicBezTo>
                  <a:pt x="10901" y="2343"/>
                  <a:pt x="10894" y="2343"/>
                  <a:pt x="10890" y="2343"/>
                </a:cubicBezTo>
                <a:cubicBezTo>
                  <a:pt x="10887" y="2343"/>
                  <a:pt x="10887" y="2343"/>
                  <a:pt x="10887" y="2343"/>
                </a:cubicBezTo>
                <a:cubicBezTo>
                  <a:pt x="10887" y="2343"/>
                  <a:pt x="10880" y="2351"/>
                  <a:pt x="10858" y="2366"/>
                </a:cubicBezTo>
                <a:cubicBezTo>
                  <a:pt x="10836" y="2381"/>
                  <a:pt x="10800" y="2403"/>
                  <a:pt x="10742" y="2433"/>
                </a:cubicBezTo>
                <a:cubicBezTo>
                  <a:pt x="10728" y="2448"/>
                  <a:pt x="10720" y="2456"/>
                  <a:pt x="10717" y="2460"/>
                </a:cubicBezTo>
                <a:cubicBezTo>
                  <a:pt x="10713" y="2463"/>
                  <a:pt x="10713" y="2463"/>
                  <a:pt x="10713" y="2463"/>
                </a:cubicBezTo>
                <a:cubicBezTo>
                  <a:pt x="10728" y="2463"/>
                  <a:pt x="10735" y="2463"/>
                  <a:pt x="10738" y="2463"/>
                </a:cubicBezTo>
                <a:cubicBezTo>
                  <a:pt x="10742" y="2463"/>
                  <a:pt x="10742" y="2463"/>
                  <a:pt x="10742" y="2463"/>
                </a:cubicBezTo>
                <a:cubicBezTo>
                  <a:pt x="10757" y="2463"/>
                  <a:pt x="10771" y="2463"/>
                  <a:pt x="10782" y="2463"/>
                </a:cubicBezTo>
                <a:cubicBezTo>
                  <a:pt x="10793" y="2463"/>
                  <a:pt x="10800" y="2463"/>
                  <a:pt x="10800" y="2463"/>
                </a:cubicBezTo>
                <a:cubicBezTo>
                  <a:pt x="10786" y="2524"/>
                  <a:pt x="10742" y="2554"/>
                  <a:pt x="10695" y="2580"/>
                </a:cubicBezTo>
                <a:cubicBezTo>
                  <a:pt x="10648" y="2606"/>
                  <a:pt x="10597" y="2629"/>
                  <a:pt x="10568" y="2674"/>
                </a:cubicBezTo>
                <a:cubicBezTo>
                  <a:pt x="10554" y="2674"/>
                  <a:pt x="10539" y="2674"/>
                  <a:pt x="10529" y="2670"/>
                </a:cubicBezTo>
                <a:cubicBezTo>
                  <a:pt x="10518" y="2666"/>
                  <a:pt x="10510" y="2659"/>
                  <a:pt x="10510" y="2644"/>
                </a:cubicBezTo>
                <a:cubicBezTo>
                  <a:pt x="10496" y="2644"/>
                  <a:pt x="10482" y="2644"/>
                  <a:pt x="10471" y="2644"/>
                </a:cubicBezTo>
                <a:cubicBezTo>
                  <a:pt x="10460" y="2644"/>
                  <a:pt x="10453" y="2644"/>
                  <a:pt x="10453" y="2644"/>
                </a:cubicBezTo>
                <a:cubicBezTo>
                  <a:pt x="10453" y="2674"/>
                  <a:pt x="10453" y="2689"/>
                  <a:pt x="10453" y="2696"/>
                </a:cubicBezTo>
                <a:cubicBezTo>
                  <a:pt x="10453" y="2704"/>
                  <a:pt x="10453" y="2704"/>
                  <a:pt x="10453" y="2704"/>
                </a:cubicBezTo>
                <a:lnTo>
                  <a:pt x="10453" y="2734"/>
                </a:lnTo>
                <a:cubicBezTo>
                  <a:pt x="10424" y="2734"/>
                  <a:pt x="10424" y="2764"/>
                  <a:pt x="10395" y="2764"/>
                </a:cubicBezTo>
                <a:cubicBezTo>
                  <a:pt x="10366" y="2764"/>
                  <a:pt x="10366" y="2764"/>
                  <a:pt x="10366" y="2764"/>
                </a:cubicBezTo>
                <a:lnTo>
                  <a:pt x="10366" y="2764"/>
                </a:lnTo>
                <a:lnTo>
                  <a:pt x="10366" y="2764"/>
                </a:lnTo>
                <a:lnTo>
                  <a:pt x="10366" y="2764"/>
                </a:lnTo>
                <a:lnTo>
                  <a:pt x="10366" y="2764"/>
                </a:lnTo>
                <a:lnTo>
                  <a:pt x="10366" y="2764"/>
                </a:lnTo>
                <a:lnTo>
                  <a:pt x="10366" y="2764"/>
                </a:lnTo>
                <a:lnTo>
                  <a:pt x="10366" y="2764"/>
                </a:lnTo>
                <a:cubicBezTo>
                  <a:pt x="10337" y="2764"/>
                  <a:pt x="10315" y="2771"/>
                  <a:pt x="10293" y="2783"/>
                </a:cubicBezTo>
                <a:cubicBezTo>
                  <a:pt x="10272" y="2794"/>
                  <a:pt x="10250" y="2809"/>
                  <a:pt x="10221" y="2824"/>
                </a:cubicBezTo>
                <a:cubicBezTo>
                  <a:pt x="10206" y="2869"/>
                  <a:pt x="10177" y="2892"/>
                  <a:pt x="10145" y="2907"/>
                </a:cubicBezTo>
                <a:cubicBezTo>
                  <a:pt x="10112" y="2922"/>
                  <a:pt x="10076" y="2929"/>
                  <a:pt x="10047" y="2944"/>
                </a:cubicBezTo>
                <a:cubicBezTo>
                  <a:pt x="10047" y="2959"/>
                  <a:pt x="10047" y="2974"/>
                  <a:pt x="10047" y="2985"/>
                </a:cubicBezTo>
                <a:cubicBezTo>
                  <a:pt x="10047" y="2997"/>
                  <a:pt x="10047" y="3004"/>
                  <a:pt x="10047" y="3004"/>
                </a:cubicBezTo>
                <a:cubicBezTo>
                  <a:pt x="10047" y="3004"/>
                  <a:pt x="10047" y="3004"/>
                  <a:pt x="10044" y="3023"/>
                </a:cubicBezTo>
                <a:cubicBezTo>
                  <a:pt x="10040" y="3042"/>
                  <a:pt x="10033" y="3079"/>
                  <a:pt x="10018" y="3154"/>
                </a:cubicBezTo>
                <a:cubicBezTo>
                  <a:pt x="10004" y="3154"/>
                  <a:pt x="9997" y="3154"/>
                  <a:pt x="9993" y="3154"/>
                </a:cubicBezTo>
                <a:cubicBezTo>
                  <a:pt x="9989" y="3154"/>
                  <a:pt x="9989" y="3154"/>
                  <a:pt x="9989" y="3154"/>
                </a:cubicBezTo>
                <a:cubicBezTo>
                  <a:pt x="9975" y="3169"/>
                  <a:pt x="9968" y="3184"/>
                  <a:pt x="9964" y="3199"/>
                </a:cubicBezTo>
                <a:cubicBezTo>
                  <a:pt x="9960" y="3214"/>
                  <a:pt x="9960" y="3229"/>
                  <a:pt x="9960" y="3245"/>
                </a:cubicBezTo>
                <a:cubicBezTo>
                  <a:pt x="9975" y="3245"/>
                  <a:pt x="9989" y="3245"/>
                  <a:pt x="10000" y="3245"/>
                </a:cubicBezTo>
                <a:cubicBezTo>
                  <a:pt x="10011" y="3245"/>
                  <a:pt x="10018" y="3245"/>
                  <a:pt x="10018" y="3245"/>
                </a:cubicBezTo>
                <a:cubicBezTo>
                  <a:pt x="10033" y="3245"/>
                  <a:pt x="10040" y="3245"/>
                  <a:pt x="10044" y="3245"/>
                </a:cubicBezTo>
                <a:cubicBezTo>
                  <a:pt x="10047" y="3245"/>
                  <a:pt x="10047" y="3245"/>
                  <a:pt x="10047" y="3245"/>
                </a:cubicBezTo>
                <a:cubicBezTo>
                  <a:pt x="10062" y="3245"/>
                  <a:pt x="10069" y="3245"/>
                  <a:pt x="10073" y="3245"/>
                </a:cubicBezTo>
                <a:cubicBezTo>
                  <a:pt x="10076" y="3245"/>
                  <a:pt x="10076" y="3245"/>
                  <a:pt x="10076" y="3245"/>
                </a:cubicBezTo>
                <a:cubicBezTo>
                  <a:pt x="10076" y="3260"/>
                  <a:pt x="10069" y="3275"/>
                  <a:pt x="10062" y="3286"/>
                </a:cubicBezTo>
                <a:cubicBezTo>
                  <a:pt x="10054" y="3297"/>
                  <a:pt x="10047" y="3305"/>
                  <a:pt x="10047" y="3305"/>
                </a:cubicBezTo>
                <a:cubicBezTo>
                  <a:pt x="10033" y="3335"/>
                  <a:pt x="10025" y="3350"/>
                  <a:pt x="10018" y="3357"/>
                </a:cubicBezTo>
                <a:cubicBezTo>
                  <a:pt x="10011" y="3365"/>
                  <a:pt x="10004" y="3365"/>
                  <a:pt x="9989" y="3365"/>
                </a:cubicBezTo>
                <a:cubicBezTo>
                  <a:pt x="9989" y="3380"/>
                  <a:pt x="9989" y="3387"/>
                  <a:pt x="9989" y="3395"/>
                </a:cubicBezTo>
                <a:cubicBezTo>
                  <a:pt x="9989" y="3402"/>
                  <a:pt x="9989" y="3410"/>
                  <a:pt x="9989" y="3425"/>
                </a:cubicBezTo>
                <a:cubicBezTo>
                  <a:pt x="10004" y="3425"/>
                  <a:pt x="10011" y="3425"/>
                  <a:pt x="10022" y="3425"/>
                </a:cubicBezTo>
                <a:cubicBezTo>
                  <a:pt x="10033" y="3425"/>
                  <a:pt x="10047" y="3425"/>
                  <a:pt x="10076" y="3425"/>
                </a:cubicBezTo>
                <a:cubicBezTo>
                  <a:pt x="10076" y="3455"/>
                  <a:pt x="10076" y="3470"/>
                  <a:pt x="10073" y="3481"/>
                </a:cubicBezTo>
                <a:cubicBezTo>
                  <a:pt x="10069" y="3492"/>
                  <a:pt x="10062" y="3500"/>
                  <a:pt x="10047" y="3515"/>
                </a:cubicBezTo>
                <a:cubicBezTo>
                  <a:pt x="10120" y="3515"/>
                  <a:pt x="10192" y="3515"/>
                  <a:pt x="10264" y="3515"/>
                </a:cubicBezTo>
                <a:cubicBezTo>
                  <a:pt x="10337" y="3515"/>
                  <a:pt x="10409" y="3515"/>
                  <a:pt x="10482" y="3515"/>
                </a:cubicBezTo>
                <a:cubicBezTo>
                  <a:pt x="10496" y="3500"/>
                  <a:pt x="10503" y="3492"/>
                  <a:pt x="10518" y="3485"/>
                </a:cubicBezTo>
                <a:cubicBezTo>
                  <a:pt x="10532" y="3477"/>
                  <a:pt x="10554" y="3470"/>
                  <a:pt x="10597" y="3455"/>
                </a:cubicBezTo>
                <a:cubicBezTo>
                  <a:pt x="10597" y="3440"/>
                  <a:pt x="10597" y="3432"/>
                  <a:pt x="10597" y="3425"/>
                </a:cubicBezTo>
                <a:cubicBezTo>
                  <a:pt x="10597" y="3417"/>
                  <a:pt x="10597" y="3410"/>
                  <a:pt x="10597" y="3395"/>
                </a:cubicBezTo>
                <a:cubicBezTo>
                  <a:pt x="10626" y="3395"/>
                  <a:pt x="10641" y="3410"/>
                  <a:pt x="10652" y="3429"/>
                </a:cubicBezTo>
                <a:cubicBezTo>
                  <a:pt x="10662" y="3447"/>
                  <a:pt x="10670" y="3470"/>
                  <a:pt x="10684" y="3485"/>
                </a:cubicBezTo>
                <a:lnTo>
                  <a:pt x="10684" y="3515"/>
                </a:lnTo>
                <a:cubicBezTo>
                  <a:pt x="10945" y="3545"/>
                  <a:pt x="11205" y="3545"/>
                  <a:pt x="11437" y="3545"/>
                </a:cubicBezTo>
                <a:cubicBezTo>
                  <a:pt x="11466" y="3545"/>
                  <a:pt x="11495" y="3545"/>
                  <a:pt x="11524" y="3515"/>
                </a:cubicBezTo>
                <a:cubicBezTo>
                  <a:pt x="11524" y="3500"/>
                  <a:pt x="11531" y="3485"/>
                  <a:pt x="11546" y="3470"/>
                </a:cubicBezTo>
                <a:cubicBezTo>
                  <a:pt x="11560" y="3455"/>
                  <a:pt x="11582" y="3440"/>
                  <a:pt x="11611" y="3425"/>
                </a:cubicBezTo>
                <a:cubicBezTo>
                  <a:pt x="11611" y="3410"/>
                  <a:pt x="11611" y="3395"/>
                  <a:pt x="11611" y="3383"/>
                </a:cubicBezTo>
                <a:cubicBezTo>
                  <a:pt x="11611" y="3372"/>
                  <a:pt x="11611" y="3365"/>
                  <a:pt x="11611" y="3365"/>
                </a:cubicBezTo>
                <a:lnTo>
                  <a:pt x="11582" y="3335"/>
                </a:lnTo>
                <a:cubicBezTo>
                  <a:pt x="11567" y="3335"/>
                  <a:pt x="11553" y="3335"/>
                  <a:pt x="11535" y="3335"/>
                </a:cubicBezTo>
                <a:cubicBezTo>
                  <a:pt x="11517" y="3335"/>
                  <a:pt x="11495" y="3335"/>
                  <a:pt x="11466" y="3335"/>
                </a:cubicBezTo>
                <a:cubicBezTo>
                  <a:pt x="11466" y="3305"/>
                  <a:pt x="11466" y="3290"/>
                  <a:pt x="11466" y="3275"/>
                </a:cubicBezTo>
                <a:cubicBezTo>
                  <a:pt x="11466" y="3260"/>
                  <a:pt x="11466" y="3245"/>
                  <a:pt x="11466" y="3214"/>
                </a:cubicBezTo>
                <a:cubicBezTo>
                  <a:pt x="11451" y="3214"/>
                  <a:pt x="11437" y="3214"/>
                  <a:pt x="11426" y="3214"/>
                </a:cubicBezTo>
                <a:cubicBezTo>
                  <a:pt x="11415" y="3214"/>
                  <a:pt x="11408" y="3214"/>
                  <a:pt x="11408" y="3214"/>
                </a:cubicBezTo>
                <a:cubicBezTo>
                  <a:pt x="11408" y="3169"/>
                  <a:pt x="11408" y="3124"/>
                  <a:pt x="11404" y="3083"/>
                </a:cubicBezTo>
                <a:cubicBezTo>
                  <a:pt x="11401" y="3042"/>
                  <a:pt x="11394" y="3004"/>
                  <a:pt x="11379" y="2974"/>
                </a:cubicBezTo>
                <a:cubicBezTo>
                  <a:pt x="11394" y="2974"/>
                  <a:pt x="11401" y="2974"/>
                  <a:pt x="11415" y="2955"/>
                </a:cubicBezTo>
                <a:cubicBezTo>
                  <a:pt x="11430" y="2937"/>
                  <a:pt x="11451" y="2899"/>
                  <a:pt x="11495" y="2824"/>
                </a:cubicBezTo>
                <a:cubicBezTo>
                  <a:pt x="11567" y="2809"/>
                  <a:pt x="11625" y="2764"/>
                  <a:pt x="11665" y="2723"/>
                </a:cubicBezTo>
                <a:cubicBezTo>
                  <a:pt x="11705" y="2681"/>
                  <a:pt x="11727" y="2644"/>
                  <a:pt x="11727" y="2644"/>
                </a:cubicBezTo>
                <a:cubicBezTo>
                  <a:pt x="11741" y="2629"/>
                  <a:pt x="11748" y="2621"/>
                  <a:pt x="11759" y="2617"/>
                </a:cubicBezTo>
                <a:cubicBezTo>
                  <a:pt x="11770" y="2614"/>
                  <a:pt x="11784" y="2614"/>
                  <a:pt x="11813" y="2614"/>
                </a:cubicBezTo>
                <a:cubicBezTo>
                  <a:pt x="11828" y="2599"/>
                  <a:pt x="11835" y="2591"/>
                  <a:pt x="11839" y="2587"/>
                </a:cubicBezTo>
                <a:cubicBezTo>
                  <a:pt x="11842" y="2584"/>
                  <a:pt x="11842" y="2584"/>
                  <a:pt x="11842" y="2584"/>
                </a:cubicBezTo>
                <a:cubicBezTo>
                  <a:pt x="11828" y="2539"/>
                  <a:pt x="11835" y="2493"/>
                  <a:pt x="11846" y="2448"/>
                </a:cubicBezTo>
                <a:cubicBezTo>
                  <a:pt x="11857" y="2403"/>
                  <a:pt x="11871" y="2358"/>
                  <a:pt x="11871" y="2313"/>
                </a:cubicBezTo>
                <a:cubicBezTo>
                  <a:pt x="11886" y="2313"/>
                  <a:pt x="11893" y="2313"/>
                  <a:pt x="11904" y="2313"/>
                </a:cubicBezTo>
                <a:cubicBezTo>
                  <a:pt x="11915" y="2313"/>
                  <a:pt x="11929" y="2313"/>
                  <a:pt x="11958" y="2313"/>
                </a:cubicBezTo>
                <a:lnTo>
                  <a:pt x="11958" y="2313"/>
                </a:lnTo>
                <a:lnTo>
                  <a:pt x="11958" y="2313"/>
                </a:lnTo>
                <a:lnTo>
                  <a:pt x="11958" y="2313"/>
                </a:lnTo>
                <a:lnTo>
                  <a:pt x="11958" y="2313"/>
                </a:lnTo>
                <a:lnTo>
                  <a:pt x="11958" y="2313"/>
                </a:lnTo>
                <a:lnTo>
                  <a:pt x="11958" y="2313"/>
                </a:lnTo>
                <a:cubicBezTo>
                  <a:pt x="11973" y="2313"/>
                  <a:pt x="11980" y="2313"/>
                  <a:pt x="11984" y="2313"/>
                </a:cubicBezTo>
                <a:cubicBezTo>
                  <a:pt x="11987" y="2313"/>
                  <a:pt x="11987" y="2313"/>
                  <a:pt x="11987" y="2313"/>
                </a:cubicBezTo>
                <a:lnTo>
                  <a:pt x="11987" y="2313"/>
                </a:lnTo>
                <a:cubicBezTo>
                  <a:pt x="12002" y="2343"/>
                  <a:pt x="12009" y="2358"/>
                  <a:pt x="12016" y="2366"/>
                </a:cubicBezTo>
                <a:cubicBezTo>
                  <a:pt x="12023" y="2373"/>
                  <a:pt x="12031" y="2373"/>
                  <a:pt x="12045" y="2373"/>
                </a:cubicBezTo>
                <a:cubicBezTo>
                  <a:pt x="12060" y="2358"/>
                  <a:pt x="12067" y="2351"/>
                  <a:pt x="12070" y="2347"/>
                </a:cubicBezTo>
                <a:cubicBezTo>
                  <a:pt x="12074" y="2343"/>
                  <a:pt x="12074" y="2343"/>
                  <a:pt x="12074" y="2343"/>
                </a:cubicBezTo>
                <a:cubicBezTo>
                  <a:pt x="12103" y="2358"/>
                  <a:pt x="12117" y="2366"/>
                  <a:pt x="12128" y="2373"/>
                </a:cubicBezTo>
                <a:cubicBezTo>
                  <a:pt x="12139" y="2381"/>
                  <a:pt x="12146" y="2388"/>
                  <a:pt x="12161" y="2403"/>
                </a:cubicBezTo>
                <a:cubicBezTo>
                  <a:pt x="12161" y="2433"/>
                  <a:pt x="12161" y="2448"/>
                  <a:pt x="12161" y="2460"/>
                </a:cubicBezTo>
                <a:cubicBezTo>
                  <a:pt x="12161" y="2471"/>
                  <a:pt x="12161" y="2478"/>
                  <a:pt x="12161" y="2493"/>
                </a:cubicBezTo>
                <a:cubicBezTo>
                  <a:pt x="12161" y="2493"/>
                  <a:pt x="12154" y="2493"/>
                  <a:pt x="12143" y="2493"/>
                </a:cubicBezTo>
                <a:cubicBezTo>
                  <a:pt x="12132" y="2493"/>
                  <a:pt x="12117" y="2493"/>
                  <a:pt x="12103" y="2493"/>
                </a:cubicBezTo>
                <a:cubicBezTo>
                  <a:pt x="12117" y="2539"/>
                  <a:pt x="12125" y="2561"/>
                  <a:pt x="12092" y="2606"/>
                </a:cubicBezTo>
                <a:cubicBezTo>
                  <a:pt x="12060" y="2651"/>
                  <a:pt x="11987" y="2719"/>
                  <a:pt x="11842" y="2854"/>
                </a:cubicBezTo>
                <a:cubicBezTo>
                  <a:pt x="11842" y="2884"/>
                  <a:pt x="11835" y="2922"/>
                  <a:pt x="11831" y="2963"/>
                </a:cubicBezTo>
                <a:cubicBezTo>
                  <a:pt x="11828" y="3004"/>
                  <a:pt x="11828" y="3049"/>
                  <a:pt x="11842" y="3094"/>
                </a:cubicBezTo>
                <a:cubicBezTo>
                  <a:pt x="11842" y="3109"/>
                  <a:pt x="11842" y="3117"/>
                  <a:pt x="11842" y="3121"/>
                </a:cubicBezTo>
                <a:cubicBezTo>
                  <a:pt x="11842" y="3124"/>
                  <a:pt x="11842" y="3124"/>
                  <a:pt x="11842" y="3124"/>
                </a:cubicBezTo>
                <a:cubicBezTo>
                  <a:pt x="11842" y="3139"/>
                  <a:pt x="11850" y="3154"/>
                  <a:pt x="11857" y="3166"/>
                </a:cubicBezTo>
                <a:cubicBezTo>
                  <a:pt x="11864" y="3177"/>
                  <a:pt x="11871" y="3184"/>
                  <a:pt x="11871" y="3184"/>
                </a:cubicBezTo>
                <a:cubicBezTo>
                  <a:pt x="11886" y="3214"/>
                  <a:pt x="11951" y="3260"/>
                  <a:pt x="12012" y="3297"/>
                </a:cubicBezTo>
                <a:cubicBezTo>
                  <a:pt x="12074" y="3335"/>
                  <a:pt x="12132" y="3365"/>
                  <a:pt x="12132" y="3365"/>
                </a:cubicBezTo>
                <a:cubicBezTo>
                  <a:pt x="12146" y="3365"/>
                  <a:pt x="12154" y="3365"/>
                  <a:pt x="12157" y="3365"/>
                </a:cubicBezTo>
                <a:cubicBezTo>
                  <a:pt x="12161" y="3365"/>
                  <a:pt x="12161" y="3365"/>
                  <a:pt x="12161" y="3365"/>
                </a:cubicBezTo>
                <a:cubicBezTo>
                  <a:pt x="12204" y="3350"/>
                  <a:pt x="12248" y="3342"/>
                  <a:pt x="12291" y="3335"/>
                </a:cubicBezTo>
                <a:cubicBezTo>
                  <a:pt x="12335" y="3327"/>
                  <a:pt x="12378" y="3320"/>
                  <a:pt x="12421" y="3305"/>
                </a:cubicBezTo>
                <a:cubicBezTo>
                  <a:pt x="12421" y="3290"/>
                  <a:pt x="12421" y="3282"/>
                  <a:pt x="12421" y="3278"/>
                </a:cubicBezTo>
                <a:cubicBezTo>
                  <a:pt x="12421" y="3275"/>
                  <a:pt x="12421" y="3275"/>
                  <a:pt x="12421" y="3275"/>
                </a:cubicBezTo>
                <a:cubicBezTo>
                  <a:pt x="12465" y="3275"/>
                  <a:pt x="12501" y="3275"/>
                  <a:pt x="12534" y="3275"/>
                </a:cubicBezTo>
                <a:cubicBezTo>
                  <a:pt x="12566" y="3275"/>
                  <a:pt x="12595" y="3275"/>
                  <a:pt x="12624" y="3275"/>
                </a:cubicBezTo>
                <a:cubicBezTo>
                  <a:pt x="12624" y="3275"/>
                  <a:pt x="12631" y="3267"/>
                  <a:pt x="12642" y="3260"/>
                </a:cubicBezTo>
                <a:cubicBezTo>
                  <a:pt x="12653" y="3252"/>
                  <a:pt x="12668" y="3245"/>
                  <a:pt x="12682" y="3245"/>
                </a:cubicBezTo>
                <a:lnTo>
                  <a:pt x="12682" y="3245"/>
                </a:lnTo>
                <a:cubicBezTo>
                  <a:pt x="12697" y="3260"/>
                  <a:pt x="12704" y="3267"/>
                  <a:pt x="12711" y="3275"/>
                </a:cubicBezTo>
                <a:cubicBezTo>
                  <a:pt x="12718" y="3282"/>
                  <a:pt x="12725" y="3290"/>
                  <a:pt x="12740" y="3305"/>
                </a:cubicBezTo>
                <a:cubicBezTo>
                  <a:pt x="12769" y="3320"/>
                  <a:pt x="12791" y="3327"/>
                  <a:pt x="12812" y="3331"/>
                </a:cubicBezTo>
                <a:cubicBezTo>
                  <a:pt x="12834" y="3335"/>
                  <a:pt x="12856" y="3335"/>
                  <a:pt x="12885" y="3335"/>
                </a:cubicBezTo>
                <a:lnTo>
                  <a:pt x="12885" y="3335"/>
                </a:lnTo>
                <a:cubicBezTo>
                  <a:pt x="12885" y="3350"/>
                  <a:pt x="12885" y="3357"/>
                  <a:pt x="12885" y="3361"/>
                </a:cubicBezTo>
                <a:cubicBezTo>
                  <a:pt x="12885" y="3365"/>
                  <a:pt x="12885" y="3365"/>
                  <a:pt x="12885" y="3365"/>
                </a:cubicBezTo>
                <a:cubicBezTo>
                  <a:pt x="12798" y="3365"/>
                  <a:pt x="12747" y="3365"/>
                  <a:pt x="12715" y="3380"/>
                </a:cubicBezTo>
                <a:cubicBezTo>
                  <a:pt x="12682" y="3395"/>
                  <a:pt x="12668" y="3425"/>
                  <a:pt x="12653" y="3485"/>
                </a:cubicBezTo>
                <a:cubicBezTo>
                  <a:pt x="12581" y="3515"/>
                  <a:pt x="12516" y="3500"/>
                  <a:pt x="12454" y="3485"/>
                </a:cubicBezTo>
                <a:cubicBezTo>
                  <a:pt x="12392" y="3470"/>
                  <a:pt x="12335" y="3455"/>
                  <a:pt x="12277" y="3485"/>
                </a:cubicBezTo>
                <a:cubicBezTo>
                  <a:pt x="12248" y="3485"/>
                  <a:pt x="12233" y="3485"/>
                  <a:pt x="12222" y="3485"/>
                </a:cubicBezTo>
                <a:cubicBezTo>
                  <a:pt x="12212" y="3485"/>
                  <a:pt x="12204" y="3485"/>
                  <a:pt x="12190" y="3485"/>
                </a:cubicBezTo>
                <a:cubicBezTo>
                  <a:pt x="12190" y="3500"/>
                  <a:pt x="12183" y="3515"/>
                  <a:pt x="12175" y="3526"/>
                </a:cubicBezTo>
                <a:cubicBezTo>
                  <a:pt x="12168" y="3537"/>
                  <a:pt x="12161" y="3545"/>
                  <a:pt x="12161" y="3545"/>
                </a:cubicBezTo>
                <a:cubicBezTo>
                  <a:pt x="13116" y="3605"/>
                  <a:pt x="14043" y="3635"/>
                  <a:pt x="14912" y="3635"/>
                </a:cubicBezTo>
                <a:cubicBezTo>
                  <a:pt x="15288" y="3635"/>
                  <a:pt x="15606" y="3635"/>
                  <a:pt x="15925" y="3635"/>
                </a:cubicBezTo>
                <a:moveTo>
                  <a:pt x="10482" y="3515"/>
                </a:moveTo>
                <a:cubicBezTo>
                  <a:pt x="10409" y="3515"/>
                  <a:pt x="10337" y="3515"/>
                  <a:pt x="10264" y="3515"/>
                </a:cubicBezTo>
                <a:cubicBezTo>
                  <a:pt x="10192" y="3515"/>
                  <a:pt x="10120" y="3515"/>
                  <a:pt x="10047" y="3515"/>
                </a:cubicBezTo>
                <a:lnTo>
                  <a:pt x="10047" y="3515"/>
                </a:lnTo>
                <a:cubicBezTo>
                  <a:pt x="10033" y="3530"/>
                  <a:pt x="10025" y="3537"/>
                  <a:pt x="10022" y="3541"/>
                </a:cubicBezTo>
                <a:cubicBezTo>
                  <a:pt x="10018" y="3545"/>
                  <a:pt x="10018" y="3545"/>
                  <a:pt x="10018" y="3545"/>
                </a:cubicBezTo>
                <a:cubicBezTo>
                  <a:pt x="10018" y="3545"/>
                  <a:pt x="10018" y="3545"/>
                  <a:pt x="10018" y="3549"/>
                </a:cubicBezTo>
                <a:cubicBezTo>
                  <a:pt x="10018" y="3552"/>
                  <a:pt x="10018" y="3560"/>
                  <a:pt x="10018" y="3575"/>
                </a:cubicBezTo>
                <a:lnTo>
                  <a:pt x="10018" y="3575"/>
                </a:lnTo>
                <a:cubicBezTo>
                  <a:pt x="10062" y="3575"/>
                  <a:pt x="10083" y="3575"/>
                  <a:pt x="10094" y="3575"/>
                </a:cubicBezTo>
                <a:cubicBezTo>
                  <a:pt x="10105" y="3575"/>
                  <a:pt x="10105" y="3575"/>
                  <a:pt x="10105" y="3575"/>
                </a:cubicBezTo>
                <a:cubicBezTo>
                  <a:pt x="10105" y="3590"/>
                  <a:pt x="10105" y="3597"/>
                  <a:pt x="10105" y="3601"/>
                </a:cubicBezTo>
                <a:cubicBezTo>
                  <a:pt x="10105" y="3605"/>
                  <a:pt x="10105" y="3605"/>
                  <a:pt x="10105" y="3605"/>
                </a:cubicBezTo>
                <a:cubicBezTo>
                  <a:pt x="10105" y="3605"/>
                  <a:pt x="10105" y="3605"/>
                  <a:pt x="10109" y="3609"/>
                </a:cubicBezTo>
                <a:cubicBezTo>
                  <a:pt x="10112" y="3613"/>
                  <a:pt x="10120" y="3620"/>
                  <a:pt x="10134" y="3635"/>
                </a:cubicBezTo>
                <a:cubicBezTo>
                  <a:pt x="10149" y="3635"/>
                  <a:pt x="10163" y="3635"/>
                  <a:pt x="10174" y="3635"/>
                </a:cubicBezTo>
                <a:cubicBezTo>
                  <a:pt x="10185" y="3635"/>
                  <a:pt x="10192" y="3635"/>
                  <a:pt x="10192" y="3635"/>
                </a:cubicBezTo>
                <a:cubicBezTo>
                  <a:pt x="10206" y="3635"/>
                  <a:pt x="10214" y="3635"/>
                  <a:pt x="10221" y="3639"/>
                </a:cubicBezTo>
                <a:cubicBezTo>
                  <a:pt x="10228" y="3643"/>
                  <a:pt x="10235" y="3650"/>
                  <a:pt x="10250" y="3665"/>
                </a:cubicBezTo>
                <a:cubicBezTo>
                  <a:pt x="10250" y="3665"/>
                  <a:pt x="10250" y="3665"/>
                  <a:pt x="10253" y="3665"/>
                </a:cubicBezTo>
                <a:cubicBezTo>
                  <a:pt x="10257" y="3665"/>
                  <a:pt x="10264" y="3665"/>
                  <a:pt x="10279" y="3665"/>
                </a:cubicBezTo>
                <a:cubicBezTo>
                  <a:pt x="10279" y="3665"/>
                  <a:pt x="10286" y="3658"/>
                  <a:pt x="10297" y="3650"/>
                </a:cubicBezTo>
                <a:cubicBezTo>
                  <a:pt x="10308" y="3643"/>
                  <a:pt x="10322" y="3635"/>
                  <a:pt x="10337" y="3635"/>
                </a:cubicBezTo>
                <a:cubicBezTo>
                  <a:pt x="10337" y="3620"/>
                  <a:pt x="10337" y="3613"/>
                  <a:pt x="10337" y="3609"/>
                </a:cubicBezTo>
                <a:cubicBezTo>
                  <a:pt x="10337" y="3605"/>
                  <a:pt x="10337" y="3605"/>
                  <a:pt x="10337" y="3605"/>
                </a:cubicBezTo>
                <a:cubicBezTo>
                  <a:pt x="10366" y="3605"/>
                  <a:pt x="10380" y="3605"/>
                  <a:pt x="10387" y="3605"/>
                </a:cubicBezTo>
                <a:cubicBezTo>
                  <a:pt x="10395" y="3605"/>
                  <a:pt x="10395" y="3605"/>
                  <a:pt x="10395" y="3605"/>
                </a:cubicBezTo>
                <a:lnTo>
                  <a:pt x="10424" y="3575"/>
                </a:lnTo>
                <a:cubicBezTo>
                  <a:pt x="10424" y="3560"/>
                  <a:pt x="10424" y="3552"/>
                  <a:pt x="10424" y="3549"/>
                </a:cubicBezTo>
                <a:cubicBezTo>
                  <a:pt x="10424" y="3545"/>
                  <a:pt x="10424" y="3545"/>
                  <a:pt x="10424" y="3545"/>
                </a:cubicBezTo>
                <a:cubicBezTo>
                  <a:pt x="10438" y="3545"/>
                  <a:pt x="10445" y="3545"/>
                  <a:pt x="10453" y="3541"/>
                </a:cubicBezTo>
                <a:cubicBezTo>
                  <a:pt x="10460" y="3537"/>
                  <a:pt x="10467" y="3530"/>
                  <a:pt x="10482" y="3515"/>
                </a:cubicBezTo>
                <a:moveTo>
                  <a:pt x="11437" y="3545"/>
                </a:moveTo>
                <a:cubicBezTo>
                  <a:pt x="11321" y="3545"/>
                  <a:pt x="11198" y="3545"/>
                  <a:pt x="11071" y="3545"/>
                </a:cubicBezTo>
                <a:cubicBezTo>
                  <a:pt x="10945" y="3545"/>
                  <a:pt x="10814" y="3545"/>
                  <a:pt x="10684" y="3545"/>
                </a:cubicBezTo>
                <a:cubicBezTo>
                  <a:pt x="10684" y="3560"/>
                  <a:pt x="10699" y="3567"/>
                  <a:pt x="10713" y="3579"/>
                </a:cubicBezTo>
                <a:cubicBezTo>
                  <a:pt x="10728" y="3590"/>
                  <a:pt x="10742" y="3605"/>
                  <a:pt x="10742" y="3635"/>
                </a:cubicBezTo>
                <a:lnTo>
                  <a:pt x="10742" y="3635"/>
                </a:lnTo>
                <a:cubicBezTo>
                  <a:pt x="10742" y="3650"/>
                  <a:pt x="10735" y="3658"/>
                  <a:pt x="10728" y="3661"/>
                </a:cubicBezTo>
                <a:cubicBezTo>
                  <a:pt x="10720" y="3665"/>
                  <a:pt x="10713" y="3665"/>
                  <a:pt x="10713" y="3665"/>
                </a:cubicBezTo>
                <a:cubicBezTo>
                  <a:pt x="10713" y="3665"/>
                  <a:pt x="10713" y="3680"/>
                  <a:pt x="10717" y="3699"/>
                </a:cubicBezTo>
                <a:cubicBezTo>
                  <a:pt x="10720" y="3718"/>
                  <a:pt x="10728" y="3740"/>
                  <a:pt x="10742" y="3755"/>
                </a:cubicBezTo>
                <a:cubicBezTo>
                  <a:pt x="10757" y="3755"/>
                  <a:pt x="10764" y="3755"/>
                  <a:pt x="10767" y="3755"/>
                </a:cubicBezTo>
                <a:cubicBezTo>
                  <a:pt x="10771" y="3755"/>
                  <a:pt x="10771" y="3755"/>
                  <a:pt x="10771" y="3755"/>
                </a:cubicBezTo>
                <a:cubicBezTo>
                  <a:pt x="10771" y="3755"/>
                  <a:pt x="10778" y="3763"/>
                  <a:pt x="10786" y="3774"/>
                </a:cubicBezTo>
                <a:cubicBezTo>
                  <a:pt x="10793" y="3785"/>
                  <a:pt x="10800" y="3800"/>
                  <a:pt x="10800" y="3815"/>
                </a:cubicBezTo>
                <a:lnTo>
                  <a:pt x="10800" y="3845"/>
                </a:lnTo>
                <a:cubicBezTo>
                  <a:pt x="10800" y="3860"/>
                  <a:pt x="10800" y="3868"/>
                  <a:pt x="10800" y="3872"/>
                </a:cubicBezTo>
                <a:cubicBezTo>
                  <a:pt x="10800" y="3875"/>
                  <a:pt x="10800" y="3875"/>
                  <a:pt x="10800" y="3875"/>
                </a:cubicBezTo>
                <a:cubicBezTo>
                  <a:pt x="10800" y="3935"/>
                  <a:pt x="10829" y="3935"/>
                  <a:pt x="10858" y="3966"/>
                </a:cubicBezTo>
                <a:cubicBezTo>
                  <a:pt x="10887" y="3996"/>
                  <a:pt x="10887" y="3996"/>
                  <a:pt x="10887" y="4026"/>
                </a:cubicBezTo>
                <a:cubicBezTo>
                  <a:pt x="10887" y="4056"/>
                  <a:pt x="10858" y="4056"/>
                  <a:pt x="10858" y="4086"/>
                </a:cubicBezTo>
                <a:cubicBezTo>
                  <a:pt x="10858" y="4116"/>
                  <a:pt x="10858" y="4116"/>
                  <a:pt x="10858" y="4116"/>
                </a:cubicBezTo>
                <a:lnTo>
                  <a:pt x="10887" y="4146"/>
                </a:lnTo>
                <a:cubicBezTo>
                  <a:pt x="10916" y="4161"/>
                  <a:pt x="10945" y="4168"/>
                  <a:pt x="10974" y="4172"/>
                </a:cubicBezTo>
                <a:cubicBezTo>
                  <a:pt x="11003" y="4176"/>
                  <a:pt x="11032" y="4176"/>
                  <a:pt x="11061" y="4176"/>
                </a:cubicBezTo>
                <a:cubicBezTo>
                  <a:pt x="11061" y="4131"/>
                  <a:pt x="11068" y="4093"/>
                  <a:pt x="11082" y="4071"/>
                </a:cubicBezTo>
                <a:cubicBezTo>
                  <a:pt x="11097" y="4048"/>
                  <a:pt x="11118" y="4041"/>
                  <a:pt x="11147" y="4056"/>
                </a:cubicBezTo>
                <a:lnTo>
                  <a:pt x="11176" y="4056"/>
                </a:lnTo>
                <a:cubicBezTo>
                  <a:pt x="11191" y="4056"/>
                  <a:pt x="11198" y="4056"/>
                  <a:pt x="11202" y="4056"/>
                </a:cubicBezTo>
                <a:cubicBezTo>
                  <a:pt x="11205" y="4056"/>
                  <a:pt x="11205" y="4056"/>
                  <a:pt x="11205" y="4056"/>
                </a:cubicBezTo>
                <a:cubicBezTo>
                  <a:pt x="11220" y="4071"/>
                  <a:pt x="11227" y="4071"/>
                  <a:pt x="11234" y="4063"/>
                </a:cubicBezTo>
                <a:cubicBezTo>
                  <a:pt x="11242" y="4056"/>
                  <a:pt x="11249" y="4041"/>
                  <a:pt x="11263" y="4026"/>
                </a:cubicBezTo>
                <a:cubicBezTo>
                  <a:pt x="11263" y="4026"/>
                  <a:pt x="11271" y="4026"/>
                  <a:pt x="11281" y="4026"/>
                </a:cubicBezTo>
                <a:cubicBezTo>
                  <a:pt x="11292" y="4026"/>
                  <a:pt x="11307" y="4026"/>
                  <a:pt x="11321" y="4026"/>
                </a:cubicBezTo>
                <a:cubicBezTo>
                  <a:pt x="11321" y="4011"/>
                  <a:pt x="11321" y="3996"/>
                  <a:pt x="11321" y="3981"/>
                </a:cubicBezTo>
                <a:cubicBezTo>
                  <a:pt x="11321" y="3966"/>
                  <a:pt x="11321" y="3950"/>
                  <a:pt x="11321" y="3935"/>
                </a:cubicBezTo>
                <a:cubicBezTo>
                  <a:pt x="11336" y="3935"/>
                  <a:pt x="11357" y="3935"/>
                  <a:pt x="11379" y="3935"/>
                </a:cubicBezTo>
                <a:cubicBezTo>
                  <a:pt x="11401" y="3935"/>
                  <a:pt x="11423" y="3935"/>
                  <a:pt x="11437" y="3935"/>
                </a:cubicBezTo>
                <a:cubicBezTo>
                  <a:pt x="11437" y="3920"/>
                  <a:pt x="11437" y="3913"/>
                  <a:pt x="11437" y="3905"/>
                </a:cubicBezTo>
                <a:cubicBezTo>
                  <a:pt x="11437" y="3898"/>
                  <a:pt x="11437" y="3890"/>
                  <a:pt x="11437" y="3875"/>
                </a:cubicBezTo>
                <a:cubicBezTo>
                  <a:pt x="11408" y="3875"/>
                  <a:pt x="11408" y="3875"/>
                  <a:pt x="11379" y="3875"/>
                </a:cubicBezTo>
                <a:cubicBezTo>
                  <a:pt x="11321" y="3875"/>
                  <a:pt x="11321" y="3875"/>
                  <a:pt x="11321" y="3875"/>
                </a:cubicBezTo>
                <a:cubicBezTo>
                  <a:pt x="11321" y="3860"/>
                  <a:pt x="11321" y="3853"/>
                  <a:pt x="11321" y="3849"/>
                </a:cubicBezTo>
                <a:cubicBezTo>
                  <a:pt x="11321" y="3845"/>
                  <a:pt x="11321" y="3845"/>
                  <a:pt x="11321" y="3845"/>
                </a:cubicBezTo>
                <a:cubicBezTo>
                  <a:pt x="11307" y="3845"/>
                  <a:pt x="11299" y="3845"/>
                  <a:pt x="11296" y="3845"/>
                </a:cubicBezTo>
                <a:cubicBezTo>
                  <a:pt x="11292" y="3845"/>
                  <a:pt x="11292" y="3845"/>
                  <a:pt x="11292" y="3845"/>
                </a:cubicBezTo>
                <a:cubicBezTo>
                  <a:pt x="11321" y="3800"/>
                  <a:pt x="11336" y="3778"/>
                  <a:pt x="11343" y="3759"/>
                </a:cubicBezTo>
                <a:cubicBezTo>
                  <a:pt x="11350" y="3740"/>
                  <a:pt x="11350" y="3725"/>
                  <a:pt x="11350" y="3695"/>
                </a:cubicBezTo>
                <a:cubicBezTo>
                  <a:pt x="11365" y="3650"/>
                  <a:pt x="11372" y="3628"/>
                  <a:pt x="11375" y="3616"/>
                </a:cubicBezTo>
                <a:cubicBezTo>
                  <a:pt x="11379" y="3605"/>
                  <a:pt x="11379" y="3605"/>
                  <a:pt x="11379" y="3605"/>
                </a:cubicBezTo>
                <a:cubicBezTo>
                  <a:pt x="11394" y="3590"/>
                  <a:pt x="11408" y="3582"/>
                  <a:pt x="11419" y="3575"/>
                </a:cubicBezTo>
                <a:cubicBezTo>
                  <a:pt x="11430" y="3567"/>
                  <a:pt x="11437" y="3560"/>
                  <a:pt x="11437" y="3545"/>
                </a:cubicBezTo>
                <a:moveTo>
                  <a:pt x="17517" y="8652"/>
                </a:moveTo>
                <a:cubicBezTo>
                  <a:pt x="17387" y="7706"/>
                  <a:pt x="17184" y="6804"/>
                  <a:pt x="16917" y="5963"/>
                </a:cubicBezTo>
                <a:cubicBezTo>
                  <a:pt x="16649" y="5122"/>
                  <a:pt x="16316" y="4341"/>
                  <a:pt x="15925" y="3635"/>
                </a:cubicBezTo>
                <a:cubicBezTo>
                  <a:pt x="15606" y="3635"/>
                  <a:pt x="15288" y="3635"/>
                  <a:pt x="14912" y="3635"/>
                </a:cubicBezTo>
                <a:cubicBezTo>
                  <a:pt x="14043" y="3635"/>
                  <a:pt x="13116" y="3605"/>
                  <a:pt x="12161" y="3575"/>
                </a:cubicBezTo>
                <a:cubicBezTo>
                  <a:pt x="12132" y="3575"/>
                  <a:pt x="12103" y="3575"/>
                  <a:pt x="12078" y="3575"/>
                </a:cubicBezTo>
                <a:cubicBezTo>
                  <a:pt x="12052" y="3575"/>
                  <a:pt x="12031" y="3575"/>
                  <a:pt x="12016" y="3575"/>
                </a:cubicBezTo>
                <a:cubicBezTo>
                  <a:pt x="12031" y="3575"/>
                  <a:pt x="12038" y="3575"/>
                  <a:pt x="12041" y="3575"/>
                </a:cubicBezTo>
                <a:cubicBezTo>
                  <a:pt x="12045" y="3575"/>
                  <a:pt x="12045" y="3575"/>
                  <a:pt x="12045" y="3575"/>
                </a:cubicBezTo>
                <a:lnTo>
                  <a:pt x="12045" y="3575"/>
                </a:lnTo>
                <a:lnTo>
                  <a:pt x="12045" y="3575"/>
                </a:lnTo>
                <a:lnTo>
                  <a:pt x="12045" y="3575"/>
                </a:lnTo>
                <a:lnTo>
                  <a:pt x="12045" y="3575"/>
                </a:lnTo>
                <a:lnTo>
                  <a:pt x="12045" y="3575"/>
                </a:lnTo>
                <a:lnTo>
                  <a:pt x="12045" y="3575"/>
                </a:lnTo>
                <a:lnTo>
                  <a:pt x="12045" y="3575"/>
                </a:lnTo>
                <a:cubicBezTo>
                  <a:pt x="12031" y="3590"/>
                  <a:pt x="12016" y="3597"/>
                  <a:pt x="11998" y="3605"/>
                </a:cubicBezTo>
                <a:cubicBezTo>
                  <a:pt x="11980" y="3613"/>
                  <a:pt x="11958" y="3620"/>
                  <a:pt x="11929" y="3635"/>
                </a:cubicBezTo>
                <a:cubicBezTo>
                  <a:pt x="11929" y="3635"/>
                  <a:pt x="11929" y="3643"/>
                  <a:pt x="11933" y="3654"/>
                </a:cubicBezTo>
                <a:cubicBezTo>
                  <a:pt x="11936" y="3665"/>
                  <a:pt x="11944" y="3680"/>
                  <a:pt x="11958" y="3695"/>
                </a:cubicBezTo>
                <a:cubicBezTo>
                  <a:pt x="11987" y="3710"/>
                  <a:pt x="12002" y="3718"/>
                  <a:pt x="12020" y="3721"/>
                </a:cubicBezTo>
                <a:cubicBezTo>
                  <a:pt x="12038" y="3725"/>
                  <a:pt x="12060" y="3725"/>
                  <a:pt x="12103" y="3725"/>
                </a:cubicBezTo>
                <a:cubicBezTo>
                  <a:pt x="12103" y="3710"/>
                  <a:pt x="12117" y="3695"/>
                  <a:pt x="12132" y="3680"/>
                </a:cubicBezTo>
                <a:cubicBezTo>
                  <a:pt x="12146" y="3665"/>
                  <a:pt x="12161" y="3650"/>
                  <a:pt x="12161" y="3635"/>
                </a:cubicBezTo>
                <a:cubicBezTo>
                  <a:pt x="12204" y="3650"/>
                  <a:pt x="12233" y="3680"/>
                  <a:pt x="12259" y="3710"/>
                </a:cubicBezTo>
                <a:cubicBezTo>
                  <a:pt x="12284" y="3740"/>
                  <a:pt x="12306" y="3770"/>
                  <a:pt x="12335" y="3785"/>
                </a:cubicBezTo>
                <a:lnTo>
                  <a:pt x="12335" y="3815"/>
                </a:lnTo>
                <a:cubicBezTo>
                  <a:pt x="12320" y="3830"/>
                  <a:pt x="12306" y="3845"/>
                  <a:pt x="12291" y="3860"/>
                </a:cubicBezTo>
                <a:cubicBezTo>
                  <a:pt x="12277" y="3875"/>
                  <a:pt x="12262" y="3890"/>
                  <a:pt x="12248" y="3905"/>
                </a:cubicBezTo>
                <a:cubicBezTo>
                  <a:pt x="12248" y="3920"/>
                  <a:pt x="12240" y="3928"/>
                  <a:pt x="12230" y="3932"/>
                </a:cubicBezTo>
                <a:cubicBezTo>
                  <a:pt x="12219" y="3935"/>
                  <a:pt x="12204" y="3935"/>
                  <a:pt x="12190" y="3935"/>
                </a:cubicBezTo>
                <a:lnTo>
                  <a:pt x="12161" y="3935"/>
                </a:lnTo>
                <a:cubicBezTo>
                  <a:pt x="12146" y="3920"/>
                  <a:pt x="12139" y="3905"/>
                  <a:pt x="12136" y="3894"/>
                </a:cubicBezTo>
                <a:cubicBezTo>
                  <a:pt x="12132" y="3883"/>
                  <a:pt x="12132" y="3875"/>
                  <a:pt x="12132" y="3875"/>
                </a:cubicBezTo>
                <a:cubicBezTo>
                  <a:pt x="12117" y="3860"/>
                  <a:pt x="12103" y="3853"/>
                  <a:pt x="12092" y="3849"/>
                </a:cubicBezTo>
                <a:cubicBezTo>
                  <a:pt x="12081" y="3845"/>
                  <a:pt x="12074" y="3845"/>
                  <a:pt x="12074" y="3845"/>
                </a:cubicBezTo>
                <a:cubicBezTo>
                  <a:pt x="12074" y="3830"/>
                  <a:pt x="12074" y="3815"/>
                  <a:pt x="12074" y="3804"/>
                </a:cubicBezTo>
                <a:cubicBezTo>
                  <a:pt x="12074" y="3793"/>
                  <a:pt x="12074" y="3785"/>
                  <a:pt x="12074" y="3785"/>
                </a:cubicBezTo>
                <a:cubicBezTo>
                  <a:pt x="12060" y="3785"/>
                  <a:pt x="12052" y="3785"/>
                  <a:pt x="12045" y="3785"/>
                </a:cubicBezTo>
                <a:cubicBezTo>
                  <a:pt x="12038" y="3785"/>
                  <a:pt x="12031" y="3785"/>
                  <a:pt x="12016" y="3785"/>
                </a:cubicBezTo>
                <a:cubicBezTo>
                  <a:pt x="12016" y="3800"/>
                  <a:pt x="12009" y="3816"/>
                  <a:pt x="11998" y="3827"/>
                </a:cubicBezTo>
                <a:cubicBezTo>
                  <a:pt x="11987" y="3838"/>
                  <a:pt x="11973" y="3845"/>
                  <a:pt x="11958" y="3845"/>
                </a:cubicBezTo>
                <a:cubicBezTo>
                  <a:pt x="11944" y="3920"/>
                  <a:pt x="11922" y="4018"/>
                  <a:pt x="11904" y="4097"/>
                </a:cubicBezTo>
                <a:cubicBezTo>
                  <a:pt x="11886" y="4176"/>
                  <a:pt x="11871" y="4236"/>
                  <a:pt x="11871" y="4236"/>
                </a:cubicBezTo>
                <a:cubicBezTo>
                  <a:pt x="11886" y="4236"/>
                  <a:pt x="11893" y="4236"/>
                  <a:pt x="11900" y="4240"/>
                </a:cubicBezTo>
                <a:cubicBezTo>
                  <a:pt x="11908" y="4243"/>
                  <a:pt x="11915" y="4251"/>
                  <a:pt x="11929" y="4266"/>
                </a:cubicBezTo>
                <a:cubicBezTo>
                  <a:pt x="11915" y="4281"/>
                  <a:pt x="11908" y="4288"/>
                  <a:pt x="11904" y="4292"/>
                </a:cubicBezTo>
                <a:cubicBezTo>
                  <a:pt x="11900" y="4296"/>
                  <a:pt x="11900" y="4296"/>
                  <a:pt x="11900" y="4296"/>
                </a:cubicBezTo>
                <a:cubicBezTo>
                  <a:pt x="11799" y="4266"/>
                  <a:pt x="11748" y="4251"/>
                  <a:pt x="11716" y="4251"/>
                </a:cubicBezTo>
                <a:cubicBezTo>
                  <a:pt x="11683" y="4251"/>
                  <a:pt x="11669" y="4266"/>
                  <a:pt x="11640" y="4296"/>
                </a:cubicBezTo>
                <a:cubicBezTo>
                  <a:pt x="11669" y="4326"/>
                  <a:pt x="11698" y="4356"/>
                  <a:pt x="11698" y="4386"/>
                </a:cubicBezTo>
                <a:cubicBezTo>
                  <a:pt x="11698" y="4416"/>
                  <a:pt x="11698" y="4416"/>
                  <a:pt x="11698" y="4416"/>
                </a:cubicBezTo>
                <a:cubicBezTo>
                  <a:pt x="11683" y="4416"/>
                  <a:pt x="11676" y="4416"/>
                  <a:pt x="11672" y="4416"/>
                </a:cubicBezTo>
                <a:cubicBezTo>
                  <a:pt x="11669" y="4416"/>
                  <a:pt x="11669" y="4416"/>
                  <a:pt x="11669" y="4416"/>
                </a:cubicBezTo>
                <a:cubicBezTo>
                  <a:pt x="11640" y="4386"/>
                  <a:pt x="11611" y="4364"/>
                  <a:pt x="11582" y="4341"/>
                </a:cubicBezTo>
                <a:cubicBezTo>
                  <a:pt x="11553" y="4318"/>
                  <a:pt x="11524" y="4296"/>
                  <a:pt x="11495" y="4266"/>
                </a:cubicBezTo>
                <a:cubicBezTo>
                  <a:pt x="11292" y="4371"/>
                  <a:pt x="11162" y="4439"/>
                  <a:pt x="11082" y="4454"/>
                </a:cubicBezTo>
                <a:cubicBezTo>
                  <a:pt x="11003" y="4469"/>
                  <a:pt x="10974" y="4431"/>
                  <a:pt x="10974" y="4326"/>
                </a:cubicBezTo>
                <a:cubicBezTo>
                  <a:pt x="10945" y="4326"/>
                  <a:pt x="10930" y="4326"/>
                  <a:pt x="10923" y="4326"/>
                </a:cubicBezTo>
                <a:cubicBezTo>
                  <a:pt x="10916" y="4326"/>
                  <a:pt x="10916" y="4326"/>
                  <a:pt x="10916" y="4326"/>
                </a:cubicBezTo>
                <a:cubicBezTo>
                  <a:pt x="10887" y="4356"/>
                  <a:pt x="10858" y="4356"/>
                  <a:pt x="10829" y="4356"/>
                </a:cubicBezTo>
                <a:cubicBezTo>
                  <a:pt x="10800" y="4356"/>
                  <a:pt x="10771" y="4356"/>
                  <a:pt x="10771" y="4356"/>
                </a:cubicBezTo>
                <a:cubicBezTo>
                  <a:pt x="10757" y="4356"/>
                  <a:pt x="10742" y="4356"/>
                  <a:pt x="10731" y="4356"/>
                </a:cubicBezTo>
                <a:cubicBezTo>
                  <a:pt x="10720" y="4356"/>
                  <a:pt x="10713" y="4356"/>
                  <a:pt x="10713" y="4356"/>
                </a:cubicBezTo>
                <a:cubicBezTo>
                  <a:pt x="10713" y="4356"/>
                  <a:pt x="10713" y="4364"/>
                  <a:pt x="10713" y="4375"/>
                </a:cubicBezTo>
                <a:cubicBezTo>
                  <a:pt x="10713" y="4386"/>
                  <a:pt x="10713" y="4401"/>
                  <a:pt x="10713" y="4416"/>
                </a:cubicBezTo>
                <a:cubicBezTo>
                  <a:pt x="10699" y="4431"/>
                  <a:pt x="10684" y="4439"/>
                  <a:pt x="10673" y="4442"/>
                </a:cubicBezTo>
                <a:cubicBezTo>
                  <a:pt x="10662" y="4446"/>
                  <a:pt x="10655" y="4446"/>
                  <a:pt x="10655" y="4446"/>
                </a:cubicBezTo>
                <a:cubicBezTo>
                  <a:pt x="10641" y="4446"/>
                  <a:pt x="10634" y="4439"/>
                  <a:pt x="10626" y="4431"/>
                </a:cubicBezTo>
                <a:cubicBezTo>
                  <a:pt x="10619" y="4424"/>
                  <a:pt x="10612" y="4416"/>
                  <a:pt x="10597" y="4416"/>
                </a:cubicBezTo>
                <a:cubicBezTo>
                  <a:pt x="10597" y="4386"/>
                  <a:pt x="10568" y="4356"/>
                  <a:pt x="10539" y="4356"/>
                </a:cubicBezTo>
                <a:cubicBezTo>
                  <a:pt x="10510" y="4356"/>
                  <a:pt x="10510" y="4356"/>
                  <a:pt x="10482" y="4356"/>
                </a:cubicBezTo>
                <a:cubicBezTo>
                  <a:pt x="10482" y="4341"/>
                  <a:pt x="10482" y="4334"/>
                  <a:pt x="10482" y="4326"/>
                </a:cubicBezTo>
                <a:cubicBezTo>
                  <a:pt x="10482" y="4318"/>
                  <a:pt x="10482" y="4311"/>
                  <a:pt x="10482" y="4296"/>
                </a:cubicBezTo>
                <a:cubicBezTo>
                  <a:pt x="10482" y="4296"/>
                  <a:pt x="10489" y="4288"/>
                  <a:pt x="10496" y="4277"/>
                </a:cubicBezTo>
                <a:cubicBezTo>
                  <a:pt x="10503" y="4266"/>
                  <a:pt x="10510" y="4251"/>
                  <a:pt x="10510" y="4236"/>
                </a:cubicBezTo>
                <a:cubicBezTo>
                  <a:pt x="10525" y="4236"/>
                  <a:pt x="10539" y="4236"/>
                  <a:pt x="10554" y="4236"/>
                </a:cubicBezTo>
                <a:cubicBezTo>
                  <a:pt x="10568" y="4236"/>
                  <a:pt x="10583" y="4236"/>
                  <a:pt x="10597" y="4236"/>
                </a:cubicBezTo>
                <a:cubicBezTo>
                  <a:pt x="10626" y="4251"/>
                  <a:pt x="10655" y="4266"/>
                  <a:pt x="10684" y="4277"/>
                </a:cubicBezTo>
                <a:cubicBezTo>
                  <a:pt x="10713" y="4288"/>
                  <a:pt x="10742" y="4296"/>
                  <a:pt x="10771" y="4296"/>
                </a:cubicBezTo>
                <a:cubicBezTo>
                  <a:pt x="10771" y="4281"/>
                  <a:pt x="10786" y="4258"/>
                  <a:pt x="10800" y="4221"/>
                </a:cubicBezTo>
                <a:cubicBezTo>
                  <a:pt x="10814" y="4183"/>
                  <a:pt x="10829" y="4131"/>
                  <a:pt x="10829" y="4056"/>
                </a:cubicBezTo>
                <a:cubicBezTo>
                  <a:pt x="10814" y="4041"/>
                  <a:pt x="10807" y="4033"/>
                  <a:pt x="10800" y="4029"/>
                </a:cubicBezTo>
                <a:cubicBezTo>
                  <a:pt x="10793" y="4026"/>
                  <a:pt x="10786" y="4026"/>
                  <a:pt x="10771" y="4026"/>
                </a:cubicBezTo>
                <a:cubicBezTo>
                  <a:pt x="10684" y="4056"/>
                  <a:pt x="10684" y="4056"/>
                  <a:pt x="10655" y="4086"/>
                </a:cubicBezTo>
                <a:cubicBezTo>
                  <a:pt x="10626" y="4116"/>
                  <a:pt x="10626" y="4116"/>
                  <a:pt x="10626" y="4116"/>
                </a:cubicBezTo>
                <a:cubicBezTo>
                  <a:pt x="10612" y="4116"/>
                  <a:pt x="10605" y="4116"/>
                  <a:pt x="10601" y="4116"/>
                </a:cubicBezTo>
                <a:cubicBezTo>
                  <a:pt x="10597" y="4116"/>
                  <a:pt x="10597" y="4116"/>
                  <a:pt x="10597" y="4116"/>
                </a:cubicBezTo>
                <a:cubicBezTo>
                  <a:pt x="10597" y="4101"/>
                  <a:pt x="10597" y="4093"/>
                  <a:pt x="10597" y="4086"/>
                </a:cubicBezTo>
                <a:cubicBezTo>
                  <a:pt x="10597" y="4078"/>
                  <a:pt x="10597" y="4071"/>
                  <a:pt x="10597" y="4056"/>
                </a:cubicBezTo>
                <a:lnTo>
                  <a:pt x="10626" y="4026"/>
                </a:lnTo>
                <a:cubicBezTo>
                  <a:pt x="10626" y="3996"/>
                  <a:pt x="10626" y="3981"/>
                  <a:pt x="10626" y="3969"/>
                </a:cubicBezTo>
                <a:cubicBezTo>
                  <a:pt x="10626" y="3958"/>
                  <a:pt x="10626" y="3950"/>
                  <a:pt x="10626" y="3935"/>
                </a:cubicBezTo>
                <a:cubicBezTo>
                  <a:pt x="10626" y="3950"/>
                  <a:pt x="10619" y="3958"/>
                  <a:pt x="10612" y="3962"/>
                </a:cubicBezTo>
                <a:cubicBezTo>
                  <a:pt x="10605" y="3966"/>
                  <a:pt x="10597" y="3966"/>
                  <a:pt x="10597" y="3966"/>
                </a:cubicBezTo>
                <a:cubicBezTo>
                  <a:pt x="10583" y="3860"/>
                  <a:pt x="10576" y="3808"/>
                  <a:pt x="10568" y="3778"/>
                </a:cubicBezTo>
                <a:cubicBezTo>
                  <a:pt x="10561" y="3748"/>
                  <a:pt x="10554" y="3740"/>
                  <a:pt x="10539" y="3725"/>
                </a:cubicBezTo>
                <a:cubicBezTo>
                  <a:pt x="10482" y="3785"/>
                  <a:pt x="10453" y="3815"/>
                  <a:pt x="10434" y="3830"/>
                </a:cubicBezTo>
                <a:cubicBezTo>
                  <a:pt x="10416" y="3845"/>
                  <a:pt x="10409" y="3845"/>
                  <a:pt x="10395" y="3845"/>
                </a:cubicBezTo>
                <a:cubicBezTo>
                  <a:pt x="10366" y="3875"/>
                  <a:pt x="10366" y="3875"/>
                  <a:pt x="10366" y="3905"/>
                </a:cubicBezTo>
                <a:cubicBezTo>
                  <a:pt x="10366" y="3935"/>
                  <a:pt x="10366" y="3935"/>
                  <a:pt x="10366" y="3935"/>
                </a:cubicBezTo>
                <a:cubicBezTo>
                  <a:pt x="10351" y="3950"/>
                  <a:pt x="10337" y="3958"/>
                  <a:pt x="10322" y="3966"/>
                </a:cubicBezTo>
                <a:cubicBezTo>
                  <a:pt x="10308" y="3973"/>
                  <a:pt x="10293" y="3981"/>
                  <a:pt x="10279" y="3996"/>
                </a:cubicBezTo>
                <a:cubicBezTo>
                  <a:pt x="10250" y="4041"/>
                  <a:pt x="10264" y="4078"/>
                  <a:pt x="10282" y="4116"/>
                </a:cubicBezTo>
                <a:cubicBezTo>
                  <a:pt x="10301" y="4153"/>
                  <a:pt x="10322" y="4191"/>
                  <a:pt x="10308" y="4236"/>
                </a:cubicBezTo>
                <a:cubicBezTo>
                  <a:pt x="10308" y="4251"/>
                  <a:pt x="10308" y="4258"/>
                  <a:pt x="10308" y="4262"/>
                </a:cubicBezTo>
                <a:cubicBezTo>
                  <a:pt x="10308" y="4266"/>
                  <a:pt x="10308" y="4266"/>
                  <a:pt x="10308" y="4266"/>
                </a:cubicBezTo>
                <a:cubicBezTo>
                  <a:pt x="10293" y="4296"/>
                  <a:pt x="10286" y="4311"/>
                  <a:pt x="10282" y="4318"/>
                </a:cubicBezTo>
                <a:cubicBezTo>
                  <a:pt x="10279" y="4326"/>
                  <a:pt x="10279" y="4326"/>
                  <a:pt x="10279" y="4326"/>
                </a:cubicBezTo>
                <a:cubicBezTo>
                  <a:pt x="10308" y="4356"/>
                  <a:pt x="10308" y="4416"/>
                  <a:pt x="10308" y="4446"/>
                </a:cubicBezTo>
                <a:cubicBezTo>
                  <a:pt x="10308" y="4476"/>
                  <a:pt x="10308" y="4506"/>
                  <a:pt x="10308" y="4506"/>
                </a:cubicBezTo>
                <a:lnTo>
                  <a:pt x="10279" y="4506"/>
                </a:lnTo>
                <a:cubicBezTo>
                  <a:pt x="10264" y="4506"/>
                  <a:pt x="10257" y="4506"/>
                  <a:pt x="10250" y="4506"/>
                </a:cubicBezTo>
                <a:cubicBezTo>
                  <a:pt x="10243" y="4506"/>
                  <a:pt x="10235" y="4506"/>
                  <a:pt x="10221" y="4506"/>
                </a:cubicBezTo>
                <a:cubicBezTo>
                  <a:pt x="10192" y="4521"/>
                  <a:pt x="10177" y="4529"/>
                  <a:pt x="10167" y="4529"/>
                </a:cubicBezTo>
                <a:cubicBezTo>
                  <a:pt x="10156" y="4529"/>
                  <a:pt x="10149" y="4521"/>
                  <a:pt x="10134" y="4506"/>
                </a:cubicBezTo>
                <a:cubicBezTo>
                  <a:pt x="10076" y="4506"/>
                  <a:pt x="10047" y="4506"/>
                  <a:pt x="10000" y="4529"/>
                </a:cubicBezTo>
                <a:cubicBezTo>
                  <a:pt x="9953" y="4551"/>
                  <a:pt x="9888" y="4596"/>
                  <a:pt x="9758" y="4687"/>
                </a:cubicBezTo>
                <a:cubicBezTo>
                  <a:pt x="9743" y="4671"/>
                  <a:pt x="9736" y="4664"/>
                  <a:pt x="9729" y="4660"/>
                </a:cubicBezTo>
                <a:cubicBezTo>
                  <a:pt x="9721" y="4656"/>
                  <a:pt x="9714" y="4656"/>
                  <a:pt x="9700" y="4656"/>
                </a:cubicBezTo>
                <a:cubicBezTo>
                  <a:pt x="9700" y="4656"/>
                  <a:pt x="9700" y="4656"/>
                  <a:pt x="9696" y="4656"/>
                </a:cubicBezTo>
                <a:cubicBezTo>
                  <a:pt x="9692" y="4656"/>
                  <a:pt x="9685" y="4656"/>
                  <a:pt x="9671" y="4656"/>
                </a:cubicBezTo>
                <a:lnTo>
                  <a:pt x="9642" y="4656"/>
                </a:lnTo>
                <a:cubicBezTo>
                  <a:pt x="9627" y="4656"/>
                  <a:pt x="9620" y="4664"/>
                  <a:pt x="9616" y="4675"/>
                </a:cubicBezTo>
                <a:cubicBezTo>
                  <a:pt x="9613" y="4687"/>
                  <a:pt x="9613" y="4702"/>
                  <a:pt x="9613" y="4717"/>
                </a:cubicBezTo>
                <a:cubicBezTo>
                  <a:pt x="9642" y="4732"/>
                  <a:pt x="9656" y="4739"/>
                  <a:pt x="9664" y="4743"/>
                </a:cubicBezTo>
                <a:cubicBezTo>
                  <a:pt x="9671" y="4747"/>
                  <a:pt x="9671" y="4747"/>
                  <a:pt x="9671" y="4747"/>
                </a:cubicBezTo>
                <a:cubicBezTo>
                  <a:pt x="9671" y="4762"/>
                  <a:pt x="9671" y="4777"/>
                  <a:pt x="9667" y="4792"/>
                </a:cubicBezTo>
                <a:cubicBezTo>
                  <a:pt x="9664" y="4807"/>
                  <a:pt x="9656" y="4822"/>
                  <a:pt x="9642" y="4837"/>
                </a:cubicBezTo>
                <a:cubicBezTo>
                  <a:pt x="9598" y="4837"/>
                  <a:pt x="9577" y="4837"/>
                  <a:pt x="9548" y="4852"/>
                </a:cubicBezTo>
                <a:cubicBezTo>
                  <a:pt x="9519" y="4867"/>
                  <a:pt x="9483" y="4897"/>
                  <a:pt x="9410" y="4957"/>
                </a:cubicBezTo>
                <a:cubicBezTo>
                  <a:pt x="9396" y="4957"/>
                  <a:pt x="9388" y="4957"/>
                  <a:pt x="9385" y="4957"/>
                </a:cubicBezTo>
                <a:cubicBezTo>
                  <a:pt x="9381" y="4957"/>
                  <a:pt x="9381" y="4957"/>
                  <a:pt x="9381" y="4957"/>
                </a:cubicBezTo>
                <a:cubicBezTo>
                  <a:pt x="9367" y="4957"/>
                  <a:pt x="9352" y="4957"/>
                  <a:pt x="9341" y="4957"/>
                </a:cubicBezTo>
                <a:cubicBezTo>
                  <a:pt x="9331" y="4957"/>
                  <a:pt x="9323" y="4957"/>
                  <a:pt x="9323" y="4957"/>
                </a:cubicBezTo>
                <a:cubicBezTo>
                  <a:pt x="9294" y="4987"/>
                  <a:pt x="9280" y="5017"/>
                  <a:pt x="9269" y="5047"/>
                </a:cubicBezTo>
                <a:cubicBezTo>
                  <a:pt x="9258" y="5077"/>
                  <a:pt x="9251" y="5107"/>
                  <a:pt x="9236" y="5137"/>
                </a:cubicBezTo>
                <a:cubicBezTo>
                  <a:pt x="9208" y="5137"/>
                  <a:pt x="9186" y="5137"/>
                  <a:pt x="9164" y="5141"/>
                </a:cubicBezTo>
                <a:cubicBezTo>
                  <a:pt x="9142" y="5145"/>
                  <a:pt x="9121" y="5152"/>
                  <a:pt x="9092" y="5167"/>
                </a:cubicBezTo>
                <a:cubicBezTo>
                  <a:pt x="9092" y="5182"/>
                  <a:pt x="9084" y="5197"/>
                  <a:pt x="9077" y="5212"/>
                </a:cubicBezTo>
                <a:cubicBezTo>
                  <a:pt x="9070" y="5227"/>
                  <a:pt x="9063" y="5242"/>
                  <a:pt x="9063" y="5257"/>
                </a:cubicBezTo>
                <a:cubicBezTo>
                  <a:pt x="9048" y="5257"/>
                  <a:pt x="9034" y="5257"/>
                  <a:pt x="9019" y="5257"/>
                </a:cubicBezTo>
                <a:cubicBezTo>
                  <a:pt x="9005" y="5257"/>
                  <a:pt x="8990" y="5257"/>
                  <a:pt x="8976" y="5257"/>
                </a:cubicBezTo>
                <a:cubicBezTo>
                  <a:pt x="8961" y="5242"/>
                  <a:pt x="8954" y="5235"/>
                  <a:pt x="8951" y="5231"/>
                </a:cubicBezTo>
                <a:cubicBezTo>
                  <a:pt x="8947" y="5227"/>
                  <a:pt x="8947" y="5227"/>
                  <a:pt x="8947" y="5227"/>
                </a:cubicBezTo>
                <a:cubicBezTo>
                  <a:pt x="8932" y="5227"/>
                  <a:pt x="8918" y="5227"/>
                  <a:pt x="8907" y="5227"/>
                </a:cubicBezTo>
                <a:cubicBezTo>
                  <a:pt x="8896" y="5227"/>
                  <a:pt x="8889" y="5227"/>
                  <a:pt x="8889" y="5227"/>
                </a:cubicBezTo>
                <a:cubicBezTo>
                  <a:pt x="8875" y="5212"/>
                  <a:pt x="8867" y="5205"/>
                  <a:pt x="8864" y="5201"/>
                </a:cubicBezTo>
                <a:cubicBezTo>
                  <a:pt x="8860" y="5197"/>
                  <a:pt x="8860" y="5197"/>
                  <a:pt x="8860" y="5197"/>
                </a:cubicBezTo>
                <a:cubicBezTo>
                  <a:pt x="8846" y="5182"/>
                  <a:pt x="8838" y="5175"/>
                  <a:pt x="8831" y="5171"/>
                </a:cubicBezTo>
                <a:cubicBezTo>
                  <a:pt x="8824" y="5167"/>
                  <a:pt x="8817" y="5167"/>
                  <a:pt x="8802" y="5167"/>
                </a:cubicBezTo>
                <a:cubicBezTo>
                  <a:pt x="8788" y="5182"/>
                  <a:pt x="8780" y="5197"/>
                  <a:pt x="8777" y="5212"/>
                </a:cubicBezTo>
                <a:cubicBezTo>
                  <a:pt x="8773" y="5227"/>
                  <a:pt x="8773" y="5242"/>
                  <a:pt x="8773" y="5257"/>
                </a:cubicBezTo>
                <a:lnTo>
                  <a:pt x="8802" y="5287"/>
                </a:lnTo>
                <a:cubicBezTo>
                  <a:pt x="8802" y="5287"/>
                  <a:pt x="8773" y="5317"/>
                  <a:pt x="8773" y="5347"/>
                </a:cubicBezTo>
                <a:cubicBezTo>
                  <a:pt x="8773" y="5377"/>
                  <a:pt x="8773" y="5377"/>
                  <a:pt x="8773" y="5377"/>
                </a:cubicBezTo>
                <a:lnTo>
                  <a:pt x="8773" y="5408"/>
                </a:lnTo>
                <a:cubicBezTo>
                  <a:pt x="8744" y="5408"/>
                  <a:pt x="8708" y="5408"/>
                  <a:pt x="8672" y="5408"/>
                </a:cubicBezTo>
                <a:cubicBezTo>
                  <a:pt x="8636" y="5408"/>
                  <a:pt x="8599" y="5408"/>
                  <a:pt x="8571" y="5408"/>
                </a:cubicBezTo>
                <a:cubicBezTo>
                  <a:pt x="8556" y="5392"/>
                  <a:pt x="8549" y="5385"/>
                  <a:pt x="8545" y="5377"/>
                </a:cubicBezTo>
                <a:cubicBezTo>
                  <a:pt x="8542" y="5370"/>
                  <a:pt x="8542" y="5362"/>
                  <a:pt x="8542" y="5347"/>
                </a:cubicBezTo>
                <a:cubicBezTo>
                  <a:pt x="8455" y="5362"/>
                  <a:pt x="8411" y="5370"/>
                  <a:pt x="8386" y="5377"/>
                </a:cubicBezTo>
                <a:cubicBezTo>
                  <a:pt x="8361" y="5385"/>
                  <a:pt x="8353" y="5392"/>
                  <a:pt x="8339" y="5408"/>
                </a:cubicBezTo>
                <a:cubicBezTo>
                  <a:pt x="8339" y="5438"/>
                  <a:pt x="8346" y="5453"/>
                  <a:pt x="8353" y="5460"/>
                </a:cubicBezTo>
                <a:cubicBezTo>
                  <a:pt x="8361" y="5468"/>
                  <a:pt x="8368" y="5468"/>
                  <a:pt x="8368" y="5468"/>
                </a:cubicBezTo>
                <a:cubicBezTo>
                  <a:pt x="8397" y="5498"/>
                  <a:pt x="8426" y="5528"/>
                  <a:pt x="8455" y="5528"/>
                </a:cubicBezTo>
                <a:cubicBezTo>
                  <a:pt x="8513" y="5528"/>
                  <a:pt x="8513" y="5528"/>
                  <a:pt x="8542" y="5528"/>
                </a:cubicBezTo>
                <a:cubicBezTo>
                  <a:pt x="8585" y="5573"/>
                  <a:pt x="8607" y="5595"/>
                  <a:pt x="8618" y="5610"/>
                </a:cubicBezTo>
                <a:cubicBezTo>
                  <a:pt x="8628" y="5625"/>
                  <a:pt x="8628" y="5633"/>
                  <a:pt x="8628" y="5648"/>
                </a:cubicBezTo>
                <a:cubicBezTo>
                  <a:pt x="8643" y="5693"/>
                  <a:pt x="8650" y="5730"/>
                  <a:pt x="8654" y="5764"/>
                </a:cubicBezTo>
                <a:cubicBezTo>
                  <a:pt x="8657" y="5798"/>
                  <a:pt x="8657" y="5828"/>
                  <a:pt x="8657" y="5858"/>
                </a:cubicBezTo>
                <a:cubicBezTo>
                  <a:pt x="8672" y="5873"/>
                  <a:pt x="8686" y="5888"/>
                  <a:pt x="8701" y="5907"/>
                </a:cubicBezTo>
                <a:cubicBezTo>
                  <a:pt x="8715" y="5926"/>
                  <a:pt x="8730" y="5948"/>
                  <a:pt x="8744" y="5978"/>
                </a:cubicBezTo>
                <a:cubicBezTo>
                  <a:pt x="8744" y="6008"/>
                  <a:pt x="8744" y="6023"/>
                  <a:pt x="8726" y="6076"/>
                </a:cubicBezTo>
                <a:cubicBezTo>
                  <a:pt x="8708" y="6129"/>
                  <a:pt x="8672" y="6219"/>
                  <a:pt x="8599" y="6399"/>
                </a:cubicBezTo>
                <a:cubicBezTo>
                  <a:pt x="8571" y="6429"/>
                  <a:pt x="8513" y="6459"/>
                  <a:pt x="8484" y="6459"/>
                </a:cubicBezTo>
                <a:cubicBezTo>
                  <a:pt x="8455" y="6459"/>
                  <a:pt x="8455" y="6459"/>
                  <a:pt x="8455" y="6459"/>
                </a:cubicBezTo>
                <a:cubicBezTo>
                  <a:pt x="8411" y="6444"/>
                  <a:pt x="8368" y="6436"/>
                  <a:pt x="8324" y="6425"/>
                </a:cubicBezTo>
                <a:cubicBezTo>
                  <a:pt x="8281" y="6414"/>
                  <a:pt x="8238" y="6399"/>
                  <a:pt x="8194" y="6369"/>
                </a:cubicBezTo>
                <a:cubicBezTo>
                  <a:pt x="8136" y="6354"/>
                  <a:pt x="8086" y="6346"/>
                  <a:pt x="8038" y="6343"/>
                </a:cubicBezTo>
                <a:cubicBezTo>
                  <a:pt x="7991" y="6339"/>
                  <a:pt x="7948" y="6339"/>
                  <a:pt x="7905" y="6339"/>
                </a:cubicBezTo>
                <a:cubicBezTo>
                  <a:pt x="7847" y="6324"/>
                  <a:pt x="7818" y="6316"/>
                  <a:pt x="7800" y="6309"/>
                </a:cubicBezTo>
                <a:cubicBezTo>
                  <a:pt x="7781" y="6301"/>
                  <a:pt x="7774" y="6294"/>
                  <a:pt x="7760" y="6279"/>
                </a:cubicBezTo>
                <a:lnTo>
                  <a:pt x="7760" y="6279"/>
                </a:lnTo>
                <a:cubicBezTo>
                  <a:pt x="7745" y="6294"/>
                  <a:pt x="7738" y="6301"/>
                  <a:pt x="7731" y="6305"/>
                </a:cubicBezTo>
                <a:cubicBezTo>
                  <a:pt x="7724" y="6309"/>
                  <a:pt x="7716" y="6309"/>
                  <a:pt x="7702" y="6309"/>
                </a:cubicBezTo>
                <a:cubicBezTo>
                  <a:pt x="7673" y="6339"/>
                  <a:pt x="7644" y="6354"/>
                  <a:pt x="7615" y="6361"/>
                </a:cubicBezTo>
                <a:cubicBezTo>
                  <a:pt x="7586" y="6369"/>
                  <a:pt x="7557" y="6369"/>
                  <a:pt x="7528" y="6369"/>
                </a:cubicBezTo>
                <a:cubicBezTo>
                  <a:pt x="7528" y="6384"/>
                  <a:pt x="7528" y="6391"/>
                  <a:pt x="7528" y="6395"/>
                </a:cubicBezTo>
                <a:cubicBezTo>
                  <a:pt x="7528" y="6399"/>
                  <a:pt x="7528" y="6399"/>
                  <a:pt x="7528" y="6399"/>
                </a:cubicBezTo>
                <a:cubicBezTo>
                  <a:pt x="7557" y="6459"/>
                  <a:pt x="7543" y="6519"/>
                  <a:pt x="7528" y="6579"/>
                </a:cubicBezTo>
                <a:cubicBezTo>
                  <a:pt x="7514" y="6639"/>
                  <a:pt x="7499" y="6699"/>
                  <a:pt x="7528" y="6759"/>
                </a:cubicBezTo>
                <a:cubicBezTo>
                  <a:pt x="7514" y="6789"/>
                  <a:pt x="7506" y="6819"/>
                  <a:pt x="7503" y="6853"/>
                </a:cubicBezTo>
                <a:cubicBezTo>
                  <a:pt x="7499" y="6887"/>
                  <a:pt x="7499" y="6925"/>
                  <a:pt x="7499" y="6970"/>
                </a:cubicBezTo>
                <a:cubicBezTo>
                  <a:pt x="7354" y="7180"/>
                  <a:pt x="7354" y="7180"/>
                  <a:pt x="7383" y="7240"/>
                </a:cubicBezTo>
                <a:cubicBezTo>
                  <a:pt x="7412" y="7300"/>
                  <a:pt x="7412" y="7330"/>
                  <a:pt x="7412" y="7330"/>
                </a:cubicBezTo>
                <a:cubicBezTo>
                  <a:pt x="7398" y="7345"/>
                  <a:pt x="7391" y="7353"/>
                  <a:pt x="7387" y="7356"/>
                </a:cubicBezTo>
                <a:cubicBezTo>
                  <a:pt x="7383" y="7360"/>
                  <a:pt x="7383" y="7360"/>
                  <a:pt x="7383" y="7360"/>
                </a:cubicBezTo>
                <a:cubicBezTo>
                  <a:pt x="7369" y="7390"/>
                  <a:pt x="7362" y="7405"/>
                  <a:pt x="7358" y="7428"/>
                </a:cubicBezTo>
                <a:cubicBezTo>
                  <a:pt x="7354" y="7450"/>
                  <a:pt x="7354" y="7480"/>
                  <a:pt x="7354" y="7540"/>
                </a:cubicBezTo>
                <a:cubicBezTo>
                  <a:pt x="7383" y="7540"/>
                  <a:pt x="7412" y="7540"/>
                  <a:pt x="7441" y="7540"/>
                </a:cubicBezTo>
                <a:cubicBezTo>
                  <a:pt x="7499" y="7540"/>
                  <a:pt x="7528" y="7510"/>
                  <a:pt x="7586" y="7601"/>
                </a:cubicBezTo>
                <a:cubicBezTo>
                  <a:pt x="7615" y="7601"/>
                  <a:pt x="7644" y="7571"/>
                  <a:pt x="7673" y="7571"/>
                </a:cubicBezTo>
                <a:cubicBezTo>
                  <a:pt x="7702" y="7571"/>
                  <a:pt x="7702" y="7571"/>
                  <a:pt x="7789" y="7631"/>
                </a:cubicBezTo>
                <a:cubicBezTo>
                  <a:pt x="7803" y="7646"/>
                  <a:pt x="7810" y="7668"/>
                  <a:pt x="7818" y="7691"/>
                </a:cubicBezTo>
                <a:cubicBezTo>
                  <a:pt x="7825" y="7713"/>
                  <a:pt x="7832" y="7736"/>
                  <a:pt x="7847" y="7751"/>
                </a:cubicBezTo>
                <a:lnTo>
                  <a:pt x="7876" y="7751"/>
                </a:lnTo>
                <a:cubicBezTo>
                  <a:pt x="7861" y="7736"/>
                  <a:pt x="7854" y="7728"/>
                  <a:pt x="7850" y="7724"/>
                </a:cubicBezTo>
                <a:cubicBezTo>
                  <a:pt x="7847" y="7721"/>
                  <a:pt x="7847" y="7721"/>
                  <a:pt x="7847" y="7721"/>
                </a:cubicBezTo>
                <a:cubicBezTo>
                  <a:pt x="7991" y="7676"/>
                  <a:pt x="8122" y="7593"/>
                  <a:pt x="8259" y="7522"/>
                </a:cubicBezTo>
                <a:cubicBezTo>
                  <a:pt x="8397" y="7450"/>
                  <a:pt x="8542" y="7390"/>
                  <a:pt x="8715" y="7390"/>
                </a:cubicBezTo>
                <a:cubicBezTo>
                  <a:pt x="8744" y="7360"/>
                  <a:pt x="8759" y="7338"/>
                  <a:pt x="8766" y="7319"/>
                </a:cubicBezTo>
                <a:cubicBezTo>
                  <a:pt x="8773" y="7300"/>
                  <a:pt x="8773" y="7285"/>
                  <a:pt x="8773" y="7270"/>
                </a:cubicBezTo>
                <a:cubicBezTo>
                  <a:pt x="8744" y="7240"/>
                  <a:pt x="8715" y="7210"/>
                  <a:pt x="8715" y="7180"/>
                </a:cubicBezTo>
                <a:cubicBezTo>
                  <a:pt x="8715" y="7150"/>
                  <a:pt x="8715" y="7150"/>
                  <a:pt x="8802" y="6970"/>
                </a:cubicBezTo>
                <a:cubicBezTo>
                  <a:pt x="8831" y="6925"/>
                  <a:pt x="8947" y="6880"/>
                  <a:pt x="9055" y="6846"/>
                </a:cubicBezTo>
                <a:cubicBezTo>
                  <a:pt x="9164" y="6812"/>
                  <a:pt x="9265" y="6789"/>
                  <a:pt x="9265" y="6789"/>
                </a:cubicBezTo>
                <a:cubicBezTo>
                  <a:pt x="9294" y="6759"/>
                  <a:pt x="9309" y="6737"/>
                  <a:pt x="9316" y="6718"/>
                </a:cubicBezTo>
                <a:cubicBezTo>
                  <a:pt x="9323" y="6699"/>
                  <a:pt x="9323" y="6684"/>
                  <a:pt x="9323" y="6669"/>
                </a:cubicBezTo>
                <a:cubicBezTo>
                  <a:pt x="9323" y="6669"/>
                  <a:pt x="9323" y="6669"/>
                  <a:pt x="9323" y="6639"/>
                </a:cubicBezTo>
                <a:cubicBezTo>
                  <a:pt x="9323" y="6489"/>
                  <a:pt x="9323" y="6369"/>
                  <a:pt x="9526" y="6429"/>
                </a:cubicBezTo>
                <a:cubicBezTo>
                  <a:pt x="9540" y="6429"/>
                  <a:pt x="9548" y="6429"/>
                  <a:pt x="9551" y="6429"/>
                </a:cubicBezTo>
                <a:cubicBezTo>
                  <a:pt x="9555" y="6429"/>
                  <a:pt x="9555" y="6429"/>
                  <a:pt x="9555" y="6429"/>
                </a:cubicBezTo>
                <a:lnTo>
                  <a:pt x="9555" y="6429"/>
                </a:lnTo>
                <a:lnTo>
                  <a:pt x="9555" y="6429"/>
                </a:lnTo>
                <a:lnTo>
                  <a:pt x="9555" y="6429"/>
                </a:lnTo>
                <a:lnTo>
                  <a:pt x="9555" y="6429"/>
                </a:lnTo>
                <a:lnTo>
                  <a:pt x="9555" y="6429"/>
                </a:lnTo>
                <a:lnTo>
                  <a:pt x="9555" y="6429"/>
                </a:lnTo>
                <a:cubicBezTo>
                  <a:pt x="9569" y="6429"/>
                  <a:pt x="9577" y="6429"/>
                  <a:pt x="9580" y="6429"/>
                </a:cubicBezTo>
                <a:cubicBezTo>
                  <a:pt x="9584" y="6429"/>
                  <a:pt x="9584" y="6429"/>
                  <a:pt x="9584" y="6429"/>
                </a:cubicBezTo>
                <a:cubicBezTo>
                  <a:pt x="9671" y="6489"/>
                  <a:pt x="9671" y="6489"/>
                  <a:pt x="9729" y="6489"/>
                </a:cubicBezTo>
                <a:cubicBezTo>
                  <a:pt x="9758" y="6489"/>
                  <a:pt x="9758" y="6489"/>
                  <a:pt x="9787" y="6489"/>
                </a:cubicBezTo>
                <a:cubicBezTo>
                  <a:pt x="9787" y="6489"/>
                  <a:pt x="9794" y="6489"/>
                  <a:pt x="9805" y="6489"/>
                </a:cubicBezTo>
                <a:cubicBezTo>
                  <a:pt x="9816" y="6489"/>
                  <a:pt x="9830" y="6489"/>
                  <a:pt x="9845" y="6489"/>
                </a:cubicBezTo>
                <a:cubicBezTo>
                  <a:pt x="9845" y="6459"/>
                  <a:pt x="9845" y="6444"/>
                  <a:pt x="9852" y="6429"/>
                </a:cubicBezTo>
                <a:cubicBezTo>
                  <a:pt x="9859" y="6414"/>
                  <a:pt x="9873" y="6399"/>
                  <a:pt x="9902" y="6369"/>
                </a:cubicBezTo>
                <a:cubicBezTo>
                  <a:pt x="9960" y="6369"/>
                  <a:pt x="9960" y="6369"/>
                  <a:pt x="9989" y="6369"/>
                </a:cubicBezTo>
                <a:cubicBezTo>
                  <a:pt x="10018" y="6369"/>
                  <a:pt x="10076" y="6369"/>
                  <a:pt x="10163" y="6249"/>
                </a:cubicBezTo>
                <a:cubicBezTo>
                  <a:pt x="10264" y="6264"/>
                  <a:pt x="10308" y="6331"/>
                  <a:pt x="10344" y="6406"/>
                </a:cubicBezTo>
                <a:cubicBezTo>
                  <a:pt x="10380" y="6482"/>
                  <a:pt x="10409" y="6564"/>
                  <a:pt x="10482" y="6609"/>
                </a:cubicBezTo>
                <a:cubicBezTo>
                  <a:pt x="10496" y="6609"/>
                  <a:pt x="10510" y="6617"/>
                  <a:pt x="10521" y="6632"/>
                </a:cubicBezTo>
                <a:cubicBezTo>
                  <a:pt x="10532" y="6647"/>
                  <a:pt x="10539" y="6669"/>
                  <a:pt x="10539" y="6699"/>
                </a:cubicBezTo>
                <a:cubicBezTo>
                  <a:pt x="10771" y="6850"/>
                  <a:pt x="10945" y="6985"/>
                  <a:pt x="11057" y="7101"/>
                </a:cubicBezTo>
                <a:cubicBezTo>
                  <a:pt x="11169" y="7218"/>
                  <a:pt x="11220" y="7315"/>
                  <a:pt x="11205" y="7390"/>
                </a:cubicBezTo>
                <a:cubicBezTo>
                  <a:pt x="11176" y="7405"/>
                  <a:pt x="11075" y="7428"/>
                  <a:pt x="10966" y="7447"/>
                </a:cubicBezTo>
                <a:cubicBezTo>
                  <a:pt x="10858" y="7465"/>
                  <a:pt x="10742" y="7480"/>
                  <a:pt x="10684" y="7480"/>
                </a:cubicBezTo>
                <a:lnTo>
                  <a:pt x="10655" y="7510"/>
                </a:lnTo>
                <a:cubicBezTo>
                  <a:pt x="10699" y="7540"/>
                  <a:pt x="10735" y="7578"/>
                  <a:pt x="10775" y="7612"/>
                </a:cubicBezTo>
                <a:cubicBezTo>
                  <a:pt x="10814" y="7646"/>
                  <a:pt x="10858" y="7676"/>
                  <a:pt x="10916" y="7691"/>
                </a:cubicBezTo>
                <a:cubicBezTo>
                  <a:pt x="10945" y="7691"/>
                  <a:pt x="10981" y="7691"/>
                  <a:pt x="11017" y="7691"/>
                </a:cubicBezTo>
                <a:cubicBezTo>
                  <a:pt x="11053" y="7691"/>
                  <a:pt x="11090" y="7691"/>
                  <a:pt x="11118" y="7691"/>
                </a:cubicBezTo>
                <a:cubicBezTo>
                  <a:pt x="11118" y="7676"/>
                  <a:pt x="11118" y="7653"/>
                  <a:pt x="11118" y="7631"/>
                </a:cubicBezTo>
                <a:cubicBezTo>
                  <a:pt x="11118" y="7608"/>
                  <a:pt x="11118" y="7586"/>
                  <a:pt x="11118" y="7571"/>
                </a:cubicBezTo>
                <a:cubicBezTo>
                  <a:pt x="11191" y="7540"/>
                  <a:pt x="11249" y="7488"/>
                  <a:pt x="11303" y="7432"/>
                </a:cubicBezTo>
                <a:cubicBezTo>
                  <a:pt x="11357" y="7375"/>
                  <a:pt x="11408" y="7315"/>
                  <a:pt x="11466" y="7270"/>
                </a:cubicBezTo>
                <a:cubicBezTo>
                  <a:pt x="11466" y="7240"/>
                  <a:pt x="11466" y="7225"/>
                  <a:pt x="11466" y="7214"/>
                </a:cubicBezTo>
                <a:cubicBezTo>
                  <a:pt x="11466" y="7203"/>
                  <a:pt x="11466" y="7195"/>
                  <a:pt x="11466" y="7180"/>
                </a:cubicBezTo>
                <a:cubicBezTo>
                  <a:pt x="11379" y="7180"/>
                  <a:pt x="11379" y="7180"/>
                  <a:pt x="11350" y="7180"/>
                </a:cubicBezTo>
                <a:cubicBezTo>
                  <a:pt x="11321" y="7180"/>
                  <a:pt x="11321" y="7150"/>
                  <a:pt x="11321" y="7150"/>
                </a:cubicBezTo>
                <a:cubicBezTo>
                  <a:pt x="11350" y="7120"/>
                  <a:pt x="11372" y="7105"/>
                  <a:pt x="11390" y="7097"/>
                </a:cubicBezTo>
                <a:cubicBezTo>
                  <a:pt x="11408" y="7090"/>
                  <a:pt x="11423" y="7090"/>
                  <a:pt x="11437" y="7090"/>
                </a:cubicBezTo>
                <a:cubicBezTo>
                  <a:pt x="11480" y="7105"/>
                  <a:pt x="11502" y="7112"/>
                  <a:pt x="11520" y="7124"/>
                </a:cubicBezTo>
                <a:cubicBezTo>
                  <a:pt x="11538" y="7135"/>
                  <a:pt x="11553" y="7150"/>
                  <a:pt x="11582" y="7180"/>
                </a:cubicBezTo>
                <a:cubicBezTo>
                  <a:pt x="11582" y="7180"/>
                  <a:pt x="11582" y="7180"/>
                  <a:pt x="11582" y="7161"/>
                </a:cubicBezTo>
                <a:cubicBezTo>
                  <a:pt x="11582" y="7142"/>
                  <a:pt x="11582" y="7105"/>
                  <a:pt x="11582" y="7030"/>
                </a:cubicBezTo>
                <a:cubicBezTo>
                  <a:pt x="11524" y="6985"/>
                  <a:pt x="11459" y="6955"/>
                  <a:pt x="11401" y="6921"/>
                </a:cubicBezTo>
                <a:cubicBezTo>
                  <a:pt x="11343" y="6887"/>
                  <a:pt x="11292" y="6850"/>
                  <a:pt x="11263" y="6789"/>
                </a:cubicBezTo>
                <a:cubicBezTo>
                  <a:pt x="11249" y="6789"/>
                  <a:pt x="11220" y="6789"/>
                  <a:pt x="11176" y="6771"/>
                </a:cubicBezTo>
                <a:cubicBezTo>
                  <a:pt x="11133" y="6752"/>
                  <a:pt x="11075" y="6714"/>
                  <a:pt x="11003" y="6639"/>
                </a:cubicBezTo>
                <a:cubicBezTo>
                  <a:pt x="11017" y="6609"/>
                  <a:pt x="11024" y="6594"/>
                  <a:pt x="11006" y="6572"/>
                </a:cubicBezTo>
                <a:cubicBezTo>
                  <a:pt x="10988" y="6549"/>
                  <a:pt x="10945" y="6519"/>
                  <a:pt x="10858" y="6459"/>
                </a:cubicBezTo>
                <a:cubicBezTo>
                  <a:pt x="10858" y="6444"/>
                  <a:pt x="10851" y="6436"/>
                  <a:pt x="10843" y="6433"/>
                </a:cubicBezTo>
                <a:cubicBezTo>
                  <a:pt x="10836" y="6429"/>
                  <a:pt x="10829" y="6429"/>
                  <a:pt x="10829" y="6429"/>
                </a:cubicBezTo>
                <a:cubicBezTo>
                  <a:pt x="10829" y="6414"/>
                  <a:pt x="10822" y="6399"/>
                  <a:pt x="10814" y="6384"/>
                </a:cubicBezTo>
                <a:cubicBezTo>
                  <a:pt x="10807" y="6369"/>
                  <a:pt x="10800" y="6354"/>
                  <a:pt x="10800" y="6339"/>
                </a:cubicBezTo>
                <a:cubicBezTo>
                  <a:pt x="10786" y="6324"/>
                  <a:pt x="10764" y="6316"/>
                  <a:pt x="10742" y="6313"/>
                </a:cubicBezTo>
                <a:cubicBezTo>
                  <a:pt x="10720" y="6309"/>
                  <a:pt x="10699" y="6309"/>
                  <a:pt x="10684" y="6309"/>
                </a:cubicBezTo>
                <a:cubicBezTo>
                  <a:pt x="10684" y="6294"/>
                  <a:pt x="10684" y="6286"/>
                  <a:pt x="10684" y="6279"/>
                </a:cubicBezTo>
                <a:cubicBezTo>
                  <a:pt x="10684" y="6271"/>
                  <a:pt x="10684" y="6264"/>
                  <a:pt x="10684" y="6249"/>
                </a:cubicBezTo>
                <a:cubicBezTo>
                  <a:pt x="10699" y="6234"/>
                  <a:pt x="10706" y="6226"/>
                  <a:pt x="10710" y="6222"/>
                </a:cubicBezTo>
                <a:cubicBezTo>
                  <a:pt x="10713" y="6219"/>
                  <a:pt x="10713" y="6219"/>
                  <a:pt x="10713" y="6219"/>
                </a:cubicBezTo>
                <a:cubicBezTo>
                  <a:pt x="10728" y="6204"/>
                  <a:pt x="10735" y="6189"/>
                  <a:pt x="10738" y="6177"/>
                </a:cubicBezTo>
                <a:cubicBezTo>
                  <a:pt x="10742" y="6166"/>
                  <a:pt x="10742" y="6159"/>
                  <a:pt x="10742" y="6159"/>
                </a:cubicBezTo>
                <a:cubicBezTo>
                  <a:pt x="10742" y="6144"/>
                  <a:pt x="10742" y="6129"/>
                  <a:pt x="10742" y="6113"/>
                </a:cubicBezTo>
                <a:cubicBezTo>
                  <a:pt x="10742" y="6098"/>
                  <a:pt x="10742" y="6083"/>
                  <a:pt x="10742" y="6068"/>
                </a:cubicBezTo>
                <a:cubicBezTo>
                  <a:pt x="10786" y="6053"/>
                  <a:pt x="10814" y="6053"/>
                  <a:pt x="10836" y="6068"/>
                </a:cubicBezTo>
                <a:cubicBezTo>
                  <a:pt x="10858" y="6083"/>
                  <a:pt x="10872" y="6113"/>
                  <a:pt x="10887" y="6159"/>
                </a:cubicBezTo>
                <a:cubicBezTo>
                  <a:pt x="11003" y="6174"/>
                  <a:pt x="11075" y="6256"/>
                  <a:pt x="11147" y="6339"/>
                </a:cubicBezTo>
                <a:cubicBezTo>
                  <a:pt x="11220" y="6421"/>
                  <a:pt x="11292" y="6504"/>
                  <a:pt x="11408" y="6519"/>
                </a:cubicBezTo>
                <a:cubicBezTo>
                  <a:pt x="11408" y="6534"/>
                  <a:pt x="11408" y="6542"/>
                  <a:pt x="11412" y="6545"/>
                </a:cubicBezTo>
                <a:cubicBezTo>
                  <a:pt x="11415" y="6549"/>
                  <a:pt x="11423" y="6549"/>
                  <a:pt x="11437" y="6549"/>
                </a:cubicBezTo>
                <a:cubicBezTo>
                  <a:pt x="11480" y="6609"/>
                  <a:pt x="11546" y="6647"/>
                  <a:pt x="11607" y="6688"/>
                </a:cubicBezTo>
                <a:cubicBezTo>
                  <a:pt x="11669" y="6729"/>
                  <a:pt x="11727" y="6774"/>
                  <a:pt x="11755" y="6850"/>
                </a:cubicBezTo>
                <a:cubicBezTo>
                  <a:pt x="11727" y="6940"/>
                  <a:pt x="11712" y="6985"/>
                  <a:pt x="11712" y="7015"/>
                </a:cubicBezTo>
                <a:cubicBezTo>
                  <a:pt x="11712" y="7045"/>
                  <a:pt x="11727" y="7060"/>
                  <a:pt x="11755" y="7090"/>
                </a:cubicBezTo>
                <a:cubicBezTo>
                  <a:pt x="11770" y="7135"/>
                  <a:pt x="11777" y="7180"/>
                  <a:pt x="11795" y="7214"/>
                </a:cubicBezTo>
                <a:cubicBezTo>
                  <a:pt x="11813" y="7248"/>
                  <a:pt x="11842" y="7270"/>
                  <a:pt x="11900" y="7270"/>
                </a:cubicBezTo>
                <a:cubicBezTo>
                  <a:pt x="11929" y="7300"/>
                  <a:pt x="11944" y="7330"/>
                  <a:pt x="11951" y="7356"/>
                </a:cubicBezTo>
                <a:cubicBezTo>
                  <a:pt x="11958" y="7383"/>
                  <a:pt x="11958" y="7405"/>
                  <a:pt x="11958" y="7420"/>
                </a:cubicBezTo>
                <a:cubicBezTo>
                  <a:pt x="11944" y="7420"/>
                  <a:pt x="11929" y="7420"/>
                  <a:pt x="11915" y="7420"/>
                </a:cubicBezTo>
                <a:cubicBezTo>
                  <a:pt x="11900" y="7420"/>
                  <a:pt x="11886" y="7420"/>
                  <a:pt x="11871" y="7420"/>
                </a:cubicBezTo>
                <a:lnTo>
                  <a:pt x="11842" y="7390"/>
                </a:lnTo>
                <a:lnTo>
                  <a:pt x="11813" y="7420"/>
                </a:lnTo>
                <a:cubicBezTo>
                  <a:pt x="11857" y="7480"/>
                  <a:pt x="11879" y="7510"/>
                  <a:pt x="11900" y="7529"/>
                </a:cubicBezTo>
                <a:cubicBezTo>
                  <a:pt x="11922" y="7548"/>
                  <a:pt x="11944" y="7555"/>
                  <a:pt x="11987" y="7571"/>
                </a:cubicBezTo>
                <a:lnTo>
                  <a:pt x="11987" y="7540"/>
                </a:lnTo>
                <a:cubicBezTo>
                  <a:pt x="12016" y="7555"/>
                  <a:pt x="12038" y="7563"/>
                  <a:pt x="12060" y="7574"/>
                </a:cubicBezTo>
                <a:cubicBezTo>
                  <a:pt x="12081" y="7586"/>
                  <a:pt x="12103" y="7601"/>
                  <a:pt x="12132" y="7631"/>
                </a:cubicBezTo>
                <a:cubicBezTo>
                  <a:pt x="12117" y="7661"/>
                  <a:pt x="12110" y="7683"/>
                  <a:pt x="12110" y="7702"/>
                </a:cubicBezTo>
                <a:cubicBezTo>
                  <a:pt x="12110" y="7721"/>
                  <a:pt x="12117" y="7736"/>
                  <a:pt x="12132" y="7751"/>
                </a:cubicBezTo>
                <a:cubicBezTo>
                  <a:pt x="12190" y="7781"/>
                  <a:pt x="12190" y="7781"/>
                  <a:pt x="12219" y="7781"/>
                </a:cubicBezTo>
                <a:cubicBezTo>
                  <a:pt x="12248" y="7781"/>
                  <a:pt x="12277" y="7781"/>
                  <a:pt x="12277" y="7781"/>
                </a:cubicBezTo>
                <a:cubicBezTo>
                  <a:pt x="12306" y="7751"/>
                  <a:pt x="12335" y="7721"/>
                  <a:pt x="12335" y="7691"/>
                </a:cubicBezTo>
                <a:cubicBezTo>
                  <a:pt x="12335" y="7661"/>
                  <a:pt x="12335" y="7661"/>
                  <a:pt x="12335" y="7631"/>
                </a:cubicBezTo>
                <a:lnTo>
                  <a:pt x="12335" y="7601"/>
                </a:lnTo>
                <a:cubicBezTo>
                  <a:pt x="12335" y="7586"/>
                  <a:pt x="12342" y="7578"/>
                  <a:pt x="12349" y="7571"/>
                </a:cubicBezTo>
                <a:cubicBezTo>
                  <a:pt x="12356" y="7563"/>
                  <a:pt x="12364" y="7555"/>
                  <a:pt x="12364" y="7540"/>
                </a:cubicBezTo>
                <a:cubicBezTo>
                  <a:pt x="12378" y="7555"/>
                  <a:pt x="12400" y="7563"/>
                  <a:pt x="12418" y="7571"/>
                </a:cubicBezTo>
                <a:cubicBezTo>
                  <a:pt x="12436" y="7578"/>
                  <a:pt x="12450" y="7586"/>
                  <a:pt x="12450" y="7601"/>
                </a:cubicBezTo>
                <a:cubicBezTo>
                  <a:pt x="12465" y="7601"/>
                  <a:pt x="12479" y="7601"/>
                  <a:pt x="12490" y="7601"/>
                </a:cubicBezTo>
                <a:cubicBezTo>
                  <a:pt x="12501" y="7601"/>
                  <a:pt x="12508" y="7601"/>
                  <a:pt x="12508" y="7601"/>
                </a:cubicBezTo>
                <a:lnTo>
                  <a:pt x="12537" y="7571"/>
                </a:lnTo>
                <a:cubicBezTo>
                  <a:pt x="12537" y="7555"/>
                  <a:pt x="12537" y="7533"/>
                  <a:pt x="12537" y="7510"/>
                </a:cubicBezTo>
                <a:cubicBezTo>
                  <a:pt x="12537" y="7488"/>
                  <a:pt x="12537" y="7465"/>
                  <a:pt x="12537" y="7450"/>
                </a:cubicBezTo>
                <a:cubicBezTo>
                  <a:pt x="12566" y="7450"/>
                  <a:pt x="12588" y="7450"/>
                  <a:pt x="12606" y="7450"/>
                </a:cubicBezTo>
                <a:cubicBezTo>
                  <a:pt x="12624" y="7450"/>
                  <a:pt x="12639" y="7450"/>
                  <a:pt x="12653" y="7450"/>
                </a:cubicBezTo>
                <a:cubicBezTo>
                  <a:pt x="12639" y="7420"/>
                  <a:pt x="12624" y="7405"/>
                  <a:pt x="12606" y="7394"/>
                </a:cubicBezTo>
                <a:cubicBezTo>
                  <a:pt x="12588" y="7383"/>
                  <a:pt x="12566" y="7375"/>
                  <a:pt x="12537" y="7360"/>
                </a:cubicBezTo>
                <a:cubicBezTo>
                  <a:pt x="12537" y="7375"/>
                  <a:pt x="12530" y="7390"/>
                  <a:pt x="12523" y="7405"/>
                </a:cubicBezTo>
                <a:cubicBezTo>
                  <a:pt x="12516" y="7420"/>
                  <a:pt x="12508" y="7435"/>
                  <a:pt x="12508" y="7450"/>
                </a:cubicBezTo>
                <a:cubicBezTo>
                  <a:pt x="12465" y="7450"/>
                  <a:pt x="12443" y="7443"/>
                  <a:pt x="12425" y="7413"/>
                </a:cubicBezTo>
                <a:cubicBezTo>
                  <a:pt x="12407" y="7383"/>
                  <a:pt x="12392" y="7330"/>
                  <a:pt x="12364" y="7240"/>
                </a:cubicBezTo>
                <a:cubicBezTo>
                  <a:pt x="12320" y="7225"/>
                  <a:pt x="12298" y="7218"/>
                  <a:pt x="12280" y="7206"/>
                </a:cubicBezTo>
                <a:cubicBezTo>
                  <a:pt x="12262" y="7195"/>
                  <a:pt x="12248" y="7180"/>
                  <a:pt x="12219" y="7150"/>
                </a:cubicBezTo>
                <a:cubicBezTo>
                  <a:pt x="12219" y="7135"/>
                  <a:pt x="12219" y="7127"/>
                  <a:pt x="12219" y="7120"/>
                </a:cubicBezTo>
                <a:cubicBezTo>
                  <a:pt x="12219" y="7112"/>
                  <a:pt x="12219" y="7105"/>
                  <a:pt x="12219" y="7090"/>
                </a:cubicBezTo>
                <a:cubicBezTo>
                  <a:pt x="12248" y="7090"/>
                  <a:pt x="12262" y="7090"/>
                  <a:pt x="12269" y="7090"/>
                </a:cubicBezTo>
                <a:cubicBezTo>
                  <a:pt x="12277" y="7090"/>
                  <a:pt x="12277" y="7090"/>
                  <a:pt x="12277" y="7090"/>
                </a:cubicBezTo>
                <a:cubicBezTo>
                  <a:pt x="12306" y="7090"/>
                  <a:pt x="12335" y="7120"/>
                  <a:pt x="12364" y="7120"/>
                </a:cubicBezTo>
                <a:cubicBezTo>
                  <a:pt x="12421" y="7120"/>
                  <a:pt x="12421" y="7120"/>
                  <a:pt x="12450" y="7120"/>
                </a:cubicBezTo>
                <a:cubicBezTo>
                  <a:pt x="12450" y="7120"/>
                  <a:pt x="12450" y="7127"/>
                  <a:pt x="12454" y="7135"/>
                </a:cubicBezTo>
                <a:cubicBezTo>
                  <a:pt x="12458" y="7142"/>
                  <a:pt x="12465" y="7150"/>
                  <a:pt x="12479" y="7150"/>
                </a:cubicBezTo>
                <a:cubicBezTo>
                  <a:pt x="12479" y="7135"/>
                  <a:pt x="12479" y="7112"/>
                  <a:pt x="12479" y="7090"/>
                </a:cubicBezTo>
                <a:cubicBezTo>
                  <a:pt x="12479" y="7067"/>
                  <a:pt x="12479" y="7045"/>
                  <a:pt x="12479" y="7030"/>
                </a:cubicBezTo>
                <a:cubicBezTo>
                  <a:pt x="12508" y="7000"/>
                  <a:pt x="12523" y="6985"/>
                  <a:pt x="12563" y="6992"/>
                </a:cubicBezTo>
                <a:cubicBezTo>
                  <a:pt x="12602" y="7000"/>
                  <a:pt x="12668" y="7030"/>
                  <a:pt x="12798" y="7090"/>
                </a:cubicBezTo>
                <a:cubicBezTo>
                  <a:pt x="12798" y="7090"/>
                  <a:pt x="12805" y="7097"/>
                  <a:pt x="12812" y="7109"/>
                </a:cubicBezTo>
                <a:cubicBezTo>
                  <a:pt x="12820" y="7120"/>
                  <a:pt x="12827" y="7135"/>
                  <a:pt x="12827" y="7150"/>
                </a:cubicBezTo>
                <a:cubicBezTo>
                  <a:pt x="12827" y="7150"/>
                  <a:pt x="12827" y="7150"/>
                  <a:pt x="12830" y="7150"/>
                </a:cubicBezTo>
                <a:cubicBezTo>
                  <a:pt x="12834" y="7150"/>
                  <a:pt x="12841" y="7150"/>
                  <a:pt x="12856" y="7150"/>
                </a:cubicBezTo>
                <a:cubicBezTo>
                  <a:pt x="12870" y="7180"/>
                  <a:pt x="12877" y="7195"/>
                  <a:pt x="12881" y="7203"/>
                </a:cubicBezTo>
                <a:cubicBezTo>
                  <a:pt x="12885" y="7210"/>
                  <a:pt x="12885" y="7210"/>
                  <a:pt x="12885" y="7210"/>
                </a:cubicBezTo>
                <a:cubicBezTo>
                  <a:pt x="12870" y="7210"/>
                  <a:pt x="12856" y="7218"/>
                  <a:pt x="12845" y="7225"/>
                </a:cubicBezTo>
                <a:cubicBezTo>
                  <a:pt x="12834" y="7233"/>
                  <a:pt x="12827" y="7240"/>
                  <a:pt x="12827" y="7240"/>
                </a:cubicBezTo>
                <a:cubicBezTo>
                  <a:pt x="12827" y="7285"/>
                  <a:pt x="12863" y="7315"/>
                  <a:pt x="12896" y="7349"/>
                </a:cubicBezTo>
                <a:cubicBezTo>
                  <a:pt x="12928" y="7383"/>
                  <a:pt x="12957" y="7420"/>
                  <a:pt x="12943" y="7480"/>
                </a:cubicBezTo>
                <a:cubicBezTo>
                  <a:pt x="12943" y="7495"/>
                  <a:pt x="12943" y="7510"/>
                  <a:pt x="12943" y="7522"/>
                </a:cubicBezTo>
                <a:cubicBezTo>
                  <a:pt x="12943" y="7533"/>
                  <a:pt x="12943" y="7540"/>
                  <a:pt x="12943" y="7540"/>
                </a:cubicBezTo>
                <a:cubicBezTo>
                  <a:pt x="12943" y="7571"/>
                  <a:pt x="12943" y="7571"/>
                  <a:pt x="12943" y="7601"/>
                </a:cubicBezTo>
                <a:cubicBezTo>
                  <a:pt x="12943" y="7631"/>
                  <a:pt x="12972" y="7661"/>
                  <a:pt x="13001" y="7691"/>
                </a:cubicBezTo>
                <a:lnTo>
                  <a:pt x="13001" y="7691"/>
                </a:lnTo>
                <a:cubicBezTo>
                  <a:pt x="13015" y="7706"/>
                  <a:pt x="13022" y="7713"/>
                  <a:pt x="13026" y="7717"/>
                </a:cubicBezTo>
                <a:cubicBezTo>
                  <a:pt x="13029" y="7721"/>
                  <a:pt x="13029" y="7721"/>
                  <a:pt x="13029" y="7721"/>
                </a:cubicBezTo>
                <a:lnTo>
                  <a:pt x="13029" y="7721"/>
                </a:lnTo>
                <a:cubicBezTo>
                  <a:pt x="13044" y="7736"/>
                  <a:pt x="13051" y="7743"/>
                  <a:pt x="13055" y="7747"/>
                </a:cubicBezTo>
                <a:cubicBezTo>
                  <a:pt x="13058" y="7751"/>
                  <a:pt x="13058" y="7751"/>
                  <a:pt x="13058" y="7751"/>
                </a:cubicBezTo>
                <a:cubicBezTo>
                  <a:pt x="13073" y="7751"/>
                  <a:pt x="13080" y="7751"/>
                  <a:pt x="13084" y="7751"/>
                </a:cubicBezTo>
                <a:cubicBezTo>
                  <a:pt x="13087" y="7751"/>
                  <a:pt x="13087" y="7751"/>
                  <a:pt x="13087" y="7751"/>
                </a:cubicBezTo>
                <a:cubicBezTo>
                  <a:pt x="13087" y="7781"/>
                  <a:pt x="13087" y="7781"/>
                  <a:pt x="13087" y="7811"/>
                </a:cubicBezTo>
                <a:cubicBezTo>
                  <a:pt x="13087" y="7841"/>
                  <a:pt x="13087" y="7841"/>
                  <a:pt x="13087" y="7841"/>
                </a:cubicBezTo>
                <a:cubicBezTo>
                  <a:pt x="13073" y="7841"/>
                  <a:pt x="13066" y="7841"/>
                  <a:pt x="13062" y="7841"/>
                </a:cubicBezTo>
                <a:cubicBezTo>
                  <a:pt x="13058" y="7841"/>
                  <a:pt x="13058" y="7841"/>
                  <a:pt x="13058" y="7841"/>
                </a:cubicBezTo>
                <a:cubicBezTo>
                  <a:pt x="13058" y="7856"/>
                  <a:pt x="13058" y="7863"/>
                  <a:pt x="13058" y="7867"/>
                </a:cubicBezTo>
                <a:cubicBezTo>
                  <a:pt x="13058" y="7871"/>
                  <a:pt x="13058" y="7871"/>
                  <a:pt x="13058" y="7871"/>
                </a:cubicBezTo>
                <a:cubicBezTo>
                  <a:pt x="13058" y="7886"/>
                  <a:pt x="13058" y="7901"/>
                  <a:pt x="13062" y="7916"/>
                </a:cubicBezTo>
                <a:cubicBezTo>
                  <a:pt x="13066" y="7931"/>
                  <a:pt x="13073" y="7946"/>
                  <a:pt x="13087" y="7961"/>
                </a:cubicBezTo>
                <a:cubicBezTo>
                  <a:pt x="13087" y="7976"/>
                  <a:pt x="13087" y="7984"/>
                  <a:pt x="13087" y="7987"/>
                </a:cubicBezTo>
                <a:cubicBezTo>
                  <a:pt x="13087" y="7991"/>
                  <a:pt x="13087" y="7991"/>
                  <a:pt x="13087" y="7991"/>
                </a:cubicBezTo>
                <a:cubicBezTo>
                  <a:pt x="13102" y="7991"/>
                  <a:pt x="13109" y="7991"/>
                  <a:pt x="13113" y="7991"/>
                </a:cubicBezTo>
                <a:cubicBezTo>
                  <a:pt x="13116" y="7991"/>
                  <a:pt x="13116" y="7991"/>
                  <a:pt x="13116" y="7991"/>
                </a:cubicBezTo>
                <a:cubicBezTo>
                  <a:pt x="13131" y="7976"/>
                  <a:pt x="13138" y="7969"/>
                  <a:pt x="13142" y="7965"/>
                </a:cubicBezTo>
                <a:cubicBezTo>
                  <a:pt x="13145" y="7961"/>
                  <a:pt x="13145" y="7961"/>
                  <a:pt x="13145" y="7961"/>
                </a:cubicBezTo>
                <a:cubicBezTo>
                  <a:pt x="13145" y="7931"/>
                  <a:pt x="13145" y="7916"/>
                  <a:pt x="13145" y="7908"/>
                </a:cubicBezTo>
                <a:cubicBezTo>
                  <a:pt x="13145" y="7901"/>
                  <a:pt x="13145" y="7901"/>
                  <a:pt x="13145" y="7901"/>
                </a:cubicBezTo>
                <a:cubicBezTo>
                  <a:pt x="13145" y="7886"/>
                  <a:pt x="13145" y="7871"/>
                  <a:pt x="13145" y="7860"/>
                </a:cubicBezTo>
                <a:cubicBezTo>
                  <a:pt x="13145" y="7848"/>
                  <a:pt x="13145" y="7841"/>
                  <a:pt x="13145" y="7841"/>
                </a:cubicBezTo>
                <a:cubicBezTo>
                  <a:pt x="13160" y="7811"/>
                  <a:pt x="13167" y="7796"/>
                  <a:pt x="13171" y="7788"/>
                </a:cubicBezTo>
                <a:cubicBezTo>
                  <a:pt x="13174" y="7781"/>
                  <a:pt x="13174" y="7781"/>
                  <a:pt x="13174" y="7781"/>
                </a:cubicBezTo>
                <a:cubicBezTo>
                  <a:pt x="13189" y="7781"/>
                  <a:pt x="13196" y="7781"/>
                  <a:pt x="13200" y="7781"/>
                </a:cubicBezTo>
                <a:cubicBezTo>
                  <a:pt x="13203" y="7781"/>
                  <a:pt x="13203" y="7781"/>
                  <a:pt x="13203" y="7781"/>
                </a:cubicBezTo>
                <a:cubicBezTo>
                  <a:pt x="13203" y="7796"/>
                  <a:pt x="13203" y="7803"/>
                  <a:pt x="13203" y="7807"/>
                </a:cubicBezTo>
                <a:cubicBezTo>
                  <a:pt x="13203" y="7811"/>
                  <a:pt x="13203" y="7811"/>
                  <a:pt x="13203" y="7811"/>
                </a:cubicBezTo>
                <a:cubicBezTo>
                  <a:pt x="13218" y="7811"/>
                  <a:pt x="13225" y="7811"/>
                  <a:pt x="13229" y="7811"/>
                </a:cubicBezTo>
                <a:cubicBezTo>
                  <a:pt x="13232" y="7811"/>
                  <a:pt x="13232" y="7811"/>
                  <a:pt x="13232" y="7811"/>
                </a:cubicBezTo>
                <a:cubicBezTo>
                  <a:pt x="13232" y="7826"/>
                  <a:pt x="13232" y="7833"/>
                  <a:pt x="13232" y="7837"/>
                </a:cubicBezTo>
                <a:cubicBezTo>
                  <a:pt x="13232" y="7841"/>
                  <a:pt x="13232" y="7841"/>
                  <a:pt x="13232" y="7841"/>
                </a:cubicBezTo>
                <a:cubicBezTo>
                  <a:pt x="13247" y="7841"/>
                  <a:pt x="13261" y="7848"/>
                  <a:pt x="13272" y="7856"/>
                </a:cubicBezTo>
                <a:cubicBezTo>
                  <a:pt x="13283" y="7863"/>
                  <a:pt x="13290" y="7871"/>
                  <a:pt x="13290" y="7871"/>
                </a:cubicBezTo>
                <a:cubicBezTo>
                  <a:pt x="13305" y="7886"/>
                  <a:pt x="13312" y="7893"/>
                  <a:pt x="13315" y="7897"/>
                </a:cubicBezTo>
                <a:cubicBezTo>
                  <a:pt x="13319" y="7901"/>
                  <a:pt x="13319" y="7901"/>
                  <a:pt x="13319" y="7901"/>
                </a:cubicBezTo>
                <a:cubicBezTo>
                  <a:pt x="13319" y="7916"/>
                  <a:pt x="13319" y="7924"/>
                  <a:pt x="13319" y="7927"/>
                </a:cubicBezTo>
                <a:cubicBezTo>
                  <a:pt x="13319" y="7931"/>
                  <a:pt x="13319" y="7931"/>
                  <a:pt x="13319" y="7931"/>
                </a:cubicBezTo>
                <a:cubicBezTo>
                  <a:pt x="13334" y="7931"/>
                  <a:pt x="13341" y="7931"/>
                  <a:pt x="13344" y="7931"/>
                </a:cubicBezTo>
                <a:cubicBezTo>
                  <a:pt x="13348" y="7931"/>
                  <a:pt x="13348" y="7931"/>
                  <a:pt x="13348" y="7931"/>
                </a:cubicBezTo>
                <a:cubicBezTo>
                  <a:pt x="13362" y="7931"/>
                  <a:pt x="13370" y="7931"/>
                  <a:pt x="13373" y="7931"/>
                </a:cubicBezTo>
                <a:cubicBezTo>
                  <a:pt x="13377" y="7931"/>
                  <a:pt x="13377" y="7931"/>
                  <a:pt x="13377" y="7931"/>
                </a:cubicBezTo>
                <a:cubicBezTo>
                  <a:pt x="13377" y="7931"/>
                  <a:pt x="13391" y="7931"/>
                  <a:pt x="13406" y="7935"/>
                </a:cubicBezTo>
                <a:cubicBezTo>
                  <a:pt x="13420" y="7939"/>
                  <a:pt x="13435" y="7946"/>
                  <a:pt x="13435" y="7961"/>
                </a:cubicBezTo>
                <a:cubicBezTo>
                  <a:pt x="13464" y="7961"/>
                  <a:pt x="13478" y="7961"/>
                  <a:pt x="13486" y="7961"/>
                </a:cubicBezTo>
                <a:cubicBezTo>
                  <a:pt x="13493" y="7961"/>
                  <a:pt x="13493" y="7961"/>
                  <a:pt x="13493" y="7961"/>
                </a:cubicBezTo>
                <a:cubicBezTo>
                  <a:pt x="13507" y="7961"/>
                  <a:pt x="13514" y="7961"/>
                  <a:pt x="13518" y="7961"/>
                </a:cubicBezTo>
                <a:cubicBezTo>
                  <a:pt x="13522" y="7961"/>
                  <a:pt x="13522" y="7961"/>
                  <a:pt x="13522" y="7961"/>
                </a:cubicBezTo>
                <a:cubicBezTo>
                  <a:pt x="13522" y="7946"/>
                  <a:pt x="13522" y="7939"/>
                  <a:pt x="13522" y="7935"/>
                </a:cubicBezTo>
                <a:cubicBezTo>
                  <a:pt x="13522" y="7931"/>
                  <a:pt x="13522" y="7931"/>
                  <a:pt x="13522" y="7931"/>
                </a:cubicBezTo>
                <a:lnTo>
                  <a:pt x="13522" y="7931"/>
                </a:lnTo>
                <a:cubicBezTo>
                  <a:pt x="13522" y="7916"/>
                  <a:pt x="13522" y="7908"/>
                  <a:pt x="13522" y="7905"/>
                </a:cubicBezTo>
                <a:cubicBezTo>
                  <a:pt x="13522" y="7901"/>
                  <a:pt x="13522" y="7901"/>
                  <a:pt x="13522" y="7901"/>
                </a:cubicBezTo>
                <a:cubicBezTo>
                  <a:pt x="13522" y="7886"/>
                  <a:pt x="13522" y="7871"/>
                  <a:pt x="13525" y="7856"/>
                </a:cubicBezTo>
                <a:cubicBezTo>
                  <a:pt x="13529" y="7841"/>
                  <a:pt x="13536" y="7826"/>
                  <a:pt x="13551" y="7811"/>
                </a:cubicBezTo>
                <a:cubicBezTo>
                  <a:pt x="13551" y="7796"/>
                  <a:pt x="13551" y="7788"/>
                  <a:pt x="13551" y="7785"/>
                </a:cubicBezTo>
                <a:cubicBezTo>
                  <a:pt x="13551" y="7781"/>
                  <a:pt x="13551" y="7781"/>
                  <a:pt x="13551" y="7781"/>
                </a:cubicBezTo>
                <a:cubicBezTo>
                  <a:pt x="13565" y="7781"/>
                  <a:pt x="13572" y="7781"/>
                  <a:pt x="13576" y="7781"/>
                </a:cubicBezTo>
                <a:cubicBezTo>
                  <a:pt x="13580" y="7781"/>
                  <a:pt x="13580" y="7781"/>
                  <a:pt x="13580" y="7781"/>
                </a:cubicBezTo>
                <a:cubicBezTo>
                  <a:pt x="13594" y="7781"/>
                  <a:pt x="13609" y="7781"/>
                  <a:pt x="13623" y="7785"/>
                </a:cubicBezTo>
                <a:cubicBezTo>
                  <a:pt x="13638" y="7788"/>
                  <a:pt x="13652" y="7796"/>
                  <a:pt x="13666" y="7811"/>
                </a:cubicBezTo>
                <a:cubicBezTo>
                  <a:pt x="13695" y="7826"/>
                  <a:pt x="13710" y="7833"/>
                  <a:pt x="13717" y="7837"/>
                </a:cubicBezTo>
                <a:cubicBezTo>
                  <a:pt x="13724" y="7841"/>
                  <a:pt x="13724" y="7841"/>
                  <a:pt x="13724" y="7841"/>
                </a:cubicBezTo>
                <a:cubicBezTo>
                  <a:pt x="13753" y="7871"/>
                  <a:pt x="13768" y="7886"/>
                  <a:pt x="13775" y="7893"/>
                </a:cubicBezTo>
                <a:cubicBezTo>
                  <a:pt x="13782" y="7901"/>
                  <a:pt x="13782" y="7901"/>
                  <a:pt x="13782" y="7901"/>
                </a:cubicBezTo>
                <a:cubicBezTo>
                  <a:pt x="13797" y="7901"/>
                  <a:pt x="13804" y="7901"/>
                  <a:pt x="13808" y="7901"/>
                </a:cubicBezTo>
                <a:cubicBezTo>
                  <a:pt x="13811" y="7901"/>
                  <a:pt x="13811" y="7901"/>
                  <a:pt x="13811" y="7901"/>
                </a:cubicBezTo>
                <a:cubicBezTo>
                  <a:pt x="13811" y="7916"/>
                  <a:pt x="13811" y="7924"/>
                  <a:pt x="13811" y="7927"/>
                </a:cubicBezTo>
                <a:cubicBezTo>
                  <a:pt x="13811" y="7931"/>
                  <a:pt x="13811" y="7931"/>
                  <a:pt x="13811" y="7931"/>
                </a:cubicBezTo>
                <a:cubicBezTo>
                  <a:pt x="13826" y="7931"/>
                  <a:pt x="13833" y="7931"/>
                  <a:pt x="13837" y="7931"/>
                </a:cubicBezTo>
                <a:cubicBezTo>
                  <a:pt x="13840" y="7931"/>
                  <a:pt x="13840" y="7931"/>
                  <a:pt x="13840" y="7931"/>
                </a:cubicBezTo>
                <a:lnTo>
                  <a:pt x="13840" y="7931"/>
                </a:lnTo>
                <a:cubicBezTo>
                  <a:pt x="13884" y="7931"/>
                  <a:pt x="13927" y="7931"/>
                  <a:pt x="13967" y="7935"/>
                </a:cubicBezTo>
                <a:cubicBezTo>
                  <a:pt x="14007" y="7939"/>
                  <a:pt x="14043" y="7946"/>
                  <a:pt x="14072" y="7961"/>
                </a:cubicBezTo>
                <a:cubicBezTo>
                  <a:pt x="14072" y="7946"/>
                  <a:pt x="14072" y="7931"/>
                  <a:pt x="14072" y="7920"/>
                </a:cubicBezTo>
                <a:cubicBezTo>
                  <a:pt x="14072" y="7908"/>
                  <a:pt x="14072" y="7901"/>
                  <a:pt x="14072" y="7901"/>
                </a:cubicBezTo>
                <a:cubicBezTo>
                  <a:pt x="14072" y="7886"/>
                  <a:pt x="14072" y="7878"/>
                  <a:pt x="14072" y="7875"/>
                </a:cubicBezTo>
                <a:cubicBezTo>
                  <a:pt x="14072" y="7871"/>
                  <a:pt x="14072" y="7871"/>
                  <a:pt x="14072" y="7871"/>
                </a:cubicBezTo>
                <a:cubicBezTo>
                  <a:pt x="14072" y="7856"/>
                  <a:pt x="14072" y="7848"/>
                  <a:pt x="14072" y="7841"/>
                </a:cubicBezTo>
                <a:cubicBezTo>
                  <a:pt x="14072" y="7833"/>
                  <a:pt x="14072" y="7826"/>
                  <a:pt x="14072" y="7811"/>
                </a:cubicBezTo>
                <a:lnTo>
                  <a:pt x="14101" y="7811"/>
                </a:lnTo>
                <a:cubicBezTo>
                  <a:pt x="14115" y="7796"/>
                  <a:pt x="14123" y="7788"/>
                  <a:pt x="14126" y="7785"/>
                </a:cubicBezTo>
                <a:cubicBezTo>
                  <a:pt x="14130" y="7781"/>
                  <a:pt x="14130" y="7781"/>
                  <a:pt x="14130" y="7781"/>
                </a:cubicBezTo>
                <a:cubicBezTo>
                  <a:pt x="14144" y="7781"/>
                  <a:pt x="14151" y="7781"/>
                  <a:pt x="14155" y="7781"/>
                </a:cubicBezTo>
                <a:cubicBezTo>
                  <a:pt x="14159" y="7781"/>
                  <a:pt x="14159" y="7781"/>
                  <a:pt x="14159" y="7781"/>
                </a:cubicBezTo>
                <a:cubicBezTo>
                  <a:pt x="14173" y="7796"/>
                  <a:pt x="14188" y="7811"/>
                  <a:pt x="14202" y="7822"/>
                </a:cubicBezTo>
                <a:cubicBezTo>
                  <a:pt x="14217" y="7833"/>
                  <a:pt x="14231" y="7841"/>
                  <a:pt x="14246" y="7841"/>
                </a:cubicBezTo>
                <a:cubicBezTo>
                  <a:pt x="14260" y="7856"/>
                  <a:pt x="14275" y="7863"/>
                  <a:pt x="14285" y="7867"/>
                </a:cubicBezTo>
                <a:cubicBezTo>
                  <a:pt x="14296" y="7871"/>
                  <a:pt x="14303" y="7871"/>
                  <a:pt x="14303" y="7871"/>
                </a:cubicBezTo>
                <a:cubicBezTo>
                  <a:pt x="14303" y="7856"/>
                  <a:pt x="14303" y="7848"/>
                  <a:pt x="14303" y="7845"/>
                </a:cubicBezTo>
                <a:cubicBezTo>
                  <a:pt x="14303" y="7841"/>
                  <a:pt x="14303" y="7841"/>
                  <a:pt x="14303" y="7841"/>
                </a:cubicBezTo>
                <a:cubicBezTo>
                  <a:pt x="14318" y="7841"/>
                  <a:pt x="14325" y="7841"/>
                  <a:pt x="14329" y="7841"/>
                </a:cubicBezTo>
                <a:cubicBezTo>
                  <a:pt x="14332" y="7841"/>
                  <a:pt x="14332" y="7841"/>
                  <a:pt x="14332" y="7841"/>
                </a:cubicBezTo>
                <a:cubicBezTo>
                  <a:pt x="14332" y="7826"/>
                  <a:pt x="14332" y="7818"/>
                  <a:pt x="14332" y="7815"/>
                </a:cubicBezTo>
                <a:cubicBezTo>
                  <a:pt x="14332" y="7811"/>
                  <a:pt x="14332" y="7811"/>
                  <a:pt x="14332" y="7811"/>
                </a:cubicBezTo>
                <a:cubicBezTo>
                  <a:pt x="14347" y="7811"/>
                  <a:pt x="14354" y="7811"/>
                  <a:pt x="14358" y="7811"/>
                </a:cubicBezTo>
                <a:cubicBezTo>
                  <a:pt x="14361" y="7811"/>
                  <a:pt x="14361" y="7811"/>
                  <a:pt x="14361" y="7811"/>
                </a:cubicBezTo>
                <a:cubicBezTo>
                  <a:pt x="14376" y="7841"/>
                  <a:pt x="14383" y="7856"/>
                  <a:pt x="14387" y="7863"/>
                </a:cubicBezTo>
                <a:cubicBezTo>
                  <a:pt x="14390" y="7871"/>
                  <a:pt x="14390" y="7871"/>
                  <a:pt x="14390" y="7871"/>
                </a:cubicBezTo>
                <a:cubicBezTo>
                  <a:pt x="14390" y="7886"/>
                  <a:pt x="14390" y="7893"/>
                  <a:pt x="14390" y="7897"/>
                </a:cubicBezTo>
                <a:cubicBezTo>
                  <a:pt x="14390" y="7901"/>
                  <a:pt x="14390" y="7901"/>
                  <a:pt x="14390" y="7901"/>
                </a:cubicBezTo>
                <a:cubicBezTo>
                  <a:pt x="14390" y="7916"/>
                  <a:pt x="14390" y="7931"/>
                  <a:pt x="14390" y="7946"/>
                </a:cubicBezTo>
                <a:cubicBezTo>
                  <a:pt x="14390" y="7961"/>
                  <a:pt x="14390" y="7976"/>
                  <a:pt x="14390" y="7991"/>
                </a:cubicBezTo>
                <a:cubicBezTo>
                  <a:pt x="14376" y="8021"/>
                  <a:pt x="14369" y="8051"/>
                  <a:pt x="14369" y="8085"/>
                </a:cubicBezTo>
                <a:cubicBezTo>
                  <a:pt x="14369" y="8119"/>
                  <a:pt x="14376" y="8156"/>
                  <a:pt x="14390" y="8201"/>
                </a:cubicBezTo>
                <a:lnTo>
                  <a:pt x="14390" y="8201"/>
                </a:lnTo>
                <a:cubicBezTo>
                  <a:pt x="14390" y="8216"/>
                  <a:pt x="14398" y="8224"/>
                  <a:pt x="14405" y="8231"/>
                </a:cubicBezTo>
                <a:cubicBezTo>
                  <a:pt x="14412" y="8239"/>
                  <a:pt x="14419" y="8246"/>
                  <a:pt x="14419" y="8261"/>
                </a:cubicBezTo>
                <a:cubicBezTo>
                  <a:pt x="14419" y="8261"/>
                  <a:pt x="14412" y="8269"/>
                  <a:pt x="14405" y="8280"/>
                </a:cubicBezTo>
                <a:cubicBezTo>
                  <a:pt x="14398" y="8292"/>
                  <a:pt x="14390" y="8307"/>
                  <a:pt x="14390" y="8322"/>
                </a:cubicBezTo>
                <a:lnTo>
                  <a:pt x="14390" y="8322"/>
                </a:lnTo>
                <a:cubicBezTo>
                  <a:pt x="14390" y="8337"/>
                  <a:pt x="14390" y="8344"/>
                  <a:pt x="14390" y="8348"/>
                </a:cubicBezTo>
                <a:cubicBezTo>
                  <a:pt x="14390" y="8352"/>
                  <a:pt x="14390" y="8352"/>
                  <a:pt x="14390" y="8352"/>
                </a:cubicBezTo>
                <a:cubicBezTo>
                  <a:pt x="14376" y="8382"/>
                  <a:pt x="14369" y="8397"/>
                  <a:pt x="14365" y="8404"/>
                </a:cubicBezTo>
                <a:cubicBezTo>
                  <a:pt x="14361" y="8412"/>
                  <a:pt x="14361" y="8412"/>
                  <a:pt x="14361" y="8412"/>
                </a:cubicBezTo>
                <a:lnTo>
                  <a:pt x="14361" y="8412"/>
                </a:lnTo>
                <a:cubicBezTo>
                  <a:pt x="14332" y="8472"/>
                  <a:pt x="14318" y="8502"/>
                  <a:pt x="14307" y="8517"/>
                </a:cubicBezTo>
                <a:cubicBezTo>
                  <a:pt x="14296" y="8532"/>
                  <a:pt x="14289" y="8532"/>
                  <a:pt x="14275" y="8532"/>
                </a:cubicBezTo>
                <a:cubicBezTo>
                  <a:pt x="14260" y="8547"/>
                  <a:pt x="14253" y="8554"/>
                  <a:pt x="14249" y="8558"/>
                </a:cubicBezTo>
                <a:cubicBezTo>
                  <a:pt x="14246" y="8562"/>
                  <a:pt x="14246" y="8562"/>
                  <a:pt x="14246" y="8562"/>
                </a:cubicBezTo>
                <a:lnTo>
                  <a:pt x="14246" y="8562"/>
                </a:lnTo>
                <a:cubicBezTo>
                  <a:pt x="14246" y="8577"/>
                  <a:pt x="14246" y="8584"/>
                  <a:pt x="14246" y="8588"/>
                </a:cubicBezTo>
                <a:cubicBezTo>
                  <a:pt x="14246" y="8592"/>
                  <a:pt x="14246" y="8592"/>
                  <a:pt x="14246" y="8592"/>
                </a:cubicBezTo>
                <a:cubicBezTo>
                  <a:pt x="14564" y="8607"/>
                  <a:pt x="14890" y="8614"/>
                  <a:pt x="15212" y="8622"/>
                </a:cubicBezTo>
                <a:cubicBezTo>
                  <a:pt x="15534" y="8629"/>
                  <a:pt x="15853" y="8637"/>
                  <a:pt x="16157" y="8652"/>
                </a:cubicBezTo>
                <a:cubicBezTo>
                  <a:pt x="16403" y="8652"/>
                  <a:pt x="16634" y="8652"/>
                  <a:pt x="16859" y="8652"/>
                </a:cubicBezTo>
                <a:cubicBezTo>
                  <a:pt x="17083" y="8652"/>
                  <a:pt x="17300" y="8652"/>
                  <a:pt x="17517" y="8652"/>
                </a:cubicBezTo>
                <a:moveTo>
                  <a:pt x="16041" y="1382"/>
                </a:moveTo>
                <a:cubicBezTo>
                  <a:pt x="15708" y="1202"/>
                  <a:pt x="15541" y="1112"/>
                  <a:pt x="15458" y="1066"/>
                </a:cubicBezTo>
                <a:cubicBezTo>
                  <a:pt x="15375" y="1021"/>
                  <a:pt x="15375" y="1021"/>
                  <a:pt x="15375" y="1021"/>
                </a:cubicBezTo>
                <a:lnTo>
                  <a:pt x="15375" y="1021"/>
                </a:lnTo>
                <a:cubicBezTo>
                  <a:pt x="15389" y="1021"/>
                  <a:pt x="15397" y="1021"/>
                  <a:pt x="15400" y="1021"/>
                </a:cubicBezTo>
                <a:cubicBezTo>
                  <a:pt x="15404" y="1021"/>
                  <a:pt x="15404" y="1021"/>
                  <a:pt x="15404" y="1021"/>
                </a:cubicBezTo>
                <a:cubicBezTo>
                  <a:pt x="15418" y="1036"/>
                  <a:pt x="15425" y="1044"/>
                  <a:pt x="15429" y="1048"/>
                </a:cubicBezTo>
                <a:cubicBezTo>
                  <a:pt x="15433" y="1051"/>
                  <a:pt x="15433" y="1051"/>
                  <a:pt x="15433" y="1051"/>
                </a:cubicBezTo>
                <a:cubicBezTo>
                  <a:pt x="15418" y="1051"/>
                  <a:pt x="15411" y="1051"/>
                  <a:pt x="15407" y="1051"/>
                </a:cubicBezTo>
                <a:cubicBezTo>
                  <a:pt x="15404" y="1051"/>
                  <a:pt x="15404" y="1051"/>
                  <a:pt x="15404" y="1051"/>
                </a:cubicBezTo>
                <a:cubicBezTo>
                  <a:pt x="15418" y="1051"/>
                  <a:pt x="15425" y="1051"/>
                  <a:pt x="15429" y="1051"/>
                </a:cubicBezTo>
                <a:cubicBezTo>
                  <a:pt x="15433" y="1051"/>
                  <a:pt x="15433" y="1051"/>
                  <a:pt x="15433" y="1051"/>
                </a:cubicBezTo>
                <a:cubicBezTo>
                  <a:pt x="15447" y="1051"/>
                  <a:pt x="15454" y="1051"/>
                  <a:pt x="15458" y="1051"/>
                </a:cubicBezTo>
                <a:cubicBezTo>
                  <a:pt x="15462" y="1051"/>
                  <a:pt x="15462" y="1051"/>
                  <a:pt x="15462" y="1051"/>
                </a:cubicBezTo>
                <a:cubicBezTo>
                  <a:pt x="15447" y="1051"/>
                  <a:pt x="15440" y="1051"/>
                  <a:pt x="15436" y="1051"/>
                </a:cubicBezTo>
                <a:cubicBezTo>
                  <a:pt x="15433" y="1051"/>
                  <a:pt x="15433" y="1051"/>
                  <a:pt x="15433" y="1051"/>
                </a:cubicBezTo>
                <a:cubicBezTo>
                  <a:pt x="15418" y="1051"/>
                  <a:pt x="15397" y="1044"/>
                  <a:pt x="15375" y="1033"/>
                </a:cubicBezTo>
                <a:cubicBezTo>
                  <a:pt x="15353" y="1021"/>
                  <a:pt x="15331" y="1006"/>
                  <a:pt x="15317" y="991"/>
                </a:cubicBezTo>
                <a:cubicBezTo>
                  <a:pt x="15331" y="991"/>
                  <a:pt x="15339" y="999"/>
                  <a:pt x="15346" y="1006"/>
                </a:cubicBezTo>
                <a:cubicBezTo>
                  <a:pt x="15353" y="1014"/>
                  <a:pt x="15360" y="1021"/>
                  <a:pt x="15375" y="1021"/>
                </a:cubicBezTo>
                <a:cubicBezTo>
                  <a:pt x="15375" y="1021"/>
                  <a:pt x="15368" y="1021"/>
                  <a:pt x="15357" y="1018"/>
                </a:cubicBezTo>
                <a:cubicBezTo>
                  <a:pt x="15346" y="1014"/>
                  <a:pt x="15331" y="1006"/>
                  <a:pt x="15317" y="991"/>
                </a:cubicBezTo>
                <a:cubicBezTo>
                  <a:pt x="15302" y="991"/>
                  <a:pt x="15295" y="991"/>
                  <a:pt x="15281" y="984"/>
                </a:cubicBezTo>
                <a:cubicBezTo>
                  <a:pt x="15266" y="976"/>
                  <a:pt x="15245" y="961"/>
                  <a:pt x="15201" y="931"/>
                </a:cubicBezTo>
                <a:cubicBezTo>
                  <a:pt x="15187" y="931"/>
                  <a:pt x="15179" y="931"/>
                  <a:pt x="15176" y="931"/>
                </a:cubicBezTo>
                <a:cubicBezTo>
                  <a:pt x="15172" y="931"/>
                  <a:pt x="15172" y="931"/>
                  <a:pt x="15172" y="931"/>
                </a:cubicBezTo>
                <a:cubicBezTo>
                  <a:pt x="15158" y="931"/>
                  <a:pt x="15150" y="931"/>
                  <a:pt x="15147" y="931"/>
                </a:cubicBezTo>
                <a:cubicBezTo>
                  <a:pt x="15143" y="931"/>
                  <a:pt x="15143" y="931"/>
                  <a:pt x="15143" y="931"/>
                </a:cubicBezTo>
                <a:cubicBezTo>
                  <a:pt x="15172" y="946"/>
                  <a:pt x="15201" y="954"/>
                  <a:pt x="15230" y="961"/>
                </a:cubicBezTo>
                <a:cubicBezTo>
                  <a:pt x="15259" y="969"/>
                  <a:pt x="15288" y="976"/>
                  <a:pt x="15317" y="991"/>
                </a:cubicBezTo>
                <a:lnTo>
                  <a:pt x="15317" y="991"/>
                </a:lnTo>
                <a:cubicBezTo>
                  <a:pt x="15317" y="1006"/>
                  <a:pt x="15317" y="1014"/>
                  <a:pt x="15317" y="1018"/>
                </a:cubicBezTo>
                <a:cubicBezTo>
                  <a:pt x="15317" y="1021"/>
                  <a:pt x="15317" y="1021"/>
                  <a:pt x="15317" y="1021"/>
                </a:cubicBezTo>
                <a:cubicBezTo>
                  <a:pt x="15331" y="1021"/>
                  <a:pt x="15346" y="1021"/>
                  <a:pt x="15360" y="1025"/>
                </a:cubicBezTo>
                <a:cubicBezTo>
                  <a:pt x="15375" y="1029"/>
                  <a:pt x="15389" y="1036"/>
                  <a:pt x="15404" y="1051"/>
                </a:cubicBezTo>
                <a:cubicBezTo>
                  <a:pt x="15404" y="1051"/>
                  <a:pt x="15404" y="1051"/>
                  <a:pt x="15407" y="1051"/>
                </a:cubicBezTo>
                <a:cubicBezTo>
                  <a:pt x="15411" y="1051"/>
                  <a:pt x="15418" y="1051"/>
                  <a:pt x="15433" y="1051"/>
                </a:cubicBezTo>
                <a:lnTo>
                  <a:pt x="15462" y="1082"/>
                </a:lnTo>
                <a:lnTo>
                  <a:pt x="15462" y="1082"/>
                </a:lnTo>
                <a:cubicBezTo>
                  <a:pt x="15476" y="1097"/>
                  <a:pt x="15483" y="1104"/>
                  <a:pt x="15487" y="1108"/>
                </a:cubicBezTo>
                <a:cubicBezTo>
                  <a:pt x="15491" y="1112"/>
                  <a:pt x="15491" y="1112"/>
                  <a:pt x="15491" y="1112"/>
                </a:cubicBezTo>
                <a:lnTo>
                  <a:pt x="15491" y="1112"/>
                </a:lnTo>
                <a:cubicBezTo>
                  <a:pt x="15505" y="1112"/>
                  <a:pt x="15512" y="1112"/>
                  <a:pt x="15516" y="1112"/>
                </a:cubicBezTo>
                <a:cubicBezTo>
                  <a:pt x="15520" y="1112"/>
                  <a:pt x="15520" y="1112"/>
                  <a:pt x="15520" y="1112"/>
                </a:cubicBezTo>
                <a:cubicBezTo>
                  <a:pt x="15505" y="1112"/>
                  <a:pt x="15498" y="1112"/>
                  <a:pt x="15494" y="1112"/>
                </a:cubicBezTo>
                <a:cubicBezTo>
                  <a:pt x="15491" y="1112"/>
                  <a:pt x="15491" y="1112"/>
                  <a:pt x="15491" y="1112"/>
                </a:cubicBezTo>
                <a:cubicBezTo>
                  <a:pt x="15491" y="1112"/>
                  <a:pt x="15447" y="1089"/>
                  <a:pt x="15393" y="1059"/>
                </a:cubicBezTo>
                <a:cubicBezTo>
                  <a:pt x="15339" y="1029"/>
                  <a:pt x="15273" y="991"/>
                  <a:pt x="15230" y="961"/>
                </a:cubicBezTo>
                <a:lnTo>
                  <a:pt x="15230" y="961"/>
                </a:lnTo>
                <a:cubicBezTo>
                  <a:pt x="15216" y="961"/>
                  <a:pt x="15201" y="954"/>
                  <a:pt x="15190" y="946"/>
                </a:cubicBezTo>
                <a:cubicBezTo>
                  <a:pt x="15179" y="939"/>
                  <a:pt x="15172" y="931"/>
                  <a:pt x="15172" y="931"/>
                </a:cubicBezTo>
                <a:cubicBezTo>
                  <a:pt x="15158" y="931"/>
                  <a:pt x="15150" y="931"/>
                  <a:pt x="15143" y="928"/>
                </a:cubicBezTo>
                <a:cubicBezTo>
                  <a:pt x="15136" y="924"/>
                  <a:pt x="15129" y="916"/>
                  <a:pt x="15114" y="901"/>
                </a:cubicBezTo>
                <a:lnTo>
                  <a:pt x="15114" y="901"/>
                </a:lnTo>
                <a:cubicBezTo>
                  <a:pt x="15100" y="901"/>
                  <a:pt x="15092" y="901"/>
                  <a:pt x="15074" y="894"/>
                </a:cubicBezTo>
                <a:cubicBezTo>
                  <a:pt x="15056" y="886"/>
                  <a:pt x="15027" y="871"/>
                  <a:pt x="14969" y="841"/>
                </a:cubicBezTo>
                <a:lnTo>
                  <a:pt x="14969" y="841"/>
                </a:lnTo>
                <a:cubicBezTo>
                  <a:pt x="14955" y="826"/>
                  <a:pt x="14933" y="819"/>
                  <a:pt x="14912" y="811"/>
                </a:cubicBezTo>
                <a:cubicBezTo>
                  <a:pt x="14890" y="804"/>
                  <a:pt x="14868" y="796"/>
                  <a:pt x="14854" y="781"/>
                </a:cubicBezTo>
                <a:lnTo>
                  <a:pt x="14854" y="781"/>
                </a:lnTo>
                <a:cubicBezTo>
                  <a:pt x="14825" y="766"/>
                  <a:pt x="14796" y="759"/>
                  <a:pt x="14767" y="751"/>
                </a:cubicBezTo>
                <a:cubicBezTo>
                  <a:pt x="14738" y="744"/>
                  <a:pt x="14709" y="736"/>
                  <a:pt x="14680" y="721"/>
                </a:cubicBezTo>
                <a:lnTo>
                  <a:pt x="14680" y="721"/>
                </a:lnTo>
                <a:cubicBezTo>
                  <a:pt x="14636" y="706"/>
                  <a:pt x="14600" y="691"/>
                  <a:pt x="14564" y="676"/>
                </a:cubicBezTo>
                <a:cubicBezTo>
                  <a:pt x="14528" y="661"/>
                  <a:pt x="14492" y="646"/>
                  <a:pt x="14448" y="631"/>
                </a:cubicBezTo>
                <a:cubicBezTo>
                  <a:pt x="14434" y="631"/>
                  <a:pt x="14427" y="631"/>
                  <a:pt x="14423" y="631"/>
                </a:cubicBezTo>
                <a:cubicBezTo>
                  <a:pt x="14419" y="631"/>
                  <a:pt x="14419" y="631"/>
                  <a:pt x="14419" y="631"/>
                </a:cubicBezTo>
                <a:lnTo>
                  <a:pt x="14419" y="631"/>
                </a:lnTo>
                <a:lnTo>
                  <a:pt x="14448" y="631"/>
                </a:lnTo>
                <a:cubicBezTo>
                  <a:pt x="14448" y="631"/>
                  <a:pt x="14441" y="631"/>
                  <a:pt x="14430" y="631"/>
                </a:cubicBezTo>
                <a:cubicBezTo>
                  <a:pt x="14419" y="631"/>
                  <a:pt x="14405" y="631"/>
                  <a:pt x="14390" y="631"/>
                </a:cubicBezTo>
                <a:cubicBezTo>
                  <a:pt x="14405" y="631"/>
                  <a:pt x="14419" y="631"/>
                  <a:pt x="14434" y="635"/>
                </a:cubicBezTo>
                <a:cubicBezTo>
                  <a:pt x="14448" y="638"/>
                  <a:pt x="14463" y="646"/>
                  <a:pt x="14477" y="661"/>
                </a:cubicBezTo>
                <a:lnTo>
                  <a:pt x="14477" y="661"/>
                </a:lnTo>
                <a:cubicBezTo>
                  <a:pt x="14463" y="661"/>
                  <a:pt x="14455" y="661"/>
                  <a:pt x="14452" y="661"/>
                </a:cubicBezTo>
                <a:cubicBezTo>
                  <a:pt x="14448" y="661"/>
                  <a:pt x="14448" y="661"/>
                  <a:pt x="14448" y="661"/>
                </a:cubicBezTo>
                <a:cubicBezTo>
                  <a:pt x="14448" y="646"/>
                  <a:pt x="14441" y="638"/>
                  <a:pt x="14434" y="635"/>
                </a:cubicBezTo>
                <a:cubicBezTo>
                  <a:pt x="14427" y="631"/>
                  <a:pt x="14419" y="631"/>
                  <a:pt x="14419" y="631"/>
                </a:cubicBezTo>
                <a:cubicBezTo>
                  <a:pt x="14405" y="631"/>
                  <a:pt x="14390" y="623"/>
                  <a:pt x="14372" y="616"/>
                </a:cubicBezTo>
                <a:cubicBezTo>
                  <a:pt x="14354" y="608"/>
                  <a:pt x="14332" y="601"/>
                  <a:pt x="14303" y="601"/>
                </a:cubicBezTo>
                <a:lnTo>
                  <a:pt x="14303" y="601"/>
                </a:lnTo>
                <a:cubicBezTo>
                  <a:pt x="14303" y="601"/>
                  <a:pt x="14296" y="601"/>
                  <a:pt x="14275" y="593"/>
                </a:cubicBezTo>
                <a:cubicBezTo>
                  <a:pt x="14253" y="586"/>
                  <a:pt x="14217" y="571"/>
                  <a:pt x="14159" y="541"/>
                </a:cubicBezTo>
                <a:cubicBezTo>
                  <a:pt x="14159" y="541"/>
                  <a:pt x="14151" y="541"/>
                  <a:pt x="14141" y="537"/>
                </a:cubicBezTo>
                <a:cubicBezTo>
                  <a:pt x="14130" y="533"/>
                  <a:pt x="14115" y="526"/>
                  <a:pt x="14101" y="511"/>
                </a:cubicBezTo>
                <a:cubicBezTo>
                  <a:pt x="14086" y="526"/>
                  <a:pt x="14079" y="533"/>
                  <a:pt x="14075" y="537"/>
                </a:cubicBezTo>
                <a:cubicBezTo>
                  <a:pt x="14072" y="541"/>
                  <a:pt x="14072" y="541"/>
                  <a:pt x="14072" y="541"/>
                </a:cubicBezTo>
                <a:cubicBezTo>
                  <a:pt x="14231" y="586"/>
                  <a:pt x="14311" y="608"/>
                  <a:pt x="14358" y="623"/>
                </a:cubicBezTo>
                <a:cubicBezTo>
                  <a:pt x="14405" y="638"/>
                  <a:pt x="14419" y="646"/>
                  <a:pt x="14448" y="661"/>
                </a:cubicBezTo>
                <a:cubicBezTo>
                  <a:pt x="14434" y="661"/>
                  <a:pt x="14427" y="661"/>
                  <a:pt x="14423" y="661"/>
                </a:cubicBezTo>
                <a:cubicBezTo>
                  <a:pt x="14419" y="661"/>
                  <a:pt x="14419" y="661"/>
                  <a:pt x="14419" y="661"/>
                </a:cubicBezTo>
                <a:cubicBezTo>
                  <a:pt x="14419" y="661"/>
                  <a:pt x="14427" y="668"/>
                  <a:pt x="14437" y="676"/>
                </a:cubicBezTo>
                <a:cubicBezTo>
                  <a:pt x="14448" y="683"/>
                  <a:pt x="14463" y="691"/>
                  <a:pt x="14477" y="691"/>
                </a:cubicBezTo>
                <a:lnTo>
                  <a:pt x="14477" y="691"/>
                </a:lnTo>
                <a:lnTo>
                  <a:pt x="14477" y="691"/>
                </a:lnTo>
                <a:lnTo>
                  <a:pt x="14477" y="691"/>
                </a:lnTo>
                <a:lnTo>
                  <a:pt x="14477" y="691"/>
                </a:lnTo>
                <a:lnTo>
                  <a:pt x="14477" y="691"/>
                </a:lnTo>
                <a:lnTo>
                  <a:pt x="14477" y="691"/>
                </a:lnTo>
                <a:cubicBezTo>
                  <a:pt x="14492" y="706"/>
                  <a:pt x="14499" y="713"/>
                  <a:pt x="14506" y="717"/>
                </a:cubicBezTo>
                <a:cubicBezTo>
                  <a:pt x="14513" y="721"/>
                  <a:pt x="14521" y="721"/>
                  <a:pt x="14535" y="721"/>
                </a:cubicBezTo>
                <a:cubicBezTo>
                  <a:pt x="14535" y="721"/>
                  <a:pt x="14542" y="721"/>
                  <a:pt x="14550" y="725"/>
                </a:cubicBezTo>
                <a:cubicBezTo>
                  <a:pt x="14557" y="729"/>
                  <a:pt x="14564" y="736"/>
                  <a:pt x="14564" y="751"/>
                </a:cubicBezTo>
                <a:cubicBezTo>
                  <a:pt x="14564" y="721"/>
                  <a:pt x="14564" y="721"/>
                  <a:pt x="14477" y="721"/>
                </a:cubicBezTo>
                <a:cubicBezTo>
                  <a:pt x="14448" y="721"/>
                  <a:pt x="14448" y="721"/>
                  <a:pt x="14448" y="721"/>
                </a:cubicBezTo>
                <a:cubicBezTo>
                  <a:pt x="14434" y="706"/>
                  <a:pt x="14427" y="698"/>
                  <a:pt x="14423" y="695"/>
                </a:cubicBezTo>
                <a:cubicBezTo>
                  <a:pt x="14419" y="691"/>
                  <a:pt x="14419" y="691"/>
                  <a:pt x="14419" y="691"/>
                </a:cubicBezTo>
                <a:cubicBezTo>
                  <a:pt x="14448" y="706"/>
                  <a:pt x="14470" y="721"/>
                  <a:pt x="14488" y="732"/>
                </a:cubicBezTo>
                <a:cubicBezTo>
                  <a:pt x="14506" y="744"/>
                  <a:pt x="14521" y="751"/>
                  <a:pt x="14535" y="751"/>
                </a:cubicBezTo>
                <a:lnTo>
                  <a:pt x="14535" y="751"/>
                </a:lnTo>
                <a:cubicBezTo>
                  <a:pt x="14550" y="766"/>
                  <a:pt x="14564" y="774"/>
                  <a:pt x="14575" y="781"/>
                </a:cubicBezTo>
                <a:cubicBezTo>
                  <a:pt x="14586" y="789"/>
                  <a:pt x="14593" y="796"/>
                  <a:pt x="14593" y="811"/>
                </a:cubicBezTo>
                <a:lnTo>
                  <a:pt x="14593" y="811"/>
                </a:lnTo>
                <a:cubicBezTo>
                  <a:pt x="14622" y="841"/>
                  <a:pt x="14636" y="856"/>
                  <a:pt x="14676" y="882"/>
                </a:cubicBezTo>
                <a:cubicBezTo>
                  <a:pt x="14716" y="909"/>
                  <a:pt x="14781" y="946"/>
                  <a:pt x="14912" y="1021"/>
                </a:cubicBezTo>
                <a:cubicBezTo>
                  <a:pt x="14926" y="1021"/>
                  <a:pt x="14933" y="1021"/>
                  <a:pt x="14940" y="1021"/>
                </a:cubicBezTo>
                <a:cubicBezTo>
                  <a:pt x="14948" y="1021"/>
                  <a:pt x="14955" y="1021"/>
                  <a:pt x="14969" y="1021"/>
                </a:cubicBezTo>
                <a:cubicBezTo>
                  <a:pt x="14969" y="1036"/>
                  <a:pt x="14969" y="1044"/>
                  <a:pt x="14969" y="1048"/>
                </a:cubicBezTo>
                <a:cubicBezTo>
                  <a:pt x="14969" y="1051"/>
                  <a:pt x="14969" y="1051"/>
                  <a:pt x="14969" y="1051"/>
                </a:cubicBezTo>
                <a:lnTo>
                  <a:pt x="14969" y="1051"/>
                </a:lnTo>
                <a:lnTo>
                  <a:pt x="14969" y="1051"/>
                </a:lnTo>
                <a:cubicBezTo>
                  <a:pt x="14955" y="1051"/>
                  <a:pt x="14948" y="1051"/>
                  <a:pt x="14940" y="1051"/>
                </a:cubicBezTo>
                <a:cubicBezTo>
                  <a:pt x="14933" y="1051"/>
                  <a:pt x="14926" y="1051"/>
                  <a:pt x="14912" y="1051"/>
                </a:cubicBezTo>
                <a:cubicBezTo>
                  <a:pt x="14912" y="1066"/>
                  <a:pt x="14912" y="1074"/>
                  <a:pt x="14908" y="1078"/>
                </a:cubicBezTo>
                <a:cubicBezTo>
                  <a:pt x="14904" y="1082"/>
                  <a:pt x="14897" y="1082"/>
                  <a:pt x="14883" y="1082"/>
                </a:cubicBezTo>
                <a:cubicBezTo>
                  <a:pt x="14897" y="1082"/>
                  <a:pt x="14904" y="1082"/>
                  <a:pt x="14908" y="1082"/>
                </a:cubicBezTo>
                <a:cubicBezTo>
                  <a:pt x="14912" y="1082"/>
                  <a:pt x="14912" y="1082"/>
                  <a:pt x="14912" y="1082"/>
                </a:cubicBezTo>
                <a:cubicBezTo>
                  <a:pt x="14912" y="1097"/>
                  <a:pt x="14912" y="1104"/>
                  <a:pt x="14912" y="1108"/>
                </a:cubicBezTo>
                <a:cubicBezTo>
                  <a:pt x="14912" y="1112"/>
                  <a:pt x="14912" y="1112"/>
                  <a:pt x="14912" y="1112"/>
                </a:cubicBezTo>
                <a:cubicBezTo>
                  <a:pt x="14912" y="1112"/>
                  <a:pt x="14912" y="1112"/>
                  <a:pt x="14908" y="1112"/>
                </a:cubicBezTo>
                <a:cubicBezTo>
                  <a:pt x="14904" y="1112"/>
                  <a:pt x="14897" y="1112"/>
                  <a:pt x="14883" y="1112"/>
                </a:cubicBezTo>
                <a:cubicBezTo>
                  <a:pt x="14897" y="1112"/>
                  <a:pt x="14969" y="1149"/>
                  <a:pt x="15042" y="1190"/>
                </a:cubicBezTo>
                <a:cubicBezTo>
                  <a:pt x="15114" y="1232"/>
                  <a:pt x="15187" y="1277"/>
                  <a:pt x="15201" y="1292"/>
                </a:cubicBezTo>
                <a:cubicBezTo>
                  <a:pt x="15216" y="1292"/>
                  <a:pt x="15223" y="1292"/>
                  <a:pt x="15226" y="1292"/>
                </a:cubicBezTo>
                <a:cubicBezTo>
                  <a:pt x="15230" y="1292"/>
                  <a:pt x="15230" y="1292"/>
                  <a:pt x="15230" y="1292"/>
                </a:cubicBezTo>
                <a:cubicBezTo>
                  <a:pt x="15230" y="1292"/>
                  <a:pt x="15237" y="1292"/>
                  <a:pt x="15255" y="1296"/>
                </a:cubicBezTo>
                <a:cubicBezTo>
                  <a:pt x="15273" y="1299"/>
                  <a:pt x="15302" y="1307"/>
                  <a:pt x="15346" y="1322"/>
                </a:cubicBezTo>
                <a:cubicBezTo>
                  <a:pt x="15346" y="1337"/>
                  <a:pt x="15353" y="1344"/>
                  <a:pt x="15360" y="1348"/>
                </a:cubicBezTo>
                <a:cubicBezTo>
                  <a:pt x="15368" y="1352"/>
                  <a:pt x="15375" y="1352"/>
                  <a:pt x="15375" y="1352"/>
                </a:cubicBezTo>
                <a:cubicBezTo>
                  <a:pt x="15389" y="1367"/>
                  <a:pt x="15397" y="1374"/>
                  <a:pt x="15400" y="1378"/>
                </a:cubicBezTo>
                <a:cubicBezTo>
                  <a:pt x="15404" y="1382"/>
                  <a:pt x="15404" y="1382"/>
                  <a:pt x="15404" y="1382"/>
                </a:cubicBezTo>
                <a:cubicBezTo>
                  <a:pt x="15389" y="1382"/>
                  <a:pt x="15382" y="1382"/>
                  <a:pt x="15353" y="1371"/>
                </a:cubicBezTo>
                <a:cubicBezTo>
                  <a:pt x="15324" y="1359"/>
                  <a:pt x="15273" y="1337"/>
                  <a:pt x="15172" y="1292"/>
                </a:cubicBezTo>
                <a:lnTo>
                  <a:pt x="15143" y="1292"/>
                </a:lnTo>
                <a:cubicBezTo>
                  <a:pt x="15129" y="1292"/>
                  <a:pt x="15114" y="1284"/>
                  <a:pt x="15100" y="1277"/>
                </a:cubicBezTo>
                <a:cubicBezTo>
                  <a:pt x="15085" y="1269"/>
                  <a:pt x="15071" y="1262"/>
                  <a:pt x="15056" y="1262"/>
                </a:cubicBezTo>
                <a:cubicBezTo>
                  <a:pt x="15042" y="1247"/>
                  <a:pt x="15035" y="1239"/>
                  <a:pt x="15031" y="1235"/>
                </a:cubicBezTo>
                <a:cubicBezTo>
                  <a:pt x="15027" y="1232"/>
                  <a:pt x="15027" y="1232"/>
                  <a:pt x="15027" y="1232"/>
                </a:cubicBezTo>
                <a:cubicBezTo>
                  <a:pt x="15027" y="1247"/>
                  <a:pt x="15027" y="1254"/>
                  <a:pt x="15027" y="1258"/>
                </a:cubicBezTo>
                <a:cubicBezTo>
                  <a:pt x="15027" y="1262"/>
                  <a:pt x="15027" y="1262"/>
                  <a:pt x="15027" y="1262"/>
                </a:cubicBezTo>
                <a:cubicBezTo>
                  <a:pt x="15042" y="1277"/>
                  <a:pt x="15049" y="1284"/>
                  <a:pt x="15053" y="1288"/>
                </a:cubicBezTo>
                <a:cubicBezTo>
                  <a:pt x="15056" y="1292"/>
                  <a:pt x="15056" y="1292"/>
                  <a:pt x="15056" y="1292"/>
                </a:cubicBezTo>
                <a:cubicBezTo>
                  <a:pt x="15085" y="1292"/>
                  <a:pt x="15100" y="1292"/>
                  <a:pt x="15114" y="1299"/>
                </a:cubicBezTo>
                <a:cubicBezTo>
                  <a:pt x="15129" y="1307"/>
                  <a:pt x="15143" y="1322"/>
                  <a:pt x="15172" y="1352"/>
                </a:cubicBezTo>
                <a:cubicBezTo>
                  <a:pt x="15172" y="1352"/>
                  <a:pt x="15172" y="1352"/>
                  <a:pt x="15165" y="1348"/>
                </a:cubicBezTo>
                <a:cubicBezTo>
                  <a:pt x="15158" y="1344"/>
                  <a:pt x="15143" y="1337"/>
                  <a:pt x="15114" y="1322"/>
                </a:cubicBezTo>
                <a:cubicBezTo>
                  <a:pt x="15100" y="1322"/>
                  <a:pt x="15092" y="1322"/>
                  <a:pt x="15089" y="1322"/>
                </a:cubicBezTo>
                <a:cubicBezTo>
                  <a:pt x="15085" y="1322"/>
                  <a:pt x="15085" y="1322"/>
                  <a:pt x="15085" y="1322"/>
                </a:cubicBezTo>
                <a:cubicBezTo>
                  <a:pt x="15114" y="1352"/>
                  <a:pt x="15143" y="1374"/>
                  <a:pt x="15168" y="1389"/>
                </a:cubicBezTo>
                <a:cubicBezTo>
                  <a:pt x="15194" y="1404"/>
                  <a:pt x="15216" y="1412"/>
                  <a:pt x="15230" y="1412"/>
                </a:cubicBezTo>
                <a:lnTo>
                  <a:pt x="15230" y="1412"/>
                </a:lnTo>
                <a:lnTo>
                  <a:pt x="15230" y="1412"/>
                </a:lnTo>
                <a:lnTo>
                  <a:pt x="15230" y="1412"/>
                </a:lnTo>
                <a:lnTo>
                  <a:pt x="15230" y="1412"/>
                </a:lnTo>
                <a:cubicBezTo>
                  <a:pt x="15245" y="1412"/>
                  <a:pt x="15252" y="1412"/>
                  <a:pt x="15255" y="1412"/>
                </a:cubicBezTo>
                <a:cubicBezTo>
                  <a:pt x="15259" y="1412"/>
                  <a:pt x="15259" y="1412"/>
                  <a:pt x="15259" y="1412"/>
                </a:cubicBezTo>
                <a:lnTo>
                  <a:pt x="15259" y="1412"/>
                </a:lnTo>
                <a:lnTo>
                  <a:pt x="15259" y="1412"/>
                </a:lnTo>
                <a:lnTo>
                  <a:pt x="15259" y="1412"/>
                </a:lnTo>
                <a:cubicBezTo>
                  <a:pt x="15302" y="1427"/>
                  <a:pt x="15346" y="1450"/>
                  <a:pt x="15378" y="1468"/>
                </a:cubicBezTo>
                <a:cubicBezTo>
                  <a:pt x="15411" y="1487"/>
                  <a:pt x="15433" y="1502"/>
                  <a:pt x="15433" y="1502"/>
                </a:cubicBezTo>
                <a:cubicBezTo>
                  <a:pt x="15389" y="1472"/>
                  <a:pt x="15339" y="1457"/>
                  <a:pt x="15288" y="1442"/>
                </a:cubicBezTo>
                <a:cubicBezTo>
                  <a:pt x="15237" y="1427"/>
                  <a:pt x="15187" y="1412"/>
                  <a:pt x="15143" y="1382"/>
                </a:cubicBezTo>
                <a:cubicBezTo>
                  <a:pt x="15129" y="1382"/>
                  <a:pt x="15114" y="1374"/>
                  <a:pt x="15103" y="1367"/>
                </a:cubicBezTo>
                <a:cubicBezTo>
                  <a:pt x="15092" y="1359"/>
                  <a:pt x="15085" y="1352"/>
                  <a:pt x="15085" y="1352"/>
                </a:cubicBezTo>
                <a:cubicBezTo>
                  <a:pt x="14998" y="1292"/>
                  <a:pt x="14955" y="1262"/>
                  <a:pt x="14922" y="1243"/>
                </a:cubicBezTo>
                <a:cubicBezTo>
                  <a:pt x="14890" y="1224"/>
                  <a:pt x="14868" y="1217"/>
                  <a:pt x="14825" y="1202"/>
                </a:cubicBezTo>
                <a:lnTo>
                  <a:pt x="14825" y="1202"/>
                </a:lnTo>
                <a:lnTo>
                  <a:pt x="14825" y="1202"/>
                </a:lnTo>
                <a:lnTo>
                  <a:pt x="14825" y="1202"/>
                </a:lnTo>
                <a:lnTo>
                  <a:pt x="14825" y="1202"/>
                </a:lnTo>
                <a:lnTo>
                  <a:pt x="14825" y="1202"/>
                </a:lnTo>
                <a:lnTo>
                  <a:pt x="14825" y="1202"/>
                </a:lnTo>
                <a:lnTo>
                  <a:pt x="14825" y="1202"/>
                </a:lnTo>
                <a:lnTo>
                  <a:pt x="14825" y="1202"/>
                </a:lnTo>
                <a:cubicBezTo>
                  <a:pt x="14897" y="1247"/>
                  <a:pt x="14933" y="1269"/>
                  <a:pt x="14951" y="1281"/>
                </a:cubicBezTo>
                <a:cubicBezTo>
                  <a:pt x="14969" y="1292"/>
                  <a:pt x="14969" y="1292"/>
                  <a:pt x="14969" y="1292"/>
                </a:cubicBezTo>
                <a:cubicBezTo>
                  <a:pt x="14984" y="1307"/>
                  <a:pt x="14991" y="1314"/>
                  <a:pt x="14998" y="1318"/>
                </a:cubicBezTo>
                <a:cubicBezTo>
                  <a:pt x="15006" y="1322"/>
                  <a:pt x="15013" y="1322"/>
                  <a:pt x="15027" y="1322"/>
                </a:cubicBezTo>
                <a:cubicBezTo>
                  <a:pt x="15013" y="1322"/>
                  <a:pt x="15006" y="1322"/>
                  <a:pt x="15002" y="1322"/>
                </a:cubicBezTo>
                <a:cubicBezTo>
                  <a:pt x="14998" y="1322"/>
                  <a:pt x="14998" y="1322"/>
                  <a:pt x="14998" y="1322"/>
                </a:cubicBezTo>
                <a:cubicBezTo>
                  <a:pt x="15013" y="1352"/>
                  <a:pt x="15035" y="1374"/>
                  <a:pt x="15053" y="1389"/>
                </a:cubicBezTo>
                <a:cubicBezTo>
                  <a:pt x="15071" y="1404"/>
                  <a:pt x="15085" y="1412"/>
                  <a:pt x="15085" y="1412"/>
                </a:cubicBezTo>
                <a:cubicBezTo>
                  <a:pt x="15085" y="1427"/>
                  <a:pt x="15085" y="1434"/>
                  <a:pt x="15085" y="1438"/>
                </a:cubicBezTo>
                <a:cubicBezTo>
                  <a:pt x="15085" y="1442"/>
                  <a:pt x="15085" y="1442"/>
                  <a:pt x="15085" y="1442"/>
                </a:cubicBezTo>
                <a:cubicBezTo>
                  <a:pt x="15216" y="1517"/>
                  <a:pt x="15281" y="1555"/>
                  <a:pt x="15321" y="1577"/>
                </a:cubicBezTo>
                <a:cubicBezTo>
                  <a:pt x="15360" y="1600"/>
                  <a:pt x="15375" y="1607"/>
                  <a:pt x="15404" y="1622"/>
                </a:cubicBezTo>
                <a:cubicBezTo>
                  <a:pt x="15404" y="1637"/>
                  <a:pt x="15404" y="1645"/>
                  <a:pt x="15404" y="1649"/>
                </a:cubicBezTo>
                <a:cubicBezTo>
                  <a:pt x="15404" y="1652"/>
                  <a:pt x="15404" y="1652"/>
                  <a:pt x="15404" y="1652"/>
                </a:cubicBezTo>
                <a:cubicBezTo>
                  <a:pt x="15433" y="1667"/>
                  <a:pt x="15469" y="1690"/>
                  <a:pt x="15505" y="1716"/>
                </a:cubicBezTo>
                <a:cubicBezTo>
                  <a:pt x="15541" y="1742"/>
                  <a:pt x="15577" y="1772"/>
                  <a:pt x="15606" y="1803"/>
                </a:cubicBezTo>
                <a:cubicBezTo>
                  <a:pt x="15621" y="1803"/>
                  <a:pt x="15635" y="1803"/>
                  <a:pt x="15646" y="1803"/>
                </a:cubicBezTo>
                <a:cubicBezTo>
                  <a:pt x="15657" y="1803"/>
                  <a:pt x="15664" y="1803"/>
                  <a:pt x="15664" y="1803"/>
                </a:cubicBezTo>
                <a:cubicBezTo>
                  <a:pt x="15664" y="1787"/>
                  <a:pt x="15657" y="1780"/>
                  <a:pt x="15650" y="1772"/>
                </a:cubicBezTo>
                <a:cubicBezTo>
                  <a:pt x="15643" y="1765"/>
                  <a:pt x="15635" y="1757"/>
                  <a:pt x="15635" y="1742"/>
                </a:cubicBezTo>
                <a:lnTo>
                  <a:pt x="15635" y="1742"/>
                </a:lnTo>
                <a:cubicBezTo>
                  <a:pt x="15722" y="1772"/>
                  <a:pt x="15795" y="1825"/>
                  <a:pt x="15867" y="1878"/>
                </a:cubicBezTo>
                <a:cubicBezTo>
                  <a:pt x="15939" y="1930"/>
                  <a:pt x="16012" y="1983"/>
                  <a:pt x="16099" y="2013"/>
                </a:cubicBezTo>
                <a:cubicBezTo>
                  <a:pt x="16113" y="2028"/>
                  <a:pt x="16128" y="2035"/>
                  <a:pt x="16142" y="2043"/>
                </a:cubicBezTo>
                <a:cubicBezTo>
                  <a:pt x="16157" y="2050"/>
                  <a:pt x="16171" y="2058"/>
                  <a:pt x="16186" y="2073"/>
                </a:cubicBezTo>
                <a:cubicBezTo>
                  <a:pt x="16171" y="2088"/>
                  <a:pt x="16164" y="2095"/>
                  <a:pt x="16160" y="2099"/>
                </a:cubicBezTo>
                <a:cubicBezTo>
                  <a:pt x="16157" y="2103"/>
                  <a:pt x="16157" y="2103"/>
                  <a:pt x="16157" y="2103"/>
                </a:cubicBezTo>
                <a:cubicBezTo>
                  <a:pt x="16113" y="2073"/>
                  <a:pt x="16091" y="2058"/>
                  <a:pt x="16073" y="2047"/>
                </a:cubicBezTo>
                <a:cubicBezTo>
                  <a:pt x="16055" y="2035"/>
                  <a:pt x="16041" y="2028"/>
                  <a:pt x="16012" y="2013"/>
                </a:cubicBezTo>
                <a:cubicBezTo>
                  <a:pt x="16012" y="1998"/>
                  <a:pt x="16012" y="1990"/>
                  <a:pt x="16008" y="1987"/>
                </a:cubicBezTo>
                <a:cubicBezTo>
                  <a:pt x="16005" y="1983"/>
                  <a:pt x="15997" y="1983"/>
                  <a:pt x="15983" y="1983"/>
                </a:cubicBezTo>
                <a:cubicBezTo>
                  <a:pt x="15983" y="1983"/>
                  <a:pt x="15939" y="1945"/>
                  <a:pt x="15889" y="1911"/>
                </a:cubicBezTo>
                <a:cubicBezTo>
                  <a:pt x="15838" y="1878"/>
                  <a:pt x="15780" y="1848"/>
                  <a:pt x="15751" y="1863"/>
                </a:cubicBezTo>
                <a:cubicBezTo>
                  <a:pt x="15737" y="1863"/>
                  <a:pt x="15729" y="1863"/>
                  <a:pt x="15726" y="1863"/>
                </a:cubicBezTo>
                <a:cubicBezTo>
                  <a:pt x="15722" y="1863"/>
                  <a:pt x="15722" y="1863"/>
                  <a:pt x="15722" y="1863"/>
                </a:cubicBezTo>
                <a:cubicBezTo>
                  <a:pt x="15737" y="1893"/>
                  <a:pt x="15816" y="1975"/>
                  <a:pt x="15892" y="2050"/>
                </a:cubicBezTo>
                <a:cubicBezTo>
                  <a:pt x="15968" y="2125"/>
                  <a:pt x="16041" y="2193"/>
                  <a:pt x="16041" y="2193"/>
                </a:cubicBezTo>
                <a:cubicBezTo>
                  <a:pt x="16026" y="2193"/>
                  <a:pt x="16019" y="2193"/>
                  <a:pt x="16015" y="2193"/>
                </a:cubicBezTo>
                <a:cubicBezTo>
                  <a:pt x="16012" y="2193"/>
                  <a:pt x="16012" y="2193"/>
                  <a:pt x="16012" y="2193"/>
                </a:cubicBezTo>
                <a:cubicBezTo>
                  <a:pt x="16012" y="2193"/>
                  <a:pt x="16012" y="2201"/>
                  <a:pt x="16012" y="2212"/>
                </a:cubicBezTo>
                <a:cubicBezTo>
                  <a:pt x="16012" y="2223"/>
                  <a:pt x="16012" y="2238"/>
                  <a:pt x="16012" y="2253"/>
                </a:cubicBezTo>
                <a:lnTo>
                  <a:pt x="16041" y="2283"/>
                </a:lnTo>
                <a:lnTo>
                  <a:pt x="16041" y="2283"/>
                </a:lnTo>
                <a:cubicBezTo>
                  <a:pt x="16026" y="2283"/>
                  <a:pt x="16019" y="2283"/>
                  <a:pt x="16008" y="2283"/>
                </a:cubicBezTo>
                <a:cubicBezTo>
                  <a:pt x="15997" y="2283"/>
                  <a:pt x="15983" y="2283"/>
                  <a:pt x="15954" y="2283"/>
                </a:cubicBezTo>
                <a:cubicBezTo>
                  <a:pt x="15925" y="2253"/>
                  <a:pt x="15896" y="2253"/>
                  <a:pt x="15867" y="2253"/>
                </a:cubicBezTo>
                <a:cubicBezTo>
                  <a:pt x="15838" y="2253"/>
                  <a:pt x="15838" y="2253"/>
                  <a:pt x="15838" y="2253"/>
                </a:cubicBezTo>
                <a:cubicBezTo>
                  <a:pt x="15838" y="2238"/>
                  <a:pt x="15831" y="2231"/>
                  <a:pt x="15824" y="2223"/>
                </a:cubicBezTo>
                <a:cubicBezTo>
                  <a:pt x="15816" y="2216"/>
                  <a:pt x="15809" y="2208"/>
                  <a:pt x="15809" y="2193"/>
                </a:cubicBezTo>
                <a:cubicBezTo>
                  <a:pt x="15824" y="2193"/>
                  <a:pt x="15838" y="2201"/>
                  <a:pt x="15856" y="2208"/>
                </a:cubicBezTo>
                <a:cubicBezTo>
                  <a:pt x="15874" y="2216"/>
                  <a:pt x="15896" y="2223"/>
                  <a:pt x="15925" y="2223"/>
                </a:cubicBezTo>
                <a:cubicBezTo>
                  <a:pt x="15925" y="2208"/>
                  <a:pt x="15925" y="2193"/>
                  <a:pt x="15914" y="2167"/>
                </a:cubicBezTo>
                <a:cubicBezTo>
                  <a:pt x="15903" y="2140"/>
                  <a:pt x="15881" y="2103"/>
                  <a:pt x="15838" y="2043"/>
                </a:cubicBezTo>
                <a:cubicBezTo>
                  <a:pt x="15838" y="2043"/>
                  <a:pt x="15838" y="2043"/>
                  <a:pt x="15787" y="2002"/>
                </a:cubicBezTo>
                <a:cubicBezTo>
                  <a:pt x="15737" y="1960"/>
                  <a:pt x="15635" y="1878"/>
                  <a:pt x="15433" y="1712"/>
                </a:cubicBezTo>
                <a:cubicBezTo>
                  <a:pt x="15418" y="1697"/>
                  <a:pt x="15411" y="1690"/>
                  <a:pt x="15404" y="1686"/>
                </a:cubicBezTo>
                <a:cubicBezTo>
                  <a:pt x="15397" y="1682"/>
                  <a:pt x="15389" y="1682"/>
                  <a:pt x="15375" y="1682"/>
                </a:cubicBezTo>
                <a:cubicBezTo>
                  <a:pt x="15317" y="1622"/>
                  <a:pt x="15288" y="1592"/>
                  <a:pt x="15248" y="1562"/>
                </a:cubicBezTo>
                <a:cubicBezTo>
                  <a:pt x="15208" y="1532"/>
                  <a:pt x="15158" y="1502"/>
                  <a:pt x="15056" y="1442"/>
                </a:cubicBezTo>
                <a:cubicBezTo>
                  <a:pt x="15027" y="1427"/>
                  <a:pt x="14998" y="1404"/>
                  <a:pt x="14973" y="1382"/>
                </a:cubicBezTo>
                <a:cubicBezTo>
                  <a:pt x="14948" y="1359"/>
                  <a:pt x="14926" y="1337"/>
                  <a:pt x="14912" y="1322"/>
                </a:cubicBezTo>
                <a:cubicBezTo>
                  <a:pt x="14912" y="1322"/>
                  <a:pt x="14912" y="1322"/>
                  <a:pt x="14915" y="1322"/>
                </a:cubicBezTo>
                <a:cubicBezTo>
                  <a:pt x="14919" y="1322"/>
                  <a:pt x="14926" y="1322"/>
                  <a:pt x="14940" y="1322"/>
                </a:cubicBezTo>
                <a:cubicBezTo>
                  <a:pt x="14854" y="1277"/>
                  <a:pt x="14810" y="1254"/>
                  <a:pt x="14788" y="1243"/>
                </a:cubicBezTo>
                <a:cubicBezTo>
                  <a:pt x="14767" y="1232"/>
                  <a:pt x="14767" y="1232"/>
                  <a:pt x="14767" y="1232"/>
                </a:cubicBezTo>
                <a:cubicBezTo>
                  <a:pt x="14738" y="1232"/>
                  <a:pt x="14709" y="1202"/>
                  <a:pt x="14680" y="1202"/>
                </a:cubicBezTo>
                <a:cubicBezTo>
                  <a:pt x="14651" y="1202"/>
                  <a:pt x="14651" y="1202"/>
                  <a:pt x="14651" y="1202"/>
                </a:cubicBezTo>
                <a:cubicBezTo>
                  <a:pt x="14636" y="1202"/>
                  <a:pt x="14629" y="1202"/>
                  <a:pt x="14626" y="1202"/>
                </a:cubicBezTo>
                <a:cubicBezTo>
                  <a:pt x="14622" y="1202"/>
                  <a:pt x="14622" y="1202"/>
                  <a:pt x="14622" y="1202"/>
                </a:cubicBezTo>
                <a:cubicBezTo>
                  <a:pt x="14636" y="1217"/>
                  <a:pt x="14644" y="1224"/>
                  <a:pt x="14647" y="1228"/>
                </a:cubicBezTo>
                <a:cubicBezTo>
                  <a:pt x="14651" y="1232"/>
                  <a:pt x="14651" y="1232"/>
                  <a:pt x="14651" y="1232"/>
                </a:cubicBezTo>
                <a:cubicBezTo>
                  <a:pt x="14636" y="1232"/>
                  <a:pt x="14629" y="1232"/>
                  <a:pt x="14626" y="1232"/>
                </a:cubicBezTo>
                <a:cubicBezTo>
                  <a:pt x="14622" y="1232"/>
                  <a:pt x="14622" y="1232"/>
                  <a:pt x="14622" y="1232"/>
                </a:cubicBezTo>
                <a:cubicBezTo>
                  <a:pt x="14636" y="1262"/>
                  <a:pt x="14694" y="1314"/>
                  <a:pt x="14749" y="1359"/>
                </a:cubicBezTo>
                <a:cubicBezTo>
                  <a:pt x="14803" y="1404"/>
                  <a:pt x="14854" y="1442"/>
                  <a:pt x="14854" y="1442"/>
                </a:cubicBezTo>
                <a:cubicBezTo>
                  <a:pt x="14839" y="1442"/>
                  <a:pt x="14832" y="1442"/>
                  <a:pt x="14828" y="1442"/>
                </a:cubicBezTo>
                <a:cubicBezTo>
                  <a:pt x="14825" y="1442"/>
                  <a:pt x="14825" y="1442"/>
                  <a:pt x="14825" y="1442"/>
                </a:cubicBezTo>
                <a:cubicBezTo>
                  <a:pt x="14825" y="1457"/>
                  <a:pt x="14825" y="1465"/>
                  <a:pt x="14825" y="1468"/>
                </a:cubicBezTo>
                <a:cubicBezTo>
                  <a:pt x="14825" y="1472"/>
                  <a:pt x="14825" y="1472"/>
                  <a:pt x="14825" y="1472"/>
                </a:cubicBezTo>
                <a:cubicBezTo>
                  <a:pt x="14839" y="1487"/>
                  <a:pt x="14846" y="1495"/>
                  <a:pt x="14850" y="1498"/>
                </a:cubicBezTo>
                <a:cubicBezTo>
                  <a:pt x="14854" y="1502"/>
                  <a:pt x="14854" y="1502"/>
                  <a:pt x="14854" y="1502"/>
                </a:cubicBezTo>
                <a:cubicBezTo>
                  <a:pt x="14868" y="1502"/>
                  <a:pt x="14875" y="1502"/>
                  <a:pt x="14879" y="1502"/>
                </a:cubicBezTo>
                <a:cubicBezTo>
                  <a:pt x="14883" y="1502"/>
                  <a:pt x="14883" y="1502"/>
                  <a:pt x="14883" y="1502"/>
                </a:cubicBezTo>
                <a:cubicBezTo>
                  <a:pt x="14883" y="1517"/>
                  <a:pt x="14890" y="1525"/>
                  <a:pt x="14897" y="1528"/>
                </a:cubicBezTo>
                <a:cubicBezTo>
                  <a:pt x="14904" y="1532"/>
                  <a:pt x="14912" y="1532"/>
                  <a:pt x="14912" y="1532"/>
                </a:cubicBezTo>
                <a:cubicBezTo>
                  <a:pt x="14926" y="1532"/>
                  <a:pt x="14955" y="1547"/>
                  <a:pt x="14984" y="1566"/>
                </a:cubicBezTo>
                <a:cubicBezTo>
                  <a:pt x="15013" y="1585"/>
                  <a:pt x="15042" y="1607"/>
                  <a:pt x="15056" y="1622"/>
                </a:cubicBezTo>
                <a:cubicBezTo>
                  <a:pt x="15071" y="1652"/>
                  <a:pt x="15092" y="1675"/>
                  <a:pt x="15136" y="1701"/>
                </a:cubicBezTo>
                <a:cubicBezTo>
                  <a:pt x="15179" y="1727"/>
                  <a:pt x="15245" y="1757"/>
                  <a:pt x="15346" y="1803"/>
                </a:cubicBezTo>
                <a:cubicBezTo>
                  <a:pt x="15375" y="1833"/>
                  <a:pt x="15389" y="1848"/>
                  <a:pt x="15407" y="1866"/>
                </a:cubicBezTo>
                <a:cubicBezTo>
                  <a:pt x="15425" y="1885"/>
                  <a:pt x="15447" y="1908"/>
                  <a:pt x="15491" y="1953"/>
                </a:cubicBezTo>
                <a:lnTo>
                  <a:pt x="15462" y="1953"/>
                </a:lnTo>
                <a:cubicBezTo>
                  <a:pt x="15447" y="1953"/>
                  <a:pt x="15440" y="1953"/>
                  <a:pt x="15375" y="1923"/>
                </a:cubicBezTo>
                <a:cubicBezTo>
                  <a:pt x="15310" y="1893"/>
                  <a:pt x="15187" y="1833"/>
                  <a:pt x="14940" y="1712"/>
                </a:cubicBezTo>
                <a:cubicBezTo>
                  <a:pt x="14912" y="1712"/>
                  <a:pt x="14912" y="1712"/>
                  <a:pt x="14883" y="1712"/>
                </a:cubicBezTo>
                <a:cubicBezTo>
                  <a:pt x="14854" y="1712"/>
                  <a:pt x="14825" y="1682"/>
                  <a:pt x="14796" y="1682"/>
                </a:cubicBezTo>
                <a:cubicBezTo>
                  <a:pt x="14767" y="1682"/>
                  <a:pt x="14767" y="1682"/>
                  <a:pt x="14738" y="1682"/>
                </a:cubicBezTo>
                <a:cubicBezTo>
                  <a:pt x="14709" y="1667"/>
                  <a:pt x="14680" y="1652"/>
                  <a:pt x="14651" y="1637"/>
                </a:cubicBezTo>
                <a:cubicBezTo>
                  <a:pt x="14622" y="1622"/>
                  <a:pt x="14593" y="1607"/>
                  <a:pt x="14564" y="1592"/>
                </a:cubicBezTo>
                <a:cubicBezTo>
                  <a:pt x="14535" y="1592"/>
                  <a:pt x="14535" y="1562"/>
                  <a:pt x="14506" y="1562"/>
                </a:cubicBezTo>
                <a:cubicBezTo>
                  <a:pt x="14477" y="1562"/>
                  <a:pt x="14477" y="1562"/>
                  <a:pt x="14477" y="1562"/>
                </a:cubicBezTo>
                <a:cubicBezTo>
                  <a:pt x="14477" y="1577"/>
                  <a:pt x="14477" y="1585"/>
                  <a:pt x="14477" y="1588"/>
                </a:cubicBezTo>
                <a:cubicBezTo>
                  <a:pt x="14477" y="1592"/>
                  <a:pt x="14477" y="1592"/>
                  <a:pt x="14477" y="1592"/>
                </a:cubicBezTo>
                <a:cubicBezTo>
                  <a:pt x="14535" y="1652"/>
                  <a:pt x="14615" y="1675"/>
                  <a:pt x="14691" y="1705"/>
                </a:cubicBezTo>
                <a:cubicBezTo>
                  <a:pt x="14767" y="1735"/>
                  <a:pt x="14839" y="1772"/>
                  <a:pt x="14883" y="1863"/>
                </a:cubicBezTo>
                <a:lnTo>
                  <a:pt x="14883" y="1863"/>
                </a:lnTo>
                <a:cubicBezTo>
                  <a:pt x="14883" y="1878"/>
                  <a:pt x="14883" y="1893"/>
                  <a:pt x="14883" y="1908"/>
                </a:cubicBezTo>
                <a:cubicBezTo>
                  <a:pt x="14883" y="1923"/>
                  <a:pt x="14883" y="1938"/>
                  <a:pt x="14883" y="1953"/>
                </a:cubicBezTo>
                <a:lnTo>
                  <a:pt x="14883" y="1953"/>
                </a:lnTo>
                <a:cubicBezTo>
                  <a:pt x="14825" y="1893"/>
                  <a:pt x="14796" y="1863"/>
                  <a:pt x="14781" y="1848"/>
                </a:cubicBezTo>
                <a:cubicBezTo>
                  <a:pt x="14767" y="1833"/>
                  <a:pt x="14767" y="1833"/>
                  <a:pt x="14767" y="1833"/>
                </a:cubicBezTo>
                <a:cubicBezTo>
                  <a:pt x="14752" y="1833"/>
                  <a:pt x="14745" y="1833"/>
                  <a:pt x="14741" y="1833"/>
                </a:cubicBezTo>
                <a:cubicBezTo>
                  <a:pt x="14738" y="1833"/>
                  <a:pt x="14738" y="1833"/>
                  <a:pt x="14738" y="1833"/>
                </a:cubicBezTo>
                <a:lnTo>
                  <a:pt x="14738" y="1833"/>
                </a:lnTo>
                <a:cubicBezTo>
                  <a:pt x="14738" y="1848"/>
                  <a:pt x="14738" y="1855"/>
                  <a:pt x="14738" y="1859"/>
                </a:cubicBezTo>
                <a:cubicBezTo>
                  <a:pt x="14738" y="1863"/>
                  <a:pt x="14738" y="1863"/>
                  <a:pt x="14738" y="1863"/>
                </a:cubicBezTo>
                <a:cubicBezTo>
                  <a:pt x="14723" y="1878"/>
                  <a:pt x="14716" y="1885"/>
                  <a:pt x="14712" y="1889"/>
                </a:cubicBezTo>
                <a:cubicBezTo>
                  <a:pt x="14709" y="1893"/>
                  <a:pt x="14709" y="1893"/>
                  <a:pt x="14709" y="1893"/>
                </a:cubicBezTo>
                <a:lnTo>
                  <a:pt x="14709" y="1893"/>
                </a:lnTo>
                <a:cubicBezTo>
                  <a:pt x="14694" y="1878"/>
                  <a:pt x="14687" y="1870"/>
                  <a:pt x="14684" y="1866"/>
                </a:cubicBezTo>
                <a:cubicBezTo>
                  <a:pt x="14680" y="1863"/>
                  <a:pt x="14680" y="1863"/>
                  <a:pt x="14680" y="1863"/>
                </a:cubicBezTo>
                <a:cubicBezTo>
                  <a:pt x="14897" y="2118"/>
                  <a:pt x="15114" y="2396"/>
                  <a:pt x="15324" y="2692"/>
                </a:cubicBezTo>
                <a:cubicBezTo>
                  <a:pt x="15534" y="2989"/>
                  <a:pt x="15737" y="3305"/>
                  <a:pt x="15925" y="3635"/>
                </a:cubicBezTo>
                <a:cubicBezTo>
                  <a:pt x="16851" y="3635"/>
                  <a:pt x="17568" y="3628"/>
                  <a:pt x="18042" y="3613"/>
                </a:cubicBezTo>
                <a:cubicBezTo>
                  <a:pt x="18516" y="3597"/>
                  <a:pt x="18748" y="3575"/>
                  <a:pt x="18705" y="3545"/>
                </a:cubicBezTo>
                <a:cubicBezTo>
                  <a:pt x="18676" y="3515"/>
                  <a:pt x="18661" y="3500"/>
                  <a:pt x="18654" y="3492"/>
                </a:cubicBezTo>
                <a:cubicBezTo>
                  <a:pt x="18647" y="3485"/>
                  <a:pt x="18647" y="3485"/>
                  <a:pt x="18647" y="3485"/>
                </a:cubicBezTo>
                <a:cubicBezTo>
                  <a:pt x="18256" y="3079"/>
                  <a:pt x="18060" y="2876"/>
                  <a:pt x="17908" y="2730"/>
                </a:cubicBezTo>
                <a:cubicBezTo>
                  <a:pt x="17756" y="2584"/>
                  <a:pt x="17648" y="2493"/>
                  <a:pt x="17431" y="2313"/>
                </a:cubicBezTo>
                <a:cubicBezTo>
                  <a:pt x="17011" y="2013"/>
                  <a:pt x="16772" y="1840"/>
                  <a:pt x="16584" y="1712"/>
                </a:cubicBezTo>
                <a:cubicBezTo>
                  <a:pt x="16395" y="1585"/>
                  <a:pt x="16258" y="1502"/>
                  <a:pt x="16041" y="1382"/>
                </a:cubicBezTo>
                <a:moveTo>
                  <a:pt x="18068" y="10725"/>
                </a:moveTo>
                <a:lnTo>
                  <a:pt x="18068" y="10725"/>
                </a:lnTo>
                <a:cubicBezTo>
                  <a:pt x="18068" y="10710"/>
                  <a:pt x="18068" y="10687"/>
                  <a:pt x="18064" y="10669"/>
                </a:cubicBezTo>
                <a:cubicBezTo>
                  <a:pt x="18060" y="10650"/>
                  <a:pt x="18053" y="10635"/>
                  <a:pt x="18039" y="10635"/>
                </a:cubicBezTo>
                <a:cubicBezTo>
                  <a:pt x="18039" y="10620"/>
                  <a:pt x="18031" y="10612"/>
                  <a:pt x="18021" y="10608"/>
                </a:cubicBezTo>
                <a:cubicBezTo>
                  <a:pt x="18010" y="10605"/>
                  <a:pt x="17995" y="10605"/>
                  <a:pt x="17981" y="10605"/>
                </a:cubicBezTo>
                <a:cubicBezTo>
                  <a:pt x="17966" y="10590"/>
                  <a:pt x="17959" y="10582"/>
                  <a:pt x="17955" y="10578"/>
                </a:cubicBezTo>
                <a:cubicBezTo>
                  <a:pt x="17952" y="10575"/>
                  <a:pt x="17952" y="10575"/>
                  <a:pt x="17952" y="10575"/>
                </a:cubicBezTo>
                <a:cubicBezTo>
                  <a:pt x="17937" y="10560"/>
                  <a:pt x="17937" y="10537"/>
                  <a:pt x="17937" y="10515"/>
                </a:cubicBezTo>
                <a:cubicBezTo>
                  <a:pt x="17937" y="10492"/>
                  <a:pt x="17937" y="10470"/>
                  <a:pt x="17923" y="10455"/>
                </a:cubicBezTo>
                <a:cubicBezTo>
                  <a:pt x="17894" y="10394"/>
                  <a:pt x="17836" y="10364"/>
                  <a:pt x="17807" y="10364"/>
                </a:cubicBezTo>
                <a:cubicBezTo>
                  <a:pt x="17749" y="10364"/>
                  <a:pt x="17807" y="10244"/>
                  <a:pt x="17778" y="10214"/>
                </a:cubicBezTo>
                <a:cubicBezTo>
                  <a:pt x="17720" y="10154"/>
                  <a:pt x="17720" y="10154"/>
                  <a:pt x="17720" y="10154"/>
                </a:cubicBezTo>
                <a:cubicBezTo>
                  <a:pt x="17720" y="10154"/>
                  <a:pt x="17713" y="10154"/>
                  <a:pt x="17702" y="10154"/>
                </a:cubicBezTo>
                <a:cubicBezTo>
                  <a:pt x="17691" y="10154"/>
                  <a:pt x="17677" y="10154"/>
                  <a:pt x="17662" y="10154"/>
                </a:cubicBezTo>
                <a:cubicBezTo>
                  <a:pt x="17677" y="10199"/>
                  <a:pt x="17684" y="10222"/>
                  <a:pt x="17684" y="10237"/>
                </a:cubicBezTo>
                <a:cubicBezTo>
                  <a:pt x="17684" y="10252"/>
                  <a:pt x="17677" y="10259"/>
                  <a:pt x="17662" y="10274"/>
                </a:cubicBezTo>
                <a:cubicBezTo>
                  <a:pt x="17662" y="10455"/>
                  <a:pt x="17669" y="10627"/>
                  <a:pt x="17673" y="10796"/>
                </a:cubicBezTo>
                <a:cubicBezTo>
                  <a:pt x="17677" y="10965"/>
                  <a:pt x="17677" y="11130"/>
                  <a:pt x="17662" y="11296"/>
                </a:cubicBezTo>
                <a:cubicBezTo>
                  <a:pt x="17677" y="11296"/>
                  <a:pt x="17684" y="11296"/>
                  <a:pt x="17688" y="11296"/>
                </a:cubicBezTo>
                <a:cubicBezTo>
                  <a:pt x="17691" y="11296"/>
                  <a:pt x="17691" y="11296"/>
                  <a:pt x="17691" y="11296"/>
                </a:cubicBezTo>
                <a:cubicBezTo>
                  <a:pt x="17706" y="11296"/>
                  <a:pt x="17713" y="11296"/>
                  <a:pt x="17716" y="11296"/>
                </a:cubicBezTo>
                <a:cubicBezTo>
                  <a:pt x="17720" y="11296"/>
                  <a:pt x="17720" y="11296"/>
                  <a:pt x="17720" y="11296"/>
                </a:cubicBezTo>
                <a:cubicBezTo>
                  <a:pt x="17735" y="11296"/>
                  <a:pt x="17742" y="11296"/>
                  <a:pt x="17745" y="11296"/>
                </a:cubicBezTo>
                <a:cubicBezTo>
                  <a:pt x="17749" y="11296"/>
                  <a:pt x="17749" y="11296"/>
                  <a:pt x="17749" y="11296"/>
                </a:cubicBezTo>
                <a:cubicBezTo>
                  <a:pt x="17764" y="11281"/>
                  <a:pt x="17771" y="11266"/>
                  <a:pt x="17774" y="11254"/>
                </a:cubicBezTo>
                <a:cubicBezTo>
                  <a:pt x="17778" y="11243"/>
                  <a:pt x="17778" y="11236"/>
                  <a:pt x="17778" y="11236"/>
                </a:cubicBezTo>
                <a:cubicBezTo>
                  <a:pt x="17778" y="11221"/>
                  <a:pt x="17778" y="11213"/>
                  <a:pt x="17778" y="11206"/>
                </a:cubicBezTo>
                <a:cubicBezTo>
                  <a:pt x="17778" y="11198"/>
                  <a:pt x="17778" y="11191"/>
                  <a:pt x="17778" y="11176"/>
                </a:cubicBezTo>
                <a:lnTo>
                  <a:pt x="17778" y="11176"/>
                </a:lnTo>
                <a:cubicBezTo>
                  <a:pt x="17778" y="11115"/>
                  <a:pt x="17836" y="11055"/>
                  <a:pt x="17865" y="11055"/>
                </a:cubicBezTo>
                <a:cubicBezTo>
                  <a:pt x="17894" y="11055"/>
                  <a:pt x="17894" y="11055"/>
                  <a:pt x="17894" y="11055"/>
                </a:cubicBezTo>
                <a:cubicBezTo>
                  <a:pt x="17894" y="11055"/>
                  <a:pt x="17894" y="11063"/>
                  <a:pt x="17897" y="11070"/>
                </a:cubicBezTo>
                <a:cubicBezTo>
                  <a:pt x="17901" y="11078"/>
                  <a:pt x="17908" y="11085"/>
                  <a:pt x="17923" y="11085"/>
                </a:cubicBezTo>
                <a:cubicBezTo>
                  <a:pt x="17937" y="11040"/>
                  <a:pt x="17937" y="10988"/>
                  <a:pt x="17937" y="10935"/>
                </a:cubicBezTo>
                <a:cubicBezTo>
                  <a:pt x="17937" y="10883"/>
                  <a:pt x="17937" y="10830"/>
                  <a:pt x="17952" y="10785"/>
                </a:cubicBezTo>
                <a:cubicBezTo>
                  <a:pt x="17952" y="10770"/>
                  <a:pt x="17952" y="10762"/>
                  <a:pt x="17959" y="10759"/>
                </a:cubicBezTo>
                <a:cubicBezTo>
                  <a:pt x="17966" y="10755"/>
                  <a:pt x="17981" y="10755"/>
                  <a:pt x="18010" y="10755"/>
                </a:cubicBezTo>
                <a:cubicBezTo>
                  <a:pt x="18010" y="10755"/>
                  <a:pt x="18017" y="10755"/>
                  <a:pt x="18028" y="10751"/>
                </a:cubicBezTo>
                <a:cubicBezTo>
                  <a:pt x="18039" y="10747"/>
                  <a:pt x="18053" y="10740"/>
                  <a:pt x="18068" y="10725"/>
                </a:cubicBezTo>
                <a:moveTo>
                  <a:pt x="21513" y="9643"/>
                </a:moveTo>
                <a:cubicBezTo>
                  <a:pt x="21484" y="9478"/>
                  <a:pt x="21448" y="9283"/>
                  <a:pt x="21412" y="9088"/>
                </a:cubicBezTo>
                <a:cubicBezTo>
                  <a:pt x="21376" y="8892"/>
                  <a:pt x="21339" y="8697"/>
                  <a:pt x="21310" y="8532"/>
                </a:cubicBezTo>
                <a:cubicBezTo>
                  <a:pt x="21310" y="8577"/>
                  <a:pt x="20977" y="8614"/>
                  <a:pt x="20337" y="8637"/>
                </a:cubicBezTo>
                <a:cubicBezTo>
                  <a:pt x="19696" y="8660"/>
                  <a:pt x="18748" y="8667"/>
                  <a:pt x="17517" y="8652"/>
                </a:cubicBezTo>
                <a:cubicBezTo>
                  <a:pt x="17546" y="8832"/>
                  <a:pt x="17568" y="9020"/>
                  <a:pt x="17586" y="9208"/>
                </a:cubicBezTo>
                <a:cubicBezTo>
                  <a:pt x="17604" y="9396"/>
                  <a:pt x="17619" y="9583"/>
                  <a:pt x="17633" y="9764"/>
                </a:cubicBezTo>
                <a:cubicBezTo>
                  <a:pt x="17648" y="9794"/>
                  <a:pt x="17655" y="9831"/>
                  <a:pt x="17666" y="9865"/>
                </a:cubicBezTo>
                <a:cubicBezTo>
                  <a:pt x="17677" y="9899"/>
                  <a:pt x="17691" y="9929"/>
                  <a:pt x="17720" y="9944"/>
                </a:cubicBezTo>
                <a:cubicBezTo>
                  <a:pt x="17749" y="9944"/>
                  <a:pt x="17778" y="9944"/>
                  <a:pt x="17807" y="9944"/>
                </a:cubicBezTo>
                <a:cubicBezTo>
                  <a:pt x="17836" y="9944"/>
                  <a:pt x="17865" y="9944"/>
                  <a:pt x="17894" y="9944"/>
                </a:cubicBezTo>
                <a:cubicBezTo>
                  <a:pt x="17981" y="9914"/>
                  <a:pt x="17981" y="10034"/>
                  <a:pt x="18039" y="10034"/>
                </a:cubicBezTo>
                <a:cubicBezTo>
                  <a:pt x="18097" y="10034"/>
                  <a:pt x="18154" y="10034"/>
                  <a:pt x="18183" y="10034"/>
                </a:cubicBezTo>
                <a:cubicBezTo>
                  <a:pt x="18212" y="10064"/>
                  <a:pt x="18212" y="10064"/>
                  <a:pt x="18241" y="10064"/>
                </a:cubicBezTo>
                <a:cubicBezTo>
                  <a:pt x="18444" y="10064"/>
                  <a:pt x="18444" y="10064"/>
                  <a:pt x="18444" y="10064"/>
                </a:cubicBezTo>
                <a:cubicBezTo>
                  <a:pt x="18531" y="10049"/>
                  <a:pt x="18574" y="10041"/>
                  <a:pt x="18596" y="10038"/>
                </a:cubicBezTo>
                <a:cubicBezTo>
                  <a:pt x="18618" y="10034"/>
                  <a:pt x="18618" y="10034"/>
                  <a:pt x="18618" y="10034"/>
                </a:cubicBezTo>
                <a:cubicBezTo>
                  <a:pt x="18647" y="10034"/>
                  <a:pt x="18705" y="10034"/>
                  <a:pt x="18734" y="10034"/>
                </a:cubicBezTo>
                <a:cubicBezTo>
                  <a:pt x="18762" y="10034"/>
                  <a:pt x="18965" y="10244"/>
                  <a:pt x="18994" y="10394"/>
                </a:cubicBezTo>
                <a:cubicBezTo>
                  <a:pt x="18994" y="10394"/>
                  <a:pt x="18994" y="10394"/>
                  <a:pt x="18998" y="10394"/>
                </a:cubicBezTo>
                <a:cubicBezTo>
                  <a:pt x="19001" y="10394"/>
                  <a:pt x="19009" y="10394"/>
                  <a:pt x="19023" y="10394"/>
                </a:cubicBezTo>
                <a:cubicBezTo>
                  <a:pt x="19023" y="10409"/>
                  <a:pt x="19023" y="10417"/>
                  <a:pt x="19027" y="10428"/>
                </a:cubicBezTo>
                <a:cubicBezTo>
                  <a:pt x="19030" y="10440"/>
                  <a:pt x="19038" y="10455"/>
                  <a:pt x="19052" y="10485"/>
                </a:cubicBezTo>
                <a:cubicBezTo>
                  <a:pt x="19081" y="10485"/>
                  <a:pt x="19081" y="10485"/>
                  <a:pt x="19110" y="10485"/>
                </a:cubicBezTo>
                <a:cubicBezTo>
                  <a:pt x="19139" y="10485"/>
                  <a:pt x="19139" y="10485"/>
                  <a:pt x="19226" y="10545"/>
                </a:cubicBezTo>
                <a:cubicBezTo>
                  <a:pt x="19124" y="10560"/>
                  <a:pt x="19103" y="10597"/>
                  <a:pt x="19106" y="10631"/>
                </a:cubicBezTo>
                <a:cubicBezTo>
                  <a:pt x="19110" y="10665"/>
                  <a:pt x="19139" y="10695"/>
                  <a:pt x="19139" y="10695"/>
                </a:cubicBezTo>
                <a:cubicBezTo>
                  <a:pt x="19182" y="10725"/>
                  <a:pt x="19197" y="10777"/>
                  <a:pt x="19218" y="10823"/>
                </a:cubicBezTo>
                <a:cubicBezTo>
                  <a:pt x="19240" y="10868"/>
                  <a:pt x="19269" y="10905"/>
                  <a:pt x="19342" y="10905"/>
                </a:cubicBezTo>
                <a:cubicBezTo>
                  <a:pt x="19371" y="10860"/>
                  <a:pt x="19385" y="10838"/>
                  <a:pt x="19396" y="10826"/>
                </a:cubicBezTo>
                <a:cubicBezTo>
                  <a:pt x="19407" y="10815"/>
                  <a:pt x="19414" y="10815"/>
                  <a:pt x="19428" y="10815"/>
                </a:cubicBezTo>
                <a:cubicBezTo>
                  <a:pt x="19428" y="10800"/>
                  <a:pt x="19428" y="10785"/>
                  <a:pt x="19432" y="10774"/>
                </a:cubicBezTo>
                <a:cubicBezTo>
                  <a:pt x="19436" y="10762"/>
                  <a:pt x="19443" y="10755"/>
                  <a:pt x="19457" y="10755"/>
                </a:cubicBezTo>
                <a:cubicBezTo>
                  <a:pt x="19457" y="10755"/>
                  <a:pt x="19457" y="10747"/>
                  <a:pt x="19461" y="10740"/>
                </a:cubicBezTo>
                <a:cubicBezTo>
                  <a:pt x="19465" y="10732"/>
                  <a:pt x="19472" y="10725"/>
                  <a:pt x="19486" y="10725"/>
                </a:cubicBezTo>
                <a:cubicBezTo>
                  <a:pt x="19573" y="10815"/>
                  <a:pt x="19573" y="11145"/>
                  <a:pt x="19573" y="11176"/>
                </a:cubicBezTo>
                <a:cubicBezTo>
                  <a:pt x="19573" y="11206"/>
                  <a:pt x="19573" y="11236"/>
                  <a:pt x="19573" y="11266"/>
                </a:cubicBezTo>
                <a:cubicBezTo>
                  <a:pt x="19544" y="11476"/>
                  <a:pt x="19588" y="11671"/>
                  <a:pt x="19635" y="11866"/>
                </a:cubicBezTo>
                <a:cubicBezTo>
                  <a:pt x="19682" y="12062"/>
                  <a:pt x="19732" y="12257"/>
                  <a:pt x="19718" y="12467"/>
                </a:cubicBezTo>
                <a:cubicBezTo>
                  <a:pt x="19718" y="12482"/>
                  <a:pt x="19718" y="12490"/>
                  <a:pt x="19718" y="12494"/>
                </a:cubicBezTo>
                <a:cubicBezTo>
                  <a:pt x="19718" y="12497"/>
                  <a:pt x="19718" y="12497"/>
                  <a:pt x="19718" y="12497"/>
                </a:cubicBezTo>
                <a:cubicBezTo>
                  <a:pt x="19703" y="12618"/>
                  <a:pt x="19718" y="12730"/>
                  <a:pt x="19736" y="12843"/>
                </a:cubicBezTo>
                <a:cubicBezTo>
                  <a:pt x="19754" y="12955"/>
                  <a:pt x="19776" y="13068"/>
                  <a:pt x="19776" y="13188"/>
                </a:cubicBezTo>
                <a:cubicBezTo>
                  <a:pt x="19790" y="13188"/>
                  <a:pt x="19798" y="13196"/>
                  <a:pt x="19801" y="13207"/>
                </a:cubicBezTo>
                <a:cubicBezTo>
                  <a:pt x="19805" y="13218"/>
                  <a:pt x="19805" y="13233"/>
                  <a:pt x="19805" y="13248"/>
                </a:cubicBezTo>
                <a:lnTo>
                  <a:pt x="19834" y="13248"/>
                </a:lnTo>
                <a:cubicBezTo>
                  <a:pt x="19906" y="13188"/>
                  <a:pt x="19942" y="13158"/>
                  <a:pt x="19982" y="13038"/>
                </a:cubicBezTo>
                <a:cubicBezTo>
                  <a:pt x="20022" y="12918"/>
                  <a:pt x="20065" y="12708"/>
                  <a:pt x="20152" y="12287"/>
                </a:cubicBezTo>
                <a:cubicBezTo>
                  <a:pt x="20152" y="12227"/>
                  <a:pt x="20181" y="12167"/>
                  <a:pt x="20181" y="12077"/>
                </a:cubicBezTo>
                <a:cubicBezTo>
                  <a:pt x="20181" y="11866"/>
                  <a:pt x="20181" y="11866"/>
                  <a:pt x="20210" y="11836"/>
                </a:cubicBezTo>
                <a:cubicBezTo>
                  <a:pt x="20312" y="11836"/>
                  <a:pt x="20398" y="11671"/>
                  <a:pt x="20460" y="11502"/>
                </a:cubicBezTo>
                <a:cubicBezTo>
                  <a:pt x="20521" y="11333"/>
                  <a:pt x="20558" y="11161"/>
                  <a:pt x="20558" y="11145"/>
                </a:cubicBezTo>
                <a:cubicBezTo>
                  <a:pt x="20558" y="11145"/>
                  <a:pt x="20558" y="11145"/>
                  <a:pt x="20568" y="11130"/>
                </a:cubicBezTo>
                <a:cubicBezTo>
                  <a:pt x="20579" y="11115"/>
                  <a:pt x="20601" y="11085"/>
                  <a:pt x="20645" y="11025"/>
                </a:cubicBezTo>
                <a:lnTo>
                  <a:pt x="20645" y="11025"/>
                </a:lnTo>
                <a:lnTo>
                  <a:pt x="20645" y="11025"/>
                </a:lnTo>
                <a:lnTo>
                  <a:pt x="20645" y="11025"/>
                </a:lnTo>
                <a:lnTo>
                  <a:pt x="20645" y="11025"/>
                </a:lnTo>
                <a:lnTo>
                  <a:pt x="20645" y="11025"/>
                </a:lnTo>
                <a:lnTo>
                  <a:pt x="20645" y="11025"/>
                </a:lnTo>
                <a:lnTo>
                  <a:pt x="20645" y="11025"/>
                </a:lnTo>
                <a:cubicBezTo>
                  <a:pt x="20659" y="11025"/>
                  <a:pt x="20666" y="11025"/>
                  <a:pt x="20670" y="11025"/>
                </a:cubicBezTo>
                <a:cubicBezTo>
                  <a:pt x="20673" y="11025"/>
                  <a:pt x="20673" y="11025"/>
                  <a:pt x="20673" y="11025"/>
                </a:cubicBezTo>
                <a:cubicBezTo>
                  <a:pt x="20688" y="11010"/>
                  <a:pt x="20695" y="11003"/>
                  <a:pt x="20699" y="10969"/>
                </a:cubicBezTo>
                <a:cubicBezTo>
                  <a:pt x="20702" y="10935"/>
                  <a:pt x="20702" y="10875"/>
                  <a:pt x="20702" y="10755"/>
                </a:cubicBezTo>
                <a:cubicBezTo>
                  <a:pt x="20717" y="10740"/>
                  <a:pt x="20724" y="10732"/>
                  <a:pt x="20731" y="10729"/>
                </a:cubicBezTo>
                <a:cubicBezTo>
                  <a:pt x="20739" y="10725"/>
                  <a:pt x="20746" y="10725"/>
                  <a:pt x="20760" y="10725"/>
                </a:cubicBezTo>
                <a:cubicBezTo>
                  <a:pt x="20775" y="10740"/>
                  <a:pt x="20782" y="10747"/>
                  <a:pt x="20786" y="10751"/>
                </a:cubicBezTo>
                <a:cubicBezTo>
                  <a:pt x="20789" y="10755"/>
                  <a:pt x="20789" y="10755"/>
                  <a:pt x="20789" y="10755"/>
                </a:cubicBezTo>
                <a:lnTo>
                  <a:pt x="20789" y="10755"/>
                </a:lnTo>
                <a:cubicBezTo>
                  <a:pt x="20804" y="10740"/>
                  <a:pt x="20818" y="10717"/>
                  <a:pt x="20833" y="10695"/>
                </a:cubicBezTo>
                <a:cubicBezTo>
                  <a:pt x="20847" y="10672"/>
                  <a:pt x="20862" y="10650"/>
                  <a:pt x="20876" y="10635"/>
                </a:cubicBezTo>
                <a:cubicBezTo>
                  <a:pt x="20876" y="10620"/>
                  <a:pt x="20883" y="10612"/>
                  <a:pt x="20894" y="10608"/>
                </a:cubicBezTo>
                <a:cubicBezTo>
                  <a:pt x="20905" y="10605"/>
                  <a:pt x="20920" y="10605"/>
                  <a:pt x="20934" y="10605"/>
                </a:cubicBezTo>
                <a:cubicBezTo>
                  <a:pt x="20934" y="10590"/>
                  <a:pt x="20934" y="10575"/>
                  <a:pt x="20934" y="10560"/>
                </a:cubicBezTo>
                <a:cubicBezTo>
                  <a:pt x="20934" y="10545"/>
                  <a:pt x="20934" y="10530"/>
                  <a:pt x="20934" y="10515"/>
                </a:cubicBezTo>
                <a:cubicBezTo>
                  <a:pt x="20949" y="10515"/>
                  <a:pt x="20956" y="10515"/>
                  <a:pt x="20959" y="10515"/>
                </a:cubicBezTo>
                <a:cubicBezTo>
                  <a:pt x="20963" y="10515"/>
                  <a:pt x="20963" y="10515"/>
                  <a:pt x="20963" y="10515"/>
                </a:cubicBezTo>
                <a:cubicBezTo>
                  <a:pt x="20977" y="10560"/>
                  <a:pt x="20992" y="10620"/>
                  <a:pt x="21006" y="10695"/>
                </a:cubicBezTo>
                <a:cubicBezTo>
                  <a:pt x="21021" y="10770"/>
                  <a:pt x="21035" y="10860"/>
                  <a:pt x="21050" y="10965"/>
                </a:cubicBezTo>
                <a:cubicBezTo>
                  <a:pt x="21079" y="11085"/>
                  <a:pt x="21079" y="11085"/>
                  <a:pt x="21079" y="11115"/>
                </a:cubicBezTo>
                <a:cubicBezTo>
                  <a:pt x="21079" y="11145"/>
                  <a:pt x="21079" y="11145"/>
                  <a:pt x="21079" y="11176"/>
                </a:cubicBezTo>
                <a:cubicBezTo>
                  <a:pt x="21079" y="11206"/>
                  <a:pt x="21079" y="11206"/>
                  <a:pt x="21079" y="11266"/>
                </a:cubicBezTo>
                <a:cubicBezTo>
                  <a:pt x="21079" y="11296"/>
                  <a:pt x="21079" y="11296"/>
                  <a:pt x="21079" y="11296"/>
                </a:cubicBezTo>
                <a:cubicBezTo>
                  <a:pt x="21093" y="11296"/>
                  <a:pt x="21101" y="11296"/>
                  <a:pt x="21104" y="11296"/>
                </a:cubicBezTo>
                <a:cubicBezTo>
                  <a:pt x="21108" y="11296"/>
                  <a:pt x="21108" y="11296"/>
                  <a:pt x="21108" y="11296"/>
                </a:cubicBezTo>
                <a:cubicBezTo>
                  <a:pt x="21151" y="11371"/>
                  <a:pt x="21137" y="11453"/>
                  <a:pt x="21122" y="11536"/>
                </a:cubicBezTo>
                <a:cubicBezTo>
                  <a:pt x="21108" y="11619"/>
                  <a:pt x="21093" y="11701"/>
                  <a:pt x="21137" y="11776"/>
                </a:cubicBezTo>
                <a:cubicBezTo>
                  <a:pt x="21151" y="11776"/>
                  <a:pt x="21158" y="11776"/>
                  <a:pt x="21162" y="11776"/>
                </a:cubicBezTo>
                <a:cubicBezTo>
                  <a:pt x="21166" y="11776"/>
                  <a:pt x="21166" y="11776"/>
                  <a:pt x="21166" y="11776"/>
                </a:cubicBezTo>
                <a:cubicBezTo>
                  <a:pt x="21166" y="11761"/>
                  <a:pt x="21173" y="11754"/>
                  <a:pt x="21184" y="11743"/>
                </a:cubicBezTo>
                <a:cubicBezTo>
                  <a:pt x="21195" y="11731"/>
                  <a:pt x="21209" y="11716"/>
                  <a:pt x="21224" y="11686"/>
                </a:cubicBezTo>
                <a:lnTo>
                  <a:pt x="21224" y="11656"/>
                </a:lnTo>
                <a:cubicBezTo>
                  <a:pt x="21224" y="11641"/>
                  <a:pt x="21224" y="11634"/>
                  <a:pt x="21224" y="11630"/>
                </a:cubicBezTo>
                <a:cubicBezTo>
                  <a:pt x="21224" y="11626"/>
                  <a:pt x="21224" y="11626"/>
                  <a:pt x="21224" y="11626"/>
                </a:cubicBezTo>
                <a:cubicBezTo>
                  <a:pt x="21224" y="11611"/>
                  <a:pt x="21224" y="11604"/>
                  <a:pt x="21224" y="11596"/>
                </a:cubicBezTo>
                <a:cubicBezTo>
                  <a:pt x="21224" y="11589"/>
                  <a:pt x="21224" y="11581"/>
                  <a:pt x="21224" y="11566"/>
                </a:cubicBezTo>
                <a:cubicBezTo>
                  <a:pt x="21281" y="11626"/>
                  <a:pt x="21296" y="11761"/>
                  <a:pt x="21281" y="11975"/>
                </a:cubicBezTo>
                <a:cubicBezTo>
                  <a:pt x="21267" y="12189"/>
                  <a:pt x="21224" y="12482"/>
                  <a:pt x="21166" y="12858"/>
                </a:cubicBezTo>
                <a:cubicBezTo>
                  <a:pt x="21166" y="12873"/>
                  <a:pt x="21166" y="12888"/>
                  <a:pt x="21166" y="12899"/>
                </a:cubicBezTo>
                <a:cubicBezTo>
                  <a:pt x="21166" y="12910"/>
                  <a:pt x="21166" y="12918"/>
                  <a:pt x="21166" y="12918"/>
                </a:cubicBezTo>
                <a:cubicBezTo>
                  <a:pt x="21151" y="13008"/>
                  <a:pt x="21151" y="13098"/>
                  <a:pt x="21151" y="13188"/>
                </a:cubicBezTo>
                <a:cubicBezTo>
                  <a:pt x="21151" y="13278"/>
                  <a:pt x="21151" y="13369"/>
                  <a:pt x="21137" y="13459"/>
                </a:cubicBezTo>
                <a:cubicBezTo>
                  <a:pt x="21137" y="13474"/>
                  <a:pt x="21137" y="13481"/>
                  <a:pt x="21137" y="13485"/>
                </a:cubicBezTo>
                <a:cubicBezTo>
                  <a:pt x="21137" y="13489"/>
                  <a:pt x="21137" y="13489"/>
                  <a:pt x="21137" y="13489"/>
                </a:cubicBezTo>
                <a:cubicBezTo>
                  <a:pt x="21122" y="13549"/>
                  <a:pt x="21115" y="13601"/>
                  <a:pt x="21111" y="13650"/>
                </a:cubicBezTo>
                <a:cubicBezTo>
                  <a:pt x="21108" y="13699"/>
                  <a:pt x="21108" y="13744"/>
                  <a:pt x="21108" y="13789"/>
                </a:cubicBezTo>
                <a:cubicBezTo>
                  <a:pt x="21079" y="13879"/>
                  <a:pt x="21079" y="13939"/>
                  <a:pt x="21050" y="14029"/>
                </a:cubicBezTo>
                <a:cubicBezTo>
                  <a:pt x="21021" y="14120"/>
                  <a:pt x="20992" y="14300"/>
                  <a:pt x="21021" y="14420"/>
                </a:cubicBezTo>
                <a:lnTo>
                  <a:pt x="21021" y="14420"/>
                </a:lnTo>
                <a:cubicBezTo>
                  <a:pt x="21035" y="14390"/>
                  <a:pt x="21043" y="14360"/>
                  <a:pt x="21046" y="14337"/>
                </a:cubicBezTo>
                <a:cubicBezTo>
                  <a:pt x="21050" y="14315"/>
                  <a:pt x="21050" y="14300"/>
                  <a:pt x="21050" y="14300"/>
                </a:cubicBezTo>
                <a:cubicBezTo>
                  <a:pt x="21064" y="14255"/>
                  <a:pt x="21093" y="14127"/>
                  <a:pt x="21119" y="14011"/>
                </a:cubicBezTo>
                <a:cubicBezTo>
                  <a:pt x="21144" y="13894"/>
                  <a:pt x="21166" y="13789"/>
                  <a:pt x="21166" y="13789"/>
                </a:cubicBezTo>
                <a:cubicBezTo>
                  <a:pt x="21166" y="13774"/>
                  <a:pt x="21166" y="13767"/>
                  <a:pt x="21166" y="13763"/>
                </a:cubicBezTo>
                <a:cubicBezTo>
                  <a:pt x="21166" y="13759"/>
                  <a:pt x="21166" y="13759"/>
                  <a:pt x="21166" y="13759"/>
                </a:cubicBezTo>
                <a:cubicBezTo>
                  <a:pt x="21166" y="13744"/>
                  <a:pt x="21166" y="13737"/>
                  <a:pt x="21169" y="13733"/>
                </a:cubicBezTo>
                <a:cubicBezTo>
                  <a:pt x="21173" y="13729"/>
                  <a:pt x="21180" y="13729"/>
                  <a:pt x="21195" y="13729"/>
                </a:cubicBezTo>
                <a:cubicBezTo>
                  <a:pt x="21195" y="13714"/>
                  <a:pt x="21195" y="13707"/>
                  <a:pt x="21195" y="13699"/>
                </a:cubicBezTo>
                <a:cubicBezTo>
                  <a:pt x="21195" y="13692"/>
                  <a:pt x="21195" y="13684"/>
                  <a:pt x="21195" y="13669"/>
                </a:cubicBezTo>
                <a:lnTo>
                  <a:pt x="21195" y="13639"/>
                </a:lnTo>
                <a:cubicBezTo>
                  <a:pt x="21195" y="13624"/>
                  <a:pt x="21202" y="13609"/>
                  <a:pt x="21209" y="13594"/>
                </a:cubicBezTo>
                <a:cubicBezTo>
                  <a:pt x="21216" y="13579"/>
                  <a:pt x="21224" y="13564"/>
                  <a:pt x="21224" y="13549"/>
                </a:cubicBezTo>
                <a:cubicBezTo>
                  <a:pt x="21209" y="13534"/>
                  <a:pt x="21202" y="13436"/>
                  <a:pt x="21202" y="13327"/>
                </a:cubicBezTo>
                <a:cubicBezTo>
                  <a:pt x="21202" y="13218"/>
                  <a:pt x="21209" y="13098"/>
                  <a:pt x="21224" y="13038"/>
                </a:cubicBezTo>
                <a:cubicBezTo>
                  <a:pt x="21224" y="13008"/>
                  <a:pt x="21224" y="13008"/>
                  <a:pt x="21224" y="12978"/>
                </a:cubicBezTo>
                <a:cubicBezTo>
                  <a:pt x="21224" y="12948"/>
                  <a:pt x="21224" y="12948"/>
                  <a:pt x="21224" y="12918"/>
                </a:cubicBezTo>
                <a:cubicBezTo>
                  <a:pt x="21224" y="12858"/>
                  <a:pt x="21224" y="12798"/>
                  <a:pt x="21224" y="12738"/>
                </a:cubicBezTo>
                <a:cubicBezTo>
                  <a:pt x="21238" y="12693"/>
                  <a:pt x="21267" y="12572"/>
                  <a:pt x="21292" y="12460"/>
                </a:cubicBezTo>
                <a:cubicBezTo>
                  <a:pt x="21318" y="12347"/>
                  <a:pt x="21339" y="12242"/>
                  <a:pt x="21339" y="12227"/>
                </a:cubicBezTo>
                <a:cubicBezTo>
                  <a:pt x="21354" y="12272"/>
                  <a:pt x="21354" y="12310"/>
                  <a:pt x="21350" y="12343"/>
                </a:cubicBezTo>
                <a:cubicBezTo>
                  <a:pt x="21347" y="12377"/>
                  <a:pt x="21339" y="12407"/>
                  <a:pt x="21339" y="12437"/>
                </a:cubicBezTo>
                <a:cubicBezTo>
                  <a:pt x="21354" y="12437"/>
                  <a:pt x="21361" y="12437"/>
                  <a:pt x="21365" y="12437"/>
                </a:cubicBezTo>
                <a:cubicBezTo>
                  <a:pt x="21368" y="12437"/>
                  <a:pt x="21368" y="12437"/>
                  <a:pt x="21368" y="12437"/>
                </a:cubicBezTo>
                <a:cubicBezTo>
                  <a:pt x="21368" y="12422"/>
                  <a:pt x="21368" y="12415"/>
                  <a:pt x="21368" y="12411"/>
                </a:cubicBezTo>
                <a:cubicBezTo>
                  <a:pt x="21368" y="12407"/>
                  <a:pt x="21368" y="12407"/>
                  <a:pt x="21368" y="12407"/>
                </a:cubicBezTo>
                <a:cubicBezTo>
                  <a:pt x="21383" y="12467"/>
                  <a:pt x="21390" y="12497"/>
                  <a:pt x="21386" y="12599"/>
                </a:cubicBezTo>
                <a:cubicBezTo>
                  <a:pt x="21383" y="12700"/>
                  <a:pt x="21368" y="12873"/>
                  <a:pt x="21339" y="13218"/>
                </a:cubicBezTo>
                <a:cubicBezTo>
                  <a:pt x="21412" y="12903"/>
                  <a:pt x="21448" y="12745"/>
                  <a:pt x="21470" y="12629"/>
                </a:cubicBezTo>
                <a:cubicBezTo>
                  <a:pt x="21491" y="12512"/>
                  <a:pt x="21499" y="12437"/>
                  <a:pt x="21513" y="12287"/>
                </a:cubicBezTo>
                <a:cubicBezTo>
                  <a:pt x="21513" y="12257"/>
                  <a:pt x="21520" y="12234"/>
                  <a:pt x="21528" y="12212"/>
                </a:cubicBezTo>
                <a:cubicBezTo>
                  <a:pt x="21535" y="12189"/>
                  <a:pt x="21542" y="12167"/>
                  <a:pt x="21542" y="12137"/>
                </a:cubicBezTo>
                <a:cubicBezTo>
                  <a:pt x="21557" y="12002"/>
                  <a:pt x="21564" y="11934"/>
                  <a:pt x="21564" y="11863"/>
                </a:cubicBezTo>
                <a:cubicBezTo>
                  <a:pt x="21564" y="11791"/>
                  <a:pt x="21557" y="11716"/>
                  <a:pt x="21542" y="11566"/>
                </a:cubicBezTo>
                <a:cubicBezTo>
                  <a:pt x="21528" y="11476"/>
                  <a:pt x="21520" y="11318"/>
                  <a:pt x="21520" y="11149"/>
                </a:cubicBezTo>
                <a:cubicBezTo>
                  <a:pt x="21520" y="10980"/>
                  <a:pt x="21528" y="10800"/>
                  <a:pt x="21542" y="10665"/>
                </a:cubicBezTo>
                <a:cubicBezTo>
                  <a:pt x="21557" y="10665"/>
                  <a:pt x="21564" y="10672"/>
                  <a:pt x="21567" y="10680"/>
                </a:cubicBezTo>
                <a:cubicBezTo>
                  <a:pt x="21571" y="10687"/>
                  <a:pt x="21571" y="10695"/>
                  <a:pt x="21571" y="10695"/>
                </a:cubicBezTo>
                <a:cubicBezTo>
                  <a:pt x="21571" y="10710"/>
                  <a:pt x="21571" y="10717"/>
                  <a:pt x="21571" y="10721"/>
                </a:cubicBezTo>
                <a:cubicBezTo>
                  <a:pt x="21571" y="10725"/>
                  <a:pt x="21571" y="10725"/>
                  <a:pt x="21571" y="10725"/>
                </a:cubicBezTo>
                <a:cubicBezTo>
                  <a:pt x="21571" y="10815"/>
                  <a:pt x="21571" y="10875"/>
                  <a:pt x="21571" y="10935"/>
                </a:cubicBezTo>
                <a:cubicBezTo>
                  <a:pt x="21571" y="11055"/>
                  <a:pt x="21571" y="11145"/>
                  <a:pt x="21571" y="11236"/>
                </a:cubicBezTo>
                <a:cubicBezTo>
                  <a:pt x="21571" y="11266"/>
                  <a:pt x="21571" y="11266"/>
                  <a:pt x="21600" y="11266"/>
                </a:cubicBezTo>
                <a:cubicBezTo>
                  <a:pt x="21600" y="11115"/>
                  <a:pt x="21600" y="11040"/>
                  <a:pt x="21596" y="10999"/>
                </a:cubicBezTo>
                <a:cubicBezTo>
                  <a:pt x="21593" y="10958"/>
                  <a:pt x="21586" y="10950"/>
                  <a:pt x="21571" y="10935"/>
                </a:cubicBezTo>
                <a:cubicBezTo>
                  <a:pt x="21571" y="10890"/>
                  <a:pt x="21571" y="10853"/>
                  <a:pt x="21571" y="10815"/>
                </a:cubicBezTo>
                <a:cubicBezTo>
                  <a:pt x="21571" y="10777"/>
                  <a:pt x="21571" y="10740"/>
                  <a:pt x="21571" y="10695"/>
                </a:cubicBezTo>
                <a:lnTo>
                  <a:pt x="21571" y="10695"/>
                </a:lnTo>
                <a:cubicBezTo>
                  <a:pt x="21571" y="10665"/>
                  <a:pt x="21571" y="10635"/>
                  <a:pt x="21571" y="10605"/>
                </a:cubicBezTo>
                <a:cubicBezTo>
                  <a:pt x="21571" y="10575"/>
                  <a:pt x="21571" y="10575"/>
                  <a:pt x="21571" y="10575"/>
                </a:cubicBezTo>
                <a:cubicBezTo>
                  <a:pt x="21571" y="10440"/>
                  <a:pt x="21564" y="10274"/>
                  <a:pt x="21553" y="10109"/>
                </a:cubicBezTo>
                <a:cubicBezTo>
                  <a:pt x="21542" y="9944"/>
                  <a:pt x="21528" y="9779"/>
                  <a:pt x="21513" y="9643"/>
                </a:cubicBezTo>
                <a:moveTo>
                  <a:pt x="8657" y="3515"/>
                </a:moveTo>
                <a:lnTo>
                  <a:pt x="8657" y="3515"/>
                </a:lnTo>
                <a:cubicBezTo>
                  <a:pt x="8628" y="3515"/>
                  <a:pt x="8614" y="3515"/>
                  <a:pt x="8607" y="3515"/>
                </a:cubicBezTo>
                <a:cubicBezTo>
                  <a:pt x="8599" y="3515"/>
                  <a:pt x="8599" y="3515"/>
                  <a:pt x="8599" y="3515"/>
                </a:cubicBezTo>
                <a:cubicBezTo>
                  <a:pt x="8599" y="3530"/>
                  <a:pt x="8592" y="3537"/>
                  <a:pt x="8585" y="3541"/>
                </a:cubicBezTo>
                <a:cubicBezTo>
                  <a:pt x="8578" y="3545"/>
                  <a:pt x="8571" y="3545"/>
                  <a:pt x="8571" y="3545"/>
                </a:cubicBezTo>
                <a:cubicBezTo>
                  <a:pt x="8556" y="3560"/>
                  <a:pt x="8549" y="3567"/>
                  <a:pt x="8545" y="3571"/>
                </a:cubicBezTo>
                <a:cubicBezTo>
                  <a:pt x="8542" y="3575"/>
                  <a:pt x="8542" y="3575"/>
                  <a:pt x="8542" y="3575"/>
                </a:cubicBezTo>
                <a:lnTo>
                  <a:pt x="8542" y="3575"/>
                </a:lnTo>
                <a:cubicBezTo>
                  <a:pt x="8527" y="3575"/>
                  <a:pt x="8520" y="3575"/>
                  <a:pt x="8516" y="3575"/>
                </a:cubicBezTo>
                <a:cubicBezTo>
                  <a:pt x="8513" y="3575"/>
                  <a:pt x="8513" y="3575"/>
                  <a:pt x="8513" y="3575"/>
                </a:cubicBezTo>
                <a:cubicBezTo>
                  <a:pt x="8498" y="3590"/>
                  <a:pt x="8491" y="3597"/>
                  <a:pt x="8484" y="3605"/>
                </a:cubicBezTo>
                <a:cubicBezTo>
                  <a:pt x="8476" y="3613"/>
                  <a:pt x="8469" y="3620"/>
                  <a:pt x="8455" y="3635"/>
                </a:cubicBezTo>
                <a:lnTo>
                  <a:pt x="8455" y="3665"/>
                </a:lnTo>
                <a:cubicBezTo>
                  <a:pt x="8455" y="3680"/>
                  <a:pt x="8455" y="3688"/>
                  <a:pt x="8455" y="3691"/>
                </a:cubicBezTo>
                <a:cubicBezTo>
                  <a:pt x="8455" y="3695"/>
                  <a:pt x="8455" y="3695"/>
                  <a:pt x="8455" y="3695"/>
                </a:cubicBezTo>
                <a:cubicBezTo>
                  <a:pt x="8484" y="3680"/>
                  <a:pt x="8498" y="3673"/>
                  <a:pt x="8505" y="3669"/>
                </a:cubicBezTo>
                <a:cubicBezTo>
                  <a:pt x="8513" y="3665"/>
                  <a:pt x="8513" y="3665"/>
                  <a:pt x="8513" y="3665"/>
                </a:cubicBezTo>
                <a:cubicBezTo>
                  <a:pt x="8527" y="3635"/>
                  <a:pt x="8534" y="3620"/>
                  <a:pt x="8538" y="3613"/>
                </a:cubicBezTo>
                <a:cubicBezTo>
                  <a:pt x="8542" y="3605"/>
                  <a:pt x="8542" y="3605"/>
                  <a:pt x="8542" y="3605"/>
                </a:cubicBezTo>
                <a:lnTo>
                  <a:pt x="8542" y="3605"/>
                </a:lnTo>
                <a:cubicBezTo>
                  <a:pt x="8556" y="3620"/>
                  <a:pt x="8571" y="3620"/>
                  <a:pt x="8581" y="3616"/>
                </a:cubicBezTo>
                <a:cubicBezTo>
                  <a:pt x="8592" y="3613"/>
                  <a:pt x="8599" y="3605"/>
                  <a:pt x="8599" y="3605"/>
                </a:cubicBezTo>
                <a:cubicBezTo>
                  <a:pt x="8599" y="3590"/>
                  <a:pt x="8599" y="3582"/>
                  <a:pt x="8599" y="3579"/>
                </a:cubicBezTo>
                <a:cubicBezTo>
                  <a:pt x="8599" y="3575"/>
                  <a:pt x="8599" y="3575"/>
                  <a:pt x="8599" y="3575"/>
                </a:cubicBezTo>
                <a:cubicBezTo>
                  <a:pt x="8599" y="3575"/>
                  <a:pt x="8607" y="3575"/>
                  <a:pt x="8614" y="3571"/>
                </a:cubicBezTo>
                <a:cubicBezTo>
                  <a:pt x="8621" y="3567"/>
                  <a:pt x="8628" y="3560"/>
                  <a:pt x="8628" y="3545"/>
                </a:cubicBezTo>
                <a:lnTo>
                  <a:pt x="8628" y="3545"/>
                </a:lnTo>
                <a:lnTo>
                  <a:pt x="8657" y="3515"/>
                </a:lnTo>
                <a:moveTo>
                  <a:pt x="9381" y="4747"/>
                </a:moveTo>
                <a:cubicBezTo>
                  <a:pt x="9381" y="4732"/>
                  <a:pt x="9381" y="4717"/>
                  <a:pt x="9381" y="4705"/>
                </a:cubicBezTo>
                <a:cubicBezTo>
                  <a:pt x="9381" y="4694"/>
                  <a:pt x="9381" y="4687"/>
                  <a:pt x="9381" y="4687"/>
                </a:cubicBezTo>
                <a:cubicBezTo>
                  <a:pt x="9367" y="4671"/>
                  <a:pt x="9360" y="4649"/>
                  <a:pt x="9356" y="4630"/>
                </a:cubicBezTo>
                <a:cubicBezTo>
                  <a:pt x="9352" y="4611"/>
                  <a:pt x="9352" y="4596"/>
                  <a:pt x="9352" y="4596"/>
                </a:cubicBezTo>
                <a:cubicBezTo>
                  <a:pt x="9352" y="4581"/>
                  <a:pt x="9345" y="4574"/>
                  <a:pt x="9338" y="4566"/>
                </a:cubicBezTo>
                <a:cubicBezTo>
                  <a:pt x="9331" y="4559"/>
                  <a:pt x="9323" y="4551"/>
                  <a:pt x="9323" y="4536"/>
                </a:cubicBezTo>
                <a:cubicBezTo>
                  <a:pt x="9309" y="4551"/>
                  <a:pt x="9302" y="4559"/>
                  <a:pt x="9298" y="4563"/>
                </a:cubicBezTo>
                <a:cubicBezTo>
                  <a:pt x="9294" y="4566"/>
                  <a:pt x="9294" y="4566"/>
                  <a:pt x="9294" y="4566"/>
                </a:cubicBezTo>
                <a:cubicBezTo>
                  <a:pt x="9294" y="4566"/>
                  <a:pt x="9294" y="4574"/>
                  <a:pt x="9287" y="4585"/>
                </a:cubicBezTo>
                <a:cubicBezTo>
                  <a:pt x="9280" y="4596"/>
                  <a:pt x="9265" y="4611"/>
                  <a:pt x="9236" y="4626"/>
                </a:cubicBezTo>
                <a:cubicBezTo>
                  <a:pt x="9222" y="4641"/>
                  <a:pt x="9215" y="4649"/>
                  <a:pt x="9211" y="4630"/>
                </a:cubicBezTo>
                <a:cubicBezTo>
                  <a:pt x="9208" y="4611"/>
                  <a:pt x="9208" y="4566"/>
                  <a:pt x="9208" y="4476"/>
                </a:cubicBezTo>
                <a:cubicBezTo>
                  <a:pt x="9193" y="4476"/>
                  <a:pt x="9179" y="4476"/>
                  <a:pt x="9164" y="4476"/>
                </a:cubicBezTo>
                <a:cubicBezTo>
                  <a:pt x="9150" y="4476"/>
                  <a:pt x="9135" y="4476"/>
                  <a:pt x="9121" y="4476"/>
                </a:cubicBezTo>
                <a:cubicBezTo>
                  <a:pt x="9135" y="4416"/>
                  <a:pt x="9150" y="4379"/>
                  <a:pt x="9150" y="4352"/>
                </a:cubicBezTo>
                <a:cubicBezTo>
                  <a:pt x="9150" y="4326"/>
                  <a:pt x="9135" y="4311"/>
                  <a:pt x="9092" y="4296"/>
                </a:cubicBezTo>
                <a:cubicBezTo>
                  <a:pt x="9092" y="4296"/>
                  <a:pt x="9092" y="4296"/>
                  <a:pt x="9092" y="4292"/>
                </a:cubicBezTo>
                <a:cubicBezTo>
                  <a:pt x="9092" y="4288"/>
                  <a:pt x="9092" y="4281"/>
                  <a:pt x="9092" y="4266"/>
                </a:cubicBezTo>
                <a:cubicBezTo>
                  <a:pt x="9077" y="4266"/>
                  <a:pt x="9070" y="4266"/>
                  <a:pt x="9066" y="4266"/>
                </a:cubicBezTo>
                <a:cubicBezTo>
                  <a:pt x="9063" y="4266"/>
                  <a:pt x="9063" y="4266"/>
                  <a:pt x="9063" y="4266"/>
                </a:cubicBezTo>
                <a:cubicBezTo>
                  <a:pt x="9063" y="4251"/>
                  <a:pt x="9063" y="4236"/>
                  <a:pt x="9059" y="4221"/>
                </a:cubicBezTo>
                <a:cubicBezTo>
                  <a:pt x="9055" y="4206"/>
                  <a:pt x="9048" y="4191"/>
                  <a:pt x="9034" y="4176"/>
                </a:cubicBezTo>
                <a:lnTo>
                  <a:pt x="9034" y="4176"/>
                </a:lnTo>
                <a:cubicBezTo>
                  <a:pt x="9034" y="4146"/>
                  <a:pt x="9005" y="4056"/>
                  <a:pt x="8976" y="4056"/>
                </a:cubicBezTo>
                <a:cubicBezTo>
                  <a:pt x="8860" y="4056"/>
                  <a:pt x="8860" y="4056"/>
                  <a:pt x="8860" y="4026"/>
                </a:cubicBezTo>
                <a:cubicBezTo>
                  <a:pt x="8875" y="3981"/>
                  <a:pt x="8882" y="3958"/>
                  <a:pt x="8896" y="3947"/>
                </a:cubicBezTo>
                <a:cubicBezTo>
                  <a:pt x="8911" y="3935"/>
                  <a:pt x="8932" y="3935"/>
                  <a:pt x="8976" y="3935"/>
                </a:cubicBezTo>
                <a:lnTo>
                  <a:pt x="8976" y="3905"/>
                </a:lnTo>
                <a:cubicBezTo>
                  <a:pt x="8976" y="3875"/>
                  <a:pt x="8990" y="3860"/>
                  <a:pt x="9008" y="3849"/>
                </a:cubicBezTo>
                <a:cubicBezTo>
                  <a:pt x="9027" y="3838"/>
                  <a:pt x="9048" y="3830"/>
                  <a:pt x="9063" y="3815"/>
                </a:cubicBezTo>
                <a:cubicBezTo>
                  <a:pt x="9063" y="3800"/>
                  <a:pt x="9063" y="3785"/>
                  <a:pt x="9066" y="3766"/>
                </a:cubicBezTo>
                <a:cubicBezTo>
                  <a:pt x="9070" y="3748"/>
                  <a:pt x="9077" y="3725"/>
                  <a:pt x="9092" y="3695"/>
                </a:cubicBezTo>
                <a:cubicBezTo>
                  <a:pt x="9048" y="3695"/>
                  <a:pt x="9005" y="3695"/>
                  <a:pt x="8961" y="3695"/>
                </a:cubicBezTo>
                <a:cubicBezTo>
                  <a:pt x="8918" y="3695"/>
                  <a:pt x="8875" y="3695"/>
                  <a:pt x="8831" y="3695"/>
                </a:cubicBezTo>
                <a:cubicBezTo>
                  <a:pt x="8860" y="3650"/>
                  <a:pt x="8875" y="3628"/>
                  <a:pt x="8882" y="3616"/>
                </a:cubicBezTo>
                <a:cubicBezTo>
                  <a:pt x="8889" y="3605"/>
                  <a:pt x="8889" y="3605"/>
                  <a:pt x="8889" y="3605"/>
                </a:cubicBezTo>
                <a:cubicBezTo>
                  <a:pt x="8918" y="3575"/>
                  <a:pt x="8976" y="3575"/>
                  <a:pt x="8976" y="3545"/>
                </a:cubicBezTo>
                <a:cubicBezTo>
                  <a:pt x="8976" y="3515"/>
                  <a:pt x="8976" y="3515"/>
                  <a:pt x="8947" y="3515"/>
                </a:cubicBezTo>
                <a:lnTo>
                  <a:pt x="8947" y="3515"/>
                </a:lnTo>
                <a:cubicBezTo>
                  <a:pt x="8918" y="3515"/>
                  <a:pt x="8918" y="3515"/>
                  <a:pt x="8889" y="3515"/>
                </a:cubicBezTo>
                <a:cubicBezTo>
                  <a:pt x="8860" y="3515"/>
                  <a:pt x="8802" y="3485"/>
                  <a:pt x="8773" y="3515"/>
                </a:cubicBezTo>
                <a:cubicBezTo>
                  <a:pt x="8773" y="3530"/>
                  <a:pt x="8766" y="3545"/>
                  <a:pt x="8755" y="3560"/>
                </a:cubicBezTo>
                <a:cubicBezTo>
                  <a:pt x="8744" y="3575"/>
                  <a:pt x="8730" y="3590"/>
                  <a:pt x="8715" y="3605"/>
                </a:cubicBezTo>
                <a:cubicBezTo>
                  <a:pt x="8715" y="3620"/>
                  <a:pt x="8715" y="3635"/>
                  <a:pt x="8712" y="3650"/>
                </a:cubicBezTo>
                <a:cubicBezTo>
                  <a:pt x="8708" y="3665"/>
                  <a:pt x="8701" y="3680"/>
                  <a:pt x="8686" y="3695"/>
                </a:cubicBezTo>
                <a:cubicBezTo>
                  <a:pt x="8657" y="3710"/>
                  <a:pt x="8643" y="3718"/>
                  <a:pt x="8636" y="3721"/>
                </a:cubicBezTo>
                <a:cubicBezTo>
                  <a:pt x="8628" y="3725"/>
                  <a:pt x="8628" y="3725"/>
                  <a:pt x="8628" y="3725"/>
                </a:cubicBezTo>
                <a:cubicBezTo>
                  <a:pt x="8614" y="3710"/>
                  <a:pt x="8607" y="3703"/>
                  <a:pt x="8603" y="3695"/>
                </a:cubicBezTo>
                <a:cubicBezTo>
                  <a:pt x="8599" y="3688"/>
                  <a:pt x="8599" y="3680"/>
                  <a:pt x="8599" y="3665"/>
                </a:cubicBezTo>
                <a:cubicBezTo>
                  <a:pt x="8585" y="3680"/>
                  <a:pt x="8578" y="3688"/>
                  <a:pt x="8574" y="3691"/>
                </a:cubicBezTo>
                <a:cubicBezTo>
                  <a:pt x="8571" y="3695"/>
                  <a:pt x="8571" y="3695"/>
                  <a:pt x="8571" y="3695"/>
                </a:cubicBezTo>
                <a:cubicBezTo>
                  <a:pt x="8542" y="3695"/>
                  <a:pt x="8527" y="3718"/>
                  <a:pt x="8520" y="3740"/>
                </a:cubicBezTo>
                <a:cubicBezTo>
                  <a:pt x="8513" y="3763"/>
                  <a:pt x="8513" y="3785"/>
                  <a:pt x="8513" y="3785"/>
                </a:cubicBezTo>
                <a:cubicBezTo>
                  <a:pt x="8527" y="3800"/>
                  <a:pt x="8542" y="3800"/>
                  <a:pt x="8556" y="3800"/>
                </a:cubicBezTo>
                <a:cubicBezTo>
                  <a:pt x="8571" y="3800"/>
                  <a:pt x="8585" y="3800"/>
                  <a:pt x="8599" y="3815"/>
                </a:cubicBezTo>
                <a:cubicBezTo>
                  <a:pt x="8585" y="3830"/>
                  <a:pt x="8578" y="3838"/>
                  <a:pt x="8574" y="3842"/>
                </a:cubicBezTo>
                <a:cubicBezTo>
                  <a:pt x="8571" y="3845"/>
                  <a:pt x="8571" y="3845"/>
                  <a:pt x="8571" y="3845"/>
                </a:cubicBezTo>
                <a:cubicBezTo>
                  <a:pt x="8571" y="3845"/>
                  <a:pt x="8571" y="3845"/>
                  <a:pt x="8571" y="3849"/>
                </a:cubicBezTo>
                <a:cubicBezTo>
                  <a:pt x="8571" y="3853"/>
                  <a:pt x="8571" y="3860"/>
                  <a:pt x="8571" y="3875"/>
                </a:cubicBezTo>
                <a:cubicBezTo>
                  <a:pt x="8556" y="3890"/>
                  <a:pt x="8556" y="3905"/>
                  <a:pt x="8552" y="3917"/>
                </a:cubicBezTo>
                <a:cubicBezTo>
                  <a:pt x="8549" y="3928"/>
                  <a:pt x="8542" y="3935"/>
                  <a:pt x="8513" y="3935"/>
                </a:cubicBezTo>
                <a:cubicBezTo>
                  <a:pt x="8484" y="3950"/>
                  <a:pt x="8469" y="3966"/>
                  <a:pt x="8462" y="3977"/>
                </a:cubicBezTo>
                <a:cubicBezTo>
                  <a:pt x="8455" y="3988"/>
                  <a:pt x="8455" y="3996"/>
                  <a:pt x="8455" y="3996"/>
                </a:cubicBezTo>
                <a:cubicBezTo>
                  <a:pt x="8455" y="4011"/>
                  <a:pt x="8455" y="4018"/>
                  <a:pt x="8455" y="4022"/>
                </a:cubicBezTo>
                <a:cubicBezTo>
                  <a:pt x="8455" y="4026"/>
                  <a:pt x="8455" y="4026"/>
                  <a:pt x="8455" y="4026"/>
                </a:cubicBezTo>
                <a:cubicBezTo>
                  <a:pt x="8455" y="4026"/>
                  <a:pt x="8462" y="4026"/>
                  <a:pt x="8473" y="4026"/>
                </a:cubicBezTo>
                <a:cubicBezTo>
                  <a:pt x="8484" y="4026"/>
                  <a:pt x="8498" y="4026"/>
                  <a:pt x="8513" y="4026"/>
                </a:cubicBezTo>
                <a:cubicBezTo>
                  <a:pt x="8513" y="4026"/>
                  <a:pt x="8513" y="4018"/>
                  <a:pt x="8516" y="4014"/>
                </a:cubicBezTo>
                <a:cubicBezTo>
                  <a:pt x="8520" y="4011"/>
                  <a:pt x="8527" y="4011"/>
                  <a:pt x="8542" y="4026"/>
                </a:cubicBezTo>
                <a:cubicBezTo>
                  <a:pt x="8542" y="4041"/>
                  <a:pt x="8542" y="4048"/>
                  <a:pt x="8545" y="4052"/>
                </a:cubicBezTo>
                <a:cubicBezTo>
                  <a:pt x="8549" y="4056"/>
                  <a:pt x="8556" y="4056"/>
                  <a:pt x="8571" y="4056"/>
                </a:cubicBezTo>
                <a:cubicBezTo>
                  <a:pt x="8571" y="4071"/>
                  <a:pt x="8578" y="4078"/>
                  <a:pt x="8585" y="4078"/>
                </a:cubicBezTo>
                <a:cubicBezTo>
                  <a:pt x="8592" y="4078"/>
                  <a:pt x="8599" y="4071"/>
                  <a:pt x="8599" y="4056"/>
                </a:cubicBezTo>
                <a:cubicBezTo>
                  <a:pt x="8599" y="4056"/>
                  <a:pt x="8599" y="4056"/>
                  <a:pt x="8603" y="4052"/>
                </a:cubicBezTo>
                <a:cubicBezTo>
                  <a:pt x="8607" y="4048"/>
                  <a:pt x="8614" y="4041"/>
                  <a:pt x="8628" y="4026"/>
                </a:cubicBezTo>
                <a:cubicBezTo>
                  <a:pt x="8643" y="4041"/>
                  <a:pt x="8650" y="4048"/>
                  <a:pt x="8654" y="4052"/>
                </a:cubicBezTo>
                <a:cubicBezTo>
                  <a:pt x="8657" y="4056"/>
                  <a:pt x="8657" y="4056"/>
                  <a:pt x="8657" y="4056"/>
                </a:cubicBezTo>
                <a:cubicBezTo>
                  <a:pt x="8643" y="4071"/>
                  <a:pt x="8643" y="4086"/>
                  <a:pt x="8647" y="4101"/>
                </a:cubicBezTo>
                <a:cubicBezTo>
                  <a:pt x="8650" y="4116"/>
                  <a:pt x="8657" y="4131"/>
                  <a:pt x="8657" y="4146"/>
                </a:cubicBezTo>
                <a:cubicBezTo>
                  <a:pt x="8643" y="4161"/>
                  <a:pt x="8628" y="4161"/>
                  <a:pt x="8614" y="4161"/>
                </a:cubicBezTo>
                <a:cubicBezTo>
                  <a:pt x="8599" y="4161"/>
                  <a:pt x="8585" y="4161"/>
                  <a:pt x="8571" y="4176"/>
                </a:cubicBezTo>
                <a:cubicBezTo>
                  <a:pt x="8571" y="4191"/>
                  <a:pt x="8571" y="4198"/>
                  <a:pt x="8571" y="4206"/>
                </a:cubicBezTo>
                <a:cubicBezTo>
                  <a:pt x="8571" y="4213"/>
                  <a:pt x="8571" y="4221"/>
                  <a:pt x="8571" y="4236"/>
                </a:cubicBezTo>
                <a:cubicBezTo>
                  <a:pt x="8599" y="4236"/>
                  <a:pt x="8621" y="4236"/>
                  <a:pt x="8643" y="4236"/>
                </a:cubicBezTo>
                <a:cubicBezTo>
                  <a:pt x="8665" y="4236"/>
                  <a:pt x="8686" y="4236"/>
                  <a:pt x="8715" y="4236"/>
                </a:cubicBezTo>
                <a:cubicBezTo>
                  <a:pt x="8730" y="4221"/>
                  <a:pt x="8737" y="4213"/>
                  <a:pt x="8741" y="4210"/>
                </a:cubicBezTo>
                <a:cubicBezTo>
                  <a:pt x="8744" y="4206"/>
                  <a:pt x="8744" y="4206"/>
                  <a:pt x="8744" y="4206"/>
                </a:cubicBezTo>
                <a:cubicBezTo>
                  <a:pt x="8773" y="4236"/>
                  <a:pt x="8766" y="4273"/>
                  <a:pt x="8762" y="4307"/>
                </a:cubicBezTo>
                <a:cubicBezTo>
                  <a:pt x="8759" y="4341"/>
                  <a:pt x="8759" y="4371"/>
                  <a:pt x="8802" y="4386"/>
                </a:cubicBezTo>
                <a:lnTo>
                  <a:pt x="8802" y="4386"/>
                </a:lnTo>
                <a:cubicBezTo>
                  <a:pt x="8802" y="4401"/>
                  <a:pt x="8795" y="4416"/>
                  <a:pt x="8788" y="4431"/>
                </a:cubicBezTo>
                <a:cubicBezTo>
                  <a:pt x="8780" y="4446"/>
                  <a:pt x="8773" y="4461"/>
                  <a:pt x="8773" y="4476"/>
                </a:cubicBezTo>
                <a:cubicBezTo>
                  <a:pt x="8788" y="4491"/>
                  <a:pt x="8788" y="4506"/>
                  <a:pt x="8780" y="4518"/>
                </a:cubicBezTo>
                <a:cubicBezTo>
                  <a:pt x="8773" y="4529"/>
                  <a:pt x="8759" y="4536"/>
                  <a:pt x="8744" y="4536"/>
                </a:cubicBezTo>
                <a:cubicBezTo>
                  <a:pt x="8715" y="4551"/>
                  <a:pt x="8694" y="4544"/>
                  <a:pt x="8672" y="4533"/>
                </a:cubicBezTo>
                <a:cubicBezTo>
                  <a:pt x="8650" y="4521"/>
                  <a:pt x="8628" y="4506"/>
                  <a:pt x="8599" y="4506"/>
                </a:cubicBezTo>
                <a:lnTo>
                  <a:pt x="8599" y="4506"/>
                </a:lnTo>
                <a:cubicBezTo>
                  <a:pt x="8585" y="4506"/>
                  <a:pt x="8578" y="4506"/>
                  <a:pt x="8571" y="4510"/>
                </a:cubicBezTo>
                <a:cubicBezTo>
                  <a:pt x="8563" y="4514"/>
                  <a:pt x="8556" y="4521"/>
                  <a:pt x="8542" y="4536"/>
                </a:cubicBezTo>
                <a:cubicBezTo>
                  <a:pt x="8542" y="4551"/>
                  <a:pt x="8542" y="4559"/>
                  <a:pt x="8542" y="4563"/>
                </a:cubicBezTo>
                <a:cubicBezTo>
                  <a:pt x="8542" y="4566"/>
                  <a:pt x="8542" y="4566"/>
                  <a:pt x="8542" y="4566"/>
                </a:cubicBezTo>
                <a:cubicBezTo>
                  <a:pt x="8527" y="4566"/>
                  <a:pt x="8520" y="4566"/>
                  <a:pt x="8513" y="4566"/>
                </a:cubicBezTo>
                <a:cubicBezTo>
                  <a:pt x="8505" y="4566"/>
                  <a:pt x="8498" y="4566"/>
                  <a:pt x="8484" y="4566"/>
                </a:cubicBezTo>
                <a:cubicBezTo>
                  <a:pt x="8469" y="4581"/>
                  <a:pt x="8462" y="4589"/>
                  <a:pt x="8458" y="4593"/>
                </a:cubicBezTo>
                <a:cubicBezTo>
                  <a:pt x="8455" y="4596"/>
                  <a:pt x="8455" y="4596"/>
                  <a:pt x="8455" y="4596"/>
                </a:cubicBezTo>
                <a:cubicBezTo>
                  <a:pt x="8484" y="4611"/>
                  <a:pt x="8505" y="4611"/>
                  <a:pt x="8527" y="4611"/>
                </a:cubicBezTo>
                <a:cubicBezTo>
                  <a:pt x="8549" y="4611"/>
                  <a:pt x="8571" y="4611"/>
                  <a:pt x="8599" y="4626"/>
                </a:cubicBezTo>
                <a:cubicBezTo>
                  <a:pt x="8599" y="4626"/>
                  <a:pt x="8599" y="4634"/>
                  <a:pt x="8596" y="4645"/>
                </a:cubicBezTo>
                <a:cubicBezTo>
                  <a:pt x="8592" y="4656"/>
                  <a:pt x="8585" y="4671"/>
                  <a:pt x="8571" y="4687"/>
                </a:cubicBezTo>
                <a:cubicBezTo>
                  <a:pt x="8571" y="4687"/>
                  <a:pt x="8571" y="4687"/>
                  <a:pt x="8567" y="4687"/>
                </a:cubicBezTo>
                <a:cubicBezTo>
                  <a:pt x="8563" y="4687"/>
                  <a:pt x="8556" y="4687"/>
                  <a:pt x="8542" y="4687"/>
                </a:cubicBezTo>
                <a:cubicBezTo>
                  <a:pt x="8498" y="4702"/>
                  <a:pt x="8476" y="4709"/>
                  <a:pt x="8466" y="4713"/>
                </a:cubicBezTo>
                <a:cubicBezTo>
                  <a:pt x="8455" y="4717"/>
                  <a:pt x="8455" y="4717"/>
                  <a:pt x="8455" y="4717"/>
                </a:cubicBezTo>
                <a:lnTo>
                  <a:pt x="8455" y="4717"/>
                </a:lnTo>
                <a:lnTo>
                  <a:pt x="8455" y="4717"/>
                </a:lnTo>
                <a:lnTo>
                  <a:pt x="8455" y="4717"/>
                </a:lnTo>
                <a:lnTo>
                  <a:pt x="8455" y="4717"/>
                </a:lnTo>
                <a:lnTo>
                  <a:pt x="8455" y="4717"/>
                </a:lnTo>
                <a:lnTo>
                  <a:pt x="8455" y="4717"/>
                </a:lnTo>
                <a:lnTo>
                  <a:pt x="8455" y="4717"/>
                </a:lnTo>
                <a:lnTo>
                  <a:pt x="8455" y="4717"/>
                </a:lnTo>
                <a:cubicBezTo>
                  <a:pt x="8440" y="4747"/>
                  <a:pt x="8433" y="4762"/>
                  <a:pt x="8429" y="4773"/>
                </a:cubicBezTo>
                <a:cubicBezTo>
                  <a:pt x="8426" y="4784"/>
                  <a:pt x="8426" y="4792"/>
                  <a:pt x="8426" y="4807"/>
                </a:cubicBezTo>
                <a:cubicBezTo>
                  <a:pt x="8455" y="4822"/>
                  <a:pt x="8484" y="4814"/>
                  <a:pt x="8509" y="4807"/>
                </a:cubicBezTo>
                <a:cubicBezTo>
                  <a:pt x="8534" y="4799"/>
                  <a:pt x="8556" y="4792"/>
                  <a:pt x="8571" y="4807"/>
                </a:cubicBezTo>
                <a:cubicBezTo>
                  <a:pt x="8599" y="4822"/>
                  <a:pt x="8621" y="4822"/>
                  <a:pt x="8643" y="4822"/>
                </a:cubicBezTo>
                <a:cubicBezTo>
                  <a:pt x="8665" y="4822"/>
                  <a:pt x="8686" y="4822"/>
                  <a:pt x="8715" y="4837"/>
                </a:cubicBezTo>
                <a:cubicBezTo>
                  <a:pt x="8715" y="4852"/>
                  <a:pt x="8715" y="4859"/>
                  <a:pt x="8712" y="4867"/>
                </a:cubicBezTo>
                <a:cubicBezTo>
                  <a:pt x="8708" y="4874"/>
                  <a:pt x="8701" y="4882"/>
                  <a:pt x="8686" y="4897"/>
                </a:cubicBezTo>
                <a:cubicBezTo>
                  <a:pt x="8686" y="4897"/>
                  <a:pt x="8657" y="4897"/>
                  <a:pt x="8571" y="4897"/>
                </a:cubicBezTo>
                <a:cubicBezTo>
                  <a:pt x="8542" y="4897"/>
                  <a:pt x="8542" y="4927"/>
                  <a:pt x="8513" y="4957"/>
                </a:cubicBezTo>
                <a:cubicBezTo>
                  <a:pt x="8498" y="4957"/>
                  <a:pt x="8484" y="4957"/>
                  <a:pt x="8469" y="4957"/>
                </a:cubicBezTo>
                <a:cubicBezTo>
                  <a:pt x="8455" y="4957"/>
                  <a:pt x="8440" y="4957"/>
                  <a:pt x="8426" y="4957"/>
                </a:cubicBezTo>
                <a:cubicBezTo>
                  <a:pt x="8426" y="5002"/>
                  <a:pt x="8426" y="5024"/>
                  <a:pt x="8411" y="5039"/>
                </a:cubicBezTo>
                <a:cubicBezTo>
                  <a:pt x="8397" y="5055"/>
                  <a:pt x="8368" y="5062"/>
                  <a:pt x="8310" y="5077"/>
                </a:cubicBezTo>
                <a:cubicBezTo>
                  <a:pt x="8324" y="5092"/>
                  <a:pt x="8332" y="5100"/>
                  <a:pt x="8346" y="5100"/>
                </a:cubicBezTo>
                <a:cubicBezTo>
                  <a:pt x="8361" y="5100"/>
                  <a:pt x="8382" y="5092"/>
                  <a:pt x="8426" y="5077"/>
                </a:cubicBezTo>
                <a:cubicBezTo>
                  <a:pt x="8440" y="5077"/>
                  <a:pt x="8447" y="5077"/>
                  <a:pt x="8455" y="5073"/>
                </a:cubicBezTo>
                <a:cubicBezTo>
                  <a:pt x="8462" y="5070"/>
                  <a:pt x="8469" y="5062"/>
                  <a:pt x="8484" y="5047"/>
                </a:cubicBezTo>
                <a:cubicBezTo>
                  <a:pt x="8484" y="5047"/>
                  <a:pt x="8484" y="5047"/>
                  <a:pt x="8491" y="5051"/>
                </a:cubicBezTo>
                <a:cubicBezTo>
                  <a:pt x="8498" y="5055"/>
                  <a:pt x="8513" y="5062"/>
                  <a:pt x="8542" y="5077"/>
                </a:cubicBezTo>
                <a:cubicBezTo>
                  <a:pt x="8556" y="5077"/>
                  <a:pt x="8563" y="5077"/>
                  <a:pt x="8571" y="5077"/>
                </a:cubicBezTo>
                <a:cubicBezTo>
                  <a:pt x="8578" y="5077"/>
                  <a:pt x="8585" y="5077"/>
                  <a:pt x="8599" y="5077"/>
                </a:cubicBezTo>
                <a:cubicBezTo>
                  <a:pt x="8614" y="5047"/>
                  <a:pt x="8621" y="5032"/>
                  <a:pt x="8625" y="5021"/>
                </a:cubicBezTo>
                <a:cubicBezTo>
                  <a:pt x="8628" y="5009"/>
                  <a:pt x="8628" y="5002"/>
                  <a:pt x="8628" y="4987"/>
                </a:cubicBezTo>
                <a:cubicBezTo>
                  <a:pt x="8657" y="5002"/>
                  <a:pt x="8686" y="5002"/>
                  <a:pt x="8715" y="5002"/>
                </a:cubicBezTo>
                <a:cubicBezTo>
                  <a:pt x="8744" y="5002"/>
                  <a:pt x="8773" y="5002"/>
                  <a:pt x="8802" y="5017"/>
                </a:cubicBezTo>
                <a:cubicBezTo>
                  <a:pt x="8860" y="5017"/>
                  <a:pt x="8860" y="4957"/>
                  <a:pt x="8889" y="4957"/>
                </a:cubicBezTo>
                <a:cubicBezTo>
                  <a:pt x="8947" y="4957"/>
                  <a:pt x="8947" y="5017"/>
                  <a:pt x="8976" y="5017"/>
                </a:cubicBezTo>
                <a:cubicBezTo>
                  <a:pt x="9005" y="5017"/>
                  <a:pt x="9005" y="5017"/>
                  <a:pt x="9005" y="5017"/>
                </a:cubicBezTo>
                <a:cubicBezTo>
                  <a:pt x="9019" y="5017"/>
                  <a:pt x="9041" y="5017"/>
                  <a:pt x="9066" y="5013"/>
                </a:cubicBezTo>
                <a:cubicBezTo>
                  <a:pt x="9092" y="5009"/>
                  <a:pt x="9121" y="5002"/>
                  <a:pt x="9150" y="4987"/>
                </a:cubicBezTo>
                <a:cubicBezTo>
                  <a:pt x="9164" y="4972"/>
                  <a:pt x="9171" y="4964"/>
                  <a:pt x="9175" y="4961"/>
                </a:cubicBezTo>
                <a:cubicBezTo>
                  <a:pt x="9179" y="4957"/>
                  <a:pt x="9179" y="4957"/>
                  <a:pt x="9179" y="4957"/>
                </a:cubicBezTo>
                <a:cubicBezTo>
                  <a:pt x="9208" y="4957"/>
                  <a:pt x="9222" y="4957"/>
                  <a:pt x="9233" y="4957"/>
                </a:cubicBezTo>
                <a:cubicBezTo>
                  <a:pt x="9244" y="4957"/>
                  <a:pt x="9251" y="4957"/>
                  <a:pt x="9265" y="4957"/>
                </a:cubicBezTo>
                <a:cubicBezTo>
                  <a:pt x="9265" y="4942"/>
                  <a:pt x="9265" y="4934"/>
                  <a:pt x="9265" y="4931"/>
                </a:cubicBezTo>
                <a:cubicBezTo>
                  <a:pt x="9265" y="4927"/>
                  <a:pt x="9265" y="4927"/>
                  <a:pt x="9265" y="4927"/>
                </a:cubicBezTo>
                <a:cubicBezTo>
                  <a:pt x="9265" y="4912"/>
                  <a:pt x="9258" y="4897"/>
                  <a:pt x="9251" y="4882"/>
                </a:cubicBezTo>
                <a:cubicBezTo>
                  <a:pt x="9244" y="4867"/>
                  <a:pt x="9236" y="4852"/>
                  <a:pt x="9236" y="4837"/>
                </a:cubicBezTo>
                <a:lnTo>
                  <a:pt x="9236" y="4837"/>
                </a:lnTo>
                <a:cubicBezTo>
                  <a:pt x="9236" y="4822"/>
                  <a:pt x="9236" y="4807"/>
                  <a:pt x="9244" y="4799"/>
                </a:cubicBezTo>
                <a:cubicBezTo>
                  <a:pt x="9251" y="4792"/>
                  <a:pt x="9265" y="4792"/>
                  <a:pt x="9294" y="4807"/>
                </a:cubicBezTo>
                <a:cubicBezTo>
                  <a:pt x="9294" y="4807"/>
                  <a:pt x="9294" y="4807"/>
                  <a:pt x="9298" y="4799"/>
                </a:cubicBezTo>
                <a:cubicBezTo>
                  <a:pt x="9302" y="4792"/>
                  <a:pt x="9309" y="4777"/>
                  <a:pt x="9323" y="4747"/>
                </a:cubicBezTo>
                <a:cubicBezTo>
                  <a:pt x="9338" y="4747"/>
                  <a:pt x="9345" y="4747"/>
                  <a:pt x="9352" y="4747"/>
                </a:cubicBezTo>
                <a:cubicBezTo>
                  <a:pt x="9360" y="4747"/>
                  <a:pt x="9367" y="4747"/>
                  <a:pt x="9381" y="4747"/>
                </a:cubicBezTo>
                <a:moveTo>
                  <a:pt x="8136" y="4266"/>
                </a:moveTo>
                <a:lnTo>
                  <a:pt x="8136" y="4266"/>
                </a:lnTo>
                <a:lnTo>
                  <a:pt x="8136" y="4266"/>
                </a:lnTo>
                <a:lnTo>
                  <a:pt x="8136" y="4266"/>
                </a:lnTo>
                <a:moveTo>
                  <a:pt x="8484" y="4296"/>
                </a:moveTo>
                <a:cubicBezTo>
                  <a:pt x="8484" y="4296"/>
                  <a:pt x="8513" y="4266"/>
                  <a:pt x="8484" y="4236"/>
                </a:cubicBezTo>
                <a:cubicBezTo>
                  <a:pt x="8455" y="4206"/>
                  <a:pt x="8484" y="4176"/>
                  <a:pt x="8484" y="4176"/>
                </a:cubicBezTo>
                <a:cubicBezTo>
                  <a:pt x="8484" y="4176"/>
                  <a:pt x="8484" y="4168"/>
                  <a:pt x="8480" y="4161"/>
                </a:cubicBezTo>
                <a:cubicBezTo>
                  <a:pt x="8476" y="4153"/>
                  <a:pt x="8469" y="4146"/>
                  <a:pt x="8455" y="4146"/>
                </a:cubicBezTo>
                <a:lnTo>
                  <a:pt x="8426" y="4146"/>
                </a:lnTo>
                <a:cubicBezTo>
                  <a:pt x="8426" y="4131"/>
                  <a:pt x="8426" y="4123"/>
                  <a:pt x="8426" y="4119"/>
                </a:cubicBezTo>
                <a:cubicBezTo>
                  <a:pt x="8426" y="4116"/>
                  <a:pt x="8426" y="4116"/>
                  <a:pt x="8426" y="4116"/>
                </a:cubicBezTo>
                <a:cubicBezTo>
                  <a:pt x="8411" y="4116"/>
                  <a:pt x="8404" y="4116"/>
                  <a:pt x="8400" y="4116"/>
                </a:cubicBezTo>
                <a:cubicBezTo>
                  <a:pt x="8397" y="4116"/>
                  <a:pt x="8397" y="4116"/>
                  <a:pt x="8397" y="4116"/>
                </a:cubicBezTo>
                <a:cubicBezTo>
                  <a:pt x="8382" y="4116"/>
                  <a:pt x="8368" y="4123"/>
                  <a:pt x="8357" y="4131"/>
                </a:cubicBezTo>
                <a:cubicBezTo>
                  <a:pt x="8346" y="4138"/>
                  <a:pt x="8339" y="4146"/>
                  <a:pt x="8339" y="4146"/>
                </a:cubicBezTo>
                <a:cubicBezTo>
                  <a:pt x="8324" y="4146"/>
                  <a:pt x="8317" y="4146"/>
                  <a:pt x="8314" y="4150"/>
                </a:cubicBezTo>
                <a:cubicBezTo>
                  <a:pt x="8310" y="4153"/>
                  <a:pt x="8310" y="4161"/>
                  <a:pt x="8310" y="4176"/>
                </a:cubicBezTo>
                <a:lnTo>
                  <a:pt x="8281" y="4176"/>
                </a:lnTo>
                <a:cubicBezTo>
                  <a:pt x="8266" y="4176"/>
                  <a:pt x="8259" y="4176"/>
                  <a:pt x="8256" y="4176"/>
                </a:cubicBezTo>
                <a:cubicBezTo>
                  <a:pt x="8252" y="4176"/>
                  <a:pt x="8252" y="4176"/>
                  <a:pt x="8252" y="4176"/>
                </a:cubicBezTo>
                <a:cubicBezTo>
                  <a:pt x="8252" y="4161"/>
                  <a:pt x="8252" y="4153"/>
                  <a:pt x="8252" y="4146"/>
                </a:cubicBezTo>
                <a:cubicBezTo>
                  <a:pt x="8252" y="4138"/>
                  <a:pt x="8252" y="4131"/>
                  <a:pt x="8252" y="4116"/>
                </a:cubicBezTo>
                <a:cubicBezTo>
                  <a:pt x="8238" y="4116"/>
                  <a:pt x="8230" y="4116"/>
                  <a:pt x="8219" y="4116"/>
                </a:cubicBezTo>
                <a:cubicBezTo>
                  <a:pt x="8209" y="4116"/>
                  <a:pt x="8194" y="4116"/>
                  <a:pt x="8165" y="4116"/>
                </a:cubicBezTo>
                <a:cubicBezTo>
                  <a:pt x="8165" y="4146"/>
                  <a:pt x="8158" y="4168"/>
                  <a:pt x="8151" y="4191"/>
                </a:cubicBezTo>
                <a:cubicBezTo>
                  <a:pt x="8143" y="4213"/>
                  <a:pt x="8136" y="4236"/>
                  <a:pt x="8136" y="4266"/>
                </a:cubicBezTo>
                <a:cubicBezTo>
                  <a:pt x="8122" y="4266"/>
                  <a:pt x="8114" y="4273"/>
                  <a:pt x="8107" y="4277"/>
                </a:cubicBezTo>
                <a:cubicBezTo>
                  <a:pt x="8100" y="4281"/>
                  <a:pt x="8093" y="4281"/>
                  <a:pt x="8078" y="4266"/>
                </a:cubicBezTo>
                <a:cubicBezTo>
                  <a:pt x="8064" y="4266"/>
                  <a:pt x="8057" y="4273"/>
                  <a:pt x="8049" y="4281"/>
                </a:cubicBezTo>
                <a:cubicBezTo>
                  <a:pt x="8042" y="4288"/>
                  <a:pt x="8035" y="4296"/>
                  <a:pt x="8020" y="4296"/>
                </a:cubicBezTo>
                <a:cubicBezTo>
                  <a:pt x="8020" y="4296"/>
                  <a:pt x="8020" y="4296"/>
                  <a:pt x="8017" y="4292"/>
                </a:cubicBezTo>
                <a:cubicBezTo>
                  <a:pt x="8013" y="4288"/>
                  <a:pt x="8006" y="4281"/>
                  <a:pt x="7991" y="4266"/>
                </a:cubicBezTo>
                <a:cubicBezTo>
                  <a:pt x="7977" y="4266"/>
                  <a:pt x="7970" y="4266"/>
                  <a:pt x="7966" y="4266"/>
                </a:cubicBezTo>
                <a:cubicBezTo>
                  <a:pt x="7962" y="4266"/>
                  <a:pt x="7962" y="4266"/>
                  <a:pt x="7962" y="4266"/>
                </a:cubicBezTo>
                <a:cubicBezTo>
                  <a:pt x="7948" y="4311"/>
                  <a:pt x="7934" y="4349"/>
                  <a:pt x="7923" y="4382"/>
                </a:cubicBezTo>
                <a:cubicBezTo>
                  <a:pt x="7912" y="4416"/>
                  <a:pt x="7905" y="4446"/>
                  <a:pt x="7905" y="4476"/>
                </a:cubicBezTo>
                <a:cubicBezTo>
                  <a:pt x="7919" y="4476"/>
                  <a:pt x="7926" y="4476"/>
                  <a:pt x="7937" y="4476"/>
                </a:cubicBezTo>
                <a:cubicBezTo>
                  <a:pt x="7948" y="4476"/>
                  <a:pt x="7962" y="4476"/>
                  <a:pt x="7991" y="4476"/>
                </a:cubicBezTo>
                <a:cubicBezTo>
                  <a:pt x="7977" y="4491"/>
                  <a:pt x="7970" y="4506"/>
                  <a:pt x="7966" y="4521"/>
                </a:cubicBezTo>
                <a:cubicBezTo>
                  <a:pt x="7962" y="4536"/>
                  <a:pt x="7962" y="4551"/>
                  <a:pt x="7962" y="4566"/>
                </a:cubicBezTo>
                <a:cubicBezTo>
                  <a:pt x="7919" y="4581"/>
                  <a:pt x="7897" y="4589"/>
                  <a:pt x="7883" y="4596"/>
                </a:cubicBezTo>
                <a:cubicBezTo>
                  <a:pt x="7868" y="4604"/>
                  <a:pt x="7861" y="4611"/>
                  <a:pt x="7847" y="4626"/>
                </a:cubicBezTo>
                <a:lnTo>
                  <a:pt x="7847" y="4626"/>
                </a:lnTo>
                <a:cubicBezTo>
                  <a:pt x="7847" y="4641"/>
                  <a:pt x="7847" y="4656"/>
                  <a:pt x="7843" y="4668"/>
                </a:cubicBezTo>
                <a:cubicBezTo>
                  <a:pt x="7839" y="4679"/>
                  <a:pt x="7832" y="4687"/>
                  <a:pt x="7818" y="4687"/>
                </a:cubicBezTo>
                <a:cubicBezTo>
                  <a:pt x="7818" y="4702"/>
                  <a:pt x="7810" y="4709"/>
                  <a:pt x="7803" y="4713"/>
                </a:cubicBezTo>
                <a:cubicBezTo>
                  <a:pt x="7796" y="4717"/>
                  <a:pt x="7789" y="4717"/>
                  <a:pt x="7789" y="4717"/>
                </a:cubicBezTo>
                <a:cubicBezTo>
                  <a:pt x="7789" y="4732"/>
                  <a:pt x="7789" y="4739"/>
                  <a:pt x="7789" y="4743"/>
                </a:cubicBezTo>
                <a:cubicBezTo>
                  <a:pt x="7789" y="4747"/>
                  <a:pt x="7789" y="4747"/>
                  <a:pt x="7789" y="4747"/>
                </a:cubicBezTo>
                <a:cubicBezTo>
                  <a:pt x="7789" y="4747"/>
                  <a:pt x="7781" y="4754"/>
                  <a:pt x="7778" y="4762"/>
                </a:cubicBezTo>
                <a:cubicBezTo>
                  <a:pt x="7774" y="4769"/>
                  <a:pt x="7774" y="4777"/>
                  <a:pt x="7789" y="4777"/>
                </a:cubicBezTo>
                <a:cubicBezTo>
                  <a:pt x="7803" y="4792"/>
                  <a:pt x="7818" y="4799"/>
                  <a:pt x="7829" y="4803"/>
                </a:cubicBezTo>
                <a:cubicBezTo>
                  <a:pt x="7839" y="4807"/>
                  <a:pt x="7847" y="4807"/>
                  <a:pt x="7847" y="4807"/>
                </a:cubicBezTo>
                <a:cubicBezTo>
                  <a:pt x="7876" y="4792"/>
                  <a:pt x="7897" y="4792"/>
                  <a:pt x="7912" y="4795"/>
                </a:cubicBezTo>
                <a:cubicBezTo>
                  <a:pt x="7926" y="4799"/>
                  <a:pt x="7934" y="4807"/>
                  <a:pt x="7934" y="4807"/>
                </a:cubicBezTo>
                <a:cubicBezTo>
                  <a:pt x="7948" y="4807"/>
                  <a:pt x="7970" y="4799"/>
                  <a:pt x="7988" y="4792"/>
                </a:cubicBezTo>
                <a:cubicBezTo>
                  <a:pt x="8006" y="4784"/>
                  <a:pt x="8020" y="4777"/>
                  <a:pt x="8020" y="4777"/>
                </a:cubicBezTo>
                <a:cubicBezTo>
                  <a:pt x="8020" y="4777"/>
                  <a:pt x="8020" y="4777"/>
                  <a:pt x="8020" y="4773"/>
                </a:cubicBezTo>
                <a:cubicBezTo>
                  <a:pt x="8020" y="4769"/>
                  <a:pt x="8020" y="4762"/>
                  <a:pt x="8020" y="4747"/>
                </a:cubicBezTo>
                <a:cubicBezTo>
                  <a:pt x="8035" y="4732"/>
                  <a:pt x="8042" y="4724"/>
                  <a:pt x="8046" y="4720"/>
                </a:cubicBezTo>
                <a:cubicBezTo>
                  <a:pt x="8049" y="4717"/>
                  <a:pt x="8049" y="4717"/>
                  <a:pt x="8049" y="4717"/>
                </a:cubicBezTo>
                <a:cubicBezTo>
                  <a:pt x="8093" y="4717"/>
                  <a:pt x="8136" y="4717"/>
                  <a:pt x="8176" y="4717"/>
                </a:cubicBezTo>
                <a:cubicBezTo>
                  <a:pt x="8216" y="4717"/>
                  <a:pt x="8252" y="4717"/>
                  <a:pt x="8281" y="4717"/>
                </a:cubicBezTo>
                <a:lnTo>
                  <a:pt x="8310" y="4687"/>
                </a:lnTo>
                <a:cubicBezTo>
                  <a:pt x="8310" y="4671"/>
                  <a:pt x="8303" y="4664"/>
                  <a:pt x="8295" y="4656"/>
                </a:cubicBezTo>
                <a:cubicBezTo>
                  <a:pt x="8288" y="4649"/>
                  <a:pt x="8281" y="4641"/>
                  <a:pt x="8281" y="4626"/>
                </a:cubicBezTo>
                <a:cubicBezTo>
                  <a:pt x="8295" y="4611"/>
                  <a:pt x="8303" y="4611"/>
                  <a:pt x="8310" y="4611"/>
                </a:cubicBezTo>
                <a:cubicBezTo>
                  <a:pt x="8317" y="4611"/>
                  <a:pt x="8324" y="4611"/>
                  <a:pt x="8339" y="4596"/>
                </a:cubicBezTo>
                <a:cubicBezTo>
                  <a:pt x="8339" y="4581"/>
                  <a:pt x="8339" y="4574"/>
                  <a:pt x="8342" y="4563"/>
                </a:cubicBezTo>
                <a:cubicBezTo>
                  <a:pt x="8346" y="4551"/>
                  <a:pt x="8353" y="4536"/>
                  <a:pt x="8368" y="4506"/>
                </a:cubicBezTo>
                <a:cubicBezTo>
                  <a:pt x="8368" y="4476"/>
                  <a:pt x="8397" y="4446"/>
                  <a:pt x="8397" y="4416"/>
                </a:cubicBezTo>
                <a:cubicBezTo>
                  <a:pt x="8397" y="4386"/>
                  <a:pt x="8397" y="4356"/>
                  <a:pt x="8397" y="4356"/>
                </a:cubicBezTo>
                <a:cubicBezTo>
                  <a:pt x="8426" y="4356"/>
                  <a:pt x="8447" y="4349"/>
                  <a:pt x="8462" y="4337"/>
                </a:cubicBezTo>
                <a:cubicBezTo>
                  <a:pt x="8476" y="4326"/>
                  <a:pt x="8484" y="4311"/>
                  <a:pt x="8484" y="4296"/>
                </a:cubicBezTo>
                <a:moveTo>
                  <a:pt x="15751" y="17154"/>
                </a:moveTo>
                <a:cubicBezTo>
                  <a:pt x="15751" y="17154"/>
                  <a:pt x="15751" y="17146"/>
                  <a:pt x="15755" y="17139"/>
                </a:cubicBezTo>
                <a:cubicBezTo>
                  <a:pt x="15758" y="17131"/>
                  <a:pt x="15766" y="17124"/>
                  <a:pt x="15780" y="17124"/>
                </a:cubicBezTo>
                <a:cubicBezTo>
                  <a:pt x="15824" y="16959"/>
                  <a:pt x="15845" y="16876"/>
                  <a:pt x="15856" y="16835"/>
                </a:cubicBezTo>
                <a:cubicBezTo>
                  <a:pt x="15867" y="16793"/>
                  <a:pt x="15867" y="16793"/>
                  <a:pt x="15867" y="16793"/>
                </a:cubicBezTo>
                <a:cubicBezTo>
                  <a:pt x="15853" y="16778"/>
                  <a:pt x="15845" y="16756"/>
                  <a:pt x="15827" y="16733"/>
                </a:cubicBezTo>
                <a:cubicBezTo>
                  <a:pt x="15809" y="16711"/>
                  <a:pt x="15780" y="16688"/>
                  <a:pt x="15722" y="16673"/>
                </a:cubicBezTo>
                <a:cubicBezTo>
                  <a:pt x="15708" y="16733"/>
                  <a:pt x="15701" y="16763"/>
                  <a:pt x="15697" y="16778"/>
                </a:cubicBezTo>
                <a:cubicBezTo>
                  <a:pt x="15693" y="16793"/>
                  <a:pt x="15693" y="16793"/>
                  <a:pt x="15693" y="16793"/>
                </a:cubicBezTo>
                <a:cubicBezTo>
                  <a:pt x="15679" y="16808"/>
                  <a:pt x="15672" y="16816"/>
                  <a:pt x="15646" y="16835"/>
                </a:cubicBezTo>
                <a:cubicBezTo>
                  <a:pt x="15621" y="16853"/>
                  <a:pt x="15577" y="16883"/>
                  <a:pt x="15491" y="16944"/>
                </a:cubicBezTo>
                <a:lnTo>
                  <a:pt x="15433" y="17034"/>
                </a:lnTo>
                <a:cubicBezTo>
                  <a:pt x="15433" y="17049"/>
                  <a:pt x="15433" y="17056"/>
                  <a:pt x="15433" y="17060"/>
                </a:cubicBezTo>
                <a:cubicBezTo>
                  <a:pt x="15433" y="17064"/>
                  <a:pt x="15433" y="17064"/>
                  <a:pt x="15433" y="17064"/>
                </a:cubicBezTo>
                <a:cubicBezTo>
                  <a:pt x="15418" y="17079"/>
                  <a:pt x="15404" y="17079"/>
                  <a:pt x="15393" y="17079"/>
                </a:cubicBezTo>
                <a:cubicBezTo>
                  <a:pt x="15382" y="17079"/>
                  <a:pt x="15375" y="17079"/>
                  <a:pt x="15375" y="17094"/>
                </a:cubicBezTo>
                <a:cubicBezTo>
                  <a:pt x="15360" y="17109"/>
                  <a:pt x="15353" y="17124"/>
                  <a:pt x="15342" y="17139"/>
                </a:cubicBezTo>
                <a:cubicBezTo>
                  <a:pt x="15331" y="17154"/>
                  <a:pt x="15317" y="17169"/>
                  <a:pt x="15288" y="17184"/>
                </a:cubicBezTo>
                <a:cubicBezTo>
                  <a:pt x="15245" y="17229"/>
                  <a:pt x="15201" y="17229"/>
                  <a:pt x="15154" y="17221"/>
                </a:cubicBezTo>
                <a:cubicBezTo>
                  <a:pt x="15107" y="17214"/>
                  <a:pt x="15056" y="17199"/>
                  <a:pt x="14998" y="17214"/>
                </a:cubicBezTo>
                <a:cubicBezTo>
                  <a:pt x="14984" y="17229"/>
                  <a:pt x="14969" y="17236"/>
                  <a:pt x="14959" y="17244"/>
                </a:cubicBezTo>
                <a:cubicBezTo>
                  <a:pt x="14948" y="17251"/>
                  <a:pt x="14940" y="17259"/>
                  <a:pt x="14940" y="17274"/>
                </a:cubicBezTo>
                <a:cubicBezTo>
                  <a:pt x="14926" y="17289"/>
                  <a:pt x="14919" y="17304"/>
                  <a:pt x="14912" y="17323"/>
                </a:cubicBezTo>
                <a:cubicBezTo>
                  <a:pt x="14904" y="17342"/>
                  <a:pt x="14897" y="17364"/>
                  <a:pt x="14883" y="17394"/>
                </a:cubicBezTo>
                <a:cubicBezTo>
                  <a:pt x="14868" y="17409"/>
                  <a:pt x="14854" y="17424"/>
                  <a:pt x="14839" y="17439"/>
                </a:cubicBezTo>
                <a:cubicBezTo>
                  <a:pt x="14825" y="17454"/>
                  <a:pt x="14810" y="17469"/>
                  <a:pt x="14796" y="17484"/>
                </a:cubicBezTo>
                <a:cubicBezTo>
                  <a:pt x="14796" y="17484"/>
                  <a:pt x="14781" y="17529"/>
                  <a:pt x="14770" y="17578"/>
                </a:cubicBezTo>
                <a:cubicBezTo>
                  <a:pt x="14760" y="17627"/>
                  <a:pt x="14752" y="17680"/>
                  <a:pt x="14767" y="17695"/>
                </a:cubicBezTo>
                <a:cubicBezTo>
                  <a:pt x="14767" y="17710"/>
                  <a:pt x="14767" y="17717"/>
                  <a:pt x="14767" y="17725"/>
                </a:cubicBezTo>
                <a:cubicBezTo>
                  <a:pt x="14767" y="17732"/>
                  <a:pt x="14767" y="17740"/>
                  <a:pt x="14767" y="17755"/>
                </a:cubicBezTo>
                <a:lnTo>
                  <a:pt x="14738" y="17845"/>
                </a:lnTo>
                <a:cubicBezTo>
                  <a:pt x="14738" y="17860"/>
                  <a:pt x="14731" y="17867"/>
                  <a:pt x="14723" y="17867"/>
                </a:cubicBezTo>
                <a:cubicBezTo>
                  <a:pt x="14716" y="17867"/>
                  <a:pt x="14709" y="17860"/>
                  <a:pt x="14709" y="17845"/>
                </a:cubicBezTo>
                <a:cubicBezTo>
                  <a:pt x="14694" y="17845"/>
                  <a:pt x="14687" y="17845"/>
                  <a:pt x="14673" y="17856"/>
                </a:cubicBezTo>
                <a:cubicBezTo>
                  <a:pt x="14658" y="17867"/>
                  <a:pt x="14636" y="17890"/>
                  <a:pt x="14593" y="17935"/>
                </a:cubicBezTo>
                <a:cubicBezTo>
                  <a:pt x="14579" y="17965"/>
                  <a:pt x="14571" y="17995"/>
                  <a:pt x="14560" y="18025"/>
                </a:cubicBezTo>
                <a:cubicBezTo>
                  <a:pt x="14550" y="18055"/>
                  <a:pt x="14535" y="18085"/>
                  <a:pt x="14506" y="18115"/>
                </a:cubicBezTo>
                <a:cubicBezTo>
                  <a:pt x="14506" y="18115"/>
                  <a:pt x="14506" y="18115"/>
                  <a:pt x="14503" y="18119"/>
                </a:cubicBezTo>
                <a:cubicBezTo>
                  <a:pt x="14499" y="18123"/>
                  <a:pt x="14492" y="18130"/>
                  <a:pt x="14477" y="18145"/>
                </a:cubicBezTo>
                <a:cubicBezTo>
                  <a:pt x="14477" y="18145"/>
                  <a:pt x="14477" y="18145"/>
                  <a:pt x="14477" y="18175"/>
                </a:cubicBezTo>
                <a:cubicBezTo>
                  <a:pt x="14477" y="18205"/>
                  <a:pt x="14477" y="18265"/>
                  <a:pt x="14477" y="18295"/>
                </a:cubicBezTo>
                <a:cubicBezTo>
                  <a:pt x="14463" y="18310"/>
                  <a:pt x="14455" y="18318"/>
                  <a:pt x="14452" y="18325"/>
                </a:cubicBezTo>
                <a:cubicBezTo>
                  <a:pt x="14448" y="18333"/>
                  <a:pt x="14448" y="18340"/>
                  <a:pt x="14448" y="18355"/>
                </a:cubicBezTo>
                <a:cubicBezTo>
                  <a:pt x="14434" y="18401"/>
                  <a:pt x="14427" y="18423"/>
                  <a:pt x="14419" y="18442"/>
                </a:cubicBezTo>
                <a:cubicBezTo>
                  <a:pt x="14412" y="18461"/>
                  <a:pt x="14405" y="18476"/>
                  <a:pt x="14390" y="18506"/>
                </a:cubicBezTo>
                <a:cubicBezTo>
                  <a:pt x="14419" y="18521"/>
                  <a:pt x="14448" y="18521"/>
                  <a:pt x="14477" y="18517"/>
                </a:cubicBezTo>
                <a:cubicBezTo>
                  <a:pt x="14506" y="18513"/>
                  <a:pt x="14535" y="18506"/>
                  <a:pt x="14564" y="18506"/>
                </a:cubicBezTo>
                <a:cubicBezTo>
                  <a:pt x="14564" y="18521"/>
                  <a:pt x="14564" y="18528"/>
                  <a:pt x="14564" y="18536"/>
                </a:cubicBezTo>
                <a:cubicBezTo>
                  <a:pt x="14564" y="18543"/>
                  <a:pt x="14564" y="18551"/>
                  <a:pt x="14564" y="18566"/>
                </a:cubicBezTo>
                <a:cubicBezTo>
                  <a:pt x="14593" y="18581"/>
                  <a:pt x="14644" y="18596"/>
                  <a:pt x="14705" y="18588"/>
                </a:cubicBezTo>
                <a:cubicBezTo>
                  <a:pt x="14767" y="18581"/>
                  <a:pt x="14839" y="18551"/>
                  <a:pt x="14912" y="18476"/>
                </a:cubicBezTo>
                <a:cubicBezTo>
                  <a:pt x="14940" y="18431"/>
                  <a:pt x="14955" y="18386"/>
                  <a:pt x="14969" y="18340"/>
                </a:cubicBezTo>
                <a:cubicBezTo>
                  <a:pt x="14984" y="18295"/>
                  <a:pt x="14998" y="18250"/>
                  <a:pt x="15027" y="18205"/>
                </a:cubicBezTo>
                <a:cubicBezTo>
                  <a:pt x="15056" y="18175"/>
                  <a:pt x="15085" y="18153"/>
                  <a:pt x="15111" y="18130"/>
                </a:cubicBezTo>
                <a:cubicBezTo>
                  <a:pt x="15136" y="18108"/>
                  <a:pt x="15158" y="18085"/>
                  <a:pt x="15172" y="18055"/>
                </a:cubicBezTo>
                <a:cubicBezTo>
                  <a:pt x="15201" y="18025"/>
                  <a:pt x="15216" y="17987"/>
                  <a:pt x="15230" y="17946"/>
                </a:cubicBezTo>
                <a:cubicBezTo>
                  <a:pt x="15245" y="17905"/>
                  <a:pt x="15259" y="17860"/>
                  <a:pt x="15288" y="17815"/>
                </a:cubicBezTo>
                <a:cubicBezTo>
                  <a:pt x="15317" y="17785"/>
                  <a:pt x="15375" y="17785"/>
                  <a:pt x="15404" y="17755"/>
                </a:cubicBezTo>
                <a:cubicBezTo>
                  <a:pt x="15433" y="17725"/>
                  <a:pt x="15462" y="17755"/>
                  <a:pt x="15491" y="17725"/>
                </a:cubicBezTo>
                <a:cubicBezTo>
                  <a:pt x="15505" y="17695"/>
                  <a:pt x="15505" y="17657"/>
                  <a:pt x="15505" y="17619"/>
                </a:cubicBezTo>
                <a:cubicBezTo>
                  <a:pt x="15505" y="17582"/>
                  <a:pt x="15505" y="17544"/>
                  <a:pt x="15520" y="17514"/>
                </a:cubicBezTo>
                <a:cubicBezTo>
                  <a:pt x="15534" y="17499"/>
                  <a:pt x="15556" y="17484"/>
                  <a:pt x="15574" y="17466"/>
                </a:cubicBezTo>
                <a:cubicBezTo>
                  <a:pt x="15592" y="17447"/>
                  <a:pt x="15606" y="17424"/>
                  <a:pt x="15606" y="17394"/>
                </a:cubicBezTo>
                <a:cubicBezTo>
                  <a:pt x="15606" y="17394"/>
                  <a:pt x="15614" y="17387"/>
                  <a:pt x="15621" y="17375"/>
                </a:cubicBezTo>
                <a:cubicBezTo>
                  <a:pt x="15628" y="17364"/>
                  <a:pt x="15635" y="17349"/>
                  <a:pt x="15635" y="17334"/>
                </a:cubicBezTo>
                <a:cubicBezTo>
                  <a:pt x="15635" y="17334"/>
                  <a:pt x="15635" y="17327"/>
                  <a:pt x="15635" y="17315"/>
                </a:cubicBezTo>
                <a:cubicBezTo>
                  <a:pt x="15635" y="17304"/>
                  <a:pt x="15635" y="17289"/>
                  <a:pt x="15635" y="17274"/>
                </a:cubicBezTo>
                <a:cubicBezTo>
                  <a:pt x="15635" y="17274"/>
                  <a:pt x="15664" y="17274"/>
                  <a:pt x="15664" y="17244"/>
                </a:cubicBezTo>
                <a:cubicBezTo>
                  <a:pt x="15664" y="17214"/>
                  <a:pt x="15722" y="17184"/>
                  <a:pt x="15751" y="17154"/>
                </a:cubicBezTo>
                <a:moveTo>
                  <a:pt x="16707" y="12798"/>
                </a:moveTo>
                <a:cubicBezTo>
                  <a:pt x="16707" y="12783"/>
                  <a:pt x="16707" y="12760"/>
                  <a:pt x="16699" y="12734"/>
                </a:cubicBezTo>
                <a:cubicBezTo>
                  <a:pt x="16692" y="12708"/>
                  <a:pt x="16678" y="12678"/>
                  <a:pt x="16649" y="12648"/>
                </a:cubicBezTo>
                <a:cubicBezTo>
                  <a:pt x="16547" y="12633"/>
                  <a:pt x="16461" y="12685"/>
                  <a:pt x="16374" y="12734"/>
                </a:cubicBezTo>
                <a:cubicBezTo>
                  <a:pt x="16287" y="12783"/>
                  <a:pt x="16200" y="12828"/>
                  <a:pt x="16099" y="12798"/>
                </a:cubicBezTo>
                <a:cubicBezTo>
                  <a:pt x="16084" y="12798"/>
                  <a:pt x="16070" y="12798"/>
                  <a:pt x="16052" y="12798"/>
                </a:cubicBezTo>
                <a:cubicBezTo>
                  <a:pt x="16034" y="12798"/>
                  <a:pt x="16012" y="12798"/>
                  <a:pt x="15983" y="12798"/>
                </a:cubicBezTo>
                <a:cubicBezTo>
                  <a:pt x="15896" y="12813"/>
                  <a:pt x="15838" y="12813"/>
                  <a:pt x="15791" y="12805"/>
                </a:cubicBezTo>
                <a:cubicBezTo>
                  <a:pt x="15744" y="12798"/>
                  <a:pt x="15708" y="12783"/>
                  <a:pt x="15664" y="12768"/>
                </a:cubicBezTo>
                <a:cubicBezTo>
                  <a:pt x="15635" y="12678"/>
                  <a:pt x="15621" y="12633"/>
                  <a:pt x="15614" y="12603"/>
                </a:cubicBezTo>
                <a:cubicBezTo>
                  <a:pt x="15606" y="12572"/>
                  <a:pt x="15606" y="12557"/>
                  <a:pt x="15606" y="12527"/>
                </a:cubicBezTo>
                <a:cubicBezTo>
                  <a:pt x="15592" y="12527"/>
                  <a:pt x="15577" y="12520"/>
                  <a:pt x="15567" y="12512"/>
                </a:cubicBezTo>
                <a:cubicBezTo>
                  <a:pt x="15556" y="12505"/>
                  <a:pt x="15549" y="12497"/>
                  <a:pt x="15549" y="12497"/>
                </a:cubicBezTo>
                <a:cubicBezTo>
                  <a:pt x="15534" y="12467"/>
                  <a:pt x="15527" y="12437"/>
                  <a:pt x="15523" y="12411"/>
                </a:cubicBezTo>
                <a:cubicBezTo>
                  <a:pt x="15520" y="12385"/>
                  <a:pt x="15520" y="12362"/>
                  <a:pt x="15520" y="12347"/>
                </a:cubicBezTo>
                <a:cubicBezTo>
                  <a:pt x="15273" y="12122"/>
                  <a:pt x="15042" y="11919"/>
                  <a:pt x="14883" y="11724"/>
                </a:cubicBezTo>
                <a:cubicBezTo>
                  <a:pt x="14723" y="11529"/>
                  <a:pt x="14636" y="11341"/>
                  <a:pt x="14680" y="11145"/>
                </a:cubicBezTo>
                <a:cubicBezTo>
                  <a:pt x="14680" y="11145"/>
                  <a:pt x="14680" y="11115"/>
                  <a:pt x="14680" y="11025"/>
                </a:cubicBezTo>
                <a:cubicBezTo>
                  <a:pt x="14680" y="10965"/>
                  <a:pt x="14680" y="10935"/>
                  <a:pt x="14651" y="10875"/>
                </a:cubicBezTo>
                <a:cubicBezTo>
                  <a:pt x="14651" y="10875"/>
                  <a:pt x="14441" y="10477"/>
                  <a:pt x="14231" y="10045"/>
                </a:cubicBezTo>
                <a:cubicBezTo>
                  <a:pt x="14021" y="9613"/>
                  <a:pt x="13811" y="9148"/>
                  <a:pt x="13811" y="9013"/>
                </a:cubicBezTo>
                <a:cubicBezTo>
                  <a:pt x="13768" y="8967"/>
                  <a:pt x="13717" y="8945"/>
                  <a:pt x="13670" y="8926"/>
                </a:cubicBezTo>
                <a:cubicBezTo>
                  <a:pt x="13623" y="8907"/>
                  <a:pt x="13580" y="8892"/>
                  <a:pt x="13551" y="8862"/>
                </a:cubicBezTo>
                <a:cubicBezTo>
                  <a:pt x="13522" y="8862"/>
                  <a:pt x="13522" y="8862"/>
                  <a:pt x="13464" y="8862"/>
                </a:cubicBezTo>
                <a:cubicBezTo>
                  <a:pt x="13435" y="8862"/>
                  <a:pt x="13377" y="8892"/>
                  <a:pt x="13348" y="8922"/>
                </a:cubicBezTo>
                <a:cubicBezTo>
                  <a:pt x="13334" y="8922"/>
                  <a:pt x="13326" y="8922"/>
                  <a:pt x="13323" y="8922"/>
                </a:cubicBezTo>
                <a:cubicBezTo>
                  <a:pt x="13319" y="8922"/>
                  <a:pt x="13319" y="8922"/>
                  <a:pt x="13319" y="8922"/>
                </a:cubicBezTo>
                <a:cubicBezTo>
                  <a:pt x="13073" y="8862"/>
                  <a:pt x="12834" y="8765"/>
                  <a:pt x="12595" y="8682"/>
                </a:cubicBezTo>
                <a:cubicBezTo>
                  <a:pt x="12356" y="8599"/>
                  <a:pt x="12117" y="8532"/>
                  <a:pt x="11871" y="8532"/>
                </a:cubicBezTo>
                <a:cubicBezTo>
                  <a:pt x="11857" y="8727"/>
                  <a:pt x="11850" y="8825"/>
                  <a:pt x="11842" y="8881"/>
                </a:cubicBezTo>
                <a:cubicBezTo>
                  <a:pt x="11835" y="8937"/>
                  <a:pt x="11828" y="8952"/>
                  <a:pt x="11813" y="8982"/>
                </a:cubicBezTo>
                <a:cubicBezTo>
                  <a:pt x="11813" y="8982"/>
                  <a:pt x="11784" y="8982"/>
                  <a:pt x="11755" y="8982"/>
                </a:cubicBezTo>
                <a:cubicBezTo>
                  <a:pt x="11727" y="8982"/>
                  <a:pt x="11727" y="8982"/>
                  <a:pt x="11669" y="8982"/>
                </a:cubicBezTo>
                <a:cubicBezTo>
                  <a:pt x="11611" y="8967"/>
                  <a:pt x="11567" y="8930"/>
                  <a:pt x="11527" y="8892"/>
                </a:cubicBezTo>
                <a:cubicBezTo>
                  <a:pt x="11488" y="8855"/>
                  <a:pt x="11451" y="8817"/>
                  <a:pt x="11408" y="8802"/>
                </a:cubicBezTo>
                <a:cubicBezTo>
                  <a:pt x="11350" y="8802"/>
                  <a:pt x="11292" y="8802"/>
                  <a:pt x="11231" y="8795"/>
                </a:cubicBezTo>
                <a:cubicBezTo>
                  <a:pt x="11169" y="8787"/>
                  <a:pt x="11104" y="8772"/>
                  <a:pt x="11032" y="8742"/>
                </a:cubicBezTo>
                <a:cubicBezTo>
                  <a:pt x="11003" y="8622"/>
                  <a:pt x="10901" y="8562"/>
                  <a:pt x="10807" y="8532"/>
                </a:cubicBezTo>
                <a:cubicBezTo>
                  <a:pt x="10713" y="8502"/>
                  <a:pt x="10626" y="8502"/>
                  <a:pt x="10626" y="8502"/>
                </a:cubicBezTo>
                <a:cubicBezTo>
                  <a:pt x="10539" y="8502"/>
                  <a:pt x="10496" y="8502"/>
                  <a:pt x="10449" y="8419"/>
                </a:cubicBezTo>
                <a:cubicBezTo>
                  <a:pt x="10402" y="8337"/>
                  <a:pt x="10351" y="8171"/>
                  <a:pt x="10250" y="7841"/>
                </a:cubicBezTo>
                <a:cubicBezTo>
                  <a:pt x="10264" y="7826"/>
                  <a:pt x="10272" y="7818"/>
                  <a:pt x="10293" y="7807"/>
                </a:cubicBezTo>
                <a:cubicBezTo>
                  <a:pt x="10315" y="7796"/>
                  <a:pt x="10351" y="7781"/>
                  <a:pt x="10424" y="7751"/>
                </a:cubicBezTo>
                <a:cubicBezTo>
                  <a:pt x="10424" y="7751"/>
                  <a:pt x="10416" y="7743"/>
                  <a:pt x="10409" y="7732"/>
                </a:cubicBezTo>
                <a:cubicBezTo>
                  <a:pt x="10402" y="7721"/>
                  <a:pt x="10395" y="7706"/>
                  <a:pt x="10395" y="7691"/>
                </a:cubicBezTo>
                <a:cubicBezTo>
                  <a:pt x="10337" y="7661"/>
                  <a:pt x="10279" y="7631"/>
                  <a:pt x="10221" y="7631"/>
                </a:cubicBezTo>
                <a:cubicBezTo>
                  <a:pt x="9758" y="7631"/>
                  <a:pt x="9758" y="7631"/>
                  <a:pt x="9526" y="7751"/>
                </a:cubicBezTo>
                <a:cubicBezTo>
                  <a:pt x="9468" y="7706"/>
                  <a:pt x="9388" y="7638"/>
                  <a:pt x="9294" y="7612"/>
                </a:cubicBezTo>
                <a:cubicBezTo>
                  <a:pt x="9200" y="7586"/>
                  <a:pt x="9092" y="7601"/>
                  <a:pt x="8976" y="7721"/>
                </a:cubicBezTo>
                <a:cubicBezTo>
                  <a:pt x="8918" y="7721"/>
                  <a:pt x="8867" y="7721"/>
                  <a:pt x="8817" y="7721"/>
                </a:cubicBezTo>
                <a:cubicBezTo>
                  <a:pt x="8766" y="7721"/>
                  <a:pt x="8715" y="7721"/>
                  <a:pt x="8657" y="7721"/>
                </a:cubicBezTo>
                <a:cubicBezTo>
                  <a:pt x="8657" y="7736"/>
                  <a:pt x="8657" y="7743"/>
                  <a:pt x="8607" y="7770"/>
                </a:cubicBezTo>
                <a:cubicBezTo>
                  <a:pt x="8556" y="7796"/>
                  <a:pt x="8455" y="7841"/>
                  <a:pt x="8252" y="7931"/>
                </a:cubicBezTo>
                <a:cubicBezTo>
                  <a:pt x="8252" y="7931"/>
                  <a:pt x="8252" y="7931"/>
                  <a:pt x="8248" y="7931"/>
                </a:cubicBezTo>
                <a:cubicBezTo>
                  <a:pt x="8245" y="7931"/>
                  <a:pt x="8238" y="7931"/>
                  <a:pt x="8223" y="7931"/>
                </a:cubicBezTo>
                <a:cubicBezTo>
                  <a:pt x="8151" y="7916"/>
                  <a:pt x="8078" y="7924"/>
                  <a:pt x="8010" y="7920"/>
                </a:cubicBezTo>
                <a:cubicBezTo>
                  <a:pt x="7941" y="7916"/>
                  <a:pt x="7876" y="7901"/>
                  <a:pt x="7818" y="7841"/>
                </a:cubicBezTo>
                <a:lnTo>
                  <a:pt x="7760" y="7811"/>
                </a:lnTo>
                <a:cubicBezTo>
                  <a:pt x="7731" y="7856"/>
                  <a:pt x="7709" y="7924"/>
                  <a:pt x="7695" y="7980"/>
                </a:cubicBezTo>
                <a:cubicBezTo>
                  <a:pt x="7680" y="8036"/>
                  <a:pt x="7673" y="8081"/>
                  <a:pt x="7673" y="8081"/>
                </a:cubicBezTo>
                <a:cubicBezTo>
                  <a:pt x="7644" y="8096"/>
                  <a:pt x="7622" y="8111"/>
                  <a:pt x="7590" y="8119"/>
                </a:cubicBezTo>
                <a:cubicBezTo>
                  <a:pt x="7557" y="8126"/>
                  <a:pt x="7514" y="8126"/>
                  <a:pt x="7441" y="8111"/>
                </a:cubicBezTo>
                <a:cubicBezTo>
                  <a:pt x="7427" y="8156"/>
                  <a:pt x="7420" y="8201"/>
                  <a:pt x="7412" y="8250"/>
                </a:cubicBezTo>
                <a:cubicBezTo>
                  <a:pt x="7405" y="8299"/>
                  <a:pt x="7398" y="8352"/>
                  <a:pt x="7383" y="8412"/>
                </a:cubicBezTo>
                <a:cubicBezTo>
                  <a:pt x="7354" y="8412"/>
                  <a:pt x="7318" y="8404"/>
                  <a:pt x="7278" y="8404"/>
                </a:cubicBezTo>
                <a:cubicBezTo>
                  <a:pt x="7239" y="8404"/>
                  <a:pt x="7195" y="8412"/>
                  <a:pt x="7152" y="8442"/>
                </a:cubicBezTo>
                <a:cubicBezTo>
                  <a:pt x="7137" y="8517"/>
                  <a:pt x="7116" y="8592"/>
                  <a:pt x="7094" y="8671"/>
                </a:cubicBezTo>
                <a:cubicBezTo>
                  <a:pt x="7072" y="8750"/>
                  <a:pt x="7050" y="8832"/>
                  <a:pt x="7036" y="8922"/>
                </a:cubicBezTo>
                <a:cubicBezTo>
                  <a:pt x="7036" y="8937"/>
                  <a:pt x="7036" y="8952"/>
                  <a:pt x="7036" y="8971"/>
                </a:cubicBezTo>
                <a:cubicBezTo>
                  <a:pt x="7036" y="8990"/>
                  <a:pt x="7036" y="9013"/>
                  <a:pt x="7036" y="9043"/>
                </a:cubicBezTo>
                <a:cubicBezTo>
                  <a:pt x="6992" y="9043"/>
                  <a:pt x="6956" y="9043"/>
                  <a:pt x="6924" y="9043"/>
                </a:cubicBezTo>
                <a:cubicBezTo>
                  <a:pt x="6891" y="9043"/>
                  <a:pt x="6862" y="9043"/>
                  <a:pt x="6833" y="9043"/>
                </a:cubicBezTo>
                <a:cubicBezTo>
                  <a:pt x="6819" y="9133"/>
                  <a:pt x="6754" y="9208"/>
                  <a:pt x="6681" y="9260"/>
                </a:cubicBezTo>
                <a:cubicBezTo>
                  <a:pt x="6609" y="9313"/>
                  <a:pt x="6529" y="9343"/>
                  <a:pt x="6486" y="9343"/>
                </a:cubicBezTo>
                <a:cubicBezTo>
                  <a:pt x="6428" y="9463"/>
                  <a:pt x="6348" y="9576"/>
                  <a:pt x="6276" y="9688"/>
                </a:cubicBezTo>
                <a:cubicBezTo>
                  <a:pt x="6203" y="9801"/>
                  <a:pt x="6138" y="9914"/>
                  <a:pt x="6109" y="10034"/>
                </a:cubicBezTo>
                <a:cubicBezTo>
                  <a:pt x="6095" y="10034"/>
                  <a:pt x="6088" y="10034"/>
                  <a:pt x="6080" y="10034"/>
                </a:cubicBezTo>
                <a:cubicBezTo>
                  <a:pt x="6073" y="10034"/>
                  <a:pt x="6066" y="10034"/>
                  <a:pt x="6051" y="10034"/>
                </a:cubicBezTo>
                <a:cubicBezTo>
                  <a:pt x="6051" y="10034"/>
                  <a:pt x="6051" y="10034"/>
                  <a:pt x="6044" y="10038"/>
                </a:cubicBezTo>
                <a:cubicBezTo>
                  <a:pt x="6037" y="10041"/>
                  <a:pt x="6023" y="10049"/>
                  <a:pt x="5994" y="10064"/>
                </a:cubicBezTo>
                <a:cubicBezTo>
                  <a:pt x="5994" y="10064"/>
                  <a:pt x="5986" y="10064"/>
                  <a:pt x="5975" y="10064"/>
                </a:cubicBezTo>
                <a:cubicBezTo>
                  <a:pt x="5965" y="10064"/>
                  <a:pt x="5950" y="10064"/>
                  <a:pt x="5936" y="10064"/>
                </a:cubicBezTo>
                <a:cubicBezTo>
                  <a:pt x="5921" y="10259"/>
                  <a:pt x="5914" y="10364"/>
                  <a:pt x="5889" y="10428"/>
                </a:cubicBezTo>
                <a:cubicBezTo>
                  <a:pt x="5863" y="10492"/>
                  <a:pt x="5820" y="10515"/>
                  <a:pt x="5733" y="10545"/>
                </a:cubicBezTo>
                <a:cubicBezTo>
                  <a:pt x="5733" y="10545"/>
                  <a:pt x="5733" y="10552"/>
                  <a:pt x="5729" y="10563"/>
                </a:cubicBezTo>
                <a:cubicBezTo>
                  <a:pt x="5726" y="10575"/>
                  <a:pt x="5718" y="10590"/>
                  <a:pt x="5704" y="10605"/>
                </a:cubicBezTo>
                <a:cubicBezTo>
                  <a:pt x="5704" y="10620"/>
                  <a:pt x="5704" y="10642"/>
                  <a:pt x="5708" y="10665"/>
                </a:cubicBezTo>
                <a:cubicBezTo>
                  <a:pt x="5711" y="10687"/>
                  <a:pt x="5718" y="10710"/>
                  <a:pt x="5733" y="10725"/>
                </a:cubicBezTo>
                <a:cubicBezTo>
                  <a:pt x="5849" y="10755"/>
                  <a:pt x="5907" y="10770"/>
                  <a:pt x="5939" y="10785"/>
                </a:cubicBezTo>
                <a:cubicBezTo>
                  <a:pt x="5972" y="10800"/>
                  <a:pt x="5979" y="10815"/>
                  <a:pt x="5994" y="10845"/>
                </a:cubicBezTo>
                <a:cubicBezTo>
                  <a:pt x="5907" y="10995"/>
                  <a:pt x="5907" y="10995"/>
                  <a:pt x="5907" y="11446"/>
                </a:cubicBezTo>
                <a:cubicBezTo>
                  <a:pt x="5907" y="11476"/>
                  <a:pt x="5907" y="11506"/>
                  <a:pt x="5907" y="11596"/>
                </a:cubicBezTo>
                <a:cubicBezTo>
                  <a:pt x="5907" y="11596"/>
                  <a:pt x="5907" y="11596"/>
                  <a:pt x="5892" y="11611"/>
                </a:cubicBezTo>
                <a:cubicBezTo>
                  <a:pt x="5878" y="11626"/>
                  <a:pt x="5849" y="11656"/>
                  <a:pt x="5791" y="11716"/>
                </a:cubicBezTo>
                <a:cubicBezTo>
                  <a:pt x="5791" y="11761"/>
                  <a:pt x="5798" y="11806"/>
                  <a:pt x="5809" y="11851"/>
                </a:cubicBezTo>
                <a:cubicBezTo>
                  <a:pt x="5820" y="11897"/>
                  <a:pt x="5834" y="11942"/>
                  <a:pt x="5849" y="11987"/>
                </a:cubicBezTo>
                <a:cubicBezTo>
                  <a:pt x="5849" y="12032"/>
                  <a:pt x="5849" y="12054"/>
                  <a:pt x="5849" y="12066"/>
                </a:cubicBezTo>
                <a:cubicBezTo>
                  <a:pt x="5849" y="12077"/>
                  <a:pt x="5849" y="12077"/>
                  <a:pt x="5849" y="12077"/>
                </a:cubicBezTo>
                <a:cubicBezTo>
                  <a:pt x="5849" y="12407"/>
                  <a:pt x="6370" y="12708"/>
                  <a:pt x="6370" y="12738"/>
                </a:cubicBezTo>
                <a:cubicBezTo>
                  <a:pt x="6370" y="12918"/>
                  <a:pt x="6370" y="13068"/>
                  <a:pt x="6775" y="13158"/>
                </a:cubicBezTo>
                <a:cubicBezTo>
                  <a:pt x="6790" y="13203"/>
                  <a:pt x="6797" y="13226"/>
                  <a:pt x="6801" y="13252"/>
                </a:cubicBezTo>
                <a:cubicBezTo>
                  <a:pt x="6804" y="13278"/>
                  <a:pt x="6804" y="13308"/>
                  <a:pt x="6804" y="13369"/>
                </a:cubicBezTo>
                <a:cubicBezTo>
                  <a:pt x="6978" y="13534"/>
                  <a:pt x="7123" y="13609"/>
                  <a:pt x="7224" y="13643"/>
                </a:cubicBezTo>
                <a:cubicBezTo>
                  <a:pt x="7325" y="13676"/>
                  <a:pt x="7383" y="13669"/>
                  <a:pt x="7383" y="13669"/>
                </a:cubicBezTo>
                <a:cubicBezTo>
                  <a:pt x="7383" y="13654"/>
                  <a:pt x="7391" y="13631"/>
                  <a:pt x="7401" y="13609"/>
                </a:cubicBezTo>
                <a:cubicBezTo>
                  <a:pt x="7412" y="13586"/>
                  <a:pt x="7427" y="13564"/>
                  <a:pt x="7441" y="13549"/>
                </a:cubicBezTo>
                <a:cubicBezTo>
                  <a:pt x="7528" y="13519"/>
                  <a:pt x="7586" y="13549"/>
                  <a:pt x="7673" y="13549"/>
                </a:cubicBezTo>
                <a:cubicBezTo>
                  <a:pt x="7702" y="13549"/>
                  <a:pt x="7702" y="13549"/>
                  <a:pt x="7760" y="13549"/>
                </a:cubicBezTo>
                <a:cubicBezTo>
                  <a:pt x="7818" y="13549"/>
                  <a:pt x="7905" y="13549"/>
                  <a:pt x="7962" y="13549"/>
                </a:cubicBezTo>
                <a:cubicBezTo>
                  <a:pt x="7991" y="13624"/>
                  <a:pt x="8035" y="13654"/>
                  <a:pt x="8104" y="13658"/>
                </a:cubicBezTo>
                <a:cubicBezTo>
                  <a:pt x="8172" y="13661"/>
                  <a:pt x="8266" y="13639"/>
                  <a:pt x="8397" y="13609"/>
                </a:cubicBezTo>
                <a:cubicBezTo>
                  <a:pt x="8440" y="13519"/>
                  <a:pt x="8476" y="13474"/>
                  <a:pt x="8538" y="13459"/>
                </a:cubicBezTo>
                <a:cubicBezTo>
                  <a:pt x="8599" y="13444"/>
                  <a:pt x="8686" y="13459"/>
                  <a:pt x="8831" y="13489"/>
                </a:cubicBezTo>
                <a:lnTo>
                  <a:pt x="8860" y="13489"/>
                </a:lnTo>
                <a:cubicBezTo>
                  <a:pt x="8947" y="13399"/>
                  <a:pt x="9027" y="13376"/>
                  <a:pt x="9092" y="13376"/>
                </a:cubicBezTo>
                <a:cubicBezTo>
                  <a:pt x="9157" y="13376"/>
                  <a:pt x="9208" y="13399"/>
                  <a:pt x="9236" y="13399"/>
                </a:cubicBezTo>
                <a:cubicBezTo>
                  <a:pt x="9265" y="13549"/>
                  <a:pt x="9294" y="13631"/>
                  <a:pt x="9331" y="13680"/>
                </a:cubicBezTo>
                <a:cubicBezTo>
                  <a:pt x="9367" y="13729"/>
                  <a:pt x="9410" y="13744"/>
                  <a:pt x="9468" y="13759"/>
                </a:cubicBezTo>
                <a:cubicBezTo>
                  <a:pt x="9569" y="13759"/>
                  <a:pt x="9671" y="13759"/>
                  <a:pt x="9768" y="13763"/>
                </a:cubicBezTo>
                <a:cubicBezTo>
                  <a:pt x="9866" y="13767"/>
                  <a:pt x="9960" y="13774"/>
                  <a:pt x="10047" y="13789"/>
                </a:cubicBezTo>
                <a:cubicBezTo>
                  <a:pt x="10047" y="13819"/>
                  <a:pt x="10047" y="13849"/>
                  <a:pt x="10047" y="13887"/>
                </a:cubicBezTo>
                <a:cubicBezTo>
                  <a:pt x="10047" y="13924"/>
                  <a:pt x="10047" y="13969"/>
                  <a:pt x="10047" y="14029"/>
                </a:cubicBezTo>
                <a:cubicBezTo>
                  <a:pt x="10047" y="14029"/>
                  <a:pt x="10033" y="14165"/>
                  <a:pt x="10011" y="14315"/>
                </a:cubicBezTo>
                <a:cubicBezTo>
                  <a:pt x="9989" y="14465"/>
                  <a:pt x="9960" y="14630"/>
                  <a:pt x="9931" y="14690"/>
                </a:cubicBezTo>
                <a:cubicBezTo>
                  <a:pt x="9917" y="14690"/>
                  <a:pt x="9902" y="14690"/>
                  <a:pt x="9892" y="14690"/>
                </a:cubicBezTo>
                <a:cubicBezTo>
                  <a:pt x="9881" y="14690"/>
                  <a:pt x="9873" y="14690"/>
                  <a:pt x="9873" y="14690"/>
                </a:cubicBezTo>
                <a:cubicBezTo>
                  <a:pt x="9859" y="14705"/>
                  <a:pt x="9852" y="14720"/>
                  <a:pt x="9848" y="14732"/>
                </a:cubicBezTo>
                <a:cubicBezTo>
                  <a:pt x="9845" y="14743"/>
                  <a:pt x="9845" y="14750"/>
                  <a:pt x="9845" y="14750"/>
                </a:cubicBezTo>
                <a:cubicBezTo>
                  <a:pt x="10062" y="14886"/>
                  <a:pt x="10177" y="15088"/>
                  <a:pt x="10272" y="15306"/>
                </a:cubicBezTo>
                <a:cubicBezTo>
                  <a:pt x="10366" y="15524"/>
                  <a:pt x="10438" y="15757"/>
                  <a:pt x="10568" y="15952"/>
                </a:cubicBezTo>
                <a:cubicBezTo>
                  <a:pt x="10554" y="15967"/>
                  <a:pt x="10547" y="15982"/>
                  <a:pt x="10543" y="15993"/>
                </a:cubicBezTo>
                <a:cubicBezTo>
                  <a:pt x="10539" y="16005"/>
                  <a:pt x="10539" y="16012"/>
                  <a:pt x="10539" y="16012"/>
                </a:cubicBezTo>
                <a:cubicBezTo>
                  <a:pt x="10539" y="16042"/>
                  <a:pt x="10539" y="16072"/>
                  <a:pt x="10539" y="16102"/>
                </a:cubicBezTo>
                <a:cubicBezTo>
                  <a:pt x="10539" y="16223"/>
                  <a:pt x="10568" y="16223"/>
                  <a:pt x="10626" y="16253"/>
                </a:cubicBezTo>
                <a:cubicBezTo>
                  <a:pt x="10626" y="16433"/>
                  <a:pt x="10554" y="16591"/>
                  <a:pt x="10478" y="16748"/>
                </a:cubicBezTo>
                <a:cubicBezTo>
                  <a:pt x="10402" y="16906"/>
                  <a:pt x="10322" y="17064"/>
                  <a:pt x="10308" y="17244"/>
                </a:cubicBezTo>
                <a:cubicBezTo>
                  <a:pt x="10308" y="17334"/>
                  <a:pt x="10315" y="17379"/>
                  <a:pt x="10337" y="17413"/>
                </a:cubicBezTo>
                <a:cubicBezTo>
                  <a:pt x="10358" y="17447"/>
                  <a:pt x="10395" y="17469"/>
                  <a:pt x="10453" y="17514"/>
                </a:cubicBezTo>
                <a:cubicBezTo>
                  <a:pt x="10453" y="17604"/>
                  <a:pt x="10453" y="17665"/>
                  <a:pt x="10471" y="17713"/>
                </a:cubicBezTo>
                <a:cubicBezTo>
                  <a:pt x="10489" y="17762"/>
                  <a:pt x="10525" y="17800"/>
                  <a:pt x="10597" y="17845"/>
                </a:cubicBezTo>
                <a:cubicBezTo>
                  <a:pt x="10626" y="17980"/>
                  <a:pt x="10641" y="18048"/>
                  <a:pt x="10655" y="18085"/>
                </a:cubicBezTo>
                <a:cubicBezTo>
                  <a:pt x="10670" y="18123"/>
                  <a:pt x="10684" y="18130"/>
                  <a:pt x="10713" y="18145"/>
                </a:cubicBezTo>
                <a:cubicBezTo>
                  <a:pt x="10713" y="18235"/>
                  <a:pt x="10684" y="18325"/>
                  <a:pt x="10684" y="18416"/>
                </a:cubicBezTo>
                <a:cubicBezTo>
                  <a:pt x="10684" y="18446"/>
                  <a:pt x="10858" y="18986"/>
                  <a:pt x="11061" y="19197"/>
                </a:cubicBezTo>
                <a:cubicBezTo>
                  <a:pt x="11046" y="19242"/>
                  <a:pt x="11039" y="19264"/>
                  <a:pt x="11042" y="19287"/>
                </a:cubicBezTo>
                <a:cubicBezTo>
                  <a:pt x="11046" y="19309"/>
                  <a:pt x="11061" y="19332"/>
                  <a:pt x="11090" y="19377"/>
                </a:cubicBezTo>
                <a:cubicBezTo>
                  <a:pt x="11090" y="19392"/>
                  <a:pt x="11090" y="19399"/>
                  <a:pt x="11090" y="19407"/>
                </a:cubicBezTo>
                <a:cubicBezTo>
                  <a:pt x="11090" y="19414"/>
                  <a:pt x="11090" y="19422"/>
                  <a:pt x="11090" y="19437"/>
                </a:cubicBezTo>
                <a:cubicBezTo>
                  <a:pt x="11075" y="19452"/>
                  <a:pt x="11053" y="19467"/>
                  <a:pt x="11035" y="19482"/>
                </a:cubicBezTo>
                <a:cubicBezTo>
                  <a:pt x="11017" y="19497"/>
                  <a:pt x="11003" y="19512"/>
                  <a:pt x="11003" y="19527"/>
                </a:cubicBezTo>
                <a:lnTo>
                  <a:pt x="11032" y="19557"/>
                </a:lnTo>
                <a:cubicBezTo>
                  <a:pt x="11046" y="19557"/>
                  <a:pt x="11061" y="19557"/>
                  <a:pt x="11071" y="19557"/>
                </a:cubicBezTo>
                <a:cubicBezTo>
                  <a:pt x="11082" y="19557"/>
                  <a:pt x="11090" y="19557"/>
                  <a:pt x="11090" y="19557"/>
                </a:cubicBezTo>
                <a:cubicBezTo>
                  <a:pt x="11090" y="19602"/>
                  <a:pt x="11090" y="19625"/>
                  <a:pt x="11100" y="19644"/>
                </a:cubicBezTo>
                <a:cubicBezTo>
                  <a:pt x="11111" y="19662"/>
                  <a:pt x="11133" y="19677"/>
                  <a:pt x="11176" y="19707"/>
                </a:cubicBezTo>
                <a:cubicBezTo>
                  <a:pt x="11273" y="20223"/>
                  <a:pt x="11695" y="20605"/>
                  <a:pt x="12200" y="20635"/>
                </a:cubicBezTo>
                <a:cubicBezTo>
                  <a:pt x="12239" y="20637"/>
                  <a:pt x="12277" y="20637"/>
                  <a:pt x="12316" y="20635"/>
                </a:cubicBezTo>
                <a:cubicBezTo>
                  <a:pt x="12374" y="20620"/>
                  <a:pt x="12403" y="20612"/>
                  <a:pt x="12428" y="20605"/>
                </a:cubicBezTo>
                <a:cubicBezTo>
                  <a:pt x="12453" y="20597"/>
                  <a:pt x="12475" y="20590"/>
                  <a:pt x="12518" y="20575"/>
                </a:cubicBezTo>
                <a:cubicBezTo>
                  <a:pt x="12562" y="20575"/>
                  <a:pt x="12613" y="20575"/>
                  <a:pt x="12667" y="20571"/>
                </a:cubicBezTo>
                <a:cubicBezTo>
                  <a:pt x="12721" y="20567"/>
                  <a:pt x="12779" y="20560"/>
                  <a:pt x="12837" y="20545"/>
                </a:cubicBezTo>
                <a:cubicBezTo>
                  <a:pt x="12851" y="20545"/>
                  <a:pt x="12859" y="20537"/>
                  <a:pt x="12862" y="20526"/>
                </a:cubicBezTo>
                <a:cubicBezTo>
                  <a:pt x="12866" y="20515"/>
                  <a:pt x="12866" y="20500"/>
                  <a:pt x="12866" y="20485"/>
                </a:cubicBezTo>
                <a:cubicBezTo>
                  <a:pt x="12996" y="20470"/>
                  <a:pt x="13061" y="20462"/>
                  <a:pt x="13101" y="20447"/>
                </a:cubicBezTo>
                <a:cubicBezTo>
                  <a:pt x="13141" y="20432"/>
                  <a:pt x="13155" y="20410"/>
                  <a:pt x="13184" y="20365"/>
                </a:cubicBezTo>
                <a:cubicBezTo>
                  <a:pt x="13333" y="20326"/>
                  <a:pt x="13466" y="20239"/>
                  <a:pt x="13564" y="20117"/>
                </a:cubicBezTo>
                <a:cubicBezTo>
                  <a:pt x="14018" y="19553"/>
                  <a:pt x="13675" y="18693"/>
                  <a:pt x="12972" y="18626"/>
                </a:cubicBezTo>
                <a:cubicBezTo>
                  <a:pt x="12972" y="18611"/>
                  <a:pt x="13058" y="18551"/>
                  <a:pt x="13163" y="18487"/>
                </a:cubicBezTo>
                <a:cubicBezTo>
                  <a:pt x="13268" y="18423"/>
                  <a:pt x="13391" y="18355"/>
                  <a:pt x="13464" y="18325"/>
                </a:cubicBezTo>
                <a:cubicBezTo>
                  <a:pt x="13478" y="18265"/>
                  <a:pt x="13486" y="18235"/>
                  <a:pt x="13482" y="18168"/>
                </a:cubicBezTo>
                <a:cubicBezTo>
                  <a:pt x="13478" y="18100"/>
                  <a:pt x="13464" y="17995"/>
                  <a:pt x="13435" y="17785"/>
                </a:cubicBezTo>
                <a:cubicBezTo>
                  <a:pt x="13609" y="17634"/>
                  <a:pt x="13811" y="17529"/>
                  <a:pt x="13999" y="17409"/>
                </a:cubicBezTo>
                <a:cubicBezTo>
                  <a:pt x="14188" y="17289"/>
                  <a:pt x="14361" y="17154"/>
                  <a:pt x="14477" y="16944"/>
                </a:cubicBezTo>
                <a:cubicBezTo>
                  <a:pt x="14477" y="16929"/>
                  <a:pt x="14484" y="16913"/>
                  <a:pt x="14492" y="16895"/>
                </a:cubicBezTo>
                <a:cubicBezTo>
                  <a:pt x="14499" y="16876"/>
                  <a:pt x="14506" y="16853"/>
                  <a:pt x="14506" y="16823"/>
                </a:cubicBezTo>
                <a:cubicBezTo>
                  <a:pt x="14521" y="16793"/>
                  <a:pt x="14528" y="16771"/>
                  <a:pt x="14528" y="16748"/>
                </a:cubicBezTo>
                <a:cubicBezTo>
                  <a:pt x="14528" y="16726"/>
                  <a:pt x="14521" y="16703"/>
                  <a:pt x="14506" y="16673"/>
                </a:cubicBezTo>
                <a:cubicBezTo>
                  <a:pt x="14521" y="16613"/>
                  <a:pt x="14535" y="16553"/>
                  <a:pt x="14546" y="16489"/>
                </a:cubicBezTo>
                <a:cubicBezTo>
                  <a:pt x="14557" y="16425"/>
                  <a:pt x="14564" y="16358"/>
                  <a:pt x="14564" y="16283"/>
                </a:cubicBezTo>
                <a:cubicBezTo>
                  <a:pt x="14506" y="16177"/>
                  <a:pt x="14521" y="16072"/>
                  <a:pt x="14539" y="15967"/>
                </a:cubicBezTo>
                <a:cubicBezTo>
                  <a:pt x="14557" y="15862"/>
                  <a:pt x="14579" y="15757"/>
                  <a:pt x="14535" y="15652"/>
                </a:cubicBezTo>
                <a:cubicBezTo>
                  <a:pt x="14535" y="15622"/>
                  <a:pt x="14535" y="15607"/>
                  <a:pt x="14535" y="15599"/>
                </a:cubicBezTo>
                <a:cubicBezTo>
                  <a:pt x="14535" y="15592"/>
                  <a:pt x="14535" y="15592"/>
                  <a:pt x="14535" y="15592"/>
                </a:cubicBezTo>
                <a:cubicBezTo>
                  <a:pt x="14723" y="14991"/>
                  <a:pt x="15201" y="14623"/>
                  <a:pt x="15664" y="14240"/>
                </a:cubicBezTo>
                <a:cubicBezTo>
                  <a:pt x="16128" y="13857"/>
                  <a:pt x="16576" y="13459"/>
                  <a:pt x="16707" y="12798"/>
                </a:cubicBezTo>
                <a:moveTo>
                  <a:pt x="3851" y="15502"/>
                </a:moveTo>
                <a:cubicBezTo>
                  <a:pt x="3836" y="15471"/>
                  <a:pt x="3808" y="15374"/>
                  <a:pt x="3764" y="15276"/>
                </a:cubicBezTo>
                <a:cubicBezTo>
                  <a:pt x="3721" y="15179"/>
                  <a:pt x="3663" y="15081"/>
                  <a:pt x="3590" y="15051"/>
                </a:cubicBezTo>
                <a:cubicBezTo>
                  <a:pt x="3576" y="15051"/>
                  <a:pt x="3561" y="15051"/>
                  <a:pt x="3543" y="15051"/>
                </a:cubicBezTo>
                <a:cubicBezTo>
                  <a:pt x="3525" y="15051"/>
                  <a:pt x="3503" y="15051"/>
                  <a:pt x="3475" y="15051"/>
                </a:cubicBezTo>
                <a:cubicBezTo>
                  <a:pt x="3388" y="15006"/>
                  <a:pt x="3337" y="14893"/>
                  <a:pt x="3279" y="14807"/>
                </a:cubicBezTo>
                <a:cubicBezTo>
                  <a:pt x="3221" y="14720"/>
                  <a:pt x="3156" y="14660"/>
                  <a:pt x="3040" y="14720"/>
                </a:cubicBezTo>
                <a:cubicBezTo>
                  <a:pt x="3011" y="14720"/>
                  <a:pt x="2982" y="14720"/>
                  <a:pt x="2953" y="14717"/>
                </a:cubicBezTo>
                <a:cubicBezTo>
                  <a:pt x="2924" y="14713"/>
                  <a:pt x="2895" y="14705"/>
                  <a:pt x="2866" y="14690"/>
                </a:cubicBezTo>
                <a:cubicBezTo>
                  <a:pt x="2823" y="14645"/>
                  <a:pt x="2801" y="14623"/>
                  <a:pt x="2780" y="14612"/>
                </a:cubicBezTo>
                <a:cubicBezTo>
                  <a:pt x="2758" y="14600"/>
                  <a:pt x="2736" y="14600"/>
                  <a:pt x="2693" y="14600"/>
                </a:cubicBezTo>
                <a:cubicBezTo>
                  <a:pt x="2693" y="14615"/>
                  <a:pt x="2693" y="14638"/>
                  <a:pt x="2693" y="14660"/>
                </a:cubicBezTo>
                <a:cubicBezTo>
                  <a:pt x="2693" y="14683"/>
                  <a:pt x="2693" y="14705"/>
                  <a:pt x="2693" y="14720"/>
                </a:cubicBezTo>
                <a:cubicBezTo>
                  <a:pt x="2635" y="14705"/>
                  <a:pt x="2606" y="14690"/>
                  <a:pt x="2591" y="14672"/>
                </a:cubicBezTo>
                <a:cubicBezTo>
                  <a:pt x="2577" y="14653"/>
                  <a:pt x="2577" y="14630"/>
                  <a:pt x="2577" y="14600"/>
                </a:cubicBezTo>
                <a:lnTo>
                  <a:pt x="2606" y="14570"/>
                </a:lnTo>
                <a:cubicBezTo>
                  <a:pt x="2505" y="14465"/>
                  <a:pt x="2447" y="14413"/>
                  <a:pt x="2407" y="14386"/>
                </a:cubicBezTo>
                <a:cubicBezTo>
                  <a:pt x="2367" y="14360"/>
                  <a:pt x="2345" y="14360"/>
                  <a:pt x="2316" y="14360"/>
                </a:cubicBezTo>
                <a:cubicBezTo>
                  <a:pt x="2316" y="14360"/>
                  <a:pt x="2316" y="14360"/>
                  <a:pt x="2287" y="14330"/>
                </a:cubicBezTo>
                <a:cubicBezTo>
                  <a:pt x="2229" y="14270"/>
                  <a:pt x="2229" y="14270"/>
                  <a:pt x="2143" y="14300"/>
                </a:cubicBezTo>
                <a:cubicBezTo>
                  <a:pt x="2157" y="14315"/>
                  <a:pt x="2164" y="14337"/>
                  <a:pt x="2172" y="14364"/>
                </a:cubicBezTo>
                <a:cubicBezTo>
                  <a:pt x="2179" y="14390"/>
                  <a:pt x="2186" y="14420"/>
                  <a:pt x="2201" y="14450"/>
                </a:cubicBezTo>
                <a:cubicBezTo>
                  <a:pt x="2186" y="14450"/>
                  <a:pt x="2172" y="14450"/>
                  <a:pt x="2157" y="14450"/>
                </a:cubicBezTo>
                <a:cubicBezTo>
                  <a:pt x="2143" y="14450"/>
                  <a:pt x="2128" y="14450"/>
                  <a:pt x="2114" y="14450"/>
                </a:cubicBezTo>
                <a:cubicBezTo>
                  <a:pt x="2114" y="14435"/>
                  <a:pt x="2114" y="14420"/>
                  <a:pt x="2110" y="14405"/>
                </a:cubicBezTo>
                <a:cubicBezTo>
                  <a:pt x="2106" y="14390"/>
                  <a:pt x="2099" y="14375"/>
                  <a:pt x="2085" y="14360"/>
                </a:cubicBezTo>
                <a:cubicBezTo>
                  <a:pt x="2085" y="14345"/>
                  <a:pt x="2092" y="14330"/>
                  <a:pt x="2099" y="14315"/>
                </a:cubicBezTo>
                <a:cubicBezTo>
                  <a:pt x="2106" y="14300"/>
                  <a:pt x="2114" y="14285"/>
                  <a:pt x="2114" y="14270"/>
                </a:cubicBezTo>
                <a:lnTo>
                  <a:pt x="2114" y="14240"/>
                </a:lnTo>
                <a:cubicBezTo>
                  <a:pt x="2114" y="14210"/>
                  <a:pt x="2114" y="14195"/>
                  <a:pt x="2096" y="14180"/>
                </a:cubicBezTo>
                <a:cubicBezTo>
                  <a:pt x="2077" y="14165"/>
                  <a:pt x="2041" y="14150"/>
                  <a:pt x="1969" y="14120"/>
                </a:cubicBezTo>
                <a:lnTo>
                  <a:pt x="1969" y="14120"/>
                </a:lnTo>
                <a:cubicBezTo>
                  <a:pt x="1969" y="14120"/>
                  <a:pt x="1962" y="14120"/>
                  <a:pt x="1951" y="14120"/>
                </a:cubicBezTo>
                <a:cubicBezTo>
                  <a:pt x="1940" y="14120"/>
                  <a:pt x="1925" y="14120"/>
                  <a:pt x="1911" y="14120"/>
                </a:cubicBezTo>
                <a:cubicBezTo>
                  <a:pt x="1925" y="14180"/>
                  <a:pt x="1933" y="14210"/>
                  <a:pt x="1936" y="14229"/>
                </a:cubicBezTo>
                <a:cubicBezTo>
                  <a:pt x="1940" y="14247"/>
                  <a:pt x="1940" y="14255"/>
                  <a:pt x="1940" y="14270"/>
                </a:cubicBezTo>
                <a:cubicBezTo>
                  <a:pt x="1925" y="14270"/>
                  <a:pt x="1911" y="14270"/>
                  <a:pt x="1900" y="14270"/>
                </a:cubicBezTo>
                <a:cubicBezTo>
                  <a:pt x="1889" y="14270"/>
                  <a:pt x="1882" y="14270"/>
                  <a:pt x="1882" y="14270"/>
                </a:cubicBezTo>
                <a:cubicBezTo>
                  <a:pt x="1882" y="14255"/>
                  <a:pt x="1875" y="14240"/>
                  <a:pt x="1868" y="14225"/>
                </a:cubicBezTo>
                <a:cubicBezTo>
                  <a:pt x="1860" y="14210"/>
                  <a:pt x="1853" y="14195"/>
                  <a:pt x="1853" y="14180"/>
                </a:cubicBezTo>
                <a:cubicBezTo>
                  <a:pt x="1868" y="14165"/>
                  <a:pt x="1882" y="14150"/>
                  <a:pt x="1893" y="14135"/>
                </a:cubicBezTo>
                <a:cubicBezTo>
                  <a:pt x="1904" y="14120"/>
                  <a:pt x="1911" y="14105"/>
                  <a:pt x="1911" y="14090"/>
                </a:cubicBezTo>
                <a:cubicBezTo>
                  <a:pt x="1897" y="13969"/>
                  <a:pt x="1889" y="13909"/>
                  <a:pt x="1882" y="13872"/>
                </a:cubicBezTo>
                <a:cubicBezTo>
                  <a:pt x="1875" y="13834"/>
                  <a:pt x="1868" y="13819"/>
                  <a:pt x="1853" y="13789"/>
                </a:cubicBezTo>
                <a:cubicBezTo>
                  <a:pt x="1853" y="13789"/>
                  <a:pt x="1846" y="13789"/>
                  <a:pt x="1835" y="13789"/>
                </a:cubicBezTo>
                <a:cubicBezTo>
                  <a:pt x="1824" y="13789"/>
                  <a:pt x="1810" y="13789"/>
                  <a:pt x="1795" y="13789"/>
                </a:cubicBezTo>
                <a:cubicBezTo>
                  <a:pt x="1795" y="13759"/>
                  <a:pt x="1795" y="13722"/>
                  <a:pt x="1792" y="13680"/>
                </a:cubicBezTo>
                <a:cubicBezTo>
                  <a:pt x="1788" y="13639"/>
                  <a:pt x="1781" y="13594"/>
                  <a:pt x="1766" y="13549"/>
                </a:cubicBezTo>
                <a:cubicBezTo>
                  <a:pt x="1737" y="13474"/>
                  <a:pt x="1694" y="13406"/>
                  <a:pt x="1647" y="13339"/>
                </a:cubicBezTo>
                <a:cubicBezTo>
                  <a:pt x="1600" y="13271"/>
                  <a:pt x="1549" y="13203"/>
                  <a:pt x="1506" y="13128"/>
                </a:cubicBezTo>
                <a:cubicBezTo>
                  <a:pt x="1491" y="13128"/>
                  <a:pt x="1477" y="13121"/>
                  <a:pt x="1462" y="13113"/>
                </a:cubicBezTo>
                <a:cubicBezTo>
                  <a:pt x="1448" y="13106"/>
                  <a:pt x="1433" y="13098"/>
                  <a:pt x="1419" y="13098"/>
                </a:cubicBezTo>
                <a:cubicBezTo>
                  <a:pt x="1419" y="13083"/>
                  <a:pt x="1412" y="13076"/>
                  <a:pt x="1404" y="13068"/>
                </a:cubicBezTo>
                <a:cubicBezTo>
                  <a:pt x="1397" y="13061"/>
                  <a:pt x="1390" y="13053"/>
                  <a:pt x="1390" y="13038"/>
                </a:cubicBezTo>
                <a:cubicBezTo>
                  <a:pt x="1375" y="13053"/>
                  <a:pt x="1354" y="13061"/>
                  <a:pt x="1336" y="13064"/>
                </a:cubicBezTo>
                <a:cubicBezTo>
                  <a:pt x="1317" y="13068"/>
                  <a:pt x="1303" y="13068"/>
                  <a:pt x="1303" y="13068"/>
                </a:cubicBezTo>
                <a:cubicBezTo>
                  <a:pt x="1288" y="13068"/>
                  <a:pt x="1281" y="13068"/>
                  <a:pt x="1278" y="13068"/>
                </a:cubicBezTo>
                <a:cubicBezTo>
                  <a:pt x="1274" y="13068"/>
                  <a:pt x="1274" y="13068"/>
                  <a:pt x="1274" y="13068"/>
                </a:cubicBezTo>
                <a:cubicBezTo>
                  <a:pt x="1274" y="13068"/>
                  <a:pt x="1202" y="12971"/>
                  <a:pt x="1122" y="12862"/>
                </a:cubicBezTo>
                <a:cubicBezTo>
                  <a:pt x="1042" y="12753"/>
                  <a:pt x="955" y="12633"/>
                  <a:pt x="927" y="12587"/>
                </a:cubicBezTo>
                <a:cubicBezTo>
                  <a:pt x="927" y="12587"/>
                  <a:pt x="927" y="12580"/>
                  <a:pt x="923" y="12569"/>
                </a:cubicBezTo>
                <a:cubicBezTo>
                  <a:pt x="919" y="12557"/>
                  <a:pt x="912" y="12542"/>
                  <a:pt x="898" y="12527"/>
                </a:cubicBezTo>
                <a:cubicBezTo>
                  <a:pt x="883" y="12497"/>
                  <a:pt x="876" y="12482"/>
                  <a:pt x="872" y="12464"/>
                </a:cubicBezTo>
                <a:cubicBezTo>
                  <a:pt x="869" y="12445"/>
                  <a:pt x="869" y="12422"/>
                  <a:pt x="869" y="12377"/>
                </a:cubicBezTo>
                <a:cubicBezTo>
                  <a:pt x="869" y="12377"/>
                  <a:pt x="869" y="12377"/>
                  <a:pt x="865" y="12377"/>
                </a:cubicBezTo>
                <a:cubicBezTo>
                  <a:pt x="861" y="12377"/>
                  <a:pt x="854" y="12377"/>
                  <a:pt x="840" y="12377"/>
                </a:cubicBezTo>
                <a:lnTo>
                  <a:pt x="811" y="12407"/>
                </a:lnTo>
                <a:cubicBezTo>
                  <a:pt x="796" y="12392"/>
                  <a:pt x="789" y="12385"/>
                  <a:pt x="782" y="12366"/>
                </a:cubicBezTo>
                <a:cubicBezTo>
                  <a:pt x="775" y="12347"/>
                  <a:pt x="767" y="12317"/>
                  <a:pt x="753" y="12257"/>
                </a:cubicBezTo>
                <a:lnTo>
                  <a:pt x="782" y="12227"/>
                </a:lnTo>
                <a:cubicBezTo>
                  <a:pt x="767" y="12212"/>
                  <a:pt x="760" y="12197"/>
                  <a:pt x="753" y="12182"/>
                </a:cubicBezTo>
                <a:cubicBezTo>
                  <a:pt x="746" y="12167"/>
                  <a:pt x="738" y="12152"/>
                  <a:pt x="724" y="12137"/>
                </a:cubicBezTo>
                <a:cubicBezTo>
                  <a:pt x="709" y="12167"/>
                  <a:pt x="702" y="12182"/>
                  <a:pt x="699" y="12189"/>
                </a:cubicBezTo>
                <a:cubicBezTo>
                  <a:pt x="695" y="12197"/>
                  <a:pt x="695" y="12197"/>
                  <a:pt x="695" y="12197"/>
                </a:cubicBezTo>
                <a:lnTo>
                  <a:pt x="695" y="12197"/>
                </a:lnTo>
                <a:cubicBezTo>
                  <a:pt x="680" y="12182"/>
                  <a:pt x="666" y="12174"/>
                  <a:pt x="655" y="12171"/>
                </a:cubicBezTo>
                <a:cubicBezTo>
                  <a:pt x="644" y="12167"/>
                  <a:pt x="637" y="12167"/>
                  <a:pt x="637" y="12167"/>
                </a:cubicBezTo>
                <a:cubicBezTo>
                  <a:pt x="637" y="12182"/>
                  <a:pt x="637" y="12197"/>
                  <a:pt x="637" y="12216"/>
                </a:cubicBezTo>
                <a:cubicBezTo>
                  <a:pt x="637" y="12234"/>
                  <a:pt x="637" y="12257"/>
                  <a:pt x="637" y="12287"/>
                </a:cubicBezTo>
                <a:cubicBezTo>
                  <a:pt x="623" y="12287"/>
                  <a:pt x="615" y="12287"/>
                  <a:pt x="612" y="12291"/>
                </a:cubicBezTo>
                <a:cubicBezTo>
                  <a:pt x="608" y="12295"/>
                  <a:pt x="608" y="12302"/>
                  <a:pt x="608" y="12317"/>
                </a:cubicBezTo>
                <a:cubicBezTo>
                  <a:pt x="594" y="12257"/>
                  <a:pt x="586" y="12227"/>
                  <a:pt x="575" y="12208"/>
                </a:cubicBezTo>
                <a:cubicBezTo>
                  <a:pt x="565" y="12189"/>
                  <a:pt x="550" y="12182"/>
                  <a:pt x="521" y="12167"/>
                </a:cubicBezTo>
                <a:cubicBezTo>
                  <a:pt x="521" y="12167"/>
                  <a:pt x="514" y="12167"/>
                  <a:pt x="503" y="12167"/>
                </a:cubicBezTo>
                <a:cubicBezTo>
                  <a:pt x="492" y="12167"/>
                  <a:pt x="478" y="12167"/>
                  <a:pt x="463" y="12167"/>
                </a:cubicBezTo>
                <a:cubicBezTo>
                  <a:pt x="463" y="12137"/>
                  <a:pt x="434" y="12137"/>
                  <a:pt x="434" y="12107"/>
                </a:cubicBezTo>
                <a:cubicBezTo>
                  <a:pt x="434" y="12077"/>
                  <a:pt x="434" y="12047"/>
                  <a:pt x="405" y="11987"/>
                </a:cubicBezTo>
                <a:cubicBezTo>
                  <a:pt x="391" y="11972"/>
                  <a:pt x="376" y="11957"/>
                  <a:pt x="366" y="11942"/>
                </a:cubicBezTo>
                <a:cubicBezTo>
                  <a:pt x="355" y="11927"/>
                  <a:pt x="347" y="11912"/>
                  <a:pt x="347" y="11897"/>
                </a:cubicBezTo>
                <a:cubicBezTo>
                  <a:pt x="347" y="11897"/>
                  <a:pt x="347" y="11994"/>
                  <a:pt x="344" y="12107"/>
                </a:cubicBezTo>
                <a:cubicBezTo>
                  <a:pt x="340" y="12219"/>
                  <a:pt x="333" y="12347"/>
                  <a:pt x="318" y="12407"/>
                </a:cubicBezTo>
                <a:cubicBezTo>
                  <a:pt x="261" y="12077"/>
                  <a:pt x="290" y="11897"/>
                  <a:pt x="290" y="11806"/>
                </a:cubicBezTo>
                <a:cubicBezTo>
                  <a:pt x="290" y="11776"/>
                  <a:pt x="290" y="11776"/>
                  <a:pt x="290" y="11776"/>
                </a:cubicBezTo>
                <a:cubicBezTo>
                  <a:pt x="290" y="11776"/>
                  <a:pt x="290" y="11776"/>
                  <a:pt x="286" y="11776"/>
                </a:cubicBezTo>
                <a:cubicBezTo>
                  <a:pt x="282" y="11776"/>
                  <a:pt x="275" y="11776"/>
                  <a:pt x="261" y="11776"/>
                </a:cubicBezTo>
                <a:cubicBezTo>
                  <a:pt x="261" y="11806"/>
                  <a:pt x="261" y="11821"/>
                  <a:pt x="261" y="11840"/>
                </a:cubicBezTo>
                <a:cubicBezTo>
                  <a:pt x="261" y="11859"/>
                  <a:pt x="261" y="11882"/>
                  <a:pt x="261" y="11927"/>
                </a:cubicBezTo>
                <a:cubicBezTo>
                  <a:pt x="246" y="11927"/>
                  <a:pt x="239" y="11927"/>
                  <a:pt x="232" y="11930"/>
                </a:cubicBezTo>
                <a:cubicBezTo>
                  <a:pt x="224" y="11934"/>
                  <a:pt x="217" y="11942"/>
                  <a:pt x="203" y="11957"/>
                </a:cubicBezTo>
                <a:cubicBezTo>
                  <a:pt x="203" y="11972"/>
                  <a:pt x="195" y="11994"/>
                  <a:pt x="188" y="12013"/>
                </a:cubicBezTo>
                <a:cubicBezTo>
                  <a:pt x="181" y="12032"/>
                  <a:pt x="174" y="12047"/>
                  <a:pt x="174" y="12047"/>
                </a:cubicBezTo>
                <a:cubicBezTo>
                  <a:pt x="174" y="12092"/>
                  <a:pt x="174" y="12129"/>
                  <a:pt x="174" y="12171"/>
                </a:cubicBezTo>
                <a:cubicBezTo>
                  <a:pt x="174" y="12212"/>
                  <a:pt x="174" y="12257"/>
                  <a:pt x="174" y="12317"/>
                </a:cubicBezTo>
                <a:cubicBezTo>
                  <a:pt x="116" y="12527"/>
                  <a:pt x="159" y="12723"/>
                  <a:pt x="210" y="12914"/>
                </a:cubicBezTo>
                <a:cubicBezTo>
                  <a:pt x="261" y="13106"/>
                  <a:pt x="318" y="13293"/>
                  <a:pt x="290" y="13489"/>
                </a:cubicBezTo>
                <a:cubicBezTo>
                  <a:pt x="304" y="13564"/>
                  <a:pt x="311" y="13601"/>
                  <a:pt x="315" y="13628"/>
                </a:cubicBezTo>
                <a:cubicBezTo>
                  <a:pt x="318" y="13654"/>
                  <a:pt x="318" y="13669"/>
                  <a:pt x="318" y="13699"/>
                </a:cubicBezTo>
                <a:cubicBezTo>
                  <a:pt x="333" y="13774"/>
                  <a:pt x="340" y="13812"/>
                  <a:pt x="347" y="13845"/>
                </a:cubicBezTo>
                <a:cubicBezTo>
                  <a:pt x="355" y="13879"/>
                  <a:pt x="362" y="13909"/>
                  <a:pt x="376" y="13969"/>
                </a:cubicBezTo>
                <a:cubicBezTo>
                  <a:pt x="376" y="13969"/>
                  <a:pt x="376" y="13969"/>
                  <a:pt x="376" y="13973"/>
                </a:cubicBezTo>
                <a:cubicBezTo>
                  <a:pt x="376" y="13977"/>
                  <a:pt x="376" y="13984"/>
                  <a:pt x="376" y="13999"/>
                </a:cubicBezTo>
                <a:cubicBezTo>
                  <a:pt x="420" y="14135"/>
                  <a:pt x="442" y="14202"/>
                  <a:pt x="452" y="14240"/>
                </a:cubicBezTo>
                <a:cubicBezTo>
                  <a:pt x="463" y="14277"/>
                  <a:pt x="463" y="14285"/>
                  <a:pt x="463" y="14300"/>
                </a:cubicBezTo>
                <a:cubicBezTo>
                  <a:pt x="478" y="14315"/>
                  <a:pt x="485" y="14330"/>
                  <a:pt x="489" y="14345"/>
                </a:cubicBezTo>
                <a:cubicBezTo>
                  <a:pt x="492" y="14360"/>
                  <a:pt x="492" y="14375"/>
                  <a:pt x="492" y="14390"/>
                </a:cubicBezTo>
                <a:cubicBezTo>
                  <a:pt x="492" y="14390"/>
                  <a:pt x="499" y="14428"/>
                  <a:pt x="518" y="14495"/>
                </a:cubicBezTo>
                <a:cubicBezTo>
                  <a:pt x="536" y="14563"/>
                  <a:pt x="565" y="14660"/>
                  <a:pt x="608" y="14781"/>
                </a:cubicBezTo>
                <a:cubicBezTo>
                  <a:pt x="608" y="14796"/>
                  <a:pt x="608" y="14803"/>
                  <a:pt x="612" y="14811"/>
                </a:cubicBezTo>
                <a:cubicBezTo>
                  <a:pt x="615" y="14818"/>
                  <a:pt x="623" y="14826"/>
                  <a:pt x="637" y="14841"/>
                </a:cubicBezTo>
                <a:cubicBezTo>
                  <a:pt x="680" y="14961"/>
                  <a:pt x="724" y="15073"/>
                  <a:pt x="771" y="15186"/>
                </a:cubicBezTo>
                <a:cubicBezTo>
                  <a:pt x="818" y="15299"/>
                  <a:pt x="869" y="15411"/>
                  <a:pt x="927" y="15532"/>
                </a:cubicBezTo>
                <a:cubicBezTo>
                  <a:pt x="927" y="15547"/>
                  <a:pt x="927" y="15562"/>
                  <a:pt x="930" y="15577"/>
                </a:cubicBezTo>
                <a:cubicBezTo>
                  <a:pt x="934" y="15592"/>
                  <a:pt x="941" y="15607"/>
                  <a:pt x="955" y="15622"/>
                </a:cubicBezTo>
                <a:cubicBezTo>
                  <a:pt x="1028" y="15787"/>
                  <a:pt x="1151" y="16050"/>
                  <a:pt x="1296" y="16305"/>
                </a:cubicBezTo>
                <a:cubicBezTo>
                  <a:pt x="1440" y="16560"/>
                  <a:pt x="1607" y="16808"/>
                  <a:pt x="1766" y="16944"/>
                </a:cubicBezTo>
                <a:cubicBezTo>
                  <a:pt x="1810" y="16989"/>
                  <a:pt x="1846" y="17041"/>
                  <a:pt x="1878" y="17097"/>
                </a:cubicBezTo>
                <a:cubicBezTo>
                  <a:pt x="1911" y="17154"/>
                  <a:pt x="1940" y="17214"/>
                  <a:pt x="1969" y="17274"/>
                </a:cubicBezTo>
                <a:cubicBezTo>
                  <a:pt x="1998" y="17304"/>
                  <a:pt x="2027" y="17334"/>
                  <a:pt x="2027" y="17364"/>
                </a:cubicBezTo>
                <a:cubicBezTo>
                  <a:pt x="2027" y="17394"/>
                  <a:pt x="2027" y="17394"/>
                  <a:pt x="2027" y="17394"/>
                </a:cubicBezTo>
                <a:cubicBezTo>
                  <a:pt x="2041" y="17394"/>
                  <a:pt x="2049" y="17394"/>
                  <a:pt x="2056" y="17398"/>
                </a:cubicBezTo>
                <a:cubicBezTo>
                  <a:pt x="2063" y="17402"/>
                  <a:pt x="2070" y="17409"/>
                  <a:pt x="2085" y="17424"/>
                </a:cubicBezTo>
                <a:cubicBezTo>
                  <a:pt x="2085" y="17439"/>
                  <a:pt x="2085" y="17447"/>
                  <a:pt x="2088" y="17454"/>
                </a:cubicBezTo>
                <a:cubicBezTo>
                  <a:pt x="2092" y="17462"/>
                  <a:pt x="2099" y="17469"/>
                  <a:pt x="2114" y="17484"/>
                </a:cubicBezTo>
                <a:cubicBezTo>
                  <a:pt x="2114" y="17484"/>
                  <a:pt x="2114" y="17484"/>
                  <a:pt x="2114" y="17488"/>
                </a:cubicBezTo>
                <a:cubicBezTo>
                  <a:pt x="2114" y="17492"/>
                  <a:pt x="2114" y="17499"/>
                  <a:pt x="2114" y="17514"/>
                </a:cubicBezTo>
                <a:cubicBezTo>
                  <a:pt x="2143" y="17559"/>
                  <a:pt x="2157" y="17582"/>
                  <a:pt x="2168" y="17597"/>
                </a:cubicBezTo>
                <a:cubicBezTo>
                  <a:pt x="2179" y="17612"/>
                  <a:pt x="2186" y="17619"/>
                  <a:pt x="2201" y="17634"/>
                </a:cubicBezTo>
                <a:lnTo>
                  <a:pt x="2201" y="17634"/>
                </a:lnTo>
                <a:cubicBezTo>
                  <a:pt x="2215" y="17650"/>
                  <a:pt x="2222" y="17657"/>
                  <a:pt x="2229" y="17668"/>
                </a:cubicBezTo>
                <a:cubicBezTo>
                  <a:pt x="2237" y="17680"/>
                  <a:pt x="2244" y="17695"/>
                  <a:pt x="2258" y="17725"/>
                </a:cubicBezTo>
                <a:lnTo>
                  <a:pt x="2287" y="17755"/>
                </a:lnTo>
                <a:cubicBezTo>
                  <a:pt x="2287" y="17770"/>
                  <a:pt x="2287" y="17777"/>
                  <a:pt x="2287" y="17781"/>
                </a:cubicBezTo>
                <a:cubicBezTo>
                  <a:pt x="2287" y="17785"/>
                  <a:pt x="2287" y="17785"/>
                  <a:pt x="2287" y="17785"/>
                </a:cubicBezTo>
                <a:lnTo>
                  <a:pt x="2316" y="17785"/>
                </a:lnTo>
                <a:cubicBezTo>
                  <a:pt x="2331" y="17815"/>
                  <a:pt x="2338" y="17837"/>
                  <a:pt x="2349" y="17860"/>
                </a:cubicBezTo>
                <a:cubicBezTo>
                  <a:pt x="2360" y="17882"/>
                  <a:pt x="2374" y="17905"/>
                  <a:pt x="2403" y="17935"/>
                </a:cubicBezTo>
                <a:lnTo>
                  <a:pt x="2432" y="17965"/>
                </a:lnTo>
                <a:cubicBezTo>
                  <a:pt x="2432" y="17965"/>
                  <a:pt x="2432" y="17972"/>
                  <a:pt x="2436" y="17980"/>
                </a:cubicBezTo>
                <a:cubicBezTo>
                  <a:pt x="2439" y="17987"/>
                  <a:pt x="2447" y="17995"/>
                  <a:pt x="2461" y="17995"/>
                </a:cubicBezTo>
                <a:cubicBezTo>
                  <a:pt x="2490" y="18040"/>
                  <a:pt x="2519" y="18093"/>
                  <a:pt x="2552" y="18145"/>
                </a:cubicBezTo>
                <a:cubicBezTo>
                  <a:pt x="2584" y="18198"/>
                  <a:pt x="2620" y="18250"/>
                  <a:pt x="2664" y="18295"/>
                </a:cubicBezTo>
                <a:cubicBezTo>
                  <a:pt x="2664" y="18295"/>
                  <a:pt x="2722" y="18371"/>
                  <a:pt x="2787" y="18457"/>
                </a:cubicBezTo>
                <a:cubicBezTo>
                  <a:pt x="2852" y="18543"/>
                  <a:pt x="2924" y="18641"/>
                  <a:pt x="2953" y="18686"/>
                </a:cubicBezTo>
                <a:cubicBezTo>
                  <a:pt x="2968" y="18686"/>
                  <a:pt x="2975" y="18693"/>
                  <a:pt x="2979" y="18701"/>
                </a:cubicBezTo>
                <a:cubicBezTo>
                  <a:pt x="2982" y="18708"/>
                  <a:pt x="2982" y="18716"/>
                  <a:pt x="2982" y="18716"/>
                </a:cubicBezTo>
                <a:cubicBezTo>
                  <a:pt x="3084" y="18821"/>
                  <a:pt x="3185" y="18926"/>
                  <a:pt x="3283" y="19031"/>
                </a:cubicBezTo>
                <a:cubicBezTo>
                  <a:pt x="3380" y="19137"/>
                  <a:pt x="3475" y="19242"/>
                  <a:pt x="3561" y="19347"/>
                </a:cubicBezTo>
                <a:cubicBezTo>
                  <a:pt x="3576" y="19362"/>
                  <a:pt x="3583" y="19369"/>
                  <a:pt x="3594" y="19381"/>
                </a:cubicBezTo>
                <a:cubicBezTo>
                  <a:pt x="3605" y="19392"/>
                  <a:pt x="3619" y="19407"/>
                  <a:pt x="3648" y="19437"/>
                </a:cubicBezTo>
                <a:lnTo>
                  <a:pt x="3677" y="19467"/>
                </a:lnTo>
                <a:cubicBezTo>
                  <a:pt x="4285" y="20008"/>
                  <a:pt x="4285" y="20008"/>
                  <a:pt x="4401" y="20098"/>
                </a:cubicBezTo>
                <a:cubicBezTo>
                  <a:pt x="4517" y="20188"/>
                  <a:pt x="4633" y="20278"/>
                  <a:pt x="4777" y="20368"/>
                </a:cubicBezTo>
                <a:lnTo>
                  <a:pt x="4777" y="20368"/>
                </a:lnTo>
                <a:cubicBezTo>
                  <a:pt x="4647" y="20278"/>
                  <a:pt x="4582" y="20233"/>
                  <a:pt x="4549" y="20211"/>
                </a:cubicBezTo>
                <a:cubicBezTo>
                  <a:pt x="4517" y="20188"/>
                  <a:pt x="4517" y="20188"/>
                  <a:pt x="4517" y="20188"/>
                </a:cubicBezTo>
                <a:cubicBezTo>
                  <a:pt x="4531" y="20188"/>
                  <a:pt x="4539" y="20188"/>
                  <a:pt x="4542" y="20188"/>
                </a:cubicBezTo>
                <a:cubicBezTo>
                  <a:pt x="4546" y="20188"/>
                  <a:pt x="4546" y="20188"/>
                  <a:pt x="4546" y="20188"/>
                </a:cubicBezTo>
                <a:cubicBezTo>
                  <a:pt x="4560" y="20203"/>
                  <a:pt x="4575" y="20218"/>
                  <a:pt x="4593" y="20233"/>
                </a:cubicBezTo>
                <a:cubicBezTo>
                  <a:pt x="4611" y="20248"/>
                  <a:pt x="4633" y="20263"/>
                  <a:pt x="4662" y="20278"/>
                </a:cubicBezTo>
                <a:cubicBezTo>
                  <a:pt x="4662" y="20278"/>
                  <a:pt x="4662" y="20286"/>
                  <a:pt x="4665" y="20293"/>
                </a:cubicBezTo>
                <a:cubicBezTo>
                  <a:pt x="4669" y="20301"/>
                  <a:pt x="4676" y="20308"/>
                  <a:pt x="4691" y="20308"/>
                </a:cubicBezTo>
                <a:cubicBezTo>
                  <a:pt x="4705" y="20323"/>
                  <a:pt x="4727" y="20338"/>
                  <a:pt x="4752" y="20357"/>
                </a:cubicBezTo>
                <a:cubicBezTo>
                  <a:pt x="4777" y="20376"/>
                  <a:pt x="4806" y="20398"/>
                  <a:pt x="4835" y="20428"/>
                </a:cubicBezTo>
                <a:cubicBezTo>
                  <a:pt x="4864" y="20443"/>
                  <a:pt x="4879" y="20451"/>
                  <a:pt x="4919" y="20477"/>
                </a:cubicBezTo>
                <a:cubicBezTo>
                  <a:pt x="4958" y="20503"/>
                  <a:pt x="5024" y="20549"/>
                  <a:pt x="5154" y="20639"/>
                </a:cubicBezTo>
                <a:cubicBezTo>
                  <a:pt x="5139" y="20624"/>
                  <a:pt x="5118" y="20609"/>
                  <a:pt x="5096" y="20597"/>
                </a:cubicBezTo>
                <a:cubicBezTo>
                  <a:pt x="5074" y="20586"/>
                  <a:pt x="5053" y="20579"/>
                  <a:pt x="5038" y="20579"/>
                </a:cubicBezTo>
                <a:cubicBezTo>
                  <a:pt x="5038" y="20564"/>
                  <a:pt x="5038" y="20556"/>
                  <a:pt x="5034" y="20552"/>
                </a:cubicBezTo>
                <a:cubicBezTo>
                  <a:pt x="5031" y="20549"/>
                  <a:pt x="5024" y="20549"/>
                  <a:pt x="5009" y="20549"/>
                </a:cubicBezTo>
                <a:cubicBezTo>
                  <a:pt x="4995" y="20534"/>
                  <a:pt x="4987" y="20526"/>
                  <a:pt x="4980" y="20522"/>
                </a:cubicBezTo>
                <a:cubicBezTo>
                  <a:pt x="4973" y="20519"/>
                  <a:pt x="4966" y="20519"/>
                  <a:pt x="4951" y="20519"/>
                </a:cubicBezTo>
                <a:cubicBezTo>
                  <a:pt x="4966" y="20519"/>
                  <a:pt x="4973" y="20519"/>
                  <a:pt x="4977" y="20519"/>
                </a:cubicBezTo>
                <a:cubicBezTo>
                  <a:pt x="4980" y="20519"/>
                  <a:pt x="4980" y="20519"/>
                  <a:pt x="4980" y="20519"/>
                </a:cubicBezTo>
                <a:cubicBezTo>
                  <a:pt x="4995" y="20534"/>
                  <a:pt x="5009" y="20541"/>
                  <a:pt x="5024" y="20549"/>
                </a:cubicBezTo>
                <a:cubicBezTo>
                  <a:pt x="5038" y="20556"/>
                  <a:pt x="5053" y="20564"/>
                  <a:pt x="5067" y="20579"/>
                </a:cubicBezTo>
                <a:cubicBezTo>
                  <a:pt x="5096" y="20594"/>
                  <a:pt x="5132" y="20616"/>
                  <a:pt x="5168" y="20639"/>
                </a:cubicBezTo>
                <a:cubicBezTo>
                  <a:pt x="5205" y="20661"/>
                  <a:pt x="5241" y="20684"/>
                  <a:pt x="5270" y="20699"/>
                </a:cubicBezTo>
                <a:cubicBezTo>
                  <a:pt x="5255" y="20699"/>
                  <a:pt x="5234" y="20691"/>
                  <a:pt x="5212" y="20680"/>
                </a:cubicBezTo>
                <a:cubicBezTo>
                  <a:pt x="5190" y="20669"/>
                  <a:pt x="5168" y="20654"/>
                  <a:pt x="5154" y="20639"/>
                </a:cubicBezTo>
                <a:cubicBezTo>
                  <a:pt x="5168" y="20654"/>
                  <a:pt x="5183" y="20661"/>
                  <a:pt x="5197" y="20669"/>
                </a:cubicBezTo>
                <a:cubicBezTo>
                  <a:pt x="5212" y="20676"/>
                  <a:pt x="5226" y="20684"/>
                  <a:pt x="5241" y="20699"/>
                </a:cubicBezTo>
                <a:cubicBezTo>
                  <a:pt x="5313" y="20744"/>
                  <a:pt x="5386" y="20789"/>
                  <a:pt x="5458" y="20834"/>
                </a:cubicBezTo>
                <a:cubicBezTo>
                  <a:pt x="5530" y="20879"/>
                  <a:pt x="5603" y="20924"/>
                  <a:pt x="5675" y="20969"/>
                </a:cubicBezTo>
                <a:cubicBezTo>
                  <a:pt x="5704" y="20969"/>
                  <a:pt x="5704" y="20969"/>
                  <a:pt x="5733" y="20999"/>
                </a:cubicBezTo>
                <a:cubicBezTo>
                  <a:pt x="5762" y="21029"/>
                  <a:pt x="5820" y="21029"/>
                  <a:pt x="5849" y="21059"/>
                </a:cubicBezTo>
                <a:cubicBezTo>
                  <a:pt x="5863" y="21059"/>
                  <a:pt x="5871" y="21059"/>
                  <a:pt x="5874" y="21063"/>
                </a:cubicBezTo>
                <a:cubicBezTo>
                  <a:pt x="5878" y="21067"/>
                  <a:pt x="5878" y="21074"/>
                  <a:pt x="5878" y="21089"/>
                </a:cubicBezTo>
                <a:cubicBezTo>
                  <a:pt x="5936" y="21104"/>
                  <a:pt x="5986" y="21127"/>
                  <a:pt x="6033" y="21149"/>
                </a:cubicBezTo>
                <a:cubicBezTo>
                  <a:pt x="6080" y="21172"/>
                  <a:pt x="6124" y="21194"/>
                  <a:pt x="6167" y="21209"/>
                </a:cubicBezTo>
                <a:cubicBezTo>
                  <a:pt x="6182" y="21224"/>
                  <a:pt x="6189" y="21232"/>
                  <a:pt x="6193" y="21236"/>
                </a:cubicBezTo>
                <a:cubicBezTo>
                  <a:pt x="6196" y="21240"/>
                  <a:pt x="6196" y="21240"/>
                  <a:pt x="6196" y="21240"/>
                </a:cubicBezTo>
                <a:cubicBezTo>
                  <a:pt x="6211" y="21240"/>
                  <a:pt x="6218" y="21240"/>
                  <a:pt x="6222" y="21240"/>
                </a:cubicBezTo>
                <a:cubicBezTo>
                  <a:pt x="6225" y="21240"/>
                  <a:pt x="6225" y="21240"/>
                  <a:pt x="6225" y="21240"/>
                </a:cubicBezTo>
                <a:cubicBezTo>
                  <a:pt x="6225" y="21255"/>
                  <a:pt x="6225" y="21262"/>
                  <a:pt x="6225" y="21266"/>
                </a:cubicBezTo>
                <a:cubicBezTo>
                  <a:pt x="6225" y="21270"/>
                  <a:pt x="6225" y="21270"/>
                  <a:pt x="6225" y="21270"/>
                </a:cubicBezTo>
                <a:cubicBezTo>
                  <a:pt x="6283" y="21285"/>
                  <a:pt x="6312" y="21292"/>
                  <a:pt x="6330" y="21300"/>
                </a:cubicBezTo>
                <a:cubicBezTo>
                  <a:pt x="6348" y="21307"/>
                  <a:pt x="6355" y="21315"/>
                  <a:pt x="6370" y="21330"/>
                </a:cubicBezTo>
                <a:cubicBezTo>
                  <a:pt x="6384" y="21330"/>
                  <a:pt x="6392" y="21330"/>
                  <a:pt x="6395" y="21330"/>
                </a:cubicBezTo>
                <a:cubicBezTo>
                  <a:pt x="6399" y="21330"/>
                  <a:pt x="6399" y="21330"/>
                  <a:pt x="6399" y="21330"/>
                </a:cubicBezTo>
                <a:cubicBezTo>
                  <a:pt x="6500" y="21375"/>
                  <a:pt x="6616" y="21427"/>
                  <a:pt x="6707" y="21469"/>
                </a:cubicBezTo>
                <a:cubicBezTo>
                  <a:pt x="6797" y="21510"/>
                  <a:pt x="6862" y="21540"/>
                  <a:pt x="6862" y="21540"/>
                </a:cubicBezTo>
                <a:lnTo>
                  <a:pt x="6891" y="21540"/>
                </a:lnTo>
                <a:cubicBezTo>
                  <a:pt x="6920" y="21555"/>
                  <a:pt x="6935" y="21562"/>
                  <a:pt x="6953" y="21570"/>
                </a:cubicBezTo>
                <a:cubicBezTo>
                  <a:pt x="6971" y="21577"/>
                  <a:pt x="6992" y="21585"/>
                  <a:pt x="7036" y="21600"/>
                </a:cubicBezTo>
                <a:cubicBezTo>
                  <a:pt x="7036" y="21600"/>
                  <a:pt x="7036" y="21600"/>
                  <a:pt x="7043" y="21600"/>
                </a:cubicBezTo>
                <a:cubicBezTo>
                  <a:pt x="7050" y="21600"/>
                  <a:pt x="7065" y="21600"/>
                  <a:pt x="7094" y="21600"/>
                </a:cubicBezTo>
                <a:lnTo>
                  <a:pt x="7094" y="21600"/>
                </a:lnTo>
                <a:cubicBezTo>
                  <a:pt x="6978" y="21540"/>
                  <a:pt x="6978" y="21540"/>
                  <a:pt x="6920" y="21540"/>
                </a:cubicBezTo>
                <a:cubicBezTo>
                  <a:pt x="6891" y="21540"/>
                  <a:pt x="6891" y="21510"/>
                  <a:pt x="6833" y="21510"/>
                </a:cubicBezTo>
                <a:cubicBezTo>
                  <a:pt x="6833" y="21510"/>
                  <a:pt x="6790" y="21487"/>
                  <a:pt x="6736" y="21461"/>
                </a:cubicBezTo>
                <a:cubicBezTo>
                  <a:pt x="6681" y="21435"/>
                  <a:pt x="6616" y="21405"/>
                  <a:pt x="6573" y="21390"/>
                </a:cubicBezTo>
                <a:cubicBezTo>
                  <a:pt x="6558" y="21390"/>
                  <a:pt x="6551" y="21390"/>
                  <a:pt x="6544" y="21386"/>
                </a:cubicBezTo>
                <a:cubicBezTo>
                  <a:pt x="6536" y="21382"/>
                  <a:pt x="6529" y="21375"/>
                  <a:pt x="6515" y="21360"/>
                </a:cubicBezTo>
                <a:cubicBezTo>
                  <a:pt x="6413" y="21315"/>
                  <a:pt x="6363" y="21292"/>
                  <a:pt x="6334" y="21277"/>
                </a:cubicBezTo>
                <a:cubicBezTo>
                  <a:pt x="6305" y="21262"/>
                  <a:pt x="6298" y="21255"/>
                  <a:pt x="6283" y="21240"/>
                </a:cubicBezTo>
                <a:cubicBezTo>
                  <a:pt x="6283" y="21240"/>
                  <a:pt x="6276" y="21240"/>
                  <a:pt x="6265" y="21236"/>
                </a:cubicBezTo>
                <a:cubicBezTo>
                  <a:pt x="6254" y="21232"/>
                  <a:pt x="6240" y="21224"/>
                  <a:pt x="6225" y="21209"/>
                </a:cubicBezTo>
                <a:cubicBezTo>
                  <a:pt x="6211" y="21209"/>
                  <a:pt x="6189" y="21202"/>
                  <a:pt x="6164" y="21191"/>
                </a:cubicBezTo>
                <a:cubicBezTo>
                  <a:pt x="6138" y="21179"/>
                  <a:pt x="6109" y="21164"/>
                  <a:pt x="6080" y="21149"/>
                </a:cubicBezTo>
                <a:cubicBezTo>
                  <a:pt x="6080" y="21149"/>
                  <a:pt x="6073" y="21149"/>
                  <a:pt x="6066" y="21146"/>
                </a:cubicBezTo>
                <a:cubicBezTo>
                  <a:pt x="6059" y="21142"/>
                  <a:pt x="6051" y="21134"/>
                  <a:pt x="6051" y="21119"/>
                </a:cubicBezTo>
                <a:cubicBezTo>
                  <a:pt x="6051" y="21119"/>
                  <a:pt x="6051" y="21127"/>
                  <a:pt x="6048" y="21131"/>
                </a:cubicBezTo>
                <a:cubicBezTo>
                  <a:pt x="6044" y="21134"/>
                  <a:pt x="6037" y="21134"/>
                  <a:pt x="6023" y="21119"/>
                </a:cubicBezTo>
                <a:cubicBezTo>
                  <a:pt x="5950" y="21074"/>
                  <a:pt x="5863" y="21014"/>
                  <a:pt x="5795" y="20965"/>
                </a:cubicBezTo>
                <a:cubicBezTo>
                  <a:pt x="5726" y="20917"/>
                  <a:pt x="5675" y="20879"/>
                  <a:pt x="5675" y="20879"/>
                </a:cubicBezTo>
                <a:cubicBezTo>
                  <a:pt x="5661" y="20879"/>
                  <a:pt x="5646" y="20871"/>
                  <a:pt x="5635" y="20864"/>
                </a:cubicBezTo>
                <a:cubicBezTo>
                  <a:pt x="5624" y="20856"/>
                  <a:pt x="5617" y="20849"/>
                  <a:pt x="5617" y="20849"/>
                </a:cubicBezTo>
                <a:cubicBezTo>
                  <a:pt x="5603" y="20849"/>
                  <a:pt x="5595" y="20849"/>
                  <a:pt x="5588" y="20845"/>
                </a:cubicBezTo>
                <a:cubicBezTo>
                  <a:pt x="5581" y="20841"/>
                  <a:pt x="5574" y="20834"/>
                  <a:pt x="5559" y="20819"/>
                </a:cubicBezTo>
                <a:cubicBezTo>
                  <a:pt x="5530" y="20804"/>
                  <a:pt x="5494" y="20789"/>
                  <a:pt x="5454" y="20770"/>
                </a:cubicBezTo>
                <a:cubicBezTo>
                  <a:pt x="5414" y="20751"/>
                  <a:pt x="5371" y="20729"/>
                  <a:pt x="5328" y="20699"/>
                </a:cubicBezTo>
                <a:cubicBezTo>
                  <a:pt x="5328" y="20699"/>
                  <a:pt x="5328" y="20699"/>
                  <a:pt x="5324" y="20695"/>
                </a:cubicBezTo>
                <a:cubicBezTo>
                  <a:pt x="5320" y="20691"/>
                  <a:pt x="5313" y="20684"/>
                  <a:pt x="5299" y="20669"/>
                </a:cubicBezTo>
                <a:cubicBezTo>
                  <a:pt x="5284" y="20669"/>
                  <a:pt x="5270" y="20661"/>
                  <a:pt x="5255" y="20650"/>
                </a:cubicBezTo>
                <a:cubicBezTo>
                  <a:pt x="5241" y="20639"/>
                  <a:pt x="5226" y="20624"/>
                  <a:pt x="5212" y="20609"/>
                </a:cubicBezTo>
                <a:cubicBezTo>
                  <a:pt x="5226" y="20609"/>
                  <a:pt x="5234" y="20609"/>
                  <a:pt x="5241" y="20609"/>
                </a:cubicBezTo>
                <a:cubicBezTo>
                  <a:pt x="5248" y="20609"/>
                  <a:pt x="5255" y="20609"/>
                  <a:pt x="5270" y="20609"/>
                </a:cubicBezTo>
                <a:cubicBezTo>
                  <a:pt x="5241" y="20594"/>
                  <a:pt x="5212" y="20579"/>
                  <a:pt x="5183" y="20560"/>
                </a:cubicBezTo>
                <a:cubicBezTo>
                  <a:pt x="5154" y="20541"/>
                  <a:pt x="5125" y="20519"/>
                  <a:pt x="5096" y="20488"/>
                </a:cubicBezTo>
                <a:cubicBezTo>
                  <a:pt x="5053" y="20458"/>
                  <a:pt x="5016" y="20428"/>
                  <a:pt x="4980" y="20398"/>
                </a:cubicBezTo>
                <a:cubicBezTo>
                  <a:pt x="4944" y="20368"/>
                  <a:pt x="4908" y="20338"/>
                  <a:pt x="4864" y="20308"/>
                </a:cubicBezTo>
                <a:cubicBezTo>
                  <a:pt x="4864" y="20293"/>
                  <a:pt x="4864" y="20286"/>
                  <a:pt x="4857" y="20278"/>
                </a:cubicBezTo>
                <a:cubicBezTo>
                  <a:pt x="4850" y="20271"/>
                  <a:pt x="4835" y="20263"/>
                  <a:pt x="4806" y="20248"/>
                </a:cubicBezTo>
                <a:lnTo>
                  <a:pt x="4806" y="20248"/>
                </a:lnTo>
                <a:lnTo>
                  <a:pt x="4806" y="20248"/>
                </a:lnTo>
                <a:lnTo>
                  <a:pt x="4806" y="20248"/>
                </a:lnTo>
                <a:lnTo>
                  <a:pt x="4806" y="20248"/>
                </a:lnTo>
                <a:lnTo>
                  <a:pt x="4806" y="20248"/>
                </a:lnTo>
                <a:lnTo>
                  <a:pt x="4806" y="20248"/>
                </a:lnTo>
                <a:lnTo>
                  <a:pt x="4806" y="20248"/>
                </a:lnTo>
                <a:cubicBezTo>
                  <a:pt x="4806" y="20248"/>
                  <a:pt x="4806" y="20248"/>
                  <a:pt x="4810" y="20252"/>
                </a:cubicBezTo>
                <a:cubicBezTo>
                  <a:pt x="4814" y="20256"/>
                  <a:pt x="4821" y="20263"/>
                  <a:pt x="4835" y="20278"/>
                </a:cubicBezTo>
                <a:cubicBezTo>
                  <a:pt x="4806" y="20278"/>
                  <a:pt x="4792" y="20278"/>
                  <a:pt x="4770" y="20263"/>
                </a:cubicBezTo>
                <a:cubicBezTo>
                  <a:pt x="4749" y="20248"/>
                  <a:pt x="4720" y="20218"/>
                  <a:pt x="4662" y="20158"/>
                </a:cubicBezTo>
                <a:cubicBezTo>
                  <a:pt x="4647" y="20158"/>
                  <a:pt x="4633" y="20150"/>
                  <a:pt x="4618" y="20139"/>
                </a:cubicBezTo>
                <a:cubicBezTo>
                  <a:pt x="4604" y="20128"/>
                  <a:pt x="4589" y="20113"/>
                  <a:pt x="4575" y="20098"/>
                </a:cubicBezTo>
                <a:cubicBezTo>
                  <a:pt x="4575" y="20098"/>
                  <a:pt x="4575" y="20098"/>
                  <a:pt x="4582" y="20102"/>
                </a:cubicBezTo>
                <a:cubicBezTo>
                  <a:pt x="4589" y="20105"/>
                  <a:pt x="4604" y="20113"/>
                  <a:pt x="4633" y="20128"/>
                </a:cubicBezTo>
                <a:cubicBezTo>
                  <a:pt x="4647" y="20128"/>
                  <a:pt x="4654" y="20135"/>
                  <a:pt x="4662" y="20143"/>
                </a:cubicBezTo>
                <a:cubicBezTo>
                  <a:pt x="4669" y="20150"/>
                  <a:pt x="4676" y="20158"/>
                  <a:pt x="4691" y="20158"/>
                </a:cubicBezTo>
                <a:lnTo>
                  <a:pt x="4720" y="20158"/>
                </a:lnTo>
                <a:cubicBezTo>
                  <a:pt x="4705" y="20143"/>
                  <a:pt x="4698" y="20135"/>
                  <a:pt x="4691" y="20132"/>
                </a:cubicBezTo>
                <a:cubicBezTo>
                  <a:pt x="4683" y="20128"/>
                  <a:pt x="4676" y="20128"/>
                  <a:pt x="4662" y="20128"/>
                </a:cubicBezTo>
                <a:cubicBezTo>
                  <a:pt x="4662" y="20113"/>
                  <a:pt x="4662" y="20105"/>
                  <a:pt x="4654" y="20098"/>
                </a:cubicBezTo>
                <a:cubicBezTo>
                  <a:pt x="4647" y="20090"/>
                  <a:pt x="4633" y="20083"/>
                  <a:pt x="4604" y="20068"/>
                </a:cubicBezTo>
                <a:cubicBezTo>
                  <a:pt x="4589" y="20053"/>
                  <a:pt x="4582" y="20045"/>
                  <a:pt x="4564" y="20027"/>
                </a:cubicBezTo>
                <a:cubicBezTo>
                  <a:pt x="4546" y="20008"/>
                  <a:pt x="4517" y="19978"/>
                  <a:pt x="4459" y="19918"/>
                </a:cubicBezTo>
                <a:cubicBezTo>
                  <a:pt x="4445" y="19918"/>
                  <a:pt x="4437" y="19910"/>
                  <a:pt x="4430" y="19903"/>
                </a:cubicBezTo>
                <a:cubicBezTo>
                  <a:pt x="4423" y="19895"/>
                  <a:pt x="4416" y="19888"/>
                  <a:pt x="4401" y="19888"/>
                </a:cubicBezTo>
                <a:lnTo>
                  <a:pt x="4430" y="19888"/>
                </a:lnTo>
                <a:cubicBezTo>
                  <a:pt x="4445" y="19888"/>
                  <a:pt x="4452" y="19888"/>
                  <a:pt x="4455" y="19884"/>
                </a:cubicBezTo>
                <a:cubicBezTo>
                  <a:pt x="4459" y="19880"/>
                  <a:pt x="4459" y="19873"/>
                  <a:pt x="4459" y="19858"/>
                </a:cubicBezTo>
                <a:cubicBezTo>
                  <a:pt x="4473" y="19858"/>
                  <a:pt x="4481" y="19858"/>
                  <a:pt x="4492" y="19861"/>
                </a:cubicBezTo>
                <a:cubicBezTo>
                  <a:pt x="4502" y="19865"/>
                  <a:pt x="4517" y="19873"/>
                  <a:pt x="4546" y="19888"/>
                </a:cubicBezTo>
                <a:cubicBezTo>
                  <a:pt x="4488" y="19828"/>
                  <a:pt x="4430" y="19737"/>
                  <a:pt x="4401" y="19677"/>
                </a:cubicBezTo>
                <a:cubicBezTo>
                  <a:pt x="4372" y="19617"/>
                  <a:pt x="4372" y="19617"/>
                  <a:pt x="4372" y="19617"/>
                </a:cubicBezTo>
                <a:cubicBezTo>
                  <a:pt x="4358" y="19617"/>
                  <a:pt x="4343" y="19610"/>
                  <a:pt x="4329" y="19598"/>
                </a:cubicBezTo>
                <a:cubicBezTo>
                  <a:pt x="4314" y="19587"/>
                  <a:pt x="4300" y="19572"/>
                  <a:pt x="4285" y="19557"/>
                </a:cubicBezTo>
                <a:cubicBezTo>
                  <a:pt x="4285" y="19557"/>
                  <a:pt x="4285" y="19557"/>
                  <a:pt x="4282" y="19557"/>
                </a:cubicBezTo>
                <a:cubicBezTo>
                  <a:pt x="4278" y="19557"/>
                  <a:pt x="4271" y="19557"/>
                  <a:pt x="4256" y="19557"/>
                </a:cubicBezTo>
                <a:cubicBezTo>
                  <a:pt x="4256" y="19542"/>
                  <a:pt x="4249" y="19535"/>
                  <a:pt x="4238" y="19523"/>
                </a:cubicBezTo>
                <a:cubicBezTo>
                  <a:pt x="4227" y="19512"/>
                  <a:pt x="4213" y="19497"/>
                  <a:pt x="4198" y="19467"/>
                </a:cubicBezTo>
                <a:cubicBezTo>
                  <a:pt x="4155" y="19437"/>
                  <a:pt x="4112" y="19414"/>
                  <a:pt x="4072" y="19392"/>
                </a:cubicBezTo>
                <a:cubicBezTo>
                  <a:pt x="4032" y="19369"/>
                  <a:pt x="3996" y="19347"/>
                  <a:pt x="3967" y="19317"/>
                </a:cubicBezTo>
                <a:cubicBezTo>
                  <a:pt x="3981" y="19317"/>
                  <a:pt x="3988" y="19317"/>
                  <a:pt x="3996" y="19317"/>
                </a:cubicBezTo>
                <a:cubicBezTo>
                  <a:pt x="4003" y="19317"/>
                  <a:pt x="4010" y="19317"/>
                  <a:pt x="4025" y="19317"/>
                </a:cubicBezTo>
                <a:cubicBezTo>
                  <a:pt x="4112" y="19362"/>
                  <a:pt x="4155" y="19384"/>
                  <a:pt x="4180" y="19388"/>
                </a:cubicBezTo>
                <a:cubicBezTo>
                  <a:pt x="4206" y="19392"/>
                  <a:pt x="4213" y="19377"/>
                  <a:pt x="4227" y="19347"/>
                </a:cubicBezTo>
                <a:cubicBezTo>
                  <a:pt x="4097" y="19137"/>
                  <a:pt x="4032" y="19016"/>
                  <a:pt x="3999" y="18945"/>
                </a:cubicBezTo>
                <a:cubicBezTo>
                  <a:pt x="3967" y="18874"/>
                  <a:pt x="3967" y="18851"/>
                  <a:pt x="3967" y="18836"/>
                </a:cubicBezTo>
                <a:cubicBezTo>
                  <a:pt x="3981" y="18851"/>
                  <a:pt x="3996" y="18874"/>
                  <a:pt x="4010" y="18896"/>
                </a:cubicBezTo>
                <a:cubicBezTo>
                  <a:pt x="4025" y="18919"/>
                  <a:pt x="4039" y="18941"/>
                  <a:pt x="4054" y="18956"/>
                </a:cubicBezTo>
                <a:cubicBezTo>
                  <a:pt x="4010" y="18776"/>
                  <a:pt x="3902" y="18626"/>
                  <a:pt x="3811" y="18468"/>
                </a:cubicBezTo>
                <a:cubicBezTo>
                  <a:pt x="3721" y="18310"/>
                  <a:pt x="3648" y="18145"/>
                  <a:pt x="3677" y="17935"/>
                </a:cubicBezTo>
                <a:cubicBezTo>
                  <a:pt x="3692" y="17935"/>
                  <a:pt x="3706" y="17935"/>
                  <a:pt x="3721" y="17935"/>
                </a:cubicBezTo>
                <a:cubicBezTo>
                  <a:pt x="3735" y="17935"/>
                  <a:pt x="3750" y="17935"/>
                  <a:pt x="3764" y="17935"/>
                </a:cubicBezTo>
                <a:cubicBezTo>
                  <a:pt x="3764" y="17920"/>
                  <a:pt x="3771" y="17897"/>
                  <a:pt x="3779" y="17875"/>
                </a:cubicBezTo>
                <a:cubicBezTo>
                  <a:pt x="3786" y="17852"/>
                  <a:pt x="3793" y="17830"/>
                  <a:pt x="3793" y="17815"/>
                </a:cubicBezTo>
                <a:cubicBezTo>
                  <a:pt x="3822" y="17830"/>
                  <a:pt x="3858" y="17837"/>
                  <a:pt x="3894" y="17841"/>
                </a:cubicBezTo>
                <a:cubicBezTo>
                  <a:pt x="3931" y="17845"/>
                  <a:pt x="3967" y="17845"/>
                  <a:pt x="3996" y="17845"/>
                </a:cubicBezTo>
                <a:cubicBezTo>
                  <a:pt x="3996" y="17830"/>
                  <a:pt x="3996" y="17815"/>
                  <a:pt x="3992" y="17800"/>
                </a:cubicBezTo>
                <a:cubicBezTo>
                  <a:pt x="3988" y="17785"/>
                  <a:pt x="3981" y="17770"/>
                  <a:pt x="3967" y="17755"/>
                </a:cubicBezTo>
                <a:cubicBezTo>
                  <a:pt x="3981" y="17740"/>
                  <a:pt x="3988" y="17732"/>
                  <a:pt x="3992" y="17728"/>
                </a:cubicBezTo>
                <a:cubicBezTo>
                  <a:pt x="3996" y="17725"/>
                  <a:pt x="3996" y="17725"/>
                  <a:pt x="3996" y="17725"/>
                </a:cubicBezTo>
                <a:cubicBezTo>
                  <a:pt x="3967" y="17574"/>
                  <a:pt x="3967" y="17574"/>
                  <a:pt x="3967" y="17544"/>
                </a:cubicBezTo>
                <a:cubicBezTo>
                  <a:pt x="3967" y="17514"/>
                  <a:pt x="3996" y="17514"/>
                  <a:pt x="3996" y="17514"/>
                </a:cubicBezTo>
                <a:cubicBezTo>
                  <a:pt x="3967" y="17454"/>
                  <a:pt x="3952" y="17417"/>
                  <a:pt x="3945" y="17383"/>
                </a:cubicBezTo>
                <a:cubicBezTo>
                  <a:pt x="3938" y="17349"/>
                  <a:pt x="3938" y="17319"/>
                  <a:pt x="3938" y="17274"/>
                </a:cubicBezTo>
                <a:lnTo>
                  <a:pt x="3938" y="17274"/>
                </a:lnTo>
                <a:cubicBezTo>
                  <a:pt x="3938" y="17229"/>
                  <a:pt x="3923" y="17184"/>
                  <a:pt x="3905" y="17139"/>
                </a:cubicBezTo>
                <a:cubicBezTo>
                  <a:pt x="3887" y="17094"/>
                  <a:pt x="3865" y="17049"/>
                  <a:pt x="3851" y="17004"/>
                </a:cubicBezTo>
                <a:cubicBezTo>
                  <a:pt x="3851" y="17004"/>
                  <a:pt x="3851" y="17004"/>
                  <a:pt x="3851" y="16944"/>
                </a:cubicBezTo>
                <a:cubicBezTo>
                  <a:pt x="3851" y="16853"/>
                  <a:pt x="3822" y="16793"/>
                  <a:pt x="3793" y="16733"/>
                </a:cubicBezTo>
                <a:cubicBezTo>
                  <a:pt x="3793" y="16733"/>
                  <a:pt x="3793" y="16726"/>
                  <a:pt x="3789" y="16714"/>
                </a:cubicBezTo>
                <a:cubicBezTo>
                  <a:pt x="3786" y="16703"/>
                  <a:pt x="3779" y="16688"/>
                  <a:pt x="3764" y="16673"/>
                </a:cubicBezTo>
                <a:cubicBezTo>
                  <a:pt x="3764" y="16658"/>
                  <a:pt x="3764" y="16651"/>
                  <a:pt x="3760" y="16643"/>
                </a:cubicBezTo>
                <a:cubicBezTo>
                  <a:pt x="3757" y="16636"/>
                  <a:pt x="3750" y="16628"/>
                  <a:pt x="3735" y="16613"/>
                </a:cubicBezTo>
                <a:cubicBezTo>
                  <a:pt x="3735" y="16583"/>
                  <a:pt x="3735" y="16583"/>
                  <a:pt x="3706" y="16523"/>
                </a:cubicBezTo>
                <a:cubicBezTo>
                  <a:pt x="3677" y="16463"/>
                  <a:pt x="3648" y="16373"/>
                  <a:pt x="3648" y="16313"/>
                </a:cubicBezTo>
                <a:cubicBezTo>
                  <a:pt x="3648" y="16313"/>
                  <a:pt x="3648" y="16313"/>
                  <a:pt x="3659" y="16283"/>
                </a:cubicBezTo>
                <a:cubicBezTo>
                  <a:pt x="3670" y="16253"/>
                  <a:pt x="3692" y="16192"/>
                  <a:pt x="3735" y="16072"/>
                </a:cubicBezTo>
                <a:cubicBezTo>
                  <a:pt x="3735" y="16057"/>
                  <a:pt x="3742" y="16050"/>
                  <a:pt x="3750" y="16046"/>
                </a:cubicBezTo>
                <a:cubicBezTo>
                  <a:pt x="3757" y="16042"/>
                  <a:pt x="3764" y="16042"/>
                  <a:pt x="3764" y="16042"/>
                </a:cubicBezTo>
                <a:cubicBezTo>
                  <a:pt x="3764" y="16027"/>
                  <a:pt x="3771" y="16020"/>
                  <a:pt x="3779" y="16012"/>
                </a:cubicBezTo>
                <a:cubicBezTo>
                  <a:pt x="3786" y="16005"/>
                  <a:pt x="3793" y="15997"/>
                  <a:pt x="3793" y="15982"/>
                </a:cubicBezTo>
                <a:cubicBezTo>
                  <a:pt x="3793" y="15982"/>
                  <a:pt x="3822" y="15772"/>
                  <a:pt x="3851" y="15682"/>
                </a:cubicBezTo>
                <a:cubicBezTo>
                  <a:pt x="3880" y="15592"/>
                  <a:pt x="3880" y="15592"/>
                  <a:pt x="3851" y="15502"/>
                </a:cubicBezTo>
                <a:moveTo>
                  <a:pt x="550" y="10725"/>
                </a:moveTo>
                <a:cubicBezTo>
                  <a:pt x="565" y="10725"/>
                  <a:pt x="572" y="10725"/>
                  <a:pt x="575" y="10725"/>
                </a:cubicBezTo>
                <a:cubicBezTo>
                  <a:pt x="579" y="10725"/>
                  <a:pt x="579" y="10725"/>
                  <a:pt x="579" y="10725"/>
                </a:cubicBezTo>
                <a:cubicBezTo>
                  <a:pt x="565" y="10725"/>
                  <a:pt x="557" y="10717"/>
                  <a:pt x="554" y="10710"/>
                </a:cubicBezTo>
                <a:cubicBezTo>
                  <a:pt x="550" y="10702"/>
                  <a:pt x="550" y="10695"/>
                  <a:pt x="550" y="10695"/>
                </a:cubicBezTo>
                <a:cubicBezTo>
                  <a:pt x="550" y="10680"/>
                  <a:pt x="550" y="10657"/>
                  <a:pt x="550" y="10635"/>
                </a:cubicBezTo>
                <a:cubicBezTo>
                  <a:pt x="550" y="10612"/>
                  <a:pt x="550" y="10590"/>
                  <a:pt x="550" y="10575"/>
                </a:cubicBezTo>
                <a:cubicBezTo>
                  <a:pt x="521" y="10590"/>
                  <a:pt x="507" y="10597"/>
                  <a:pt x="499" y="10601"/>
                </a:cubicBezTo>
                <a:cubicBezTo>
                  <a:pt x="492" y="10605"/>
                  <a:pt x="492" y="10605"/>
                  <a:pt x="492" y="10605"/>
                </a:cubicBezTo>
                <a:cubicBezTo>
                  <a:pt x="478" y="10605"/>
                  <a:pt x="471" y="10605"/>
                  <a:pt x="467" y="10605"/>
                </a:cubicBezTo>
                <a:cubicBezTo>
                  <a:pt x="463" y="10605"/>
                  <a:pt x="463" y="10605"/>
                  <a:pt x="463" y="10605"/>
                </a:cubicBezTo>
                <a:cubicBezTo>
                  <a:pt x="463" y="10590"/>
                  <a:pt x="463" y="10582"/>
                  <a:pt x="460" y="10575"/>
                </a:cubicBezTo>
                <a:cubicBezTo>
                  <a:pt x="456" y="10567"/>
                  <a:pt x="449" y="10560"/>
                  <a:pt x="434" y="10545"/>
                </a:cubicBezTo>
                <a:lnTo>
                  <a:pt x="434" y="10545"/>
                </a:lnTo>
                <a:cubicBezTo>
                  <a:pt x="420" y="10560"/>
                  <a:pt x="413" y="10575"/>
                  <a:pt x="409" y="10586"/>
                </a:cubicBezTo>
                <a:cubicBezTo>
                  <a:pt x="405" y="10597"/>
                  <a:pt x="405" y="10605"/>
                  <a:pt x="405" y="10605"/>
                </a:cubicBezTo>
                <a:cubicBezTo>
                  <a:pt x="391" y="10605"/>
                  <a:pt x="384" y="10605"/>
                  <a:pt x="380" y="10605"/>
                </a:cubicBezTo>
                <a:cubicBezTo>
                  <a:pt x="376" y="10605"/>
                  <a:pt x="376" y="10605"/>
                  <a:pt x="376" y="10605"/>
                </a:cubicBezTo>
                <a:cubicBezTo>
                  <a:pt x="376" y="10605"/>
                  <a:pt x="376" y="10605"/>
                  <a:pt x="373" y="10601"/>
                </a:cubicBezTo>
                <a:cubicBezTo>
                  <a:pt x="369" y="10597"/>
                  <a:pt x="362" y="10590"/>
                  <a:pt x="347" y="10575"/>
                </a:cubicBezTo>
                <a:cubicBezTo>
                  <a:pt x="347" y="10560"/>
                  <a:pt x="347" y="10552"/>
                  <a:pt x="347" y="10548"/>
                </a:cubicBezTo>
                <a:cubicBezTo>
                  <a:pt x="347" y="10545"/>
                  <a:pt x="347" y="10545"/>
                  <a:pt x="347" y="10545"/>
                </a:cubicBezTo>
                <a:cubicBezTo>
                  <a:pt x="347" y="10530"/>
                  <a:pt x="347" y="10522"/>
                  <a:pt x="344" y="10515"/>
                </a:cubicBezTo>
                <a:cubicBezTo>
                  <a:pt x="340" y="10507"/>
                  <a:pt x="333" y="10500"/>
                  <a:pt x="318" y="10485"/>
                </a:cubicBezTo>
                <a:cubicBezTo>
                  <a:pt x="318" y="10470"/>
                  <a:pt x="318" y="10462"/>
                  <a:pt x="318" y="10458"/>
                </a:cubicBezTo>
                <a:cubicBezTo>
                  <a:pt x="318" y="10455"/>
                  <a:pt x="318" y="10455"/>
                  <a:pt x="318" y="10455"/>
                </a:cubicBezTo>
                <a:lnTo>
                  <a:pt x="318" y="10455"/>
                </a:lnTo>
                <a:cubicBezTo>
                  <a:pt x="304" y="10455"/>
                  <a:pt x="297" y="10455"/>
                  <a:pt x="293" y="10455"/>
                </a:cubicBezTo>
                <a:cubicBezTo>
                  <a:pt x="290" y="10455"/>
                  <a:pt x="290" y="10455"/>
                  <a:pt x="290" y="10455"/>
                </a:cubicBezTo>
                <a:cubicBezTo>
                  <a:pt x="290" y="10455"/>
                  <a:pt x="290" y="10447"/>
                  <a:pt x="286" y="10440"/>
                </a:cubicBezTo>
                <a:cubicBezTo>
                  <a:pt x="282" y="10432"/>
                  <a:pt x="275" y="10424"/>
                  <a:pt x="261" y="10424"/>
                </a:cubicBezTo>
                <a:cubicBezTo>
                  <a:pt x="261" y="10424"/>
                  <a:pt x="261" y="10424"/>
                  <a:pt x="257" y="10428"/>
                </a:cubicBezTo>
                <a:cubicBezTo>
                  <a:pt x="253" y="10432"/>
                  <a:pt x="246" y="10440"/>
                  <a:pt x="232" y="10455"/>
                </a:cubicBezTo>
                <a:cubicBezTo>
                  <a:pt x="232" y="10515"/>
                  <a:pt x="232" y="10605"/>
                  <a:pt x="232" y="10665"/>
                </a:cubicBezTo>
                <a:cubicBezTo>
                  <a:pt x="232" y="10785"/>
                  <a:pt x="232" y="10815"/>
                  <a:pt x="232" y="10815"/>
                </a:cubicBezTo>
                <a:cubicBezTo>
                  <a:pt x="246" y="10815"/>
                  <a:pt x="253" y="10815"/>
                  <a:pt x="257" y="10815"/>
                </a:cubicBezTo>
                <a:cubicBezTo>
                  <a:pt x="261" y="10815"/>
                  <a:pt x="261" y="10815"/>
                  <a:pt x="261" y="10815"/>
                </a:cubicBezTo>
                <a:cubicBezTo>
                  <a:pt x="261" y="10815"/>
                  <a:pt x="261" y="10815"/>
                  <a:pt x="264" y="10808"/>
                </a:cubicBezTo>
                <a:cubicBezTo>
                  <a:pt x="268" y="10800"/>
                  <a:pt x="275" y="10785"/>
                  <a:pt x="290" y="10755"/>
                </a:cubicBezTo>
                <a:cubicBezTo>
                  <a:pt x="290" y="10740"/>
                  <a:pt x="297" y="10732"/>
                  <a:pt x="304" y="10729"/>
                </a:cubicBezTo>
                <a:cubicBezTo>
                  <a:pt x="311" y="10725"/>
                  <a:pt x="318" y="10725"/>
                  <a:pt x="318" y="10725"/>
                </a:cubicBezTo>
                <a:cubicBezTo>
                  <a:pt x="318" y="10725"/>
                  <a:pt x="318" y="10725"/>
                  <a:pt x="322" y="10729"/>
                </a:cubicBezTo>
                <a:cubicBezTo>
                  <a:pt x="326" y="10732"/>
                  <a:pt x="333" y="10740"/>
                  <a:pt x="347" y="10755"/>
                </a:cubicBezTo>
                <a:lnTo>
                  <a:pt x="347" y="10755"/>
                </a:lnTo>
                <a:lnTo>
                  <a:pt x="347" y="10755"/>
                </a:lnTo>
                <a:cubicBezTo>
                  <a:pt x="347" y="10740"/>
                  <a:pt x="347" y="10732"/>
                  <a:pt x="351" y="10732"/>
                </a:cubicBezTo>
                <a:cubicBezTo>
                  <a:pt x="355" y="10732"/>
                  <a:pt x="362" y="10740"/>
                  <a:pt x="376" y="10755"/>
                </a:cubicBezTo>
                <a:cubicBezTo>
                  <a:pt x="391" y="10755"/>
                  <a:pt x="405" y="10747"/>
                  <a:pt x="416" y="10740"/>
                </a:cubicBezTo>
                <a:cubicBezTo>
                  <a:pt x="427" y="10732"/>
                  <a:pt x="434" y="10725"/>
                  <a:pt x="434" y="10725"/>
                </a:cubicBezTo>
                <a:cubicBezTo>
                  <a:pt x="449" y="10725"/>
                  <a:pt x="456" y="10725"/>
                  <a:pt x="460" y="10725"/>
                </a:cubicBezTo>
                <a:cubicBezTo>
                  <a:pt x="463" y="10725"/>
                  <a:pt x="463" y="10725"/>
                  <a:pt x="463" y="10725"/>
                </a:cubicBezTo>
                <a:cubicBezTo>
                  <a:pt x="478" y="10740"/>
                  <a:pt x="492" y="10747"/>
                  <a:pt x="503" y="10751"/>
                </a:cubicBezTo>
                <a:cubicBezTo>
                  <a:pt x="514" y="10755"/>
                  <a:pt x="521" y="10755"/>
                  <a:pt x="521" y="10755"/>
                </a:cubicBezTo>
                <a:cubicBezTo>
                  <a:pt x="536" y="10755"/>
                  <a:pt x="543" y="10755"/>
                  <a:pt x="547" y="10755"/>
                </a:cubicBezTo>
                <a:cubicBezTo>
                  <a:pt x="550" y="10755"/>
                  <a:pt x="550" y="10755"/>
                  <a:pt x="550" y="10755"/>
                </a:cubicBezTo>
                <a:cubicBezTo>
                  <a:pt x="550" y="10755"/>
                  <a:pt x="550" y="10755"/>
                  <a:pt x="550" y="10751"/>
                </a:cubicBezTo>
                <a:cubicBezTo>
                  <a:pt x="550" y="10747"/>
                  <a:pt x="550" y="10740"/>
                  <a:pt x="550" y="10725"/>
                </a:cubicBezTo>
                <a:moveTo>
                  <a:pt x="116" y="10755"/>
                </a:moveTo>
                <a:cubicBezTo>
                  <a:pt x="116" y="10740"/>
                  <a:pt x="116" y="10717"/>
                  <a:pt x="116" y="10699"/>
                </a:cubicBezTo>
                <a:cubicBezTo>
                  <a:pt x="116" y="10680"/>
                  <a:pt x="116" y="10665"/>
                  <a:pt x="116" y="10665"/>
                </a:cubicBezTo>
                <a:cubicBezTo>
                  <a:pt x="116" y="10650"/>
                  <a:pt x="116" y="10642"/>
                  <a:pt x="116" y="10639"/>
                </a:cubicBezTo>
                <a:cubicBezTo>
                  <a:pt x="116" y="10635"/>
                  <a:pt x="116" y="10635"/>
                  <a:pt x="116" y="10635"/>
                </a:cubicBezTo>
                <a:lnTo>
                  <a:pt x="116" y="10605"/>
                </a:lnTo>
                <a:lnTo>
                  <a:pt x="116" y="10605"/>
                </a:lnTo>
                <a:cubicBezTo>
                  <a:pt x="101" y="10605"/>
                  <a:pt x="94" y="10597"/>
                  <a:pt x="90" y="10590"/>
                </a:cubicBezTo>
                <a:cubicBezTo>
                  <a:pt x="87" y="10582"/>
                  <a:pt x="87" y="10575"/>
                  <a:pt x="87" y="10575"/>
                </a:cubicBezTo>
                <a:cubicBezTo>
                  <a:pt x="87" y="10635"/>
                  <a:pt x="87" y="10665"/>
                  <a:pt x="87" y="10680"/>
                </a:cubicBezTo>
                <a:cubicBezTo>
                  <a:pt x="87" y="10695"/>
                  <a:pt x="87" y="10695"/>
                  <a:pt x="87" y="10695"/>
                </a:cubicBezTo>
                <a:lnTo>
                  <a:pt x="87" y="10695"/>
                </a:lnTo>
                <a:lnTo>
                  <a:pt x="87" y="10695"/>
                </a:lnTo>
                <a:lnTo>
                  <a:pt x="116" y="10725"/>
                </a:lnTo>
                <a:cubicBezTo>
                  <a:pt x="116" y="10740"/>
                  <a:pt x="116" y="10755"/>
                  <a:pt x="116" y="10770"/>
                </a:cubicBezTo>
                <a:cubicBezTo>
                  <a:pt x="116" y="10785"/>
                  <a:pt x="116" y="10800"/>
                  <a:pt x="116" y="10815"/>
                </a:cubicBezTo>
                <a:lnTo>
                  <a:pt x="116" y="10815"/>
                </a:lnTo>
                <a:cubicBezTo>
                  <a:pt x="116" y="10815"/>
                  <a:pt x="116" y="10815"/>
                  <a:pt x="116" y="10808"/>
                </a:cubicBezTo>
                <a:cubicBezTo>
                  <a:pt x="116" y="10800"/>
                  <a:pt x="116" y="10785"/>
                  <a:pt x="116" y="10755"/>
                </a:cubicBezTo>
                <a:moveTo>
                  <a:pt x="116" y="10304"/>
                </a:moveTo>
                <a:cubicBezTo>
                  <a:pt x="130" y="10304"/>
                  <a:pt x="145" y="10304"/>
                  <a:pt x="159" y="10304"/>
                </a:cubicBezTo>
                <a:cubicBezTo>
                  <a:pt x="174" y="10304"/>
                  <a:pt x="188" y="10304"/>
                  <a:pt x="203" y="10304"/>
                </a:cubicBezTo>
                <a:cubicBezTo>
                  <a:pt x="203" y="10289"/>
                  <a:pt x="203" y="10237"/>
                  <a:pt x="199" y="10184"/>
                </a:cubicBezTo>
                <a:cubicBezTo>
                  <a:pt x="195" y="10132"/>
                  <a:pt x="188" y="10079"/>
                  <a:pt x="174" y="10064"/>
                </a:cubicBezTo>
                <a:lnTo>
                  <a:pt x="174" y="10064"/>
                </a:lnTo>
                <a:cubicBezTo>
                  <a:pt x="159" y="10064"/>
                  <a:pt x="152" y="10064"/>
                  <a:pt x="148" y="10064"/>
                </a:cubicBezTo>
                <a:cubicBezTo>
                  <a:pt x="145" y="10064"/>
                  <a:pt x="145" y="10064"/>
                  <a:pt x="145" y="10064"/>
                </a:cubicBezTo>
                <a:lnTo>
                  <a:pt x="145" y="10064"/>
                </a:lnTo>
                <a:cubicBezTo>
                  <a:pt x="145" y="10064"/>
                  <a:pt x="145" y="10064"/>
                  <a:pt x="141" y="10034"/>
                </a:cubicBezTo>
                <a:cubicBezTo>
                  <a:pt x="138" y="10004"/>
                  <a:pt x="130" y="9944"/>
                  <a:pt x="116" y="9824"/>
                </a:cubicBezTo>
                <a:cubicBezTo>
                  <a:pt x="116" y="9794"/>
                  <a:pt x="116" y="9779"/>
                  <a:pt x="116" y="9767"/>
                </a:cubicBezTo>
                <a:cubicBezTo>
                  <a:pt x="116" y="9756"/>
                  <a:pt x="116" y="9749"/>
                  <a:pt x="116" y="9734"/>
                </a:cubicBezTo>
                <a:cubicBezTo>
                  <a:pt x="130" y="9718"/>
                  <a:pt x="138" y="9711"/>
                  <a:pt x="138" y="9707"/>
                </a:cubicBezTo>
                <a:cubicBezTo>
                  <a:pt x="138" y="9703"/>
                  <a:pt x="130" y="9703"/>
                  <a:pt x="116" y="9703"/>
                </a:cubicBezTo>
                <a:lnTo>
                  <a:pt x="116" y="9703"/>
                </a:lnTo>
                <a:lnTo>
                  <a:pt x="116" y="9703"/>
                </a:lnTo>
                <a:lnTo>
                  <a:pt x="116" y="9703"/>
                </a:lnTo>
                <a:cubicBezTo>
                  <a:pt x="116" y="9703"/>
                  <a:pt x="116" y="9703"/>
                  <a:pt x="116" y="9707"/>
                </a:cubicBezTo>
                <a:cubicBezTo>
                  <a:pt x="116" y="9711"/>
                  <a:pt x="116" y="9718"/>
                  <a:pt x="116" y="9734"/>
                </a:cubicBezTo>
                <a:cubicBezTo>
                  <a:pt x="116" y="9718"/>
                  <a:pt x="116" y="9711"/>
                  <a:pt x="116" y="9707"/>
                </a:cubicBezTo>
                <a:cubicBezTo>
                  <a:pt x="116" y="9703"/>
                  <a:pt x="116" y="9703"/>
                  <a:pt x="116" y="9703"/>
                </a:cubicBezTo>
                <a:lnTo>
                  <a:pt x="116" y="9703"/>
                </a:lnTo>
                <a:cubicBezTo>
                  <a:pt x="101" y="9703"/>
                  <a:pt x="94" y="9703"/>
                  <a:pt x="90" y="9703"/>
                </a:cubicBezTo>
                <a:cubicBezTo>
                  <a:pt x="87" y="9703"/>
                  <a:pt x="87" y="9703"/>
                  <a:pt x="87" y="9703"/>
                </a:cubicBezTo>
                <a:cubicBezTo>
                  <a:pt x="87" y="9703"/>
                  <a:pt x="80" y="9764"/>
                  <a:pt x="76" y="9827"/>
                </a:cubicBezTo>
                <a:cubicBezTo>
                  <a:pt x="72" y="9891"/>
                  <a:pt x="72" y="9959"/>
                  <a:pt x="87" y="9974"/>
                </a:cubicBezTo>
                <a:cubicBezTo>
                  <a:pt x="87" y="9959"/>
                  <a:pt x="87" y="9944"/>
                  <a:pt x="87" y="9929"/>
                </a:cubicBezTo>
                <a:cubicBezTo>
                  <a:pt x="87" y="9914"/>
                  <a:pt x="87" y="9899"/>
                  <a:pt x="87" y="9884"/>
                </a:cubicBezTo>
                <a:cubicBezTo>
                  <a:pt x="116" y="9884"/>
                  <a:pt x="87" y="9974"/>
                  <a:pt x="87" y="10034"/>
                </a:cubicBezTo>
                <a:cubicBezTo>
                  <a:pt x="87" y="10064"/>
                  <a:pt x="87" y="10124"/>
                  <a:pt x="116" y="10124"/>
                </a:cubicBezTo>
                <a:lnTo>
                  <a:pt x="116" y="10124"/>
                </a:lnTo>
                <a:cubicBezTo>
                  <a:pt x="116" y="10124"/>
                  <a:pt x="116" y="10124"/>
                  <a:pt x="116" y="10132"/>
                </a:cubicBezTo>
                <a:cubicBezTo>
                  <a:pt x="116" y="10139"/>
                  <a:pt x="116" y="10154"/>
                  <a:pt x="116" y="10184"/>
                </a:cubicBezTo>
                <a:cubicBezTo>
                  <a:pt x="116" y="10184"/>
                  <a:pt x="116" y="10207"/>
                  <a:pt x="116" y="10233"/>
                </a:cubicBezTo>
                <a:cubicBezTo>
                  <a:pt x="116" y="10259"/>
                  <a:pt x="116" y="10289"/>
                  <a:pt x="116" y="10304"/>
                </a:cubicBezTo>
                <a:moveTo>
                  <a:pt x="8310" y="2403"/>
                </a:moveTo>
                <a:cubicBezTo>
                  <a:pt x="8310" y="2388"/>
                  <a:pt x="8317" y="2373"/>
                  <a:pt x="8328" y="2358"/>
                </a:cubicBezTo>
                <a:cubicBezTo>
                  <a:pt x="8339" y="2343"/>
                  <a:pt x="8353" y="2328"/>
                  <a:pt x="8368" y="2313"/>
                </a:cubicBezTo>
                <a:cubicBezTo>
                  <a:pt x="8368" y="2298"/>
                  <a:pt x="8368" y="2291"/>
                  <a:pt x="8368" y="2283"/>
                </a:cubicBezTo>
                <a:cubicBezTo>
                  <a:pt x="8368" y="2276"/>
                  <a:pt x="8368" y="2268"/>
                  <a:pt x="8368" y="2253"/>
                </a:cubicBezTo>
                <a:cubicBezTo>
                  <a:pt x="8353" y="2253"/>
                  <a:pt x="8346" y="2253"/>
                  <a:pt x="8339" y="2249"/>
                </a:cubicBezTo>
                <a:cubicBezTo>
                  <a:pt x="8332" y="2246"/>
                  <a:pt x="8324" y="2238"/>
                  <a:pt x="8310" y="2223"/>
                </a:cubicBezTo>
                <a:cubicBezTo>
                  <a:pt x="8339" y="2178"/>
                  <a:pt x="8353" y="2155"/>
                  <a:pt x="8364" y="2140"/>
                </a:cubicBezTo>
                <a:cubicBezTo>
                  <a:pt x="8375" y="2125"/>
                  <a:pt x="8382" y="2118"/>
                  <a:pt x="8397" y="2103"/>
                </a:cubicBezTo>
                <a:cubicBezTo>
                  <a:pt x="8368" y="2103"/>
                  <a:pt x="8339" y="2103"/>
                  <a:pt x="8310" y="2103"/>
                </a:cubicBezTo>
                <a:cubicBezTo>
                  <a:pt x="8281" y="2103"/>
                  <a:pt x="8281" y="2103"/>
                  <a:pt x="8281" y="2103"/>
                </a:cubicBezTo>
                <a:cubicBezTo>
                  <a:pt x="8223" y="2103"/>
                  <a:pt x="8165" y="2163"/>
                  <a:pt x="8107" y="2163"/>
                </a:cubicBezTo>
                <a:cubicBezTo>
                  <a:pt x="8078" y="2163"/>
                  <a:pt x="8078" y="2163"/>
                  <a:pt x="8049" y="2163"/>
                </a:cubicBezTo>
                <a:cubicBezTo>
                  <a:pt x="8049" y="2133"/>
                  <a:pt x="8020" y="2133"/>
                  <a:pt x="7991" y="2133"/>
                </a:cubicBezTo>
                <a:cubicBezTo>
                  <a:pt x="7934" y="2133"/>
                  <a:pt x="7876" y="2193"/>
                  <a:pt x="7818" y="2193"/>
                </a:cubicBezTo>
                <a:cubicBezTo>
                  <a:pt x="7818" y="2193"/>
                  <a:pt x="7810" y="2193"/>
                  <a:pt x="7800" y="2193"/>
                </a:cubicBezTo>
                <a:cubicBezTo>
                  <a:pt x="7789" y="2193"/>
                  <a:pt x="7774" y="2193"/>
                  <a:pt x="7760" y="2193"/>
                </a:cubicBezTo>
                <a:cubicBezTo>
                  <a:pt x="7760" y="2178"/>
                  <a:pt x="7767" y="2171"/>
                  <a:pt x="7774" y="2163"/>
                </a:cubicBezTo>
                <a:cubicBezTo>
                  <a:pt x="7781" y="2155"/>
                  <a:pt x="7789" y="2148"/>
                  <a:pt x="7789" y="2133"/>
                </a:cubicBezTo>
                <a:lnTo>
                  <a:pt x="7818" y="2103"/>
                </a:lnTo>
                <a:cubicBezTo>
                  <a:pt x="7818" y="2088"/>
                  <a:pt x="7818" y="2080"/>
                  <a:pt x="7818" y="2073"/>
                </a:cubicBezTo>
                <a:cubicBezTo>
                  <a:pt x="7818" y="2065"/>
                  <a:pt x="7818" y="2058"/>
                  <a:pt x="7818" y="2043"/>
                </a:cubicBezTo>
                <a:cubicBezTo>
                  <a:pt x="7803" y="2058"/>
                  <a:pt x="7796" y="2065"/>
                  <a:pt x="7792" y="2069"/>
                </a:cubicBezTo>
                <a:cubicBezTo>
                  <a:pt x="7789" y="2073"/>
                  <a:pt x="7789" y="2073"/>
                  <a:pt x="7789" y="2073"/>
                </a:cubicBezTo>
                <a:cubicBezTo>
                  <a:pt x="7774" y="2073"/>
                  <a:pt x="7767" y="2080"/>
                  <a:pt x="7763" y="2088"/>
                </a:cubicBezTo>
                <a:cubicBezTo>
                  <a:pt x="7760" y="2095"/>
                  <a:pt x="7760" y="2103"/>
                  <a:pt x="7760" y="2103"/>
                </a:cubicBezTo>
                <a:cubicBezTo>
                  <a:pt x="7760" y="2103"/>
                  <a:pt x="7716" y="2080"/>
                  <a:pt x="7658" y="2080"/>
                </a:cubicBezTo>
                <a:cubicBezTo>
                  <a:pt x="7601" y="2080"/>
                  <a:pt x="7528" y="2103"/>
                  <a:pt x="7470" y="2193"/>
                </a:cubicBezTo>
                <a:cubicBezTo>
                  <a:pt x="7499" y="2193"/>
                  <a:pt x="7528" y="2193"/>
                  <a:pt x="7557" y="2193"/>
                </a:cubicBezTo>
                <a:cubicBezTo>
                  <a:pt x="7615" y="2193"/>
                  <a:pt x="7615" y="2193"/>
                  <a:pt x="7615" y="2193"/>
                </a:cubicBezTo>
                <a:cubicBezTo>
                  <a:pt x="7615" y="2223"/>
                  <a:pt x="7615" y="2238"/>
                  <a:pt x="7615" y="2246"/>
                </a:cubicBezTo>
                <a:cubicBezTo>
                  <a:pt x="7615" y="2253"/>
                  <a:pt x="7615" y="2253"/>
                  <a:pt x="7615" y="2253"/>
                </a:cubicBezTo>
                <a:cubicBezTo>
                  <a:pt x="7629" y="2268"/>
                  <a:pt x="7622" y="2276"/>
                  <a:pt x="7611" y="2283"/>
                </a:cubicBezTo>
                <a:cubicBezTo>
                  <a:pt x="7601" y="2291"/>
                  <a:pt x="7586" y="2298"/>
                  <a:pt x="7586" y="2313"/>
                </a:cubicBezTo>
                <a:cubicBezTo>
                  <a:pt x="7557" y="2298"/>
                  <a:pt x="7521" y="2291"/>
                  <a:pt x="7488" y="2287"/>
                </a:cubicBezTo>
                <a:cubicBezTo>
                  <a:pt x="7456" y="2283"/>
                  <a:pt x="7427" y="2283"/>
                  <a:pt x="7412" y="2283"/>
                </a:cubicBezTo>
                <a:cubicBezTo>
                  <a:pt x="7398" y="2298"/>
                  <a:pt x="7391" y="2313"/>
                  <a:pt x="7383" y="2328"/>
                </a:cubicBezTo>
                <a:cubicBezTo>
                  <a:pt x="7376" y="2343"/>
                  <a:pt x="7369" y="2358"/>
                  <a:pt x="7354" y="2373"/>
                </a:cubicBezTo>
                <a:cubicBezTo>
                  <a:pt x="7383" y="2343"/>
                  <a:pt x="7383" y="2343"/>
                  <a:pt x="7412" y="2343"/>
                </a:cubicBezTo>
                <a:cubicBezTo>
                  <a:pt x="7441" y="2343"/>
                  <a:pt x="7470" y="2343"/>
                  <a:pt x="7470" y="2343"/>
                </a:cubicBezTo>
                <a:cubicBezTo>
                  <a:pt x="7485" y="2358"/>
                  <a:pt x="7492" y="2366"/>
                  <a:pt x="7496" y="2370"/>
                </a:cubicBezTo>
                <a:cubicBezTo>
                  <a:pt x="7499" y="2373"/>
                  <a:pt x="7499" y="2373"/>
                  <a:pt x="7499" y="2373"/>
                </a:cubicBezTo>
                <a:cubicBezTo>
                  <a:pt x="7485" y="2388"/>
                  <a:pt x="7470" y="2403"/>
                  <a:pt x="7456" y="2418"/>
                </a:cubicBezTo>
                <a:cubicBezTo>
                  <a:pt x="7441" y="2433"/>
                  <a:pt x="7427" y="2448"/>
                  <a:pt x="7412" y="2463"/>
                </a:cubicBezTo>
                <a:cubicBezTo>
                  <a:pt x="7412" y="2478"/>
                  <a:pt x="7412" y="2486"/>
                  <a:pt x="7412" y="2490"/>
                </a:cubicBezTo>
                <a:cubicBezTo>
                  <a:pt x="7412" y="2493"/>
                  <a:pt x="7412" y="2493"/>
                  <a:pt x="7412" y="2493"/>
                </a:cubicBezTo>
                <a:lnTo>
                  <a:pt x="7441" y="2493"/>
                </a:lnTo>
                <a:cubicBezTo>
                  <a:pt x="7499" y="2493"/>
                  <a:pt x="7528" y="2493"/>
                  <a:pt x="7557" y="2493"/>
                </a:cubicBezTo>
                <a:cubicBezTo>
                  <a:pt x="7586" y="2493"/>
                  <a:pt x="7586" y="2493"/>
                  <a:pt x="7615" y="2493"/>
                </a:cubicBezTo>
                <a:cubicBezTo>
                  <a:pt x="7644" y="2493"/>
                  <a:pt x="7644" y="2493"/>
                  <a:pt x="7644" y="2524"/>
                </a:cubicBezTo>
                <a:cubicBezTo>
                  <a:pt x="7644" y="2524"/>
                  <a:pt x="7644" y="2584"/>
                  <a:pt x="7702" y="2584"/>
                </a:cubicBezTo>
                <a:cubicBezTo>
                  <a:pt x="7731" y="2584"/>
                  <a:pt x="7760" y="2584"/>
                  <a:pt x="7789" y="2584"/>
                </a:cubicBezTo>
                <a:cubicBezTo>
                  <a:pt x="7803" y="2569"/>
                  <a:pt x="7810" y="2561"/>
                  <a:pt x="7821" y="2550"/>
                </a:cubicBezTo>
                <a:cubicBezTo>
                  <a:pt x="7832" y="2539"/>
                  <a:pt x="7847" y="2524"/>
                  <a:pt x="7876" y="2493"/>
                </a:cubicBezTo>
                <a:cubicBezTo>
                  <a:pt x="7890" y="2493"/>
                  <a:pt x="7912" y="2486"/>
                  <a:pt x="7930" y="2478"/>
                </a:cubicBezTo>
                <a:cubicBezTo>
                  <a:pt x="7948" y="2471"/>
                  <a:pt x="7962" y="2463"/>
                  <a:pt x="7962" y="2463"/>
                </a:cubicBezTo>
                <a:cubicBezTo>
                  <a:pt x="7977" y="2463"/>
                  <a:pt x="7991" y="2463"/>
                  <a:pt x="8002" y="2460"/>
                </a:cubicBezTo>
                <a:cubicBezTo>
                  <a:pt x="8013" y="2456"/>
                  <a:pt x="8020" y="2448"/>
                  <a:pt x="8020" y="2433"/>
                </a:cubicBezTo>
                <a:cubicBezTo>
                  <a:pt x="8035" y="2418"/>
                  <a:pt x="8049" y="2411"/>
                  <a:pt x="8067" y="2407"/>
                </a:cubicBezTo>
                <a:cubicBezTo>
                  <a:pt x="8086" y="2403"/>
                  <a:pt x="8107" y="2403"/>
                  <a:pt x="8136" y="2403"/>
                </a:cubicBezTo>
                <a:cubicBezTo>
                  <a:pt x="8151" y="2388"/>
                  <a:pt x="8158" y="2381"/>
                  <a:pt x="8180" y="2381"/>
                </a:cubicBezTo>
                <a:cubicBezTo>
                  <a:pt x="8201" y="2381"/>
                  <a:pt x="8238" y="2388"/>
                  <a:pt x="8310" y="2403"/>
                </a:cubicBezTo>
                <a:moveTo>
                  <a:pt x="2982" y="5137"/>
                </a:moveTo>
                <a:cubicBezTo>
                  <a:pt x="2997" y="5122"/>
                  <a:pt x="3004" y="5115"/>
                  <a:pt x="3008" y="5111"/>
                </a:cubicBezTo>
                <a:cubicBezTo>
                  <a:pt x="3011" y="5107"/>
                  <a:pt x="3011" y="5107"/>
                  <a:pt x="3011" y="5107"/>
                </a:cubicBezTo>
                <a:cubicBezTo>
                  <a:pt x="3011" y="5092"/>
                  <a:pt x="3011" y="5085"/>
                  <a:pt x="3011" y="5077"/>
                </a:cubicBezTo>
                <a:cubicBezTo>
                  <a:pt x="3011" y="5070"/>
                  <a:pt x="3011" y="5062"/>
                  <a:pt x="3011" y="5047"/>
                </a:cubicBezTo>
                <a:lnTo>
                  <a:pt x="3011" y="5047"/>
                </a:lnTo>
                <a:cubicBezTo>
                  <a:pt x="2997" y="5047"/>
                  <a:pt x="2990" y="5017"/>
                  <a:pt x="2986" y="4987"/>
                </a:cubicBezTo>
                <a:cubicBezTo>
                  <a:pt x="2982" y="4957"/>
                  <a:pt x="2982" y="4927"/>
                  <a:pt x="2982" y="4927"/>
                </a:cubicBezTo>
                <a:cubicBezTo>
                  <a:pt x="2982" y="4912"/>
                  <a:pt x="2982" y="4904"/>
                  <a:pt x="2975" y="4897"/>
                </a:cubicBezTo>
                <a:cubicBezTo>
                  <a:pt x="2968" y="4889"/>
                  <a:pt x="2953" y="4882"/>
                  <a:pt x="2924" y="4867"/>
                </a:cubicBezTo>
                <a:cubicBezTo>
                  <a:pt x="2924" y="4867"/>
                  <a:pt x="2924" y="4867"/>
                  <a:pt x="2924" y="4863"/>
                </a:cubicBezTo>
                <a:cubicBezTo>
                  <a:pt x="2924" y="4859"/>
                  <a:pt x="2924" y="4852"/>
                  <a:pt x="2924" y="4837"/>
                </a:cubicBezTo>
                <a:cubicBezTo>
                  <a:pt x="2968" y="4792"/>
                  <a:pt x="2990" y="4769"/>
                  <a:pt x="3000" y="4758"/>
                </a:cubicBezTo>
                <a:cubicBezTo>
                  <a:pt x="3011" y="4747"/>
                  <a:pt x="3011" y="4747"/>
                  <a:pt x="3011" y="4747"/>
                </a:cubicBezTo>
                <a:cubicBezTo>
                  <a:pt x="3026" y="4732"/>
                  <a:pt x="3040" y="4724"/>
                  <a:pt x="3051" y="4720"/>
                </a:cubicBezTo>
                <a:cubicBezTo>
                  <a:pt x="3062" y="4717"/>
                  <a:pt x="3069" y="4717"/>
                  <a:pt x="3069" y="4717"/>
                </a:cubicBezTo>
                <a:cubicBezTo>
                  <a:pt x="3127" y="4656"/>
                  <a:pt x="3127" y="4626"/>
                  <a:pt x="3127" y="4596"/>
                </a:cubicBezTo>
                <a:cubicBezTo>
                  <a:pt x="3127" y="4566"/>
                  <a:pt x="3127" y="4566"/>
                  <a:pt x="3127" y="4566"/>
                </a:cubicBezTo>
                <a:lnTo>
                  <a:pt x="3069" y="4596"/>
                </a:lnTo>
                <a:cubicBezTo>
                  <a:pt x="3040" y="4626"/>
                  <a:pt x="3026" y="4656"/>
                  <a:pt x="3011" y="4683"/>
                </a:cubicBezTo>
                <a:cubicBezTo>
                  <a:pt x="2997" y="4709"/>
                  <a:pt x="2982" y="4732"/>
                  <a:pt x="2953" y="4747"/>
                </a:cubicBezTo>
                <a:cubicBezTo>
                  <a:pt x="2866" y="4867"/>
                  <a:pt x="2751" y="4957"/>
                  <a:pt x="2664" y="5047"/>
                </a:cubicBezTo>
                <a:cubicBezTo>
                  <a:pt x="2606" y="5107"/>
                  <a:pt x="2606" y="5107"/>
                  <a:pt x="2548" y="5227"/>
                </a:cubicBezTo>
                <a:cubicBezTo>
                  <a:pt x="2606" y="5257"/>
                  <a:pt x="2664" y="5257"/>
                  <a:pt x="2722" y="5257"/>
                </a:cubicBezTo>
                <a:cubicBezTo>
                  <a:pt x="2751" y="5257"/>
                  <a:pt x="2751" y="5257"/>
                  <a:pt x="2751" y="5317"/>
                </a:cubicBezTo>
                <a:cubicBezTo>
                  <a:pt x="2736" y="5362"/>
                  <a:pt x="2736" y="5392"/>
                  <a:pt x="2740" y="5415"/>
                </a:cubicBezTo>
                <a:cubicBezTo>
                  <a:pt x="2743" y="5438"/>
                  <a:pt x="2751" y="5453"/>
                  <a:pt x="2751" y="5468"/>
                </a:cubicBezTo>
                <a:cubicBezTo>
                  <a:pt x="2765" y="5453"/>
                  <a:pt x="2772" y="5445"/>
                  <a:pt x="2776" y="5441"/>
                </a:cubicBezTo>
                <a:cubicBezTo>
                  <a:pt x="2780" y="5438"/>
                  <a:pt x="2780" y="5438"/>
                  <a:pt x="2780" y="5438"/>
                </a:cubicBezTo>
                <a:cubicBezTo>
                  <a:pt x="2794" y="5438"/>
                  <a:pt x="2801" y="5430"/>
                  <a:pt x="2812" y="5408"/>
                </a:cubicBezTo>
                <a:cubicBezTo>
                  <a:pt x="2823" y="5385"/>
                  <a:pt x="2838" y="5347"/>
                  <a:pt x="2866" y="5287"/>
                </a:cubicBezTo>
                <a:cubicBezTo>
                  <a:pt x="2895" y="5242"/>
                  <a:pt x="2910" y="5220"/>
                  <a:pt x="2924" y="5201"/>
                </a:cubicBezTo>
                <a:cubicBezTo>
                  <a:pt x="2939" y="5182"/>
                  <a:pt x="2953" y="5167"/>
                  <a:pt x="2982" y="5137"/>
                </a:cubicBezTo>
                <a:moveTo>
                  <a:pt x="2577" y="4867"/>
                </a:moveTo>
                <a:lnTo>
                  <a:pt x="2577" y="4867"/>
                </a:lnTo>
                <a:cubicBezTo>
                  <a:pt x="2577" y="4867"/>
                  <a:pt x="2577" y="4859"/>
                  <a:pt x="2573" y="4852"/>
                </a:cubicBezTo>
                <a:cubicBezTo>
                  <a:pt x="2570" y="4844"/>
                  <a:pt x="2562" y="4837"/>
                  <a:pt x="2548" y="4837"/>
                </a:cubicBezTo>
                <a:lnTo>
                  <a:pt x="2548" y="4837"/>
                </a:lnTo>
                <a:cubicBezTo>
                  <a:pt x="2548" y="4807"/>
                  <a:pt x="2548" y="4807"/>
                  <a:pt x="2548" y="4777"/>
                </a:cubicBezTo>
                <a:cubicBezTo>
                  <a:pt x="2548" y="4747"/>
                  <a:pt x="2548" y="4747"/>
                  <a:pt x="2548" y="4747"/>
                </a:cubicBezTo>
                <a:lnTo>
                  <a:pt x="2548" y="4747"/>
                </a:lnTo>
                <a:cubicBezTo>
                  <a:pt x="2534" y="4747"/>
                  <a:pt x="2526" y="4754"/>
                  <a:pt x="2519" y="4762"/>
                </a:cubicBezTo>
                <a:cubicBezTo>
                  <a:pt x="2512" y="4769"/>
                  <a:pt x="2505" y="4777"/>
                  <a:pt x="2490" y="4777"/>
                </a:cubicBezTo>
                <a:lnTo>
                  <a:pt x="2490" y="4807"/>
                </a:lnTo>
                <a:cubicBezTo>
                  <a:pt x="2490" y="4822"/>
                  <a:pt x="2490" y="4829"/>
                  <a:pt x="2490" y="4837"/>
                </a:cubicBezTo>
                <a:cubicBezTo>
                  <a:pt x="2490" y="4844"/>
                  <a:pt x="2490" y="4852"/>
                  <a:pt x="2490" y="4867"/>
                </a:cubicBezTo>
                <a:cubicBezTo>
                  <a:pt x="2476" y="4912"/>
                  <a:pt x="2468" y="4934"/>
                  <a:pt x="2465" y="4946"/>
                </a:cubicBezTo>
                <a:cubicBezTo>
                  <a:pt x="2461" y="4957"/>
                  <a:pt x="2461" y="4957"/>
                  <a:pt x="2461" y="4957"/>
                </a:cubicBezTo>
                <a:cubicBezTo>
                  <a:pt x="2461" y="4972"/>
                  <a:pt x="2461" y="4979"/>
                  <a:pt x="2476" y="4968"/>
                </a:cubicBezTo>
                <a:cubicBezTo>
                  <a:pt x="2490" y="4957"/>
                  <a:pt x="2519" y="4927"/>
                  <a:pt x="2577" y="4867"/>
                </a:cubicBezTo>
                <a:moveTo>
                  <a:pt x="10510" y="120"/>
                </a:moveTo>
                <a:cubicBezTo>
                  <a:pt x="10510" y="105"/>
                  <a:pt x="10510" y="98"/>
                  <a:pt x="10510" y="94"/>
                </a:cubicBezTo>
                <a:cubicBezTo>
                  <a:pt x="10510" y="90"/>
                  <a:pt x="10510" y="90"/>
                  <a:pt x="10510" y="90"/>
                </a:cubicBezTo>
                <a:cubicBezTo>
                  <a:pt x="10510" y="90"/>
                  <a:pt x="10510" y="90"/>
                  <a:pt x="10507" y="90"/>
                </a:cubicBezTo>
                <a:cubicBezTo>
                  <a:pt x="10503" y="90"/>
                  <a:pt x="10496" y="90"/>
                  <a:pt x="10482" y="90"/>
                </a:cubicBezTo>
                <a:lnTo>
                  <a:pt x="10482" y="90"/>
                </a:lnTo>
                <a:lnTo>
                  <a:pt x="10482" y="90"/>
                </a:lnTo>
                <a:lnTo>
                  <a:pt x="10482" y="90"/>
                </a:lnTo>
                <a:lnTo>
                  <a:pt x="10482" y="90"/>
                </a:lnTo>
                <a:lnTo>
                  <a:pt x="10482" y="90"/>
                </a:lnTo>
                <a:lnTo>
                  <a:pt x="10482" y="90"/>
                </a:lnTo>
                <a:lnTo>
                  <a:pt x="10482" y="90"/>
                </a:lnTo>
                <a:lnTo>
                  <a:pt x="10482" y="90"/>
                </a:lnTo>
                <a:cubicBezTo>
                  <a:pt x="10482" y="90"/>
                  <a:pt x="10482" y="90"/>
                  <a:pt x="10478" y="90"/>
                </a:cubicBezTo>
                <a:cubicBezTo>
                  <a:pt x="10474" y="90"/>
                  <a:pt x="10467" y="90"/>
                  <a:pt x="10453" y="90"/>
                </a:cubicBezTo>
                <a:cubicBezTo>
                  <a:pt x="10453" y="90"/>
                  <a:pt x="10416" y="98"/>
                  <a:pt x="10373" y="105"/>
                </a:cubicBezTo>
                <a:cubicBezTo>
                  <a:pt x="10329" y="113"/>
                  <a:pt x="10279" y="120"/>
                  <a:pt x="10250" y="120"/>
                </a:cubicBezTo>
                <a:lnTo>
                  <a:pt x="10250" y="120"/>
                </a:lnTo>
                <a:lnTo>
                  <a:pt x="10250" y="120"/>
                </a:lnTo>
                <a:lnTo>
                  <a:pt x="10250" y="120"/>
                </a:lnTo>
                <a:lnTo>
                  <a:pt x="10250" y="120"/>
                </a:lnTo>
                <a:lnTo>
                  <a:pt x="10250" y="120"/>
                </a:lnTo>
                <a:lnTo>
                  <a:pt x="10250" y="120"/>
                </a:lnTo>
                <a:lnTo>
                  <a:pt x="10250" y="120"/>
                </a:lnTo>
                <a:cubicBezTo>
                  <a:pt x="10250" y="120"/>
                  <a:pt x="10250" y="120"/>
                  <a:pt x="10246" y="120"/>
                </a:cubicBezTo>
                <a:cubicBezTo>
                  <a:pt x="10243" y="120"/>
                  <a:pt x="10235" y="120"/>
                  <a:pt x="10221" y="120"/>
                </a:cubicBezTo>
                <a:cubicBezTo>
                  <a:pt x="10192" y="135"/>
                  <a:pt x="10163" y="143"/>
                  <a:pt x="10138" y="150"/>
                </a:cubicBezTo>
                <a:cubicBezTo>
                  <a:pt x="10112" y="158"/>
                  <a:pt x="10091" y="165"/>
                  <a:pt x="10076" y="180"/>
                </a:cubicBezTo>
                <a:cubicBezTo>
                  <a:pt x="10105" y="165"/>
                  <a:pt x="10134" y="158"/>
                  <a:pt x="10163" y="150"/>
                </a:cubicBezTo>
                <a:cubicBezTo>
                  <a:pt x="10192" y="143"/>
                  <a:pt x="10221" y="135"/>
                  <a:pt x="10250" y="120"/>
                </a:cubicBezTo>
                <a:lnTo>
                  <a:pt x="10279" y="120"/>
                </a:lnTo>
                <a:cubicBezTo>
                  <a:pt x="10322" y="105"/>
                  <a:pt x="10344" y="98"/>
                  <a:pt x="10362" y="94"/>
                </a:cubicBezTo>
                <a:cubicBezTo>
                  <a:pt x="10380" y="90"/>
                  <a:pt x="10395" y="90"/>
                  <a:pt x="10424" y="90"/>
                </a:cubicBezTo>
                <a:cubicBezTo>
                  <a:pt x="10409" y="90"/>
                  <a:pt x="10402" y="90"/>
                  <a:pt x="10398" y="90"/>
                </a:cubicBezTo>
                <a:cubicBezTo>
                  <a:pt x="10395" y="90"/>
                  <a:pt x="10395" y="90"/>
                  <a:pt x="10395" y="90"/>
                </a:cubicBezTo>
                <a:cubicBezTo>
                  <a:pt x="10366" y="90"/>
                  <a:pt x="10329" y="90"/>
                  <a:pt x="10293" y="94"/>
                </a:cubicBezTo>
                <a:cubicBezTo>
                  <a:pt x="10257" y="98"/>
                  <a:pt x="10221" y="105"/>
                  <a:pt x="10192" y="120"/>
                </a:cubicBezTo>
                <a:cubicBezTo>
                  <a:pt x="10221" y="105"/>
                  <a:pt x="10235" y="98"/>
                  <a:pt x="10246" y="94"/>
                </a:cubicBezTo>
                <a:cubicBezTo>
                  <a:pt x="10257" y="90"/>
                  <a:pt x="10264" y="90"/>
                  <a:pt x="10279" y="90"/>
                </a:cubicBezTo>
                <a:cubicBezTo>
                  <a:pt x="10279" y="90"/>
                  <a:pt x="10279" y="90"/>
                  <a:pt x="10308" y="90"/>
                </a:cubicBezTo>
                <a:cubicBezTo>
                  <a:pt x="10337" y="90"/>
                  <a:pt x="10337" y="90"/>
                  <a:pt x="10337" y="90"/>
                </a:cubicBezTo>
                <a:lnTo>
                  <a:pt x="10337" y="90"/>
                </a:lnTo>
                <a:lnTo>
                  <a:pt x="10308" y="90"/>
                </a:lnTo>
                <a:cubicBezTo>
                  <a:pt x="10293" y="90"/>
                  <a:pt x="10286" y="90"/>
                  <a:pt x="10279" y="90"/>
                </a:cubicBezTo>
                <a:cubicBezTo>
                  <a:pt x="10272" y="90"/>
                  <a:pt x="10264" y="90"/>
                  <a:pt x="10250" y="90"/>
                </a:cubicBezTo>
                <a:cubicBezTo>
                  <a:pt x="10250" y="90"/>
                  <a:pt x="10243" y="90"/>
                  <a:pt x="10232" y="90"/>
                </a:cubicBezTo>
                <a:cubicBezTo>
                  <a:pt x="10221" y="90"/>
                  <a:pt x="10206" y="90"/>
                  <a:pt x="10192" y="90"/>
                </a:cubicBezTo>
                <a:lnTo>
                  <a:pt x="10192" y="90"/>
                </a:lnTo>
                <a:lnTo>
                  <a:pt x="10192" y="90"/>
                </a:lnTo>
                <a:lnTo>
                  <a:pt x="10192" y="90"/>
                </a:lnTo>
                <a:lnTo>
                  <a:pt x="10192" y="90"/>
                </a:lnTo>
                <a:lnTo>
                  <a:pt x="10192" y="90"/>
                </a:lnTo>
                <a:lnTo>
                  <a:pt x="10192" y="90"/>
                </a:lnTo>
                <a:lnTo>
                  <a:pt x="10192" y="90"/>
                </a:lnTo>
                <a:cubicBezTo>
                  <a:pt x="10192" y="90"/>
                  <a:pt x="10192" y="90"/>
                  <a:pt x="10188" y="90"/>
                </a:cubicBezTo>
                <a:cubicBezTo>
                  <a:pt x="10185" y="90"/>
                  <a:pt x="10177" y="90"/>
                  <a:pt x="10163" y="90"/>
                </a:cubicBezTo>
                <a:lnTo>
                  <a:pt x="10163" y="90"/>
                </a:lnTo>
                <a:lnTo>
                  <a:pt x="10163" y="90"/>
                </a:lnTo>
                <a:lnTo>
                  <a:pt x="10163" y="90"/>
                </a:lnTo>
                <a:lnTo>
                  <a:pt x="10163" y="90"/>
                </a:lnTo>
                <a:lnTo>
                  <a:pt x="10163" y="90"/>
                </a:lnTo>
                <a:lnTo>
                  <a:pt x="10163" y="90"/>
                </a:lnTo>
                <a:lnTo>
                  <a:pt x="10163" y="90"/>
                </a:lnTo>
                <a:lnTo>
                  <a:pt x="10163" y="90"/>
                </a:lnTo>
                <a:lnTo>
                  <a:pt x="10134" y="90"/>
                </a:lnTo>
                <a:cubicBezTo>
                  <a:pt x="10163" y="90"/>
                  <a:pt x="10221" y="60"/>
                  <a:pt x="10279" y="60"/>
                </a:cubicBezTo>
                <a:cubicBezTo>
                  <a:pt x="10308" y="60"/>
                  <a:pt x="10308" y="60"/>
                  <a:pt x="10366" y="60"/>
                </a:cubicBezTo>
                <a:cubicBezTo>
                  <a:pt x="10395" y="60"/>
                  <a:pt x="10395" y="60"/>
                  <a:pt x="10395" y="60"/>
                </a:cubicBezTo>
                <a:cubicBezTo>
                  <a:pt x="10395" y="60"/>
                  <a:pt x="10424" y="60"/>
                  <a:pt x="10453" y="60"/>
                </a:cubicBezTo>
                <a:cubicBezTo>
                  <a:pt x="10482" y="60"/>
                  <a:pt x="10482" y="60"/>
                  <a:pt x="10539" y="60"/>
                </a:cubicBezTo>
                <a:cubicBezTo>
                  <a:pt x="10539" y="60"/>
                  <a:pt x="10547" y="60"/>
                  <a:pt x="10554" y="56"/>
                </a:cubicBezTo>
                <a:cubicBezTo>
                  <a:pt x="10561" y="53"/>
                  <a:pt x="10568" y="45"/>
                  <a:pt x="10568" y="30"/>
                </a:cubicBezTo>
                <a:lnTo>
                  <a:pt x="10568" y="30"/>
                </a:lnTo>
                <a:lnTo>
                  <a:pt x="10568" y="30"/>
                </a:lnTo>
                <a:cubicBezTo>
                  <a:pt x="10583" y="30"/>
                  <a:pt x="10590" y="30"/>
                  <a:pt x="10594" y="30"/>
                </a:cubicBezTo>
                <a:cubicBezTo>
                  <a:pt x="10597" y="30"/>
                  <a:pt x="10597" y="30"/>
                  <a:pt x="10597" y="30"/>
                </a:cubicBezTo>
                <a:lnTo>
                  <a:pt x="10597" y="30"/>
                </a:lnTo>
                <a:cubicBezTo>
                  <a:pt x="10597" y="30"/>
                  <a:pt x="10590" y="30"/>
                  <a:pt x="10586" y="30"/>
                </a:cubicBezTo>
                <a:cubicBezTo>
                  <a:pt x="10583" y="30"/>
                  <a:pt x="10583" y="30"/>
                  <a:pt x="10597" y="30"/>
                </a:cubicBezTo>
                <a:lnTo>
                  <a:pt x="10597" y="30"/>
                </a:lnTo>
                <a:cubicBezTo>
                  <a:pt x="10583" y="30"/>
                  <a:pt x="10576" y="30"/>
                  <a:pt x="10572" y="30"/>
                </a:cubicBezTo>
                <a:cubicBezTo>
                  <a:pt x="10568" y="30"/>
                  <a:pt x="10568" y="30"/>
                  <a:pt x="10568" y="30"/>
                </a:cubicBezTo>
                <a:lnTo>
                  <a:pt x="10568" y="30"/>
                </a:lnTo>
                <a:lnTo>
                  <a:pt x="10568" y="30"/>
                </a:lnTo>
                <a:cubicBezTo>
                  <a:pt x="10554" y="30"/>
                  <a:pt x="10547" y="30"/>
                  <a:pt x="10543" y="30"/>
                </a:cubicBezTo>
                <a:cubicBezTo>
                  <a:pt x="10539" y="30"/>
                  <a:pt x="10539" y="30"/>
                  <a:pt x="10539" y="30"/>
                </a:cubicBezTo>
                <a:cubicBezTo>
                  <a:pt x="10525" y="30"/>
                  <a:pt x="10518" y="30"/>
                  <a:pt x="10514" y="30"/>
                </a:cubicBezTo>
                <a:cubicBezTo>
                  <a:pt x="10510" y="30"/>
                  <a:pt x="10510" y="30"/>
                  <a:pt x="10510" y="30"/>
                </a:cubicBezTo>
                <a:cubicBezTo>
                  <a:pt x="10525" y="30"/>
                  <a:pt x="10532" y="30"/>
                  <a:pt x="10536" y="30"/>
                </a:cubicBezTo>
                <a:cubicBezTo>
                  <a:pt x="10539" y="30"/>
                  <a:pt x="10539" y="30"/>
                  <a:pt x="10539" y="30"/>
                </a:cubicBezTo>
                <a:cubicBezTo>
                  <a:pt x="10539" y="30"/>
                  <a:pt x="10539" y="30"/>
                  <a:pt x="10543" y="30"/>
                </a:cubicBezTo>
                <a:cubicBezTo>
                  <a:pt x="10547" y="30"/>
                  <a:pt x="10554" y="30"/>
                  <a:pt x="10568" y="30"/>
                </a:cubicBezTo>
                <a:lnTo>
                  <a:pt x="10597" y="30"/>
                </a:lnTo>
                <a:cubicBezTo>
                  <a:pt x="10626" y="30"/>
                  <a:pt x="10626" y="30"/>
                  <a:pt x="10655" y="30"/>
                </a:cubicBezTo>
                <a:cubicBezTo>
                  <a:pt x="10684" y="30"/>
                  <a:pt x="10713" y="0"/>
                  <a:pt x="10713" y="0"/>
                </a:cubicBezTo>
                <a:lnTo>
                  <a:pt x="10713" y="0"/>
                </a:lnTo>
                <a:lnTo>
                  <a:pt x="10713" y="0"/>
                </a:lnTo>
                <a:cubicBezTo>
                  <a:pt x="10713" y="0"/>
                  <a:pt x="10713" y="0"/>
                  <a:pt x="10710" y="0"/>
                </a:cubicBezTo>
                <a:cubicBezTo>
                  <a:pt x="10706" y="0"/>
                  <a:pt x="10699" y="0"/>
                  <a:pt x="10684" y="0"/>
                </a:cubicBezTo>
                <a:cubicBezTo>
                  <a:pt x="10684" y="0"/>
                  <a:pt x="10677" y="0"/>
                  <a:pt x="10666" y="0"/>
                </a:cubicBezTo>
                <a:cubicBezTo>
                  <a:pt x="10655" y="0"/>
                  <a:pt x="10641" y="0"/>
                  <a:pt x="10626" y="0"/>
                </a:cubicBezTo>
                <a:lnTo>
                  <a:pt x="10626" y="0"/>
                </a:lnTo>
                <a:lnTo>
                  <a:pt x="10626" y="0"/>
                </a:lnTo>
                <a:cubicBezTo>
                  <a:pt x="10568" y="0"/>
                  <a:pt x="10510" y="30"/>
                  <a:pt x="10482" y="30"/>
                </a:cubicBezTo>
                <a:cubicBezTo>
                  <a:pt x="10453" y="30"/>
                  <a:pt x="10453" y="30"/>
                  <a:pt x="10482" y="0"/>
                </a:cubicBezTo>
                <a:lnTo>
                  <a:pt x="10510" y="0"/>
                </a:lnTo>
                <a:cubicBezTo>
                  <a:pt x="10510" y="0"/>
                  <a:pt x="10503" y="0"/>
                  <a:pt x="10492" y="0"/>
                </a:cubicBezTo>
                <a:cubicBezTo>
                  <a:pt x="10482" y="0"/>
                  <a:pt x="10467" y="0"/>
                  <a:pt x="10453" y="0"/>
                </a:cubicBezTo>
                <a:lnTo>
                  <a:pt x="10453" y="0"/>
                </a:lnTo>
                <a:cubicBezTo>
                  <a:pt x="10438" y="0"/>
                  <a:pt x="10431" y="0"/>
                  <a:pt x="10427" y="0"/>
                </a:cubicBezTo>
                <a:cubicBezTo>
                  <a:pt x="10424" y="0"/>
                  <a:pt x="10424" y="0"/>
                  <a:pt x="10424" y="0"/>
                </a:cubicBezTo>
                <a:lnTo>
                  <a:pt x="10424" y="0"/>
                </a:lnTo>
                <a:cubicBezTo>
                  <a:pt x="10395" y="0"/>
                  <a:pt x="10395" y="30"/>
                  <a:pt x="10366" y="30"/>
                </a:cubicBezTo>
                <a:cubicBezTo>
                  <a:pt x="10337" y="30"/>
                  <a:pt x="10337" y="30"/>
                  <a:pt x="10337" y="30"/>
                </a:cubicBezTo>
                <a:lnTo>
                  <a:pt x="10337" y="30"/>
                </a:lnTo>
                <a:lnTo>
                  <a:pt x="10337" y="30"/>
                </a:lnTo>
                <a:cubicBezTo>
                  <a:pt x="10322" y="30"/>
                  <a:pt x="10315" y="30"/>
                  <a:pt x="10311" y="30"/>
                </a:cubicBezTo>
                <a:cubicBezTo>
                  <a:pt x="10308" y="30"/>
                  <a:pt x="10308" y="30"/>
                  <a:pt x="10308" y="30"/>
                </a:cubicBezTo>
                <a:lnTo>
                  <a:pt x="10308" y="30"/>
                </a:lnTo>
                <a:cubicBezTo>
                  <a:pt x="10293" y="30"/>
                  <a:pt x="10279" y="30"/>
                  <a:pt x="10264" y="30"/>
                </a:cubicBezTo>
                <a:cubicBezTo>
                  <a:pt x="10250" y="30"/>
                  <a:pt x="10235" y="30"/>
                  <a:pt x="10221" y="30"/>
                </a:cubicBezTo>
                <a:lnTo>
                  <a:pt x="10221" y="30"/>
                </a:lnTo>
                <a:cubicBezTo>
                  <a:pt x="10235" y="30"/>
                  <a:pt x="10243" y="30"/>
                  <a:pt x="10246" y="30"/>
                </a:cubicBezTo>
                <a:cubicBezTo>
                  <a:pt x="10250" y="30"/>
                  <a:pt x="10250" y="30"/>
                  <a:pt x="10250" y="30"/>
                </a:cubicBezTo>
                <a:lnTo>
                  <a:pt x="10250" y="30"/>
                </a:lnTo>
                <a:lnTo>
                  <a:pt x="10250" y="30"/>
                </a:lnTo>
                <a:lnTo>
                  <a:pt x="10250" y="30"/>
                </a:lnTo>
                <a:lnTo>
                  <a:pt x="10250" y="30"/>
                </a:lnTo>
                <a:cubicBezTo>
                  <a:pt x="10264" y="30"/>
                  <a:pt x="10272" y="30"/>
                  <a:pt x="10275" y="30"/>
                </a:cubicBezTo>
                <a:cubicBezTo>
                  <a:pt x="10279" y="30"/>
                  <a:pt x="10279" y="30"/>
                  <a:pt x="10279" y="30"/>
                </a:cubicBezTo>
                <a:lnTo>
                  <a:pt x="10279" y="30"/>
                </a:lnTo>
                <a:lnTo>
                  <a:pt x="10279" y="30"/>
                </a:lnTo>
                <a:lnTo>
                  <a:pt x="10279" y="30"/>
                </a:lnTo>
                <a:lnTo>
                  <a:pt x="10279" y="30"/>
                </a:lnTo>
                <a:lnTo>
                  <a:pt x="10279" y="30"/>
                </a:lnTo>
                <a:lnTo>
                  <a:pt x="10279" y="30"/>
                </a:lnTo>
                <a:cubicBezTo>
                  <a:pt x="10264" y="30"/>
                  <a:pt x="10257" y="30"/>
                  <a:pt x="10253" y="30"/>
                </a:cubicBezTo>
                <a:cubicBezTo>
                  <a:pt x="10250" y="30"/>
                  <a:pt x="10250" y="30"/>
                  <a:pt x="10250" y="30"/>
                </a:cubicBezTo>
                <a:cubicBezTo>
                  <a:pt x="10221" y="30"/>
                  <a:pt x="10206" y="30"/>
                  <a:pt x="10199" y="30"/>
                </a:cubicBezTo>
                <a:cubicBezTo>
                  <a:pt x="10192" y="30"/>
                  <a:pt x="10192" y="30"/>
                  <a:pt x="10192" y="30"/>
                </a:cubicBezTo>
                <a:lnTo>
                  <a:pt x="10192" y="30"/>
                </a:lnTo>
                <a:cubicBezTo>
                  <a:pt x="10177" y="30"/>
                  <a:pt x="10170" y="30"/>
                  <a:pt x="10167" y="30"/>
                </a:cubicBezTo>
                <a:cubicBezTo>
                  <a:pt x="10163" y="30"/>
                  <a:pt x="10163" y="30"/>
                  <a:pt x="10163" y="30"/>
                </a:cubicBezTo>
                <a:lnTo>
                  <a:pt x="10163" y="30"/>
                </a:lnTo>
                <a:cubicBezTo>
                  <a:pt x="10149" y="30"/>
                  <a:pt x="10141" y="30"/>
                  <a:pt x="10138" y="30"/>
                </a:cubicBezTo>
                <a:cubicBezTo>
                  <a:pt x="10134" y="30"/>
                  <a:pt x="10134" y="30"/>
                  <a:pt x="10134" y="30"/>
                </a:cubicBezTo>
                <a:cubicBezTo>
                  <a:pt x="10134" y="45"/>
                  <a:pt x="10134" y="53"/>
                  <a:pt x="10134" y="56"/>
                </a:cubicBezTo>
                <a:cubicBezTo>
                  <a:pt x="10134" y="60"/>
                  <a:pt x="10134" y="60"/>
                  <a:pt x="10134" y="60"/>
                </a:cubicBezTo>
                <a:lnTo>
                  <a:pt x="10134" y="60"/>
                </a:lnTo>
                <a:lnTo>
                  <a:pt x="10134" y="60"/>
                </a:lnTo>
                <a:lnTo>
                  <a:pt x="10134" y="60"/>
                </a:lnTo>
                <a:cubicBezTo>
                  <a:pt x="10120" y="60"/>
                  <a:pt x="10112" y="60"/>
                  <a:pt x="10109" y="60"/>
                </a:cubicBezTo>
                <a:cubicBezTo>
                  <a:pt x="10105" y="60"/>
                  <a:pt x="10105" y="60"/>
                  <a:pt x="10105" y="60"/>
                </a:cubicBezTo>
                <a:cubicBezTo>
                  <a:pt x="10091" y="60"/>
                  <a:pt x="10083" y="60"/>
                  <a:pt x="10080" y="60"/>
                </a:cubicBezTo>
                <a:cubicBezTo>
                  <a:pt x="10076" y="60"/>
                  <a:pt x="10076" y="60"/>
                  <a:pt x="10076" y="60"/>
                </a:cubicBezTo>
                <a:cubicBezTo>
                  <a:pt x="10062" y="60"/>
                  <a:pt x="10054" y="60"/>
                  <a:pt x="10051" y="60"/>
                </a:cubicBezTo>
                <a:cubicBezTo>
                  <a:pt x="10047" y="60"/>
                  <a:pt x="10047" y="60"/>
                  <a:pt x="10047" y="60"/>
                </a:cubicBezTo>
                <a:lnTo>
                  <a:pt x="10047" y="60"/>
                </a:lnTo>
                <a:cubicBezTo>
                  <a:pt x="10033" y="60"/>
                  <a:pt x="10025" y="60"/>
                  <a:pt x="10022" y="60"/>
                </a:cubicBezTo>
                <a:cubicBezTo>
                  <a:pt x="10018" y="60"/>
                  <a:pt x="10018" y="60"/>
                  <a:pt x="10018" y="60"/>
                </a:cubicBezTo>
                <a:cubicBezTo>
                  <a:pt x="9989" y="60"/>
                  <a:pt x="9975" y="60"/>
                  <a:pt x="9968" y="60"/>
                </a:cubicBezTo>
                <a:cubicBezTo>
                  <a:pt x="9960" y="60"/>
                  <a:pt x="9960" y="60"/>
                  <a:pt x="9960" y="60"/>
                </a:cubicBezTo>
                <a:cubicBezTo>
                  <a:pt x="9975" y="60"/>
                  <a:pt x="9982" y="60"/>
                  <a:pt x="9986" y="60"/>
                </a:cubicBezTo>
                <a:cubicBezTo>
                  <a:pt x="9989" y="60"/>
                  <a:pt x="9989" y="60"/>
                  <a:pt x="9989" y="60"/>
                </a:cubicBezTo>
                <a:lnTo>
                  <a:pt x="9989" y="60"/>
                </a:lnTo>
                <a:lnTo>
                  <a:pt x="9989" y="60"/>
                </a:lnTo>
                <a:cubicBezTo>
                  <a:pt x="10004" y="60"/>
                  <a:pt x="10011" y="60"/>
                  <a:pt x="10015" y="60"/>
                </a:cubicBezTo>
                <a:cubicBezTo>
                  <a:pt x="10018" y="60"/>
                  <a:pt x="10018" y="60"/>
                  <a:pt x="10018" y="60"/>
                </a:cubicBezTo>
                <a:lnTo>
                  <a:pt x="10018" y="60"/>
                </a:lnTo>
                <a:lnTo>
                  <a:pt x="10018" y="60"/>
                </a:lnTo>
                <a:lnTo>
                  <a:pt x="10047" y="60"/>
                </a:lnTo>
                <a:lnTo>
                  <a:pt x="10047" y="60"/>
                </a:lnTo>
                <a:cubicBezTo>
                  <a:pt x="10062" y="60"/>
                  <a:pt x="10069" y="60"/>
                  <a:pt x="10073" y="60"/>
                </a:cubicBezTo>
                <a:cubicBezTo>
                  <a:pt x="10076" y="60"/>
                  <a:pt x="10076" y="60"/>
                  <a:pt x="10076" y="60"/>
                </a:cubicBezTo>
                <a:lnTo>
                  <a:pt x="10076" y="60"/>
                </a:lnTo>
                <a:cubicBezTo>
                  <a:pt x="10091" y="60"/>
                  <a:pt x="10098" y="60"/>
                  <a:pt x="10101" y="60"/>
                </a:cubicBezTo>
                <a:cubicBezTo>
                  <a:pt x="10105" y="60"/>
                  <a:pt x="10105" y="60"/>
                  <a:pt x="10105" y="60"/>
                </a:cubicBezTo>
                <a:lnTo>
                  <a:pt x="10105" y="60"/>
                </a:lnTo>
                <a:cubicBezTo>
                  <a:pt x="10120" y="45"/>
                  <a:pt x="10127" y="38"/>
                  <a:pt x="10130" y="34"/>
                </a:cubicBezTo>
                <a:cubicBezTo>
                  <a:pt x="10134" y="30"/>
                  <a:pt x="10134" y="30"/>
                  <a:pt x="10134" y="30"/>
                </a:cubicBezTo>
                <a:lnTo>
                  <a:pt x="10134" y="30"/>
                </a:lnTo>
                <a:lnTo>
                  <a:pt x="10134" y="30"/>
                </a:lnTo>
                <a:lnTo>
                  <a:pt x="10134" y="30"/>
                </a:lnTo>
                <a:lnTo>
                  <a:pt x="10134" y="30"/>
                </a:lnTo>
                <a:lnTo>
                  <a:pt x="10134" y="30"/>
                </a:lnTo>
                <a:cubicBezTo>
                  <a:pt x="10149" y="30"/>
                  <a:pt x="10156" y="30"/>
                  <a:pt x="10159" y="30"/>
                </a:cubicBezTo>
                <a:cubicBezTo>
                  <a:pt x="10163" y="30"/>
                  <a:pt x="10163" y="30"/>
                  <a:pt x="10163" y="30"/>
                </a:cubicBezTo>
                <a:lnTo>
                  <a:pt x="10134" y="30"/>
                </a:lnTo>
                <a:cubicBezTo>
                  <a:pt x="10120" y="30"/>
                  <a:pt x="10105" y="30"/>
                  <a:pt x="10094" y="34"/>
                </a:cubicBezTo>
                <a:cubicBezTo>
                  <a:pt x="10083" y="38"/>
                  <a:pt x="10076" y="45"/>
                  <a:pt x="10076" y="60"/>
                </a:cubicBezTo>
                <a:lnTo>
                  <a:pt x="10076" y="60"/>
                </a:lnTo>
                <a:cubicBezTo>
                  <a:pt x="10062" y="60"/>
                  <a:pt x="10054" y="60"/>
                  <a:pt x="10051" y="60"/>
                </a:cubicBezTo>
                <a:cubicBezTo>
                  <a:pt x="10047" y="60"/>
                  <a:pt x="10047" y="60"/>
                  <a:pt x="10047" y="60"/>
                </a:cubicBezTo>
                <a:cubicBezTo>
                  <a:pt x="10033" y="60"/>
                  <a:pt x="10025" y="60"/>
                  <a:pt x="10022" y="60"/>
                </a:cubicBezTo>
                <a:cubicBezTo>
                  <a:pt x="10018" y="60"/>
                  <a:pt x="10018" y="60"/>
                  <a:pt x="10018" y="60"/>
                </a:cubicBezTo>
                <a:lnTo>
                  <a:pt x="10018" y="60"/>
                </a:lnTo>
                <a:cubicBezTo>
                  <a:pt x="10004" y="60"/>
                  <a:pt x="9997" y="60"/>
                  <a:pt x="9993" y="60"/>
                </a:cubicBezTo>
                <a:cubicBezTo>
                  <a:pt x="9989" y="60"/>
                  <a:pt x="9989" y="60"/>
                  <a:pt x="9989" y="60"/>
                </a:cubicBezTo>
                <a:lnTo>
                  <a:pt x="9960" y="60"/>
                </a:lnTo>
                <a:cubicBezTo>
                  <a:pt x="9946" y="60"/>
                  <a:pt x="9939" y="60"/>
                  <a:pt x="9935" y="60"/>
                </a:cubicBezTo>
                <a:cubicBezTo>
                  <a:pt x="9931" y="60"/>
                  <a:pt x="9931" y="60"/>
                  <a:pt x="9931" y="60"/>
                </a:cubicBezTo>
                <a:cubicBezTo>
                  <a:pt x="9931" y="60"/>
                  <a:pt x="9924" y="60"/>
                  <a:pt x="9913" y="60"/>
                </a:cubicBezTo>
                <a:cubicBezTo>
                  <a:pt x="9902" y="60"/>
                  <a:pt x="9888" y="60"/>
                  <a:pt x="9873" y="60"/>
                </a:cubicBezTo>
                <a:cubicBezTo>
                  <a:pt x="9873" y="75"/>
                  <a:pt x="9873" y="83"/>
                  <a:pt x="9873" y="86"/>
                </a:cubicBezTo>
                <a:cubicBezTo>
                  <a:pt x="9873" y="90"/>
                  <a:pt x="9873" y="90"/>
                  <a:pt x="9873" y="90"/>
                </a:cubicBezTo>
                <a:lnTo>
                  <a:pt x="9873" y="90"/>
                </a:lnTo>
                <a:lnTo>
                  <a:pt x="9873" y="90"/>
                </a:lnTo>
                <a:lnTo>
                  <a:pt x="9873" y="90"/>
                </a:lnTo>
                <a:cubicBezTo>
                  <a:pt x="9873" y="75"/>
                  <a:pt x="9873" y="68"/>
                  <a:pt x="9873" y="64"/>
                </a:cubicBezTo>
                <a:cubicBezTo>
                  <a:pt x="9873" y="60"/>
                  <a:pt x="9873" y="60"/>
                  <a:pt x="9873" y="60"/>
                </a:cubicBezTo>
                <a:lnTo>
                  <a:pt x="9873" y="60"/>
                </a:lnTo>
                <a:cubicBezTo>
                  <a:pt x="9888" y="60"/>
                  <a:pt x="9895" y="60"/>
                  <a:pt x="9899" y="60"/>
                </a:cubicBezTo>
                <a:cubicBezTo>
                  <a:pt x="9902" y="60"/>
                  <a:pt x="9902" y="60"/>
                  <a:pt x="9902" y="60"/>
                </a:cubicBezTo>
                <a:lnTo>
                  <a:pt x="9902" y="60"/>
                </a:lnTo>
                <a:cubicBezTo>
                  <a:pt x="9917" y="60"/>
                  <a:pt x="9924" y="60"/>
                  <a:pt x="9928" y="60"/>
                </a:cubicBezTo>
                <a:cubicBezTo>
                  <a:pt x="9931" y="60"/>
                  <a:pt x="9931" y="60"/>
                  <a:pt x="9931" y="60"/>
                </a:cubicBezTo>
                <a:lnTo>
                  <a:pt x="9931" y="60"/>
                </a:lnTo>
                <a:cubicBezTo>
                  <a:pt x="9946" y="60"/>
                  <a:pt x="9953" y="60"/>
                  <a:pt x="9957" y="60"/>
                </a:cubicBezTo>
                <a:cubicBezTo>
                  <a:pt x="9960" y="60"/>
                  <a:pt x="9960" y="60"/>
                  <a:pt x="9960" y="60"/>
                </a:cubicBezTo>
                <a:cubicBezTo>
                  <a:pt x="9975" y="60"/>
                  <a:pt x="9982" y="60"/>
                  <a:pt x="9986" y="60"/>
                </a:cubicBezTo>
                <a:cubicBezTo>
                  <a:pt x="9989" y="60"/>
                  <a:pt x="9989" y="60"/>
                  <a:pt x="9989" y="60"/>
                </a:cubicBezTo>
                <a:lnTo>
                  <a:pt x="9989" y="60"/>
                </a:lnTo>
                <a:cubicBezTo>
                  <a:pt x="10004" y="60"/>
                  <a:pt x="10011" y="60"/>
                  <a:pt x="10015" y="60"/>
                </a:cubicBezTo>
                <a:cubicBezTo>
                  <a:pt x="10018" y="60"/>
                  <a:pt x="10018" y="60"/>
                  <a:pt x="10018" y="60"/>
                </a:cubicBezTo>
                <a:lnTo>
                  <a:pt x="10018" y="60"/>
                </a:lnTo>
                <a:lnTo>
                  <a:pt x="10018" y="60"/>
                </a:lnTo>
                <a:cubicBezTo>
                  <a:pt x="10033" y="45"/>
                  <a:pt x="10040" y="38"/>
                  <a:pt x="10044" y="34"/>
                </a:cubicBezTo>
                <a:cubicBezTo>
                  <a:pt x="10047" y="30"/>
                  <a:pt x="10047" y="30"/>
                  <a:pt x="10047" y="30"/>
                </a:cubicBezTo>
                <a:cubicBezTo>
                  <a:pt x="10062" y="30"/>
                  <a:pt x="10069" y="30"/>
                  <a:pt x="10073" y="30"/>
                </a:cubicBezTo>
                <a:cubicBezTo>
                  <a:pt x="10076" y="30"/>
                  <a:pt x="10076" y="30"/>
                  <a:pt x="10076" y="30"/>
                </a:cubicBezTo>
                <a:lnTo>
                  <a:pt x="10076" y="30"/>
                </a:lnTo>
                <a:cubicBezTo>
                  <a:pt x="10091" y="30"/>
                  <a:pt x="10098" y="30"/>
                  <a:pt x="10101" y="30"/>
                </a:cubicBezTo>
                <a:cubicBezTo>
                  <a:pt x="10105" y="30"/>
                  <a:pt x="10105" y="30"/>
                  <a:pt x="10105" y="30"/>
                </a:cubicBezTo>
                <a:lnTo>
                  <a:pt x="10105" y="30"/>
                </a:lnTo>
                <a:cubicBezTo>
                  <a:pt x="10091" y="30"/>
                  <a:pt x="10083" y="30"/>
                  <a:pt x="10080" y="30"/>
                </a:cubicBezTo>
                <a:cubicBezTo>
                  <a:pt x="10076" y="30"/>
                  <a:pt x="10076" y="30"/>
                  <a:pt x="10076" y="30"/>
                </a:cubicBezTo>
                <a:cubicBezTo>
                  <a:pt x="10076" y="30"/>
                  <a:pt x="10076" y="30"/>
                  <a:pt x="10069" y="30"/>
                </a:cubicBezTo>
                <a:cubicBezTo>
                  <a:pt x="10062" y="30"/>
                  <a:pt x="10047" y="30"/>
                  <a:pt x="10018" y="30"/>
                </a:cubicBezTo>
                <a:cubicBezTo>
                  <a:pt x="9989" y="60"/>
                  <a:pt x="9960" y="60"/>
                  <a:pt x="9931" y="60"/>
                </a:cubicBezTo>
                <a:cubicBezTo>
                  <a:pt x="9902" y="60"/>
                  <a:pt x="9902" y="60"/>
                  <a:pt x="9902" y="60"/>
                </a:cubicBezTo>
                <a:lnTo>
                  <a:pt x="9902" y="60"/>
                </a:lnTo>
                <a:cubicBezTo>
                  <a:pt x="9888" y="60"/>
                  <a:pt x="9881" y="60"/>
                  <a:pt x="9877" y="60"/>
                </a:cubicBezTo>
                <a:cubicBezTo>
                  <a:pt x="9873" y="60"/>
                  <a:pt x="9873" y="60"/>
                  <a:pt x="9873" y="60"/>
                </a:cubicBezTo>
                <a:cubicBezTo>
                  <a:pt x="9859" y="60"/>
                  <a:pt x="9845" y="60"/>
                  <a:pt x="9830" y="64"/>
                </a:cubicBezTo>
                <a:cubicBezTo>
                  <a:pt x="9816" y="68"/>
                  <a:pt x="9801" y="75"/>
                  <a:pt x="9787" y="90"/>
                </a:cubicBezTo>
                <a:lnTo>
                  <a:pt x="9787" y="90"/>
                </a:lnTo>
                <a:cubicBezTo>
                  <a:pt x="9772" y="90"/>
                  <a:pt x="9765" y="90"/>
                  <a:pt x="9761" y="90"/>
                </a:cubicBezTo>
                <a:cubicBezTo>
                  <a:pt x="9758" y="90"/>
                  <a:pt x="9758" y="90"/>
                  <a:pt x="9758" y="90"/>
                </a:cubicBezTo>
                <a:cubicBezTo>
                  <a:pt x="9772" y="75"/>
                  <a:pt x="9779" y="68"/>
                  <a:pt x="9783" y="64"/>
                </a:cubicBezTo>
                <a:cubicBezTo>
                  <a:pt x="9787" y="60"/>
                  <a:pt x="9787" y="60"/>
                  <a:pt x="9787" y="60"/>
                </a:cubicBezTo>
                <a:cubicBezTo>
                  <a:pt x="9801" y="60"/>
                  <a:pt x="9808" y="60"/>
                  <a:pt x="9812" y="60"/>
                </a:cubicBezTo>
                <a:cubicBezTo>
                  <a:pt x="9816" y="60"/>
                  <a:pt x="9816" y="60"/>
                  <a:pt x="9816" y="60"/>
                </a:cubicBezTo>
                <a:lnTo>
                  <a:pt x="9845" y="60"/>
                </a:lnTo>
                <a:cubicBezTo>
                  <a:pt x="9873" y="60"/>
                  <a:pt x="9873" y="60"/>
                  <a:pt x="9902" y="60"/>
                </a:cubicBezTo>
                <a:cubicBezTo>
                  <a:pt x="9931" y="60"/>
                  <a:pt x="9931" y="60"/>
                  <a:pt x="9931" y="60"/>
                </a:cubicBezTo>
                <a:lnTo>
                  <a:pt x="9931" y="60"/>
                </a:lnTo>
                <a:cubicBezTo>
                  <a:pt x="9946" y="60"/>
                  <a:pt x="9953" y="60"/>
                  <a:pt x="9957" y="60"/>
                </a:cubicBezTo>
                <a:cubicBezTo>
                  <a:pt x="9960" y="60"/>
                  <a:pt x="9960" y="60"/>
                  <a:pt x="9960" y="60"/>
                </a:cubicBezTo>
                <a:lnTo>
                  <a:pt x="9960" y="60"/>
                </a:lnTo>
                <a:cubicBezTo>
                  <a:pt x="9975" y="60"/>
                  <a:pt x="9982" y="60"/>
                  <a:pt x="9986" y="60"/>
                </a:cubicBezTo>
                <a:cubicBezTo>
                  <a:pt x="9989" y="60"/>
                  <a:pt x="9989" y="60"/>
                  <a:pt x="9989" y="60"/>
                </a:cubicBezTo>
                <a:cubicBezTo>
                  <a:pt x="10004" y="60"/>
                  <a:pt x="10011" y="60"/>
                  <a:pt x="10015" y="60"/>
                </a:cubicBezTo>
                <a:cubicBezTo>
                  <a:pt x="10018" y="60"/>
                  <a:pt x="10018" y="60"/>
                  <a:pt x="10018" y="60"/>
                </a:cubicBezTo>
                <a:cubicBezTo>
                  <a:pt x="10018" y="45"/>
                  <a:pt x="10018" y="38"/>
                  <a:pt x="10018" y="34"/>
                </a:cubicBezTo>
                <a:cubicBezTo>
                  <a:pt x="10018" y="30"/>
                  <a:pt x="10018" y="30"/>
                  <a:pt x="10018" y="30"/>
                </a:cubicBezTo>
                <a:cubicBezTo>
                  <a:pt x="10033" y="30"/>
                  <a:pt x="10040" y="30"/>
                  <a:pt x="10047" y="30"/>
                </a:cubicBezTo>
                <a:cubicBezTo>
                  <a:pt x="10054" y="30"/>
                  <a:pt x="10062" y="30"/>
                  <a:pt x="10076" y="30"/>
                </a:cubicBezTo>
                <a:lnTo>
                  <a:pt x="10076" y="30"/>
                </a:lnTo>
                <a:cubicBezTo>
                  <a:pt x="10091" y="30"/>
                  <a:pt x="10098" y="30"/>
                  <a:pt x="10101" y="30"/>
                </a:cubicBezTo>
                <a:cubicBezTo>
                  <a:pt x="10105" y="30"/>
                  <a:pt x="10105" y="30"/>
                  <a:pt x="10105" y="30"/>
                </a:cubicBezTo>
                <a:lnTo>
                  <a:pt x="10105" y="30"/>
                </a:lnTo>
                <a:lnTo>
                  <a:pt x="10105" y="30"/>
                </a:lnTo>
                <a:lnTo>
                  <a:pt x="10105" y="30"/>
                </a:lnTo>
                <a:cubicBezTo>
                  <a:pt x="10091" y="30"/>
                  <a:pt x="10083" y="30"/>
                  <a:pt x="10080" y="30"/>
                </a:cubicBezTo>
                <a:cubicBezTo>
                  <a:pt x="10076" y="30"/>
                  <a:pt x="10076" y="30"/>
                  <a:pt x="10076" y="30"/>
                </a:cubicBezTo>
                <a:cubicBezTo>
                  <a:pt x="10062" y="30"/>
                  <a:pt x="10054" y="30"/>
                  <a:pt x="10051" y="30"/>
                </a:cubicBezTo>
                <a:cubicBezTo>
                  <a:pt x="10047" y="30"/>
                  <a:pt x="10047" y="30"/>
                  <a:pt x="10047" y="30"/>
                </a:cubicBezTo>
                <a:lnTo>
                  <a:pt x="10047" y="30"/>
                </a:lnTo>
                <a:cubicBezTo>
                  <a:pt x="10033" y="30"/>
                  <a:pt x="10025" y="30"/>
                  <a:pt x="10022" y="30"/>
                </a:cubicBezTo>
                <a:cubicBezTo>
                  <a:pt x="10018" y="30"/>
                  <a:pt x="10018" y="30"/>
                  <a:pt x="10018" y="30"/>
                </a:cubicBezTo>
                <a:lnTo>
                  <a:pt x="10018" y="30"/>
                </a:lnTo>
                <a:lnTo>
                  <a:pt x="10018" y="30"/>
                </a:lnTo>
                <a:lnTo>
                  <a:pt x="10018" y="30"/>
                </a:lnTo>
                <a:cubicBezTo>
                  <a:pt x="10004" y="30"/>
                  <a:pt x="9997" y="30"/>
                  <a:pt x="9993" y="30"/>
                </a:cubicBezTo>
                <a:cubicBezTo>
                  <a:pt x="9989" y="30"/>
                  <a:pt x="9989" y="30"/>
                  <a:pt x="9989" y="30"/>
                </a:cubicBezTo>
                <a:lnTo>
                  <a:pt x="9989" y="30"/>
                </a:lnTo>
                <a:lnTo>
                  <a:pt x="9989" y="30"/>
                </a:lnTo>
                <a:lnTo>
                  <a:pt x="9989" y="30"/>
                </a:lnTo>
                <a:lnTo>
                  <a:pt x="9989" y="30"/>
                </a:lnTo>
                <a:cubicBezTo>
                  <a:pt x="9975" y="30"/>
                  <a:pt x="9968" y="30"/>
                  <a:pt x="9964" y="30"/>
                </a:cubicBezTo>
                <a:cubicBezTo>
                  <a:pt x="9960" y="30"/>
                  <a:pt x="9960" y="30"/>
                  <a:pt x="9960" y="30"/>
                </a:cubicBezTo>
                <a:lnTo>
                  <a:pt x="9960" y="30"/>
                </a:lnTo>
                <a:cubicBezTo>
                  <a:pt x="9946" y="30"/>
                  <a:pt x="9939" y="30"/>
                  <a:pt x="9935" y="30"/>
                </a:cubicBezTo>
                <a:cubicBezTo>
                  <a:pt x="9931" y="30"/>
                  <a:pt x="9931" y="30"/>
                  <a:pt x="9931" y="30"/>
                </a:cubicBezTo>
                <a:lnTo>
                  <a:pt x="9931" y="30"/>
                </a:lnTo>
                <a:cubicBezTo>
                  <a:pt x="9931" y="45"/>
                  <a:pt x="9931" y="53"/>
                  <a:pt x="9931" y="56"/>
                </a:cubicBezTo>
                <a:cubicBezTo>
                  <a:pt x="9931" y="60"/>
                  <a:pt x="9931" y="60"/>
                  <a:pt x="9931" y="60"/>
                </a:cubicBezTo>
                <a:cubicBezTo>
                  <a:pt x="9917" y="60"/>
                  <a:pt x="9910" y="60"/>
                  <a:pt x="9906" y="60"/>
                </a:cubicBezTo>
                <a:cubicBezTo>
                  <a:pt x="9902" y="60"/>
                  <a:pt x="9902" y="60"/>
                  <a:pt x="9902" y="60"/>
                </a:cubicBezTo>
                <a:cubicBezTo>
                  <a:pt x="9888" y="60"/>
                  <a:pt x="9881" y="60"/>
                  <a:pt x="9877" y="60"/>
                </a:cubicBezTo>
                <a:cubicBezTo>
                  <a:pt x="9873" y="60"/>
                  <a:pt x="9873" y="60"/>
                  <a:pt x="9873" y="60"/>
                </a:cubicBezTo>
                <a:lnTo>
                  <a:pt x="9873" y="60"/>
                </a:lnTo>
                <a:lnTo>
                  <a:pt x="9873" y="60"/>
                </a:lnTo>
                <a:lnTo>
                  <a:pt x="9873" y="60"/>
                </a:lnTo>
                <a:lnTo>
                  <a:pt x="9873" y="60"/>
                </a:lnTo>
                <a:lnTo>
                  <a:pt x="9873" y="60"/>
                </a:lnTo>
                <a:lnTo>
                  <a:pt x="9873" y="60"/>
                </a:lnTo>
                <a:lnTo>
                  <a:pt x="9873" y="60"/>
                </a:lnTo>
                <a:lnTo>
                  <a:pt x="9873" y="60"/>
                </a:lnTo>
                <a:lnTo>
                  <a:pt x="9873" y="60"/>
                </a:lnTo>
                <a:lnTo>
                  <a:pt x="9873" y="60"/>
                </a:lnTo>
                <a:lnTo>
                  <a:pt x="9873" y="60"/>
                </a:lnTo>
                <a:cubicBezTo>
                  <a:pt x="9859" y="60"/>
                  <a:pt x="9852" y="60"/>
                  <a:pt x="9848" y="60"/>
                </a:cubicBezTo>
                <a:cubicBezTo>
                  <a:pt x="9845" y="60"/>
                  <a:pt x="9845" y="60"/>
                  <a:pt x="9845" y="60"/>
                </a:cubicBezTo>
                <a:lnTo>
                  <a:pt x="9845" y="60"/>
                </a:lnTo>
                <a:cubicBezTo>
                  <a:pt x="9830" y="60"/>
                  <a:pt x="9823" y="60"/>
                  <a:pt x="9819" y="60"/>
                </a:cubicBezTo>
                <a:cubicBezTo>
                  <a:pt x="9816" y="60"/>
                  <a:pt x="9816" y="60"/>
                  <a:pt x="9816" y="60"/>
                </a:cubicBezTo>
                <a:cubicBezTo>
                  <a:pt x="9801" y="60"/>
                  <a:pt x="9794" y="60"/>
                  <a:pt x="9790" y="60"/>
                </a:cubicBezTo>
                <a:cubicBezTo>
                  <a:pt x="9787" y="60"/>
                  <a:pt x="9787" y="60"/>
                  <a:pt x="9787" y="60"/>
                </a:cubicBezTo>
                <a:lnTo>
                  <a:pt x="9787" y="60"/>
                </a:lnTo>
                <a:lnTo>
                  <a:pt x="9787" y="60"/>
                </a:lnTo>
                <a:lnTo>
                  <a:pt x="9787" y="60"/>
                </a:lnTo>
                <a:lnTo>
                  <a:pt x="9787" y="60"/>
                </a:lnTo>
                <a:lnTo>
                  <a:pt x="9787" y="60"/>
                </a:lnTo>
                <a:lnTo>
                  <a:pt x="9787" y="60"/>
                </a:lnTo>
                <a:lnTo>
                  <a:pt x="9787" y="60"/>
                </a:lnTo>
                <a:lnTo>
                  <a:pt x="9787" y="60"/>
                </a:lnTo>
                <a:lnTo>
                  <a:pt x="9787" y="60"/>
                </a:lnTo>
                <a:lnTo>
                  <a:pt x="9787" y="60"/>
                </a:lnTo>
                <a:lnTo>
                  <a:pt x="9787" y="60"/>
                </a:lnTo>
                <a:cubicBezTo>
                  <a:pt x="9772" y="60"/>
                  <a:pt x="9765" y="60"/>
                  <a:pt x="9761" y="60"/>
                </a:cubicBezTo>
                <a:cubicBezTo>
                  <a:pt x="9758" y="60"/>
                  <a:pt x="9758" y="60"/>
                  <a:pt x="9758" y="60"/>
                </a:cubicBezTo>
                <a:cubicBezTo>
                  <a:pt x="9743" y="60"/>
                  <a:pt x="9736" y="60"/>
                  <a:pt x="9732" y="60"/>
                </a:cubicBezTo>
                <a:cubicBezTo>
                  <a:pt x="9729" y="60"/>
                  <a:pt x="9729" y="60"/>
                  <a:pt x="9729" y="60"/>
                </a:cubicBezTo>
                <a:cubicBezTo>
                  <a:pt x="9714" y="75"/>
                  <a:pt x="9707" y="83"/>
                  <a:pt x="9703" y="86"/>
                </a:cubicBezTo>
                <a:cubicBezTo>
                  <a:pt x="9700" y="90"/>
                  <a:pt x="9700" y="90"/>
                  <a:pt x="9700" y="90"/>
                </a:cubicBezTo>
                <a:lnTo>
                  <a:pt x="9700" y="90"/>
                </a:lnTo>
                <a:lnTo>
                  <a:pt x="9700" y="90"/>
                </a:lnTo>
                <a:lnTo>
                  <a:pt x="9700" y="90"/>
                </a:lnTo>
                <a:lnTo>
                  <a:pt x="9700" y="90"/>
                </a:lnTo>
                <a:cubicBezTo>
                  <a:pt x="9714" y="90"/>
                  <a:pt x="9721" y="90"/>
                  <a:pt x="9725" y="90"/>
                </a:cubicBezTo>
                <a:cubicBezTo>
                  <a:pt x="9729" y="90"/>
                  <a:pt x="9729" y="90"/>
                  <a:pt x="9729" y="90"/>
                </a:cubicBezTo>
                <a:cubicBezTo>
                  <a:pt x="9729" y="75"/>
                  <a:pt x="9729" y="68"/>
                  <a:pt x="9729" y="64"/>
                </a:cubicBezTo>
                <a:cubicBezTo>
                  <a:pt x="9729" y="60"/>
                  <a:pt x="9729" y="60"/>
                  <a:pt x="9729" y="60"/>
                </a:cubicBezTo>
                <a:lnTo>
                  <a:pt x="9729" y="60"/>
                </a:lnTo>
                <a:cubicBezTo>
                  <a:pt x="9743" y="60"/>
                  <a:pt x="9750" y="60"/>
                  <a:pt x="9754" y="60"/>
                </a:cubicBezTo>
                <a:cubicBezTo>
                  <a:pt x="9758" y="60"/>
                  <a:pt x="9758" y="60"/>
                  <a:pt x="9758" y="60"/>
                </a:cubicBezTo>
                <a:lnTo>
                  <a:pt x="9758" y="60"/>
                </a:lnTo>
                <a:lnTo>
                  <a:pt x="9758" y="60"/>
                </a:lnTo>
                <a:lnTo>
                  <a:pt x="9758" y="60"/>
                </a:lnTo>
                <a:cubicBezTo>
                  <a:pt x="9772" y="60"/>
                  <a:pt x="9779" y="60"/>
                  <a:pt x="9783" y="60"/>
                </a:cubicBezTo>
                <a:cubicBezTo>
                  <a:pt x="9787" y="60"/>
                  <a:pt x="9787" y="60"/>
                  <a:pt x="9787" y="60"/>
                </a:cubicBezTo>
                <a:cubicBezTo>
                  <a:pt x="9801" y="60"/>
                  <a:pt x="9808" y="60"/>
                  <a:pt x="9812" y="60"/>
                </a:cubicBezTo>
                <a:cubicBezTo>
                  <a:pt x="9816" y="60"/>
                  <a:pt x="9816" y="60"/>
                  <a:pt x="9816" y="60"/>
                </a:cubicBezTo>
                <a:cubicBezTo>
                  <a:pt x="9830" y="60"/>
                  <a:pt x="9837" y="60"/>
                  <a:pt x="9841" y="60"/>
                </a:cubicBezTo>
                <a:cubicBezTo>
                  <a:pt x="9845" y="60"/>
                  <a:pt x="9845" y="60"/>
                  <a:pt x="9845" y="60"/>
                </a:cubicBezTo>
                <a:lnTo>
                  <a:pt x="9845" y="60"/>
                </a:lnTo>
                <a:cubicBezTo>
                  <a:pt x="9859" y="60"/>
                  <a:pt x="9866" y="60"/>
                  <a:pt x="9870" y="60"/>
                </a:cubicBezTo>
                <a:cubicBezTo>
                  <a:pt x="9873" y="60"/>
                  <a:pt x="9873" y="60"/>
                  <a:pt x="9873" y="60"/>
                </a:cubicBezTo>
                <a:lnTo>
                  <a:pt x="9873" y="60"/>
                </a:lnTo>
                <a:lnTo>
                  <a:pt x="9873" y="60"/>
                </a:lnTo>
                <a:cubicBezTo>
                  <a:pt x="9859" y="60"/>
                  <a:pt x="9852" y="60"/>
                  <a:pt x="9848" y="60"/>
                </a:cubicBezTo>
                <a:cubicBezTo>
                  <a:pt x="9845" y="60"/>
                  <a:pt x="9845" y="60"/>
                  <a:pt x="9845" y="60"/>
                </a:cubicBezTo>
                <a:lnTo>
                  <a:pt x="9845" y="60"/>
                </a:lnTo>
                <a:cubicBezTo>
                  <a:pt x="9830" y="60"/>
                  <a:pt x="9823" y="60"/>
                  <a:pt x="9819" y="60"/>
                </a:cubicBezTo>
                <a:cubicBezTo>
                  <a:pt x="9816" y="60"/>
                  <a:pt x="9816" y="60"/>
                  <a:pt x="9816" y="60"/>
                </a:cubicBezTo>
                <a:lnTo>
                  <a:pt x="9816" y="60"/>
                </a:lnTo>
                <a:cubicBezTo>
                  <a:pt x="9801" y="60"/>
                  <a:pt x="9794" y="60"/>
                  <a:pt x="9790" y="60"/>
                </a:cubicBezTo>
                <a:cubicBezTo>
                  <a:pt x="9787" y="60"/>
                  <a:pt x="9787" y="60"/>
                  <a:pt x="9787" y="60"/>
                </a:cubicBezTo>
                <a:cubicBezTo>
                  <a:pt x="9772" y="60"/>
                  <a:pt x="9758" y="60"/>
                  <a:pt x="9747" y="60"/>
                </a:cubicBezTo>
                <a:cubicBezTo>
                  <a:pt x="9736" y="60"/>
                  <a:pt x="9729" y="60"/>
                  <a:pt x="9729" y="60"/>
                </a:cubicBezTo>
                <a:cubicBezTo>
                  <a:pt x="9714" y="60"/>
                  <a:pt x="9707" y="60"/>
                  <a:pt x="9703" y="60"/>
                </a:cubicBezTo>
                <a:cubicBezTo>
                  <a:pt x="9700" y="60"/>
                  <a:pt x="9700" y="60"/>
                  <a:pt x="9700" y="60"/>
                </a:cubicBezTo>
                <a:lnTo>
                  <a:pt x="9700" y="60"/>
                </a:lnTo>
                <a:cubicBezTo>
                  <a:pt x="9685" y="60"/>
                  <a:pt x="9678" y="60"/>
                  <a:pt x="9674" y="60"/>
                </a:cubicBezTo>
                <a:cubicBezTo>
                  <a:pt x="9671" y="60"/>
                  <a:pt x="9671" y="60"/>
                  <a:pt x="9671" y="60"/>
                </a:cubicBezTo>
                <a:cubicBezTo>
                  <a:pt x="9642" y="75"/>
                  <a:pt x="9620" y="83"/>
                  <a:pt x="9598" y="86"/>
                </a:cubicBezTo>
                <a:cubicBezTo>
                  <a:pt x="9577" y="90"/>
                  <a:pt x="9555" y="90"/>
                  <a:pt x="9526" y="90"/>
                </a:cubicBezTo>
                <a:lnTo>
                  <a:pt x="9526" y="90"/>
                </a:lnTo>
                <a:cubicBezTo>
                  <a:pt x="9540" y="90"/>
                  <a:pt x="9548" y="90"/>
                  <a:pt x="9551" y="90"/>
                </a:cubicBezTo>
                <a:cubicBezTo>
                  <a:pt x="9555" y="90"/>
                  <a:pt x="9555" y="90"/>
                  <a:pt x="9555" y="90"/>
                </a:cubicBezTo>
                <a:lnTo>
                  <a:pt x="9555" y="90"/>
                </a:lnTo>
                <a:lnTo>
                  <a:pt x="9555" y="90"/>
                </a:lnTo>
                <a:cubicBezTo>
                  <a:pt x="9555" y="90"/>
                  <a:pt x="9526" y="90"/>
                  <a:pt x="9497" y="90"/>
                </a:cubicBezTo>
                <a:cubicBezTo>
                  <a:pt x="9468" y="90"/>
                  <a:pt x="9439" y="90"/>
                  <a:pt x="9410" y="90"/>
                </a:cubicBezTo>
                <a:cubicBezTo>
                  <a:pt x="9410" y="90"/>
                  <a:pt x="9403" y="98"/>
                  <a:pt x="9392" y="105"/>
                </a:cubicBezTo>
                <a:cubicBezTo>
                  <a:pt x="9381" y="113"/>
                  <a:pt x="9367" y="120"/>
                  <a:pt x="9352" y="120"/>
                </a:cubicBezTo>
                <a:lnTo>
                  <a:pt x="9352" y="120"/>
                </a:lnTo>
                <a:lnTo>
                  <a:pt x="9352" y="120"/>
                </a:lnTo>
                <a:lnTo>
                  <a:pt x="9352" y="120"/>
                </a:lnTo>
                <a:cubicBezTo>
                  <a:pt x="9338" y="120"/>
                  <a:pt x="9331" y="120"/>
                  <a:pt x="9327" y="120"/>
                </a:cubicBezTo>
                <a:cubicBezTo>
                  <a:pt x="9323" y="120"/>
                  <a:pt x="9323" y="120"/>
                  <a:pt x="9323" y="120"/>
                </a:cubicBezTo>
                <a:lnTo>
                  <a:pt x="9323" y="120"/>
                </a:lnTo>
                <a:lnTo>
                  <a:pt x="9323" y="120"/>
                </a:lnTo>
                <a:cubicBezTo>
                  <a:pt x="9309" y="120"/>
                  <a:pt x="9302" y="120"/>
                  <a:pt x="9298" y="120"/>
                </a:cubicBezTo>
                <a:cubicBezTo>
                  <a:pt x="9294" y="120"/>
                  <a:pt x="9294" y="120"/>
                  <a:pt x="9294" y="120"/>
                </a:cubicBezTo>
                <a:lnTo>
                  <a:pt x="9294" y="120"/>
                </a:lnTo>
                <a:cubicBezTo>
                  <a:pt x="9280" y="120"/>
                  <a:pt x="9273" y="120"/>
                  <a:pt x="9269" y="120"/>
                </a:cubicBezTo>
                <a:cubicBezTo>
                  <a:pt x="9265" y="120"/>
                  <a:pt x="9265" y="120"/>
                  <a:pt x="9265" y="120"/>
                </a:cubicBezTo>
                <a:lnTo>
                  <a:pt x="9265" y="120"/>
                </a:lnTo>
                <a:lnTo>
                  <a:pt x="9265" y="120"/>
                </a:lnTo>
                <a:cubicBezTo>
                  <a:pt x="9251" y="120"/>
                  <a:pt x="9244" y="120"/>
                  <a:pt x="9240" y="120"/>
                </a:cubicBezTo>
                <a:cubicBezTo>
                  <a:pt x="9236" y="120"/>
                  <a:pt x="9236" y="120"/>
                  <a:pt x="9236" y="120"/>
                </a:cubicBezTo>
                <a:cubicBezTo>
                  <a:pt x="9236" y="120"/>
                  <a:pt x="9229" y="120"/>
                  <a:pt x="9218" y="124"/>
                </a:cubicBezTo>
                <a:cubicBezTo>
                  <a:pt x="9208" y="128"/>
                  <a:pt x="9193" y="135"/>
                  <a:pt x="9179" y="150"/>
                </a:cubicBezTo>
                <a:lnTo>
                  <a:pt x="9179" y="150"/>
                </a:lnTo>
                <a:cubicBezTo>
                  <a:pt x="9164" y="150"/>
                  <a:pt x="9150" y="150"/>
                  <a:pt x="9139" y="150"/>
                </a:cubicBezTo>
                <a:cubicBezTo>
                  <a:pt x="9128" y="150"/>
                  <a:pt x="9121" y="150"/>
                  <a:pt x="9121" y="150"/>
                </a:cubicBezTo>
                <a:cubicBezTo>
                  <a:pt x="9121" y="150"/>
                  <a:pt x="9121" y="150"/>
                  <a:pt x="9117" y="150"/>
                </a:cubicBezTo>
                <a:cubicBezTo>
                  <a:pt x="9113" y="150"/>
                  <a:pt x="9106" y="150"/>
                  <a:pt x="9092" y="150"/>
                </a:cubicBezTo>
                <a:lnTo>
                  <a:pt x="9092" y="150"/>
                </a:lnTo>
                <a:cubicBezTo>
                  <a:pt x="9077" y="150"/>
                  <a:pt x="9070" y="150"/>
                  <a:pt x="9066" y="150"/>
                </a:cubicBezTo>
                <a:cubicBezTo>
                  <a:pt x="9063" y="150"/>
                  <a:pt x="9063" y="150"/>
                  <a:pt x="9063" y="150"/>
                </a:cubicBezTo>
                <a:cubicBezTo>
                  <a:pt x="9063" y="150"/>
                  <a:pt x="9063" y="150"/>
                  <a:pt x="9066" y="150"/>
                </a:cubicBezTo>
                <a:cubicBezTo>
                  <a:pt x="9070" y="150"/>
                  <a:pt x="9077" y="150"/>
                  <a:pt x="9092" y="150"/>
                </a:cubicBezTo>
                <a:lnTo>
                  <a:pt x="9092" y="150"/>
                </a:lnTo>
                <a:cubicBezTo>
                  <a:pt x="9106" y="150"/>
                  <a:pt x="9113" y="150"/>
                  <a:pt x="9117" y="150"/>
                </a:cubicBezTo>
                <a:cubicBezTo>
                  <a:pt x="9121" y="150"/>
                  <a:pt x="9121" y="150"/>
                  <a:pt x="9121" y="150"/>
                </a:cubicBezTo>
                <a:cubicBezTo>
                  <a:pt x="9092" y="150"/>
                  <a:pt x="9063" y="180"/>
                  <a:pt x="9034" y="180"/>
                </a:cubicBezTo>
                <a:cubicBezTo>
                  <a:pt x="9005" y="180"/>
                  <a:pt x="9005" y="180"/>
                  <a:pt x="9005" y="180"/>
                </a:cubicBezTo>
                <a:lnTo>
                  <a:pt x="9005" y="180"/>
                </a:lnTo>
                <a:cubicBezTo>
                  <a:pt x="8990" y="180"/>
                  <a:pt x="8983" y="180"/>
                  <a:pt x="8979" y="180"/>
                </a:cubicBezTo>
                <a:cubicBezTo>
                  <a:pt x="8976" y="180"/>
                  <a:pt x="8976" y="180"/>
                  <a:pt x="8976" y="180"/>
                </a:cubicBezTo>
                <a:cubicBezTo>
                  <a:pt x="8961" y="180"/>
                  <a:pt x="8947" y="180"/>
                  <a:pt x="8932" y="184"/>
                </a:cubicBezTo>
                <a:cubicBezTo>
                  <a:pt x="8918" y="188"/>
                  <a:pt x="8903" y="195"/>
                  <a:pt x="8889" y="210"/>
                </a:cubicBezTo>
                <a:cubicBezTo>
                  <a:pt x="8875" y="210"/>
                  <a:pt x="8860" y="210"/>
                  <a:pt x="8849" y="210"/>
                </a:cubicBezTo>
                <a:cubicBezTo>
                  <a:pt x="8838" y="210"/>
                  <a:pt x="8831" y="210"/>
                  <a:pt x="8831" y="210"/>
                </a:cubicBezTo>
                <a:cubicBezTo>
                  <a:pt x="8817" y="210"/>
                  <a:pt x="8809" y="210"/>
                  <a:pt x="8806" y="210"/>
                </a:cubicBezTo>
                <a:cubicBezTo>
                  <a:pt x="8802" y="210"/>
                  <a:pt x="8802" y="210"/>
                  <a:pt x="8802" y="210"/>
                </a:cubicBezTo>
                <a:cubicBezTo>
                  <a:pt x="8788" y="210"/>
                  <a:pt x="8780" y="210"/>
                  <a:pt x="8777" y="210"/>
                </a:cubicBezTo>
                <a:cubicBezTo>
                  <a:pt x="8773" y="210"/>
                  <a:pt x="8773" y="210"/>
                  <a:pt x="8773" y="210"/>
                </a:cubicBezTo>
                <a:lnTo>
                  <a:pt x="8773" y="210"/>
                </a:lnTo>
                <a:lnTo>
                  <a:pt x="8773" y="210"/>
                </a:lnTo>
                <a:cubicBezTo>
                  <a:pt x="8759" y="225"/>
                  <a:pt x="8751" y="233"/>
                  <a:pt x="8748" y="237"/>
                </a:cubicBezTo>
                <a:cubicBezTo>
                  <a:pt x="8744" y="240"/>
                  <a:pt x="8744" y="240"/>
                  <a:pt x="8744" y="240"/>
                </a:cubicBezTo>
                <a:lnTo>
                  <a:pt x="8744" y="240"/>
                </a:lnTo>
                <a:cubicBezTo>
                  <a:pt x="8744" y="225"/>
                  <a:pt x="8744" y="218"/>
                  <a:pt x="8744" y="214"/>
                </a:cubicBezTo>
                <a:cubicBezTo>
                  <a:pt x="8744" y="210"/>
                  <a:pt x="8744" y="210"/>
                  <a:pt x="8744" y="210"/>
                </a:cubicBezTo>
                <a:lnTo>
                  <a:pt x="8744" y="210"/>
                </a:lnTo>
                <a:cubicBezTo>
                  <a:pt x="8730" y="225"/>
                  <a:pt x="8723" y="233"/>
                  <a:pt x="8719" y="237"/>
                </a:cubicBezTo>
                <a:cubicBezTo>
                  <a:pt x="8715" y="240"/>
                  <a:pt x="8715" y="240"/>
                  <a:pt x="8715" y="240"/>
                </a:cubicBezTo>
                <a:cubicBezTo>
                  <a:pt x="8701" y="240"/>
                  <a:pt x="8694" y="240"/>
                  <a:pt x="8690" y="240"/>
                </a:cubicBezTo>
                <a:cubicBezTo>
                  <a:pt x="8686" y="240"/>
                  <a:pt x="8686" y="240"/>
                  <a:pt x="8686" y="240"/>
                </a:cubicBezTo>
                <a:cubicBezTo>
                  <a:pt x="8686" y="240"/>
                  <a:pt x="8686" y="240"/>
                  <a:pt x="8683" y="240"/>
                </a:cubicBezTo>
                <a:cubicBezTo>
                  <a:pt x="8679" y="240"/>
                  <a:pt x="8672" y="240"/>
                  <a:pt x="8657" y="240"/>
                </a:cubicBezTo>
                <a:lnTo>
                  <a:pt x="8628" y="240"/>
                </a:lnTo>
                <a:lnTo>
                  <a:pt x="8628" y="240"/>
                </a:lnTo>
                <a:cubicBezTo>
                  <a:pt x="8628" y="240"/>
                  <a:pt x="8628" y="240"/>
                  <a:pt x="8599" y="240"/>
                </a:cubicBezTo>
                <a:cubicBezTo>
                  <a:pt x="8571" y="240"/>
                  <a:pt x="8571" y="240"/>
                  <a:pt x="8571" y="240"/>
                </a:cubicBezTo>
                <a:cubicBezTo>
                  <a:pt x="8556" y="240"/>
                  <a:pt x="8549" y="240"/>
                  <a:pt x="8545" y="240"/>
                </a:cubicBezTo>
                <a:cubicBezTo>
                  <a:pt x="8542" y="240"/>
                  <a:pt x="8542" y="240"/>
                  <a:pt x="8542" y="240"/>
                </a:cubicBezTo>
                <a:lnTo>
                  <a:pt x="8542" y="240"/>
                </a:lnTo>
                <a:cubicBezTo>
                  <a:pt x="8542" y="255"/>
                  <a:pt x="8542" y="263"/>
                  <a:pt x="8542" y="267"/>
                </a:cubicBezTo>
                <a:cubicBezTo>
                  <a:pt x="8542" y="270"/>
                  <a:pt x="8542" y="270"/>
                  <a:pt x="8542" y="270"/>
                </a:cubicBezTo>
                <a:cubicBezTo>
                  <a:pt x="8527" y="270"/>
                  <a:pt x="8520" y="270"/>
                  <a:pt x="8516" y="270"/>
                </a:cubicBezTo>
                <a:cubicBezTo>
                  <a:pt x="8513" y="270"/>
                  <a:pt x="8513" y="270"/>
                  <a:pt x="8513" y="270"/>
                </a:cubicBezTo>
                <a:lnTo>
                  <a:pt x="8513" y="270"/>
                </a:lnTo>
                <a:cubicBezTo>
                  <a:pt x="8498" y="270"/>
                  <a:pt x="8491" y="270"/>
                  <a:pt x="8487" y="270"/>
                </a:cubicBezTo>
                <a:cubicBezTo>
                  <a:pt x="8484" y="270"/>
                  <a:pt x="8484" y="270"/>
                  <a:pt x="8484" y="270"/>
                </a:cubicBezTo>
                <a:cubicBezTo>
                  <a:pt x="8469" y="270"/>
                  <a:pt x="8462" y="270"/>
                  <a:pt x="8458" y="270"/>
                </a:cubicBezTo>
                <a:cubicBezTo>
                  <a:pt x="8455" y="270"/>
                  <a:pt x="8455" y="270"/>
                  <a:pt x="8455" y="270"/>
                </a:cubicBezTo>
                <a:lnTo>
                  <a:pt x="8455" y="270"/>
                </a:lnTo>
                <a:lnTo>
                  <a:pt x="8455" y="270"/>
                </a:lnTo>
                <a:cubicBezTo>
                  <a:pt x="8411" y="285"/>
                  <a:pt x="8375" y="300"/>
                  <a:pt x="8339" y="312"/>
                </a:cubicBezTo>
                <a:cubicBezTo>
                  <a:pt x="8303" y="323"/>
                  <a:pt x="8266" y="330"/>
                  <a:pt x="8223" y="330"/>
                </a:cubicBezTo>
                <a:lnTo>
                  <a:pt x="8223" y="330"/>
                </a:lnTo>
                <a:cubicBezTo>
                  <a:pt x="8209" y="345"/>
                  <a:pt x="8201" y="353"/>
                  <a:pt x="8198" y="357"/>
                </a:cubicBezTo>
                <a:cubicBezTo>
                  <a:pt x="8194" y="361"/>
                  <a:pt x="8194" y="361"/>
                  <a:pt x="8194" y="361"/>
                </a:cubicBezTo>
                <a:lnTo>
                  <a:pt x="8194" y="361"/>
                </a:lnTo>
                <a:cubicBezTo>
                  <a:pt x="8180" y="361"/>
                  <a:pt x="8172" y="361"/>
                  <a:pt x="8169" y="361"/>
                </a:cubicBezTo>
                <a:cubicBezTo>
                  <a:pt x="8165" y="361"/>
                  <a:pt x="8165" y="361"/>
                  <a:pt x="8165" y="361"/>
                </a:cubicBezTo>
                <a:lnTo>
                  <a:pt x="8165" y="361"/>
                </a:lnTo>
                <a:cubicBezTo>
                  <a:pt x="8180" y="361"/>
                  <a:pt x="8187" y="361"/>
                  <a:pt x="8190" y="361"/>
                </a:cubicBezTo>
                <a:cubicBezTo>
                  <a:pt x="8194" y="361"/>
                  <a:pt x="8194" y="361"/>
                  <a:pt x="8194" y="361"/>
                </a:cubicBezTo>
                <a:cubicBezTo>
                  <a:pt x="8209" y="361"/>
                  <a:pt x="8216" y="361"/>
                  <a:pt x="8219" y="361"/>
                </a:cubicBezTo>
                <a:cubicBezTo>
                  <a:pt x="8223" y="361"/>
                  <a:pt x="8223" y="361"/>
                  <a:pt x="8223" y="361"/>
                </a:cubicBezTo>
                <a:cubicBezTo>
                  <a:pt x="8223" y="361"/>
                  <a:pt x="8223" y="361"/>
                  <a:pt x="8227" y="361"/>
                </a:cubicBezTo>
                <a:cubicBezTo>
                  <a:pt x="8230" y="361"/>
                  <a:pt x="8238" y="361"/>
                  <a:pt x="8252" y="361"/>
                </a:cubicBezTo>
                <a:lnTo>
                  <a:pt x="8252" y="361"/>
                </a:lnTo>
                <a:lnTo>
                  <a:pt x="8252" y="361"/>
                </a:lnTo>
                <a:cubicBezTo>
                  <a:pt x="8238" y="361"/>
                  <a:pt x="8223" y="361"/>
                  <a:pt x="8209" y="364"/>
                </a:cubicBezTo>
                <a:cubicBezTo>
                  <a:pt x="8194" y="368"/>
                  <a:pt x="8180" y="376"/>
                  <a:pt x="8165" y="391"/>
                </a:cubicBezTo>
                <a:cubicBezTo>
                  <a:pt x="8165" y="391"/>
                  <a:pt x="8165" y="391"/>
                  <a:pt x="8162" y="391"/>
                </a:cubicBezTo>
                <a:cubicBezTo>
                  <a:pt x="8158" y="391"/>
                  <a:pt x="8151" y="391"/>
                  <a:pt x="8136" y="391"/>
                </a:cubicBezTo>
                <a:lnTo>
                  <a:pt x="8136" y="391"/>
                </a:lnTo>
                <a:cubicBezTo>
                  <a:pt x="8122" y="391"/>
                  <a:pt x="8114" y="391"/>
                  <a:pt x="8107" y="391"/>
                </a:cubicBezTo>
                <a:cubicBezTo>
                  <a:pt x="8100" y="391"/>
                  <a:pt x="8093" y="391"/>
                  <a:pt x="8078" y="391"/>
                </a:cubicBezTo>
                <a:lnTo>
                  <a:pt x="8078" y="391"/>
                </a:lnTo>
                <a:lnTo>
                  <a:pt x="8078" y="391"/>
                </a:lnTo>
                <a:lnTo>
                  <a:pt x="8078" y="391"/>
                </a:lnTo>
                <a:lnTo>
                  <a:pt x="8078" y="391"/>
                </a:lnTo>
                <a:cubicBezTo>
                  <a:pt x="8093" y="391"/>
                  <a:pt x="8100" y="391"/>
                  <a:pt x="8104" y="391"/>
                </a:cubicBezTo>
                <a:cubicBezTo>
                  <a:pt x="8107" y="391"/>
                  <a:pt x="8107" y="391"/>
                  <a:pt x="8107" y="391"/>
                </a:cubicBezTo>
                <a:lnTo>
                  <a:pt x="8107" y="391"/>
                </a:lnTo>
                <a:lnTo>
                  <a:pt x="8107" y="391"/>
                </a:lnTo>
                <a:lnTo>
                  <a:pt x="8107" y="391"/>
                </a:lnTo>
                <a:lnTo>
                  <a:pt x="8107" y="391"/>
                </a:lnTo>
                <a:lnTo>
                  <a:pt x="8107" y="391"/>
                </a:lnTo>
                <a:lnTo>
                  <a:pt x="8107" y="391"/>
                </a:lnTo>
                <a:lnTo>
                  <a:pt x="8107" y="391"/>
                </a:lnTo>
                <a:lnTo>
                  <a:pt x="8107" y="391"/>
                </a:lnTo>
                <a:lnTo>
                  <a:pt x="8107" y="391"/>
                </a:lnTo>
                <a:cubicBezTo>
                  <a:pt x="8093" y="391"/>
                  <a:pt x="8086" y="391"/>
                  <a:pt x="8082" y="391"/>
                </a:cubicBezTo>
                <a:cubicBezTo>
                  <a:pt x="8078" y="391"/>
                  <a:pt x="8078" y="391"/>
                  <a:pt x="8078" y="391"/>
                </a:cubicBezTo>
                <a:cubicBezTo>
                  <a:pt x="8064" y="391"/>
                  <a:pt x="8057" y="391"/>
                  <a:pt x="8053" y="391"/>
                </a:cubicBezTo>
                <a:cubicBezTo>
                  <a:pt x="8049" y="391"/>
                  <a:pt x="8049" y="391"/>
                  <a:pt x="8049" y="391"/>
                </a:cubicBezTo>
                <a:lnTo>
                  <a:pt x="8049" y="391"/>
                </a:lnTo>
                <a:cubicBezTo>
                  <a:pt x="8064" y="391"/>
                  <a:pt x="8071" y="391"/>
                  <a:pt x="8075" y="391"/>
                </a:cubicBezTo>
                <a:cubicBezTo>
                  <a:pt x="8078" y="391"/>
                  <a:pt x="8078" y="391"/>
                  <a:pt x="8078" y="391"/>
                </a:cubicBezTo>
                <a:lnTo>
                  <a:pt x="8078" y="391"/>
                </a:lnTo>
                <a:cubicBezTo>
                  <a:pt x="8064" y="391"/>
                  <a:pt x="8057" y="391"/>
                  <a:pt x="8049" y="391"/>
                </a:cubicBezTo>
                <a:cubicBezTo>
                  <a:pt x="8042" y="391"/>
                  <a:pt x="8035" y="391"/>
                  <a:pt x="8020" y="391"/>
                </a:cubicBezTo>
                <a:lnTo>
                  <a:pt x="8020" y="391"/>
                </a:lnTo>
                <a:cubicBezTo>
                  <a:pt x="8006" y="406"/>
                  <a:pt x="7991" y="413"/>
                  <a:pt x="7977" y="417"/>
                </a:cubicBezTo>
                <a:cubicBezTo>
                  <a:pt x="7962" y="421"/>
                  <a:pt x="7948" y="421"/>
                  <a:pt x="7934" y="421"/>
                </a:cubicBezTo>
                <a:lnTo>
                  <a:pt x="7934" y="421"/>
                </a:lnTo>
                <a:cubicBezTo>
                  <a:pt x="7919" y="436"/>
                  <a:pt x="7912" y="443"/>
                  <a:pt x="7901" y="447"/>
                </a:cubicBezTo>
                <a:cubicBezTo>
                  <a:pt x="7890" y="451"/>
                  <a:pt x="7876" y="451"/>
                  <a:pt x="7847" y="451"/>
                </a:cubicBezTo>
                <a:cubicBezTo>
                  <a:pt x="7847" y="466"/>
                  <a:pt x="7847" y="473"/>
                  <a:pt x="7847" y="477"/>
                </a:cubicBezTo>
                <a:cubicBezTo>
                  <a:pt x="7847" y="481"/>
                  <a:pt x="7847" y="481"/>
                  <a:pt x="7847" y="481"/>
                </a:cubicBezTo>
                <a:cubicBezTo>
                  <a:pt x="7832" y="481"/>
                  <a:pt x="7825" y="481"/>
                  <a:pt x="7821" y="481"/>
                </a:cubicBezTo>
                <a:cubicBezTo>
                  <a:pt x="7818" y="481"/>
                  <a:pt x="7818" y="481"/>
                  <a:pt x="7818" y="481"/>
                </a:cubicBezTo>
                <a:lnTo>
                  <a:pt x="7818" y="481"/>
                </a:lnTo>
                <a:cubicBezTo>
                  <a:pt x="7803" y="481"/>
                  <a:pt x="7796" y="481"/>
                  <a:pt x="7792" y="481"/>
                </a:cubicBezTo>
                <a:cubicBezTo>
                  <a:pt x="7789" y="481"/>
                  <a:pt x="7789" y="481"/>
                  <a:pt x="7789" y="481"/>
                </a:cubicBezTo>
                <a:lnTo>
                  <a:pt x="7789" y="481"/>
                </a:lnTo>
                <a:cubicBezTo>
                  <a:pt x="7774" y="481"/>
                  <a:pt x="7767" y="481"/>
                  <a:pt x="7763" y="481"/>
                </a:cubicBezTo>
                <a:cubicBezTo>
                  <a:pt x="7760" y="481"/>
                  <a:pt x="7760" y="481"/>
                  <a:pt x="7760" y="481"/>
                </a:cubicBezTo>
                <a:cubicBezTo>
                  <a:pt x="7760" y="496"/>
                  <a:pt x="7760" y="503"/>
                  <a:pt x="7760" y="507"/>
                </a:cubicBezTo>
                <a:cubicBezTo>
                  <a:pt x="7760" y="511"/>
                  <a:pt x="7760" y="511"/>
                  <a:pt x="7760" y="511"/>
                </a:cubicBezTo>
                <a:cubicBezTo>
                  <a:pt x="7745" y="511"/>
                  <a:pt x="7738" y="511"/>
                  <a:pt x="7734" y="511"/>
                </a:cubicBezTo>
                <a:cubicBezTo>
                  <a:pt x="7731" y="511"/>
                  <a:pt x="7731" y="511"/>
                  <a:pt x="7731" y="511"/>
                </a:cubicBezTo>
                <a:lnTo>
                  <a:pt x="7731" y="511"/>
                </a:lnTo>
                <a:lnTo>
                  <a:pt x="7731" y="511"/>
                </a:lnTo>
                <a:cubicBezTo>
                  <a:pt x="7716" y="511"/>
                  <a:pt x="7709" y="511"/>
                  <a:pt x="7705" y="511"/>
                </a:cubicBezTo>
                <a:cubicBezTo>
                  <a:pt x="7702" y="511"/>
                  <a:pt x="7702" y="511"/>
                  <a:pt x="7702" y="511"/>
                </a:cubicBezTo>
                <a:lnTo>
                  <a:pt x="7702" y="511"/>
                </a:lnTo>
                <a:lnTo>
                  <a:pt x="7702" y="511"/>
                </a:lnTo>
                <a:cubicBezTo>
                  <a:pt x="7687" y="526"/>
                  <a:pt x="7680" y="533"/>
                  <a:pt x="7677" y="537"/>
                </a:cubicBezTo>
                <a:cubicBezTo>
                  <a:pt x="7673" y="541"/>
                  <a:pt x="7673" y="541"/>
                  <a:pt x="7673" y="541"/>
                </a:cubicBezTo>
                <a:lnTo>
                  <a:pt x="7673" y="541"/>
                </a:lnTo>
                <a:lnTo>
                  <a:pt x="7673" y="541"/>
                </a:lnTo>
                <a:lnTo>
                  <a:pt x="7673" y="541"/>
                </a:lnTo>
                <a:lnTo>
                  <a:pt x="7673" y="541"/>
                </a:lnTo>
                <a:cubicBezTo>
                  <a:pt x="7687" y="541"/>
                  <a:pt x="7695" y="541"/>
                  <a:pt x="7698" y="541"/>
                </a:cubicBezTo>
                <a:cubicBezTo>
                  <a:pt x="7702" y="541"/>
                  <a:pt x="7702" y="541"/>
                  <a:pt x="7702" y="541"/>
                </a:cubicBezTo>
                <a:cubicBezTo>
                  <a:pt x="7702" y="526"/>
                  <a:pt x="7709" y="518"/>
                  <a:pt x="7720" y="514"/>
                </a:cubicBezTo>
                <a:cubicBezTo>
                  <a:pt x="7731" y="511"/>
                  <a:pt x="7745" y="511"/>
                  <a:pt x="7760" y="511"/>
                </a:cubicBezTo>
                <a:lnTo>
                  <a:pt x="7760" y="511"/>
                </a:lnTo>
                <a:lnTo>
                  <a:pt x="7760" y="511"/>
                </a:lnTo>
                <a:lnTo>
                  <a:pt x="7760" y="511"/>
                </a:lnTo>
                <a:lnTo>
                  <a:pt x="7760" y="511"/>
                </a:lnTo>
                <a:lnTo>
                  <a:pt x="7760" y="511"/>
                </a:lnTo>
                <a:cubicBezTo>
                  <a:pt x="7760" y="511"/>
                  <a:pt x="7760" y="511"/>
                  <a:pt x="7763" y="511"/>
                </a:cubicBezTo>
                <a:cubicBezTo>
                  <a:pt x="7767" y="511"/>
                  <a:pt x="7774" y="511"/>
                  <a:pt x="7789" y="511"/>
                </a:cubicBezTo>
                <a:lnTo>
                  <a:pt x="7789" y="511"/>
                </a:lnTo>
                <a:lnTo>
                  <a:pt x="7789" y="511"/>
                </a:lnTo>
                <a:lnTo>
                  <a:pt x="7789" y="511"/>
                </a:lnTo>
                <a:lnTo>
                  <a:pt x="7789" y="511"/>
                </a:lnTo>
                <a:cubicBezTo>
                  <a:pt x="7803" y="511"/>
                  <a:pt x="7810" y="511"/>
                  <a:pt x="7814" y="511"/>
                </a:cubicBezTo>
                <a:cubicBezTo>
                  <a:pt x="7818" y="511"/>
                  <a:pt x="7818" y="511"/>
                  <a:pt x="7818" y="511"/>
                </a:cubicBez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cubicBezTo>
                  <a:pt x="7832" y="511"/>
                  <a:pt x="7839" y="511"/>
                  <a:pt x="7843" y="511"/>
                </a:cubicBezTo>
                <a:cubicBezTo>
                  <a:pt x="7847" y="511"/>
                  <a:pt x="7847" y="511"/>
                  <a:pt x="7847" y="511"/>
                </a:cubicBezTo>
                <a:lnTo>
                  <a:pt x="7847" y="511"/>
                </a:lnTo>
                <a:cubicBezTo>
                  <a:pt x="7861" y="496"/>
                  <a:pt x="7868" y="488"/>
                  <a:pt x="7872" y="484"/>
                </a:cubicBezTo>
                <a:cubicBezTo>
                  <a:pt x="7876" y="481"/>
                  <a:pt x="7876" y="481"/>
                  <a:pt x="7876" y="481"/>
                </a:cubicBezTo>
                <a:cubicBezTo>
                  <a:pt x="7861" y="496"/>
                  <a:pt x="7854" y="503"/>
                  <a:pt x="7850" y="507"/>
                </a:cubicBezTo>
                <a:cubicBezTo>
                  <a:pt x="7847" y="511"/>
                  <a:pt x="7847" y="511"/>
                  <a:pt x="7847" y="511"/>
                </a:cubicBezTo>
                <a:lnTo>
                  <a:pt x="7847" y="511"/>
                </a:lnTo>
                <a:lnTo>
                  <a:pt x="7847" y="511"/>
                </a:lnTo>
                <a:lnTo>
                  <a:pt x="7847" y="511"/>
                </a:lnTo>
                <a:cubicBezTo>
                  <a:pt x="7847" y="526"/>
                  <a:pt x="7847" y="533"/>
                  <a:pt x="7847" y="537"/>
                </a:cubicBezTo>
                <a:cubicBezTo>
                  <a:pt x="7847" y="541"/>
                  <a:pt x="7847" y="541"/>
                  <a:pt x="7847" y="541"/>
                </a:cubicBezTo>
                <a:cubicBezTo>
                  <a:pt x="7832" y="541"/>
                  <a:pt x="7825" y="541"/>
                  <a:pt x="7821" y="541"/>
                </a:cubicBezTo>
                <a:cubicBezTo>
                  <a:pt x="7818" y="541"/>
                  <a:pt x="7818" y="541"/>
                  <a:pt x="7818" y="541"/>
                </a:cubicBezTo>
                <a:lnTo>
                  <a:pt x="7818" y="541"/>
                </a:lnTo>
                <a:lnTo>
                  <a:pt x="7818" y="541"/>
                </a:lnTo>
                <a:lnTo>
                  <a:pt x="7818" y="541"/>
                </a:lnTo>
                <a:lnTo>
                  <a:pt x="7818" y="541"/>
                </a:lnTo>
                <a:lnTo>
                  <a:pt x="7818" y="541"/>
                </a:lnTo>
                <a:cubicBezTo>
                  <a:pt x="7803" y="556"/>
                  <a:pt x="7796" y="563"/>
                  <a:pt x="7792" y="567"/>
                </a:cubicBezTo>
                <a:cubicBezTo>
                  <a:pt x="7789" y="571"/>
                  <a:pt x="7789" y="571"/>
                  <a:pt x="7789" y="571"/>
                </a:cubicBezTo>
                <a:cubicBezTo>
                  <a:pt x="7803" y="571"/>
                  <a:pt x="7810" y="571"/>
                  <a:pt x="7814" y="571"/>
                </a:cubicBezTo>
                <a:cubicBezTo>
                  <a:pt x="7818" y="571"/>
                  <a:pt x="7818" y="571"/>
                  <a:pt x="7818" y="571"/>
                </a:cubicBezTo>
                <a:lnTo>
                  <a:pt x="7818" y="571"/>
                </a:lnTo>
                <a:cubicBezTo>
                  <a:pt x="7789" y="571"/>
                  <a:pt x="7774" y="571"/>
                  <a:pt x="7767" y="571"/>
                </a:cubicBezTo>
                <a:cubicBezTo>
                  <a:pt x="7760" y="571"/>
                  <a:pt x="7760" y="571"/>
                  <a:pt x="7760" y="571"/>
                </a:cubicBezTo>
                <a:lnTo>
                  <a:pt x="7760" y="571"/>
                </a:lnTo>
                <a:cubicBezTo>
                  <a:pt x="7760" y="586"/>
                  <a:pt x="7760" y="593"/>
                  <a:pt x="7760" y="597"/>
                </a:cubicBezTo>
                <a:cubicBezTo>
                  <a:pt x="7760" y="601"/>
                  <a:pt x="7760" y="601"/>
                  <a:pt x="7760" y="601"/>
                </a:cubicBezTo>
                <a:cubicBezTo>
                  <a:pt x="7745" y="601"/>
                  <a:pt x="7738" y="601"/>
                  <a:pt x="7734" y="601"/>
                </a:cubicBezTo>
                <a:cubicBezTo>
                  <a:pt x="7731" y="601"/>
                  <a:pt x="7731" y="601"/>
                  <a:pt x="7731" y="601"/>
                </a:cubicBezTo>
                <a:cubicBezTo>
                  <a:pt x="7716" y="616"/>
                  <a:pt x="7695" y="623"/>
                  <a:pt x="7673" y="631"/>
                </a:cubicBezTo>
                <a:cubicBezTo>
                  <a:pt x="7651" y="638"/>
                  <a:pt x="7629" y="646"/>
                  <a:pt x="7615" y="661"/>
                </a:cubicBezTo>
                <a:cubicBezTo>
                  <a:pt x="7601" y="661"/>
                  <a:pt x="7593" y="661"/>
                  <a:pt x="7590" y="661"/>
                </a:cubicBezTo>
                <a:cubicBezTo>
                  <a:pt x="7586" y="661"/>
                  <a:pt x="7586" y="661"/>
                  <a:pt x="7586" y="661"/>
                </a:cubicBezTo>
                <a:lnTo>
                  <a:pt x="7586" y="661"/>
                </a:lnTo>
                <a:cubicBezTo>
                  <a:pt x="7572" y="661"/>
                  <a:pt x="7564" y="661"/>
                  <a:pt x="7561" y="661"/>
                </a:cubicBezTo>
                <a:cubicBezTo>
                  <a:pt x="7557" y="661"/>
                  <a:pt x="7557" y="661"/>
                  <a:pt x="7557" y="661"/>
                </a:cubicBezTo>
                <a:lnTo>
                  <a:pt x="7557" y="661"/>
                </a:lnTo>
                <a:lnTo>
                  <a:pt x="7557" y="661"/>
                </a:lnTo>
                <a:cubicBezTo>
                  <a:pt x="7557" y="676"/>
                  <a:pt x="7557" y="683"/>
                  <a:pt x="7557" y="687"/>
                </a:cubicBezTo>
                <a:cubicBezTo>
                  <a:pt x="7557" y="691"/>
                  <a:pt x="7557" y="691"/>
                  <a:pt x="7557" y="691"/>
                </a:cubicBezTo>
                <a:lnTo>
                  <a:pt x="7557" y="691"/>
                </a:lnTo>
                <a:lnTo>
                  <a:pt x="7557" y="691"/>
                </a:lnTo>
                <a:cubicBezTo>
                  <a:pt x="7543" y="691"/>
                  <a:pt x="7535" y="691"/>
                  <a:pt x="7528" y="695"/>
                </a:cubicBezTo>
                <a:cubicBezTo>
                  <a:pt x="7521" y="698"/>
                  <a:pt x="7514" y="706"/>
                  <a:pt x="7499" y="721"/>
                </a:cubicBezTo>
                <a:lnTo>
                  <a:pt x="7499" y="721"/>
                </a:lnTo>
                <a:lnTo>
                  <a:pt x="7470" y="721"/>
                </a:lnTo>
                <a:cubicBezTo>
                  <a:pt x="7456" y="736"/>
                  <a:pt x="7449" y="744"/>
                  <a:pt x="7445" y="747"/>
                </a:cubicBezTo>
                <a:cubicBezTo>
                  <a:pt x="7441" y="751"/>
                  <a:pt x="7441" y="751"/>
                  <a:pt x="7441" y="751"/>
                </a:cubicBezTo>
                <a:lnTo>
                  <a:pt x="7441" y="751"/>
                </a:lnTo>
                <a:cubicBezTo>
                  <a:pt x="7427" y="751"/>
                  <a:pt x="7420" y="751"/>
                  <a:pt x="7416" y="751"/>
                </a:cubicBezTo>
                <a:cubicBezTo>
                  <a:pt x="7412" y="751"/>
                  <a:pt x="7412" y="751"/>
                  <a:pt x="7412" y="751"/>
                </a:cubicBezTo>
                <a:cubicBezTo>
                  <a:pt x="7412" y="766"/>
                  <a:pt x="7405" y="774"/>
                  <a:pt x="7394" y="777"/>
                </a:cubicBezTo>
                <a:cubicBezTo>
                  <a:pt x="7383" y="781"/>
                  <a:pt x="7369" y="781"/>
                  <a:pt x="7354" y="781"/>
                </a:cubicBezTo>
                <a:cubicBezTo>
                  <a:pt x="7354" y="796"/>
                  <a:pt x="7347" y="804"/>
                  <a:pt x="7336" y="807"/>
                </a:cubicBezTo>
                <a:cubicBezTo>
                  <a:pt x="7325" y="811"/>
                  <a:pt x="7311" y="811"/>
                  <a:pt x="7297" y="811"/>
                </a:cubicBezTo>
                <a:cubicBezTo>
                  <a:pt x="7297" y="826"/>
                  <a:pt x="7297" y="834"/>
                  <a:pt x="7297" y="837"/>
                </a:cubicBezTo>
                <a:cubicBezTo>
                  <a:pt x="7297" y="841"/>
                  <a:pt x="7297" y="841"/>
                  <a:pt x="7297" y="841"/>
                </a:cubicBezTo>
                <a:cubicBezTo>
                  <a:pt x="7282" y="841"/>
                  <a:pt x="7275" y="841"/>
                  <a:pt x="7271" y="841"/>
                </a:cubicBezTo>
                <a:cubicBezTo>
                  <a:pt x="7268" y="841"/>
                  <a:pt x="7268" y="841"/>
                  <a:pt x="7268" y="841"/>
                </a:cubicBezTo>
                <a:cubicBezTo>
                  <a:pt x="7268" y="841"/>
                  <a:pt x="7268" y="841"/>
                  <a:pt x="7264" y="845"/>
                </a:cubicBezTo>
                <a:cubicBezTo>
                  <a:pt x="7260" y="849"/>
                  <a:pt x="7253" y="856"/>
                  <a:pt x="7239" y="871"/>
                </a:cubicBezTo>
                <a:cubicBezTo>
                  <a:pt x="7224" y="871"/>
                  <a:pt x="7217" y="871"/>
                  <a:pt x="7206" y="875"/>
                </a:cubicBezTo>
                <a:cubicBezTo>
                  <a:pt x="7195" y="879"/>
                  <a:pt x="7181" y="886"/>
                  <a:pt x="7152" y="901"/>
                </a:cubicBezTo>
                <a:cubicBezTo>
                  <a:pt x="7137" y="916"/>
                  <a:pt x="7123" y="924"/>
                  <a:pt x="7108" y="931"/>
                </a:cubicBezTo>
                <a:cubicBezTo>
                  <a:pt x="7094" y="939"/>
                  <a:pt x="7079" y="946"/>
                  <a:pt x="7065" y="961"/>
                </a:cubicBezTo>
                <a:cubicBezTo>
                  <a:pt x="7050" y="961"/>
                  <a:pt x="7036" y="961"/>
                  <a:pt x="7025" y="965"/>
                </a:cubicBezTo>
                <a:cubicBezTo>
                  <a:pt x="7014" y="969"/>
                  <a:pt x="7007" y="976"/>
                  <a:pt x="7007" y="991"/>
                </a:cubicBezTo>
                <a:lnTo>
                  <a:pt x="7007" y="991"/>
                </a:lnTo>
                <a:cubicBezTo>
                  <a:pt x="7007" y="991"/>
                  <a:pt x="7000" y="991"/>
                  <a:pt x="6989" y="995"/>
                </a:cubicBezTo>
                <a:cubicBezTo>
                  <a:pt x="6978" y="999"/>
                  <a:pt x="6964" y="1006"/>
                  <a:pt x="6949" y="1021"/>
                </a:cubicBezTo>
                <a:cubicBezTo>
                  <a:pt x="6935" y="1021"/>
                  <a:pt x="6927" y="1021"/>
                  <a:pt x="6924" y="1021"/>
                </a:cubicBezTo>
                <a:cubicBezTo>
                  <a:pt x="6920" y="1021"/>
                  <a:pt x="6920" y="1021"/>
                  <a:pt x="6920" y="1021"/>
                </a:cubicBezTo>
                <a:cubicBezTo>
                  <a:pt x="6906" y="1036"/>
                  <a:pt x="6891" y="1044"/>
                  <a:pt x="6873" y="1051"/>
                </a:cubicBezTo>
                <a:cubicBezTo>
                  <a:pt x="6855" y="1059"/>
                  <a:pt x="6833" y="1066"/>
                  <a:pt x="6804" y="1082"/>
                </a:cubicBezTo>
                <a:lnTo>
                  <a:pt x="6804" y="1082"/>
                </a:lnTo>
                <a:cubicBezTo>
                  <a:pt x="6790" y="1082"/>
                  <a:pt x="6775" y="1089"/>
                  <a:pt x="6764" y="1097"/>
                </a:cubicBezTo>
                <a:cubicBezTo>
                  <a:pt x="6754" y="1104"/>
                  <a:pt x="6746" y="1112"/>
                  <a:pt x="6746" y="1112"/>
                </a:cubicBezTo>
                <a:cubicBezTo>
                  <a:pt x="6732" y="1127"/>
                  <a:pt x="6725" y="1134"/>
                  <a:pt x="6721" y="1138"/>
                </a:cubicBezTo>
                <a:cubicBezTo>
                  <a:pt x="6717" y="1142"/>
                  <a:pt x="6717" y="1142"/>
                  <a:pt x="6717" y="1142"/>
                </a:cubicBezTo>
                <a:lnTo>
                  <a:pt x="6717" y="1142"/>
                </a:lnTo>
                <a:cubicBezTo>
                  <a:pt x="6732" y="1142"/>
                  <a:pt x="6739" y="1142"/>
                  <a:pt x="6746" y="1142"/>
                </a:cubicBezTo>
                <a:cubicBezTo>
                  <a:pt x="6754" y="1142"/>
                  <a:pt x="6761" y="1142"/>
                  <a:pt x="6775" y="1142"/>
                </a:cubicBezTo>
                <a:cubicBezTo>
                  <a:pt x="6790" y="1127"/>
                  <a:pt x="6797" y="1119"/>
                  <a:pt x="6808" y="1119"/>
                </a:cubicBezTo>
                <a:cubicBezTo>
                  <a:pt x="6819" y="1119"/>
                  <a:pt x="6833" y="1127"/>
                  <a:pt x="6862" y="1142"/>
                </a:cubicBezTo>
                <a:cubicBezTo>
                  <a:pt x="6819" y="1157"/>
                  <a:pt x="6797" y="1164"/>
                  <a:pt x="6783" y="1172"/>
                </a:cubicBezTo>
                <a:cubicBezTo>
                  <a:pt x="6768" y="1179"/>
                  <a:pt x="6761" y="1187"/>
                  <a:pt x="6746" y="1202"/>
                </a:cubicBezTo>
                <a:lnTo>
                  <a:pt x="6746" y="1202"/>
                </a:lnTo>
                <a:lnTo>
                  <a:pt x="6746" y="1202"/>
                </a:lnTo>
                <a:lnTo>
                  <a:pt x="6746" y="1202"/>
                </a:lnTo>
                <a:lnTo>
                  <a:pt x="6746" y="1202"/>
                </a:lnTo>
                <a:lnTo>
                  <a:pt x="6746" y="1202"/>
                </a:lnTo>
                <a:lnTo>
                  <a:pt x="6746" y="1202"/>
                </a:lnTo>
                <a:lnTo>
                  <a:pt x="6746" y="1202"/>
                </a:lnTo>
                <a:lnTo>
                  <a:pt x="6746" y="1202"/>
                </a:lnTo>
                <a:cubicBezTo>
                  <a:pt x="6732" y="1232"/>
                  <a:pt x="6725" y="1247"/>
                  <a:pt x="6717" y="1258"/>
                </a:cubicBezTo>
                <a:cubicBezTo>
                  <a:pt x="6710" y="1269"/>
                  <a:pt x="6703" y="1277"/>
                  <a:pt x="6688" y="1292"/>
                </a:cubicBezTo>
                <a:cubicBezTo>
                  <a:pt x="6674" y="1292"/>
                  <a:pt x="6667" y="1292"/>
                  <a:pt x="6663" y="1292"/>
                </a:cubicBezTo>
                <a:cubicBezTo>
                  <a:pt x="6660" y="1292"/>
                  <a:pt x="6660" y="1292"/>
                  <a:pt x="6660" y="1292"/>
                </a:cubicBezTo>
                <a:cubicBezTo>
                  <a:pt x="6660" y="1292"/>
                  <a:pt x="6660" y="1292"/>
                  <a:pt x="6656" y="1292"/>
                </a:cubicBezTo>
                <a:cubicBezTo>
                  <a:pt x="6652" y="1292"/>
                  <a:pt x="6645" y="1292"/>
                  <a:pt x="6631" y="1292"/>
                </a:cubicBezTo>
                <a:lnTo>
                  <a:pt x="6631" y="1292"/>
                </a:lnTo>
                <a:cubicBezTo>
                  <a:pt x="6631" y="1292"/>
                  <a:pt x="6631" y="1292"/>
                  <a:pt x="6627" y="1288"/>
                </a:cubicBezTo>
                <a:cubicBezTo>
                  <a:pt x="6623" y="1284"/>
                  <a:pt x="6616" y="1277"/>
                  <a:pt x="6602" y="1262"/>
                </a:cubicBezTo>
                <a:cubicBezTo>
                  <a:pt x="6616" y="1262"/>
                  <a:pt x="6623" y="1262"/>
                  <a:pt x="6627" y="1262"/>
                </a:cubicBezTo>
                <a:cubicBezTo>
                  <a:pt x="6631" y="1262"/>
                  <a:pt x="6631" y="1262"/>
                  <a:pt x="6631" y="1262"/>
                </a:cubicBezTo>
                <a:cubicBezTo>
                  <a:pt x="6486" y="1322"/>
                  <a:pt x="6413" y="1352"/>
                  <a:pt x="6377" y="1367"/>
                </a:cubicBezTo>
                <a:cubicBezTo>
                  <a:pt x="6341" y="1382"/>
                  <a:pt x="6341" y="1382"/>
                  <a:pt x="6341" y="1382"/>
                </a:cubicBezTo>
                <a:cubicBezTo>
                  <a:pt x="6341" y="1397"/>
                  <a:pt x="6341" y="1404"/>
                  <a:pt x="6334" y="1416"/>
                </a:cubicBezTo>
                <a:cubicBezTo>
                  <a:pt x="6327" y="1427"/>
                  <a:pt x="6312" y="1442"/>
                  <a:pt x="6283" y="1472"/>
                </a:cubicBezTo>
                <a:cubicBezTo>
                  <a:pt x="6327" y="1457"/>
                  <a:pt x="6348" y="1450"/>
                  <a:pt x="6363" y="1446"/>
                </a:cubicBezTo>
                <a:cubicBezTo>
                  <a:pt x="6377" y="1442"/>
                  <a:pt x="6384" y="1442"/>
                  <a:pt x="6399" y="1442"/>
                </a:cubicBezTo>
                <a:cubicBezTo>
                  <a:pt x="6413" y="1427"/>
                  <a:pt x="6428" y="1412"/>
                  <a:pt x="6442" y="1401"/>
                </a:cubicBezTo>
                <a:cubicBezTo>
                  <a:pt x="6457" y="1389"/>
                  <a:pt x="6471" y="1382"/>
                  <a:pt x="6486" y="1382"/>
                </a:cubicBezTo>
                <a:cubicBezTo>
                  <a:pt x="6486" y="1367"/>
                  <a:pt x="6486" y="1359"/>
                  <a:pt x="6486" y="1356"/>
                </a:cubicBezTo>
                <a:cubicBezTo>
                  <a:pt x="6486" y="1352"/>
                  <a:pt x="6486" y="1352"/>
                  <a:pt x="6486" y="1352"/>
                </a:cubicBezTo>
                <a:cubicBezTo>
                  <a:pt x="6500" y="1337"/>
                  <a:pt x="6508" y="1329"/>
                  <a:pt x="6511" y="1326"/>
                </a:cubicBezTo>
                <a:cubicBezTo>
                  <a:pt x="6515" y="1322"/>
                  <a:pt x="6515" y="1322"/>
                  <a:pt x="6515" y="1322"/>
                </a:cubicBezTo>
                <a:cubicBezTo>
                  <a:pt x="6515" y="1322"/>
                  <a:pt x="6515" y="1322"/>
                  <a:pt x="6518" y="1322"/>
                </a:cubicBezTo>
                <a:cubicBezTo>
                  <a:pt x="6522" y="1322"/>
                  <a:pt x="6529" y="1322"/>
                  <a:pt x="6544" y="1322"/>
                </a:cubicBezTo>
                <a:cubicBezTo>
                  <a:pt x="6544" y="1337"/>
                  <a:pt x="6544" y="1344"/>
                  <a:pt x="6544" y="1348"/>
                </a:cubicBezTo>
                <a:cubicBezTo>
                  <a:pt x="6544" y="1352"/>
                  <a:pt x="6544" y="1352"/>
                  <a:pt x="6544" y="1352"/>
                </a:cubicBezTo>
                <a:cubicBezTo>
                  <a:pt x="6544" y="1352"/>
                  <a:pt x="6544" y="1352"/>
                  <a:pt x="6547" y="1356"/>
                </a:cubicBezTo>
                <a:cubicBezTo>
                  <a:pt x="6551" y="1359"/>
                  <a:pt x="6558" y="1367"/>
                  <a:pt x="6573" y="1382"/>
                </a:cubicBezTo>
                <a:cubicBezTo>
                  <a:pt x="6558" y="1382"/>
                  <a:pt x="6551" y="1382"/>
                  <a:pt x="6547" y="1382"/>
                </a:cubicBezTo>
                <a:cubicBezTo>
                  <a:pt x="6544" y="1382"/>
                  <a:pt x="6544" y="1382"/>
                  <a:pt x="6544" y="1382"/>
                </a:cubicBezTo>
                <a:lnTo>
                  <a:pt x="6515" y="1412"/>
                </a:lnTo>
                <a:cubicBezTo>
                  <a:pt x="6500" y="1412"/>
                  <a:pt x="6486" y="1419"/>
                  <a:pt x="6471" y="1427"/>
                </a:cubicBezTo>
                <a:cubicBezTo>
                  <a:pt x="6457" y="1434"/>
                  <a:pt x="6442" y="1442"/>
                  <a:pt x="6428" y="1442"/>
                </a:cubicBezTo>
                <a:cubicBezTo>
                  <a:pt x="6428" y="1442"/>
                  <a:pt x="6428" y="1442"/>
                  <a:pt x="6424" y="1446"/>
                </a:cubicBezTo>
                <a:cubicBezTo>
                  <a:pt x="6421" y="1450"/>
                  <a:pt x="6413" y="1457"/>
                  <a:pt x="6399" y="1472"/>
                </a:cubicBezTo>
                <a:lnTo>
                  <a:pt x="6370" y="1502"/>
                </a:lnTo>
                <a:cubicBezTo>
                  <a:pt x="6355" y="1517"/>
                  <a:pt x="6341" y="1532"/>
                  <a:pt x="6327" y="1543"/>
                </a:cubicBezTo>
                <a:cubicBezTo>
                  <a:pt x="6312" y="1555"/>
                  <a:pt x="6298" y="1562"/>
                  <a:pt x="6283" y="1562"/>
                </a:cubicBezTo>
                <a:cubicBezTo>
                  <a:pt x="6283" y="1562"/>
                  <a:pt x="6276" y="1562"/>
                  <a:pt x="6265" y="1562"/>
                </a:cubicBezTo>
                <a:cubicBezTo>
                  <a:pt x="6254" y="1562"/>
                  <a:pt x="6240" y="1562"/>
                  <a:pt x="6225" y="1562"/>
                </a:cubicBezTo>
                <a:cubicBezTo>
                  <a:pt x="6225" y="1562"/>
                  <a:pt x="6218" y="1570"/>
                  <a:pt x="6207" y="1577"/>
                </a:cubicBezTo>
                <a:cubicBezTo>
                  <a:pt x="6196" y="1585"/>
                  <a:pt x="6182" y="1592"/>
                  <a:pt x="6167" y="1592"/>
                </a:cubicBezTo>
                <a:lnTo>
                  <a:pt x="6167" y="1592"/>
                </a:lnTo>
                <a:cubicBezTo>
                  <a:pt x="6167" y="1592"/>
                  <a:pt x="6167" y="1592"/>
                  <a:pt x="6164" y="1592"/>
                </a:cubicBezTo>
                <a:cubicBezTo>
                  <a:pt x="6160" y="1592"/>
                  <a:pt x="6153" y="1592"/>
                  <a:pt x="6138" y="1592"/>
                </a:cubicBezTo>
                <a:cubicBezTo>
                  <a:pt x="6124" y="1607"/>
                  <a:pt x="6102" y="1622"/>
                  <a:pt x="6080" y="1634"/>
                </a:cubicBezTo>
                <a:cubicBezTo>
                  <a:pt x="6059" y="1645"/>
                  <a:pt x="6037" y="1652"/>
                  <a:pt x="6023" y="1652"/>
                </a:cubicBezTo>
                <a:cubicBezTo>
                  <a:pt x="5994" y="1667"/>
                  <a:pt x="5965" y="1675"/>
                  <a:pt x="5939" y="1686"/>
                </a:cubicBezTo>
                <a:cubicBezTo>
                  <a:pt x="5914" y="1697"/>
                  <a:pt x="5892" y="1712"/>
                  <a:pt x="5878" y="1742"/>
                </a:cubicBezTo>
                <a:cubicBezTo>
                  <a:pt x="5878" y="1742"/>
                  <a:pt x="5878" y="1742"/>
                  <a:pt x="5874" y="1746"/>
                </a:cubicBezTo>
                <a:cubicBezTo>
                  <a:pt x="5871" y="1750"/>
                  <a:pt x="5863" y="1757"/>
                  <a:pt x="5849" y="1772"/>
                </a:cubicBezTo>
                <a:cubicBezTo>
                  <a:pt x="5718" y="1878"/>
                  <a:pt x="5653" y="1930"/>
                  <a:pt x="5621" y="1960"/>
                </a:cubicBezTo>
                <a:cubicBezTo>
                  <a:pt x="5588" y="1990"/>
                  <a:pt x="5588" y="1998"/>
                  <a:pt x="5588" y="2013"/>
                </a:cubicBezTo>
                <a:cubicBezTo>
                  <a:pt x="5603" y="2013"/>
                  <a:pt x="5610" y="2013"/>
                  <a:pt x="5617" y="2013"/>
                </a:cubicBezTo>
                <a:cubicBezTo>
                  <a:pt x="5624" y="2013"/>
                  <a:pt x="5632" y="2013"/>
                  <a:pt x="5646" y="2013"/>
                </a:cubicBezTo>
                <a:lnTo>
                  <a:pt x="5646" y="2013"/>
                </a:lnTo>
                <a:cubicBezTo>
                  <a:pt x="5646" y="2028"/>
                  <a:pt x="5639" y="2035"/>
                  <a:pt x="5632" y="2043"/>
                </a:cubicBezTo>
                <a:cubicBezTo>
                  <a:pt x="5624" y="2050"/>
                  <a:pt x="5617" y="2058"/>
                  <a:pt x="5617" y="2073"/>
                </a:cubicBezTo>
                <a:cubicBezTo>
                  <a:pt x="5603" y="2073"/>
                  <a:pt x="5595" y="2065"/>
                  <a:pt x="5592" y="2062"/>
                </a:cubicBezTo>
                <a:cubicBezTo>
                  <a:pt x="5588" y="2058"/>
                  <a:pt x="5588" y="2058"/>
                  <a:pt x="5588" y="2073"/>
                </a:cubicBezTo>
                <a:cubicBezTo>
                  <a:pt x="5501" y="2133"/>
                  <a:pt x="5458" y="2163"/>
                  <a:pt x="5433" y="2182"/>
                </a:cubicBezTo>
                <a:cubicBezTo>
                  <a:pt x="5407" y="2201"/>
                  <a:pt x="5400" y="2208"/>
                  <a:pt x="5386" y="2223"/>
                </a:cubicBezTo>
                <a:cubicBezTo>
                  <a:pt x="5414" y="2223"/>
                  <a:pt x="5436" y="2208"/>
                  <a:pt x="5458" y="2197"/>
                </a:cubicBezTo>
                <a:cubicBezTo>
                  <a:pt x="5480" y="2186"/>
                  <a:pt x="5501" y="2178"/>
                  <a:pt x="5530" y="2193"/>
                </a:cubicBezTo>
                <a:cubicBezTo>
                  <a:pt x="5516" y="2193"/>
                  <a:pt x="5501" y="2201"/>
                  <a:pt x="5483" y="2216"/>
                </a:cubicBezTo>
                <a:cubicBezTo>
                  <a:pt x="5465" y="2231"/>
                  <a:pt x="5443" y="2253"/>
                  <a:pt x="5414" y="2283"/>
                </a:cubicBezTo>
                <a:cubicBezTo>
                  <a:pt x="5342" y="2328"/>
                  <a:pt x="5277" y="2366"/>
                  <a:pt x="5212" y="2441"/>
                </a:cubicBezTo>
                <a:cubicBezTo>
                  <a:pt x="5147" y="2516"/>
                  <a:pt x="5082" y="2629"/>
                  <a:pt x="5009" y="2824"/>
                </a:cubicBezTo>
                <a:cubicBezTo>
                  <a:pt x="5009" y="2839"/>
                  <a:pt x="5009" y="2846"/>
                  <a:pt x="5009" y="2850"/>
                </a:cubicBezTo>
                <a:cubicBezTo>
                  <a:pt x="5009" y="2854"/>
                  <a:pt x="5009" y="2854"/>
                  <a:pt x="5009" y="2854"/>
                </a:cubicBezTo>
                <a:cubicBezTo>
                  <a:pt x="5009" y="2854"/>
                  <a:pt x="5009" y="2861"/>
                  <a:pt x="5009" y="2873"/>
                </a:cubicBezTo>
                <a:cubicBezTo>
                  <a:pt x="5009" y="2884"/>
                  <a:pt x="5009" y="2899"/>
                  <a:pt x="5009" y="2914"/>
                </a:cubicBezTo>
                <a:cubicBezTo>
                  <a:pt x="5024" y="2914"/>
                  <a:pt x="5031" y="2914"/>
                  <a:pt x="5038" y="2910"/>
                </a:cubicBezTo>
                <a:cubicBezTo>
                  <a:pt x="5045" y="2907"/>
                  <a:pt x="5053" y="2899"/>
                  <a:pt x="5067" y="2884"/>
                </a:cubicBezTo>
                <a:cubicBezTo>
                  <a:pt x="5067" y="2884"/>
                  <a:pt x="5067" y="2884"/>
                  <a:pt x="5071" y="2884"/>
                </a:cubicBezTo>
                <a:cubicBezTo>
                  <a:pt x="5074" y="2884"/>
                  <a:pt x="5082" y="2884"/>
                  <a:pt x="5096" y="2884"/>
                </a:cubicBezTo>
                <a:cubicBezTo>
                  <a:pt x="5096" y="2884"/>
                  <a:pt x="5096" y="2884"/>
                  <a:pt x="5100" y="2888"/>
                </a:cubicBezTo>
                <a:cubicBezTo>
                  <a:pt x="5103" y="2892"/>
                  <a:pt x="5110" y="2899"/>
                  <a:pt x="5125" y="2914"/>
                </a:cubicBezTo>
                <a:cubicBezTo>
                  <a:pt x="5110" y="2914"/>
                  <a:pt x="5103" y="2922"/>
                  <a:pt x="5096" y="2933"/>
                </a:cubicBezTo>
                <a:cubicBezTo>
                  <a:pt x="5089" y="2944"/>
                  <a:pt x="5082" y="2959"/>
                  <a:pt x="5067" y="2974"/>
                </a:cubicBezTo>
                <a:cubicBezTo>
                  <a:pt x="5082" y="2974"/>
                  <a:pt x="5089" y="2982"/>
                  <a:pt x="5096" y="2989"/>
                </a:cubicBezTo>
                <a:cubicBezTo>
                  <a:pt x="5103" y="2997"/>
                  <a:pt x="5110" y="3004"/>
                  <a:pt x="5125" y="3004"/>
                </a:cubicBezTo>
                <a:cubicBezTo>
                  <a:pt x="5110" y="3019"/>
                  <a:pt x="5103" y="3034"/>
                  <a:pt x="5100" y="3045"/>
                </a:cubicBezTo>
                <a:cubicBezTo>
                  <a:pt x="5096" y="3057"/>
                  <a:pt x="5096" y="3064"/>
                  <a:pt x="5096" y="3064"/>
                </a:cubicBezTo>
                <a:cubicBezTo>
                  <a:pt x="5110" y="3064"/>
                  <a:pt x="5139" y="3064"/>
                  <a:pt x="5172" y="3057"/>
                </a:cubicBezTo>
                <a:cubicBezTo>
                  <a:pt x="5205" y="3049"/>
                  <a:pt x="5241" y="3034"/>
                  <a:pt x="5270" y="3004"/>
                </a:cubicBezTo>
                <a:cubicBezTo>
                  <a:pt x="5270" y="3004"/>
                  <a:pt x="5270" y="2997"/>
                  <a:pt x="5273" y="2989"/>
                </a:cubicBezTo>
                <a:cubicBezTo>
                  <a:pt x="5277" y="2982"/>
                  <a:pt x="5284" y="2974"/>
                  <a:pt x="5299" y="2974"/>
                </a:cubicBezTo>
                <a:cubicBezTo>
                  <a:pt x="5458" y="2764"/>
                  <a:pt x="5552" y="2659"/>
                  <a:pt x="5610" y="2606"/>
                </a:cubicBezTo>
                <a:cubicBezTo>
                  <a:pt x="5668" y="2554"/>
                  <a:pt x="5690" y="2554"/>
                  <a:pt x="5704" y="2554"/>
                </a:cubicBezTo>
                <a:lnTo>
                  <a:pt x="5733" y="2554"/>
                </a:lnTo>
                <a:cubicBezTo>
                  <a:pt x="5776" y="2554"/>
                  <a:pt x="5813" y="2531"/>
                  <a:pt x="5845" y="2505"/>
                </a:cubicBezTo>
                <a:cubicBezTo>
                  <a:pt x="5878" y="2478"/>
                  <a:pt x="5907" y="2448"/>
                  <a:pt x="5936" y="2433"/>
                </a:cubicBezTo>
                <a:cubicBezTo>
                  <a:pt x="5950" y="2418"/>
                  <a:pt x="5972" y="2403"/>
                  <a:pt x="5994" y="2385"/>
                </a:cubicBezTo>
                <a:cubicBezTo>
                  <a:pt x="6015" y="2366"/>
                  <a:pt x="6037" y="2343"/>
                  <a:pt x="6051" y="2313"/>
                </a:cubicBezTo>
                <a:cubicBezTo>
                  <a:pt x="6080" y="2298"/>
                  <a:pt x="6095" y="2291"/>
                  <a:pt x="6135" y="2264"/>
                </a:cubicBezTo>
                <a:cubicBezTo>
                  <a:pt x="6175" y="2238"/>
                  <a:pt x="6240" y="2193"/>
                  <a:pt x="6370" y="2103"/>
                </a:cubicBezTo>
                <a:cubicBezTo>
                  <a:pt x="6384" y="2103"/>
                  <a:pt x="6399" y="2103"/>
                  <a:pt x="6413" y="2103"/>
                </a:cubicBezTo>
                <a:cubicBezTo>
                  <a:pt x="6428" y="2103"/>
                  <a:pt x="6442" y="2103"/>
                  <a:pt x="6457" y="2103"/>
                </a:cubicBezTo>
                <a:cubicBezTo>
                  <a:pt x="6471" y="2073"/>
                  <a:pt x="6479" y="2058"/>
                  <a:pt x="6486" y="2047"/>
                </a:cubicBezTo>
                <a:cubicBezTo>
                  <a:pt x="6493" y="2035"/>
                  <a:pt x="6500" y="2028"/>
                  <a:pt x="6515" y="2013"/>
                </a:cubicBezTo>
                <a:cubicBezTo>
                  <a:pt x="6529" y="2013"/>
                  <a:pt x="6536" y="2013"/>
                  <a:pt x="6544" y="2017"/>
                </a:cubicBezTo>
                <a:cubicBezTo>
                  <a:pt x="6551" y="2020"/>
                  <a:pt x="6558" y="2028"/>
                  <a:pt x="6573" y="2043"/>
                </a:cubicBezTo>
                <a:cubicBezTo>
                  <a:pt x="6544" y="2058"/>
                  <a:pt x="6529" y="2065"/>
                  <a:pt x="6522" y="2073"/>
                </a:cubicBezTo>
                <a:cubicBezTo>
                  <a:pt x="6515" y="2080"/>
                  <a:pt x="6515" y="2088"/>
                  <a:pt x="6515" y="2103"/>
                </a:cubicBezTo>
                <a:cubicBezTo>
                  <a:pt x="6558" y="2118"/>
                  <a:pt x="6587" y="2103"/>
                  <a:pt x="6616" y="2080"/>
                </a:cubicBezTo>
                <a:cubicBezTo>
                  <a:pt x="6645" y="2058"/>
                  <a:pt x="6674" y="2028"/>
                  <a:pt x="6717" y="2013"/>
                </a:cubicBezTo>
                <a:cubicBezTo>
                  <a:pt x="6717" y="2013"/>
                  <a:pt x="6717" y="2013"/>
                  <a:pt x="6746" y="2013"/>
                </a:cubicBezTo>
                <a:cubicBezTo>
                  <a:pt x="6775" y="2013"/>
                  <a:pt x="6775" y="2013"/>
                  <a:pt x="6804" y="1983"/>
                </a:cubicBezTo>
                <a:cubicBezTo>
                  <a:pt x="6833" y="1968"/>
                  <a:pt x="6862" y="1953"/>
                  <a:pt x="6891" y="1938"/>
                </a:cubicBezTo>
                <a:cubicBezTo>
                  <a:pt x="6920" y="1923"/>
                  <a:pt x="6949" y="1908"/>
                  <a:pt x="6978" y="1893"/>
                </a:cubicBezTo>
                <a:cubicBezTo>
                  <a:pt x="6992" y="1893"/>
                  <a:pt x="7000" y="1893"/>
                  <a:pt x="7014" y="1885"/>
                </a:cubicBezTo>
                <a:cubicBezTo>
                  <a:pt x="7029" y="1878"/>
                  <a:pt x="7050" y="1863"/>
                  <a:pt x="7094" y="1833"/>
                </a:cubicBezTo>
                <a:cubicBezTo>
                  <a:pt x="7123" y="1833"/>
                  <a:pt x="7137" y="1833"/>
                  <a:pt x="7145" y="1833"/>
                </a:cubicBezTo>
                <a:cubicBezTo>
                  <a:pt x="7152" y="1833"/>
                  <a:pt x="7152" y="1833"/>
                  <a:pt x="7152" y="1833"/>
                </a:cubicBezTo>
                <a:cubicBezTo>
                  <a:pt x="7152" y="1818"/>
                  <a:pt x="7152" y="1810"/>
                  <a:pt x="7155" y="1806"/>
                </a:cubicBezTo>
                <a:cubicBezTo>
                  <a:pt x="7159" y="1803"/>
                  <a:pt x="7166" y="1803"/>
                  <a:pt x="7181" y="1803"/>
                </a:cubicBezTo>
                <a:cubicBezTo>
                  <a:pt x="7224" y="1772"/>
                  <a:pt x="7246" y="1757"/>
                  <a:pt x="7260" y="1746"/>
                </a:cubicBezTo>
                <a:cubicBezTo>
                  <a:pt x="7275" y="1735"/>
                  <a:pt x="7282" y="1727"/>
                  <a:pt x="7297" y="1712"/>
                </a:cubicBezTo>
                <a:cubicBezTo>
                  <a:pt x="7297" y="1697"/>
                  <a:pt x="7297" y="1690"/>
                  <a:pt x="7297" y="1686"/>
                </a:cubicBezTo>
                <a:cubicBezTo>
                  <a:pt x="7297" y="1682"/>
                  <a:pt x="7297" y="1682"/>
                  <a:pt x="7297" y="1682"/>
                </a:cubicBezTo>
                <a:cubicBezTo>
                  <a:pt x="7297" y="1682"/>
                  <a:pt x="7297" y="1682"/>
                  <a:pt x="7300" y="1686"/>
                </a:cubicBezTo>
                <a:cubicBezTo>
                  <a:pt x="7304" y="1690"/>
                  <a:pt x="7311" y="1697"/>
                  <a:pt x="7325" y="1712"/>
                </a:cubicBezTo>
                <a:lnTo>
                  <a:pt x="7325" y="1712"/>
                </a:lnTo>
                <a:lnTo>
                  <a:pt x="7325" y="1712"/>
                </a:lnTo>
                <a:lnTo>
                  <a:pt x="7325" y="1712"/>
                </a:lnTo>
                <a:lnTo>
                  <a:pt x="7325" y="1712"/>
                </a:lnTo>
                <a:lnTo>
                  <a:pt x="7325" y="1712"/>
                </a:lnTo>
                <a:lnTo>
                  <a:pt x="7325" y="1712"/>
                </a:lnTo>
                <a:cubicBezTo>
                  <a:pt x="7325" y="1727"/>
                  <a:pt x="7333" y="1735"/>
                  <a:pt x="7344" y="1739"/>
                </a:cubicBezTo>
                <a:cubicBezTo>
                  <a:pt x="7354" y="1742"/>
                  <a:pt x="7369" y="1742"/>
                  <a:pt x="7383" y="1742"/>
                </a:cubicBezTo>
                <a:cubicBezTo>
                  <a:pt x="7383" y="1757"/>
                  <a:pt x="7383" y="1765"/>
                  <a:pt x="7383" y="1769"/>
                </a:cubicBezTo>
                <a:cubicBezTo>
                  <a:pt x="7383" y="1772"/>
                  <a:pt x="7383" y="1772"/>
                  <a:pt x="7383" y="1772"/>
                </a:cubicBezTo>
                <a:cubicBezTo>
                  <a:pt x="7499" y="1772"/>
                  <a:pt x="7601" y="1727"/>
                  <a:pt x="7698" y="1675"/>
                </a:cubicBezTo>
                <a:cubicBezTo>
                  <a:pt x="7796" y="1622"/>
                  <a:pt x="7890" y="1562"/>
                  <a:pt x="7991" y="1532"/>
                </a:cubicBezTo>
                <a:cubicBezTo>
                  <a:pt x="8006" y="1532"/>
                  <a:pt x="8020" y="1532"/>
                  <a:pt x="8038" y="1532"/>
                </a:cubicBezTo>
                <a:cubicBezTo>
                  <a:pt x="8057" y="1532"/>
                  <a:pt x="8078" y="1532"/>
                  <a:pt x="8107" y="1532"/>
                </a:cubicBezTo>
                <a:cubicBezTo>
                  <a:pt x="8151" y="1517"/>
                  <a:pt x="8172" y="1510"/>
                  <a:pt x="8187" y="1502"/>
                </a:cubicBezTo>
                <a:cubicBezTo>
                  <a:pt x="8201" y="1495"/>
                  <a:pt x="8209" y="1487"/>
                  <a:pt x="8223" y="1472"/>
                </a:cubicBezTo>
                <a:cubicBezTo>
                  <a:pt x="8209" y="1472"/>
                  <a:pt x="8201" y="1472"/>
                  <a:pt x="8198" y="1472"/>
                </a:cubicBezTo>
                <a:cubicBezTo>
                  <a:pt x="8194" y="1472"/>
                  <a:pt x="8194" y="1472"/>
                  <a:pt x="8194" y="1472"/>
                </a:cubicBezTo>
                <a:cubicBezTo>
                  <a:pt x="8194" y="1472"/>
                  <a:pt x="8187" y="1472"/>
                  <a:pt x="8176" y="1476"/>
                </a:cubicBezTo>
                <a:cubicBezTo>
                  <a:pt x="8165" y="1480"/>
                  <a:pt x="8151" y="1487"/>
                  <a:pt x="8136" y="1502"/>
                </a:cubicBezTo>
                <a:cubicBezTo>
                  <a:pt x="8122" y="1502"/>
                  <a:pt x="8114" y="1502"/>
                  <a:pt x="8111" y="1502"/>
                </a:cubicBezTo>
                <a:cubicBezTo>
                  <a:pt x="8107" y="1502"/>
                  <a:pt x="8107" y="1502"/>
                  <a:pt x="8107" y="1502"/>
                </a:cubicBezTo>
                <a:cubicBezTo>
                  <a:pt x="8107" y="1502"/>
                  <a:pt x="8107" y="1502"/>
                  <a:pt x="8104" y="1502"/>
                </a:cubicBezTo>
                <a:cubicBezTo>
                  <a:pt x="8100" y="1502"/>
                  <a:pt x="8093" y="1502"/>
                  <a:pt x="8078" y="1502"/>
                </a:cubicBezTo>
                <a:cubicBezTo>
                  <a:pt x="8078" y="1487"/>
                  <a:pt x="8078" y="1480"/>
                  <a:pt x="8078" y="1476"/>
                </a:cubicBezTo>
                <a:cubicBezTo>
                  <a:pt x="8078" y="1472"/>
                  <a:pt x="8078" y="1472"/>
                  <a:pt x="8078" y="1472"/>
                </a:cubicBezTo>
                <a:lnTo>
                  <a:pt x="8049" y="1472"/>
                </a:lnTo>
                <a:cubicBezTo>
                  <a:pt x="8035" y="1457"/>
                  <a:pt x="8028" y="1450"/>
                  <a:pt x="8020" y="1446"/>
                </a:cubicBezTo>
                <a:cubicBezTo>
                  <a:pt x="8013" y="1442"/>
                  <a:pt x="8006" y="1442"/>
                  <a:pt x="7991" y="1442"/>
                </a:cubicBezTo>
                <a:cubicBezTo>
                  <a:pt x="7991" y="1427"/>
                  <a:pt x="7991" y="1419"/>
                  <a:pt x="7991" y="1416"/>
                </a:cubicBezTo>
                <a:cubicBezTo>
                  <a:pt x="7991" y="1412"/>
                  <a:pt x="7991" y="1412"/>
                  <a:pt x="7991" y="1412"/>
                </a:cubicBezTo>
                <a:cubicBezTo>
                  <a:pt x="8006" y="1397"/>
                  <a:pt x="8013" y="1389"/>
                  <a:pt x="8017" y="1386"/>
                </a:cubicBezTo>
                <a:cubicBezTo>
                  <a:pt x="8020" y="1382"/>
                  <a:pt x="8020" y="1382"/>
                  <a:pt x="8020" y="1382"/>
                </a:cubicBezTo>
                <a:cubicBezTo>
                  <a:pt x="8020" y="1382"/>
                  <a:pt x="8028" y="1382"/>
                  <a:pt x="8038" y="1378"/>
                </a:cubicBezTo>
                <a:cubicBezTo>
                  <a:pt x="8049" y="1374"/>
                  <a:pt x="8064" y="1367"/>
                  <a:pt x="8078" y="1352"/>
                </a:cubicBezTo>
                <a:cubicBezTo>
                  <a:pt x="8093" y="1352"/>
                  <a:pt x="8100" y="1352"/>
                  <a:pt x="8104" y="1352"/>
                </a:cubicBezTo>
                <a:cubicBezTo>
                  <a:pt x="8107" y="1352"/>
                  <a:pt x="8107" y="1352"/>
                  <a:pt x="8107" y="1352"/>
                </a:cubicBezTo>
                <a:cubicBezTo>
                  <a:pt x="8122" y="1352"/>
                  <a:pt x="8143" y="1344"/>
                  <a:pt x="8169" y="1337"/>
                </a:cubicBezTo>
                <a:cubicBezTo>
                  <a:pt x="8194" y="1329"/>
                  <a:pt x="8223" y="1322"/>
                  <a:pt x="8252" y="1322"/>
                </a:cubicBezTo>
                <a:cubicBezTo>
                  <a:pt x="8194" y="1382"/>
                  <a:pt x="8194" y="1382"/>
                  <a:pt x="8194" y="1412"/>
                </a:cubicBezTo>
                <a:cubicBezTo>
                  <a:pt x="8194" y="1442"/>
                  <a:pt x="8194" y="1442"/>
                  <a:pt x="8194" y="1442"/>
                </a:cubicBezTo>
                <a:cubicBezTo>
                  <a:pt x="8209" y="1427"/>
                  <a:pt x="8216" y="1419"/>
                  <a:pt x="8219" y="1416"/>
                </a:cubicBezTo>
                <a:cubicBezTo>
                  <a:pt x="8223" y="1412"/>
                  <a:pt x="8223" y="1412"/>
                  <a:pt x="8223" y="1412"/>
                </a:cubicBezTo>
                <a:cubicBezTo>
                  <a:pt x="8252" y="1382"/>
                  <a:pt x="8317" y="1374"/>
                  <a:pt x="8368" y="1359"/>
                </a:cubicBezTo>
                <a:cubicBezTo>
                  <a:pt x="8418" y="1344"/>
                  <a:pt x="8455" y="1322"/>
                  <a:pt x="8426" y="1262"/>
                </a:cubicBezTo>
                <a:cubicBezTo>
                  <a:pt x="8455" y="1202"/>
                  <a:pt x="8469" y="1172"/>
                  <a:pt x="8476" y="1153"/>
                </a:cubicBezTo>
                <a:cubicBezTo>
                  <a:pt x="8484" y="1134"/>
                  <a:pt x="8484" y="1127"/>
                  <a:pt x="8484" y="1112"/>
                </a:cubicBezTo>
                <a:cubicBezTo>
                  <a:pt x="8498" y="1112"/>
                  <a:pt x="8505" y="1112"/>
                  <a:pt x="8509" y="1112"/>
                </a:cubicBezTo>
                <a:cubicBezTo>
                  <a:pt x="8513" y="1112"/>
                  <a:pt x="8513" y="1112"/>
                  <a:pt x="8513" y="1112"/>
                </a:cubicBezTo>
                <a:cubicBezTo>
                  <a:pt x="8513" y="1127"/>
                  <a:pt x="8513" y="1134"/>
                  <a:pt x="8513" y="1138"/>
                </a:cubicBezTo>
                <a:cubicBezTo>
                  <a:pt x="8513" y="1142"/>
                  <a:pt x="8513" y="1142"/>
                  <a:pt x="8513" y="1142"/>
                </a:cubicBezTo>
                <a:cubicBezTo>
                  <a:pt x="8542" y="1142"/>
                  <a:pt x="8542" y="1142"/>
                  <a:pt x="8571" y="1142"/>
                </a:cubicBezTo>
                <a:cubicBezTo>
                  <a:pt x="8599" y="1142"/>
                  <a:pt x="8599" y="1142"/>
                  <a:pt x="8628" y="1082"/>
                </a:cubicBezTo>
                <a:cubicBezTo>
                  <a:pt x="8643" y="1082"/>
                  <a:pt x="8650" y="1082"/>
                  <a:pt x="8654" y="1078"/>
                </a:cubicBezTo>
                <a:cubicBezTo>
                  <a:pt x="8657" y="1074"/>
                  <a:pt x="8657" y="1066"/>
                  <a:pt x="8657" y="1051"/>
                </a:cubicBezTo>
                <a:cubicBezTo>
                  <a:pt x="8672" y="1051"/>
                  <a:pt x="8686" y="1044"/>
                  <a:pt x="8697" y="1036"/>
                </a:cubicBezTo>
                <a:cubicBezTo>
                  <a:pt x="8708" y="1029"/>
                  <a:pt x="8715" y="1021"/>
                  <a:pt x="8715" y="1021"/>
                </a:cubicBezTo>
                <a:cubicBezTo>
                  <a:pt x="8686" y="1021"/>
                  <a:pt x="8686" y="1021"/>
                  <a:pt x="8628" y="1021"/>
                </a:cubicBezTo>
                <a:cubicBezTo>
                  <a:pt x="8599" y="1021"/>
                  <a:pt x="8599" y="1021"/>
                  <a:pt x="8571" y="1021"/>
                </a:cubicBezTo>
                <a:cubicBezTo>
                  <a:pt x="8585" y="1021"/>
                  <a:pt x="8592" y="1021"/>
                  <a:pt x="8603" y="1018"/>
                </a:cubicBezTo>
                <a:cubicBezTo>
                  <a:pt x="8614" y="1014"/>
                  <a:pt x="8628" y="1006"/>
                  <a:pt x="8657" y="991"/>
                </a:cubicBezTo>
                <a:lnTo>
                  <a:pt x="8657" y="961"/>
                </a:lnTo>
                <a:cubicBezTo>
                  <a:pt x="8672" y="961"/>
                  <a:pt x="8679" y="961"/>
                  <a:pt x="8683" y="961"/>
                </a:cubicBezTo>
                <a:cubicBezTo>
                  <a:pt x="8686" y="961"/>
                  <a:pt x="8686" y="961"/>
                  <a:pt x="8686" y="961"/>
                </a:cubicBezTo>
                <a:cubicBezTo>
                  <a:pt x="8701" y="961"/>
                  <a:pt x="8708" y="961"/>
                  <a:pt x="8715" y="961"/>
                </a:cubicBezTo>
                <a:cubicBezTo>
                  <a:pt x="8723" y="961"/>
                  <a:pt x="8730" y="961"/>
                  <a:pt x="8744" y="961"/>
                </a:cubicBezTo>
                <a:cubicBezTo>
                  <a:pt x="8730" y="961"/>
                  <a:pt x="8723" y="969"/>
                  <a:pt x="8715" y="976"/>
                </a:cubicBezTo>
                <a:cubicBezTo>
                  <a:pt x="8708" y="984"/>
                  <a:pt x="8701" y="991"/>
                  <a:pt x="8686" y="991"/>
                </a:cubicBezTo>
                <a:cubicBezTo>
                  <a:pt x="8686" y="991"/>
                  <a:pt x="8715" y="991"/>
                  <a:pt x="8744" y="991"/>
                </a:cubicBezTo>
                <a:cubicBezTo>
                  <a:pt x="8773" y="991"/>
                  <a:pt x="8773" y="961"/>
                  <a:pt x="8802" y="961"/>
                </a:cubicBezTo>
                <a:cubicBezTo>
                  <a:pt x="8802" y="961"/>
                  <a:pt x="8802" y="961"/>
                  <a:pt x="8806" y="965"/>
                </a:cubicBezTo>
                <a:cubicBezTo>
                  <a:pt x="8809" y="969"/>
                  <a:pt x="8817" y="976"/>
                  <a:pt x="8831" y="991"/>
                </a:cubicBezTo>
                <a:cubicBezTo>
                  <a:pt x="8875" y="976"/>
                  <a:pt x="8903" y="961"/>
                  <a:pt x="8922" y="946"/>
                </a:cubicBezTo>
                <a:cubicBezTo>
                  <a:pt x="8940" y="931"/>
                  <a:pt x="8947" y="916"/>
                  <a:pt x="8947" y="901"/>
                </a:cubicBezTo>
                <a:cubicBezTo>
                  <a:pt x="8932" y="901"/>
                  <a:pt x="8918" y="901"/>
                  <a:pt x="8907" y="901"/>
                </a:cubicBezTo>
                <a:cubicBezTo>
                  <a:pt x="8896" y="901"/>
                  <a:pt x="8889" y="901"/>
                  <a:pt x="8889" y="901"/>
                </a:cubicBezTo>
                <a:cubicBezTo>
                  <a:pt x="8889" y="901"/>
                  <a:pt x="8889" y="901"/>
                  <a:pt x="8903" y="897"/>
                </a:cubicBezTo>
                <a:cubicBezTo>
                  <a:pt x="8918" y="894"/>
                  <a:pt x="8947" y="886"/>
                  <a:pt x="9005" y="871"/>
                </a:cubicBezTo>
                <a:cubicBezTo>
                  <a:pt x="9005" y="871"/>
                  <a:pt x="9012" y="871"/>
                  <a:pt x="9023" y="871"/>
                </a:cubicBezTo>
                <a:cubicBezTo>
                  <a:pt x="9034" y="871"/>
                  <a:pt x="9048" y="871"/>
                  <a:pt x="9063" y="871"/>
                </a:cubicBezTo>
                <a:lnTo>
                  <a:pt x="9063" y="871"/>
                </a:lnTo>
                <a:cubicBezTo>
                  <a:pt x="9077" y="871"/>
                  <a:pt x="9092" y="864"/>
                  <a:pt x="9103" y="856"/>
                </a:cubicBezTo>
                <a:cubicBezTo>
                  <a:pt x="9113" y="849"/>
                  <a:pt x="9121" y="841"/>
                  <a:pt x="9121" y="841"/>
                </a:cubicBezTo>
                <a:cubicBezTo>
                  <a:pt x="9121" y="826"/>
                  <a:pt x="9121" y="819"/>
                  <a:pt x="9121" y="815"/>
                </a:cubicBezTo>
                <a:cubicBezTo>
                  <a:pt x="9121" y="811"/>
                  <a:pt x="9121" y="811"/>
                  <a:pt x="9121" y="811"/>
                </a:cubicBezTo>
                <a:cubicBezTo>
                  <a:pt x="9135" y="796"/>
                  <a:pt x="9142" y="789"/>
                  <a:pt x="9153" y="777"/>
                </a:cubicBezTo>
                <a:cubicBezTo>
                  <a:pt x="9164" y="766"/>
                  <a:pt x="9179" y="751"/>
                  <a:pt x="9208" y="721"/>
                </a:cubicBezTo>
                <a:cubicBezTo>
                  <a:pt x="9208" y="721"/>
                  <a:pt x="9215" y="721"/>
                  <a:pt x="9226" y="721"/>
                </a:cubicBezTo>
                <a:cubicBezTo>
                  <a:pt x="9236" y="721"/>
                  <a:pt x="9251" y="721"/>
                  <a:pt x="9265" y="721"/>
                </a:cubicBezTo>
                <a:cubicBezTo>
                  <a:pt x="9265" y="721"/>
                  <a:pt x="9273" y="713"/>
                  <a:pt x="9284" y="702"/>
                </a:cubicBezTo>
                <a:cubicBezTo>
                  <a:pt x="9294" y="691"/>
                  <a:pt x="9309" y="676"/>
                  <a:pt x="9323" y="661"/>
                </a:cubicBezTo>
                <a:cubicBezTo>
                  <a:pt x="9323" y="661"/>
                  <a:pt x="9331" y="653"/>
                  <a:pt x="9341" y="642"/>
                </a:cubicBezTo>
                <a:cubicBezTo>
                  <a:pt x="9352" y="631"/>
                  <a:pt x="9367" y="616"/>
                  <a:pt x="9381" y="601"/>
                </a:cubicBezTo>
                <a:cubicBezTo>
                  <a:pt x="9367" y="601"/>
                  <a:pt x="9360" y="601"/>
                  <a:pt x="9352" y="601"/>
                </a:cubicBezTo>
                <a:cubicBezTo>
                  <a:pt x="9345" y="601"/>
                  <a:pt x="9338" y="601"/>
                  <a:pt x="9323" y="601"/>
                </a:cubicBezTo>
                <a:cubicBezTo>
                  <a:pt x="9338" y="601"/>
                  <a:pt x="9345" y="601"/>
                  <a:pt x="9349" y="597"/>
                </a:cubicBezTo>
                <a:cubicBezTo>
                  <a:pt x="9352" y="593"/>
                  <a:pt x="9352" y="586"/>
                  <a:pt x="9352" y="571"/>
                </a:cubicBezTo>
                <a:lnTo>
                  <a:pt x="9352" y="571"/>
                </a:lnTo>
                <a:cubicBezTo>
                  <a:pt x="9367" y="571"/>
                  <a:pt x="9374" y="571"/>
                  <a:pt x="9378" y="571"/>
                </a:cubicBezTo>
                <a:cubicBezTo>
                  <a:pt x="9381" y="571"/>
                  <a:pt x="9381" y="571"/>
                  <a:pt x="9381" y="571"/>
                </a:cubicBezTo>
                <a:cubicBezTo>
                  <a:pt x="9396" y="556"/>
                  <a:pt x="9403" y="548"/>
                  <a:pt x="9414" y="545"/>
                </a:cubicBezTo>
                <a:cubicBezTo>
                  <a:pt x="9425" y="541"/>
                  <a:pt x="9439" y="541"/>
                  <a:pt x="9468" y="541"/>
                </a:cubicBezTo>
                <a:cubicBezTo>
                  <a:pt x="9468" y="541"/>
                  <a:pt x="9468" y="541"/>
                  <a:pt x="9472" y="545"/>
                </a:cubicBezTo>
                <a:cubicBezTo>
                  <a:pt x="9475" y="548"/>
                  <a:pt x="9483" y="556"/>
                  <a:pt x="9497" y="571"/>
                </a:cubicBezTo>
                <a:cubicBezTo>
                  <a:pt x="9483" y="571"/>
                  <a:pt x="9475" y="571"/>
                  <a:pt x="9472" y="571"/>
                </a:cubicBezTo>
                <a:cubicBezTo>
                  <a:pt x="9468" y="571"/>
                  <a:pt x="9468" y="571"/>
                  <a:pt x="9468" y="571"/>
                </a:cubicBezTo>
                <a:cubicBezTo>
                  <a:pt x="9439" y="586"/>
                  <a:pt x="9425" y="593"/>
                  <a:pt x="9414" y="601"/>
                </a:cubicBezTo>
                <a:cubicBezTo>
                  <a:pt x="9403" y="608"/>
                  <a:pt x="9396" y="616"/>
                  <a:pt x="9381" y="631"/>
                </a:cubicBezTo>
                <a:lnTo>
                  <a:pt x="9381" y="631"/>
                </a:lnTo>
                <a:cubicBezTo>
                  <a:pt x="9410" y="616"/>
                  <a:pt x="9432" y="601"/>
                  <a:pt x="9457" y="586"/>
                </a:cubicBezTo>
                <a:cubicBezTo>
                  <a:pt x="9483" y="571"/>
                  <a:pt x="9512" y="556"/>
                  <a:pt x="9555" y="541"/>
                </a:cubicBezTo>
                <a:cubicBezTo>
                  <a:pt x="9555" y="541"/>
                  <a:pt x="9555" y="533"/>
                  <a:pt x="9559" y="526"/>
                </a:cubicBezTo>
                <a:cubicBezTo>
                  <a:pt x="9562" y="518"/>
                  <a:pt x="9569" y="511"/>
                  <a:pt x="9584" y="511"/>
                </a:cubicBezTo>
                <a:cubicBezTo>
                  <a:pt x="9584" y="511"/>
                  <a:pt x="9584" y="511"/>
                  <a:pt x="9584" y="507"/>
                </a:cubicBezTo>
                <a:cubicBezTo>
                  <a:pt x="9584" y="503"/>
                  <a:pt x="9584" y="496"/>
                  <a:pt x="9584" y="481"/>
                </a:cubicBezTo>
                <a:lnTo>
                  <a:pt x="9555" y="481"/>
                </a:lnTo>
                <a:cubicBezTo>
                  <a:pt x="9555" y="481"/>
                  <a:pt x="9555" y="481"/>
                  <a:pt x="9551" y="481"/>
                </a:cubicBezTo>
                <a:cubicBezTo>
                  <a:pt x="9548" y="481"/>
                  <a:pt x="9540" y="481"/>
                  <a:pt x="9526" y="481"/>
                </a:cubicBezTo>
                <a:cubicBezTo>
                  <a:pt x="9540" y="481"/>
                  <a:pt x="9548" y="481"/>
                  <a:pt x="9555" y="477"/>
                </a:cubicBezTo>
                <a:cubicBezTo>
                  <a:pt x="9562" y="473"/>
                  <a:pt x="9569" y="466"/>
                  <a:pt x="9584" y="451"/>
                </a:cubicBezTo>
                <a:cubicBezTo>
                  <a:pt x="9598" y="451"/>
                  <a:pt x="9606" y="451"/>
                  <a:pt x="9609" y="451"/>
                </a:cubicBezTo>
                <a:cubicBezTo>
                  <a:pt x="9613" y="451"/>
                  <a:pt x="9613" y="451"/>
                  <a:pt x="9613" y="451"/>
                </a:cubicBezTo>
                <a:cubicBezTo>
                  <a:pt x="9627" y="451"/>
                  <a:pt x="9635" y="451"/>
                  <a:pt x="9642" y="447"/>
                </a:cubicBezTo>
                <a:cubicBezTo>
                  <a:pt x="9649" y="443"/>
                  <a:pt x="9656" y="436"/>
                  <a:pt x="9671" y="421"/>
                </a:cubicBezTo>
                <a:cubicBezTo>
                  <a:pt x="9656" y="421"/>
                  <a:pt x="9649" y="421"/>
                  <a:pt x="9635" y="424"/>
                </a:cubicBezTo>
                <a:cubicBezTo>
                  <a:pt x="9620" y="428"/>
                  <a:pt x="9598" y="436"/>
                  <a:pt x="9555" y="451"/>
                </a:cubicBezTo>
                <a:cubicBezTo>
                  <a:pt x="9569" y="436"/>
                  <a:pt x="9584" y="428"/>
                  <a:pt x="9598" y="421"/>
                </a:cubicBezTo>
                <a:cubicBezTo>
                  <a:pt x="9613" y="413"/>
                  <a:pt x="9627" y="406"/>
                  <a:pt x="9642" y="391"/>
                </a:cubicBezTo>
                <a:cubicBezTo>
                  <a:pt x="9642" y="391"/>
                  <a:pt x="9642" y="391"/>
                  <a:pt x="9660" y="383"/>
                </a:cubicBezTo>
                <a:cubicBezTo>
                  <a:pt x="9678" y="376"/>
                  <a:pt x="9714" y="361"/>
                  <a:pt x="9787" y="330"/>
                </a:cubicBezTo>
                <a:cubicBezTo>
                  <a:pt x="9801" y="330"/>
                  <a:pt x="9808" y="330"/>
                  <a:pt x="9812" y="330"/>
                </a:cubicBezTo>
                <a:cubicBezTo>
                  <a:pt x="9816" y="330"/>
                  <a:pt x="9816" y="330"/>
                  <a:pt x="9816" y="330"/>
                </a:cubicBezTo>
                <a:cubicBezTo>
                  <a:pt x="9830" y="315"/>
                  <a:pt x="9837" y="308"/>
                  <a:pt x="9848" y="304"/>
                </a:cubicBezTo>
                <a:cubicBezTo>
                  <a:pt x="9859" y="300"/>
                  <a:pt x="9873" y="300"/>
                  <a:pt x="9902" y="300"/>
                </a:cubicBezTo>
                <a:cubicBezTo>
                  <a:pt x="9902" y="300"/>
                  <a:pt x="9902" y="300"/>
                  <a:pt x="9906" y="300"/>
                </a:cubicBezTo>
                <a:cubicBezTo>
                  <a:pt x="9910" y="300"/>
                  <a:pt x="9917" y="300"/>
                  <a:pt x="9931" y="300"/>
                </a:cubicBezTo>
                <a:cubicBezTo>
                  <a:pt x="9931" y="300"/>
                  <a:pt x="9953" y="285"/>
                  <a:pt x="10000" y="263"/>
                </a:cubicBezTo>
                <a:cubicBezTo>
                  <a:pt x="10047" y="240"/>
                  <a:pt x="10120" y="210"/>
                  <a:pt x="10221" y="180"/>
                </a:cubicBezTo>
                <a:cubicBezTo>
                  <a:pt x="10235" y="180"/>
                  <a:pt x="10243" y="180"/>
                  <a:pt x="10246" y="180"/>
                </a:cubicBezTo>
                <a:cubicBezTo>
                  <a:pt x="10250" y="180"/>
                  <a:pt x="10250" y="180"/>
                  <a:pt x="10250" y="180"/>
                </a:cubicBezTo>
                <a:cubicBezTo>
                  <a:pt x="10250" y="180"/>
                  <a:pt x="10243" y="180"/>
                  <a:pt x="10232" y="180"/>
                </a:cubicBezTo>
                <a:cubicBezTo>
                  <a:pt x="10221" y="180"/>
                  <a:pt x="10206" y="180"/>
                  <a:pt x="10192" y="180"/>
                </a:cubicBezTo>
                <a:lnTo>
                  <a:pt x="10192" y="180"/>
                </a:lnTo>
                <a:cubicBezTo>
                  <a:pt x="10206" y="180"/>
                  <a:pt x="10221" y="180"/>
                  <a:pt x="10232" y="180"/>
                </a:cubicBezTo>
                <a:cubicBezTo>
                  <a:pt x="10243" y="180"/>
                  <a:pt x="10250" y="180"/>
                  <a:pt x="10250" y="180"/>
                </a:cubicBezTo>
                <a:cubicBezTo>
                  <a:pt x="10264" y="180"/>
                  <a:pt x="10272" y="180"/>
                  <a:pt x="10275" y="180"/>
                </a:cubicBezTo>
                <a:cubicBezTo>
                  <a:pt x="10279" y="180"/>
                  <a:pt x="10279" y="180"/>
                  <a:pt x="10279" y="180"/>
                </a:cubicBezTo>
                <a:cubicBezTo>
                  <a:pt x="10293" y="165"/>
                  <a:pt x="10315" y="158"/>
                  <a:pt x="10337" y="154"/>
                </a:cubicBezTo>
                <a:cubicBezTo>
                  <a:pt x="10358" y="150"/>
                  <a:pt x="10380" y="150"/>
                  <a:pt x="10395" y="150"/>
                </a:cubicBezTo>
                <a:cubicBezTo>
                  <a:pt x="10395" y="150"/>
                  <a:pt x="10395" y="150"/>
                  <a:pt x="10424" y="150"/>
                </a:cubicBezTo>
                <a:cubicBezTo>
                  <a:pt x="10453" y="150"/>
                  <a:pt x="10453" y="150"/>
                  <a:pt x="10510" y="120"/>
                </a:cubicBezTo>
                <a:moveTo>
                  <a:pt x="10018" y="30"/>
                </a:moveTo>
                <a:cubicBezTo>
                  <a:pt x="10033" y="30"/>
                  <a:pt x="10047" y="30"/>
                  <a:pt x="10062" y="30"/>
                </a:cubicBezTo>
                <a:cubicBezTo>
                  <a:pt x="10076" y="30"/>
                  <a:pt x="10091" y="30"/>
                  <a:pt x="10105" y="30"/>
                </a:cubicBezTo>
                <a:cubicBezTo>
                  <a:pt x="10076" y="30"/>
                  <a:pt x="10062" y="30"/>
                  <a:pt x="10054" y="30"/>
                </a:cubicBezTo>
                <a:cubicBezTo>
                  <a:pt x="10047" y="30"/>
                  <a:pt x="10047" y="30"/>
                  <a:pt x="10047" y="30"/>
                </a:cubicBezTo>
                <a:cubicBezTo>
                  <a:pt x="10062" y="30"/>
                  <a:pt x="10069" y="30"/>
                  <a:pt x="10073" y="30"/>
                </a:cubicBezTo>
                <a:cubicBezTo>
                  <a:pt x="10076" y="30"/>
                  <a:pt x="10076" y="30"/>
                  <a:pt x="10076" y="30"/>
                </a:cubicBezTo>
                <a:cubicBezTo>
                  <a:pt x="10120" y="15"/>
                  <a:pt x="10141" y="8"/>
                  <a:pt x="10152" y="4"/>
                </a:cubicBezTo>
                <a:cubicBezTo>
                  <a:pt x="10163" y="0"/>
                  <a:pt x="10163" y="0"/>
                  <a:pt x="10163" y="0"/>
                </a:cubicBezTo>
                <a:cubicBezTo>
                  <a:pt x="10206" y="0"/>
                  <a:pt x="10228" y="0"/>
                  <a:pt x="10239" y="0"/>
                </a:cubicBezTo>
                <a:cubicBezTo>
                  <a:pt x="10250" y="0"/>
                  <a:pt x="10250" y="0"/>
                  <a:pt x="10250" y="0"/>
                </a:cubicBezTo>
                <a:cubicBezTo>
                  <a:pt x="10221" y="0"/>
                  <a:pt x="10206" y="0"/>
                  <a:pt x="10199" y="0"/>
                </a:cubicBezTo>
                <a:cubicBezTo>
                  <a:pt x="10192" y="0"/>
                  <a:pt x="10192" y="0"/>
                  <a:pt x="10192" y="0"/>
                </a:cubicBezTo>
                <a:lnTo>
                  <a:pt x="10192" y="0"/>
                </a:lnTo>
                <a:cubicBezTo>
                  <a:pt x="10163" y="0"/>
                  <a:pt x="10149" y="0"/>
                  <a:pt x="10141" y="0"/>
                </a:cubicBezTo>
                <a:cubicBezTo>
                  <a:pt x="10134" y="0"/>
                  <a:pt x="10134" y="0"/>
                  <a:pt x="10134" y="0"/>
                </a:cubicBezTo>
                <a:cubicBezTo>
                  <a:pt x="10177" y="0"/>
                  <a:pt x="10199" y="0"/>
                  <a:pt x="10210" y="0"/>
                </a:cubicBezTo>
                <a:cubicBezTo>
                  <a:pt x="10221" y="0"/>
                  <a:pt x="10221" y="0"/>
                  <a:pt x="10221" y="0"/>
                </a:cubicBezTo>
                <a:lnTo>
                  <a:pt x="10221" y="0"/>
                </a:lnTo>
                <a:cubicBezTo>
                  <a:pt x="10221" y="0"/>
                  <a:pt x="10228" y="0"/>
                  <a:pt x="10239" y="0"/>
                </a:cubicBezTo>
                <a:cubicBezTo>
                  <a:pt x="10250" y="0"/>
                  <a:pt x="10264" y="0"/>
                  <a:pt x="10279" y="0"/>
                </a:cubicBezTo>
                <a:lnTo>
                  <a:pt x="10308" y="0"/>
                </a:lnTo>
                <a:cubicBezTo>
                  <a:pt x="10293" y="0"/>
                  <a:pt x="10272" y="0"/>
                  <a:pt x="10250" y="0"/>
                </a:cubicBezTo>
                <a:cubicBezTo>
                  <a:pt x="10228" y="0"/>
                  <a:pt x="10206" y="0"/>
                  <a:pt x="10192" y="0"/>
                </a:cubicBezTo>
                <a:cubicBezTo>
                  <a:pt x="10206" y="0"/>
                  <a:pt x="10214" y="0"/>
                  <a:pt x="10221" y="0"/>
                </a:cubicBezTo>
                <a:cubicBezTo>
                  <a:pt x="10228" y="0"/>
                  <a:pt x="10235" y="0"/>
                  <a:pt x="10250" y="0"/>
                </a:cubicBezTo>
                <a:cubicBezTo>
                  <a:pt x="10235" y="0"/>
                  <a:pt x="10221" y="0"/>
                  <a:pt x="10206" y="0"/>
                </a:cubicBezTo>
                <a:cubicBezTo>
                  <a:pt x="10192" y="0"/>
                  <a:pt x="10177" y="0"/>
                  <a:pt x="10163" y="0"/>
                </a:cubicBezTo>
                <a:cubicBezTo>
                  <a:pt x="10177" y="0"/>
                  <a:pt x="10192" y="0"/>
                  <a:pt x="10210" y="0"/>
                </a:cubicBezTo>
                <a:cubicBezTo>
                  <a:pt x="10228" y="0"/>
                  <a:pt x="10250" y="0"/>
                  <a:pt x="10279" y="0"/>
                </a:cubicBezTo>
                <a:lnTo>
                  <a:pt x="10279" y="0"/>
                </a:lnTo>
                <a:cubicBezTo>
                  <a:pt x="10264" y="0"/>
                  <a:pt x="10243" y="0"/>
                  <a:pt x="10214" y="0"/>
                </a:cubicBezTo>
                <a:cubicBezTo>
                  <a:pt x="10185" y="0"/>
                  <a:pt x="10149" y="0"/>
                  <a:pt x="10105" y="0"/>
                </a:cubicBezTo>
                <a:lnTo>
                  <a:pt x="10105" y="0"/>
                </a:lnTo>
                <a:cubicBezTo>
                  <a:pt x="10120" y="0"/>
                  <a:pt x="10134" y="0"/>
                  <a:pt x="10149" y="0"/>
                </a:cubicBezTo>
                <a:cubicBezTo>
                  <a:pt x="10163" y="0"/>
                  <a:pt x="10177" y="0"/>
                  <a:pt x="10192" y="0"/>
                </a:cubicBezTo>
                <a:lnTo>
                  <a:pt x="10192" y="0"/>
                </a:lnTo>
                <a:cubicBezTo>
                  <a:pt x="10149" y="0"/>
                  <a:pt x="10127" y="0"/>
                  <a:pt x="10116" y="0"/>
                </a:cubicBezTo>
                <a:cubicBezTo>
                  <a:pt x="10105" y="0"/>
                  <a:pt x="10105" y="0"/>
                  <a:pt x="10105" y="0"/>
                </a:cubicBezTo>
                <a:lnTo>
                  <a:pt x="10105" y="0"/>
                </a:lnTo>
                <a:cubicBezTo>
                  <a:pt x="10120" y="0"/>
                  <a:pt x="10127" y="0"/>
                  <a:pt x="10130" y="0"/>
                </a:cubicBezTo>
                <a:cubicBezTo>
                  <a:pt x="10134" y="0"/>
                  <a:pt x="10134" y="0"/>
                  <a:pt x="10134" y="0"/>
                </a:cubicBezTo>
                <a:cubicBezTo>
                  <a:pt x="10105" y="0"/>
                  <a:pt x="10076" y="0"/>
                  <a:pt x="10047" y="0"/>
                </a:cubicBezTo>
                <a:cubicBezTo>
                  <a:pt x="9960" y="0"/>
                  <a:pt x="9960" y="0"/>
                  <a:pt x="9960" y="0"/>
                </a:cubicBezTo>
                <a:lnTo>
                  <a:pt x="9960" y="0"/>
                </a:lnTo>
                <a:cubicBezTo>
                  <a:pt x="9917" y="15"/>
                  <a:pt x="9881" y="23"/>
                  <a:pt x="9845" y="26"/>
                </a:cubicBezTo>
                <a:cubicBezTo>
                  <a:pt x="9808" y="30"/>
                  <a:pt x="9772" y="30"/>
                  <a:pt x="9729" y="30"/>
                </a:cubicBezTo>
                <a:cubicBezTo>
                  <a:pt x="9743" y="30"/>
                  <a:pt x="9765" y="30"/>
                  <a:pt x="9787" y="30"/>
                </a:cubicBezTo>
                <a:cubicBezTo>
                  <a:pt x="9808" y="30"/>
                  <a:pt x="9830" y="30"/>
                  <a:pt x="9845" y="30"/>
                </a:cubicBezTo>
                <a:lnTo>
                  <a:pt x="9845" y="30"/>
                </a:lnTo>
                <a:cubicBezTo>
                  <a:pt x="9859" y="30"/>
                  <a:pt x="9881" y="30"/>
                  <a:pt x="9906" y="26"/>
                </a:cubicBezTo>
                <a:cubicBezTo>
                  <a:pt x="9931" y="23"/>
                  <a:pt x="9960" y="15"/>
                  <a:pt x="9989" y="0"/>
                </a:cubicBezTo>
                <a:cubicBezTo>
                  <a:pt x="9975" y="0"/>
                  <a:pt x="9968" y="0"/>
                  <a:pt x="9964" y="0"/>
                </a:cubicBezTo>
                <a:cubicBezTo>
                  <a:pt x="9960" y="0"/>
                  <a:pt x="9960" y="0"/>
                  <a:pt x="9960" y="0"/>
                </a:cubicBezTo>
                <a:cubicBezTo>
                  <a:pt x="9989" y="0"/>
                  <a:pt x="10004" y="0"/>
                  <a:pt x="10011" y="0"/>
                </a:cubicBezTo>
                <a:cubicBezTo>
                  <a:pt x="10018" y="0"/>
                  <a:pt x="10018" y="0"/>
                  <a:pt x="10018" y="0"/>
                </a:cubicBezTo>
                <a:lnTo>
                  <a:pt x="10018" y="0"/>
                </a:lnTo>
                <a:cubicBezTo>
                  <a:pt x="9975" y="0"/>
                  <a:pt x="9939" y="8"/>
                  <a:pt x="9906" y="15"/>
                </a:cubicBezTo>
                <a:cubicBezTo>
                  <a:pt x="9873" y="23"/>
                  <a:pt x="9845" y="30"/>
                  <a:pt x="9816" y="30"/>
                </a:cubicBezTo>
                <a:lnTo>
                  <a:pt x="9816" y="30"/>
                </a:lnTo>
                <a:cubicBezTo>
                  <a:pt x="9845" y="30"/>
                  <a:pt x="9859" y="30"/>
                  <a:pt x="9866" y="30"/>
                </a:cubicBezTo>
                <a:cubicBezTo>
                  <a:pt x="9873" y="30"/>
                  <a:pt x="9873" y="30"/>
                  <a:pt x="9873" y="30"/>
                </a:cubicBezTo>
                <a:lnTo>
                  <a:pt x="9873" y="30"/>
                </a:lnTo>
                <a:cubicBezTo>
                  <a:pt x="9873" y="30"/>
                  <a:pt x="9873" y="30"/>
                  <a:pt x="9859" y="30"/>
                </a:cubicBezTo>
                <a:cubicBezTo>
                  <a:pt x="9845" y="30"/>
                  <a:pt x="9816" y="30"/>
                  <a:pt x="9758" y="30"/>
                </a:cubicBezTo>
                <a:lnTo>
                  <a:pt x="9758" y="30"/>
                </a:lnTo>
                <a:lnTo>
                  <a:pt x="9758" y="30"/>
                </a:lnTo>
                <a:cubicBezTo>
                  <a:pt x="9729" y="30"/>
                  <a:pt x="9714" y="30"/>
                  <a:pt x="9707" y="30"/>
                </a:cubicBezTo>
                <a:cubicBezTo>
                  <a:pt x="9700" y="30"/>
                  <a:pt x="9700" y="30"/>
                  <a:pt x="9700" y="30"/>
                </a:cubicBezTo>
                <a:lnTo>
                  <a:pt x="9700" y="30"/>
                </a:lnTo>
                <a:cubicBezTo>
                  <a:pt x="9656" y="30"/>
                  <a:pt x="9635" y="30"/>
                  <a:pt x="9624" y="30"/>
                </a:cubicBezTo>
                <a:cubicBezTo>
                  <a:pt x="9613" y="30"/>
                  <a:pt x="9613" y="30"/>
                  <a:pt x="9613" y="30"/>
                </a:cubicBezTo>
                <a:lnTo>
                  <a:pt x="9613" y="30"/>
                </a:lnTo>
                <a:cubicBezTo>
                  <a:pt x="9598" y="45"/>
                  <a:pt x="9591" y="53"/>
                  <a:pt x="9588" y="56"/>
                </a:cubicBezTo>
                <a:cubicBezTo>
                  <a:pt x="9584" y="60"/>
                  <a:pt x="9584" y="60"/>
                  <a:pt x="9584" y="60"/>
                </a:cubicBezTo>
                <a:cubicBezTo>
                  <a:pt x="9526" y="60"/>
                  <a:pt x="9497" y="60"/>
                  <a:pt x="9483" y="60"/>
                </a:cubicBezTo>
                <a:cubicBezTo>
                  <a:pt x="9468" y="60"/>
                  <a:pt x="9468" y="60"/>
                  <a:pt x="9468" y="60"/>
                </a:cubicBezTo>
                <a:cubicBezTo>
                  <a:pt x="9381" y="75"/>
                  <a:pt x="9338" y="83"/>
                  <a:pt x="9312" y="86"/>
                </a:cubicBezTo>
                <a:cubicBezTo>
                  <a:pt x="9287" y="90"/>
                  <a:pt x="9280" y="90"/>
                  <a:pt x="9265" y="90"/>
                </a:cubicBezTo>
                <a:cubicBezTo>
                  <a:pt x="9323" y="75"/>
                  <a:pt x="9352" y="68"/>
                  <a:pt x="9367" y="64"/>
                </a:cubicBezTo>
                <a:cubicBezTo>
                  <a:pt x="9381" y="60"/>
                  <a:pt x="9381" y="60"/>
                  <a:pt x="9381" y="60"/>
                </a:cubicBezTo>
                <a:cubicBezTo>
                  <a:pt x="9410" y="60"/>
                  <a:pt x="9425" y="60"/>
                  <a:pt x="9432" y="60"/>
                </a:cubicBezTo>
                <a:cubicBezTo>
                  <a:pt x="9439" y="60"/>
                  <a:pt x="9439" y="60"/>
                  <a:pt x="9439" y="60"/>
                </a:cubicBezTo>
                <a:cubicBezTo>
                  <a:pt x="9454" y="60"/>
                  <a:pt x="9461" y="60"/>
                  <a:pt x="9464" y="60"/>
                </a:cubicBezTo>
                <a:cubicBezTo>
                  <a:pt x="9468" y="60"/>
                  <a:pt x="9468" y="60"/>
                  <a:pt x="9468" y="60"/>
                </a:cubicBezTo>
                <a:cubicBezTo>
                  <a:pt x="9425" y="60"/>
                  <a:pt x="9403" y="60"/>
                  <a:pt x="9392" y="60"/>
                </a:cubicBezTo>
                <a:cubicBezTo>
                  <a:pt x="9381" y="60"/>
                  <a:pt x="9381" y="60"/>
                  <a:pt x="9381" y="60"/>
                </a:cubicBezTo>
                <a:cubicBezTo>
                  <a:pt x="9323" y="75"/>
                  <a:pt x="9294" y="83"/>
                  <a:pt x="9280" y="86"/>
                </a:cubicBezTo>
                <a:cubicBezTo>
                  <a:pt x="9265" y="90"/>
                  <a:pt x="9265" y="90"/>
                  <a:pt x="9265" y="90"/>
                </a:cubicBezTo>
                <a:cubicBezTo>
                  <a:pt x="9208" y="105"/>
                  <a:pt x="9179" y="113"/>
                  <a:pt x="9164" y="116"/>
                </a:cubicBezTo>
                <a:cubicBezTo>
                  <a:pt x="9150" y="120"/>
                  <a:pt x="9150" y="120"/>
                  <a:pt x="9150" y="120"/>
                </a:cubicBezTo>
                <a:cubicBezTo>
                  <a:pt x="9164" y="120"/>
                  <a:pt x="9171" y="120"/>
                  <a:pt x="9175" y="120"/>
                </a:cubicBezTo>
                <a:cubicBezTo>
                  <a:pt x="9179" y="120"/>
                  <a:pt x="9179" y="120"/>
                  <a:pt x="9179" y="120"/>
                </a:cubicBezTo>
                <a:cubicBezTo>
                  <a:pt x="9164" y="120"/>
                  <a:pt x="9157" y="120"/>
                  <a:pt x="9153" y="120"/>
                </a:cubicBezTo>
                <a:cubicBezTo>
                  <a:pt x="9150" y="120"/>
                  <a:pt x="9150" y="120"/>
                  <a:pt x="9150" y="120"/>
                </a:cubicBezTo>
                <a:cubicBezTo>
                  <a:pt x="9179" y="105"/>
                  <a:pt x="9200" y="98"/>
                  <a:pt x="9222" y="94"/>
                </a:cubicBezTo>
                <a:cubicBezTo>
                  <a:pt x="9244" y="90"/>
                  <a:pt x="9265" y="90"/>
                  <a:pt x="9294" y="90"/>
                </a:cubicBezTo>
                <a:cubicBezTo>
                  <a:pt x="9280" y="90"/>
                  <a:pt x="9273" y="90"/>
                  <a:pt x="9269" y="90"/>
                </a:cubicBezTo>
                <a:cubicBezTo>
                  <a:pt x="9265" y="90"/>
                  <a:pt x="9265" y="90"/>
                  <a:pt x="9265" y="90"/>
                </a:cubicBezTo>
                <a:lnTo>
                  <a:pt x="9265" y="90"/>
                </a:lnTo>
                <a:cubicBezTo>
                  <a:pt x="9309" y="90"/>
                  <a:pt x="9331" y="90"/>
                  <a:pt x="9341" y="90"/>
                </a:cubicBezTo>
                <a:cubicBezTo>
                  <a:pt x="9352" y="90"/>
                  <a:pt x="9352" y="90"/>
                  <a:pt x="9352" y="90"/>
                </a:cubicBezTo>
                <a:cubicBezTo>
                  <a:pt x="9396" y="75"/>
                  <a:pt x="9417" y="68"/>
                  <a:pt x="9428" y="64"/>
                </a:cubicBezTo>
                <a:cubicBezTo>
                  <a:pt x="9439" y="60"/>
                  <a:pt x="9439" y="60"/>
                  <a:pt x="9439" y="60"/>
                </a:cubicBezTo>
                <a:cubicBezTo>
                  <a:pt x="9468" y="60"/>
                  <a:pt x="9490" y="60"/>
                  <a:pt x="9512" y="60"/>
                </a:cubicBezTo>
                <a:cubicBezTo>
                  <a:pt x="9533" y="60"/>
                  <a:pt x="9555" y="60"/>
                  <a:pt x="9584" y="60"/>
                </a:cubicBezTo>
                <a:cubicBezTo>
                  <a:pt x="9569" y="60"/>
                  <a:pt x="9562" y="60"/>
                  <a:pt x="9559" y="60"/>
                </a:cubicBezTo>
                <a:cubicBezTo>
                  <a:pt x="9555" y="60"/>
                  <a:pt x="9555" y="60"/>
                  <a:pt x="9555" y="60"/>
                </a:cubicBezTo>
                <a:lnTo>
                  <a:pt x="9555" y="60"/>
                </a:lnTo>
                <a:cubicBezTo>
                  <a:pt x="9526" y="60"/>
                  <a:pt x="9497" y="68"/>
                  <a:pt x="9468" y="75"/>
                </a:cubicBezTo>
                <a:cubicBezTo>
                  <a:pt x="9439" y="83"/>
                  <a:pt x="9410" y="90"/>
                  <a:pt x="9381" y="90"/>
                </a:cubicBezTo>
                <a:lnTo>
                  <a:pt x="9381" y="90"/>
                </a:lnTo>
                <a:cubicBezTo>
                  <a:pt x="9367" y="90"/>
                  <a:pt x="9360" y="90"/>
                  <a:pt x="9356" y="90"/>
                </a:cubicBezTo>
                <a:cubicBezTo>
                  <a:pt x="9352" y="90"/>
                  <a:pt x="9352" y="90"/>
                  <a:pt x="9352" y="90"/>
                </a:cubicBezTo>
                <a:lnTo>
                  <a:pt x="9352" y="90"/>
                </a:lnTo>
                <a:cubicBezTo>
                  <a:pt x="9323" y="90"/>
                  <a:pt x="9309" y="90"/>
                  <a:pt x="9302" y="90"/>
                </a:cubicBezTo>
                <a:cubicBezTo>
                  <a:pt x="9294" y="90"/>
                  <a:pt x="9294" y="90"/>
                  <a:pt x="9294" y="90"/>
                </a:cubicBezTo>
                <a:lnTo>
                  <a:pt x="9294" y="90"/>
                </a:lnTo>
                <a:cubicBezTo>
                  <a:pt x="9280" y="90"/>
                  <a:pt x="9273" y="90"/>
                  <a:pt x="9269" y="90"/>
                </a:cubicBezTo>
                <a:cubicBezTo>
                  <a:pt x="9265" y="90"/>
                  <a:pt x="9265" y="90"/>
                  <a:pt x="9265" y="90"/>
                </a:cubicBezTo>
                <a:cubicBezTo>
                  <a:pt x="9251" y="90"/>
                  <a:pt x="9244" y="90"/>
                  <a:pt x="9240" y="90"/>
                </a:cubicBezTo>
                <a:cubicBezTo>
                  <a:pt x="9236" y="90"/>
                  <a:pt x="9236" y="90"/>
                  <a:pt x="9236" y="90"/>
                </a:cubicBezTo>
                <a:cubicBezTo>
                  <a:pt x="9222" y="90"/>
                  <a:pt x="9208" y="98"/>
                  <a:pt x="9197" y="105"/>
                </a:cubicBezTo>
                <a:cubicBezTo>
                  <a:pt x="9186" y="113"/>
                  <a:pt x="9179" y="120"/>
                  <a:pt x="9179" y="120"/>
                </a:cubicBezTo>
                <a:lnTo>
                  <a:pt x="9179" y="120"/>
                </a:lnTo>
                <a:cubicBezTo>
                  <a:pt x="9164" y="120"/>
                  <a:pt x="9157" y="120"/>
                  <a:pt x="9153" y="120"/>
                </a:cubicBezTo>
                <a:cubicBezTo>
                  <a:pt x="9150" y="120"/>
                  <a:pt x="9150" y="120"/>
                  <a:pt x="9150" y="120"/>
                </a:cubicBezTo>
                <a:cubicBezTo>
                  <a:pt x="9121" y="120"/>
                  <a:pt x="9092" y="120"/>
                  <a:pt x="9063" y="120"/>
                </a:cubicBezTo>
                <a:cubicBezTo>
                  <a:pt x="9034" y="120"/>
                  <a:pt x="9034" y="120"/>
                  <a:pt x="9034" y="120"/>
                </a:cubicBezTo>
                <a:cubicBezTo>
                  <a:pt x="9005" y="135"/>
                  <a:pt x="8990" y="143"/>
                  <a:pt x="8983" y="146"/>
                </a:cubicBezTo>
                <a:cubicBezTo>
                  <a:pt x="8976" y="150"/>
                  <a:pt x="8976" y="150"/>
                  <a:pt x="8976" y="150"/>
                </a:cubicBezTo>
                <a:cubicBezTo>
                  <a:pt x="8932" y="150"/>
                  <a:pt x="8911" y="150"/>
                  <a:pt x="8900" y="150"/>
                </a:cubicBezTo>
                <a:cubicBezTo>
                  <a:pt x="8889" y="150"/>
                  <a:pt x="8889" y="150"/>
                  <a:pt x="8889" y="150"/>
                </a:cubicBezTo>
                <a:cubicBezTo>
                  <a:pt x="8875" y="150"/>
                  <a:pt x="8867" y="150"/>
                  <a:pt x="8864" y="150"/>
                </a:cubicBezTo>
                <a:cubicBezTo>
                  <a:pt x="8860" y="150"/>
                  <a:pt x="8860" y="150"/>
                  <a:pt x="8860" y="150"/>
                </a:cubicBezTo>
                <a:cubicBezTo>
                  <a:pt x="8860" y="165"/>
                  <a:pt x="8860" y="173"/>
                  <a:pt x="8860" y="176"/>
                </a:cubicBezTo>
                <a:cubicBezTo>
                  <a:pt x="8860" y="180"/>
                  <a:pt x="8860" y="180"/>
                  <a:pt x="8860" y="180"/>
                </a:cubicBezTo>
                <a:cubicBezTo>
                  <a:pt x="8889" y="150"/>
                  <a:pt x="8925" y="143"/>
                  <a:pt x="8965" y="139"/>
                </a:cubicBezTo>
                <a:cubicBezTo>
                  <a:pt x="9005" y="135"/>
                  <a:pt x="9048" y="135"/>
                  <a:pt x="9092" y="120"/>
                </a:cubicBezTo>
                <a:cubicBezTo>
                  <a:pt x="9106" y="120"/>
                  <a:pt x="9113" y="120"/>
                  <a:pt x="9117" y="120"/>
                </a:cubicBezTo>
                <a:cubicBezTo>
                  <a:pt x="9121" y="120"/>
                  <a:pt x="9121" y="120"/>
                  <a:pt x="9121" y="120"/>
                </a:cubicBezTo>
                <a:cubicBezTo>
                  <a:pt x="9077" y="120"/>
                  <a:pt x="9055" y="120"/>
                  <a:pt x="9045" y="120"/>
                </a:cubicBezTo>
                <a:cubicBezTo>
                  <a:pt x="9034" y="120"/>
                  <a:pt x="9034" y="120"/>
                  <a:pt x="9034" y="120"/>
                </a:cubicBezTo>
                <a:cubicBezTo>
                  <a:pt x="8990" y="135"/>
                  <a:pt x="8969" y="143"/>
                  <a:pt x="8958" y="146"/>
                </a:cubicBezTo>
                <a:cubicBezTo>
                  <a:pt x="8947" y="150"/>
                  <a:pt x="8947" y="150"/>
                  <a:pt x="8947" y="150"/>
                </a:cubicBezTo>
                <a:cubicBezTo>
                  <a:pt x="8889" y="150"/>
                  <a:pt x="8860" y="150"/>
                  <a:pt x="8846" y="150"/>
                </a:cubicBezTo>
                <a:cubicBezTo>
                  <a:pt x="8831" y="150"/>
                  <a:pt x="8831" y="150"/>
                  <a:pt x="8831" y="150"/>
                </a:cubicBezTo>
                <a:cubicBezTo>
                  <a:pt x="8759" y="165"/>
                  <a:pt x="8723" y="173"/>
                  <a:pt x="8704" y="176"/>
                </a:cubicBezTo>
                <a:cubicBezTo>
                  <a:pt x="8686" y="180"/>
                  <a:pt x="8686" y="180"/>
                  <a:pt x="8686" y="180"/>
                </a:cubicBezTo>
                <a:cubicBezTo>
                  <a:pt x="8657" y="195"/>
                  <a:pt x="8643" y="203"/>
                  <a:pt x="8636" y="207"/>
                </a:cubicBezTo>
                <a:cubicBezTo>
                  <a:pt x="8628" y="210"/>
                  <a:pt x="8628" y="210"/>
                  <a:pt x="8628" y="210"/>
                </a:cubicBezTo>
                <a:cubicBezTo>
                  <a:pt x="8614" y="210"/>
                  <a:pt x="8599" y="210"/>
                  <a:pt x="8581" y="214"/>
                </a:cubicBezTo>
                <a:cubicBezTo>
                  <a:pt x="8563" y="218"/>
                  <a:pt x="8542" y="225"/>
                  <a:pt x="8513" y="240"/>
                </a:cubicBezTo>
                <a:cubicBezTo>
                  <a:pt x="8498" y="240"/>
                  <a:pt x="8484" y="240"/>
                  <a:pt x="8469" y="244"/>
                </a:cubicBezTo>
                <a:cubicBezTo>
                  <a:pt x="8455" y="248"/>
                  <a:pt x="8440" y="255"/>
                  <a:pt x="8426" y="270"/>
                </a:cubicBezTo>
                <a:cubicBezTo>
                  <a:pt x="8498" y="240"/>
                  <a:pt x="8534" y="225"/>
                  <a:pt x="8552" y="218"/>
                </a:cubicBezTo>
                <a:cubicBezTo>
                  <a:pt x="8571" y="210"/>
                  <a:pt x="8571" y="210"/>
                  <a:pt x="8571" y="210"/>
                </a:cubicBezTo>
                <a:cubicBezTo>
                  <a:pt x="8585" y="210"/>
                  <a:pt x="8592" y="210"/>
                  <a:pt x="8596" y="210"/>
                </a:cubicBezTo>
                <a:cubicBezTo>
                  <a:pt x="8599" y="210"/>
                  <a:pt x="8599" y="210"/>
                  <a:pt x="8599" y="210"/>
                </a:cubicBezTo>
                <a:cubicBezTo>
                  <a:pt x="8585" y="210"/>
                  <a:pt x="8578" y="210"/>
                  <a:pt x="8574" y="210"/>
                </a:cubicBezTo>
                <a:cubicBezTo>
                  <a:pt x="8571" y="210"/>
                  <a:pt x="8571" y="210"/>
                  <a:pt x="8571" y="210"/>
                </a:cubicBezTo>
                <a:cubicBezTo>
                  <a:pt x="8556" y="210"/>
                  <a:pt x="8549" y="210"/>
                  <a:pt x="8545" y="210"/>
                </a:cubicBezTo>
                <a:cubicBezTo>
                  <a:pt x="8542" y="210"/>
                  <a:pt x="8542" y="210"/>
                  <a:pt x="8542" y="210"/>
                </a:cubicBezTo>
                <a:cubicBezTo>
                  <a:pt x="8513" y="225"/>
                  <a:pt x="8498" y="233"/>
                  <a:pt x="8491" y="237"/>
                </a:cubicBezTo>
                <a:cubicBezTo>
                  <a:pt x="8484" y="240"/>
                  <a:pt x="8484" y="240"/>
                  <a:pt x="8484" y="240"/>
                </a:cubicBezTo>
                <a:cubicBezTo>
                  <a:pt x="8469" y="240"/>
                  <a:pt x="8455" y="240"/>
                  <a:pt x="8440" y="244"/>
                </a:cubicBezTo>
                <a:cubicBezTo>
                  <a:pt x="8426" y="248"/>
                  <a:pt x="8411" y="255"/>
                  <a:pt x="8397" y="270"/>
                </a:cubicBezTo>
                <a:cubicBezTo>
                  <a:pt x="8353" y="270"/>
                  <a:pt x="8332" y="270"/>
                  <a:pt x="8321" y="270"/>
                </a:cubicBezTo>
                <a:cubicBezTo>
                  <a:pt x="8310" y="270"/>
                  <a:pt x="8310" y="270"/>
                  <a:pt x="8310" y="270"/>
                </a:cubicBezTo>
                <a:cubicBezTo>
                  <a:pt x="8295" y="270"/>
                  <a:pt x="8288" y="270"/>
                  <a:pt x="8285" y="270"/>
                </a:cubicBezTo>
                <a:cubicBezTo>
                  <a:pt x="8281" y="270"/>
                  <a:pt x="8281" y="270"/>
                  <a:pt x="8281" y="270"/>
                </a:cubicBezTo>
                <a:lnTo>
                  <a:pt x="8281" y="270"/>
                </a:lnTo>
                <a:cubicBezTo>
                  <a:pt x="8295" y="270"/>
                  <a:pt x="8303" y="270"/>
                  <a:pt x="8306" y="270"/>
                </a:cubicBezTo>
                <a:cubicBezTo>
                  <a:pt x="8310" y="270"/>
                  <a:pt x="8310" y="270"/>
                  <a:pt x="8310" y="270"/>
                </a:cubicBezTo>
                <a:cubicBezTo>
                  <a:pt x="8266" y="285"/>
                  <a:pt x="8245" y="293"/>
                  <a:pt x="8234" y="297"/>
                </a:cubicBezTo>
                <a:cubicBezTo>
                  <a:pt x="8223" y="300"/>
                  <a:pt x="8223" y="300"/>
                  <a:pt x="8223" y="300"/>
                </a:cubicBezTo>
                <a:cubicBezTo>
                  <a:pt x="8180" y="315"/>
                  <a:pt x="8158" y="323"/>
                  <a:pt x="8147" y="327"/>
                </a:cubicBezTo>
                <a:cubicBezTo>
                  <a:pt x="8136" y="330"/>
                  <a:pt x="8136" y="330"/>
                  <a:pt x="8136" y="330"/>
                </a:cubicBezTo>
                <a:lnTo>
                  <a:pt x="8136" y="330"/>
                </a:lnTo>
                <a:cubicBezTo>
                  <a:pt x="8151" y="330"/>
                  <a:pt x="8172" y="323"/>
                  <a:pt x="8194" y="315"/>
                </a:cubicBezTo>
                <a:cubicBezTo>
                  <a:pt x="8216" y="308"/>
                  <a:pt x="8238" y="300"/>
                  <a:pt x="8252" y="300"/>
                </a:cubicBezTo>
                <a:cubicBezTo>
                  <a:pt x="8209" y="315"/>
                  <a:pt x="8187" y="323"/>
                  <a:pt x="8176" y="327"/>
                </a:cubicBezTo>
                <a:cubicBezTo>
                  <a:pt x="8165" y="330"/>
                  <a:pt x="8165" y="330"/>
                  <a:pt x="8165" y="330"/>
                </a:cubicBezTo>
                <a:cubicBezTo>
                  <a:pt x="8107" y="330"/>
                  <a:pt x="8078" y="330"/>
                  <a:pt x="8064" y="330"/>
                </a:cubicBezTo>
                <a:cubicBezTo>
                  <a:pt x="8049" y="330"/>
                  <a:pt x="8049" y="330"/>
                  <a:pt x="8049" y="330"/>
                </a:cubicBezTo>
                <a:cubicBezTo>
                  <a:pt x="8049" y="345"/>
                  <a:pt x="8049" y="353"/>
                  <a:pt x="8049" y="357"/>
                </a:cubicBezTo>
                <a:cubicBezTo>
                  <a:pt x="8049" y="361"/>
                  <a:pt x="8049" y="361"/>
                  <a:pt x="8049" y="361"/>
                </a:cubicBezTo>
                <a:cubicBezTo>
                  <a:pt x="8078" y="345"/>
                  <a:pt x="8107" y="338"/>
                  <a:pt x="8133" y="330"/>
                </a:cubicBezTo>
                <a:cubicBezTo>
                  <a:pt x="8158" y="323"/>
                  <a:pt x="8180" y="315"/>
                  <a:pt x="8194" y="300"/>
                </a:cubicBezTo>
                <a:cubicBezTo>
                  <a:pt x="8151" y="315"/>
                  <a:pt x="8107" y="330"/>
                  <a:pt x="8064" y="342"/>
                </a:cubicBezTo>
                <a:cubicBezTo>
                  <a:pt x="8020" y="353"/>
                  <a:pt x="7977" y="361"/>
                  <a:pt x="7934" y="361"/>
                </a:cubicBezTo>
                <a:cubicBezTo>
                  <a:pt x="7890" y="376"/>
                  <a:pt x="7868" y="383"/>
                  <a:pt x="7858" y="387"/>
                </a:cubicBezTo>
                <a:cubicBezTo>
                  <a:pt x="7847" y="391"/>
                  <a:pt x="7847" y="391"/>
                  <a:pt x="7847" y="391"/>
                </a:cubicBezTo>
                <a:cubicBezTo>
                  <a:pt x="7789" y="406"/>
                  <a:pt x="7760" y="413"/>
                  <a:pt x="7745" y="417"/>
                </a:cubicBezTo>
                <a:cubicBezTo>
                  <a:pt x="7731" y="421"/>
                  <a:pt x="7731" y="421"/>
                  <a:pt x="7731" y="421"/>
                </a:cubicBezTo>
                <a:cubicBezTo>
                  <a:pt x="7702" y="436"/>
                  <a:pt x="7687" y="443"/>
                  <a:pt x="7680" y="447"/>
                </a:cubicBezTo>
                <a:cubicBezTo>
                  <a:pt x="7673" y="451"/>
                  <a:pt x="7673" y="451"/>
                  <a:pt x="7673" y="451"/>
                </a:cubicBezTo>
                <a:cubicBezTo>
                  <a:pt x="7673" y="451"/>
                  <a:pt x="7680" y="451"/>
                  <a:pt x="7691" y="451"/>
                </a:cubicBezTo>
                <a:cubicBezTo>
                  <a:pt x="7702" y="451"/>
                  <a:pt x="7716" y="451"/>
                  <a:pt x="7731" y="451"/>
                </a:cubicBezTo>
                <a:cubicBezTo>
                  <a:pt x="7716" y="451"/>
                  <a:pt x="7702" y="451"/>
                  <a:pt x="7691" y="451"/>
                </a:cubicBezTo>
                <a:cubicBezTo>
                  <a:pt x="7680" y="451"/>
                  <a:pt x="7673" y="451"/>
                  <a:pt x="7673" y="451"/>
                </a:cubicBezTo>
                <a:cubicBezTo>
                  <a:pt x="7687" y="451"/>
                  <a:pt x="7702" y="451"/>
                  <a:pt x="7713" y="447"/>
                </a:cubicBezTo>
                <a:cubicBezTo>
                  <a:pt x="7724" y="443"/>
                  <a:pt x="7731" y="436"/>
                  <a:pt x="7731" y="421"/>
                </a:cubicBezTo>
                <a:cubicBezTo>
                  <a:pt x="7716" y="436"/>
                  <a:pt x="7709" y="443"/>
                  <a:pt x="7705" y="447"/>
                </a:cubicBezTo>
                <a:cubicBezTo>
                  <a:pt x="7702" y="451"/>
                  <a:pt x="7702" y="451"/>
                  <a:pt x="7702" y="451"/>
                </a:cubicBezTo>
                <a:cubicBezTo>
                  <a:pt x="7702" y="451"/>
                  <a:pt x="7702" y="451"/>
                  <a:pt x="7705" y="451"/>
                </a:cubicBezTo>
                <a:cubicBezTo>
                  <a:pt x="7709" y="451"/>
                  <a:pt x="7716" y="451"/>
                  <a:pt x="7731" y="451"/>
                </a:cubicBezTo>
                <a:lnTo>
                  <a:pt x="7731" y="451"/>
                </a:lnTo>
                <a:cubicBezTo>
                  <a:pt x="7687" y="466"/>
                  <a:pt x="7666" y="473"/>
                  <a:pt x="7651" y="477"/>
                </a:cubicBezTo>
                <a:cubicBezTo>
                  <a:pt x="7637" y="481"/>
                  <a:pt x="7629" y="481"/>
                  <a:pt x="7615" y="481"/>
                </a:cubicBezTo>
                <a:cubicBezTo>
                  <a:pt x="7629" y="481"/>
                  <a:pt x="7637" y="481"/>
                  <a:pt x="7640" y="481"/>
                </a:cubicBezTo>
                <a:cubicBezTo>
                  <a:pt x="7644" y="481"/>
                  <a:pt x="7644" y="481"/>
                  <a:pt x="7644" y="481"/>
                </a:cubicBezTo>
                <a:lnTo>
                  <a:pt x="7644" y="481"/>
                </a:lnTo>
                <a:cubicBezTo>
                  <a:pt x="7760" y="451"/>
                  <a:pt x="7760" y="451"/>
                  <a:pt x="7847" y="421"/>
                </a:cubicBezTo>
                <a:cubicBezTo>
                  <a:pt x="7934" y="391"/>
                  <a:pt x="7934" y="391"/>
                  <a:pt x="7934" y="391"/>
                </a:cubicBezTo>
                <a:cubicBezTo>
                  <a:pt x="7905" y="406"/>
                  <a:pt x="7890" y="413"/>
                  <a:pt x="7883" y="417"/>
                </a:cubicBezTo>
                <a:cubicBezTo>
                  <a:pt x="7876" y="421"/>
                  <a:pt x="7876" y="421"/>
                  <a:pt x="7876" y="421"/>
                </a:cubicBezTo>
                <a:cubicBezTo>
                  <a:pt x="7934" y="391"/>
                  <a:pt x="7962" y="376"/>
                  <a:pt x="7977" y="368"/>
                </a:cubicBezTo>
                <a:cubicBezTo>
                  <a:pt x="7991" y="361"/>
                  <a:pt x="7991" y="361"/>
                  <a:pt x="7991" y="361"/>
                </a:cubicBezTo>
                <a:cubicBezTo>
                  <a:pt x="8006" y="361"/>
                  <a:pt x="8013" y="361"/>
                  <a:pt x="8017" y="361"/>
                </a:cubicBezTo>
                <a:cubicBezTo>
                  <a:pt x="8020" y="361"/>
                  <a:pt x="8020" y="361"/>
                  <a:pt x="8020" y="361"/>
                </a:cubicBezTo>
                <a:cubicBezTo>
                  <a:pt x="8078" y="345"/>
                  <a:pt x="8107" y="338"/>
                  <a:pt x="8122" y="334"/>
                </a:cubicBezTo>
                <a:cubicBezTo>
                  <a:pt x="8136" y="330"/>
                  <a:pt x="8136" y="330"/>
                  <a:pt x="8136" y="330"/>
                </a:cubicBezTo>
                <a:cubicBezTo>
                  <a:pt x="8194" y="315"/>
                  <a:pt x="8223" y="308"/>
                  <a:pt x="8238" y="304"/>
                </a:cubicBezTo>
                <a:cubicBezTo>
                  <a:pt x="8252" y="300"/>
                  <a:pt x="8252" y="300"/>
                  <a:pt x="8252" y="300"/>
                </a:cubicBezTo>
                <a:lnTo>
                  <a:pt x="8252" y="300"/>
                </a:lnTo>
                <a:lnTo>
                  <a:pt x="8252" y="300"/>
                </a:lnTo>
                <a:cubicBezTo>
                  <a:pt x="8295" y="300"/>
                  <a:pt x="8339" y="293"/>
                  <a:pt x="8379" y="282"/>
                </a:cubicBezTo>
                <a:cubicBezTo>
                  <a:pt x="8418" y="270"/>
                  <a:pt x="8455" y="255"/>
                  <a:pt x="8484" y="240"/>
                </a:cubicBezTo>
                <a:cubicBezTo>
                  <a:pt x="8498" y="240"/>
                  <a:pt x="8505" y="240"/>
                  <a:pt x="8509" y="240"/>
                </a:cubicBezTo>
                <a:cubicBezTo>
                  <a:pt x="8513" y="240"/>
                  <a:pt x="8513" y="240"/>
                  <a:pt x="8513" y="240"/>
                </a:cubicBezTo>
                <a:cubicBezTo>
                  <a:pt x="8513" y="240"/>
                  <a:pt x="8549" y="233"/>
                  <a:pt x="8589" y="225"/>
                </a:cubicBezTo>
                <a:cubicBezTo>
                  <a:pt x="8628" y="218"/>
                  <a:pt x="8672" y="210"/>
                  <a:pt x="8686" y="210"/>
                </a:cubicBezTo>
                <a:cubicBezTo>
                  <a:pt x="8643" y="210"/>
                  <a:pt x="8621" y="210"/>
                  <a:pt x="8610" y="210"/>
                </a:cubicBezTo>
                <a:cubicBezTo>
                  <a:pt x="8599" y="210"/>
                  <a:pt x="8599" y="210"/>
                  <a:pt x="8599" y="210"/>
                </a:cubicBezTo>
                <a:cubicBezTo>
                  <a:pt x="8585" y="225"/>
                  <a:pt x="8578" y="233"/>
                  <a:pt x="8574" y="237"/>
                </a:cubicBezTo>
                <a:cubicBezTo>
                  <a:pt x="8571" y="240"/>
                  <a:pt x="8571" y="240"/>
                  <a:pt x="8571" y="240"/>
                </a:cubicBezTo>
                <a:cubicBezTo>
                  <a:pt x="8614" y="225"/>
                  <a:pt x="8636" y="218"/>
                  <a:pt x="8647" y="214"/>
                </a:cubicBezTo>
                <a:cubicBezTo>
                  <a:pt x="8657" y="210"/>
                  <a:pt x="8657" y="210"/>
                  <a:pt x="8657" y="210"/>
                </a:cubicBezTo>
                <a:cubicBezTo>
                  <a:pt x="8672" y="210"/>
                  <a:pt x="8694" y="203"/>
                  <a:pt x="8719" y="195"/>
                </a:cubicBezTo>
                <a:cubicBezTo>
                  <a:pt x="8744" y="188"/>
                  <a:pt x="8773" y="180"/>
                  <a:pt x="8802" y="180"/>
                </a:cubicBezTo>
                <a:lnTo>
                  <a:pt x="8802" y="180"/>
                </a:lnTo>
                <a:cubicBezTo>
                  <a:pt x="8773" y="195"/>
                  <a:pt x="8759" y="203"/>
                  <a:pt x="8751" y="207"/>
                </a:cubicBezTo>
                <a:cubicBezTo>
                  <a:pt x="8744" y="210"/>
                  <a:pt x="8744" y="210"/>
                  <a:pt x="8744" y="210"/>
                </a:cubicBezTo>
                <a:cubicBezTo>
                  <a:pt x="8730" y="210"/>
                  <a:pt x="8723" y="210"/>
                  <a:pt x="8719" y="210"/>
                </a:cubicBezTo>
                <a:cubicBezTo>
                  <a:pt x="8715" y="210"/>
                  <a:pt x="8715" y="210"/>
                  <a:pt x="8715" y="210"/>
                </a:cubicBezTo>
                <a:cubicBezTo>
                  <a:pt x="8730" y="210"/>
                  <a:pt x="8751" y="203"/>
                  <a:pt x="8773" y="195"/>
                </a:cubicBezTo>
                <a:cubicBezTo>
                  <a:pt x="8795" y="188"/>
                  <a:pt x="8817" y="180"/>
                  <a:pt x="8831" y="180"/>
                </a:cubicBezTo>
                <a:cubicBezTo>
                  <a:pt x="8889" y="165"/>
                  <a:pt x="8918" y="158"/>
                  <a:pt x="8932" y="154"/>
                </a:cubicBezTo>
                <a:cubicBezTo>
                  <a:pt x="8947" y="150"/>
                  <a:pt x="8947" y="150"/>
                  <a:pt x="8947" y="150"/>
                </a:cubicBezTo>
                <a:lnTo>
                  <a:pt x="8947" y="150"/>
                </a:lnTo>
                <a:cubicBezTo>
                  <a:pt x="8918" y="165"/>
                  <a:pt x="8903" y="173"/>
                  <a:pt x="8896" y="176"/>
                </a:cubicBezTo>
                <a:cubicBezTo>
                  <a:pt x="8889" y="180"/>
                  <a:pt x="8889" y="180"/>
                  <a:pt x="8889" y="180"/>
                </a:cubicBezTo>
                <a:lnTo>
                  <a:pt x="8889" y="180"/>
                </a:lnTo>
                <a:cubicBezTo>
                  <a:pt x="8918" y="180"/>
                  <a:pt x="8932" y="180"/>
                  <a:pt x="8940" y="180"/>
                </a:cubicBezTo>
                <a:cubicBezTo>
                  <a:pt x="8947" y="180"/>
                  <a:pt x="8947" y="180"/>
                  <a:pt x="8947" y="180"/>
                </a:cubicBezTo>
                <a:cubicBezTo>
                  <a:pt x="9019" y="165"/>
                  <a:pt x="9055" y="158"/>
                  <a:pt x="9074" y="154"/>
                </a:cubicBezTo>
                <a:cubicBezTo>
                  <a:pt x="9092" y="150"/>
                  <a:pt x="9092" y="150"/>
                  <a:pt x="9092" y="150"/>
                </a:cubicBezTo>
                <a:cubicBezTo>
                  <a:pt x="9106" y="135"/>
                  <a:pt x="9113" y="128"/>
                  <a:pt x="9117" y="124"/>
                </a:cubicBezTo>
                <a:cubicBezTo>
                  <a:pt x="9121" y="120"/>
                  <a:pt x="9121" y="120"/>
                  <a:pt x="9121" y="120"/>
                </a:cubicBezTo>
                <a:cubicBezTo>
                  <a:pt x="9121" y="135"/>
                  <a:pt x="9121" y="143"/>
                  <a:pt x="9121" y="146"/>
                </a:cubicBezTo>
                <a:cubicBezTo>
                  <a:pt x="9121" y="150"/>
                  <a:pt x="9121" y="150"/>
                  <a:pt x="9121" y="150"/>
                </a:cubicBezTo>
                <a:lnTo>
                  <a:pt x="9121" y="150"/>
                </a:lnTo>
                <a:cubicBezTo>
                  <a:pt x="9164" y="135"/>
                  <a:pt x="9186" y="128"/>
                  <a:pt x="9197" y="124"/>
                </a:cubicBezTo>
                <a:cubicBezTo>
                  <a:pt x="9208" y="120"/>
                  <a:pt x="9208" y="120"/>
                  <a:pt x="9208" y="120"/>
                </a:cubicBezTo>
                <a:cubicBezTo>
                  <a:pt x="9236" y="120"/>
                  <a:pt x="9251" y="120"/>
                  <a:pt x="9258" y="120"/>
                </a:cubicBezTo>
                <a:cubicBezTo>
                  <a:pt x="9265" y="120"/>
                  <a:pt x="9265" y="120"/>
                  <a:pt x="9265" y="120"/>
                </a:cubicBezTo>
                <a:cubicBezTo>
                  <a:pt x="9352" y="90"/>
                  <a:pt x="9468" y="90"/>
                  <a:pt x="9555" y="90"/>
                </a:cubicBezTo>
                <a:cubicBezTo>
                  <a:pt x="9584" y="90"/>
                  <a:pt x="9584" y="90"/>
                  <a:pt x="9584" y="90"/>
                </a:cubicBezTo>
                <a:cubicBezTo>
                  <a:pt x="9598" y="75"/>
                  <a:pt x="9606" y="68"/>
                  <a:pt x="9609" y="64"/>
                </a:cubicBezTo>
                <a:cubicBezTo>
                  <a:pt x="9613" y="60"/>
                  <a:pt x="9613" y="60"/>
                  <a:pt x="9613" y="60"/>
                </a:cubicBezTo>
                <a:cubicBezTo>
                  <a:pt x="9627" y="60"/>
                  <a:pt x="9642" y="60"/>
                  <a:pt x="9656" y="60"/>
                </a:cubicBezTo>
                <a:cubicBezTo>
                  <a:pt x="9671" y="60"/>
                  <a:pt x="9685" y="60"/>
                  <a:pt x="9700" y="60"/>
                </a:cubicBezTo>
                <a:cubicBezTo>
                  <a:pt x="9671" y="60"/>
                  <a:pt x="9656" y="60"/>
                  <a:pt x="9645" y="60"/>
                </a:cubicBezTo>
                <a:cubicBezTo>
                  <a:pt x="9635" y="60"/>
                  <a:pt x="9627" y="60"/>
                  <a:pt x="9613" y="60"/>
                </a:cubicBezTo>
                <a:cubicBezTo>
                  <a:pt x="9627" y="60"/>
                  <a:pt x="9635" y="60"/>
                  <a:pt x="9638" y="60"/>
                </a:cubicBezTo>
                <a:cubicBezTo>
                  <a:pt x="9642" y="60"/>
                  <a:pt x="9642" y="60"/>
                  <a:pt x="9642" y="60"/>
                </a:cubicBezTo>
                <a:cubicBezTo>
                  <a:pt x="9627" y="60"/>
                  <a:pt x="9620" y="60"/>
                  <a:pt x="9616" y="60"/>
                </a:cubicBezTo>
                <a:cubicBezTo>
                  <a:pt x="9613" y="60"/>
                  <a:pt x="9613" y="60"/>
                  <a:pt x="9613" y="60"/>
                </a:cubicBezTo>
                <a:cubicBezTo>
                  <a:pt x="9656" y="60"/>
                  <a:pt x="9678" y="60"/>
                  <a:pt x="9689" y="60"/>
                </a:cubicBezTo>
                <a:cubicBezTo>
                  <a:pt x="9700" y="60"/>
                  <a:pt x="9700" y="60"/>
                  <a:pt x="9700" y="60"/>
                </a:cubicBezTo>
                <a:cubicBezTo>
                  <a:pt x="9729" y="60"/>
                  <a:pt x="9743" y="60"/>
                  <a:pt x="9750" y="60"/>
                </a:cubicBezTo>
                <a:cubicBezTo>
                  <a:pt x="9758" y="60"/>
                  <a:pt x="9758" y="60"/>
                  <a:pt x="9758" y="60"/>
                </a:cubicBezTo>
                <a:lnTo>
                  <a:pt x="9758" y="60"/>
                </a:lnTo>
                <a:lnTo>
                  <a:pt x="9758" y="60"/>
                </a:lnTo>
                <a:cubicBezTo>
                  <a:pt x="9772" y="60"/>
                  <a:pt x="9794" y="60"/>
                  <a:pt x="9816" y="56"/>
                </a:cubicBezTo>
                <a:cubicBezTo>
                  <a:pt x="9837" y="53"/>
                  <a:pt x="9859" y="45"/>
                  <a:pt x="9873" y="30"/>
                </a:cubicBezTo>
                <a:cubicBezTo>
                  <a:pt x="9888" y="30"/>
                  <a:pt x="9895" y="30"/>
                  <a:pt x="9913" y="30"/>
                </a:cubicBezTo>
                <a:cubicBezTo>
                  <a:pt x="9931" y="30"/>
                  <a:pt x="9960" y="30"/>
                  <a:pt x="10018" y="30"/>
                </a:cubicBezTo>
                <a:moveTo>
                  <a:pt x="8686" y="180"/>
                </a:moveTo>
                <a:cubicBezTo>
                  <a:pt x="8701" y="180"/>
                  <a:pt x="8723" y="180"/>
                  <a:pt x="8744" y="180"/>
                </a:cubicBezTo>
                <a:cubicBezTo>
                  <a:pt x="8766" y="180"/>
                  <a:pt x="8788" y="180"/>
                  <a:pt x="8802" y="180"/>
                </a:cubicBezTo>
                <a:cubicBezTo>
                  <a:pt x="8817" y="165"/>
                  <a:pt x="8831" y="158"/>
                  <a:pt x="8849" y="154"/>
                </a:cubicBezTo>
                <a:cubicBezTo>
                  <a:pt x="8867" y="150"/>
                  <a:pt x="8889" y="150"/>
                  <a:pt x="8918" y="150"/>
                </a:cubicBezTo>
                <a:cubicBezTo>
                  <a:pt x="8961" y="135"/>
                  <a:pt x="8983" y="128"/>
                  <a:pt x="8994" y="124"/>
                </a:cubicBezTo>
                <a:cubicBezTo>
                  <a:pt x="9005" y="120"/>
                  <a:pt x="9005" y="120"/>
                  <a:pt x="9005" y="120"/>
                </a:cubicBezTo>
                <a:cubicBezTo>
                  <a:pt x="9005" y="120"/>
                  <a:pt x="9034" y="120"/>
                  <a:pt x="9063" y="120"/>
                </a:cubicBezTo>
                <a:cubicBezTo>
                  <a:pt x="9092" y="120"/>
                  <a:pt x="9121" y="120"/>
                  <a:pt x="9121" y="120"/>
                </a:cubicBezTo>
                <a:cubicBezTo>
                  <a:pt x="9121" y="120"/>
                  <a:pt x="9113" y="120"/>
                  <a:pt x="9103" y="120"/>
                </a:cubicBezTo>
                <a:cubicBezTo>
                  <a:pt x="9092" y="120"/>
                  <a:pt x="9077" y="120"/>
                  <a:pt x="9063" y="120"/>
                </a:cubicBezTo>
                <a:cubicBezTo>
                  <a:pt x="9063" y="120"/>
                  <a:pt x="9106" y="113"/>
                  <a:pt x="9168" y="101"/>
                </a:cubicBezTo>
                <a:cubicBezTo>
                  <a:pt x="9229" y="90"/>
                  <a:pt x="9309" y="75"/>
                  <a:pt x="9381" y="60"/>
                </a:cubicBezTo>
                <a:cubicBezTo>
                  <a:pt x="9410" y="60"/>
                  <a:pt x="9439" y="60"/>
                  <a:pt x="9472" y="60"/>
                </a:cubicBezTo>
                <a:cubicBezTo>
                  <a:pt x="9504" y="60"/>
                  <a:pt x="9540" y="60"/>
                  <a:pt x="9584" y="60"/>
                </a:cubicBezTo>
                <a:cubicBezTo>
                  <a:pt x="9569" y="60"/>
                  <a:pt x="9555" y="60"/>
                  <a:pt x="9540" y="60"/>
                </a:cubicBezTo>
                <a:cubicBezTo>
                  <a:pt x="9526" y="60"/>
                  <a:pt x="9512" y="60"/>
                  <a:pt x="9497" y="60"/>
                </a:cubicBezTo>
                <a:lnTo>
                  <a:pt x="9497" y="60"/>
                </a:lnTo>
                <a:cubicBezTo>
                  <a:pt x="9483" y="60"/>
                  <a:pt x="9468" y="60"/>
                  <a:pt x="9454" y="60"/>
                </a:cubicBezTo>
                <a:cubicBezTo>
                  <a:pt x="9439" y="60"/>
                  <a:pt x="9425" y="60"/>
                  <a:pt x="9410" y="60"/>
                </a:cubicBezTo>
                <a:lnTo>
                  <a:pt x="9410" y="60"/>
                </a:lnTo>
                <a:cubicBezTo>
                  <a:pt x="9381" y="60"/>
                  <a:pt x="9352" y="68"/>
                  <a:pt x="9323" y="75"/>
                </a:cubicBezTo>
                <a:cubicBezTo>
                  <a:pt x="9294" y="83"/>
                  <a:pt x="9265" y="90"/>
                  <a:pt x="9236" y="90"/>
                </a:cubicBezTo>
                <a:lnTo>
                  <a:pt x="9236" y="90"/>
                </a:lnTo>
                <a:lnTo>
                  <a:pt x="9236" y="90"/>
                </a:lnTo>
                <a:cubicBezTo>
                  <a:pt x="9179" y="105"/>
                  <a:pt x="9150" y="113"/>
                  <a:pt x="9135" y="116"/>
                </a:cubicBezTo>
                <a:cubicBezTo>
                  <a:pt x="9121" y="120"/>
                  <a:pt x="9121" y="120"/>
                  <a:pt x="9121" y="120"/>
                </a:cubicBezTo>
                <a:cubicBezTo>
                  <a:pt x="9092" y="120"/>
                  <a:pt x="9077" y="120"/>
                  <a:pt x="9070" y="120"/>
                </a:cubicBezTo>
                <a:cubicBezTo>
                  <a:pt x="9063" y="120"/>
                  <a:pt x="9063" y="120"/>
                  <a:pt x="9063" y="120"/>
                </a:cubicBezTo>
                <a:cubicBezTo>
                  <a:pt x="9005" y="135"/>
                  <a:pt x="8976" y="143"/>
                  <a:pt x="8961" y="146"/>
                </a:cubicBezTo>
                <a:cubicBezTo>
                  <a:pt x="8947" y="150"/>
                  <a:pt x="8947" y="150"/>
                  <a:pt x="8947" y="150"/>
                </a:cubicBezTo>
                <a:lnTo>
                  <a:pt x="8947" y="150"/>
                </a:lnTo>
                <a:cubicBezTo>
                  <a:pt x="8918" y="150"/>
                  <a:pt x="8918" y="150"/>
                  <a:pt x="8889" y="150"/>
                </a:cubicBezTo>
                <a:cubicBezTo>
                  <a:pt x="8802" y="150"/>
                  <a:pt x="8802" y="150"/>
                  <a:pt x="8802" y="150"/>
                </a:cubicBezTo>
                <a:cubicBezTo>
                  <a:pt x="8788" y="165"/>
                  <a:pt x="8780" y="173"/>
                  <a:pt x="8777" y="176"/>
                </a:cubicBezTo>
                <a:cubicBezTo>
                  <a:pt x="8773" y="180"/>
                  <a:pt x="8773" y="180"/>
                  <a:pt x="8773" y="180"/>
                </a:cubicBezTo>
                <a:lnTo>
                  <a:pt x="8773" y="180"/>
                </a:lnTo>
                <a:cubicBezTo>
                  <a:pt x="8788" y="165"/>
                  <a:pt x="8795" y="158"/>
                  <a:pt x="8799" y="154"/>
                </a:cubicBezTo>
                <a:cubicBezTo>
                  <a:pt x="8802" y="150"/>
                  <a:pt x="8802" y="150"/>
                  <a:pt x="8802" y="150"/>
                </a:cubicBezTo>
                <a:lnTo>
                  <a:pt x="8802" y="150"/>
                </a:lnTo>
                <a:cubicBezTo>
                  <a:pt x="8788" y="165"/>
                  <a:pt x="8766" y="173"/>
                  <a:pt x="8744" y="176"/>
                </a:cubicBezTo>
                <a:cubicBezTo>
                  <a:pt x="8723" y="180"/>
                  <a:pt x="8701" y="180"/>
                  <a:pt x="8686" y="180"/>
                </a:cubicBezTo>
                <a:lnTo>
                  <a:pt x="8686" y="180"/>
                </a:lnTo>
                <a:cubicBezTo>
                  <a:pt x="8657" y="195"/>
                  <a:pt x="8643" y="203"/>
                  <a:pt x="8636" y="207"/>
                </a:cubicBezTo>
                <a:cubicBezTo>
                  <a:pt x="8628" y="210"/>
                  <a:pt x="8628" y="210"/>
                  <a:pt x="8628" y="210"/>
                </a:cubicBezTo>
                <a:cubicBezTo>
                  <a:pt x="8585" y="210"/>
                  <a:pt x="8563" y="210"/>
                  <a:pt x="8552" y="210"/>
                </a:cubicBezTo>
                <a:cubicBezTo>
                  <a:pt x="8542" y="210"/>
                  <a:pt x="8542" y="210"/>
                  <a:pt x="8542" y="210"/>
                </a:cubicBezTo>
                <a:cubicBezTo>
                  <a:pt x="8484" y="225"/>
                  <a:pt x="8455" y="233"/>
                  <a:pt x="8440" y="237"/>
                </a:cubicBezTo>
                <a:cubicBezTo>
                  <a:pt x="8426" y="240"/>
                  <a:pt x="8426" y="240"/>
                  <a:pt x="8426" y="240"/>
                </a:cubicBezTo>
                <a:cubicBezTo>
                  <a:pt x="8397" y="255"/>
                  <a:pt x="8382" y="263"/>
                  <a:pt x="8375" y="267"/>
                </a:cubicBezTo>
                <a:cubicBezTo>
                  <a:pt x="8368" y="270"/>
                  <a:pt x="8368" y="270"/>
                  <a:pt x="8368" y="270"/>
                </a:cubicBezTo>
                <a:cubicBezTo>
                  <a:pt x="8382" y="255"/>
                  <a:pt x="8390" y="248"/>
                  <a:pt x="8393" y="244"/>
                </a:cubicBezTo>
                <a:cubicBezTo>
                  <a:pt x="8397" y="240"/>
                  <a:pt x="8397" y="240"/>
                  <a:pt x="8397" y="240"/>
                </a:cubicBezTo>
                <a:cubicBezTo>
                  <a:pt x="8368" y="255"/>
                  <a:pt x="8353" y="263"/>
                  <a:pt x="8346" y="267"/>
                </a:cubicBezTo>
                <a:cubicBezTo>
                  <a:pt x="8339" y="270"/>
                  <a:pt x="8339" y="270"/>
                  <a:pt x="8339" y="270"/>
                </a:cubicBezTo>
                <a:cubicBezTo>
                  <a:pt x="8382" y="255"/>
                  <a:pt x="8404" y="248"/>
                  <a:pt x="8415" y="244"/>
                </a:cubicBezTo>
                <a:cubicBezTo>
                  <a:pt x="8426" y="240"/>
                  <a:pt x="8426" y="240"/>
                  <a:pt x="8426" y="240"/>
                </a:cubicBezTo>
                <a:lnTo>
                  <a:pt x="8426" y="240"/>
                </a:lnTo>
                <a:cubicBezTo>
                  <a:pt x="8440" y="240"/>
                  <a:pt x="8455" y="240"/>
                  <a:pt x="8469" y="240"/>
                </a:cubicBezTo>
                <a:cubicBezTo>
                  <a:pt x="8484" y="240"/>
                  <a:pt x="8498" y="240"/>
                  <a:pt x="8513" y="240"/>
                </a:cubicBezTo>
                <a:cubicBezTo>
                  <a:pt x="8556" y="225"/>
                  <a:pt x="8578" y="218"/>
                  <a:pt x="8589" y="214"/>
                </a:cubicBezTo>
                <a:cubicBezTo>
                  <a:pt x="8599" y="210"/>
                  <a:pt x="8599" y="210"/>
                  <a:pt x="8599" y="210"/>
                </a:cubicBezTo>
                <a:cubicBezTo>
                  <a:pt x="8585" y="210"/>
                  <a:pt x="8578" y="210"/>
                  <a:pt x="8571" y="210"/>
                </a:cubicBezTo>
                <a:cubicBezTo>
                  <a:pt x="8563" y="210"/>
                  <a:pt x="8556" y="210"/>
                  <a:pt x="8542" y="210"/>
                </a:cubicBezTo>
                <a:cubicBezTo>
                  <a:pt x="8556" y="210"/>
                  <a:pt x="8571" y="210"/>
                  <a:pt x="8585" y="210"/>
                </a:cubicBezTo>
                <a:cubicBezTo>
                  <a:pt x="8599" y="210"/>
                  <a:pt x="8614" y="210"/>
                  <a:pt x="8628" y="210"/>
                </a:cubicBezTo>
                <a:cubicBezTo>
                  <a:pt x="8614" y="210"/>
                  <a:pt x="8607" y="210"/>
                  <a:pt x="8603" y="210"/>
                </a:cubicBezTo>
                <a:cubicBezTo>
                  <a:pt x="8599" y="210"/>
                  <a:pt x="8599" y="210"/>
                  <a:pt x="8599" y="210"/>
                </a:cubicBezTo>
                <a:cubicBezTo>
                  <a:pt x="8614" y="210"/>
                  <a:pt x="8628" y="210"/>
                  <a:pt x="8643" y="207"/>
                </a:cubicBezTo>
                <a:cubicBezTo>
                  <a:pt x="8657" y="203"/>
                  <a:pt x="8672" y="195"/>
                  <a:pt x="8686" y="180"/>
                </a:cubicBezTo>
                <a:moveTo>
                  <a:pt x="7962" y="361"/>
                </a:moveTo>
                <a:cubicBezTo>
                  <a:pt x="7991" y="345"/>
                  <a:pt x="8028" y="338"/>
                  <a:pt x="8064" y="330"/>
                </a:cubicBezTo>
                <a:cubicBezTo>
                  <a:pt x="8100" y="323"/>
                  <a:pt x="8136" y="315"/>
                  <a:pt x="8165" y="300"/>
                </a:cubicBezTo>
                <a:cubicBezTo>
                  <a:pt x="8151" y="315"/>
                  <a:pt x="8143" y="323"/>
                  <a:pt x="8140" y="327"/>
                </a:cubicBezTo>
                <a:cubicBezTo>
                  <a:pt x="8136" y="330"/>
                  <a:pt x="8136" y="330"/>
                  <a:pt x="8136" y="330"/>
                </a:cubicBezTo>
                <a:cubicBezTo>
                  <a:pt x="8078" y="345"/>
                  <a:pt x="8049" y="353"/>
                  <a:pt x="8035" y="357"/>
                </a:cubicBezTo>
                <a:cubicBezTo>
                  <a:pt x="8020" y="361"/>
                  <a:pt x="8020" y="361"/>
                  <a:pt x="8020" y="361"/>
                </a:cubicBezTo>
                <a:cubicBezTo>
                  <a:pt x="7991" y="361"/>
                  <a:pt x="7977" y="361"/>
                  <a:pt x="7970" y="361"/>
                </a:cubicBezTo>
                <a:cubicBezTo>
                  <a:pt x="7962" y="361"/>
                  <a:pt x="7962" y="361"/>
                  <a:pt x="7962" y="361"/>
                </a:cubicBezTo>
                <a:moveTo>
                  <a:pt x="7268" y="601"/>
                </a:moveTo>
                <a:lnTo>
                  <a:pt x="7268" y="601"/>
                </a:lnTo>
                <a:cubicBezTo>
                  <a:pt x="7340" y="571"/>
                  <a:pt x="7376" y="556"/>
                  <a:pt x="7394" y="548"/>
                </a:cubicBezTo>
                <a:cubicBezTo>
                  <a:pt x="7412" y="541"/>
                  <a:pt x="7412" y="541"/>
                  <a:pt x="7412" y="541"/>
                </a:cubicBezTo>
                <a:cubicBezTo>
                  <a:pt x="7441" y="541"/>
                  <a:pt x="7456" y="541"/>
                  <a:pt x="7463" y="541"/>
                </a:cubicBezTo>
                <a:cubicBezTo>
                  <a:pt x="7470" y="541"/>
                  <a:pt x="7470" y="541"/>
                  <a:pt x="7470" y="541"/>
                </a:cubicBezTo>
                <a:cubicBezTo>
                  <a:pt x="7485" y="526"/>
                  <a:pt x="7492" y="518"/>
                  <a:pt x="7496" y="514"/>
                </a:cubicBezTo>
                <a:cubicBezTo>
                  <a:pt x="7499" y="511"/>
                  <a:pt x="7499" y="511"/>
                  <a:pt x="7499" y="511"/>
                </a:cubicBezTo>
                <a:cubicBezTo>
                  <a:pt x="7470" y="526"/>
                  <a:pt x="7456" y="533"/>
                  <a:pt x="7449" y="537"/>
                </a:cubicBezTo>
                <a:cubicBezTo>
                  <a:pt x="7441" y="541"/>
                  <a:pt x="7441" y="541"/>
                  <a:pt x="7441" y="541"/>
                </a:cubicBezTo>
                <a:cubicBezTo>
                  <a:pt x="7412" y="541"/>
                  <a:pt x="7398" y="541"/>
                  <a:pt x="7391" y="541"/>
                </a:cubicBezTo>
                <a:cubicBezTo>
                  <a:pt x="7383" y="541"/>
                  <a:pt x="7383" y="541"/>
                  <a:pt x="7383" y="541"/>
                </a:cubicBezTo>
                <a:lnTo>
                  <a:pt x="7383" y="541"/>
                </a:lnTo>
                <a:cubicBezTo>
                  <a:pt x="7398" y="541"/>
                  <a:pt x="7405" y="541"/>
                  <a:pt x="7409" y="541"/>
                </a:cubicBezTo>
                <a:cubicBezTo>
                  <a:pt x="7412" y="541"/>
                  <a:pt x="7412" y="541"/>
                  <a:pt x="7412" y="541"/>
                </a:cubicBezTo>
                <a:lnTo>
                  <a:pt x="7412" y="541"/>
                </a:lnTo>
                <a:cubicBezTo>
                  <a:pt x="7470" y="511"/>
                  <a:pt x="7499" y="496"/>
                  <a:pt x="7514" y="488"/>
                </a:cubicBezTo>
                <a:cubicBezTo>
                  <a:pt x="7528" y="481"/>
                  <a:pt x="7528" y="481"/>
                  <a:pt x="7528" y="481"/>
                </a:cubicBezTo>
                <a:cubicBezTo>
                  <a:pt x="7601" y="466"/>
                  <a:pt x="7637" y="458"/>
                  <a:pt x="7655" y="454"/>
                </a:cubicBezTo>
                <a:cubicBezTo>
                  <a:pt x="7673" y="451"/>
                  <a:pt x="7673" y="451"/>
                  <a:pt x="7673" y="451"/>
                </a:cubicBezTo>
                <a:cubicBezTo>
                  <a:pt x="7731" y="436"/>
                  <a:pt x="7760" y="428"/>
                  <a:pt x="7774" y="424"/>
                </a:cubicBezTo>
                <a:cubicBezTo>
                  <a:pt x="7789" y="421"/>
                  <a:pt x="7789" y="421"/>
                  <a:pt x="7789" y="421"/>
                </a:cubicBezTo>
                <a:lnTo>
                  <a:pt x="7789" y="421"/>
                </a:lnTo>
                <a:cubicBezTo>
                  <a:pt x="7745" y="436"/>
                  <a:pt x="7724" y="443"/>
                  <a:pt x="7713" y="447"/>
                </a:cubicBezTo>
                <a:cubicBezTo>
                  <a:pt x="7702" y="451"/>
                  <a:pt x="7702" y="451"/>
                  <a:pt x="7702" y="451"/>
                </a:cubicBezTo>
                <a:cubicBezTo>
                  <a:pt x="7398" y="541"/>
                  <a:pt x="7246" y="586"/>
                  <a:pt x="7170" y="608"/>
                </a:cubicBezTo>
                <a:cubicBezTo>
                  <a:pt x="7094" y="631"/>
                  <a:pt x="7094" y="631"/>
                  <a:pt x="7094" y="631"/>
                </a:cubicBezTo>
                <a:cubicBezTo>
                  <a:pt x="7108" y="631"/>
                  <a:pt x="7116" y="631"/>
                  <a:pt x="7119" y="631"/>
                </a:cubicBezTo>
                <a:cubicBezTo>
                  <a:pt x="7123" y="631"/>
                  <a:pt x="7123" y="631"/>
                  <a:pt x="7123" y="631"/>
                </a:cubicBezTo>
                <a:cubicBezTo>
                  <a:pt x="7123" y="631"/>
                  <a:pt x="7130" y="631"/>
                  <a:pt x="7141" y="631"/>
                </a:cubicBezTo>
                <a:cubicBezTo>
                  <a:pt x="7152" y="631"/>
                  <a:pt x="7166" y="631"/>
                  <a:pt x="7181" y="631"/>
                </a:cubicBezTo>
                <a:cubicBezTo>
                  <a:pt x="7123" y="646"/>
                  <a:pt x="7094" y="653"/>
                  <a:pt x="7079" y="657"/>
                </a:cubicBezTo>
                <a:cubicBezTo>
                  <a:pt x="7065" y="661"/>
                  <a:pt x="7065" y="661"/>
                  <a:pt x="7065" y="661"/>
                </a:cubicBezTo>
                <a:lnTo>
                  <a:pt x="7065" y="661"/>
                </a:lnTo>
                <a:lnTo>
                  <a:pt x="7065" y="661"/>
                </a:lnTo>
                <a:cubicBezTo>
                  <a:pt x="7079" y="661"/>
                  <a:pt x="7087" y="661"/>
                  <a:pt x="7090" y="661"/>
                </a:cubicBezTo>
                <a:cubicBezTo>
                  <a:pt x="7094" y="661"/>
                  <a:pt x="7094" y="661"/>
                  <a:pt x="7094" y="661"/>
                </a:cubicBezTo>
                <a:cubicBezTo>
                  <a:pt x="7123" y="646"/>
                  <a:pt x="7137" y="638"/>
                  <a:pt x="7145" y="635"/>
                </a:cubicBezTo>
                <a:cubicBezTo>
                  <a:pt x="7152" y="631"/>
                  <a:pt x="7152" y="631"/>
                  <a:pt x="7152" y="631"/>
                </a:cubicBezTo>
                <a:cubicBezTo>
                  <a:pt x="7123" y="646"/>
                  <a:pt x="7108" y="653"/>
                  <a:pt x="7101" y="657"/>
                </a:cubicBezTo>
                <a:cubicBezTo>
                  <a:pt x="7094" y="661"/>
                  <a:pt x="7094" y="661"/>
                  <a:pt x="7094" y="661"/>
                </a:cubicBezTo>
                <a:cubicBezTo>
                  <a:pt x="7123" y="661"/>
                  <a:pt x="7152" y="653"/>
                  <a:pt x="7181" y="642"/>
                </a:cubicBezTo>
                <a:cubicBezTo>
                  <a:pt x="7210" y="631"/>
                  <a:pt x="7239" y="616"/>
                  <a:pt x="7268" y="601"/>
                </a:cubicBezTo>
                <a:moveTo>
                  <a:pt x="5183" y="1682"/>
                </a:moveTo>
                <a:cubicBezTo>
                  <a:pt x="5226" y="1652"/>
                  <a:pt x="5248" y="1637"/>
                  <a:pt x="5259" y="1630"/>
                </a:cubicBezTo>
                <a:cubicBezTo>
                  <a:pt x="5270" y="1622"/>
                  <a:pt x="5270" y="1622"/>
                  <a:pt x="5270" y="1622"/>
                </a:cubicBezTo>
                <a:cubicBezTo>
                  <a:pt x="5328" y="1592"/>
                  <a:pt x="5357" y="1577"/>
                  <a:pt x="5371" y="1570"/>
                </a:cubicBezTo>
                <a:cubicBezTo>
                  <a:pt x="5386" y="1562"/>
                  <a:pt x="5386" y="1562"/>
                  <a:pt x="5386" y="1562"/>
                </a:cubicBezTo>
                <a:cubicBezTo>
                  <a:pt x="5371" y="1562"/>
                  <a:pt x="5364" y="1562"/>
                  <a:pt x="5342" y="1570"/>
                </a:cubicBezTo>
                <a:cubicBezTo>
                  <a:pt x="5320" y="1577"/>
                  <a:pt x="5284" y="1592"/>
                  <a:pt x="5212" y="1622"/>
                </a:cubicBezTo>
                <a:cubicBezTo>
                  <a:pt x="5168" y="1652"/>
                  <a:pt x="5147" y="1667"/>
                  <a:pt x="5136" y="1675"/>
                </a:cubicBezTo>
                <a:cubicBezTo>
                  <a:pt x="5125" y="1682"/>
                  <a:pt x="5125" y="1682"/>
                  <a:pt x="5125" y="1682"/>
                </a:cubicBezTo>
                <a:cubicBezTo>
                  <a:pt x="5125" y="1697"/>
                  <a:pt x="5125" y="1705"/>
                  <a:pt x="5125" y="1709"/>
                </a:cubicBezTo>
                <a:cubicBezTo>
                  <a:pt x="5125" y="1712"/>
                  <a:pt x="5125" y="1712"/>
                  <a:pt x="5125" y="1712"/>
                </a:cubicBezTo>
                <a:cubicBezTo>
                  <a:pt x="5154" y="1697"/>
                  <a:pt x="5168" y="1690"/>
                  <a:pt x="5176" y="1686"/>
                </a:cubicBezTo>
                <a:cubicBezTo>
                  <a:pt x="5183" y="1682"/>
                  <a:pt x="5183" y="1682"/>
                  <a:pt x="5183" y="1682"/>
                </a:cubicBezTo>
                <a:moveTo>
                  <a:pt x="4517" y="2073"/>
                </a:moveTo>
                <a:cubicBezTo>
                  <a:pt x="4488" y="2088"/>
                  <a:pt x="4473" y="2095"/>
                  <a:pt x="4466" y="2099"/>
                </a:cubicBezTo>
                <a:cubicBezTo>
                  <a:pt x="4459" y="2103"/>
                  <a:pt x="4459" y="2103"/>
                  <a:pt x="4459" y="2103"/>
                </a:cubicBezTo>
                <a:cubicBezTo>
                  <a:pt x="4445" y="2118"/>
                  <a:pt x="4437" y="2125"/>
                  <a:pt x="4434" y="2129"/>
                </a:cubicBezTo>
                <a:cubicBezTo>
                  <a:pt x="4430" y="2133"/>
                  <a:pt x="4430" y="2133"/>
                  <a:pt x="4430" y="2133"/>
                </a:cubicBezTo>
                <a:cubicBezTo>
                  <a:pt x="4531" y="2058"/>
                  <a:pt x="4582" y="2020"/>
                  <a:pt x="4607" y="2002"/>
                </a:cubicBezTo>
                <a:cubicBezTo>
                  <a:pt x="4633" y="1983"/>
                  <a:pt x="4633" y="1983"/>
                  <a:pt x="4633" y="1983"/>
                </a:cubicBezTo>
                <a:cubicBezTo>
                  <a:pt x="4618" y="1983"/>
                  <a:pt x="4611" y="1983"/>
                  <a:pt x="4607" y="1983"/>
                </a:cubicBezTo>
                <a:cubicBezTo>
                  <a:pt x="4604" y="1983"/>
                  <a:pt x="4604" y="1983"/>
                  <a:pt x="4604" y="1983"/>
                </a:cubicBezTo>
                <a:cubicBezTo>
                  <a:pt x="4560" y="2028"/>
                  <a:pt x="4539" y="2050"/>
                  <a:pt x="4528" y="2062"/>
                </a:cubicBezTo>
                <a:cubicBezTo>
                  <a:pt x="4517" y="2073"/>
                  <a:pt x="4517" y="2073"/>
                  <a:pt x="4517" y="2073"/>
                </a:cubicBezTo>
                <a:close/>
                <a:moveTo>
                  <a:pt x="174" y="12527"/>
                </a:moveTo>
                <a:cubicBezTo>
                  <a:pt x="159" y="12467"/>
                  <a:pt x="152" y="12437"/>
                  <a:pt x="148" y="12422"/>
                </a:cubicBezTo>
                <a:cubicBezTo>
                  <a:pt x="145" y="12407"/>
                  <a:pt x="145" y="12407"/>
                  <a:pt x="145" y="12407"/>
                </a:cubicBezTo>
                <a:cubicBezTo>
                  <a:pt x="145" y="12347"/>
                  <a:pt x="145" y="12317"/>
                  <a:pt x="145" y="12302"/>
                </a:cubicBezTo>
                <a:cubicBezTo>
                  <a:pt x="145" y="12287"/>
                  <a:pt x="145" y="12287"/>
                  <a:pt x="145" y="12287"/>
                </a:cubicBezTo>
                <a:cubicBezTo>
                  <a:pt x="130" y="12287"/>
                  <a:pt x="123" y="12287"/>
                  <a:pt x="119" y="12287"/>
                </a:cubicBezTo>
                <a:cubicBezTo>
                  <a:pt x="116" y="12287"/>
                  <a:pt x="116" y="12287"/>
                  <a:pt x="116" y="12287"/>
                </a:cubicBezTo>
                <a:cubicBezTo>
                  <a:pt x="101" y="12272"/>
                  <a:pt x="94" y="12265"/>
                  <a:pt x="90" y="12261"/>
                </a:cubicBezTo>
                <a:cubicBezTo>
                  <a:pt x="87" y="12257"/>
                  <a:pt x="87" y="12257"/>
                  <a:pt x="87" y="12257"/>
                </a:cubicBezTo>
                <a:cubicBezTo>
                  <a:pt x="72" y="12242"/>
                  <a:pt x="65" y="12234"/>
                  <a:pt x="62" y="12231"/>
                </a:cubicBezTo>
                <a:cubicBezTo>
                  <a:pt x="58" y="12227"/>
                  <a:pt x="58" y="12227"/>
                  <a:pt x="58" y="12227"/>
                </a:cubicBezTo>
                <a:cubicBezTo>
                  <a:pt x="58" y="12197"/>
                  <a:pt x="58" y="12182"/>
                  <a:pt x="58" y="12174"/>
                </a:cubicBezTo>
                <a:cubicBezTo>
                  <a:pt x="58" y="12167"/>
                  <a:pt x="58" y="12167"/>
                  <a:pt x="58" y="12167"/>
                </a:cubicBezTo>
                <a:cubicBezTo>
                  <a:pt x="43" y="12062"/>
                  <a:pt x="36" y="12009"/>
                  <a:pt x="33" y="11983"/>
                </a:cubicBezTo>
                <a:cubicBezTo>
                  <a:pt x="29" y="11957"/>
                  <a:pt x="29" y="11957"/>
                  <a:pt x="29" y="11957"/>
                </a:cubicBezTo>
                <a:cubicBezTo>
                  <a:pt x="29" y="11897"/>
                  <a:pt x="29" y="11866"/>
                  <a:pt x="29" y="11851"/>
                </a:cubicBezTo>
                <a:cubicBezTo>
                  <a:pt x="29" y="11836"/>
                  <a:pt x="29" y="11836"/>
                  <a:pt x="29" y="11836"/>
                </a:cubicBezTo>
                <a:cubicBezTo>
                  <a:pt x="29" y="11776"/>
                  <a:pt x="29" y="11686"/>
                  <a:pt x="29" y="11626"/>
                </a:cubicBezTo>
                <a:cubicBezTo>
                  <a:pt x="29" y="11386"/>
                  <a:pt x="29" y="11386"/>
                  <a:pt x="29" y="11386"/>
                </a:cubicBezTo>
                <a:cubicBezTo>
                  <a:pt x="29" y="11371"/>
                  <a:pt x="29" y="11348"/>
                  <a:pt x="29" y="11322"/>
                </a:cubicBezTo>
                <a:cubicBezTo>
                  <a:pt x="29" y="11296"/>
                  <a:pt x="29" y="11266"/>
                  <a:pt x="29" y="11236"/>
                </a:cubicBezTo>
                <a:cubicBezTo>
                  <a:pt x="14" y="11176"/>
                  <a:pt x="7" y="11145"/>
                  <a:pt x="4" y="11130"/>
                </a:cubicBezTo>
                <a:cubicBezTo>
                  <a:pt x="0" y="11115"/>
                  <a:pt x="0" y="11115"/>
                  <a:pt x="0" y="11115"/>
                </a:cubicBezTo>
                <a:cubicBezTo>
                  <a:pt x="0" y="11070"/>
                  <a:pt x="0" y="11048"/>
                  <a:pt x="0" y="11037"/>
                </a:cubicBezTo>
                <a:cubicBezTo>
                  <a:pt x="0" y="11025"/>
                  <a:pt x="0" y="11025"/>
                  <a:pt x="0" y="11025"/>
                </a:cubicBezTo>
                <a:lnTo>
                  <a:pt x="0" y="11025"/>
                </a:lnTo>
                <a:cubicBezTo>
                  <a:pt x="0" y="11161"/>
                  <a:pt x="7" y="11326"/>
                  <a:pt x="14" y="11495"/>
                </a:cubicBezTo>
                <a:cubicBezTo>
                  <a:pt x="22" y="11664"/>
                  <a:pt x="29" y="11836"/>
                  <a:pt x="29" y="11987"/>
                </a:cubicBezTo>
                <a:cubicBezTo>
                  <a:pt x="43" y="12077"/>
                  <a:pt x="51" y="12122"/>
                  <a:pt x="54" y="12144"/>
                </a:cubicBezTo>
                <a:cubicBezTo>
                  <a:pt x="58" y="12167"/>
                  <a:pt x="58" y="12167"/>
                  <a:pt x="58" y="12167"/>
                </a:cubicBezTo>
                <a:lnTo>
                  <a:pt x="58" y="12167"/>
                </a:lnTo>
                <a:cubicBezTo>
                  <a:pt x="58" y="12197"/>
                  <a:pt x="58" y="12212"/>
                  <a:pt x="58" y="12219"/>
                </a:cubicBezTo>
                <a:cubicBezTo>
                  <a:pt x="58" y="12227"/>
                  <a:pt x="58" y="12227"/>
                  <a:pt x="58" y="12227"/>
                </a:cubicBezTo>
                <a:cubicBezTo>
                  <a:pt x="72" y="12332"/>
                  <a:pt x="80" y="12385"/>
                  <a:pt x="83" y="12411"/>
                </a:cubicBezTo>
                <a:cubicBezTo>
                  <a:pt x="87" y="12437"/>
                  <a:pt x="87" y="12437"/>
                  <a:pt x="87" y="12437"/>
                </a:cubicBezTo>
                <a:lnTo>
                  <a:pt x="87" y="12437"/>
                </a:lnTo>
                <a:cubicBezTo>
                  <a:pt x="101" y="12512"/>
                  <a:pt x="109" y="12550"/>
                  <a:pt x="112" y="12569"/>
                </a:cubicBezTo>
                <a:cubicBezTo>
                  <a:pt x="116" y="12587"/>
                  <a:pt x="116" y="12587"/>
                  <a:pt x="116" y="12587"/>
                </a:cubicBezTo>
                <a:cubicBezTo>
                  <a:pt x="130" y="12618"/>
                  <a:pt x="138" y="12633"/>
                  <a:pt x="141" y="12640"/>
                </a:cubicBezTo>
                <a:cubicBezTo>
                  <a:pt x="145" y="12648"/>
                  <a:pt x="145" y="12648"/>
                  <a:pt x="145" y="12648"/>
                </a:cubicBezTo>
                <a:cubicBezTo>
                  <a:pt x="130" y="12572"/>
                  <a:pt x="123" y="12535"/>
                  <a:pt x="119" y="12516"/>
                </a:cubicBezTo>
                <a:cubicBezTo>
                  <a:pt x="116" y="12497"/>
                  <a:pt x="116" y="12497"/>
                  <a:pt x="116" y="12497"/>
                </a:cubicBezTo>
                <a:cubicBezTo>
                  <a:pt x="116" y="12452"/>
                  <a:pt x="116" y="12430"/>
                  <a:pt x="116" y="12418"/>
                </a:cubicBezTo>
                <a:cubicBezTo>
                  <a:pt x="116" y="12407"/>
                  <a:pt x="116" y="12407"/>
                  <a:pt x="116" y="12407"/>
                </a:cubicBezTo>
                <a:cubicBezTo>
                  <a:pt x="130" y="12422"/>
                  <a:pt x="138" y="12430"/>
                  <a:pt x="141" y="12434"/>
                </a:cubicBezTo>
                <a:cubicBezTo>
                  <a:pt x="145" y="12437"/>
                  <a:pt x="145" y="12437"/>
                  <a:pt x="145" y="12437"/>
                </a:cubicBezTo>
                <a:cubicBezTo>
                  <a:pt x="145" y="12482"/>
                  <a:pt x="145" y="12505"/>
                  <a:pt x="145" y="12516"/>
                </a:cubicBezTo>
                <a:cubicBezTo>
                  <a:pt x="145" y="12527"/>
                  <a:pt x="145" y="12527"/>
                  <a:pt x="145" y="12527"/>
                </a:cubicBezTo>
                <a:cubicBezTo>
                  <a:pt x="159" y="12527"/>
                  <a:pt x="166" y="12527"/>
                  <a:pt x="170" y="12527"/>
                </a:cubicBezTo>
                <a:cubicBezTo>
                  <a:pt x="174" y="12527"/>
                  <a:pt x="174" y="12527"/>
                  <a:pt x="174" y="12527"/>
                </a:cubicBezTo>
                <a:moveTo>
                  <a:pt x="5270" y="1923"/>
                </a:moveTo>
                <a:cubicBezTo>
                  <a:pt x="5313" y="1893"/>
                  <a:pt x="5335" y="1878"/>
                  <a:pt x="5346" y="1870"/>
                </a:cubicBezTo>
                <a:cubicBezTo>
                  <a:pt x="5357" y="1863"/>
                  <a:pt x="5357" y="1863"/>
                  <a:pt x="5357" y="1863"/>
                </a:cubicBezTo>
                <a:cubicBezTo>
                  <a:pt x="5414" y="1833"/>
                  <a:pt x="5443" y="1818"/>
                  <a:pt x="5458" y="1810"/>
                </a:cubicBezTo>
                <a:cubicBezTo>
                  <a:pt x="5472" y="1803"/>
                  <a:pt x="5472" y="1803"/>
                  <a:pt x="5472" y="1803"/>
                </a:cubicBezTo>
                <a:cubicBezTo>
                  <a:pt x="5458" y="1803"/>
                  <a:pt x="5443" y="1803"/>
                  <a:pt x="5433" y="1803"/>
                </a:cubicBezTo>
                <a:cubicBezTo>
                  <a:pt x="5422" y="1803"/>
                  <a:pt x="5414" y="1803"/>
                  <a:pt x="5414" y="1803"/>
                </a:cubicBezTo>
                <a:cubicBezTo>
                  <a:pt x="5414" y="1772"/>
                  <a:pt x="5443" y="1772"/>
                  <a:pt x="5472" y="1742"/>
                </a:cubicBezTo>
                <a:cubicBezTo>
                  <a:pt x="5530" y="1682"/>
                  <a:pt x="5530" y="1682"/>
                  <a:pt x="5530" y="1682"/>
                </a:cubicBezTo>
                <a:lnTo>
                  <a:pt x="5530" y="1682"/>
                </a:lnTo>
                <a:cubicBezTo>
                  <a:pt x="5545" y="1652"/>
                  <a:pt x="5552" y="1637"/>
                  <a:pt x="5556" y="1630"/>
                </a:cubicBezTo>
                <a:cubicBezTo>
                  <a:pt x="5559" y="1622"/>
                  <a:pt x="5559" y="1622"/>
                  <a:pt x="5559" y="1622"/>
                </a:cubicBezTo>
                <a:cubicBezTo>
                  <a:pt x="5545" y="1622"/>
                  <a:pt x="5538" y="1622"/>
                  <a:pt x="5534" y="1622"/>
                </a:cubicBezTo>
                <a:cubicBezTo>
                  <a:pt x="5530" y="1622"/>
                  <a:pt x="5530" y="1622"/>
                  <a:pt x="5530" y="1622"/>
                </a:cubicBezTo>
                <a:cubicBezTo>
                  <a:pt x="5559" y="1592"/>
                  <a:pt x="5574" y="1577"/>
                  <a:pt x="5581" y="1570"/>
                </a:cubicBezTo>
                <a:cubicBezTo>
                  <a:pt x="5588" y="1562"/>
                  <a:pt x="5588" y="1562"/>
                  <a:pt x="5588" y="1562"/>
                </a:cubicBezTo>
                <a:cubicBezTo>
                  <a:pt x="5632" y="1547"/>
                  <a:pt x="5653" y="1540"/>
                  <a:pt x="5664" y="1536"/>
                </a:cubicBezTo>
                <a:cubicBezTo>
                  <a:pt x="5675" y="1532"/>
                  <a:pt x="5675" y="1532"/>
                  <a:pt x="5675" y="1532"/>
                </a:cubicBezTo>
                <a:cubicBezTo>
                  <a:pt x="5661" y="1532"/>
                  <a:pt x="5653" y="1532"/>
                  <a:pt x="5646" y="1532"/>
                </a:cubicBezTo>
                <a:cubicBezTo>
                  <a:pt x="5639" y="1532"/>
                  <a:pt x="5632" y="1532"/>
                  <a:pt x="5617" y="1532"/>
                </a:cubicBezTo>
                <a:lnTo>
                  <a:pt x="5617" y="1532"/>
                </a:lnTo>
                <a:cubicBezTo>
                  <a:pt x="5646" y="1517"/>
                  <a:pt x="5668" y="1502"/>
                  <a:pt x="5690" y="1487"/>
                </a:cubicBezTo>
                <a:cubicBezTo>
                  <a:pt x="5711" y="1472"/>
                  <a:pt x="5733" y="1457"/>
                  <a:pt x="5762" y="1442"/>
                </a:cubicBezTo>
                <a:lnTo>
                  <a:pt x="5762" y="1442"/>
                </a:lnTo>
                <a:cubicBezTo>
                  <a:pt x="5805" y="1427"/>
                  <a:pt x="5827" y="1419"/>
                  <a:pt x="5838" y="1416"/>
                </a:cubicBezTo>
                <a:cubicBezTo>
                  <a:pt x="5849" y="1412"/>
                  <a:pt x="5849" y="1412"/>
                  <a:pt x="5849" y="1412"/>
                </a:cubicBezTo>
                <a:cubicBezTo>
                  <a:pt x="5849" y="1397"/>
                  <a:pt x="5849" y="1389"/>
                  <a:pt x="5849" y="1386"/>
                </a:cubicBezTo>
                <a:cubicBezTo>
                  <a:pt x="5849" y="1382"/>
                  <a:pt x="5849" y="1382"/>
                  <a:pt x="5849" y="1382"/>
                </a:cubicBezTo>
                <a:cubicBezTo>
                  <a:pt x="5878" y="1367"/>
                  <a:pt x="5892" y="1359"/>
                  <a:pt x="5899" y="1356"/>
                </a:cubicBezTo>
                <a:cubicBezTo>
                  <a:pt x="5907" y="1352"/>
                  <a:pt x="5907" y="1352"/>
                  <a:pt x="5907" y="1352"/>
                </a:cubicBezTo>
                <a:cubicBezTo>
                  <a:pt x="5921" y="1352"/>
                  <a:pt x="5928" y="1352"/>
                  <a:pt x="5932" y="1352"/>
                </a:cubicBezTo>
                <a:cubicBezTo>
                  <a:pt x="5936" y="1352"/>
                  <a:pt x="5936" y="1352"/>
                  <a:pt x="5936" y="1352"/>
                </a:cubicBezTo>
                <a:cubicBezTo>
                  <a:pt x="5979" y="1322"/>
                  <a:pt x="6001" y="1307"/>
                  <a:pt x="6012" y="1299"/>
                </a:cubicBezTo>
                <a:cubicBezTo>
                  <a:pt x="6023" y="1292"/>
                  <a:pt x="6023" y="1292"/>
                  <a:pt x="6023" y="1292"/>
                </a:cubicBezTo>
                <a:cubicBezTo>
                  <a:pt x="6023" y="1277"/>
                  <a:pt x="6023" y="1269"/>
                  <a:pt x="6023" y="1266"/>
                </a:cubicBezTo>
                <a:cubicBezTo>
                  <a:pt x="6023" y="1262"/>
                  <a:pt x="6023" y="1262"/>
                  <a:pt x="6023" y="1262"/>
                </a:cubicBezTo>
                <a:cubicBezTo>
                  <a:pt x="6066" y="1247"/>
                  <a:pt x="6088" y="1239"/>
                  <a:pt x="6099" y="1235"/>
                </a:cubicBezTo>
                <a:cubicBezTo>
                  <a:pt x="6109" y="1232"/>
                  <a:pt x="6109" y="1232"/>
                  <a:pt x="6109" y="1232"/>
                </a:cubicBezTo>
                <a:cubicBezTo>
                  <a:pt x="6138" y="1202"/>
                  <a:pt x="6153" y="1187"/>
                  <a:pt x="6160" y="1179"/>
                </a:cubicBezTo>
                <a:cubicBezTo>
                  <a:pt x="6167" y="1172"/>
                  <a:pt x="6167" y="1172"/>
                  <a:pt x="6167" y="1172"/>
                </a:cubicBezTo>
                <a:cubicBezTo>
                  <a:pt x="6153" y="1172"/>
                  <a:pt x="6146" y="1172"/>
                  <a:pt x="6142" y="1172"/>
                </a:cubicBezTo>
                <a:cubicBezTo>
                  <a:pt x="6138" y="1172"/>
                  <a:pt x="6138" y="1172"/>
                  <a:pt x="6138" y="1172"/>
                </a:cubicBezTo>
                <a:cubicBezTo>
                  <a:pt x="6167" y="1157"/>
                  <a:pt x="6182" y="1149"/>
                  <a:pt x="6189" y="1145"/>
                </a:cubicBezTo>
                <a:cubicBezTo>
                  <a:pt x="6196" y="1142"/>
                  <a:pt x="6196" y="1142"/>
                  <a:pt x="6196" y="1142"/>
                </a:cubicBezTo>
                <a:lnTo>
                  <a:pt x="6196" y="1142"/>
                </a:lnTo>
                <a:lnTo>
                  <a:pt x="6196" y="1142"/>
                </a:lnTo>
                <a:cubicBezTo>
                  <a:pt x="6240" y="1127"/>
                  <a:pt x="6261" y="1119"/>
                  <a:pt x="6272" y="1115"/>
                </a:cubicBezTo>
                <a:cubicBezTo>
                  <a:pt x="6283" y="1112"/>
                  <a:pt x="6283" y="1112"/>
                  <a:pt x="6283" y="1112"/>
                </a:cubicBezTo>
                <a:cubicBezTo>
                  <a:pt x="6298" y="1097"/>
                  <a:pt x="6305" y="1089"/>
                  <a:pt x="6308" y="1085"/>
                </a:cubicBezTo>
                <a:cubicBezTo>
                  <a:pt x="6312" y="1082"/>
                  <a:pt x="6312" y="1082"/>
                  <a:pt x="6312" y="1082"/>
                </a:cubicBezTo>
                <a:cubicBezTo>
                  <a:pt x="6283" y="1082"/>
                  <a:pt x="6269" y="1082"/>
                  <a:pt x="6261" y="1082"/>
                </a:cubicBezTo>
                <a:cubicBezTo>
                  <a:pt x="6254" y="1082"/>
                  <a:pt x="6254" y="1082"/>
                  <a:pt x="6254" y="1082"/>
                </a:cubicBezTo>
                <a:cubicBezTo>
                  <a:pt x="6312" y="1051"/>
                  <a:pt x="6341" y="1036"/>
                  <a:pt x="6355" y="1029"/>
                </a:cubicBezTo>
                <a:cubicBezTo>
                  <a:pt x="6370" y="1021"/>
                  <a:pt x="6370" y="1021"/>
                  <a:pt x="6370" y="1021"/>
                </a:cubicBezTo>
                <a:cubicBezTo>
                  <a:pt x="6399" y="1006"/>
                  <a:pt x="6413" y="999"/>
                  <a:pt x="6421" y="995"/>
                </a:cubicBezTo>
                <a:cubicBezTo>
                  <a:pt x="6428" y="991"/>
                  <a:pt x="6428" y="991"/>
                  <a:pt x="6428" y="991"/>
                </a:cubicBezTo>
                <a:lnTo>
                  <a:pt x="6428" y="991"/>
                </a:lnTo>
                <a:cubicBezTo>
                  <a:pt x="6471" y="961"/>
                  <a:pt x="6493" y="946"/>
                  <a:pt x="6504" y="939"/>
                </a:cubicBezTo>
                <a:cubicBezTo>
                  <a:pt x="6515" y="931"/>
                  <a:pt x="6515" y="931"/>
                  <a:pt x="6515" y="931"/>
                </a:cubicBezTo>
                <a:cubicBezTo>
                  <a:pt x="6544" y="916"/>
                  <a:pt x="6558" y="909"/>
                  <a:pt x="6565" y="905"/>
                </a:cubicBezTo>
                <a:cubicBezTo>
                  <a:pt x="6573" y="901"/>
                  <a:pt x="6573" y="901"/>
                  <a:pt x="6573" y="901"/>
                </a:cubicBezTo>
                <a:cubicBezTo>
                  <a:pt x="6558" y="901"/>
                  <a:pt x="6551" y="901"/>
                  <a:pt x="6547" y="901"/>
                </a:cubicBezTo>
                <a:cubicBezTo>
                  <a:pt x="6544" y="901"/>
                  <a:pt x="6544" y="901"/>
                  <a:pt x="6544" y="901"/>
                </a:cubicBezTo>
                <a:cubicBezTo>
                  <a:pt x="6515" y="916"/>
                  <a:pt x="6500" y="924"/>
                  <a:pt x="6493" y="928"/>
                </a:cubicBezTo>
                <a:cubicBezTo>
                  <a:pt x="6486" y="931"/>
                  <a:pt x="6486" y="931"/>
                  <a:pt x="6486" y="931"/>
                </a:cubicBezTo>
                <a:cubicBezTo>
                  <a:pt x="6471" y="931"/>
                  <a:pt x="6464" y="931"/>
                  <a:pt x="6460" y="931"/>
                </a:cubicBezTo>
                <a:cubicBezTo>
                  <a:pt x="6457" y="931"/>
                  <a:pt x="6457" y="931"/>
                  <a:pt x="6457" y="931"/>
                </a:cubicBezTo>
                <a:lnTo>
                  <a:pt x="6457" y="931"/>
                </a:lnTo>
                <a:cubicBezTo>
                  <a:pt x="6413" y="946"/>
                  <a:pt x="6392" y="954"/>
                  <a:pt x="6381" y="958"/>
                </a:cubicBezTo>
                <a:cubicBezTo>
                  <a:pt x="6370" y="961"/>
                  <a:pt x="6370" y="961"/>
                  <a:pt x="6370" y="961"/>
                </a:cubicBezTo>
                <a:lnTo>
                  <a:pt x="6370" y="961"/>
                </a:lnTo>
                <a:cubicBezTo>
                  <a:pt x="6428" y="946"/>
                  <a:pt x="6457" y="939"/>
                  <a:pt x="6471" y="935"/>
                </a:cubicBezTo>
                <a:cubicBezTo>
                  <a:pt x="6486" y="931"/>
                  <a:pt x="6486" y="931"/>
                  <a:pt x="6486" y="931"/>
                </a:cubicBezTo>
                <a:cubicBezTo>
                  <a:pt x="6529" y="901"/>
                  <a:pt x="6551" y="886"/>
                  <a:pt x="6562" y="879"/>
                </a:cubicBezTo>
                <a:cubicBezTo>
                  <a:pt x="6573" y="871"/>
                  <a:pt x="6573" y="871"/>
                  <a:pt x="6573" y="871"/>
                </a:cubicBezTo>
                <a:cubicBezTo>
                  <a:pt x="6645" y="841"/>
                  <a:pt x="6681" y="826"/>
                  <a:pt x="6699" y="819"/>
                </a:cubicBezTo>
                <a:cubicBezTo>
                  <a:pt x="6717" y="811"/>
                  <a:pt x="6717" y="811"/>
                  <a:pt x="6717" y="811"/>
                </a:cubicBezTo>
                <a:cubicBezTo>
                  <a:pt x="6790" y="781"/>
                  <a:pt x="6826" y="766"/>
                  <a:pt x="6844" y="759"/>
                </a:cubicBezTo>
                <a:cubicBezTo>
                  <a:pt x="6862" y="751"/>
                  <a:pt x="6862" y="751"/>
                  <a:pt x="6862" y="751"/>
                </a:cubicBezTo>
                <a:lnTo>
                  <a:pt x="6862" y="751"/>
                </a:lnTo>
                <a:cubicBezTo>
                  <a:pt x="6804" y="766"/>
                  <a:pt x="6775" y="774"/>
                  <a:pt x="6761" y="777"/>
                </a:cubicBezTo>
                <a:cubicBezTo>
                  <a:pt x="6746" y="781"/>
                  <a:pt x="6746" y="781"/>
                  <a:pt x="6746" y="781"/>
                </a:cubicBezTo>
                <a:lnTo>
                  <a:pt x="6746" y="781"/>
                </a:lnTo>
                <a:cubicBezTo>
                  <a:pt x="6717" y="796"/>
                  <a:pt x="6703" y="804"/>
                  <a:pt x="6696" y="807"/>
                </a:cubicBezTo>
                <a:cubicBezTo>
                  <a:pt x="6688" y="811"/>
                  <a:pt x="6688" y="811"/>
                  <a:pt x="6688" y="811"/>
                </a:cubicBezTo>
                <a:cubicBezTo>
                  <a:pt x="6616" y="841"/>
                  <a:pt x="6580" y="856"/>
                  <a:pt x="6562" y="864"/>
                </a:cubicBezTo>
                <a:cubicBezTo>
                  <a:pt x="6544" y="871"/>
                  <a:pt x="6544" y="871"/>
                  <a:pt x="6544" y="871"/>
                </a:cubicBezTo>
                <a:cubicBezTo>
                  <a:pt x="6471" y="901"/>
                  <a:pt x="6435" y="916"/>
                  <a:pt x="6417" y="924"/>
                </a:cubicBezTo>
                <a:cubicBezTo>
                  <a:pt x="6399" y="931"/>
                  <a:pt x="6399" y="931"/>
                  <a:pt x="6399" y="931"/>
                </a:cubicBezTo>
                <a:cubicBezTo>
                  <a:pt x="6355" y="961"/>
                  <a:pt x="6334" y="976"/>
                  <a:pt x="6323" y="984"/>
                </a:cubicBezTo>
                <a:cubicBezTo>
                  <a:pt x="6312" y="991"/>
                  <a:pt x="6312" y="991"/>
                  <a:pt x="6312" y="991"/>
                </a:cubicBezTo>
                <a:cubicBezTo>
                  <a:pt x="6240" y="1021"/>
                  <a:pt x="6203" y="1036"/>
                  <a:pt x="6185" y="1044"/>
                </a:cubicBezTo>
                <a:cubicBezTo>
                  <a:pt x="6167" y="1051"/>
                  <a:pt x="6167" y="1051"/>
                  <a:pt x="6167" y="1051"/>
                </a:cubicBezTo>
                <a:cubicBezTo>
                  <a:pt x="6153" y="1066"/>
                  <a:pt x="6146" y="1074"/>
                  <a:pt x="6142" y="1078"/>
                </a:cubicBezTo>
                <a:cubicBezTo>
                  <a:pt x="6138" y="1082"/>
                  <a:pt x="6138" y="1082"/>
                  <a:pt x="6138" y="1082"/>
                </a:cubicBezTo>
                <a:cubicBezTo>
                  <a:pt x="6211" y="1036"/>
                  <a:pt x="6247" y="1014"/>
                  <a:pt x="6265" y="1003"/>
                </a:cubicBezTo>
                <a:cubicBezTo>
                  <a:pt x="6283" y="991"/>
                  <a:pt x="6283" y="991"/>
                  <a:pt x="6283" y="991"/>
                </a:cubicBezTo>
                <a:cubicBezTo>
                  <a:pt x="6384" y="946"/>
                  <a:pt x="6435" y="924"/>
                  <a:pt x="6460" y="913"/>
                </a:cubicBezTo>
                <a:cubicBezTo>
                  <a:pt x="6486" y="901"/>
                  <a:pt x="6486" y="901"/>
                  <a:pt x="6486" y="901"/>
                </a:cubicBezTo>
                <a:cubicBezTo>
                  <a:pt x="6544" y="871"/>
                  <a:pt x="6573" y="856"/>
                  <a:pt x="6587" y="849"/>
                </a:cubicBezTo>
                <a:cubicBezTo>
                  <a:pt x="6602" y="841"/>
                  <a:pt x="6602" y="841"/>
                  <a:pt x="6602" y="841"/>
                </a:cubicBezTo>
                <a:cubicBezTo>
                  <a:pt x="6674" y="811"/>
                  <a:pt x="6710" y="796"/>
                  <a:pt x="6728" y="789"/>
                </a:cubicBezTo>
                <a:cubicBezTo>
                  <a:pt x="6746" y="781"/>
                  <a:pt x="6746" y="781"/>
                  <a:pt x="6746" y="781"/>
                </a:cubicBezTo>
                <a:cubicBezTo>
                  <a:pt x="6804" y="766"/>
                  <a:pt x="6833" y="759"/>
                  <a:pt x="6848" y="755"/>
                </a:cubicBezTo>
                <a:cubicBezTo>
                  <a:pt x="6862" y="751"/>
                  <a:pt x="6862" y="751"/>
                  <a:pt x="6862" y="751"/>
                </a:cubicBezTo>
                <a:lnTo>
                  <a:pt x="6862" y="751"/>
                </a:lnTo>
                <a:cubicBezTo>
                  <a:pt x="6848" y="751"/>
                  <a:pt x="6840" y="751"/>
                  <a:pt x="6837" y="751"/>
                </a:cubicBezTo>
                <a:cubicBezTo>
                  <a:pt x="6833" y="751"/>
                  <a:pt x="6833" y="751"/>
                  <a:pt x="6833" y="751"/>
                </a:cubicBezTo>
                <a:cubicBezTo>
                  <a:pt x="6761" y="781"/>
                  <a:pt x="6725" y="796"/>
                  <a:pt x="6707" y="804"/>
                </a:cubicBezTo>
                <a:cubicBezTo>
                  <a:pt x="6688" y="811"/>
                  <a:pt x="6688" y="811"/>
                  <a:pt x="6688" y="811"/>
                </a:cubicBezTo>
                <a:cubicBezTo>
                  <a:pt x="6587" y="856"/>
                  <a:pt x="6536" y="879"/>
                  <a:pt x="6511" y="890"/>
                </a:cubicBezTo>
                <a:cubicBezTo>
                  <a:pt x="6486" y="901"/>
                  <a:pt x="6486" y="901"/>
                  <a:pt x="6486" y="901"/>
                </a:cubicBezTo>
                <a:cubicBezTo>
                  <a:pt x="6327" y="976"/>
                  <a:pt x="6247" y="1014"/>
                  <a:pt x="6207" y="1033"/>
                </a:cubicBezTo>
                <a:cubicBezTo>
                  <a:pt x="6167" y="1051"/>
                  <a:pt x="6167" y="1051"/>
                  <a:pt x="6167" y="1051"/>
                </a:cubicBezTo>
                <a:cubicBezTo>
                  <a:pt x="6153" y="1051"/>
                  <a:pt x="6146" y="1051"/>
                  <a:pt x="6142" y="1051"/>
                </a:cubicBezTo>
                <a:cubicBezTo>
                  <a:pt x="6138" y="1051"/>
                  <a:pt x="6138" y="1051"/>
                  <a:pt x="6138" y="1051"/>
                </a:cubicBezTo>
                <a:cubicBezTo>
                  <a:pt x="6138" y="1066"/>
                  <a:pt x="6138" y="1074"/>
                  <a:pt x="6138" y="1078"/>
                </a:cubicBezTo>
                <a:cubicBezTo>
                  <a:pt x="6138" y="1082"/>
                  <a:pt x="6138" y="1082"/>
                  <a:pt x="6138" y="1082"/>
                </a:cubicBezTo>
                <a:cubicBezTo>
                  <a:pt x="6080" y="1097"/>
                  <a:pt x="6051" y="1104"/>
                  <a:pt x="6037" y="1108"/>
                </a:cubicBezTo>
                <a:cubicBezTo>
                  <a:pt x="6023" y="1112"/>
                  <a:pt x="6023" y="1112"/>
                  <a:pt x="6023" y="1112"/>
                </a:cubicBezTo>
                <a:cubicBezTo>
                  <a:pt x="6037" y="1112"/>
                  <a:pt x="6044" y="1112"/>
                  <a:pt x="6048" y="1112"/>
                </a:cubicBezTo>
                <a:cubicBezTo>
                  <a:pt x="6051" y="1112"/>
                  <a:pt x="6051" y="1112"/>
                  <a:pt x="6051" y="1112"/>
                </a:cubicBezTo>
                <a:cubicBezTo>
                  <a:pt x="6037" y="1112"/>
                  <a:pt x="6030" y="1112"/>
                  <a:pt x="6026" y="1112"/>
                </a:cubicBezTo>
                <a:cubicBezTo>
                  <a:pt x="6023" y="1112"/>
                  <a:pt x="6023" y="1112"/>
                  <a:pt x="6023" y="1112"/>
                </a:cubicBezTo>
                <a:cubicBezTo>
                  <a:pt x="5994" y="1127"/>
                  <a:pt x="5979" y="1134"/>
                  <a:pt x="5972" y="1138"/>
                </a:cubicBezTo>
                <a:cubicBezTo>
                  <a:pt x="5965" y="1142"/>
                  <a:pt x="5965" y="1142"/>
                  <a:pt x="5965" y="1142"/>
                </a:cubicBezTo>
                <a:cubicBezTo>
                  <a:pt x="5921" y="1172"/>
                  <a:pt x="5899" y="1187"/>
                  <a:pt x="5889" y="1194"/>
                </a:cubicBezTo>
                <a:cubicBezTo>
                  <a:pt x="5878" y="1202"/>
                  <a:pt x="5878" y="1202"/>
                  <a:pt x="5878" y="1202"/>
                </a:cubicBezTo>
                <a:lnTo>
                  <a:pt x="5878" y="1202"/>
                </a:lnTo>
                <a:cubicBezTo>
                  <a:pt x="5892" y="1187"/>
                  <a:pt x="5899" y="1179"/>
                  <a:pt x="5903" y="1175"/>
                </a:cubicBezTo>
                <a:cubicBezTo>
                  <a:pt x="5907" y="1172"/>
                  <a:pt x="5907" y="1172"/>
                  <a:pt x="5907" y="1172"/>
                </a:cubicBezTo>
                <a:cubicBezTo>
                  <a:pt x="5863" y="1202"/>
                  <a:pt x="5842" y="1217"/>
                  <a:pt x="5831" y="1224"/>
                </a:cubicBezTo>
                <a:cubicBezTo>
                  <a:pt x="5820" y="1232"/>
                  <a:pt x="5820" y="1232"/>
                  <a:pt x="5820" y="1232"/>
                </a:cubicBezTo>
                <a:cubicBezTo>
                  <a:pt x="5791" y="1247"/>
                  <a:pt x="5776" y="1254"/>
                  <a:pt x="5769" y="1258"/>
                </a:cubicBezTo>
                <a:cubicBezTo>
                  <a:pt x="5762" y="1262"/>
                  <a:pt x="5762" y="1262"/>
                  <a:pt x="5762" y="1262"/>
                </a:cubicBezTo>
                <a:cubicBezTo>
                  <a:pt x="5747" y="1277"/>
                  <a:pt x="5740" y="1284"/>
                  <a:pt x="5737" y="1288"/>
                </a:cubicBezTo>
                <a:cubicBezTo>
                  <a:pt x="5733" y="1292"/>
                  <a:pt x="5733" y="1292"/>
                  <a:pt x="5733" y="1292"/>
                </a:cubicBezTo>
                <a:cubicBezTo>
                  <a:pt x="5675" y="1322"/>
                  <a:pt x="5646" y="1337"/>
                  <a:pt x="5632" y="1344"/>
                </a:cubicBezTo>
                <a:cubicBezTo>
                  <a:pt x="5617" y="1352"/>
                  <a:pt x="5617" y="1352"/>
                  <a:pt x="5617" y="1352"/>
                </a:cubicBezTo>
                <a:cubicBezTo>
                  <a:pt x="5574" y="1367"/>
                  <a:pt x="5552" y="1374"/>
                  <a:pt x="5541" y="1378"/>
                </a:cubicBezTo>
                <a:cubicBezTo>
                  <a:pt x="5530" y="1382"/>
                  <a:pt x="5530" y="1382"/>
                  <a:pt x="5530" y="1382"/>
                </a:cubicBezTo>
                <a:cubicBezTo>
                  <a:pt x="5429" y="1442"/>
                  <a:pt x="5378" y="1472"/>
                  <a:pt x="5353" y="1487"/>
                </a:cubicBezTo>
                <a:cubicBezTo>
                  <a:pt x="5328" y="1502"/>
                  <a:pt x="5328" y="1502"/>
                  <a:pt x="5328" y="1502"/>
                </a:cubicBezTo>
                <a:cubicBezTo>
                  <a:pt x="5255" y="1547"/>
                  <a:pt x="5219" y="1570"/>
                  <a:pt x="5201" y="1581"/>
                </a:cubicBezTo>
                <a:cubicBezTo>
                  <a:pt x="5183" y="1592"/>
                  <a:pt x="5183" y="1592"/>
                  <a:pt x="5183" y="1592"/>
                </a:cubicBezTo>
                <a:cubicBezTo>
                  <a:pt x="5139" y="1622"/>
                  <a:pt x="5118" y="1637"/>
                  <a:pt x="5107" y="1645"/>
                </a:cubicBezTo>
                <a:cubicBezTo>
                  <a:pt x="5096" y="1652"/>
                  <a:pt x="5096" y="1652"/>
                  <a:pt x="5096" y="1652"/>
                </a:cubicBezTo>
                <a:cubicBezTo>
                  <a:pt x="5110" y="1637"/>
                  <a:pt x="5118" y="1630"/>
                  <a:pt x="5121" y="1626"/>
                </a:cubicBezTo>
                <a:cubicBezTo>
                  <a:pt x="5125" y="1622"/>
                  <a:pt x="5125" y="1622"/>
                  <a:pt x="5125" y="1622"/>
                </a:cubicBezTo>
                <a:cubicBezTo>
                  <a:pt x="5212" y="1577"/>
                  <a:pt x="5255" y="1555"/>
                  <a:pt x="5277" y="1543"/>
                </a:cubicBezTo>
                <a:cubicBezTo>
                  <a:pt x="5299" y="1532"/>
                  <a:pt x="5299" y="1532"/>
                  <a:pt x="5299" y="1532"/>
                </a:cubicBezTo>
                <a:cubicBezTo>
                  <a:pt x="5357" y="1502"/>
                  <a:pt x="5386" y="1487"/>
                  <a:pt x="5400" y="1480"/>
                </a:cubicBezTo>
                <a:cubicBezTo>
                  <a:pt x="5414" y="1472"/>
                  <a:pt x="5414" y="1472"/>
                  <a:pt x="5414" y="1472"/>
                </a:cubicBezTo>
                <a:cubicBezTo>
                  <a:pt x="5472" y="1427"/>
                  <a:pt x="5501" y="1404"/>
                  <a:pt x="5516" y="1393"/>
                </a:cubicBezTo>
                <a:cubicBezTo>
                  <a:pt x="5530" y="1382"/>
                  <a:pt x="5530" y="1382"/>
                  <a:pt x="5530" y="1382"/>
                </a:cubicBezTo>
                <a:cubicBezTo>
                  <a:pt x="5400" y="1457"/>
                  <a:pt x="5255" y="1555"/>
                  <a:pt x="5110" y="1652"/>
                </a:cubicBezTo>
                <a:cubicBezTo>
                  <a:pt x="4966" y="1750"/>
                  <a:pt x="4821" y="1848"/>
                  <a:pt x="4691" y="1923"/>
                </a:cubicBezTo>
                <a:lnTo>
                  <a:pt x="4691" y="1923"/>
                </a:lnTo>
                <a:cubicBezTo>
                  <a:pt x="4705" y="1923"/>
                  <a:pt x="4712" y="1923"/>
                  <a:pt x="4716" y="1923"/>
                </a:cubicBezTo>
                <a:cubicBezTo>
                  <a:pt x="4720" y="1923"/>
                  <a:pt x="4720" y="1923"/>
                  <a:pt x="4720" y="1923"/>
                </a:cubicBezTo>
                <a:cubicBezTo>
                  <a:pt x="4777" y="1878"/>
                  <a:pt x="4806" y="1855"/>
                  <a:pt x="4821" y="1844"/>
                </a:cubicBezTo>
                <a:cubicBezTo>
                  <a:pt x="4835" y="1833"/>
                  <a:pt x="4835" y="1833"/>
                  <a:pt x="4835" y="1833"/>
                </a:cubicBezTo>
                <a:cubicBezTo>
                  <a:pt x="4879" y="1803"/>
                  <a:pt x="4901" y="1787"/>
                  <a:pt x="4911" y="1780"/>
                </a:cubicBezTo>
                <a:cubicBezTo>
                  <a:pt x="4922" y="1772"/>
                  <a:pt x="4922" y="1772"/>
                  <a:pt x="4922" y="1772"/>
                </a:cubicBezTo>
                <a:lnTo>
                  <a:pt x="4922" y="1772"/>
                </a:lnTo>
                <a:cubicBezTo>
                  <a:pt x="4879" y="1803"/>
                  <a:pt x="4857" y="1818"/>
                  <a:pt x="4846" y="1825"/>
                </a:cubicBezTo>
                <a:cubicBezTo>
                  <a:pt x="4835" y="1833"/>
                  <a:pt x="4835" y="1833"/>
                  <a:pt x="4835" y="1833"/>
                </a:cubicBezTo>
                <a:cubicBezTo>
                  <a:pt x="4792" y="1863"/>
                  <a:pt x="4770" y="1878"/>
                  <a:pt x="4759" y="1885"/>
                </a:cubicBezTo>
                <a:cubicBezTo>
                  <a:pt x="4749" y="1893"/>
                  <a:pt x="4749" y="1893"/>
                  <a:pt x="4749" y="1893"/>
                </a:cubicBezTo>
                <a:cubicBezTo>
                  <a:pt x="4676" y="1953"/>
                  <a:pt x="4640" y="1983"/>
                  <a:pt x="4622" y="1998"/>
                </a:cubicBezTo>
                <a:cubicBezTo>
                  <a:pt x="4604" y="2013"/>
                  <a:pt x="4604" y="2013"/>
                  <a:pt x="4604" y="2013"/>
                </a:cubicBezTo>
                <a:cubicBezTo>
                  <a:pt x="4560" y="2028"/>
                  <a:pt x="4524" y="2050"/>
                  <a:pt x="4492" y="2073"/>
                </a:cubicBezTo>
                <a:cubicBezTo>
                  <a:pt x="4459" y="2095"/>
                  <a:pt x="4430" y="2118"/>
                  <a:pt x="4401" y="2133"/>
                </a:cubicBezTo>
                <a:cubicBezTo>
                  <a:pt x="4387" y="2148"/>
                  <a:pt x="4379" y="2155"/>
                  <a:pt x="4376" y="2159"/>
                </a:cubicBezTo>
                <a:cubicBezTo>
                  <a:pt x="4372" y="2163"/>
                  <a:pt x="4372" y="2163"/>
                  <a:pt x="4372" y="2163"/>
                </a:cubicBezTo>
                <a:cubicBezTo>
                  <a:pt x="4329" y="2208"/>
                  <a:pt x="4307" y="2231"/>
                  <a:pt x="4296" y="2242"/>
                </a:cubicBezTo>
                <a:cubicBezTo>
                  <a:pt x="4285" y="2253"/>
                  <a:pt x="4285" y="2253"/>
                  <a:pt x="4285" y="2253"/>
                </a:cubicBezTo>
                <a:cubicBezTo>
                  <a:pt x="4271" y="2253"/>
                  <a:pt x="4264" y="2253"/>
                  <a:pt x="4260" y="2253"/>
                </a:cubicBezTo>
                <a:cubicBezTo>
                  <a:pt x="4256" y="2253"/>
                  <a:pt x="4256" y="2253"/>
                  <a:pt x="4256" y="2253"/>
                </a:cubicBezTo>
                <a:cubicBezTo>
                  <a:pt x="4256" y="2268"/>
                  <a:pt x="4249" y="2276"/>
                  <a:pt x="4238" y="2283"/>
                </a:cubicBezTo>
                <a:cubicBezTo>
                  <a:pt x="4227" y="2291"/>
                  <a:pt x="4213" y="2298"/>
                  <a:pt x="4198" y="2313"/>
                </a:cubicBezTo>
                <a:lnTo>
                  <a:pt x="4198" y="2313"/>
                </a:lnTo>
                <a:cubicBezTo>
                  <a:pt x="4256" y="2268"/>
                  <a:pt x="4285" y="2246"/>
                  <a:pt x="4300" y="2234"/>
                </a:cubicBezTo>
                <a:cubicBezTo>
                  <a:pt x="4314" y="2223"/>
                  <a:pt x="4314" y="2223"/>
                  <a:pt x="4314" y="2223"/>
                </a:cubicBezTo>
                <a:lnTo>
                  <a:pt x="4314" y="2223"/>
                </a:lnTo>
                <a:cubicBezTo>
                  <a:pt x="4300" y="2238"/>
                  <a:pt x="4292" y="2246"/>
                  <a:pt x="4289" y="2249"/>
                </a:cubicBezTo>
                <a:cubicBezTo>
                  <a:pt x="4285" y="2253"/>
                  <a:pt x="4285" y="2253"/>
                  <a:pt x="4285" y="2253"/>
                </a:cubicBezTo>
                <a:cubicBezTo>
                  <a:pt x="4271" y="2268"/>
                  <a:pt x="4264" y="2276"/>
                  <a:pt x="4260" y="2279"/>
                </a:cubicBezTo>
                <a:cubicBezTo>
                  <a:pt x="4256" y="2283"/>
                  <a:pt x="4256" y="2283"/>
                  <a:pt x="4256" y="2283"/>
                </a:cubicBezTo>
                <a:lnTo>
                  <a:pt x="4256" y="2283"/>
                </a:lnTo>
                <a:cubicBezTo>
                  <a:pt x="4314" y="2238"/>
                  <a:pt x="4343" y="2216"/>
                  <a:pt x="4358" y="2204"/>
                </a:cubicBezTo>
                <a:cubicBezTo>
                  <a:pt x="4372" y="2193"/>
                  <a:pt x="4372" y="2193"/>
                  <a:pt x="4372" y="2193"/>
                </a:cubicBezTo>
                <a:lnTo>
                  <a:pt x="4372" y="2193"/>
                </a:lnTo>
                <a:cubicBezTo>
                  <a:pt x="4445" y="2133"/>
                  <a:pt x="4481" y="2103"/>
                  <a:pt x="4499" y="2088"/>
                </a:cubicBezTo>
                <a:cubicBezTo>
                  <a:pt x="4517" y="2073"/>
                  <a:pt x="4517" y="2073"/>
                  <a:pt x="4517" y="2073"/>
                </a:cubicBezTo>
                <a:lnTo>
                  <a:pt x="4517" y="2073"/>
                </a:lnTo>
                <a:cubicBezTo>
                  <a:pt x="4575" y="2028"/>
                  <a:pt x="4604" y="2005"/>
                  <a:pt x="4618" y="1994"/>
                </a:cubicBezTo>
                <a:cubicBezTo>
                  <a:pt x="4633" y="1983"/>
                  <a:pt x="4633" y="1983"/>
                  <a:pt x="4633" y="1983"/>
                </a:cubicBezTo>
                <a:cubicBezTo>
                  <a:pt x="4647" y="1968"/>
                  <a:pt x="4654" y="1960"/>
                  <a:pt x="4658" y="1956"/>
                </a:cubicBezTo>
                <a:cubicBezTo>
                  <a:pt x="4662" y="1953"/>
                  <a:pt x="4662" y="1953"/>
                  <a:pt x="4662" y="1953"/>
                </a:cubicBezTo>
                <a:cubicBezTo>
                  <a:pt x="4676" y="1953"/>
                  <a:pt x="4691" y="1945"/>
                  <a:pt x="4705" y="1934"/>
                </a:cubicBezTo>
                <a:cubicBezTo>
                  <a:pt x="4720" y="1923"/>
                  <a:pt x="4734" y="1908"/>
                  <a:pt x="4749" y="1893"/>
                </a:cubicBezTo>
                <a:cubicBezTo>
                  <a:pt x="4734" y="1908"/>
                  <a:pt x="4727" y="1915"/>
                  <a:pt x="4723" y="1919"/>
                </a:cubicBezTo>
                <a:cubicBezTo>
                  <a:pt x="4720" y="1923"/>
                  <a:pt x="4720" y="1923"/>
                  <a:pt x="4720" y="1923"/>
                </a:cubicBezTo>
                <a:cubicBezTo>
                  <a:pt x="4749" y="1908"/>
                  <a:pt x="4763" y="1900"/>
                  <a:pt x="4770" y="1896"/>
                </a:cubicBezTo>
                <a:cubicBezTo>
                  <a:pt x="4777" y="1893"/>
                  <a:pt x="4777" y="1893"/>
                  <a:pt x="4777" y="1893"/>
                </a:cubicBezTo>
                <a:cubicBezTo>
                  <a:pt x="4806" y="1863"/>
                  <a:pt x="4821" y="1848"/>
                  <a:pt x="4828" y="1840"/>
                </a:cubicBezTo>
                <a:cubicBezTo>
                  <a:pt x="4835" y="1833"/>
                  <a:pt x="4835" y="1833"/>
                  <a:pt x="4835" y="1833"/>
                </a:cubicBezTo>
                <a:lnTo>
                  <a:pt x="4835" y="1833"/>
                </a:lnTo>
                <a:cubicBezTo>
                  <a:pt x="4879" y="1803"/>
                  <a:pt x="4901" y="1787"/>
                  <a:pt x="4911" y="1780"/>
                </a:cubicBezTo>
                <a:cubicBezTo>
                  <a:pt x="4922" y="1772"/>
                  <a:pt x="4922" y="1772"/>
                  <a:pt x="4922" y="1772"/>
                </a:cubicBezTo>
                <a:cubicBezTo>
                  <a:pt x="4980" y="1742"/>
                  <a:pt x="5009" y="1727"/>
                  <a:pt x="5024" y="1720"/>
                </a:cubicBezTo>
                <a:cubicBezTo>
                  <a:pt x="5038" y="1712"/>
                  <a:pt x="5038" y="1712"/>
                  <a:pt x="5038" y="1712"/>
                </a:cubicBezTo>
                <a:cubicBezTo>
                  <a:pt x="5082" y="1682"/>
                  <a:pt x="5103" y="1667"/>
                  <a:pt x="5114" y="1660"/>
                </a:cubicBezTo>
                <a:cubicBezTo>
                  <a:pt x="5125" y="1652"/>
                  <a:pt x="5125" y="1652"/>
                  <a:pt x="5125" y="1652"/>
                </a:cubicBezTo>
                <a:cubicBezTo>
                  <a:pt x="5168" y="1637"/>
                  <a:pt x="5190" y="1630"/>
                  <a:pt x="5201" y="1626"/>
                </a:cubicBezTo>
                <a:cubicBezTo>
                  <a:pt x="5212" y="1622"/>
                  <a:pt x="5212" y="1622"/>
                  <a:pt x="5212" y="1622"/>
                </a:cubicBezTo>
                <a:cubicBezTo>
                  <a:pt x="5284" y="1562"/>
                  <a:pt x="5320" y="1532"/>
                  <a:pt x="5338" y="1517"/>
                </a:cubicBezTo>
                <a:cubicBezTo>
                  <a:pt x="5357" y="1502"/>
                  <a:pt x="5357" y="1502"/>
                  <a:pt x="5357" y="1502"/>
                </a:cubicBezTo>
                <a:cubicBezTo>
                  <a:pt x="5371" y="1502"/>
                  <a:pt x="5378" y="1502"/>
                  <a:pt x="5382" y="1502"/>
                </a:cubicBezTo>
                <a:cubicBezTo>
                  <a:pt x="5386" y="1502"/>
                  <a:pt x="5386" y="1502"/>
                  <a:pt x="5386" y="1502"/>
                </a:cubicBezTo>
                <a:cubicBezTo>
                  <a:pt x="5443" y="1472"/>
                  <a:pt x="5472" y="1457"/>
                  <a:pt x="5487" y="1450"/>
                </a:cubicBezTo>
                <a:cubicBezTo>
                  <a:pt x="5501" y="1442"/>
                  <a:pt x="5501" y="1442"/>
                  <a:pt x="5501" y="1442"/>
                </a:cubicBezTo>
                <a:cubicBezTo>
                  <a:pt x="5559" y="1397"/>
                  <a:pt x="5588" y="1374"/>
                  <a:pt x="5603" y="1363"/>
                </a:cubicBezTo>
                <a:cubicBezTo>
                  <a:pt x="5617" y="1352"/>
                  <a:pt x="5617" y="1352"/>
                  <a:pt x="5617" y="1352"/>
                </a:cubicBezTo>
                <a:cubicBezTo>
                  <a:pt x="5646" y="1337"/>
                  <a:pt x="5661" y="1329"/>
                  <a:pt x="5668" y="1326"/>
                </a:cubicBezTo>
                <a:cubicBezTo>
                  <a:pt x="5675" y="1322"/>
                  <a:pt x="5675" y="1322"/>
                  <a:pt x="5675" y="1322"/>
                </a:cubicBezTo>
                <a:cubicBezTo>
                  <a:pt x="5718" y="1292"/>
                  <a:pt x="5740" y="1277"/>
                  <a:pt x="5751" y="1269"/>
                </a:cubicBezTo>
                <a:cubicBezTo>
                  <a:pt x="5762" y="1262"/>
                  <a:pt x="5762" y="1262"/>
                  <a:pt x="5762" y="1262"/>
                </a:cubicBezTo>
                <a:cubicBezTo>
                  <a:pt x="5762" y="1277"/>
                  <a:pt x="5762" y="1284"/>
                  <a:pt x="5762" y="1288"/>
                </a:cubicBezTo>
                <a:cubicBezTo>
                  <a:pt x="5762" y="1292"/>
                  <a:pt x="5762" y="1292"/>
                  <a:pt x="5762" y="1292"/>
                </a:cubicBezTo>
                <a:cubicBezTo>
                  <a:pt x="5791" y="1262"/>
                  <a:pt x="5805" y="1247"/>
                  <a:pt x="5813" y="1239"/>
                </a:cubicBezTo>
                <a:cubicBezTo>
                  <a:pt x="5820" y="1232"/>
                  <a:pt x="5820" y="1232"/>
                  <a:pt x="5820" y="1232"/>
                </a:cubicBezTo>
                <a:cubicBezTo>
                  <a:pt x="5820" y="1247"/>
                  <a:pt x="5820" y="1254"/>
                  <a:pt x="5820" y="1258"/>
                </a:cubicBezTo>
                <a:cubicBezTo>
                  <a:pt x="5820" y="1262"/>
                  <a:pt x="5820" y="1262"/>
                  <a:pt x="5820" y="1262"/>
                </a:cubicBezTo>
                <a:cubicBezTo>
                  <a:pt x="5776" y="1277"/>
                  <a:pt x="5755" y="1284"/>
                  <a:pt x="5744" y="1288"/>
                </a:cubicBezTo>
                <a:cubicBezTo>
                  <a:pt x="5733" y="1292"/>
                  <a:pt x="5733" y="1292"/>
                  <a:pt x="5733" y="1292"/>
                </a:cubicBezTo>
                <a:cubicBezTo>
                  <a:pt x="5747" y="1292"/>
                  <a:pt x="5755" y="1292"/>
                  <a:pt x="5758" y="1292"/>
                </a:cubicBezTo>
                <a:cubicBezTo>
                  <a:pt x="5762" y="1292"/>
                  <a:pt x="5762" y="1292"/>
                  <a:pt x="5762" y="1292"/>
                </a:cubicBezTo>
                <a:cubicBezTo>
                  <a:pt x="5776" y="1292"/>
                  <a:pt x="5784" y="1292"/>
                  <a:pt x="5787" y="1292"/>
                </a:cubicBezTo>
                <a:cubicBezTo>
                  <a:pt x="5791" y="1292"/>
                  <a:pt x="5791" y="1292"/>
                  <a:pt x="5791" y="1292"/>
                </a:cubicBezTo>
                <a:cubicBezTo>
                  <a:pt x="5849" y="1247"/>
                  <a:pt x="5878" y="1224"/>
                  <a:pt x="5892" y="1213"/>
                </a:cubicBezTo>
                <a:cubicBezTo>
                  <a:pt x="5907" y="1202"/>
                  <a:pt x="5907" y="1202"/>
                  <a:pt x="5907" y="1202"/>
                </a:cubicBezTo>
                <a:cubicBezTo>
                  <a:pt x="5921" y="1202"/>
                  <a:pt x="5928" y="1202"/>
                  <a:pt x="5932" y="1202"/>
                </a:cubicBezTo>
                <a:cubicBezTo>
                  <a:pt x="5936" y="1202"/>
                  <a:pt x="5936" y="1202"/>
                  <a:pt x="5936" y="1202"/>
                </a:cubicBezTo>
                <a:cubicBezTo>
                  <a:pt x="5878" y="1247"/>
                  <a:pt x="5849" y="1269"/>
                  <a:pt x="5834" y="1281"/>
                </a:cubicBezTo>
                <a:cubicBezTo>
                  <a:pt x="5820" y="1292"/>
                  <a:pt x="5820" y="1292"/>
                  <a:pt x="5820" y="1292"/>
                </a:cubicBezTo>
                <a:cubicBezTo>
                  <a:pt x="5805" y="1292"/>
                  <a:pt x="5798" y="1292"/>
                  <a:pt x="5795" y="1292"/>
                </a:cubicBezTo>
                <a:cubicBezTo>
                  <a:pt x="5791" y="1292"/>
                  <a:pt x="5791" y="1292"/>
                  <a:pt x="5791" y="1292"/>
                </a:cubicBezTo>
                <a:cubicBezTo>
                  <a:pt x="5733" y="1322"/>
                  <a:pt x="5704" y="1337"/>
                  <a:pt x="5690" y="1344"/>
                </a:cubicBezTo>
                <a:cubicBezTo>
                  <a:pt x="5675" y="1352"/>
                  <a:pt x="5675" y="1352"/>
                  <a:pt x="5675" y="1352"/>
                </a:cubicBezTo>
                <a:cubicBezTo>
                  <a:pt x="5675" y="1367"/>
                  <a:pt x="5675" y="1374"/>
                  <a:pt x="5675" y="1378"/>
                </a:cubicBezTo>
                <a:cubicBezTo>
                  <a:pt x="5675" y="1382"/>
                  <a:pt x="5675" y="1382"/>
                  <a:pt x="5675" y="1382"/>
                </a:cubicBezTo>
                <a:cubicBezTo>
                  <a:pt x="5632" y="1412"/>
                  <a:pt x="5610" y="1427"/>
                  <a:pt x="5599" y="1434"/>
                </a:cubicBezTo>
                <a:cubicBezTo>
                  <a:pt x="5588" y="1442"/>
                  <a:pt x="5588" y="1442"/>
                  <a:pt x="5588" y="1442"/>
                </a:cubicBezTo>
                <a:cubicBezTo>
                  <a:pt x="5574" y="1457"/>
                  <a:pt x="5566" y="1465"/>
                  <a:pt x="5563" y="1468"/>
                </a:cubicBezTo>
                <a:cubicBezTo>
                  <a:pt x="5559" y="1472"/>
                  <a:pt x="5559" y="1472"/>
                  <a:pt x="5559" y="1472"/>
                </a:cubicBezTo>
                <a:cubicBezTo>
                  <a:pt x="5501" y="1502"/>
                  <a:pt x="5472" y="1517"/>
                  <a:pt x="5458" y="1525"/>
                </a:cubicBezTo>
                <a:cubicBezTo>
                  <a:pt x="5443" y="1532"/>
                  <a:pt x="5443" y="1532"/>
                  <a:pt x="5443" y="1532"/>
                </a:cubicBezTo>
                <a:cubicBezTo>
                  <a:pt x="5429" y="1547"/>
                  <a:pt x="5422" y="1555"/>
                  <a:pt x="5418" y="1558"/>
                </a:cubicBezTo>
                <a:cubicBezTo>
                  <a:pt x="5414" y="1562"/>
                  <a:pt x="5414" y="1562"/>
                  <a:pt x="5414" y="1562"/>
                </a:cubicBezTo>
                <a:cubicBezTo>
                  <a:pt x="5371" y="1592"/>
                  <a:pt x="5349" y="1607"/>
                  <a:pt x="5338" y="1615"/>
                </a:cubicBezTo>
                <a:cubicBezTo>
                  <a:pt x="5328" y="1622"/>
                  <a:pt x="5328" y="1622"/>
                  <a:pt x="5328" y="1622"/>
                </a:cubicBezTo>
                <a:cubicBezTo>
                  <a:pt x="5255" y="1667"/>
                  <a:pt x="5219" y="1690"/>
                  <a:pt x="5201" y="1701"/>
                </a:cubicBezTo>
                <a:cubicBezTo>
                  <a:pt x="5183" y="1712"/>
                  <a:pt x="5183" y="1712"/>
                  <a:pt x="5183" y="1712"/>
                </a:cubicBezTo>
                <a:cubicBezTo>
                  <a:pt x="5110" y="1757"/>
                  <a:pt x="5074" y="1780"/>
                  <a:pt x="5056" y="1791"/>
                </a:cubicBezTo>
                <a:cubicBezTo>
                  <a:pt x="5038" y="1803"/>
                  <a:pt x="5038" y="1803"/>
                  <a:pt x="5038" y="1803"/>
                </a:cubicBezTo>
                <a:cubicBezTo>
                  <a:pt x="4966" y="1848"/>
                  <a:pt x="4929" y="1870"/>
                  <a:pt x="4911" y="1881"/>
                </a:cubicBezTo>
                <a:cubicBezTo>
                  <a:pt x="4893" y="1893"/>
                  <a:pt x="4893" y="1893"/>
                  <a:pt x="4893" y="1893"/>
                </a:cubicBezTo>
                <a:cubicBezTo>
                  <a:pt x="4835" y="1938"/>
                  <a:pt x="4806" y="1960"/>
                  <a:pt x="4792" y="1971"/>
                </a:cubicBezTo>
                <a:cubicBezTo>
                  <a:pt x="4777" y="1983"/>
                  <a:pt x="4777" y="1983"/>
                  <a:pt x="4777" y="1983"/>
                </a:cubicBezTo>
                <a:cubicBezTo>
                  <a:pt x="4749" y="1998"/>
                  <a:pt x="4734" y="2005"/>
                  <a:pt x="4727" y="2009"/>
                </a:cubicBezTo>
                <a:cubicBezTo>
                  <a:pt x="4720" y="2013"/>
                  <a:pt x="4720" y="2013"/>
                  <a:pt x="4720" y="2013"/>
                </a:cubicBezTo>
                <a:cubicBezTo>
                  <a:pt x="4720" y="1998"/>
                  <a:pt x="4720" y="1990"/>
                  <a:pt x="4720" y="1987"/>
                </a:cubicBezTo>
                <a:cubicBezTo>
                  <a:pt x="4720" y="1983"/>
                  <a:pt x="4720" y="1983"/>
                  <a:pt x="4720" y="1983"/>
                </a:cubicBezTo>
                <a:lnTo>
                  <a:pt x="4720" y="1983"/>
                </a:lnTo>
                <a:cubicBezTo>
                  <a:pt x="4662" y="2013"/>
                  <a:pt x="4633" y="2028"/>
                  <a:pt x="4618" y="2035"/>
                </a:cubicBezTo>
                <a:cubicBezTo>
                  <a:pt x="4604" y="2043"/>
                  <a:pt x="4604" y="2043"/>
                  <a:pt x="4604" y="2043"/>
                </a:cubicBezTo>
                <a:cubicBezTo>
                  <a:pt x="4546" y="2073"/>
                  <a:pt x="4517" y="2103"/>
                  <a:pt x="4488" y="2133"/>
                </a:cubicBezTo>
                <a:cubicBezTo>
                  <a:pt x="4459" y="2163"/>
                  <a:pt x="4459" y="2163"/>
                  <a:pt x="4459" y="2163"/>
                </a:cubicBezTo>
                <a:cubicBezTo>
                  <a:pt x="4473" y="2163"/>
                  <a:pt x="4481" y="2163"/>
                  <a:pt x="4484" y="2163"/>
                </a:cubicBezTo>
                <a:cubicBezTo>
                  <a:pt x="4488" y="2163"/>
                  <a:pt x="4488" y="2163"/>
                  <a:pt x="4488" y="2163"/>
                </a:cubicBezTo>
                <a:cubicBezTo>
                  <a:pt x="4531" y="2133"/>
                  <a:pt x="4553" y="2118"/>
                  <a:pt x="4564" y="2110"/>
                </a:cubicBezTo>
                <a:cubicBezTo>
                  <a:pt x="4575" y="2103"/>
                  <a:pt x="4575" y="2103"/>
                  <a:pt x="4575" y="2103"/>
                </a:cubicBezTo>
                <a:cubicBezTo>
                  <a:pt x="4589" y="2103"/>
                  <a:pt x="4597" y="2103"/>
                  <a:pt x="4600" y="2103"/>
                </a:cubicBezTo>
                <a:cubicBezTo>
                  <a:pt x="4604" y="2103"/>
                  <a:pt x="4604" y="2103"/>
                  <a:pt x="4604" y="2103"/>
                </a:cubicBezTo>
                <a:lnTo>
                  <a:pt x="4604" y="2103"/>
                </a:lnTo>
                <a:cubicBezTo>
                  <a:pt x="4589" y="2133"/>
                  <a:pt x="4582" y="2148"/>
                  <a:pt x="4578" y="2155"/>
                </a:cubicBezTo>
                <a:cubicBezTo>
                  <a:pt x="4575" y="2163"/>
                  <a:pt x="4575" y="2163"/>
                  <a:pt x="4575" y="2163"/>
                </a:cubicBezTo>
                <a:cubicBezTo>
                  <a:pt x="4502" y="2223"/>
                  <a:pt x="4466" y="2253"/>
                  <a:pt x="4448" y="2268"/>
                </a:cubicBezTo>
                <a:cubicBezTo>
                  <a:pt x="4430" y="2283"/>
                  <a:pt x="4430" y="2283"/>
                  <a:pt x="4430" y="2283"/>
                </a:cubicBezTo>
                <a:cubicBezTo>
                  <a:pt x="4401" y="2313"/>
                  <a:pt x="4387" y="2328"/>
                  <a:pt x="4379" y="2336"/>
                </a:cubicBezTo>
                <a:cubicBezTo>
                  <a:pt x="4372" y="2343"/>
                  <a:pt x="4372" y="2343"/>
                  <a:pt x="4372" y="2343"/>
                </a:cubicBezTo>
                <a:cubicBezTo>
                  <a:pt x="4329" y="2388"/>
                  <a:pt x="4307" y="2411"/>
                  <a:pt x="4296" y="2422"/>
                </a:cubicBezTo>
                <a:cubicBezTo>
                  <a:pt x="4285" y="2433"/>
                  <a:pt x="4285" y="2433"/>
                  <a:pt x="4285" y="2433"/>
                </a:cubicBezTo>
                <a:lnTo>
                  <a:pt x="4314" y="2433"/>
                </a:lnTo>
                <a:cubicBezTo>
                  <a:pt x="4256" y="2493"/>
                  <a:pt x="4227" y="2524"/>
                  <a:pt x="4213" y="2539"/>
                </a:cubicBezTo>
                <a:cubicBezTo>
                  <a:pt x="4198" y="2554"/>
                  <a:pt x="4198" y="2554"/>
                  <a:pt x="4198" y="2554"/>
                </a:cubicBezTo>
                <a:cubicBezTo>
                  <a:pt x="4227" y="2554"/>
                  <a:pt x="4242" y="2554"/>
                  <a:pt x="4249" y="2554"/>
                </a:cubicBezTo>
                <a:cubicBezTo>
                  <a:pt x="4256" y="2554"/>
                  <a:pt x="4256" y="2554"/>
                  <a:pt x="4256" y="2554"/>
                </a:cubicBezTo>
                <a:cubicBezTo>
                  <a:pt x="4242" y="2584"/>
                  <a:pt x="4235" y="2599"/>
                  <a:pt x="4231" y="2606"/>
                </a:cubicBezTo>
                <a:cubicBezTo>
                  <a:pt x="4227" y="2614"/>
                  <a:pt x="4227" y="2614"/>
                  <a:pt x="4227" y="2614"/>
                </a:cubicBezTo>
                <a:cubicBezTo>
                  <a:pt x="4271" y="2584"/>
                  <a:pt x="4292" y="2569"/>
                  <a:pt x="4303" y="2561"/>
                </a:cubicBezTo>
                <a:cubicBezTo>
                  <a:pt x="4314" y="2554"/>
                  <a:pt x="4314" y="2554"/>
                  <a:pt x="4314" y="2554"/>
                </a:cubicBezTo>
                <a:cubicBezTo>
                  <a:pt x="4372" y="2478"/>
                  <a:pt x="4401" y="2441"/>
                  <a:pt x="4416" y="2422"/>
                </a:cubicBezTo>
                <a:cubicBezTo>
                  <a:pt x="4430" y="2403"/>
                  <a:pt x="4430" y="2403"/>
                  <a:pt x="4430" y="2403"/>
                </a:cubicBezTo>
                <a:cubicBezTo>
                  <a:pt x="4445" y="2373"/>
                  <a:pt x="4452" y="2358"/>
                  <a:pt x="4455" y="2351"/>
                </a:cubicBezTo>
                <a:cubicBezTo>
                  <a:pt x="4459" y="2343"/>
                  <a:pt x="4459" y="2343"/>
                  <a:pt x="4459" y="2343"/>
                </a:cubicBezTo>
                <a:cubicBezTo>
                  <a:pt x="4502" y="2313"/>
                  <a:pt x="4524" y="2298"/>
                  <a:pt x="4535" y="2291"/>
                </a:cubicBezTo>
                <a:cubicBezTo>
                  <a:pt x="4546" y="2283"/>
                  <a:pt x="4546" y="2283"/>
                  <a:pt x="4546" y="2283"/>
                </a:cubicBezTo>
                <a:cubicBezTo>
                  <a:pt x="4517" y="2313"/>
                  <a:pt x="4502" y="2328"/>
                  <a:pt x="4495" y="2336"/>
                </a:cubicBezTo>
                <a:cubicBezTo>
                  <a:pt x="4488" y="2343"/>
                  <a:pt x="4488" y="2343"/>
                  <a:pt x="4488" y="2343"/>
                </a:cubicBezTo>
                <a:cubicBezTo>
                  <a:pt x="4459" y="2403"/>
                  <a:pt x="4445" y="2433"/>
                  <a:pt x="4437" y="2448"/>
                </a:cubicBezTo>
                <a:cubicBezTo>
                  <a:pt x="4430" y="2463"/>
                  <a:pt x="4430" y="2463"/>
                  <a:pt x="4430" y="2463"/>
                </a:cubicBezTo>
                <a:cubicBezTo>
                  <a:pt x="4416" y="2493"/>
                  <a:pt x="4408" y="2508"/>
                  <a:pt x="4405" y="2516"/>
                </a:cubicBezTo>
                <a:cubicBezTo>
                  <a:pt x="4401" y="2524"/>
                  <a:pt x="4401" y="2524"/>
                  <a:pt x="4401" y="2524"/>
                </a:cubicBezTo>
                <a:cubicBezTo>
                  <a:pt x="4416" y="2508"/>
                  <a:pt x="4437" y="2493"/>
                  <a:pt x="4459" y="2475"/>
                </a:cubicBezTo>
                <a:cubicBezTo>
                  <a:pt x="4481" y="2456"/>
                  <a:pt x="4502" y="2433"/>
                  <a:pt x="4517" y="2403"/>
                </a:cubicBezTo>
                <a:cubicBezTo>
                  <a:pt x="4575" y="2373"/>
                  <a:pt x="4604" y="2358"/>
                  <a:pt x="4618" y="2351"/>
                </a:cubicBezTo>
                <a:cubicBezTo>
                  <a:pt x="4633" y="2343"/>
                  <a:pt x="4633" y="2343"/>
                  <a:pt x="4633" y="2343"/>
                </a:cubicBezTo>
                <a:cubicBezTo>
                  <a:pt x="4647" y="2313"/>
                  <a:pt x="4654" y="2298"/>
                  <a:pt x="4658" y="2291"/>
                </a:cubicBezTo>
                <a:cubicBezTo>
                  <a:pt x="4662" y="2283"/>
                  <a:pt x="4662" y="2283"/>
                  <a:pt x="4662" y="2283"/>
                </a:cubicBezTo>
                <a:cubicBezTo>
                  <a:pt x="4749" y="2208"/>
                  <a:pt x="4792" y="2171"/>
                  <a:pt x="4814" y="2152"/>
                </a:cubicBezTo>
                <a:cubicBezTo>
                  <a:pt x="4835" y="2133"/>
                  <a:pt x="4835" y="2133"/>
                  <a:pt x="4835" y="2133"/>
                </a:cubicBezTo>
                <a:cubicBezTo>
                  <a:pt x="4850" y="2103"/>
                  <a:pt x="4857" y="2088"/>
                  <a:pt x="4861" y="2080"/>
                </a:cubicBezTo>
                <a:cubicBezTo>
                  <a:pt x="4864" y="2073"/>
                  <a:pt x="4864" y="2073"/>
                  <a:pt x="4864" y="2073"/>
                </a:cubicBezTo>
                <a:cubicBezTo>
                  <a:pt x="4951" y="1998"/>
                  <a:pt x="4995" y="1960"/>
                  <a:pt x="5016" y="1941"/>
                </a:cubicBezTo>
                <a:cubicBezTo>
                  <a:pt x="5038" y="1923"/>
                  <a:pt x="5038" y="1923"/>
                  <a:pt x="5038" y="1923"/>
                </a:cubicBezTo>
                <a:cubicBezTo>
                  <a:pt x="5067" y="1893"/>
                  <a:pt x="5082" y="1878"/>
                  <a:pt x="5089" y="1870"/>
                </a:cubicBezTo>
                <a:cubicBezTo>
                  <a:pt x="5096" y="1863"/>
                  <a:pt x="5096" y="1863"/>
                  <a:pt x="5096" y="1863"/>
                </a:cubicBezTo>
                <a:cubicBezTo>
                  <a:pt x="5139" y="1848"/>
                  <a:pt x="5161" y="1840"/>
                  <a:pt x="5172" y="1836"/>
                </a:cubicBezTo>
                <a:cubicBezTo>
                  <a:pt x="5183" y="1833"/>
                  <a:pt x="5183" y="1833"/>
                  <a:pt x="5183" y="1833"/>
                </a:cubicBezTo>
                <a:cubicBezTo>
                  <a:pt x="5110" y="1908"/>
                  <a:pt x="5074" y="1945"/>
                  <a:pt x="5056" y="1964"/>
                </a:cubicBezTo>
                <a:cubicBezTo>
                  <a:pt x="5038" y="1983"/>
                  <a:pt x="5038" y="1983"/>
                  <a:pt x="5038" y="1983"/>
                </a:cubicBezTo>
                <a:cubicBezTo>
                  <a:pt x="4980" y="2043"/>
                  <a:pt x="4951" y="2073"/>
                  <a:pt x="4937" y="2088"/>
                </a:cubicBezTo>
                <a:cubicBezTo>
                  <a:pt x="4922" y="2103"/>
                  <a:pt x="4922" y="2103"/>
                  <a:pt x="4922" y="2103"/>
                </a:cubicBezTo>
                <a:cubicBezTo>
                  <a:pt x="4937" y="2103"/>
                  <a:pt x="4944" y="2103"/>
                  <a:pt x="4948" y="2103"/>
                </a:cubicBezTo>
                <a:cubicBezTo>
                  <a:pt x="4951" y="2103"/>
                  <a:pt x="4951" y="2103"/>
                  <a:pt x="4951" y="2103"/>
                </a:cubicBezTo>
                <a:cubicBezTo>
                  <a:pt x="5024" y="2058"/>
                  <a:pt x="5060" y="2035"/>
                  <a:pt x="5078" y="2024"/>
                </a:cubicBezTo>
                <a:cubicBezTo>
                  <a:pt x="5096" y="2013"/>
                  <a:pt x="5096" y="2013"/>
                  <a:pt x="5096" y="2013"/>
                </a:cubicBezTo>
                <a:cubicBezTo>
                  <a:pt x="5139" y="1983"/>
                  <a:pt x="5161" y="1968"/>
                  <a:pt x="5172" y="1960"/>
                </a:cubicBezTo>
                <a:cubicBezTo>
                  <a:pt x="5183" y="1953"/>
                  <a:pt x="5183" y="1953"/>
                  <a:pt x="5183" y="1953"/>
                </a:cubicBezTo>
                <a:cubicBezTo>
                  <a:pt x="5226" y="1938"/>
                  <a:pt x="5248" y="1930"/>
                  <a:pt x="5259" y="1926"/>
                </a:cubicBezTo>
                <a:cubicBezTo>
                  <a:pt x="5270" y="1923"/>
                  <a:pt x="5270" y="1923"/>
                  <a:pt x="5270" y="1923"/>
                </a:cubicBezTo>
                <a:lnTo>
                  <a:pt x="5270" y="1923"/>
                </a:lnTo>
                <a:moveTo>
                  <a:pt x="3185" y="4446"/>
                </a:moveTo>
                <a:cubicBezTo>
                  <a:pt x="3214" y="4416"/>
                  <a:pt x="3228" y="4401"/>
                  <a:pt x="3236" y="4394"/>
                </a:cubicBezTo>
                <a:cubicBezTo>
                  <a:pt x="3243" y="4386"/>
                  <a:pt x="3243" y="4386"/>
                  <a:pt x="3243" y="4386"/>
                </a:cubicBezTo>
                <a:cubicBezTo>
                  <a:pt x="3257" y="4356"/>
                  <a:pt x="3265" y="4341"/>
                  <a:pt x="3268" y="4334"/>
                </a:cubicBezTo>
                <a:cubicBezTo>
                  <a:pt x="3272" y="4326"/>
                  <a:pt x="3272" y="4326"/>
                  <a:pt x="3272" y="4326"/>
                </a:cubicBezTo>
                <a:cubicBezTo>
                  <a:pt x="3301" y="4311"/>
                  <a:pt x="3315" y="4303"/>
                  <a:pt x="3323" y="4300"/>
                </a:cubicBezTo>
                <a:cubicBezTo>
                  <a:pt x="3330" y="4296"/>
                  <a:pt x="3330" y="4296"/>
                  <a:pt x="3330" y="4296"/>
                </a:cubicBezTo>
                <a:cubicBezTo>
                  <a:pt x="3373" y="4236"/>
                  <a:pt x="3395" y="4206"/>
                  <a:pt x="3406" y="4191"/>
                </a:cubicBezTo>
                <a:cubicBezTo>
                  <a:pt x="3417" y="4176"/>
                  <a:pt x="3417" y="4176"/>
                  <a:pt x="3417" y="4176"/>
                </a:cubicBezTo>
                <a:cubicBezTo>
                  <a:pt x="3388" y="4161"/>
                  <a:pt x="3373" y="4153"/>
                  <a:pt x="3366" y="4150"/>
                </a:cubicBezTo>
                <a:cubicBezTo>
                  <a:pt x="3359" y="4146"/>
                  <a:pt x="3359" y="4146"/>
                  <a:pt x="3359" y="4146"/>
                </a:cubicBezTo>
                <a:cubicBezTo>
                  <a:pt x="3373" y="4101"/>
                  <a:pt x="3380" y="4078"/>
                  <a:pt x="3384" y="4067"/>
                </a:cubicBezTo>
                <a:cubicBezTo>
                  <a:pt x="3388" y="4056"/>
                  <a:pt x="3388" y="4056"/>
                  <a:pt x="3388" y="4056"/>
                </a:cubicBezTo>
                <a:cubicBezTo>
                  <a:pt x="3373" y="4056"/>
                  <a:pt x="3359" y="4056"/>
                  <a:pt x="3348" y="4056"/>
                </a:cubicBezTo>
                <a:cubicBezTo>
                  <a:pt x="3337" y="4056"/>
                  <a:pt x="3330" y="4056"/>
                  <a:pt x="3330" y="4056"/>
                </a:cubicBezTo>
                <a:cubicBezTo>
                  <a:pt x="3272" y="4086"/>
                  <a:pt x="3243" y="4101"/>
                  <a:pt x="3228" y="4108"/>
                </a:cubicBezTo>
                <a:cubicBezTo>
                  <a:pt x="3214" y="4116"/>
                  <a:pt x="3214" y="4116"/>
                  <a:pt x="3214" y="4116"/>
                </a:cubicBezTo>
                <a:cubicBezTo>
                  <a:pt x="3171" y="4146"/>
                  <a:pt x="3149" y="4161"/>
                  <a:pt x="3138" y="4168"/>
                </a:cubicBezTo>
                <a:cubicBezTo>
                  <a:pt x="3127" y="4176"/>
                  <a:pt x="3127" y="4176"/>
                  <a:pt x="3127" y="4176"/>
                </a:cubicBezTo>
                <a:cubicBezTo>
                  <a:pt x="3127" y="4161"/>
                  <a:pt x="3127" y="4153"/>
                  <a:pt x="3127" y="4150"/>
                </a:cubicBezTo>
                <a:cubicBezTo>
                  <a:pt x="3127" y="4146"/>
                  <a:pt x="3127" y="4146"/>
                  <a:pt x="3127" y="4146"/>
                </a:cubicBezTo>
                <a:cubicBezTo>
                  <a:pt x="3171" y="4101"/>
                  <a:pt x="3192" y="4078"/>
                  <a:pt x="3203" y="4067"/>
                </a:cubicBezTo>
                <a:cubicBezTo>
                  <a:pt x="3214" y="4056"/>
                  <a:pt x="3214" y="4056"/>
                  <a:pt x="3214" y="4056"/>
                </a:cubicBezTo>
                <a:cubicBezTo>
                  <a:pt x="3257" y="4041"/>
                  <a:pt x="3279" y="4033"/>
                  <a:pt x="3290" y="4029"/>
                </a:cubicBezTo>
                <a:cubicBezTo>
                  <a:pt x="3301" y="4026"/>
                  <a:pt x="3301" y="4026"/>
                  <a:pt x="3301" y="4026"/>
                </a:cubicBezTo>
                <a:cubicBezTo>
                  <a:pt x="3359" y="4011"/>
                  <a:pt x="3388" y="4003"/>
                  <a:pt x="3402" y="3999"/>
                </a:cubicBezTo>
                <a:cubicBezTo>
                  <a:pt x="3417" y="3996"/>
                  <a:pt x="3417" y="3996"/>
                  <a:pt x="3417" y="3996"/>
                </a:cubicBezTo>
                <a:cubicBezTo>
                  <a:pt x="3460" y="3966"/>
                  <a:pt x="3482" y="3950"/>
                  <a:pt x="3493" y="3943"/>
                </a:cubicBezTo>
                <a:cubicBezTo>
                  <a:pt x="3503" y="3935"/>
                  <a:pt x="3503" y="3935"/>
                  <a:pt x="3503" y="3935"/>
                </a:cubicBezTo>
                <a:cubicBezTo>
                  <a:pt x="3475" y="3920"/>
                  <a:pt x="3460" y="3913"/>
                  <a:pt x="3453" y="3909"/>
                </a:cubicBezTo>
                <a:cubicBezTo>
                  <a:pt x="3446" y="3905"/>
                  <a:pt x="3446" y="3905"/>
                  <a:pt x="3446" y="3905"/>
                </a:cubicBezTo>
                <a:cubicBezTo>
                  <a:pt x="3446" y="3875"/>
                  <a:pt x="3446" y="3860"/>
                  <a:pt x="3446" y="3853"/>
                </a:cubicBezTo>
                <a:cubicBezTo>
                  <a:pt x="3446" y="3845"/>
                  <a:pt x="3446" y="3845"/>
                  <a:pt x="3446" y="3845"/>
                </a:cubicBezTo>
                <a:cubicBezTo>
                  <a:pt x="3431" y="3830"/>
                  <a:pt x="3424" y="3823"/>
                  <a:pt x="3420" y="3819"/>
                </a:cubicBezTo>
                <a:cubicBezTo>
                  <a:pt x="3417" y="3815"/>
                  <a:pt x="3417" y="3815"/>
                  <a:pt x="3417" y="3815"/>
                </a:cubicBezTo>
                <a:cubicBezTo>
                  <a:pt x="3431" y="3770"/>
                  <a:pt x="3438" y="3748"/>
                  <a:pt x="3442" y="3736"/>
                </a:cubicBezTo>
                <a:cubicBezTo>
                  <a:pt x="3446" y="3725"/>
                  <a:pt x="3446" y="3725"/>
                  <a:pt x="3446" y="3725"/>
                </a:cubicBezTo>
                <a:cubicBezTo>
                  <a:pt x="3460" y="3680"/>
                  <a:pt x="3467" y="3658"/>
                  <a:pt x="3471" y="3646"/>
                </a:cubicBezTo>
                <a:cubicBezTo>
                  <a:pt x="3475" y="3635"/>
                  <a:pt x="3475" y="3635"/>
                  <a:pt x="3475" y="3635"/>
                </a:cubicBezTo>
                <a:cubicBezTo>
                  <a:pt x="3503" y="3605"/>
                  <a:pt x="3518" y="3590"/>
                  <a:pt x="3525" y="3582"/>
                </a:cubicBezTo>
                <a:cubicBezTo>
                  <a:pt x="3532" y="3575"/>
                  <a:pt x="3532" y="3575"/>
                  <a:pt x="3532" y="3575"/>
                </a:cubicBezTo>
                <a:cubicBezTo>
                  <a:pt x="3547" y="3560"/>
                  <a:pt x="3554" y="3552"/>
                  <a:pt x="3558" y="3549"/>
                </a:cubicBezTo>
                <a:cubicBezTo>
                  <a:pt x="3561" y="3545"/>
                  <a:pt x="3561" y="3545"/>
                  <a:pt x="3561" y="3545"/>
                </a:cubicBezTo>
                <a:cubicBezTo>
                  <a:pt x="3590" y="3515"/>
                  <a:pt x="3605" y="3500"/>
                  <a:pt x="3612" y="3492"/>
                </a:cubicBezTo>
                <a:cubicBezTo>
                  <a:pt x="3619" y="3485"/>
                  <a:pt x="3619" y="3485"/>
                  <a:pt x="3619" y="3485"/>
                </a:cubicBezTo>
                <a:cubicBezTo>
                  <a:pt x="3648" y="3425"/>
                  <a:pt x="3663" y="3395"/>
                  <a:pt x="3670" y="3380"/>
                </a:cubicBezTo>
                <a:cubicBezTo>
                  <a:pt x="3677" y="3365"/>
                  <a:pt x="3677" y="3365"/>
                  <a:pt x="3677" y="3365"/>
                </a:cubicBezTo>
                <a:cubicBezTo>
                  <a:pt x="3721" y="3305"/>
                  <a:pt x="3742" y="3275"/>
                  <a:pt x="3753" y="3260"/>
                </a:cubicBezTo>
                <a:cubicBezTo>
                  <a:pt x="3764" y="3245"/>
                  <a:pt x="3764" y="3245"/>
                  <a:pt x="3764" y="3245"/>
                </a:cubicBezTo>
                <a:cubicBezTo>
                  <a:pt x="3851" y="3124"/>
                  <a:pt x="3894" y="3064"/>
                  <a:pt x="3916" y="3034"/>
                </a:cubicBezTo>
                <a:cubicBezTo>
                  <a:pt x="3938" y="3004"/>
                  <a:pt x="3938" y="3004"/>
                  <a:pt x="3938" y="3004"/>
                </a:cubicBezTo>
                <a:cubicBezTo>
                  <a:pt x="3981" y="2944"/>
                  <a:pt x="4003" y="2914"/>
                  <a:pt x="4014" y="2899"/>
                </a:cubicBezTo>
                <a:cubicBezTo>
                  <a:pt x="4025" y="2884"/>
                  <a:pt x="4025" y="2884"/>
                  <a:pt x="4025" y="2884"/>
                </a:cubicBezTo>
                <a:cubicBezTo>
                  <a:pt x="3938" y="2959"/>
                  <a:pt x="3894" y="2997"/>
                  <a:pt x="3873" y="3015"/>
                </a:cubicBezTo>
                <a:cubicBezTo>
                  <a:pt x="3851" y="3034"/>
                  <a:pt x="3851" y="3034"/>
                  <a:pt x="3851" y="3034"/>
                </a:cubicBezTo>
                <a:cubicBezTo>
                  <a:pt x="3836" y="3049"/>
                  <a:pt x="3815" y="3064"/>
                  <a:pt x="3793" y="3079"/>
                </a:cubicBezTo>
                <a:cubicBezTo>
                  <a:pt x="3771" y="3094"/>
                  <a:pt x="3750" y="3109"/>
                  <a:pt x="3735" y="3124"/>
                </a:cubicBezTo>
                <a:cubicBezTo>
                  <a:pt x="3692" y="3154"/>
                  <a:pt x="3670" y="3169"/>
                  <a:pt x="3659" y="3177"/>
                </a:cubicBezTo>
                <a:cubicBezTo>
                  <a:pt x="3648" y="3184"/>
                  <a:pt x="3648" y="3184"/>
                  <a:pt x="3648" y="3184"/>
                </a:cubicBezTo>
                <a:cubicBezTo>
                  <a:pt x="3605" y="3214"/>
                  <a:pt x="3583" y="3229"/>
                  <a:pt x="3572" y="3237"/>
                </a:cubicBezTo>
                <a:cubicBezTo>
                  <a:pt x="3561" y="3245"/>
                  <a:pt x="3561" y="3245"/>
                  <a:pt x="3561" y="3245"/>
                </a:cubicBezTo>
                <a:cubicBezTo>
                  <a:pt x="3547" y="3245"/>
                  <a:pt x="3540" y="3245"/>
                  <a:pt x="3536" y="3245"/>
                </a:cubicBezTo>
                <a:cubicBezTo>
                  <a:pt x="3532" y="3245"/>
                  <a:pt x="3532" y="3245"/>
                  <a:pt x="3532" y="3245"/>
                </a:cubicBezTo>
                <a:cubicBezTo>
                  <a:pt x="3561" y="3199"/>
                  <a:pt x="3576" y="3177"/>
                  <a:pt x="3583" y="3166"/>
                </a:cubicBezTo>
                <a:cubicBezTo>
                  <a:pt x="3590" y="3154"/>
                  <a:pt x="3590" y="3154"/>
                  <a:pt x="3590" y="3154"/>
                </a:cubicBezTo>
                <a:cubicBezTo>
                  <a:pt x="3605" y="3124"/>
                  <a:pt x="3612" y="3109"/>
                  <a:pt x="3616" y="3102"/>
                </a:cubicBezTo>
                <a:cubicBezTo>
                  <a:pt x="3619" y="3094"/>
                  <a:pt x="3619" y="3094"/>
                  <a:pt x="3619" y="3094"/>
                </a:cubicBezTo>
                <a:cubicBezTo>
                  <a:pt x="3590" y="3109"/>
                  <a:pt x="3576" y="3117"/>
                  <a:pt x="3569" y="3121"/>
                </a:cubicBezTo>
                <a:cubicBezTo>
                  <a:pt x="3561" y="3124"/>
                  <a:pt x="3561" y="3124"/>
                  <a:pt x="3561" y="3124"/>
                </a:cubicBezTo>
                <a:cubicBezTo>
                  <a:pt x="3634" y="3064"/>
                  <a:pt x="3670" y="3034"/>
                  <a:pt x="3688" y="3019"/>
                </a:cubicBezTo>
                <a:cubicBezTo>
                  <a:pt x="3706" y="3004"/>
                  <a:pt x="3706" y="3004"/>
                  <a:pt x="3706" y="3004"/>
                </a:cubicBezTo>
                <a:cubicBezTo>
                  <a:pt x="3764" y="2944"/>
                  <a:pt x="3822" y="2884"/>
                  <a:pt x="3880" y="2824"/>
                </a:cubicBezTo>
                <a:cubicBezTo>
                  <a:pt x="3967" y="2734"/>
                  <a:pt x="3967" y="2734"/>
                  <a:pt x="3967" y="2734"/>
                </a:cubicBezTo>
                <a:lnTo>
                  <a:pt x="3967" y="2734"/>
                </a:lnTo>
                <a:cubicBezTo>
                  <a:pt x="3981" y="2704"/>
                  <a:pt x="3988" y="2689"/>
                  <a:pt x="3992" y="2681"/>
                </a:cubicBezTo>
                <a:cubicBezTo>
                  <a:pt x="3996" y="2674"/>
                  <a:pt x="3996" y="2674"/>
                  <a:pt x="3996" y="2674"/>
                </a:cubicBezTo>
                <a:cubicBezTo>
                  <a:pt x="4039" y="2614"/>
                  <a:pt x="4061" y="2584"/>
                  <a:pt x="4072" y="2569"/>
                </a:cubicBezTo>
                <a:cubicBezTo>
                  <a:pt x="4083" y="2554"/>
                  <a:pt x="4083" y="2554"/>
                  <a:pt x="4083" y="2554"/>
                </a:cubicBezTo>
                <a:cubicBezTo>
                  <a:pt x="4126" y="2508"/>
                  <a:pt x="4148" y="2486"/>
                  <a:pt x="4159" y="2475"/>
                </a:cubicBezTo>
                <a:cubicBezTo>
                  <a:pt x="4169" y="2463"/>
                  <a:pt x="4169" y="2463"/>
                  <a:pt x="4169" y="2463"/>
                </a:cubicBezTo>
                <a:cubicBezTo>
                  <a:pt x="4140" y="2478"/>
                  <a:pt x="4126" y="2486"/>
                  <a:pt x="4119" y="2490"/>
                </a:cubicBezTo>
                <a:cubicBezTo>
                  <a:pt x="4112" y="2493"/>
                  <a:pt x="4112" y="2493"/>
                  <a:pt x="4112" y="2493"/>
                </a:cubicBezTo>
                <a:cubicBezTo>
                  <a:pt x="4097" y="2493"/>
                  <a:pt x="4090" y="2493"/>
                  <a:pt x="4086" y="2493"/>
                </a:cubicBezTo>
                <a:cubicBezTo>
                  <a:pt x="4083" y="2493"/>
                  <a:pt x="4083" y="2493"/>
                  <a:pt x="4083" y="2493"/>
                </a:cubicBezTo>
                <a:cubicBezTo>
                  <a:pt x="4097" y="2478"/>
                  <a:pt x="4104" y="2471"/>
                  <a:pt x="4108" y="2467"/>
                </a:cubicBezTo>
                <a:cubicBezTo>
                  <a:pt x="4112" y="2463"/>
                  <a:pt x="4112" y="2463"/>
                  <a:pt x="4112" y="2463"/>
                </a:cubicBezTo>
                <a:lnTo>
                  <a:pt x="4112" y="2463"/>
                </a:lnTo>
                <a:cubicBezTo>
                  <a:pt x="4068" y="2493"/>
                  <a:pt x="4046" y="2508"/>
                  <a:pt x="4036" y="2516"/>
                </a:cubicBezTo>
                <a:cubicBezTo>
                  <a:pt x="4025" y="2524"/>
                  <a:pt x="4025" y="2524"/>
                  <a:pt x="4025" y="2524"/>
                </a:cubicBezTo>
                <a:cubicBezTo>
                  <a:pt x="3967" y="2569"/>
                  <a:pt x="3938" y="2591"/>
                  <a:pt x="3923" y="2602"/>
                </a:cubicBezTo>
                <a:cubicBezTo>
                  <a:pt x="3909" y="2614"/>
                  <a:pt x="3909" y="2614"/>
                  <a:pt x="3909" y="2614"/>
                </a:cubicBezTo>
                <a:cubicBezTo>
                  <a:pt x="3851" y="2674"/>
                  <a:pt x="3822" y="2704"/>
                  <a:pt x="3808" y="2719"/>
                </a:cubicBezTo>
                <a:cubicBezTo>
                  <a:pt x="3793" y="2734"/>
                  <a:pt x="3793" y="2734"/>
                  <a:pt x="3793" y="2734"/>
                </a:cubicBezTo>
                <a:cubicBezTo>
                  <a:pt x="3735" y="2779"/>
                  <a:pt x="3706" y="2801"/>
                  <a:pt x="3692" y="2813"/>
                </a:cubicBezTo>
                <a:cubicBezTo>
                  <a:pt x="3677" y="2824"/>
                  <a:pt x="3677" y="2824"/>
                  <a:pt x="3677" y="2824"/>
                </a:cubicBezTo>
                <a:cubicBezTo>
                  <a:pt x="3619" y="2884"/>
                  <a:pt x="3590" y="2914"/>
                  <a:pt x="3576" y="2929"/>
                </a:cubicBezTo>
                <a:cubicBezTo>
                  <a:pt x="3561" y="2944"/>
                  <a:pt x="3561" y="2944"/>
                  <a:pt x="3561" y="2944"/>
                </a:cubicBezTo>
                <a:cubicBezTo>
                  <a:pt x="3561" y="2929"/>
                  <a:pt x="3561" y="2922"/>
                  <a:pt x="3561" y="2918"/>
                </a:cubicBezTo>
                <a:cubicBezTo>
                  <a:pt x="3561" y="2914"/>
                  <a:pt x="3561" y="2914"/>
                  <a:pt x="3561" y="2914"/>
                </a:cubicBezTo>
                <a:cubicBezTo>
                  <a:pt x="3503" y="2974"/>
                  <a:pt x="3475" y="3004"/>
                  <a:pt x="3460" y="3019"/>
                </a:cubicBezTo>
                <a:cubicBezTo>
                  <a:pt x="3446" y="3034"/>
                  <a:pt x="3446" y="3034"/>
                  <a:pt x="3446" y="3034"/>
                </a:cubicBezTo>
                <a:cubicBezTo>
                  <a:pt x="3417" y="3064"/>
                  <a:pt x="3402" y="3079"/>
                  <a:pt x="3395" y="3087"/>
                </a:cubicBezTo>
                <a:cubicBezTo>
                  <a:pt x="3388" y="3094"/>
                  <a:pt x="3388" y="3094"/>
                  <a:pt x="3388" y="3094"/>
                </a:cubicBezTo>
                <a:cubicBezTo>
                  <a:pt x="3359" y="3124"/>
                  <a:pt x="3344" y="3139"/>
                  <a:pt x="3337" y="3147"/>
                </a:cubicBezTo>
                <a:cubicBezTo>
                  <a:pt x="3330" y="3154"/>
                  <a:pt x="3330" y="3154"/>
                  <a:pt x="3330" y="3154"/>
                </a:cubicBezTo>
                <a:cubicBezTo>
                  <a:pt x="3301" y="3199"/>
                  <a:pt x="3286" y="3222"/>
                  <a:pt x="3279" y="3233"/>
                </a:cubicBezTo>
                <a:cubicBezTo>
                  <a:pt x="3272" y="3245"/>
                  <a:pt x="3272" y="3245"/>
                  <a:pt x="3272" y="3245"/>
                </a:cubicBezTo>
                <a:cubicBezTo>
                  <a:pt x="3214" y="3320"/>
                  <a:pt x="3185" y="3357"/>
                  <a:pt x="3171" y="3376"/>
                </a:cubicBezTo>
                <a:cubicBezTo>
                  <a:pt x="3156" y="3395"/>
                  <a:pt x="3156" y="3395"/>
                  <a:pt x="3156" y="3395"/>
                </a:cubicBezTo>
                <a:cubicBezTo>
                  <a:pt x="3098" y="3455"/>
                  <a:pt x="3040" y="3485"/>
                  <a:pt x="2982" y="3545"/>
                </a:cubicBezTo>
                <a:cubicBezTo>
                  <a:pt x="2866" y="3665"/>
                  <a:pt x="2866" y="3665"/>
                  <a:pt x="2866" y="3665"/>
                </a:cubicBezTo>
                <a:cubicBezTo>
                  <a:pt x="2823" y="3710"/>
                  <a:pt x="2801" y="3733"/>
                  <a:pt x="2790" y="3744"/>
                </a:cubicBezTo>
                <a:cubicBezTo>
                  <a:pt x="2780" y="3755"/>
                  <a:pt x="2780" y="3755"/>
                  <a:pt x="2780" y="3755"/>
                </a:cubicBezTo>
                <a:cubicBezTo>
                  <a:pt x="2765" y="3770"/>
                  <a:pt x="2758" y="3778"/>
                  <a:pt x="2754" y="3782"/>
                </a:cubicBezTo>
                <a:cubicBezTo>
                  <a:pt x="2751" y="3785"/>
                  <a:pt x="2751" y="3785"/>
                  <a:pt x="2751" y="3785"/>
                </a:cubicBezTo>
                <a:cubicBezTo>
                  <a:pt x="2693" y="3860"/>
                  <a:pt x="2664" y="3898"/>
                  <a:pt x="2649" y="3917"/>
                </a:cubicBezTo>
                <a:cubicBezTo>
                  <a:pt x="2635" y="3935"/>
                  <a:pt x="2635" y="3935"/>
                  <a:pt x="2635" y="3935"/>
                </a:cubicBezTo>
                <a:cubicBezTo>
                  <a:pt x="2606" y="3966"/>
                  <a:pt x="2577" y="3996"/>
                  <a:pt x="2548" y="4026"/>
                </a:cubicBezTo>
                <a:cubicBezTo>
                  <a:pt x="2519" y="4056"/>
                  <a:pt x="2490" y="4086"/>
                  <a:pt x="2461" y="4116"/>
                </a:cubicBezTo>
                <a:cubicBezTo>
                  <a:pt x="2432" y="4176"/>
                  <a:pt x="2418" y="4206"/>
                  <a:pt x="2410" y="4221"/>
                </a:cubicBezTo>
                <a:cubicBezTo>
                  <a:pt x="2403" y="4236"/>
                  <a:pt x="2403" y="4236"/>
                  <a:pt x="2403" y="4236"/>
                </a:cubicBezTo>
                <a:cubicBezTo>
                  <a:pt x="2360" y="4281"/>
                  <a:pt x="2338" y="4303"/>
                  <a:pt x="2327" y="4315"/>
                </a:cubicBezTo>
                <a:cubicBezTo>
                  <a:pt x="2316" y="4326"/>
                  <a:pt x="2316" y="4326"/>
                  <a:pt x="2316" y="4326"/>
                </a:cubicBezTo>
                <a:cubicBezTo>
                  <a:pt x="2273" y="4386"/>
                  <a:pt x="2251" y="4416"/>
                  <a:pt x="2240" y="4431"/>
                </a:cubicBezTo>
                <a:cubicBezTo>
                  <a:pt x="2229" y="4446"/>
                  <a:pt x="2229" y="4446"/>
                  <a:pt x="2229" y="4446"/>
                </a:cubicBezTo>
                <a:cubicBezTo>
                  <a:pt x="2215" y="4446"/>
                  <a:pt x="2208" y="4446"/>
                  <a:pt x="2204" y="4446"/>
                </a:cubicBezTo>
                <a:cubicBezTo>
                  <a:pt x="2201" y="4446"/>
                  <a:pt x="2201" y="4446"/>
                  <a:pt x="2201" y="4446"/>
                </a:cubicBezTo>
                <a:cubicBezTo>
                  <a:pt x="2258" y="4371"/>
                  <a:pt x="2287" y="4334"/>
                  <a:pt x="2302" y="4315"/>
                </a:cubicBezTo>
                <a:cubicBezTo>
                  <a:pt x="2316" y="4296"/>
                  <a:pt x="2316" y="4296"/>
                  <a:pt x="2316" y="4296"/>
                </a:cubicBezTo>
                <a:cubicBezTo>
                  <a:pt x="2360" y="4221"/>
                  <a:pt x="2382" y="4183"/>
                  <a:pt x="2392" y="4165"/>
                </a:cubicBezTo>
                <a:cubicBezTo>
                  <a:pt x="2403" y="4146"/>
                  <a:pt x="2403" y="4146"/>
                  <a:pt x="2403" y="4146"/>
                </a:cubicBezTo>
                <a:cubicBezTo>
                  <a:pt x="2418" y="4131"/>
                  <a:pt x="2432" y="4108"/>
                  <a:pt x="2447" y="4086"/>
                </a:cubicBezTo>
                <a:cubicBezTo>
                  <a:pt x="2461" y="4063"/>
                  <a:pt x="2476" y="4041"/>
                  <a:pt x="2490" y="4026"/>
                </a:cubicBezTo>
                <a:cubicBezTo>
                  <a:pt x="2562" y="3935"/>
                  <a:pt x="2599" y="3890"/>
                  <a:pt x="2617" y="3868"/>
                </a:cubicBezTo>
                <a:cubicBezTo>
                  <a:pt x="2635" y="3845"/>
                  <a:pt x="2635" y="3845"/>
                  <a:pt x="2635" y="3845"/>
                </a:cubicBezTo>
                <a:cubicBezTo>
                  <a:pt x="2693" y="3785"/>
                  <a:pt x="2722" y="3755"/>
                  <a:pt x="2736" y="3740"/>
                </a:cubicBezTo>
                <a:cubicBezTo>
                  <a:pt x="2751" y="3725"/>
                  <a:pt x="2751" y="3725"/>
                  <a:pt x="2751" y="3725"/>
                </a:cubicBezTo>
                <a:cubicBezTo>
                  <a:pt x="2765" y="3710"/>
                  <a:pt x="2772" y="3703"/>
                  <a:pt x="2776" y="3699"/>
                </a:cubicBezTo>
                <a:cubicBezTo>
                  <a:pt x="2780" y="3695"/>
                  <a:pt x="2780" y="3695"/>
                  <a:pt x="2780" y="3695"/>
                </a:cubicBezTo>
                <a:cubicBezTo>
                  <a:pt x="2780" y="3680"/>
                  <a:pt x="2780" y="3673"/>
                  <a:pt x="2780" y="3669"/>
                </a:cubicBezTo>
                <a:cubicBezTo>
                  <a:pt x="2780" y="3665"/>
                  <a:pt x="2780" y="3665"/>
                  <a:pt x="2780" y="3665"/>
                </a:cubicBezTo>
                <a:cubicBezTo>
                  <a:pt x="2794" y="3650"/>
                  <a:pt x="2801" y="3643"/>
                  <a:pt x="2805" y="3639"/>
                </a:cubicBezTo>
                <a:cubicBezTo>
                  <a:pt x="2809" y="3635"/>
                  <a:pt x="2809" y="3635"/>
                  <a:pt x="2809" y="3635"/>
                </a:cubicBezTo>
                <a:cubicBezTo>
                  <a:pt x="2838" y="3605"/>
                  <a:pt x="2852" y="3590"/>
                  <a:pt x="2859" y="3582"/>
                </a:cubicBezTo>
                <a:cubicBezTo>
                  <a:pt x="2866" y="3575"/>
                  <a:pt x="2866" y="3575"/>
                  <a:pt x="2866" y="3575"/>
                </a:cubicBezTo>
                <a:cubicBezTo>
                  <a:pt x="2765" y="3680"/>
                  <a:pt x="2664" y="3800"/>
                  <a:pt x="2566" y="3920"/>
                </a:cubicBezTo>
                <a:cubicBezTo>
                  <a:pt x="2468" y="4041"/>
                  <a:pt x="2374" y="4161"/>
                  <a:pt x="2287" y="4266"/>
                </a:cubicBezTo>
                <a:cubicBezTo>
                  <a:pt x="2114" y="4506"/>
                  <a:pt x="2027" y="4626"/>
                  <a:pt x="1911" y="4807"/>
                </a:cubicBezTo>
                <a:cubicBezTo>
                  <a:pt x="1795" y="4987"/>
                  <a:pt x="1650" y="5227"/>
                  <a:pt x="1361" y="5708"/>
                </a:cubicBezTo>
                <a:cubicBezTo>
                  <a:pt x="1071" y="6249"/>
                  <a:pt x="1071" y="6249"/>
                  <a:pt x="666" y="7300"/>
                </a:cubicBezTo>
                <a:cubicBezTo>
                  <a:pt x="550" y="7601"/>
                  <a:pt x="434" y="8021"/>
                  <a:pt x="347" y="8322"/>
                </a:cubicBezTo>
                <a:cubicBezTo>
                  <a:pt x="333" y="8367"/>
                  <a:pt x="326" y="8389"/>
                  <a:pt x="322" y="8400"/>
                </a:cubicBezTo>
                <a:cubicBezTo>
                  <a:pt x="318" y="8412"/>
                  <a:pt x="318" y="8412"/>
                  <a:pt x="318" y="8412"/>
                </a:cubicBezTo>
                <a:lnTo>
                  <a:pt x="318" y="8412"/>
                </a:lnTo>
                <a:cubicBezTo>
                  <a:pt x="333" y="8382"/>
                  <a:pt x="340" y="8367"/>
                  <a:pt x="344" y="8359"/>
                </a:cubicBezTo>
                <a:cubicBezTo>
                  <a:pt x="347" y="8352"/>
                  <a:pt x="347" y="8352"/>
                  <a:pt x="347" y="8352"/>
                </a:cubicBezTo>
                <a:cubicBezTo>
                  <a:pt x="347" y="8337"/>
                  <a:pt x="347" y="8329"/>
                  <a:pt x="347" y="8325"/>
                </a:cubicBezTo>
                <a:cubicBezTo>
                  <a:pt x="347" y="8322"/>
                  <a:pt x="347" y="8322"/>
                  <a:pt x="347" y="8322"/>
                </a:cubicBezTo>
                <a:cubicBezTo>
                  <a:pt x="333" y="8382"/>
                  <a:pt x="326" y="8412"/>
                  <a:pt x="322" y="8427"/>
                </a:cubicBezTo>
                <a:cubicBezTo>
                  <a:pt x="318" y="8442"/>
                  <a:pt x="318" y="8442"/>
                  <a:pt x="318" y="8442"/>
                </a:cubicBezTo>
                <a:cubicBezTo>
                  <a:pt x="304" y="8517"/>
                  <a:pt x="297" y="8554"/>
                  <a:pt x="293" y="8573"/>
                </a:cubicBezTo>
                <a:cubicBezTo>
                  <a:pt x="290" y="8592"/>
                  <a:pt x="290" y="8592"/>
                  <a:pt x="290" y="8592"/>
                </a:cubicBezTo>
                <a:cubicBezTo>
                  <a:pt x="290" y="8622"/>
                  <a:pt x="290" y="8645"/>
                  <a:pt x="286" y="8667"/>
                </a:cubicBezTo>
                <a:cubicBezTo>
                  <a:pt x="282" y="8690"/>
                  <a:pt x="275" y="8712"/>
                  <a:pt x="261" y="8742"/>
                </a:cubicBezTo>
                <a:cubicBezTo>
                  <a:pt x="261" y="8787"/>
                  <a:pt x="261" y="8810"/>
                  <a:pt x="261" y="8821"/>
                </a:cubicBezTo>
                <a:cubicBezTo>
                  <a:pt x="261" y="8832"/>
                  <a:pt x="261" y="8832"/>
                  <a:pt x="261" y="8832"/>
                </a:cubicBezTo>
                <a:cubicBezTo>
                  <a:pt x="246" y="8877"/>
                  <a:pt x="239" y="8900"/>
                  <a:pt x="235" y="8911"/>
                </a:cubicBezTo>
                <a:cubicBezTo>
                  <a:pt x="232" y="8922"/>
                  <a:pt x="232" y="8922"/>
                  <a:pt x="232" y="8922"/>
                </a:cubicBezTo>
                <a:cubicBezTo>
                  <a:pt x="232" y="8967"/>
                  <a:pt x="232" y="8990"/>
                  <a:pt x="232" y="9001"/>
                </a:cubicBezTo>
                <a:cubicBezTo>
                  <a:pt x="232" y="9013"/>
                  <a:pt x="232" y="9013"/>
                  <a:pt x="232" y="9013"/>
                </a:cubicBezTo>
                <a:cubicBezTo>
                  <a:pt x="217" y="9073"/>
                  <a:pt x="210" y="9103"/>
                  <a:pt x="206" y="9118"/>
                </a:cubicBezTo>
                <a:cubicBezTo>
                  <a:pt x="203" y="9133"/>
                  <a:pt x="203" y="9133"/>
                  <a:pt x="203" y="9133"/>
                </a:cubicBezTo>
                <a:cubicBezTo>
                  <a:pt x="203" y="9163"/>
                  <a:pt x="203" y="9178"/>
                  <a:pt x="203" y="9185"/>
                </a:cubicBezTo>
                <a:cubicBezTo>
                  <a:pt x="203" y="9193"/>
                  <a:pt x="203" y="9193"/>
                  <a:pt x="203" y="9193"/>
                </a:cubicBezTo>
                <a:cubicBezTo>
                  <a:pt x="188" y="9253"/>
                  <a:pt x="181" y="9283"/>
                  <a:pt x="177" y="9298"/>
                </a:cubicBezTo>
                <a:cubicBezTo>
                  <a:pt x="174" y="9313"/>
                  <a:pt x="174" y="9313"/>
                  <a:pt x="174" y="9313"/>
                </a:cubicBezTo>
                <a:cubicBezTo>
                  <a:pt x="174" y="9328"/>
                  <a:pt x="174" y="9335"/>
                  <a:pt x="174" y="9339"/>
                </a:cubicBezTo>
                <a:cubicBezTo>
                  <a:pt x="174" y="9343"/>
                  <a:pt x="174" y="9343"/>
                  <a:pt x="174" y="9343"/>
                </a:cubicBezTo>
                <a:cubicBezTo>
                  <a:pt x="188" y="9298"/>
                  <a:pt x="195" y="9275"/>
                  <a:pt x="199" y="9264"/>
                </a:cubicBezTo>
                <a:cubicBezTo>
                  <a:pt x="203" y="9253"/>
                  <a:pt x="203" y="9253"/>
                  <a:pt x="203" y="9253"/>
                </a:cubicBezTo>
                <a:cubicBezTo>
                  <a:pt x="217" y="9193"/>
                  <a:pt x="224" y="9163"/>
                  <a:pt x="228" y="9148"/>
                </a:cubicBezTo>
                <a:cubicBezTo>
                  <a:pt x="232" y="9133"/>
                  <a:pt x="232" y="9133"/>
                  <a:pt x="232" y="9133"/>
                </a:cubicBezTo>
                <a:cubicBezTo>
                  <a:pt x="246" y="9043"/>
                  <a:pt x="253" y="8997"/>
                  <a:pt x="257" y="8975"/>
                </a:cubicBezTo>
                <a:cubicBezTo>
                  <a:pt x="261" y="8952"/>
                  <a:pt x="261" y="8952"/>
                  <a:pt x="261" y="8952"/>
                </a:cubicBezTo>
                <a:cubicBezTo>
                  <a:pt x="275" y="8847"/>
                  <a:pt x="282" y="8795"/>
                  <a:pt x="286" y="8768"/>
                </a:cubicBezTo>
                <a:cubicBezTo>
                  <a:pt x="290" y="8742"/>
                  <a:pt x="290" y="8742"/>
                  <a:pt x="290" y="8742"/>
                </a:cubicBezTo>
                <a:cubicBezTo>
                  <a:pt x="318" y="8622"/>
                  <a:pt x="333" y="8562"/>
                  <a:pt x="340" y="8532"/>
                </a:cubicBezTo>
                <a:cubicBezTo>
                  <a:pt x="347" y="8502"/>
                  <a:pt x="347" y="8502"/>
                  <a:pt x="347" y="8502"/>
                </a:cubicBezTo>
                <a:cubicBezTo>
                  <a:pt x="347" y="8457"/>
                  <a:pt x="355" y="8412"/>
                  <a:pt x="366" y="8367"/>
                </a:cubicBezTo>
                <a:cubicBezTo>
                  <a:pt x="376" y="8322"/>
                  <a:pt x="391" y="8276"/>
                  <a:pt x="405" y="8231"/>
                </a:cubicBezTo>
                <a:cubicBezTo>
                  <a:pt x="420" y="8201"/>
                  <a:pt x="427" y="8171"/>
                  <a:pt x="434" y="8141"/>
                </a:cubicBezTo>
                <a:cubicBezTo>
                  <a:pt x="442" y="8111"/>
                  <a:pt x="449" y="8081"/>
                  <a:pt x="463" y="8051"/>
                </a:cubicBezTo>
                <a:cubicBezTo>
                  <a:pt x="492" y="7961"/>
                  <a:pt x="507" y="7916"/>
                  <a:pt x="514" y="7893"/>
                </a:cubicBezTo>
                <a:cubicBezTo>
                  <a:pt x="521" y="7871"/>
                  <a:pt x="521" y="7871"/>
                  <a:pt x="521" y="7871"/>
                </a:cubicBezTo>
                <a:cubicBezTo>
                  <a:pt x="536" y="7841"/>
                  <a:pt x="543" y="7826"/>
                  <a:pt x="547" y="7818"/>
                </a:cubicBezTo>
                <a:cubicBezTo>
                  <a:pt x="550" y="7811"/>
                  <a:pt x="550" y="7811"/>
                  <a:pt x="550" y="7811"/>
                </a:cubicBezTo>
                <a:cubicBezTo>
                  <a:pt x="579" y="7736"/>
                  <a:pt x="594" y="7698"/>
                  <a:pt x="601" y="7679"/>
                </a:cubicBezTo>
                <a:cubicBezTo>
                  <a:pt x="608" y="7661"/>
                  <a:pt x="608" y="7661"/>
                  <a:pt x="608" y="7661"/>
                </a:cubicBezTo>
                <a:cubicBezTo>
                  <a:pt x="637" y="7616"/>
                  <a:pt x="651" y="7593"/>
                  <a:pt x="659" y="7582"/>
                </a:cubicBezTo>
                <a:cubicBezTo>
                  <a:pt x="666" y="7571"/>
                  <a:pt x="666" y="7571"/>
                  <a:pt x="666" y="7571"/>
                </a:cubicBezTo>
                <a:cubicBezTo>
                  <a:pt x="680" y="7540"/>
                  <a:pt x="688" y="7525"/>
                  <a:pt x="691" y="7518"/>
                </a:cubicBezTo>
                <a:cubicBezTo>
                  <a:pt x="695" y="7510"/>
                  <a:pt x="695" y="7510"/>
                  <a:pt x="695" y="7510"/>
                </a:cubicBezTo>
                <a:cubicBezTo>
                  <a:pt x="724" y="7450"/>
                  <a:pt x="738" y="7420"/>
                  <a:pt x="746" y="7405"/>
                </a:cubicBezTo>
                <a:cubicBezTo>
                  <a:pt x="753" y="7390"/>
                  <a:pt x="753" y="7390"/>
                  <a:pt x="753" y="7390"/>
                </a:cubicBezTo>
                <a:cubicBezTo>
                  <a:pt x="767" y="7360"/>
                  <a:pt x="775" y="7345"/>
                  <a:pt x="778" y="7338"/>
                </a:cubicBezTo>
                <a:cubicBezTo>
                  <a:pt x="782" y="7330"/>
                  <a:pt x="782" y="7330"/>
                  <a:pt x="782" y="7330"/>
                </a:cubicBezTo>
                <a:cubicBezTo>
                  <a:pt x="811" y="7225"/>
                  <a:pt x="825" y="7172"/>
                  <a:pt x="832" y="7146"/>
                </a:cubicBezTo>
                <a:cubicBezTo>
                  <a:pt x="840" y="7120"/>
                  <a:pt x="840" y="7120"/>
                  <a:pt x="840" y="7120"/>
                </a:cubicBezTo>
                <a:cubicBezTo>
                  <a:pt x="854" y="7090"/>
                  <a:pt x="861" y="7075"/>
                  <a:pt x="865" y="7067"/>
                </a:cubicBezTo>
                <a:cubicBezTo>
                  <a:pt x="869" y="7060"/>
                  <a:pt x="869" y="7060"/>
                  <a:pt x="869" y="7060"/>
                </a:cubicBezTo>
                <a:cubicBezTo>
                  <a:pt x="883" y="7000"/>
                  <a:pt x="890" y="6970"/>
                  <a:pt x="894" y="6955"/>
                </a:cubicBezTo>
                <a:cubicBezTo>
                  <a:pt x="898" y="6940"/>
                  <a:pt x="898" y="6940"/>
                  <a:pt x="898" y="6940"/>
                </a:cubicBezTo>
                <a:cubicBezTo>
                  <a:pt x="912" y="6895"/>
                  <a:pt x="919" y="6872"/>
                  <a:pt x="923" y="6861"/>
                </a:cubicBezTo>
                <a:cubicBezTo>
                  <a:pt x="927" y="6850"/>
                  <a:pt x="927" y="6850"/>
                  <a:pt x="927" y="6850"/>
                </a:cubicBezTo>
                <a:cubicBezTo>
                  <a:pt x="955" y="6819"/>
                  <a:pt x="970" y="6804"/>
                  <a:pt x="977" y="6797"/>
                </a:cubicBezTo>
                <a:cubicBezTo>
                  <a:pt x="984" y="6789"/>
                  <a:pt x="984" y="6789"/>
                  <a:pt x="984" y="6789"/>
                </a:cubicBezTo>
                <a:cubicBezTo>
                  <a:pt x="955" y="6865"/>
                  <a:pt x="941" y="6902"/>
                  <a:pt x="934" y="6921"/>
                </a:cubicBezTo>
                <a:cubicBezTo>
                  <a:pt x="927" y="6940"/>
                  <a:pt x="927" y="6940"/>
                  <a:pt x="927" y="6940"/>
                </a:cubicBezTo>
                <a:cubicBezTo>
                  <a:pt x="970" y="6865"/>
                  <a:pt x="992" y="6827"/>
                  <a:pt x="1003" y="6808"/>
                </a:cubicBezTo>
                <a:cubicBezTo>
                  <a:pt x="1013" y="6789"/>
                  <a:pt x="1013" y="6789"/>
                  <a:pt x="1013" y="6789"/>
                </a:cubicBezTo>
                <a:cubicBezTo>
                  <a:pt x="1042" y="6744"/>
                  <a:pt x="1057" y="6722"/>
                  <a:pt x="1064" y="6711"/>
                </a:cubicBezTo>
                <a:cubicBezTo>
                  <a:pt x="1071" y="6699"/>
                  <a:pt x="1071" y="6699"/>
                  <a:pt x="1071" y="6699"/>
                </a:cubicBezTo>
                <a:cubicBezTo>
                  <a:pt x="1086" y="6654"/>
                  <a:pt x="1093" y="6632"/>
                  <a:pt x="1097" y="6620"/>
                </a:cubicBezTo>
                <a:cubicBezTo>
                  <a:pt x="1100" y="6609"/>
                  <a:pt x="1100" y="6609"/>
                  <a:pt x="1100" y="6609"/>
                </a:cubicBezTo>
                <a:cubicBezTo>
                  <a:pt x="1158" y="6489"/>
                  <a:pt x="1187" y="6429"/>
                  <a:pt x="1202" y="6399"/>
                </a:cubicBezTo>
                <a:cubicBezTo>
                  <a:pt x="1216" y="6369"/>
                  <a:pt x="1216" y="6369"/>
                  <a:pt x="1216" y="6369"/>
                </a:cubicBezTo>
                <a:cubicBezTo>
                  <a:pt x="1231" y="6369"/>
                  <a:pt x="1238" y="6369"/>
                  <a:pt x="1245" y="6369"/>
                </a:cubicBezTo>
                <a:cubicBezTo>
                  <a:pt x="1252" y="6369"/>
                  <a:pt x="1260" y="6369"/>
                  <a:pt x="1274" y="6369"/>
                </a:cubicBezTo>
                <a:cubicBezTo>
                  <a:pt x="1303" y="6339"/>
                  <a:pt x="1317" y="6324"/>
                  <a:pt x="1325" y="6316"/>
                </a:cubicBezTo>
                <a:cubicBezTo>
                  <a:pt x="1332" y="6309"/>
                  <a:pt x="1332" y="6309"/>
                  <a:pt x="1332" y="6309"/>
                </a:cubicBezTo>
                <a:cubicBezTo>
                  <a:pt x="1361" y="6294"/>
                  <a:pt x="1375" y="6286"/>
                  <a:pt x="1383" y="6282"/>
                </a:cubicBezTo>
                <a:cubicBezTo>
                  <a:pt x="1390" y="6279"/>
                  <a:pt x="1390" y="6279"/>
                  <a:pt x="1390" y="6279"/>
                </a:cubicBezTo>
                <a:cubicBezTo>
                  <a:pt x="1404" y="6234"/>
                  <a:pt x="1412" y="6211"/>
                  <a:pt x="1415" y="6200"/>
                </a:cubicBezTo>
                <a:cubicBezTo>
                  <a:pt x="1419" y="6189"/>
                  <a:pt x="1419" y="6189"/>
                  <a:pt x="1419" y="6189"/>
                </a:cubicBezTo>
                <a:cubicBezTo>
                  <a:pt x="1462" y="6083"/>
                  <a:pt x="1484" y="6031"/>
                  <a:pt x="1495" y="6005"/>
                </a:cubicBezTo>
                <a:cubicBezTo>
                  <a:pt x="1506" y="5978"/>
                  <a:pt x="1506" y="5978"/>
                  <a:pt x="1506" y="5978"/>
                </a:cubicBezTo>
                <a:cubicBezTo>
                  <a:pt x="1564" y="5903"/>
                  <a:pt x="1592" y="5866"/>
                  <a:pt x="1607" y="5847"/>
                </a:cubicBezTo>
                <a:cubicBezTo>
                  <a:pt x="1621" y="5828"/>
                  <a:pt x="1621" y="5828"/>
                  <a:pt x="1621" y="5828"/>
                </a:cubicBezTo>
                <a:lnTo>
                  <a:pt x="1650" y="5828"/>
                </a:lnTo>
                <a:cubicBezTo>
                  <a:pt x="1679" y="5798"/>
                  <a:pt x="1694" y="5783"/>
                  <a:pt x="1701" y="5776"/>
                </a:cubicBezTo>
                <a:cubicBezTo>
                  <a:pt x="1708" y="5768"/>
                  <a:pt x="1708" y="5768"/>
                  <a:pt x="1708" y="5768"/>
                </a:cubicBezTo>
                <a:cubicBezTo>
                  <a:pt x="1723" y="5768"/>
                  <a:pt x="1730" y="5768"/>
                  <a:pt x="1734" y="5768"/>
                </a:cubicBezTo>
                <a:cubicBezTo>
                  <a:pt x="1737" y="5768"/>
                  <a:pt x="1737" y="5768"/>
                  <a:pt x="1737" y="5768"/>
                </a:cubicBezTo>
                <a:cubicBezTo>
                  <a:pt x="1781" y="5723"/>
                  <a:pt x="1802" y="5700"/>
                  <a:pt x="1813" y="5689"/>
                </a:cubicBezTo>
                <a:cubicBezTo>
                  <a:pt x="1824" y="5678"/>
                  <a:pt x="1824" y="5678"/>
                  <a:pt x="1824" y="5678"/>
                </a:cubicBezTo>
                <a:cubicBezTo>
                  <a:pt x="1868" y="5633"/>
                  <a:pt x="1889" y="5610"/>
                  <a:pt x="1900" y="5599"/>
                </a:cubicBezTo>
                <a:cubicBezTo>
                  <a:pt x="1911" y="5588"/>
                  <a:pt x="1911" y="5588"/>
                  <a:pt x="1911" y="5588"/>
                </a:cubicBezTo>
                <a:cubicBezTo>
                  <a:pt x="1940" y="5588"/>
                  <a:pt x="1962" y="5588"/>
                  <a:pt x="1980" y="5592"/>
                </a:cubicBezTo>
                <a:cubicBezTo>
                  <a:pt x="1998" y="5595"/>
                  <a:pt x="2012" y="5603"/>
                  <a:pt x="2027" y="5618"/>
                </a:cubicBezTo>
                <a:cubicBezTo>
                  <a:pt x="2027" y="5633"/>
                  <a:pt x="2020" y="5640"/>
                  <a:pt x="2012" y="5648"/>
                </a:cubicBezTo>
                <a:cubicBezTo>
                  <a:pt x="2005" y="5655"/>
                  <a:pt x="1998" y="5663"/>
                  <a:pt x="1998" y="5678"/>
                </a:cubicBezTo>
                <a:cubicBezTo>
                  <a:pt x="1983" y="5678"/>
                  <a:pt x="1969" y="5678"/>
                  <a:pt x="1954" y="5678"/>
                </a:cubicBezTo>
                <a:cubicBezTo>
                  <a:pt x="1940" y="5678"/>
                  <a:pt x="1925" y="5678"/>
                  <a:pt x="1911" y="5678"/>
                </a:cubicBezTo>
                <a:cubicBezTo>
                  <a:pt x="1868" y="5723"/>
                  <a:pt x="1846" y="5745"/>
                  <a:pt x="1828" y="5772"/>
                </a:cubicBezTo>
                <a:cubicBezTo>
                  <a:pt x="1810" y="5798"/>
                  <a:pt x="1795" y="5828"/>
                  <a:pt x="1766" y="5888"/>
                </a:cubicBezTo>
                <a:cubicBezTo>
                  <a:pt x="1766" y="5903"/>
                  <a:pt x="1766" y="5911"/>
                  <a:pt x="1766" y="5914"/>
                </a:cubicBezTo>
                <a:cubicBezTo>
                  <a:pt x="1766" y="5918"/>
                  <a:pt x="1766" y="5918"/>
                  <a:pt x="1766" y="5918"/>
                </a:cubicBezTo>
                <a:cubicBezTo>
                  <a:pt x="1810" y="5888"/>
                  <a:pt x="1831" y="5873"/>
                  <a:pt x="1842" y="5866"/>
                </a:cubicBezTo>
                <a:cubicBezTo>
                  <a:pt x="1853" y="5858"/>
                  <a:pt x="1853" y="5858"/>
                  <a:pt x="1853" y="5858"/>
                </a:cubicBezTo>
                <a:cubicBezTo>
                  <a:pt x="1882" y="5828"/>
                  <a:pt x="1897" y="5813"/>
                  <a:pt x="1904" y="5806"/>
                </a:cubicBezTo>
                <a:cubicBezTo>
                  <a:pt x="1911" y="5798"/>
                  <a:pt x="1911" y="5798"/>
                  <a:pt x="1911" y="5798"/>
                </a:cubicBezTo>
                <a:cubicBezTo>
                  <a:pt x="1940" y="5783"/>
                  <a:pt x="1954" y="5776"/>
                  <a:pt x="1962" y="5772"/>
                </a:cubicBezTo>
                <a:cubicBezTo>
                  <a:pt x="1969" y="5768"/>
                  <a:pt x="1969" y="5768"/>
                  <a:pt x="1969" y="5768"/>
                </a:cubicBezTo>
                <a:cubicBezTo>
                  <a:pt x="2012" y="5738"/>
                  <a:pt x="2034" y="5723"/>
                  <a:pt x="2045" y="5715"/>
                </a:cubicBezTo>
                <a:cubicBezTo>
                  <a:pt x="2056" y="5708"/>
                  <a:pt x="2056" y="5708"/>
                  <a:pt x="2056" y="5708"/>
                </a:cubicBezTo>
                <a:cubicBezTo>
                  <a:pt x="2085" y="5693"/>
                  <a:pt x="2099" y="5685"/>
                  <a:pt x="2106" y="5682"/>
                </a:cubicBezTo>
                <a:cubicBezTo>
                  <a:pt x="2114" y="5678"/>
                  <a:pt x="2114" y="5678"/>
                  <a:pt x="2114" y="5678"/>
                </a:cubicBezTo>
                <a:cubicBezTo>
                  <a:pt x="2172" y="5618"/>
                  <a:pt x="2201" y="5588"/>
                  <a:pt x="2215" y="5573"/>
                </a:cubicBezTo>
                <a:cubicBezTo>
                  <a:pt x="2229" y="5558"/>
                  <a:pt x="2229" y="5558"/>
                  <a:pt x="2229" y="5558"/>
                </a:cubicBezTo>
                <a:cubicBezTo>
                  <a:pt x="2273" y="5513"/>
                  <a:pt x="2295" y="5490"/>
                  <a:pt x="2305" y="5479"/>
                </a:cubicBezTo>
                <a:cubicBezTo>
                  <a:pt x="2316" y="5468"/>
                  <a:pt x="2316" y="5468"/>
                  <a:pt x="2316" y="5468"/>
                </a:cubicBezTo>
                <a:cubicBezTo>
                  <a:pt x="2360" y="5408"/>
                  <a:pt x="2382" y="5377"/>
                  <a:pt x="2392" y="5362"/>
                </a:cubicBezTo>
                <a:cubicBezTo>
                  <a:pt x="2403" y="5347"/>
                  <a:pt x="2403" y="5347"/>
                  <a:pt x="2403" y="5347"/>
                </a:cubicBezTo>
                <a:cubicBezTo>
                  <a:pt x="2360" y="5362"/>
                  <a:pt x="2338" y="5370"/>
                  <a:pt x="2327" y="5374"/>
                </a:cubicBezTo>
                <a:cubicBezTo>
                  <a:pt x="2316" y="5377"/>
                  <a:pt x="2316" y="5377"/>
                  <a:pt x="2316" y="5377"/>
                </a:cubicBezTo>
                <a:cubicBezTo>
                  <a:pt x="2244" y="5453"/>
                  <a:pt x="2208" y="5490"/>
                  <a:pt x="2190" y="5509"/>
                </a:cubicBezTo>
                <a:cubicBezTo>
                  <a:pt x="2172" y="5528"/>
                  <a:pt x="2172" y="5528"/>
                  <a:pt x="2172" y="5528"/>
                </a:cubicBezTo>
                <a:cubicBezTo>
                  <a:pt x="2143" y="5528"/>
                  <a:pt x="2128" y="5528"/>
                  <a:pt x="2121" y="5528"/>
                </a:cubicBezTo>
                <a:cubicBezTo>
                  <a:pt x="2114" y="5528"/>
                  <a:pt x="2114" y="5528"/>
                  <a:pt x="2114" y="5528"/>
                </a:cubicBezTo>
                <a:cubicBezTo>
                  <a:pt x="2114" y="5498"/>
                  <a:pt x="2114" y="5483"/>
                  <a:pt x="2114" y="5475"/>
                </a:cubicBezTo>
                <a:cubicBezTo>
                  <a:pt x="2114" y="5468"/>
                  <a:pt x="2114" y="5468"/>
                  <a:pt x="2114" y="5468"/>
                </a:cubicBezTo>
                <a:cubicBezTo>
                  <a:pt x="2114" y="5408"/>
                  <a:pt x="2114" y="5377"/>
                  <a:pt x="2114" y="5362"/>
                </a:cubicBezTo>
                <a:cubicBezTo>
                  <a:pt x="2114" y="5347"/>
                  <a:pt x="2114" y="5347"/>
                  <a:pt x="2114" y="5347"/>
                </a:cubicBezTo>
                <a:cubicBezTo>
                  <a:pt x="2157" y="5242"/>
                  <a:pt x="2179" y="5190"/>
                  <a:pt x="2190" y="5163"/>
                </a:cubicBezTo>
                <a:cubicBezTo>
                  <a:pt x="2201" y="5137"/>
                  <a:pt x="2201" y="5137"/>
                  <a:pt x="2201" y="5137"/>
                </a:cubicBezTo>
                <a:cubicBezTo>
                  <a:pt x="2258" y="5092"/>
                  <a:pt x="2287" y="5070"/>
                  <a:pt x="2302" y="5058"/>
                </a:cubicBezTo>
                <a:cubicBezTo>
                  <a:pt x="2316" y="5047"/>
                  <a:pt x="2316" y="5047"/>
                  <a:pt x="2316" y="5047"/>
                </a:cubicBezTo>
                <a:cubicBezTo>
                  <a:pt x="2360" y="4972"/>
                  <a:pt x="2382" y="4934"/>
                  <a:pt x="2392" y="4916"/>
                </a:cubicBezTo>
                <a:cubicBezTo>
                  <a:pt x="2403" y="4897"/>
                  <a:pt x="2403" y="4897"/>
                  <a:pt x="2403" y="4897"/>
                </a:cubicBezTo>
                <a:cubicBezTo>
                  <a:pt x="2374" y="4882"/>
                  <a:pt x="2360" y="4874"/>
                  <a:pt x="2353" y="4871"/>
                </a:cubicBezTo>
                <a:cubicBezTo>
                  <a:pt x="2345" y="4867"/>
                  <a:pt x="2345" y="4867"/>
                  <a:pt x="2345" y="4867"/>
                </a:cubicBezTo>
                <a:cubicBezTo>
                  <a:pt x="2302" y="4897"/>
                  <a:pt x="2280" y="4912"/>
                  <a:pt x="2269" y="4919"/>
                </a:cubicBezTo>
                <a:cubicBezTo>
                  <a:pt x="2258" y="4927"/>
                  <a:pt x="2258" y="4927"/>
                  <a:pt x="2258" y="4927"/>
                </a:cubicBezTo>
                <a:cubicBezTo>
                  <a:pt x="2186" y="4987"/>
                  <a:pt x="2150" y="5017"/>
                  <a:pt x="2132" y="5032"/>
                </a:cubicBezTo>
                <a:cubicBezTo>
                  <a:pt x="2114" y="5047"/>
                  <a:pt x="2114" y="5047"/>
                  <a:pt x="2114" y="5047"/>
                </a:cubicBezTo>
                <a:cubicBezTo>
                  <a:pt x="2027" y="5137"/>
                  <a:pt x="1983" y="5182"/>
                  <a:pt x="1962" y="5205"/>
                </a:cubicBezTo>
                <a:cubicBezTo>
                  <a:pt x="1940" y="5227"/>
                  <a:pt x="1940" y="5227"/>
                  <a:pt x="1940" y="5227"/>
                </a:cubicBezTo>
                <a:cubicBezTo>
                  <a:pt x="1882" y="5287"/>
                  <a:pt x="1853" y="5317"/>
                  <a:pt x="1839" y="5332"/>
                </a:cubicBezTo>
                <a:cubicBezTo>
                  <a:pt x="1824" y="5347"/>
                  <a:pt x="1824" y="5347"/>
                  <a:pt x="1824" y="5347"/>
                </a:cubicBezTo>
                <a:cubicBezTo>
                  <a:pt x="1868" y="5302"/>
                  <a:pt x="1889" y="5280"/>
                  <a:pt x="1900" y="5269"/>
                </a:cubicBezTo>
                <a:cubicBezTo>
                  <a:pt x="1911" y="5257"/>
                  <a:pt x="1911" y="5257"/>
                  <a:pt x="1911" y="5257"/>
                </a:cubicBezTo>
                <a:cubicBezTo>
                  <a:pt x="1954" y="5197"/>
                  <a:pt x="1976" y="5167"/>
                  <a:pt x="1987" y="5152"/>
                </a:cubicBezTo>
                <a:cubicBezTo>
                  <a:pt x="1998" y="5137"/>
                  <a:pt x="1998" y="5137"/>
                  <a:pt x="1998" y="5137"/>
                </a:cubicBezTo>
                <a:cubicBezTo>
                  <a:pt x="2027" y="5107"/>
                  <a:pt x="2041" y="5092"/>
                  <a:pt x="2049" y="5085"/>
                </a:cubicBezTo>
                <a:cubicBezTo>
                  <a:pt x="2056" y="5077"/>
                  <a:pt x="2056" y="5077"/>
                  <a:pt x="2056" y="5077"/>
                </a:cubicBezTo>
                <a:cubicBezTo>
                  <a:pt x="2056" y="5047"/>
                  <a:pt x="2056" y="5032"/>
                  <a:pt x="2056" y="5024"/>
                </a:cubicBezTo>
                <a:cubicBezTo>
                  <a:pt x="2056" y="5017"/>
                  <a:pt x="2056" y="5017"/>
                  <a:pt x="2056" y="5017"/>
                </a:cubicBezTo>
                <a:lnTo>
                  <a:pt x="2085" y="5017"/>
                </a:lnTo>
                <a:cubicBezTo>
                  <a:pt x="2128" y="4972"/>
                  <a:pt x="2150" y="4949"/>
                  <a:pt x="2161" y="4938"/>
                </a:cubicBezTo>
                <a:cubicBezTo>
                  <a:pt x="2172" y="4927"/>
                  <a:pt x="2172" y="4927"/>
                  <a:pt x="2172" y="4927"/>
                </a:cubicBezTo>
                <a:cubicBezTo>
                  <a:pt x="2215" y="4882"/>
                  <a:pt x="2237" y="4859"/>
                  <a:pt x="2248" y="4848"/>
                </a:cubicBezTo>
                <a:cubicBezTo>
                  <a:pt x="2258" y="4837"/>
                  <a:pt x="2258" y="4837"/>
                  <a:pt x="2258" y="4837"/>
                </a:cubicBezTo>
                <a:cubicBezTo>
                  <a:pt x="2287" y="4837"/>
                  <a:pt x="2302" y="4837"/>
                  <a:pt x="2309" y="4837"/>
                </a:cubicBezTo>
                <a:cubicBezTo>
                  <a:pt x="2316" y="4837"/>
                  <a:pt x="2316" y="4837"/>
                  <a:pt x="2316" y="4837"/>
                </a:cubicBezTo>
                <a:cubicBezTo>
                  <a:pt x="2360" y="4777"/>
                  <a:pt x="2382" y="4747"/>
                  <a:pt x="2392" y="4732"/>
                </a:cubicBezTo>
                <a:cubicBezTo>
                  <a:pt x="2403" y="4717"/>
                  <a:pt x="2403" y="4717"/>
                  <a:pt x="2403" y="4717"/>
                </a:cubicBezTo>
                <a:cubicBezTo>
                  <a:pt x="2432" y="4702"/>
                  <a:pt x="2447" y="4694"/>
                  <a:pt x="2454" y="4690"/>
                </a:cubicBezTo>
                <a:cubicBezTo>
                  <a:pt x="2461" y="4687"/>
                  <a:pt x="2461" y="4687"/>
                  <a:pt x="2461" y="4687"/>
                </a:cubicBezTo>
                <a:cubicBezTo>
                  <a:pt x="2476" y="4687"/>
                  <a:pt x="2490" y="4687"/>
                  <a:pt x="2501" y="4687"/>
                </a:cubicBezTo>
                <a:cubicBezTo>
                  <a:pt x="2512" y="4687"/>
                  <a:pt x="2519" y="4687"/>
                  <a:pt x="2519" y="4687"/>
                </a:cubicBezTo>
                <a:cubicBezTo>
                  <a:pt x="2591" y="4687"/>
                  <a:pt x="2628" y="4687"/>
                  <a:pt x="2646" y="4687"/>
                </a:cubicBezTo>
                <a:cubicBezTo>
                  <a:pt x="2664" y="4687"/>
                  <a:pt x="2664" y="4687"/>
                  <a:pt x="2664" y="4687"/>
                </a:cubicBezTo>
                <a:cubicBezTo>
                  <a:pt x="2678" y="4702"/>
                  <a:pt x="2686" y="4709"/>
                  <a:pt x="2689" y="4713"/>
                </a:cubicBezTo>
                <a:cubicBezTo>
                  <a:pt x="2693" y="4717"/>
                  <a:pt x="2693" y="4717"/>
                  <a:pt x="2693" y="4717"/>
                </a:cubicBezTo>
                <a:cubicBezTo>
                  <a:pt x="2722" y="4717"/>
                  <a:pt x="2736" y="4717"/>
                  <a:pt x="2743" y="4717"/>
                </a:cubicBezTo>
                <a:cubicBezTo>
                  <a:pt x="2751" y="4717"/>
                  <a:pt x="2751" y="4717"/>
                  <a:pt x="2751" y="4717"/>
                </a:cubicBezTo>
                <a:cubicBezTo>
                  <a:pt x="2809" y="4671"/>
                  <a:pt x="2838" y="4649"/>
                  <a:pt x="2852" y="4638"/>
                </a:cubicBezTo>
                <a:cubicBezTo>
                  <a:pt x="2866" y="4626"/>
                  <a:pt x="2866" y="4626"/>
                  <a:pt x="2866" y="4626"/>
                </a:cubicBezTo>
                <a:cubicBezTo>
                  <a:pt x="2939" y="4566"/>
                  <a:pt x="2975" y="4536"/>
                  <a:pt x="2993" y="4521"/>
                </a:cubicBezTo>
                <a:cubicBezTo>
                  <a:pt x="3011" y="4506"/>
                  <a:pt x="3011" y="4506"/>
                  <a:pt x="3011" y="4506"/>
                </a:cubicBezTo>
                <a:cubicBezTo>
                  <a:pt x="3055" y="4506"/>
                  <a:pt x="3076" y="4506"/>
                  <a:pt x="3087" y="4506"/>
                </a:cubicBezTo>
                <a:cubicBezTo>
                  <a:pt x="3098" y="4506"/>
                  <a:pt x="3098" y="4506"/>
                  <a:pt x="3098" y="4506"/>
                </a:cubicBezTo>
                <a:cubicBezTo>
                  <a:pt x="3142" y="4476"/>
                  <a:pt x="3163" y="4461"/>
                  <a:pt x="3174" y="4454"/>
                </a:cubicBezTo>
                <a:cubicBezTo>
                  <a:pt x="3185" y="4446"/>
                  <a:pt x="3185" y="4446"/>
                  <a:pt x="3185" y="4446"/>
                </a:cubicBezTo>
              </a:path>
            </a:pathLst>
          </a:cu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Tree>
    <p:extLst>
      <p:ext uri="{BB962C8B-B14F-4D97-AF65-F5344CB8AC3E}">
        <p14:creationId xmlns:p14="http://schemas.microsoft.com/office/powerpoint/2010/main" val="1982505505"/>
      </p:ext>
    </p:extLst>
  </p:cSld>
  <p:clrMapOvr>
    <a:masterClrMapping/>
  </p:clrMapOvr>
  <p:transition spd="slow">
    <p:cove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7"/>
          </p:nvPr>
        </p:nvSpPr>
        <p:spPr>
          <a:solidFill>
            <a:schemeClr val="bg1">
              <a:lumMod val="85000"/>
            </a:schemeClr>
          </a:solidFill>
        </p:spPr>
      </p:sp>
      <p:sp>
        <p:nvSpPr>
          <p:cNvPr id="10" name="Shape 913"/>
          <p:cNvSpPr/>
          <p:nvPr/>
        </p:nvSpPr>
        <p:spPr>
          <a:xfrm>
            <a:off x="887365" y="794999"/>
            <a:ext cx="402901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Maps</a:t>
            </a:r>
          </a:p>
        </p:txBody>
      </p:sp>
      <p:sp>
        <p:nvSpPr>
          <p:cNvPr id="11" name="Shape 32"/>
          <p:cNvSpPr/>
          <p:nvPr/>
        </p:nvSpPr>
        <p:spPr>
          <a:xfrm>
            <a:off x="887365" y="2064526"/>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2" name="TextBox 11"/>
          <p:cNvSpPr txBox="1"/>
          <p:nvPr/>
        </p:nvSpPr>
        <p:spPr>
          <a:xfrm>
            <a:off x="834026" y="4244852"/>
            <a:ext cx="3957049" cy="1814664"/>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13" name="Shape 34"/>
          <p:cNvSpPr/>
          <p:nvPr/>
        </p:nvSpPr>
        <p:spPr>
          <a:xfrm>
            <a:off x="887365" y="381936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974"/>
          <p:cNvSpPr/>
          <p:nvPr/>
        </p:nvSpPr>
        <p:spPr>
          <a:xfrm>
            <a:off x="7583575" y="2783269"/>
            <a:ext cx="2894174" cy="159017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20000">
                <a:solidFill>
                  <a:srgbClr val="FFFFFF"/>
                </a:solidFill>
                <a:latin typeface="Atlantis the lost City"/>
                <a:ea typeface="Atlantis the lost City"/>
                <a:cs typeface="Atlantis the lost City"/>
                <a:sym typeface="Atlantis the lost City"/>
              </a:defRPr>
            </a:lvl1pPr>
          </a:lstStyle>
          <a:p>
            <a:pPr algn="ctr"/>
            <a:r>
              <a:rPr sz="10000" dirty="0"/>
              <a:t>Style</a:t>
            </a:r>
          </a:p>
        </p:txBody>
      </p:sp>
    </p:spTree>
    <p:extLst>
      <p:ext uri="{BB962C8B-B14F-4D97-AF65-F5344CB8AC3E}">
        <p14:creationId xmlns:p14="http://schemas.microsoft.com/office/powerpoint/2010/main" val="3141785294"/>
      </p:ext>
    </p:extLst>
  </p:cSld>
  <p:clrMapOvr>
    <a:masterClrMapping/>
  </p:clrMapOvr>
  <p:transition spd="med">
    <p:pull/>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1</a:t>
            </a:r>
          </a:p>
        </p:txBody>
      </p:sp>
      <p:grpSp>
        <p:nvGrpSpPr>
          <p:cNvPr id="31" name="Group 953"/>
          <p:cNvGrpSpPr/>
          <p:nvPr/>
        </p:nvGrpSpPr>
        <p:grpSpPr>
          <a:xfrm>
            <a:off x="1324404" y="2105158"/>
            <a:ext cx="4377816" cy="4176034"/>
            <a:chOff x="0" y="0"/>
            <a:chExt cx="8755631" cy="8352066"/>
          </a:xfrm>
        </p:grpSpPr>
        <p:sp>
          <p:nvSpPr>
            <p:cNvPr id="32" name="Shape 922"/>
            <p:cNvSpPr/>
            <p:nvPr/>
          </p:nvSpPr>
          <p:spPr>
            <a:xfrm>
              <a:off x="5257829" y="651538"/>
              <a:ext cx="67758" cy="85069"/>
            </a:xfrm>
            <a:custGeom>
              <a:avLst/>
              <a:gdLst/>
              <a:ahLst/>
              <a:cxnLst>
                <a:cxn ang="0">
                  <a:pos x="wd2" y="hd2"/>
                </a:cxn>
                <a:cxn ang="5400000">
                  <a:pos x="wd2" y="hd2"/>
                </a:cxn>
                <a:cxn ang="10800000">
                  <a:pos x="wd2" y="hd2"/>
                </a:cxn>
                <a:cxn ang="16200000">
                  <a:pos x="wd2" y="hd2"/>
                </a:cxn>
              </a:cxnLst>
              <a:rect l="0" t="0" r="r" b="b"/>
              <a:pathLst>
                <a:path w="18513" h="21600" extrusionOk="0">
                  <a:moveTo>
                    <a:pt x="11138" y="2400"/>
                  </a:moveTo>
                  <a:cubicBezTo>
                    <a:pt x="9788" y="1200"/>
                    <a:pt x="7088" y="0"/>
                    <a:pt x="5738" y="0"/>
                  </a:cubicBezTo>
                  <a:cubicBezTo>
                    <a:pt x="4388" y="0"/>
                    <a:pt x="3038" y="0"/>
                    <a:pt x="1688" y="1200"/>
                  </a:cubicBezTo>
                  <a:cubicBezTo>
                    <a:pt x="-1012" y="3600"/>
                    <a:pt x="338" y="8400"/>
                    <a:pt x="338" y="10800"/>
                  </a:cubicBezTo>
                  <a:cubicBezTo>
                    <a:pt x="3038" y="19200"/>
                    <a:pt x="7088" y="21600"/>
                    <a:pt x="11138" y="21600"/>
                  </a:cubicBezTo>
                  <a:cubicBezTo>
                    <a:pt x="11138" y="21600"/>
                    <a:pt x="11138" y="21600"/>
                    <a:pt x="12488" y="21600"/>
                  </a:cubicBezTo>
                  <a:cubicBezTo>
                    <a:pt x="16538" y="20400"/>
                    <a:pt x="17888" y="19200"/>
                    <a:pt x="17888" y="16800"/>
                  </a:cubicBezTo>
                  <a:cubicBezTo>
                    <a:pt x="20588" y="12000"/>
                    <a:pt x="13838" y="4800"/>
                    <a:pt x="11138" y="24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3" name="Shape 923"/>
            <p:cNvSpPr/>
            <p:nvPr/>
          </p:nvSpPr>
          <p:spPr>
            <a:xfrm>
              <a:off x="6214943" y="6262116"/>
              <a:ext cx="64867" cy="56068"/>
            </a:xfrm>
            <a:custGeom>
              <a:avLst/>
              <a:gdLst/>
              <a:ahLst/>
              <a:cxnLst>
                <a:cxn ang="0">
                  <a:pos x="wd2" y="hd2"/>
                </a:cxn>
                <a:cxn ang="5400000">
                  <a:pos x="wd2" y="hd2"/>
                </a:cxn>
                <a:cxn ang="10800000">
                  <a:pos x="wd2" y="hd2"/>
                </a:cxn>
                <a:cxn ang="16200000">
                  <a:pos x="wd2" y="hd2"/>
                </a:cxn>
              </a:cxnLst>
              <a:rect l="0" t="0" r="r" b="b"/>
              <a:pathLst>
                <a:path w="21600" h="21600" extrusionOk="0">
                  <a:moveTo>
                    <a:pt x="19938" y="1800"/>
                  </a:moveTo>
                  <a:cubicBezTo>
                    <a:pt x="18277" y="0"/>
                    <a:pt x="16615" y="0"/>
                    <a:pt x="14954" y="0"/>
                  </a:cubicBezTo>
                  <a:cubicBezTo>
                    <a:pt x="13292" y="0"/>
                    <a:pt x="9969" y="1800"/>
                    <a:pt x="9969" y="3600"/>
                  </a:cubicBezTo>
                  <a:cubicBezTo>
                    <a:pt x="9969" y="5400"/>
                    <a:pt x="8308" y="7200"/>
                    <a:pt x="8308" y="9000"/>
                  </a:cubicBezTo>
                  <a:lnTo>
                    <a:pt x="8308" y="9000"/>
                  </a:lnTo>
                  <a:lnTo>
                    <a:pt x="8308" y="9000"/>
                  </a:lnTo>
                  <a:cubicBezTo>
                    <a:pt x="6646" y="7200"/>
                    <a:pt x="4985" y="7200"/>
                    <a:pt x="4985" y="7200"/>
                  </a:cubicBezTo>
                  <a:cubicBezTo>
                    <a:pt x="1662" y="7200"/>
                    <a:pt x="1662" y="9000"/>
                    <a:pt x="0" y="9000"/>
                  </a:cubicBezTo>
                  <a:cubicBezTo>
                    <a:pt x="0" y="10800"/>
                    <a:pt x="0" y="12600"/>
                    <a:pt x="0" y="14400"/>
                  </a:cubicBezTo>
                  <a:cubicBezTo>
                    <a:pt x="0" y="19800"/>
                    <a:pt x="4985" y="19800"/>
                    <a:pt x="6646" y="21600"/>
                  </a:cubicBezTo>
                  <a:cubicBezTo>
                    <a:pt x="9969" y="21600"/>
                    <a:pt x="11631" y="21600"/>
                    <a:pt x="13292" y="21600"/>
                  </a:cubicBezTo>
                  <a:cubicBezTo>
                    <a:pt x="18277" y="21600"/>
                    <a:pt x="21600" y="19800"/>
                    <a:pt x="21600" y="14400"/>
                  </a:cubicBezTo>
                  <a:cubicBezTo>
                    <a:pt x="21600" y="10800"/>
                    <a:pt x="21600" y="3600"/>
                    <a:pt x="19938" y="18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4" name="Shape 924"/>
            <p:cNvSpPr/>
            <p:nvPr/>
          </p:nvSpPr>
          <p:spPr>
            <a:xfrm>
              <a:off x="6451596" y="6130648"/>
              <a:ext cx="65836" cy="36734"/>
            </a:xfrm>
            <a:custGeom>
              <a:avLst/>
              <a:gdLst/>
              <a:ahLst/>
              <a:cxnLst>
                <a:cxn ang="0">
                  <a:pos x="wd2" y="hd2"/>
                </a:cxn>
                <a:cxn ang="5400000">
                  <a:pos x="wd2" y="hd2"/>
                </a:cxn>
                <a:cxn ang="10800000">
                  <a:pos x="wd2" y="hd2"/>
                </a:cxn>
                <a:cxn ang="16200000">
                  <a:pos x="wd2" y="hd2"/>
                </a:cxn>
              </a:cxnLst>
              <a:rect l="0" t="0" r="r" b="b"/>
              <a:pathLst>
                <a:path w="19487" h="21600" extrusionOk="0">
                  <a:moveTo>
                    <a:pt x="14792" y="0"/>
                  </a:moveTo>
                  <a:cubicBezTo>
                    <a:pt x="13352" y="0"/>
                    <a:pt x="4712" y="0"/>
                    <a:pt x="3272" y="2700"/>
                  </a:cubicBezTo>
                  <a:cubicBezTo>
                    <a:pt x="1832" y="5400"/>
                    <a:pt x="-1048" y="8100"/>
                    <a:pt x="392" y="16200"/>
                  </a:cubicBezTo>
                  <a:cubicBezTo>
                    <a:pt x="1832" y="21600"/>
                    <a:pt x="3272" y="21600"/>
                    <a:pt x="6152" y="21600"/>
                  </a:cubicBezTo>
                  <a:cubicBezTo>
                    <a:pt x="7592" y="21600"/>
                    <a:pt x="9032" y="21600"/>
                    <a:pt x="10472" y="21600"/>
                  </a:cubicBezTo>
                  <a:lnTo>
                    <a:pt x="11912" y="21600"/>
                  </a:lnTo>
                  <a:cubicBezTo>
                    <a:pt x="13352" y="21600"/>
                    <a:pt x="13352" y="21600"/>
                    <a:pt x="13352" y="21600"/>
                  </a:cubicBezTo>
                  <a:cubicBezTo>
                    <a:pt x="17672" y="18900"/>
                    <a:pt x="20552" y="16200"/>
                    <a:pt x="19112" y="5400"/>
                  </a:cubicBezTo>
                  <a:cubicBezTo>
                    <a:pt x="19112" y="0"/>
                    <a:pt x="16232" y="0"/>
                    <a:pt x="14792" y="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5" name="Shape 925"/>
            <p:cNvSpPr/>
            <p:nvPr/>
          </p:nvSpPr>
          <p:spPr>
            <a:xfrm>
              <a:off x="6535125" y="6105516"/>
              <a:ext cx="102738" cy="42534"/>
            </a:xfrm>
            <a:custGeom>
              <a:avLst/>
              <a:gdLst/>
              <a:ahLst/>
              <a:cxnLst>
                <a:cxn ang="0">
                  <a:pos x="wd2" y="hd2"/>
                </a:cxn>
                <a:cxn ang="5400000">
                  <a:pos x="wd2" y="hd2"/>
                </a:cxn>
                <a:cxn ang="10800000">
                  <a:pos x="wd2" y="hd2"/>
                </a:cxn>
                <a:cxn ang="16200000">
                  <a:pos x="wd2" y="hd2"/>
                </a:cxn>
              </a:cxnLst>
              <a:rect l="0" t="0" r="r" b="b"/>
              <a:pathLst>
                <a:path w="20273" h="21600" extrusionOk="0">
                  <a:moveTo>
                    <a:pt x="19837" y="9600"/>
                  </a:moveTo>
                  <a:cubicBezTo>
                    <a:pt x="19837" y="7200"/>
                    <a:pt x="19837" y="7200"/>
                    <a:pt x="19837" y="7200"/>
                  </a:cubicBezTo>
                  <a:cubicBezTo>
                    <a:pt x="18855" y="4800"/>
                    <a:pt x="18855" y="4800"/>
                    <a:pt x="18855" y="4800"/>
                  </a:cubicBezTo>
                  <a:cubicBezTo>
                    <a:pt x="18855" y="4800"/>
                    <a:pt x="17874" y="4800"/>
                    <a:pt x="16892" y="4800"/>
                  </a:cubicBezTo>
                  <a:cubicBezTo>
                    <a:pt x="15910" y="2400"/>
                    <a:pt x="15910" y="2400"/>
                    <a:pt x="14928" y="2400"/>
                  </a:cubicBezTo>
                  <a:cubicBezTo>
                    <a:pt x="14928" y="0"/>
                    <a:pt x="12964" y="0"/>
                    <a:pt x="11983" y="0"/>
                  </a:cubicBezTo>
                  <a:cubicBezTo>
                    <a:pt x="11001" y="0"/>
                    <a:pt x="11001" y="0"/>
                    <a:pt x="11001" y="0"/>
                  </a:cubicBezTo>
                  <a:cubicBezTo>
                    <a:pt x="10019" y="0"/>
                    <a:pt x="9037" y="2400"/>
                    <a:pt x="8055" y="2400"/>
                  </a:cubicBezTo>
                  <a:cubicBezTo>
                    <a:pt x="8055" y="4800"/>
                    <a:pt x="8055" y="4800"/>
                    <a:pt x="7074" y="4800"/>
                  </a:cubicBezTo>
                  <a:lnTo>
                    <a:pt x="7074" y="4800"/>
                  </a:lnTo>
                  <a:cubicBezTo>
                    <a:pt x="3146" y="4800"/>
                    <a:pt x="201" y="7200"/>
                    <a:pt x="201" y="12000"/>
                  </a:cubicBezTo>
                  <a:cubicBezTo>
                    <a:pt x="-781" y="16800"/>
                    <a:pt x="2164" y="19200"/>
                    <a:pt x="2164" y="19200"/>
                  </a:cubicBezTo>
                  <a:cubicBezTo>
                    <a:pt x="3146" y="19200"/>
                    <a:pt x="5110" y="21600"/>
                    <a:pt x="6092" y="21600"/>
                  </a:cubicBezTo>
                  <a:cubicBezTo>
                    <a:pt x="7074" y="21600"/>
                    <a:pt x="8055" y="19200"/>
                    <a:pt x="9037" y="19200"/>
                  </a:cubicBezTo>
                  <a:cubicBezTo>
                    <a:pt x="10019" y="19200"/>
                    <a:pt x="10019" y="19200"/>
                    <a:pt x="10019" y="19200"/>
                  </a:cubicBezTo>
                  <a:cubicBezTo>
                    <a:pt x="11001" y="19200"/>
                    <a:pt x="11983" y="19200"/>
                    <a:pt x="12964" y="19200"/>
                  </a:cubicBezTo>
                  <a:lnTo>
                    <a:pt x="13946" y="19200"/>
                  </a:lnTo>
                  <a:cubicBezTo>
                    <a:pt x="14928" y="19200"/>
                    <a:pt x="14928" y="19200"/>
                    <a:pt x="14928" y="19200"/>
                  </a:cubicBezTo>
                  <a:cubicBezTo>
                    <a:pt x="14928" y="19200"/>
                    <a:pt x="15910" y="19200"/>
                    <a:pt x="16892" y="19200"/>
                  </a:cubicBezTo>
                  <a:cubicBezTo>
                    <a:pt x="17874" y="19200"/>
                    <a:pt x="18855" y="19200"/>
                    <a:pt x="19837" y="16800"/>
                  </a:cubicBezTo>
                  <a:cubicBezTo>
                    <a:pt x="19837" y="14400"/>
                    <a:pt x="20819" y="12000"/>
                    <a:pt x="19837" y="96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6" name="Shape 926"/>
            <p:cNvSpPr/>
            <p:nvPr/>
          </p:nvSpPr>
          <p:spPr>
            <a:xfrm>
              <a:off x="5715498" y="4458302"/>
              <a:ext cx="201469" cy="127602"/>
            </a:xfrm>
            <a:custGeom>
              <a:avLst/>
              <a:gdLst/>
              <a:ahLst/>
              <a:cxnLst>
                <a:cxn ang="0">
                  <a:pos x="wd2" y="hd2"/>
                </a:cxn>
                <a:cxn ang="5400000">
                  <a:pos x="wd2" y="hd2"/>
                </a:cxn>
                <a:cxn ang="10800000">
                  <a:pos x="wd2" y="hd2"/>
                </a:cxn>
                <a:cxn ang="16200000">
                  <a:pos x="wd2" y="hd2"/>
                </a:cxn>
              </a:cxnLst>
              <a:rect l="0" t="0" r="r" b="b"/>
              <a:pathLst>
                <a:path w="21468" h="21600" extrusionOk="0">
                  <a:moveTo>
                    <a:pt x="20941" y="5600"/>
                  </a:moveTo>
                  <a:cubicBezTo>
                    <a:pt x="19888" y="2400"/>
                    <a:pt x="19361" y="800"/>
                    <a:pt x="17253" y="800"/>
                  </a:cubicBezTo>
                  <a:cubicBezTo>
                    <a:pt x="13039" y="800"/>
                    <a:pt x="8824" y="800"/>
                    <a:pt x="5136" y="0"/>
                  </a:cubicBezTo>
                  <a:cubicBezTo>
                    <a:pt x="1448" y="0"/>
                    <a:pt x="1448" y="0"/>
                    <a:pt x="1448" y="0"/>
                  </a:cubicBezTo>
                  <a:cubicBezTo>
                    <a:pt x="1448" y="1600"/>
                    <a:pt x="1448" y="1600"/>
                    <a:pt x="1448" y="1600"/>
                  </a:cubicBezTo>
                  <a:cubicBezTo>
                    <a:pt x="1448" y="3200"/>
                    <a:pt x="922" y="4800"/>
                    <a:pt x="922" y="6400"/>
                  </a:cubicBezTo>
                  <a:cubicBezTo>
                    <a:pt x="395" y="7200"/>
                    <a:pt x="395" y="8800"/>
                    <a:pt x="395" y="9600"/>
                  </a:cubicBezTo>
                  <a:cubicBezTo>
                    <a:pt x="-132" y="12000"/>
                    <a:pt x="-132" y="14400"/>
                    <a:pt x="395" y="16800"/>
                  </a:cubicBezTo>
                  <a:cubicBezTo>
                    <a:pt x="395" y="20000"/>
                    <a:pt x="395" y="20000"/>
                    <a:pt x="395" y="20000"/>
                  </a:cubicBezTo>
                  <a:cubicBezTo>
                    <a:pt x="19888" y="21600"/>
                    <a:pt x="19888" y="21600"/>
                    <a:pt x="19888" y="21600"/>
                  </a:cubicBezTo>
                  <a:cubicBezTo>
                    <a:pt x="19888" y="20000"/>
                    <a:pt x="19888" y="20000"/>
                    <a:pt x="19888" y="20000"/>
                  </a:cubicBezTo>
                  <a:cubicBezTo>
                    <a:pt x="19888" y="16800"/>
                    <a:pt x="20414" y="14400"/>
                    <a:pt x="20941" y="12000"/>
                  </a:cubicBezTo>
                  <a:cubicBezTo>
                    <a:pt x="21468" y="10400"/>
                    <a:pt x="21468" y="10400"/>
                    <a:pt x="21468" y="10400"/>
                  </a:cubicBezTo>
                  <a:cubicBezTo>
                    <a:pt x="21468" y="8800"/>
                    <a:pt x="21468" y="7200"/>
                    <a:pt x="20941" y="56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7" name="Shape 927"/>
            <p:cNvSpPr/>
            <p:nvPr/>
          </p:nvSpPr>
          <p:spPr>
            <a:xfrm>
              <a:off x="5710208" y="1395876"/>
              <a:ext cx="1527673" cy="1958484"/>
            </a:xfrm>
            <a:custGeom>
              <a:avLst/>
              <a:gdLst/>
              <a:ahLst/>
              <a:cxnLst>
                <a:cxn ang="0">
                  <a:pos x="wd2" y="hd2"/>
                </a:cxn>
                <a:cxn ang="5400000">
                  <a:pos x="wd2" y="hd2"/>
                </a:cxn>
                <a:cxn ang="10800000">
                  <a:pos x="wd2" y="hd2"/>
                </a:cxn>
                <a:cxn ang="16200000">
                  <a:pos x="wd2" y="hd2"/>
                </a:cxn>
              </a:cxnLst>
              <a:rect l="0" t="0" r="r" b="b"/>
              <a:pathLst>
                <a:path w="21447" h="21600" extrusionOk="0">
                  <a:moveTo>
                    <a:pt x="21392" y="4216"/>
                  </a:moveTo>
                  <a:cubicBezTo>
                    <a:pt x="21392" y="4164"/>
                    <a:pt x="21392" y="4164"/>
                    <a:pt x="21392" y="4164"/>
                  </a:cubicBezTo>
                  <a:cubicBezTo>
                    <a:pt x="21322" y="4112"/>
                    <a:pt x="21322" y="4112"/>
                    <a:pt x="21322" y="4112"/>
                  </a:cubicBezTo>
                  <a:cubicBezTo>
                    <a:pt x="21183" y="4112"/>
                    <a:pt x="21114" y="4060"/>
                    <a:pt x="21044" y="4060"/>
                  </a:cubicBezTo>
                  <a:cubicBezTo>
                    <a:pt x="20975" y="4112"/>
                    <a:pt x="20975" y="4112"/>
                    <a:pt x="20975" y="4112"/>
                  </a:cubicBezTo>
                  <a:lnTo>
                    <a:pt x="20975" y="4112"/>
                  </a:lnTo>
                  <a:cubicBezTo>
                    <a:pt x="20905" y="4112"/>
                    <a:pt x="20836" y="4164"/>
                    <a:pt x="20836" y="4164"/>
                  </a:cubicBezTo>
                  <a:cubicBezTo>
                    <a:pt x="20767" y="4164"/>
                    <a:pt x="20767" y="4164"/>
                    <a:pt x="20767" y="4164"/>
                  </a:cubicBezTo>
                  <a:lnTo>
                    <a:pt x="20697" y="4164"/>
                  </a:lnTo>
                  <a:lnTo>
                    <a:pt x="20628" y="4164"/>
                  </a:lnTo>
                  <a:cubicBezTo>
                    <a:pt x="20558" y="4164"/>
                    <a:pt x="20419" y="4164"/>
                    <a:pt x="20280" y="4112"/>
                  </a:cubicBezTo>
                  <a:cubicBezTo>
                    <a:pt x="20211" y="4112"/>
                    <a:pt x="20072" y="4112"/>
                    <a:pt x="20003" y="4060"/>
                  </a:cubicBezTo>
                  <a:cubicBezTo>
                    <a:pt x="19864" y="4060"/>
                    <a:pt x="19725" y="4060"/>
                    <a:pt x="19586" y="4008"/>
                  </a:cubicBezTo>
                  <a:cubicBezTo>
                    <a:pt x="19447" y="3956"/>
                    <a:pt x="19308" y="3904"/>
                    <a:pt x="19169" y="3800"/>
                  </a:cubicBezTo>
                  <a:cubicBezTo>
                    <a:pt x="19100" y="3800"/>
                    <a:pt x="19030" y="3747"/>
                    <a:pt x="18961" y="3695"/>
                  </a:cubicBezTo>
                  <a:cubicBezTo>
                    <a:pt x="18822" y="3643"/>
                    <a:pt x="18683" y="3591"/>
                    <a:pt x="18544" y="3591"/>
                  </a:cubicBezTo>
                  <a:cubicBezTo>
                    <a:pt x="18475" y="3539"/>
                    <a:pt x="18336" y="3539"/>
                    <a:pt x="18266" y="3487"/>
                  </a:cubicBezTo>
                  <a:cubicBezTo>
                    <a:pt x="18197" y="3435"/>
                    <a:pt x="18127" y="3383"/>
                    <a:pt x="17988" y="3383"/>
                  </a:cubicBezTo>
                  <a:cubicBezTo>
                    <a:pt x="17850" y="3279"/>
                    <a:pt x="17711" y="3227"/>
                    <a:pt x="17502" y="3175"/>
                  </a:cubicBezTo>
                  <a:cubicBezTo>
                    <a:pt x="17433" y="3175"/>
                    <a:pt x="17294" y="3123"/>
                    <a:pt x="17224" y="3123"/>
                  </a:cubicBezTo>
                  <a:cubicBezTo>
                    <a:pt x="16947" y="3019"/>
                    <a:pt x="16738" y="2967"/>
                    <a:pt x="16460" y="2967"/>
                  </a:cubicBezTo>
                  <a:lnTo>
                    <a:pt x="16460" y="2967"/>
                  </a:lnTo>
                  <a:cubicBezTo>
                    <a:pt x="16391" y="2915"/>
                    <a:pt x="16322" y="2915"/>
                    <a:pt x="16252" y="2915"/>
                  </a:cubicBezTo>
                  <a:cubicBezTo>
                    <a:pt x="16044" y="2915"/>
                    <a:pt x="15974" y="3019"/>
                    <a:pt x="15905" y="3071"/>
                  </a:cubicBezTo>
                  <a:cubicBezTo>
                    <a:pt x="15905" y="3123"/>
                    <a:pt x="15905" y="3175"/>
                    <a:pt x="15905" y="3227"/>
                  </a:cubicBezTo>
                  <a:lnTo>
                    <a:pt x="15905" y="3279"/>
                  </a:lnTo>
                  <a:cubicBezTo>
                    <a:pt x="15905" y="3279"/>
                    <a:pt x="15766" y="3331"/>
                    <a:pt x="15696" y="3331"/>
                  </a:cubicBezTo>
                  <a:cubicBezTo>
                    <a:pt x="15627" y="3331"/>
                    <a:pt x="15627" y="3331"/>
                    <a:pt x="15627" y="3331"/>
                  </a:cubicBezTo>
                  <a:cubicBezTo>
                    <a:pt x="15419" y="3331"/>
                    <a:pt x="15280" y="3331"/>
                    <a:pt x="15071" y="3435"/>
                  </a:cubicBezTo>
                  <a:cubicBezTo>
                    <a:pt x="14932" y="3487"/>
                    <a:pt x="14863" y="3487"/>
                    <a:pt x="14724" y="3539"/>
                  </a:cubicBezTo>
                  <a:cubicBezTo>
                    <a:pt x="14655" y="3539"/>
                    <a:pt x="14585" y="3539"/>
                    <a:pt x="14585" y="3539"/>
                  </a:cubicBezTo>
                  <a:cubicBezTo>
                    <a:pt x="14377" y="3591"/>
                    <a:pt x="14307" y="3643"/>
                    <a:pt x="14238" y="3695"/>
                  </a:cubicBezTo>
                  <a:cubicBezTo>
                    <a:pt x="14168" y="3747"/>
                    <a:pt x="14168" y="3747"/>
                    <a:pt x="14099" y="3800"/>
                  </a:cubicBezTo>
                  <a:cubicBezTo>
                    <a:pt x="14099" y="3800"/>
                    <a:pt x="14030" y="3852"/>
                    <a:pt x="13960" y="3852"/>
                  </a:cubicBezTo>
                  <a:cubicBezTo>
                    <a:pt x="13960" y="3904"/>
                    <a:pt x="13891" y="3956"/>
                    <a:pt x="13891" y="3956"/>
                  </a:cubicBezTo>
                  <a:cubicBezTo>
                    <a:pt x="13891" y="3800"/>
                    <a:pt x="13960" y="3747"/>
                    <a:pt x="14099" y="3643"/>
                  </a:cubicBezTo>
                  <a:cubicBezTo>
                    <a:pt x="14168" y="3591"/>
                    <a:pt x="14168" y="3591"/>
                    <a:pt x="14168" y="3591"/>
                  </a:cubicBezTo>
                  <a:cubicBezTo>
                    <a:pt x="14377" y="3435"/>
                    <a:pt x="14377" y="3279"/>
                    <a:pt x="14307" y="3175"/>
                  </a:cubicBezTo>
                  <a:cubicBezTo>
                    <a:pt x="14307" y="3071"/>
                    <a:pt x="14168" y="3019"/>
                    <a:pt x="13960" y="3019"/>
                  </a:cubicBezTo>
                  <a:cubicBezTo>
                    <a:pt x="13960" y="3019"/>
                    <a:pt x="13891" y="3019"/>
                    <a:pt x="13821" y="3019"/>
                  </a:cubicBezTo>
                  <a:cubicBezTo>
                    <a:pt x="13543" y="3071"/>
                    <a:pt x="13335" y="3227"/>
                    <a:pt x="13266" y="3539"/>
                  </a:cubicBezTo>
                  <a:cubicBezTo>
                    <a:pt x="13196" y="3643"/>
                    <a:pt x="13127" y="3747"/>
                    <a:pt x="13127" y="3904"/>
                  </a:cubicBezTo>
                  <a:cubicBezTo>
                    <a:pt x="13057" y="3956"/>
                    <a:pt x="13057" y="4008"/>
                    <a:pt x="12988" y="4060"/>
                  </a:cubicBezTo>
                  <a:cubicBezTo>
                    <a:pt x="12988" y="4112"/>
                    <a:pt x="12988" y="4112"/>
                    <a:pt x="12988" y="4112"/>
                  </a:cubicBezTo>
                  <a:cubicBezTo>
                    <a:pt x="12918" y="4320"/>
                    <a:pt x="12849" y="4372"/>
                    <a:pt x="12641" y="4424"/>
                  </a:cubicBezTo>
                  <a:cubicBezTo>
                    <a:pt x="12502" y="4528"/>
                    <a:pt x="12432" y="4528"/>
                    <a:pt x="12363" y="4528"/>
                  </a:cubicBezTo>
                  <a:lnTo>
                    <a:pt x="12363" y="4528"/>
                  </a:lnTo>
                  <a:cubicBezTo>
                    <a:pt x="12363" y="4528"/>
                    <a:pt x="12293" y="4528"/>
                    <a:pt x="12293" y="4424"/>
                  </a:cubicBezTo>
                  <a:cubicBezTo>
                    <a:pt x="12293" y="4164"/>
                    <a:pt x="12432" y="3800"/>
                    <a:pt x="12779" y="3383"/>
                  </a:cubicBezTo>
                  <a:cubicBezTo>
                    <a:pt x="12849" y="3279"/>
                    <a:pt x="12918" y="3279"/>
                    <a:pt x="12988" y="3227"/>
                  </a:cubicBezTo>
                  <a:cubicBezTo>
                    <a:pt x="13127" y="3175"/>
                    <a:pt x="13266" y="3123"/>
                    <a:pt x="13335" y="3071"/>
                  </a:cubicBezTo>
                  <a:cubicBezTo>
                    <a:pt x="13474" y="2915"/>
                    <a:pt x="13474" y="2707"/>
                    <a:pt x="13335" y="2550"/>
                  </a:cubicBezTo>
                  <a:cubicBezTo>
                    <a:pt x="13266" y="2446"/>
                    <a:pt x="13127" y="2394"/>
                    <a:pt x="12988" y="2394"/>
                  </a:cubicBezTo>
                  <a:cubicBezTo>
                    <a:pt x="12918" y="2394"/>
                    <a:pt x="12849" y="2446"/>
                    <a:pt x="12779" y="2446"/>
                  </a:cubicBezTo>
                  <a:cubicBezTo>
                    <a:pt x="12779" y="2394"/>
                    <a:pt x="12779" y="2394"/>
                    <a:pt x="12779" y="2394"/>
                  </a:cubicBezTo>
                  <a:cubicBezTo>
                    <a:pt x="12849" y="2342"/>
                    <a:pt x="12849" y="2290"/>
                    <a:pt x="12849" y="2186"/>
                  </a:cubicBezTo>
                  <a:cubicBezTo>
                    <a:pt x="12849" y="2082"/>
                    <a:pt x="12849" y="1926"/>
                    <a:pt x="12779" y="1822"/>
                  </a:cubicBezTo>
                  <a:cubicBezTo>
                    <a:pt x="12779" y="1770"/>
                    <a:pt x="12710" y="1770"/>
                    <a:pt x="12641" y="1718"/>
                  </a:cubicBezTo>
                  <a:lnTo>
                    <a:pt x="12571" y="1666"/>
                  </a:lnTo>
                  <a:cubicBezTo>
                    <a:pt x="12571" y="1613"/>
                    <a:pt x="12571" y="1613"/>
                    <a:pt x="12571" y="1613"/>
                  </a:cubicBezTo>
                  <a:cubicBezTo>
                    <a:pt x="12502" y="1613"/>
                    <a:pt x="12502" y="1613"/>
                    <a:pt x="12502" y="1613"/>
                  </a:cubicBezTo>
                  <a:cubicBezTo>
                    <a:pt x="12363" y="1561"/>
                    <a:pt x="12224" y="1457"/>
                    <a:pt x="12085" y="1405"/>
                  </a:cubicBezTo>
                  <a:lnTo>
                    <a:pt x="12085" y="1353"/>
                  </a:lnTo>
                  <a:cubicBezTo>
                    <a:pt x="12085" y="1301"/>
                    <a:pt x="12085" y="1249"/>
                    <a:pt x="12015" y="1197"/>
                  </a:cubicBezTo>
                  <a:cubicBezTo>
                    <a:pt x="11946" y="1145"/>
                    <a:pt x="11877" y="1145"/>
                    <a:pt x="11807" y="1093"/>
                  </a:cubicBezTo>
                  <a:cubicBezTo>
                    <a:pt x="11807" y="1093"/>
                    <a:pt x="11738" y="1093"/>
                    <a:pt x="11738" y="1041"/>
                  </a:cubicBezTo>
                  <a:lnTo>
                    <a:pt x="11668" y="1041"/>
                  </a:lnTo>
                  <a:cubicBezTo>
                    <a:pt x="11599" y="989"/>
                    <a:pt x="11529" y="989"/>
                    <a:pt x="11529" y="937"/>
                  </a:cubicBezTo>
                  <a:lnTo>
                    <a:pt x="11529" y="937"/>
                  </a:lnTo>
                  <a:cubicBezTo>
                    <a:pt x="11529" y="885"/>
                    <a:pt x="11460" y="833"/>
                    <a:pt x="11460" y="833"/>
                  </a:cubicBezTo>
                  <a:cubicBezTo>
                    <a:pt x="11321" y="729"/>
                    <a:pt x="11182" y="625"/>
                    <a:pt x="11043" y="625"/>
                  </a:cubicBezTo>
                  <a:cubicBezTo>
                    <a:pt x="10974" y="625"/>
                    <a:pt x="10904" y="677"/>
                    <a:pt x="10835" y="677"/>
                  </a:cubicBezTo>
                  <a:cubicBezTo>
                    <a:pt x="10765" y="729"/>
                    <a:pt x="10765" y="729"/>
                    <a:pt x="10696" y="781"/>
                  </a:cubicBezTo>
                  <a:cubicBezTo>
                    <a:pt x="10696" y="781"/>
                    <a:pt x="10626" y="781"/>
                    <a:pt x="10626" y="833"/>
                  </a:cubicBezTo>
                  <a:lnTo>
                    <a:pt x="10557" y="833"/>
                  </a:lnTo>
                  <a:cubicBezTo>
                    <a:pt x="10487" y="833"/>
                    <a:pt x="10418" y="885"/>
                    <a:pt x="10418" y="937"/>
                  </a:cubicBezTo>
                  <a:cubicBezTo>
                    <a:pt x="10349" y="989"/>
                    <a:pt x="10349" y="1093"/>
                    <a:pt x="10349" y="1197"/>
                  </a:cubicBezTo>
                  <a:cubicBezTo>
                    <a:pt x="10349" y="1249"/>
                    <a:pt x="10349" y="1301"/>
                    <a:pt x="10349" y="1353"/>
                  </a:cubicBezTo>
                  <a:cubicBezTo>
                    <a:pt x="10349" y="1301"/>
                    <a:pt x="10349" y="1249"/>
                    <a:pt x="10349" y="1249"/>
                  </a:cubicBezTo>
                  <a:cubicBezTo>
                    <a:pt x="10279" y="1197"/>
                    <a:pt x="10279" y="1197"/>
                    <a:pt x="10279" y="1145"/>
                  </a:cubicBezTo>
                  <a:cubicBezTo>
                    <a:pt x="10279" y="1041"/>
                    <a:pt x="10210" y="937"/>
                    <a:pt x="10071" y="833"/>
                  </a:cubicBezTo>
                  <a:cubicBezTo>
                    <a:pt x="10071" y="781"/>
                    <a:pt x="10071" y="729"/>
                    <a:pt x="10001" y="677"/>
                  </a:cubicBezTo>
                  <a:cubicBezTo>
                    <a:pt x="10001" y="625"/>
                    <a:pt x="10001" y="520"/>
                    <a:pt x="9862" y="416"/>
                  </a:cubicBezTo>
                  <a:cubicBezTo>
                    <a:pt x="9793" y="364"/>
                    <a:pt x="9585" y="312"/>
                    <a:pt x="9515" y="312"/>
                  </a:cubicBezTo>
                  <a:cubicBezTo>
                    <a:pt x="9307" y="312"/>
                    <a:pt x="9307" y="312"/>
                    <a:pt x="9307" y="312"/>
                  </a:cubicBezTo>
                  <a:lnTo>
                    <a:pt x="9237" y="312"/>
                  </a:lnTo>
                  <a:cubicBezTo>
                    <a:pt x="9098" y="312"/>
                    <a:pt x="8959" y="260"/>
                    <a:pt x="8821" y="208"/>
                  </a:cubicBezTo>
                  <a:cubicBezTo>
                    <a:pt x="8821" y="208"/>
                    <a:pt x="8751" y="156"/>
                    <a:pt x="8682" y="156"/>
                  </a:cubicBezTo>
                  <a:cubicBezTo>
                    <a:pt x="8543" y="104"/>
                    <a:pt x="8404" y="52"/>
                    <a:pt x="8265" y="52"/>
                  </a:cubicBezTo>
                  <a:cubicBezTo>
                    <a:pt x="8195" y="52"/>
                    <a:pt x="8126" y="52"/>
                    <a:pt x="8057" y="0"/>
                  </a:cubicBezTo>
                  <a:cubicBezTo>
                    <a:pt x="7918" y="0"/>
                    <a:pt x="7918" y="0"/>
                    <a:pt x="7918" y="0"/>
                  </a:cubicBezTo>
                  <a:cubicBezTo>
                    <a:pt x="7918" y="104"/>
                    <a:pt x="7918" y="104"/>
                    <a:pt x="7918" y="104"/>
                  </a:cubicBezTo>
                  <a:cubicBezTo>
                    <a:pt x="7848" y="260"/>
                    <a:pt x="7779" y="364"/>
                    <a:pt x="7709" y="520"/>
                  </a:cubicBezTo>
                  <a:cubicBezTo>
                    <a:pt x="7709" y="625"/>
                    <a:pt x="7640" y="729"/>
                    <a:pt x="7640" y="833"/>
                  </a:cubicBezTo>
                  <a:cubicBezTo>
                    <a:pt x="7570" y="937"/>
                    <a:pt x="7570" y="989"/>
                    <a:pt x="7501" y="1093"/>
                  </a:cubicBezTo>
                  <a:cubicBezTo>
                    <a:pt x="7432" y="1197"/>
                    <a:pt x="7362" y="1301"/>
                    <a:pt x="7362" y="1353"/>
                  </a:cubicBezTo>
                  <a:cubicBezTo>
                    <a:pt x="7362" y="1457"/>
                    <a:pt x="7432" y="1561"/>
                    <a:pt x="7432" y="1613"/>
                  </a:cubicBezTo>
                  <a:cubicBezTo>
                    <a:pt x="7432" y="1718"/>
                    <a:pt x="7501" y="1822"/>
                    <a:pt x="7501" y="1926"/>
                  </a:cubicBezTo>
                  <a:cubicBezTo>
                    <a:pt x="7432" y="2082"/>
                    <a:pt x="7293" y="2186"/>
                    <a:pt x="7223" y="2238"/>
                  </a:cubicBezTo>
                  <a:cubicBezTo>
                    <a:pt x="7154" y="2290"/>
                    <a:pt x="7084" y="2342"/>
                    <a:pt x="7015" y="2394"/>
                  </a:cubicBezTo>
                  <a:cubicBezTo>
                    <a:pt x="6876" y="2498"/>
                    <a:pt x="6876" y="2654"/>
                    <a:pt x="6806" y="2759"/>
                  </a:cubicBezTo>
                  <a:cubicBezTo>
                    <a:pt x="6806" y="2811"/>
                    <a:pt x="6806" y="2863"/>
                    <a:pt x="6737" y="2967"/>
                  </a:cubicBezTo>
                  <a:cubicBezTo>
                    <a:pt x="6668" y="3123"/>
                    <a:pt x="6529" y="3227"/>
                    <a:pt x="6390" y="3383"/>
                  </a:cubicBezTo>
                  <a:cubicBezTo>
                    <a:pt x="6251" y="3487"/>
                    <a:pt x="6112" y="3643"/>
                    <a:pt x="6112" y="3852"/>
                  </a:cubicBezTo>
                  <a:cubicBezTo>
                    <a:pt x="6042" y="3904"/>
                    <a:pt x="6042" y="3956"/>
                    <a:pt x="6042" y="4060"/>
                  </a:cubicBezTo>
                  <a:cubicBezTo>
                    <a:pt x="6042" y="4164"/>
                    <a:pt x="6042" y="4268"/>
                    <a:pt x="5973" y="4424"/>
                  </a:cubicBezTo>
                  <a:cubicBezTo>
                    <a:pt x="5834" y="4632"/>
                    <a:pt x="5695" y="4788"/>
                    <a:pt x="5556" y="4893"/>
                  </a:cubicBezTo>
                  <a:cubicBezTo>
                    <a:pt x="5487" y="4945"/>
                    <a:pt x="5417" y="4997"/>
                    <a:pt x="5348" y="5101"/>
                  </a:cubicBezTo>
                  <a:cubicBezTo>
                    <a:pt x="5209" y="5205"/>
                    <a:pt x="5001" y="5309"/>
                    <a:pt x="4931" y="5465"/>
                  </a:cubicBezTo>
                  <a:cubicBezTo>
                    <a:pt x="4792" y="5621"/>
                    <a:pt x="4723" y="5725"/>
                    <a:pt x="4723" y="5881"/>
                  </a:cubicBezTo>
                  <a:cubicBezTo>
                    <a:pt x="4723" y="5933"/>
                    <a:pt x="4723" y="6038"/>
                    <a:pt x="4653" y="6090"/>
                  </a:cubicBezTo>
                  <a:cubicBezTo>
                    <a:pt x="4653" y="6194"/>
                    <a:pt x="4584" y="6246"/>
                    <a:pt x="4514" y="6350"/>
                  </a:cubicBezTo>
                  <a:cubicBezTo>
                    <a:pt x="4445" y="6350"/>
                    <a:pt x="4445" y="6402"/>
                    <a:pt x="4445" y="6454"/>
                  </a:cubicBezTo>
                  <a:cubicBezTo>
                    <a:pt x="4376" y="6506"/>
                    <a:pt x="4237" y="6558"/>
                    <a:pt x="4167" y="6558"/>
                  </a:cubicBezTo>
                  <a:cubicBezTo>
                    <a:pt x="4028" y="6610"/>
                    <a:pt x="3889" y="6662"/>
                    <a:pt x="3889" y="6766"/>
                  </a:cubicBezTo>
                  <a:cubicBezTo>
                    <a:pt x="3820" y="6818"/>
                    <a:pt x="3820" y="6870"/>
                    <a:pt x="3820" y="6922"/>
                  </a:cubicBezTo>
                  <a:cubicBezTo>
                    <a:pt x="3820" y="7027"/>
                    <a:pt x="3820" y="7131"/>
                    <a:pt x="3681" y="7183"/>
                  </a:cubicBezTo>
                  <a:cubicBezTo>
                    <a:pt x="3473" y="7287"/>
                    <a:pt x="3334" y="7443"/>
                    <a:pt x="3195" y="7599"/>
                  </a:cubicBezTo>
                  <a:cubicBezTo>
                    <a:pt x="3125" y="7651"/>
                    <a:pt x="3125" y="7703"/>
                    <a:pt x="3056" y="7755"/>
                  </a:cubicBezTo>
                  <a:cubicBezTo>
                    <a:pt x="3056" y="7807"/>
                    <a:pt x="2986" y="7859"/>
                    <a:pt x="2986" y="7911"/>
                  </a:cubicBezTo>
                  <a:cubicBezTo>
                    <a:pt x="2848" y="7963"/>
                    <a:pt x="2848" y="7963"/>
                    <a:pt x="2848" y="7963"/>
                  </a:cubicBezTo>
                  <a:cubicBezTo>
                    <a:pt x="2778" y="7963"/>
                    <a:pt x="2778" y="7963"/>
                    <a:pt x="2778" y="7963"/>
                  </a:cubicBezTo>
                  <a:cubicBezTo>
                    <a:pt x="2709" y="7963"/>
                    <a:pt x="2709" y="7963"/>
                    <a:pt x="2639" y="7963"/>
                  </a:cubicBezTo>
                  <a:lnTo>
                    <a:pt x="2570" y="7963"/>
                  </a:lnTo>
                  <a:cubicBezTo>
                    <a:pt x="2361" y="7963"/>
                    <a:pt x="2084" y="8015"/>
                    <a:pt x="1875" y="8120"/>
                  </a:cubicBezTo>
                  <a:cubicBezTo>
                    <a:pt x="1736" y="8172"/>
                    <a:pt x="1667" y="8224"/>
                    <a:pt x="1597" y="8328"/>
                  </a:cubicBezTo>
                  <a:cubicBezTo>
                    <a:pt x="1459" y="8432"/>
                    <a:pt x="1389" y="8484"/>
                    <a:pt x="1250" y="8536"/>
                  </a:cubicBezTo>
                  <a:cubicBezTo>
                    <a:pt x="1042" y="8692"/>
                    <a:pt x="764" y="8796"/>
                    <a:pt x="556" y="8900"/>
                  </a:cubicBezTo>
                  <a:cubicBezTo>
                    <a:pt x="417" y="9004"/>
                    <a:pt x="417" y="9004"/>
                    <a:pt x="417" y="9004"/>
                  </a:cubicBezTo>
                  <a:cubicBezTo>
                    <a:pt x="347" y="9004"/>
                    <a:pt x="278" y="9056"/>
                    <a:pt x="208" y="9108"/>
                  </a:cubicBezTo>
                  <a:cubicBezTo>
                    <a:pt x="0" y="9265"/>
                    <a:pt x="0" y="9265"/>
                    <a:pt x="0" y="9265"/>
                  </a:cubicBezTo>
                  <a:cubicBezTo>
                    <a:pt x="347" y="9265"/>
                    <a:pt x="347" y="9265"/>
                    <a:pt x="347" y="9265"/>
                  </a:cubicBezTo>
                  <a:lnTo>
                    <a:pt x="347" y="9265"/>
                  </a:lnTo>
                  <a:cubicBezTo>
                    <a:pt x="417" y="9265"/>
                    <a:pt x="417" y="9265"/>
                    <a:pt x="486" y="9265"/>
                  </a:cubicBezTo>
                  <a:lnTo>
                    <a:pt x="556" y="9265"/>
                  </a:lnTo>
                  <a:cubicBezTo>
                    <a:pt x="695" y="9265"/>
                    <a:pt x="764" y="9265"/>
                    <a:pt x="833" y="9317"/>
                  </a:cubicBezTo>
                  <a:cubicBezTo>
                    <a:pt x="903" y="9317"/>
                    <a:pt x="972" y="9369"/>
                    <a:pt x="972" y="9421"/>
                  </a:cubicBezTo>
                  <a:cubicBezTo>
                    <a:pt x="1042" y="9473"/>
                    <a:pt x="1111" y="9525"/>
                    <a:pt x="1250" y="9577"/>
                  </a:cubicBezTo>
                  <a:cubicBezTo>
                    <a:pt x="1250" y="9577"/>
                    <a:pt x="1250" y="9577"/>
                    <a:pt x="1320" y="9577"/>
                  </a:cubicBezTo>
                  <a:cubicBezTo>
                    <a:pt x="1389" y="9577"/>
                    <a:pt x="1459" y="9525"/>
                    <a:pt x="1528" y="9473"/>
                  </a:cubicBezTo>
                  <a:cubicBezTo>
                    <a:pt x="1597" y="9473"/>
                    <a:pt x="1667" y="9421"/>
                    <a:pt x="1806" y="9421"/>
                  </a:cubicBezTo>
                  <a:cubicBezTo>
                    <a:pt x="1945" y="9421"/>
                    <a:pt x="2014" y="9473"/>
                    <a:pt x="2084" y="9577"/>
                  </a:cubicBezTo>
                  <a:cubicBezTo>
                    <a:pt x="2084" y="9629"/>
                    <a:pt x="2084" y="9681"/>
                    <a:pt x="2153" y="9733"/>
                  </a:cubicBezTo>
                  <a:cubicBezTo>
                    <a:pt x="2223" y="9889"/>
                    <a:pt x="2361" y="9889"/>
                    <a:pt x="2500" y="9889"/>
                  </a:cubicBezTo>
                  <a:cubicBezTo>
                    <a:pt x="2639" y="9889"/>
                    <a:pt x="2709" y="9889"/>
                    <a:pt x="2848" y="9941"/>
                  </a:cubicBezTo>
                  <a:cubicBezTo>
                    <a:pt x="2986" y="9993"/>
                    <a:pt x="3195" y="10201"/>
                    <a:pt x="3334" y="10306"/>
                  </a:cubicBezTo>
                  <a:cubicBezTo>
                    <a:pt x="3542" y="10618"/>
                    <a:pt x="3473" y="10826"/>
                    <a:pt x="3403" y="11086"/>
                  </a:cubicBezTo>
                  <a:cubicBezTo>
                    <a:pt x="3403" y="11190"/>
                    <a:pt x="3403" y="11294"/>
                    <a:pt x="3403" y="11399"/>
                  </a:cubicBezTo>
                  <a:cubicBezTo>
                    <a:pt x="3334" y="11503"/>
                    <a:pt x="3403" y="11607"/>
                    <a:pt x="3473" y="11711"/>
                  </a:cubicBezTo>
                  <a:cubicBezTo>
                    <a:pt x="3473" y="11815"/>
                    <a:pt x="3542" y="11867"/>
                    <a:pt x="3542" y="11971"/>
                  </a:cubicBezTo>
                  <a:cubicBezTo>
                    <a:pt x="3542" y="12127"/>
                    <a:pt x="3473" y="12283"/>
                    <a:pt x="3403" y="12440"/>
                  </a:cubicBezTo>
                  <a:cubicBezTo>
                    <a:pt x="3334" y="12492"/>
                    <a:pt x="3334" y="12492"/>
                    <a:pt x="3334" y="12492"/>
                  </a:cubicBezTo>
                  <a:cubicBezTo>
                    <a:pt x="3264" y="12648"/>
                    <a:pt x="3264" y="12856"/>
                    <a:pt x="3195" y="13064"/>
                  </a:cubicBezTo>
                  <a:cubicBezTo>
                    <a:pt x="3195" y="13220"/>
                    <a:pt x="3125" y="13428"/>
                    <a:pt x="3056" y="13637"/>
                  </a:cubicBezTo>
                  <a:cubicBezTo>
                    <a:pt x="2986" y="13689"/>
                    <a:pt x="2917" y="13793"/>
                    <a:pt x="2778" y="13845"/>
                  </a:cubicBezTo>
                  <a:cubicBezTo>
                    <a:pt x="2709" y="13897"/>
                    <a:pt x="2570" y="13949"/>
                    <a:pt x="2570" y="14053"/>
                  </a:cubicBezTo>
                  <a:cubicBezTo>
                    <a:pt x="2500" y="14105"/>
                    <a:pt x="2500" y="14157"/>
                    <a:pt x="2500" y="14157"/>
                  </a:cubicBezTo>
                  <a:cubicBezTo>
                    <a:pt x="2500" y="14209"/>
                    <a:pt x="2500" y="14209"/>
                    <a:pt x="2500" y="14209"/>
                  </a:cubicBezTo>
                  <a:lnTo>
                    <a:pt x="2500" y="14209"/>
                  </a:lnTo>
                  <a:cubicBezTo>
                    <a:pt x="2570" y="14261"/>
                    <a:pt x="2709" y="14261"/>
                    <a:pt x="2917" y="14261"/>
                  </a:cubicBezTo>
                  <a:cubicBezTo>
                    <a:pt x="2986" y="14261"/>
                    <a:pt x="2986" y="14261"/>
                    <a:pt x="2986" y="14261"/>
                  </a:cubicBezTo>
                  <a:cubicBezTo>
                    <a:pt x="2986" y="14157"/>
                    <a:pt x="2986" y="14157"/>
                    <a:pt x="2986" y="14157"/>
                  </a:cubicBezTo>
                  <a:cubicBezTo>
                    <a:pt x="2986" y="14313"/>
                    <a:pt x="2986" y="14313"/>
                    <a:pt x="2986" y="14313"/>
                  </a:cubicBezTo>
                  <a:cubicBezTo>
                    <a:pt x="3056" y="14365"/>
                    <a:pt x="3056" y="14417"/>
                    <a:pt x="3056" y="14469"/>
                  </a:cubicBezTo>
                  <a:cubicBezTo>
                    <a:pt x="2986" y="14626"/>
                    <a:pt x="2986" y="14730"/>
                    <a:pt x="3125" y="14886"/>
                  </a:cubicBezTo>
                  <a:cubicBezTo>
                    <a:pt x="3125" y="14990"/>
                    <a:pt x="3264" y="15042"/>
                    <a:pt x="3403" y="15146"/>
                  </a:cubicBezTo>
                  <a:cubicBezTo>
                    <a:pt x="3403" y="15198"/>
                    <a:pt x="3473" y="15250"/>
                    <a:pt x="3542" y="15302"/>
                  </a:cubicBezTo>
                  <a:cubicBezTo>
                    <a:pt x="3612" y="15354"/>
                    <a:pt x="3612" y="15406"/>
                    <a:pt x="3681" y="15510"/>
                  </a:cubicBezTo>
                  <a:cubicBezTo>
                    <a:pt x="3889" y="15667"/>
                    <a:pt x="4098" y="15875"/>
                    <a:pt x="4376" y="16031"/>
                  </a:cubicBezTo>
                  <a:cubicBezTo>
                    <a:pt x="4445" y="16083"/>
                    <a:pt x="4514" y="16135"/>
                    <a:pt x="4584" y="16135"/>
                  </a:cubicBezTo>
                  <a:cubicBezTo>
                    <a:pt x="4653" y="16135"/>
                    <a:pt x="4723" y="16083"/>
                    <a:pt x="4862" y="16031"/>
                  </a:cubicBezTo>
                  <a:cubicBezTo>
                    <a:pt x="4931" y="15979"/>
                    <a:pt x="5001" y="15979"/>
                    <a:pt x="5140" y="15927"/>
                  </a:cubicBezTo>
                  <a:cubicBezTo>
                    <a:pt x="5278" y="15927"/>
                    <a:pt x="5487" y="15875"/>
                    <a:pt x="5695" y="15875"/>
                  </a:cubicBezTo>
                  <a:cubicBezTo>
                    <a:pt x="5834" y="15875"/>
                    <a:pt x="5904" y="15875"/>
                    <a:pt x="5973" y="15927"/>
                  </a:cubicBezTo>
                  <a:cubicBezTo>
                    <a:pt x="6320" y="16031"/>
                    <a:pt x="6251" y="16239"/>
                    <a:pt x="6181" y="16395"/>
                  </a:cubicBezTo>
                  <a:cubicBezTo>
                    <a:pt x="6112" y="16551"/>
                    <a:pt x="6112" y="16707"/>
                    <a:pt x="6112" y="16916"/>
                  </a:cubicBezTo>
                  <a:cubicBezTo>
                    <a:pt x="6112" y="16968"/>
                    <a:pt x="6112" y="17020"/>
                    <a:pt x="6042" y="17124"/>
                  </a:cubicBezTo>
                  <a:cubicBezTo>
                    <a:pt x="5973" y="17124"/>
                    <a:pt x="5904" y="17072"/>
                    <a:pt x="5904" y="17072"/>
                  </a:cubicBezTo>
                  <a:cubicBezTo>
                    <a:pt x="5278" y="17072"/>
                    <a:pt x="4931" y="17332"/>
                    <a:pt x="4792" y="17696"/>
                  </a:cubicBezTo>
                  <a:cubicBezTo>
                    <a:pt x="4792" y="17748"/>
                    <a:pt x="4792" y="17800"/>
                    <a:pt x="4792" y="17853"/>
                  </a:cubicBezTo>
                  <a:cubicBezTo>
                    <a:pt x="4792" y="17905"/>
                    <a:pt x="4792" y="18009"/>
                    <a:pt x="4792" y="18061"/>
                  </a:cubicBezTo>
                  <a:cubicBezTo>
                    <a:pt x="4723" y="18165"/>
                    <a:pt x="4653" y="18165"/>
                    <a:pt x="4514" y="18217"/>
                  </a:cubicBezTo>
                  <a:cubicBezTo>
                    <a:pt x="4514" y="18217"/>
                    <a:pt x="4445" y="18269"/>
                    <a:pt x="4376" y="18269"/>
                  </a:cubicBezTo>
                  <a:cubicBezTo>
                    <a:pt x="4306" y="18321"/>
                    <a:pt x="4237" y="18373"/>
                    <a:pt x="4237" y="18425"/>
                  </a:cubicBezTo>
                  <a:cubicBezTo>
                    <a:pt x="4167" y="18529"/>
                    <a:pt x="4167" y="18529"/>
                    <a:pt x="4167" y="18529"/>
                  </a:cubicBezTo>
                  <a:cubicBezTo>
                    <a:pt x="4306" y="18581"/>
                    <a:pt x="4306" y="18581"/>
                    <a:pt x="4306" y="18581"/>
                  </a:cubicBezTo>
                  <a:cubicBezTo>
                    <a:pt x="4376" y="18581"/>
                    <a:pt x="4376" y="18581"/>
                    <a:pt x="4376" y="18581"/>
                  </a:cubicBezTo>
                  <a:lnTo>
                    <a:pt x="4376" y="18581"/>
                  </a:lnTo>
                  <a:cubicBezTo>
                    <a:pt x="4376" y="18581"/>
                    <a:pt x="4445" y="18581"/>
                    <a:pt x="4514" y="18529"/>
                  </a:cubicBezTo>
                  <a:cubicBezTo>
                    <a:pt x="4514" y="18529"/>
                    <a:pt x="4584" y="18529"/>
                    <a:pt x="4653" y="18529"/>
                  </a:cubicBezTo>
                  <a:lnTo>
                    <a:pt x="4723" y="18529"/>
                  </a:lnTo>
                  <a:cubicBezTo>
                    <a:pt x="4931" y="18633"/>
                    <a:pt x="4931" y="18789"/>
                    <a:pt x="5001" y="18998"/>
                  </a:cubicBezTo>
                  <a:cubicBezTo>
                    <a:pt x="5001" y="19102"/>
                    <a:pt x="5001" y="19258"/>
                    <a:pt x="5070" y="19310"/>
                  </a:cubicBezTo>
                  <a:cubicBezTo>
                    <a:pt x="5140" y="19414"/>
                    <a:pt x="5278" y="19466"/>
                    <a:pt x="5417" y="19466"/>
                  </a:cubicBezTo>
                  <a:cubicBezTo>
                    <a:pt x="5626" y="19518"/>
                    <a:pt x="5834" y="19622"/>
                    <a:pt x="5904" y="19726"/>
                  </a:cubicBezTo>
                  <a:cubicBezTo>
                    <a:pt x="5904" y="19830"/>
                    <a:pt x="5834" y="19882"/>
                    <a:pt x="5695" y="19987"/>
                  </a:cubicBezTo>
                  <a:cubicBezTo>
                    <a:pt x="5626" y="19987"/>
                    <a:pt x="5556" y="20039"/>
                    <a:pt x="5556" y="20091"/>
                  </a:cubicBezTo>
                  <a:cubicBezTo>
                    <a:pt x="5556" y="20247"/>
                    <a:pt x="5626" y="20299"/>
                    <a:pt x="5695" y="20403"/>
                  </a:cubicBezTo>
                  <a:cubicBezTo>
                    <a:pt x="5765" y="20403"/>
                    <a:pt x="5765" y="20455"/>
                    <a:pt x="5834" y="20507"/>
                  </a:cubicBezTo>
                  <a:cubicBezTo>
                    <a:pt x="5904" y="20507"/>
                    <a:pt x="5973" y="20663"/>
                    <a:pt x="5973" y="20663"/>
                  </a:cubicBezTo>
                  <a:cubicBezTo>
                    <a:pt x="6181" y="20819"/>
                    <a:pt x="6320" y="20975"/>
                    <a:pt x="6459" y="21132"/>
                  </a:cubicBezTo>
                  <a:cubicBezTo>
                    <a:pt x="6598" y="21288"/>
                    <a:pt x="6598" y="21288"/>
                    <a:pt x="6806" y="21288"/>
                  </a:cubicBezTo>
                  <a:cubicBezTo>
                    <a:pt x="6876" y="21288"/>
                    <a:pt x="6876" y="21288"/>
                    <a:pt x="6876" y="21288"/>
                  </a:cubicBezTo>
                  <a:cubicBezTo>
                    <a:pt x="7084" y="21340"/>
                    <a:pt x="7223" y="21392"/>
                    <a:pt x="7432" y="21496"/>
                  </a:cubicBezTo>
                  <a:cubicBezTo>
                    <a:pt x="7570" y="21600"/>
                    <a:pt x="7570" y="21600"/>
                    <a:pt x="7570" y="21600"/>
                  </a:cubicBezTo>
                  <a:cubicBezTo>
                    <a:pt x="7640" y="21444"/>
                    <a:pt x="7640" y="21444"/>
                    <a:pt x="7640" y="21444"/>
                  </a:cubicBezTo>
                  <a:cubicBezTo>
                    <a:pt x="7640" y="21392"/>
                    <a:pt x="7709" y="21288"/>
                    <a:pt x="7779" y="21184"/>
                  </a:cubicBezTo>
                  <a:cubicBezTo>
                    <a:pt x="7918" y="20819"/>
                    <a:pt x="8057" y="20507"/>
                    <a:pt x="8057" y="20039"/>
                  </a:cubicBezTo>
                  <a:cubicBezTo>
                    <a:pt x="8057" y="19778"/>
                    <a:pt x="7987" y="19466"/>
                    <a:pt x="7918" y="19206"/>
                  </a:cubicBezTo>
                  <a:cubicBezTo>
                    <a:pt x="7640" y="18425"/>
                    <a:pt x="7987" y="17905"/>
                    <a:pt x="8473" y="17280"/>
                  </a:cubicBezTo>
                  <a:cubicBezTo>
                    <a:pt x="8543" y="17176"/>
                    <a:pt x="8612" y="17072"/>
                    <a:pt x="8682" y="16968"/>
                  </a:cubicBezTo>
                  <a:cubicBezTo>
                    <a:pt x="8821" y="16760"/>
                    <a:pt x="8959" y="16499"/>
                    <a:pt x="9029" y="16239"/>
                  </a:cubicBezTo>
                  <a:cubicBezTo>
                    <a:pt x="9098" y="16135"/>
                    <a:pt x="9098" y="15927"/>
                    <a:pt x="9168" y="15771"/>
                  </a:cubicBezTo>
                  <a:cubicBezTo>
                    <a:pt x="9376" y="15406"/>
                    <a:pt x="9793" y="15250"/>
                    <a:pt x="10279" y="15146"/>
                  </a:cubicBezTo>
                  <a:cubicBezTo>
                    <a:pt x="11251" y="14990"/>
                    <a:pt x="12224" y="14626"/>
                    <a:pt x="13127" y="14053"/>
                  </a:cubicBezTo>
                  <a:cubicBezTo>
                    <a:pt x="13196" y="14001"/>
                    <a:pt x="13196" y="14001"/>
                    <a:pt x="13196" y="14001"/>
                  </a:cubicBezTo>
                  <a:cubicBezTo>
                    <a:pt x="13543" y="13793"/>
                    <a:pt x="13960" y="13533"/>
                    <a:pt x="14377" y="13428"/>
                  </a:cubicBezTo>
                  <a:cubicBezTo>
                    <a:pt x="14585" y="13376"/>
                    <a:pt x="14724" y="13376"/>
                    <a:pt x="14863" y="13376"/>
                  </a:cubicBezTo>
                  <a:cubicBezTo>
                    <a:pt x="14932" y="13376"/>
                    <a:pt x="15002" y="13376"/>
                    <a:pt x="15071" y="13376"/>
                  </a:cubicBezTo>
                  <a:cubicBezTo>
                    <a:pt x="15210" y="13376"/>
                    <a:pt x="15280" y="13428"/>
                    <a:pt x="15419" y="13480"/>
                  </a:cubicBezTo>
                  <a:cubicBezTo>
                    <a:pt x="15558" y="13480"/>
                    <a:pt x="15627" y="13533"/>
                    <a:pt x="15766" y="13533"/>
                  </a:cubicBezTo>
                  <a:cubicBezTo>
                    <a:pt x="15835" y="13533"/>
                    <a:pt x="15905" y="13533"/>
                    <a:pt x="16044" y="13480"/>
                  </a:cubicBezTo>
                  <a:cubicBezTo>
                    <a:pt x="16113" y="13480"/>
                    <a:pt x="16183" y="13428"/>
                    <a:pt x="16322" y="13428"/>
                  </a:cubicBezTo>
                  <a:lnTo>
                    <a:pt x="16322" y="13428"/>
                  </a:lnTo>
                  <a:cubicBezTo>
                    <a:pt x="16391" y="13428"/>
                    <a:pt x="16530" y="13480"/>
                    <a:pt x="16599" y="13480"/>
                  </a:cubicBezTo>
                  <a:cubicBezTo>
                    <a:pt x="16669" y="13480"/>
                    <a:pt x="16669" y="13480"/>
                    <a:pt x="16669" y="13480"/>
                  </a:cubicBezTo>
                  <a:cubicBezTo>
                    <a:pt x="16669" y="13480"/>
                    <a:pt x="16738" y="13480"/>
                    <a:pt x="16808" y="13480"/>
                  </a:cubicBezTo>
                  <a:cubicBezTo>
                    <a:pt x="16877" y="13533"/>
                    <a:pt x="16947" y="13533"/>
                    <a:pt x="17016" y="13533"/>
                  </a:cubicBezTo>
                  <a:cubicBezTo>
                    <a:pt x="17294" y="13533"/>
                    <a:pt x="17433" y="13428"/>
                    <a:pt x="17572" y="13168"/>
                  </a:cubicBezTo>
                  <a:cubicBezTo>
                    <a:pt x="17711" y="12804"/>
                    <a:pt x="17919" y="12335"/>
                    <a:pt x="17363" y="12023"/>
                  </a:cubicBezTo>
                  <a:cubicBezTo>
                    <a:pt x="17363" y="12023"/>
                    <a:pt x="17363" y="11971"/>
                    <a:pt x="17294" y="11971"/>
                  </a:cubicBezTo>
                  <a:cubicBezTo>
                    <a:pt x="17155" y="11867"/>
                    <a:pt x="16947" y="11815"/>
                    <a:pt x="16947" y="11607"/>
                  </a:cubicBezTo>
                  <a:cubicBezTo>
                    <a:pt x="16877" y="11451"/>
                    <a:pt x="16947" y="11138"/>
                    <a:pt x="17016" y="10930"/>
                  </a:cubicBezTo>
                  <a:cubicBezTo>
                    <a:pt x="17086" y="10774"/>
                    <a:pt x="17294" y="10566"/>
                    <a:pt x="17433" y="10410"/>
                  </a:cubicBezTo>
                  <a:cubicBezTo>
                    <a:pt x="17502" y="10358"/>
                    <a:pt x="17572" y="10306"/>
                    <a:pt x="17711" y="10306"/>
                  </a:cubicBezTo>
                  <a:cubicBezTo>
                    <a:pt x="17780" y="10201"/>
                    <a:pt x="17919" y="10149"/>
                    <a:pt x="17988" y="10045"/>
                  </a:cubicBezTo>
                  <a:cubicBezTo>
                    <a:pt x="18058" y="9837"/>
                    <a:pt x="17919" y="9577"/>
                    <a:pt x="17850" y="9369"/>
                  </a:cubicBezTo>
                  <a:cubicBezTo>
                    <a:pt x="17711" y="9213"/>
                    <a:pt x="17641" y="9004"/>
                    <a:pt x="17641" y="8796"/>
                  </a:cubicBezTo>
                  <a:cubicBezTo>
                    <a:pt x="17641" y="8744"/>
                    <a:pt x="17711" y="8692"/>
                    <a:pt x="17711" y="8640"/>
                  </a:cubicBezTo>
                  <a:cubicBezTo>
                    <a:pt x="17711" y="8432"/>
                    <a:pt x="17780" y="8276"/>
                    <a:pt x="17711" y="8120"/>
                  </a:cubicBezTo>
                  <a:cubicBezTo>
                    <a:pt x="17711" y="8015"/>
                    <a:pt x="17641" y="7963"/>
                    <a:pt x="17572" y="7859"/>
                  </a:cubicBezTo>
                  <a:cubicBezTo>
                    <a:pt x="17502" y="7703"/>
                    <a:pt x="17433" y="7599"/>
                    <a:pt x="17502" y="7443"/>
                  </a:cubicBezTo>
                  <a:cubicBezTo>
                    <a:pt x="17502" y="7391"/>
                    <a:pt x="17572" y="7339"/>
                    <a:pt x="17641" y="7287"/>
                  </a:cubicBezTo>
                  <a:cubicBezTo>
                    <a:pt x="17711" y="7287"/>
                    <a:pt x="17711" y="7235"/>
                    <a:pt x="17780" y="7235"/>
                  </a:cubicBezTo>
                  <a:cubicBezTo>
                    <a:pt x="17850" y="7183"/>
                    <a:pt x="17850" y="7183"/>
                    <a:pt x="17850" y="7183"/>
                  </a:cubicBezTo>
                  <a:cubicBezTo>
                    <a:pt x="18058" y="6974"/>
                    <a:pt x="18336" y="6714"/>
                    <a:pt x="18475" y="6506"/>
                  </a:cubicBezTo>
                  <a:cubicBezTo>
                    <a:pt x="18475" y="6454"/>
                    <a:pt x="18475" y="6402"/>
                    <a:pt x="18475" y="6350"/>
                  </a:cubicBezTo>
                  <a:cubicBezTo>
                    <a:pt x="18544" y="6194"/>
                    <a:pt x="18544" y="6090"/>
                    <a:pt x="18683" y="5986"/>
                  </a:cubicBezTo>
                  <a:cubicBezTo>
                    <a:pt x="18891" y="5829"/>
                    <a:pt x="19100" y="5777"/>
                    <a:pt x="19447" y="5725"/>
                  </a:cubicBezTo>
                  <a:cubicBezTo>
                    <a:pt x="19933" y="5725"/>
                    <a:pt x="20141" y="5569"/>
                    <a:pt x="20419" y="5361"/>
                  </a:cubicBezTo>
                  <a:cubicBezTo>
                    <a:pt x="20489" y="5257"/>
                    <a:pt x="20628" y="5153"/>
                    <a:pt x="20767" y="5101"/>
                  </a:cubicBezTo>
                  <a:cubicBezTo>
                    <a:pt x="20836" y="4997"/>
                    <a:pt x="20836" y="4997"/>
                    <a:pt x="20836" y="4997"/>
                  </a:cubicBezTo>
                  <a:cubicBezTo>
                    <a:pt x="21183" y="4788"/>
                    <a:pt x="21600" y="4580"/>
                    <a:pt x="21392" y="4216"/>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8" name="Shape 928"/>
            <p:cNvSpPr/>
            <p:nvPr/>
          </p:nvSpPr>
          <p:spPr>
            <a:xfrm>
              <a:off x="2019391" y="0"/>
              <a:ext cx="1345518" cy="1430679"/>
            </a:xfrm>
            <a:custGeom>
              <a:avLst/>
              <a:gdLst/>
              <a:ahLst/>
              <a:cxnLst>
                <a:cxn ang="0">
                  <a:pos x="wd2" y="hd2"/>
                </a:cxn>
                <a:cxn ang="5400000">
                  <a:pos x="wd2" y="hd2"/>
                </a:cxn>
                <a:cxn ang="10800000">
                  <a:pos x="wd2" y="hd2"/>
                </a:cxn>
                <a:cxn ang="16200000">
                  <a:pos x="wd2" y="hd2"/>
                </a:cxn>
              </a:cxnLst>
              <a:rect l="0" t="0" r="r" b="b"/>
              <a:pathLst>
                <a:path w="21528" h="21600" extrusionOk="0">
                  <a:moveTo>
                    <a:pt x="21528" y="15897"/>
                  </a:moveTo>
                  <a:cubicBezTo>
                    <a:pt x="21528" y="15826"/>
                    <a:pt x="21449" y="15754"/>
                    <a:pt x="21449" y="15612"/>
                  </a:cubicBezTo>
                  <a:cubicBezTo>
                    <a:pt x="21449" y="15398"/>
                    <a:pt x="21370" y="15184"/>
                    <a:pt x="21370" y="14899"/>
                  </a:cubicBezTo>
                  <a:cubicBezTo>
                    <a:pt x="21291" y="14756"/>
                    <a:pt x="21291" y="14543"/>
                    <a:pt x="21291" y="14329"/>
                  </a:cubicBezTo>
                  <a:cubicBezTo>
                    <a:pt x="21291" y="14044"/>
                    <a:pt x="21291" y="13830"/>
                    <a:pt x="21291" y="13473"/>
                  </a:cubicBezTo>
                  <a:cubicBezTo>
                    <a:pt x="21212" y="13402"/>
                    <a:pt x="21212" y="13259"/>
                    <a:pt x="21212" y="13046"/>
                  </a:cubicBezTo>
                  <a:cubicBezTo>
                    <a:pt x="21132" y="12903"/>
                    <a:pt x="21053" y="12689"/>
                    <a:pt x="21053" y="12475"/>
                  </a:cubicBezTo>
                  <a:cubicBezTo>
                    <a:pt x="21053" y="12404"/>
                    <a:pt x="21053" y="12404"/>
                    <a:pt x="21053" y="12404"/>
                  </a:cubicBezTo>
                  <a:cubicBezTo>
                    <a:pt x="20974" y="12404"/>
                    <a:pt x="20974" y="12404"/>
                    <a:pt x="20974" y="12404"/>
                  </a:cubicBezTo>
                  <a:cubicBezTo>
                    <a:pt x="20895" y="12333"/>
                    <a:pt x="20816" y="12333"/>
                    <a:pt x="20737" y="12333"/>
                  </a:cubicBezTo>
                  <a:cubicBezTo>
                    <a:pt x="20658" y="12333"/>
                    <a:pt x="20658" y="12333"/>
                    <a:pt x="20579" y="12333"/>
                  </a:cubicBezTo>
                  <a:cubicBezTo>
                    <a:pt x="20420" y="12333"/>
                    <a:pt x="20420" y="12333"/>
                    <a:pt x="20420" y="12333"/>
                  </a:cubicBezTo>
                  <a:cubicBezTo>
                    <a:pt x="20341" y="12333"/>
                    <a:pt x="20262" y="12333"/>
                    <a:pt x="20104" y="12261"/>
                  </a:cubicBezTo>
                  <a:cubicBezTo>
                    <a:pt x="19866" y="12048"/>
                    <a:pt x="19708" y="11905"/>
                    <a:pt x="19550" y="11691"/>
                  </a:cubicBezTo>
                  <a:cubicBezTo>
                    <a:pt x="19392" y="11549"/>
                    <a:pt x="19233" y="11477"/>
                    <a:pt x="19154" y="11335"/>
                  </a:cubicBezTo>
                  <a:cubicBezTo>
                    <a:pt x="18838" y="11121"/>
                    <a:pt x="18521" y="10764"/>
                    <a:pt x="18521" y="10337"/>
                  </a:cubicBezTo>
                  <a:cubicBezTo>
                    <a:pt x="18521" y="9980"/>
                    <a:pt x="18521" y="9695"/>
                    <a:pt x="18284" y="9410"/>
                  </a:cubicBezTo>
                  <a:cubicBezTo>
                    <a:pt x="18205" y="9339"/>
                    <a:pt x="18205" y="9339"/>
                    <a:pt x="18205" y="9339"/>
                  </a:cubicBezTo>
                  <a:cubicBezTo>
                    <a:pt x="18047" y="9125"/>
                    <a:pt x="17888" y="9053"/>
                    <a:pt x="17809" y="8768"/>
                  </a:cubicBezTo>
                  <a:cubicBezTo>
                    <a:pt x="17730" y="8341"/>
                    <a:pt x="17493" y="7628"/>
                    <a:pt x="17651" y="7200"/>
                  </a:cubicBezTo>
                  <a:cubicBezTo>
                    <a:pt x="17730" y="7057"/>
                    <a:pt x="17809" y="6986"/>
                    <a:pt x="17888" y="6844"/>
                  </a:cubicBezTo>
                  <a:cubicBezTo>
                    <a:pt x="17968" y="6772"/>
                    <a:pt x="18047" y="6630"/>
                    <a:pt x="18126" y="6487"/>
                  </a:cubicBezTo>
                  <a:cubicBezTo>
                    <a:pt x="18126" y="6345"/>
                    <a:pt x="18126" y="6202"/>
                    <a:pt x="18126" y="6059"/>
                  </a:cubicBezTo>
                  <a:cubicBezTo>
                    <a:pt x="18126" y="5917"/>
                    <a:pt x="18126" y="5774"/>
                    <a:pt x="18126" y="5703"/>
                  </a:cubicBezTo>
                  <a:cubicBezTo>
                    <a:pt x="18205" y="5560"/>
                    <a:pt x="18363" y="5489"/>
                    <a:pt x="18442" y="5347"/>
                  </a:cubicBezTo>
                  <a:cubicBezTo>
                    <a:pt x="18601" y="5275"/>
                    <a:pt x="18680" y="5204"/>
                    <a:pt x="18759" y="5133"/>
                  </a:cubicBezTo>
                  <a:cubicBezTo>
                    <a:pt x="18917" y="4919"/>
                    <a:pt x="19075" y="4634"/>
                    <a:pt x="19154" y="4349"/>
                  </a:cubicBezTo>
                  <a:cubicBezTo>
                    <a:pt x="19154" y="4135"/>
                    <a:pt x="18996" y="3921"/>
                    <a:pt x="18838" y="3778"/>
                  </a:cubicBezTo>
                  <a:cubicBezTo>
                    <a:pt x="18838" y="3707"/>
                    <a:pt x="18759" y="3636"/>
                    <a:pt x="18759" y="3636"/>
                  </a:cubicBezTo>
                  <a:cubicBezTo>
                    <a:pt x="18680" y="3493"/>
                    <a:pt x="18680" y="3350"/>
                    <a:pt x="18759" y="3208"/>
                  </a:cubicBezTo>
                  <a:cubicBezTo>
                    <a:pt x="18759" y="2994"/>
                    <a:pt x="18759" y="2638"/>
                    <a:pt x="18284" y="2495"/>
                  </a:cubicBezTo>
                  <a:cubicBezTo>
                    <a:pt x="18284" y="2495"/>
                    <a:pt x="18205" y="2424"/>
                    <a:pt x="18126" y="2424"/>
                  </a:cubicBezTo>
                  <a:cubicBezTo>
                    <a:pt x="17968" y="2352"/>
                    <a:pt x="17730" y="2281"/>
                    <a:pt x="17572" y="2281"/>
                  </a:cubicBezTo>
                  <a:cubicBezTo>
                    <a:pt x="17493" y="2281"/>
                    <a:pt x="17414" y="2352"/>
                    <a:pt x="17335" y="2352"/>
                  </a:cubicBezTo>
                  <a:cubicBezTo>
                    <a:pt x="17335" y="2352"/>
                    <a:pt x="17255" y="2352"/>
                    <a:pt x="17176" y="2352"/>
                  </a:cubicBezTo>
                  <a:cubicBezTo>
                    <a:pt x="17176" y="2352"/>
                    <a:pt x="17176" y="2352"/>
                    <a:pt x="17097" y="2352"/>
                  </a:cubicBezTo>
                  <a:cubicBezTo>
                    <a:pt x="17176" y="2281"/>
                    <a:pt x="17176" y="2210"/>
                    <a:pt x="17176" y="2210"/>
                  </a:cubicBezTo>
                  <a:cubicBezTo>
                    <a:pt x="17255" y="2067"/>
                    <a:pt x="17335" y="1925"/>
                    <a:pt x="17414" y="1711"/>
                  </a:cubicBezTo>
                  <a:cubicBezTo>
                    <a:pt x="17414" y="1568"/>
                    <a:pt x="17414" y="1568"/>
                    <a:pt x="17414" y="1568"/>
                  </a:cubicBezTo>
                  <a:cubicBezTo>
                    <a:pt x="17572" y="1141"/>
                    <a:pt x="17730" y="642"/>
                    <a:pt x="17335" y="214"/>
                  </a:cubicBezTo>
                  <a:cubicBezTo>
                    <a:pt x="17097" y="71"/>
                    <a:pt x="16860" y="0"/>
                    <a:pt x="16623" y="0"/>
                  </a:cubicBezTo>
                  <a:cubicBezTo>
                    <a:pt x="16464" y="0"/>
                    <a:pt x="16227" y="0"/>
                    <a:pt x="16069" y="0"/>
                  </a:cubicBezTo>
                  <a:cubicBezTo>
                    <a:pt x="15990" y="71"/>
                    <a:pt x="15990" y="71"/>
                    <a:pt x="15990" y="71"/>
                  </a:cubicBezTo>
                  <a:cubicBezTo>
                    <a:pt x="15910" y="71"/>
                    <a:pt x="15831" y="71"/>
                    <a:pt x="15752" y="71"/>
                  </a:cubicBezTo>
                  <a:cubicBezTo>
                    <a:pt x="15515" y="71"/>
                    <a:pt x="15198" y="71"/>
                    <a:pt x="15040" y="285"/>
                  </a:cubicBezTo>
                  <a:cubicBezTo>
                    <a:pt x="14961" y="356"/>
                    <a:pt x="14882" y="428"/>
                    <a:pt x="14961" y="570"/>
                  </a:cubicBezTo>
                  <a:cubicBezTo>
                    <a:pt x="14961" y="713"/>
                    <a:pt x="14961" y="784"/>
                    <a:pt x="15040" y="855"/>
                  </a:cubicBezTo>
                  <a:cubicBezTo>
                    <a:pt x="15119" y="927"/>
                    <a:pt x="15119" y="998"/>
                    <a:pt x="15040" y="1069"/>
                  </a:cubicBezTo>
                  <a:cubicBezTo>
                    <a:pt x="14882" y="1283"/>
                    <a:pt x="14565" y="1568"/>
                    <a:pt x="14407" y="1640"/>
                  </a:cubicBezTo>
                  <a:cubicBezTo>
                    <a:pt x="14328" y="1640"/>
                    <a:pt x="14328" y="1711"/>
                    <a:pt x="14249" y="1711"/>
                  </a:cubicBezTo>
                  <a:cubicBezTo>
                    <a:pt x="14170" y="1711"/>
                    <a:pt x="14012" y="1711"/>
                    <a:pt x="13932" y="1925"/>
                  </a:cubicBezTo>
                  <a:cubicBezTo>
                    <a:pt x="13853" y="1996"/>
                    <a:pt x="13853" y="2067"/>
                    <a:pt x="13853" y="2139"/>
                  </a:cubicBezTo>
                  <a:cubicBezTo>
                    <a:pt x="13853" y="2210"/>
                    <a:pt x="13853" y="2210"/>
                    <a:pt x="13774" y="2281"/>
                  </a:cubicBezTo>
                  <a:cubicBezTo>
                    <a:pt x="13774" y="2281"/>
                    <a:pt x="13695" y="2281"/>
                    <a:pt x="13616" y="2281"/>
                  </a:cubicBezTo>
                  <a:cubicBezTo>
                    <a:pt x="13537" y="2281"/>
                    <a:pt x="13458" y="2281"/>
                    <a:pt x="13379" y="2281"/>
                  </a:cubicBezTo>
                  <a:cubicBezTo>
                    <a:pt x="13299" y="2210"/>
                    <a:pt x="13141" y="2210"/>
                    <a:pt x="12983" y="2210"/>
                  </a:cubicBezTo>
                  <a:cubicBezTo>
                    <a:pt x="12983" y="2210"/>
                    <a:pt x="12983" y="2210"/>
                    <a:pt x="12904" y="2210"/>
                  </a:cubicBezTo>
                  <a:cubicBezTo>
                    <a:pt x="12666" y="2210"/>
                    <a:pt x="12587" y="2352"/>
                    <a:pt x="12429" y="2495"/>
                  </a:cubicBezTo>
                  <a:cubicBezTo>
                    <a:pt x="12350" y="2638"/>
                    <a:pt x="12271" y="2709"/>
                    <a:pt x="12192" y="2709"/>
                  </a:cubicBezTo>
                  <a:cubicBezTo>
                    <a:pt x="12192" y="2709"/>
                    <a:pt x="12113" y="2709"/>
                    <a:pt x="12113" y="2780"/>
                  </a:cubicBezTo>
                  <a:cubicBezTo>
                    <a:pt x="11954" y="2780"/>
                    <a:pt x="11875" y="2851"/>
                    <a:pt x="11796" y="2994"/>
                  </a:cubicBezTo>
                  <a:cubicBezTo>
                    <a:pt x="11717" y="2994"/>
                    <a:pt x="11717" y="3065"/>
                    <a:pt x="11717" y="3065"/>
                  </a:cubicBezTo>
                  <a:cubicBezTo>
                    <a:pt x="11638" y="3208"/>
                    <a:pt x="11638" y="3279"/>
                    <a:pt x="11480" y="3279"/>
                  </a:cubicBezTo>
                  <a:lnTo>
                    <a:pt x="11401" y="3279"/>
                  </a:lnTo>
                  <a:lnTo>
                    <a:pt x="11321" y="3279"/>
                  </a:lnTo>
                  <a:cubicBezTo>
                    <a:pt x="11242" y="3279"/>
                    <a:pt x="11163" y="3279"/>
                    <a:pt x="11163" y="3279"/>
                  </a:cubicBezTo>
                  <a:cubicBezTo>
                    <a:pt x="11084" y="3279"/>
                    <a:pt x="11005" y="3279"/>
                    <a:pt x="10926" y="3279"/>
                  </a:cubicBezTo>
                  <a:cubicBezTo>
                    <a:pt x="10847" y="3350"/>
                    <a:pt x="10768" y="3422"/>
                    <a:pt x="10688" y="3493"/>
                  </a:cubicBezTo>
                  <a:cubicBezTo>
                    <a:pt x="10609" y="3493"/>
                    <a:pt x="10609" y="3493"/>
                    <a:pt x="10530" y="3564"/>
                  </a:cubicBezTo>
                  <a:lnTo>
                    <a:pt x="10530" y="3564"/>
                  </a:lnTo>
                  <a:cubicBezTo>
                    <a:pt x="10451" y="3564"/>
                    <a:pt x="10451" y="3564"/>
                    <a:pt x="10372" y="3564"/>
                  </a:cubicBezTo>
                  <a:cubicBezTo>
                    <a:pt x="10372" y="3493"/>
                    <a:pt x="10293" y="3493"/>
                    <a:pt x="10293" y="3493"/>
                  </a:cubicBezTo>
                  <a:cubicBezTo>
                    <a:pt x="10214" y="3493"/>
                    <a:pt x="10135" y="3422"/>
                    <a:pt x="10055" y="3422"/>
                  </a:cubicBezTo>
                  <a:cubicBezTo>
                    <a:pt x="9897" y="3422"/>
                    <a:pt x="9739" y="3564"/>
                    <a:pt x="9660" y="3636"/>
                  </a:cubicBezTo>
                  <a:cubicBezTo>
                    <a:pt x="9502" y="3707"/>
                    <a:pt x="9502" y="3707"/>
                    <a:pt x="9423" y="3707"/>
                  </a:cubicBezTo>
                  <a:cubicBezTo>
                    <a:pt x="9423" y="3707"/>
                    <a:pt x="9343" y="3707"/>
                    <a:pt x="9264" y="3636"/>
                  </a:cubicBezTo>
                  <a:cubicBezTo>
                    <a:pt x="9106" y="3636"/>
                    <a:pt x="9027" y="3564"/>
                    <a:pt x="8869" y="3564"/>
                  </a:cubicBezTo>
                  <a:cubicBezTo>
                    <a:pt x="8790" y="3493"/>
                    <a:pt x="8790" y="3493"/>
                    <a:pt x="8710" y="3493"/>
                  </a:cubicBezTo>
                  <a:cubicBezTo>
                    <a:pt x="8394" y="3493"/>
                    <a:pt x="8236" y="3707"/>
                    <a:pt x="8077" y="3778"/>
                  </a:cubicBezTo>
                  <a:cubicBezTo>
                    <a:pt x="7998" y="3921"/>
                    <a:pt x="7919" y="3992"/>
                    <a:pt x="7840" y="3992"/>
                  </a:cubicBezTo>
                  <a:cubicBezTo>
                    <a:pt x="7524" y="4135"/>
                    <a:pt x="7128" y="4349"/>
                    <a:pt x="7207" y="4848"/>
                  </a:cubicBezTo>
                  <a:cubicBezTo>
                    <a:pt x="7207" y="4990"/>
                    <a:pt x="7128" y="5204"/>
                    <a:pt x="6970" y="5347"/>
                  </a:cubicBezTo>
                  <a:cubicBezTo>
                    <a:pt x="6891" y="5418"/>
                    <a:pt x="6812" y="5489"/>
                    <a:pt x="6732" y="5489"/>
                  </a:cubicBezTo>
                  <a:lnTo>
                    <a:pt x="6653" y="5489"/>
                  </a:lnTo>
                  <a:cubicBezTo>
                    <a:pt x="6495" y="5418"/>
                    <a:pt x="6337" y="5204"/>
                    <a:pt x="6258" y="5061"/>
                  </a:cubicBezTo>
                  <a:cubicBezTo>
                    <a:pt x="6099" y="4919"/>
                    <a:pt x="6020" y="4776"/>
                    <a:pt x="5941" y="4705"/>
                  </a:cubicBezTo>
                  <a:cubicBezTo>
                    <a:pt x="5783" y="4562"/>
                    <a:pt x="5546" y="4420"/>
                    <a:pt x="5308" y="4349"/>
                  </a:cubicBezTo>
                  <a:cubicBezTo>
                    <a:pt x="5229" y="4349"/>
                    <a:pt x="5229" y="4349"/>
                    <a:pt x="5229" y="4349"/>
                  </a:cubicBezTo>
                  <a:cubicBezTo>
                    <a:pt x="5071" y="4349"/>
                    <a:pt x="4992" y="4420"/>
                    <a:pt x="4833" y="4491"/>
                  </a:cubicBezTo>
                  <a:cubicBezTo>
                    <a:pt x="4754" y="4491"/>
                    <a:pt x="4754" y="4491"/>
                    <a:pt x="4675" y="4491"/>
                  </a:cubicBezTo>
                  <a:lnTo>
                    <a:pt x="4675" y="4491"/>
                  </a:lnTo>
                  <a:cubicBezTo>
                    <a:pt x="4596" y="4491"/>
                    <a:pt x="4596" y="4491"/>
                    <a:pt x="4517" y="4420"/>
                  </a:cubicBezTo>
                  <a:cubicBezTo>
                    <a:pt x="4438" y="4420"/>
                    <a:pt x="4359" y="4349"/>
                    <a:pt x="4201" y="4349"/>
                  </a:cubicBezTo>
                  <a:cubicBezTo>
                    <a:pt x="4121" y="4277"/>
                    <a:pt x="4121" y="4277"/>
                    <a:pt x="4121" y="4277"/>
                  </a:cubicBezTo>
                  <a:cubicBezTo>
                    <a:pt x="3963" y="4277"/>
                    <a:pt x="3805" y="4277"/>
                    <a:pt x="3726" y="4277"/>
                  </a:cubicBezTo>
                  <a:cubicBezTo>
                    <a:pt x="3647" y="4277"/>
                    <a:pt x="3568" y="4277"/>
                    <a:pt x="3488" y="4277"/>
                  </a:cubicBezTo>
                  <a:cubicBezTo>
                    <a:pt x="3409" y="4277"/>
                    <a:pt x="3251" y="4349"/>
                    <a:pt x="3172" y="4349"/>
                  </a:cubicBezTo>
                  <a:cubicBezTo>
                    <a:pt x="3093" y="4420"/>
                    <a:pt x="3014" y="4491"/>
                    <a:pt x="2935" y="4491"/>
                  </a:cubicBezTo>
                  <a:cubicBezTo>
                    <a:pt x="2935" y="4491"/>
                    <a:pt x="2935" y="4491"/>
                    <a:pt x="2855" y="4491"/>
                  </a:cubicBezTo>
                  <a:cubicBezTo>
                    <a:pt x="2776" y="4420"/>
                    <a:pt x="2776" y="4349"/>
                    <a:pt x="2697" y="4206"/>
                  </a:cubicBezTo>
                  <a:cubicBezTo>
                    <a:pt x="2697" y="4135"/>
                    <a:pt x="2618" y="4135"/>
                    <a:pt x="2618" y="4063"/>
                  </a:cubicBezTo>
                  <a:cubicBezTo>
                    <a:pt x="2381" y="3850"/>
                    <a:pt x="2064" y="3707"/>
                    <a:pt x="1669" y="3707"/>
                  </a:cubicBezTo>
                  <a:cubicBezTo>
                    <a:pt x="1590" y="3707"/>
                    <a:pt x="1431" y="3707"/>
                    <a:pt x="1352" y="3707"/>
                  </a:cubicBezTo>
                  <a:cubicBezTo>
                    <a:pt x="1194" y="3707"/>
                    <a:pt x="1194" y="3707"/>
                    <a:pt x="1194" y="3707"/>
                  </a:cubicBezTo>
                  <a:cubicBezTo>
                    <a:pt x="1194" y="3778"/>
                    <a:pt x="1115" y="3778"/>
                    <a:pt x="1036" y="3778"/>
                  </a:cubicBezTo>
                  <a:cubicBezTo>
                    <a:pt x="957" y="3778"/>
                    <a:pt x="957" y="3707"/>
                    <a:pt x="877" y="3707"/>
                  </a:cubicBezTo>
                  <a:cubicBezTo>
                    <a:pt x="798" y="3707"/>
                    <a:pt x="798" y="3636"/>
                    <a:pt x="719" y="3636"/>
                  </a:cubicBezTo>
                  <a:cubicBezTo>
                    <a:pt x="640" y="3564"/>
                    <a:pt x="482" y="3422"/>
                    <a:pt x="324" y="3422"/>
                  </a:cubicBezTo>
                  <a:cubicBezTo>
                    <a:pt x="244" y="3422"/>
                    <a:pt x="244" y="3422"/>
                    <a:pt x="165" y="3493"/>
                  </a:cubicBezTo>
                  <a:cubicBezTo>
                    <a:pt x="7" y="3564"/>
                    <a:pt x="-72" y="3707"/>
                    <a:pt x="86" y="3992"/>
                  </a:cubicBezTo>
                  <a:cubicBezTo>
                    <a:pt x="244" y="4277"/>
                    <a:pt x="561" y="4562"/>
                    <a:pt x="877" y="4848"/>
                  </a:cubicBezTo>
                  <a:cubicBezTo>
                    <a:pt x="957" y="4919"/>
                    <a:pt x="957" y="4919"/>
                    <a:pt x="957" y="4919"/>
                  </a:cubicBezTo>
                  <a:cubicBezTo>
                    <a:pt x="1036" y="4990"/>
                    <a:pt x="1194" y="5061"/>
                    <a:pt x="1273" y="5133"/>
                  </a:cubicBezTo>
                  <a:cubicBezTo>
                    <a:pt x="1510" y="5275"/>
                    <a:pt x="1748" y="5489"/>
                    <a:pt x="1827" y="5632"/>
                  </a:cubicBezTo>
                  <a:cubicBezTo>
                    <a:pt x="1906" y="5774"/>
                    <a:pt x="1906" y="5917"/>
                    <a:pt x="1906" y="6059"/>
                  </a:cubicBezTo>
                  <a:lnTo>
                    <a:pt x="1906" y="6059"/>
                  </a:lnTo>
                  <a:cubicBezTo>
                    <a:pt x="1906" y="6345"/>
                    <a:pt x="1906" y="6630"/>
                    <a:pt x="1906" y="6844"/>
                  </a:cubicBezTo>
                  <a:cubicBezTo>
                    <a:pt x="1906" y="6986"/>
                    <a:pt x="1906" y="6986"/>
                    <a:pt x="1906" y="6986"/>
                  </a:cubicBezTo>
                  <a:cubicBezTo>
                    <a:pt x="1906" y="7343"/>
                    <a:pt x="2064" y="7556"/>
                    <a:pt x="2302" y="7770"/>
                  </a:cubicBezTo>
                  <a:cubicBezTo>
                    <a:pt x="2381" y="7913"/>
                    <a:pt x="2381" y="7913"/>
                    <a:pt x="2381" y="7913"/>
                  </a:cubicBezTo>
                  <a:cubicBezTo>
                    <a:pt x="2539" y="8055"/>
                    <a:pt x="2697" y="8269"/>
                    <a:pt x="2697" y="8483"/>
                  </a:cubicBezTo>
                  <a:cubicBezTo>
                    <a:pt x="2697" y="8483"/>
                    <a:pt x="2697" y="8554"/>
                    <a:pt x="2618" y="8626"/>
                  </a:cubicBezTo>
                  <a:cubicBezTo>
                    <a:pt x="2618" y="8840"/>
                    <a:pt x="2539" y="8982"/>
                    <a:pt x="2618" y="9196"/>
                  </a:cubicBezTo>
                  <a:cubicBezTo>
                    <a:pt x="2618" y="9267"/>
                    <a:pt x="2776" y="9339"/>
                    <a:pt x="2855" y="9339"/>
                  </a:cubicBezTo>
                  <a:cubicBezTo>
                    <a:pt x="2935" y="9410"/>
                    <a:pt x="3093" y="9410"/>
                    <a:pt x="3172" y="9410"/>
                  </a:cubicBezTo>
                  <a:cubicBezTo>
                    <a:pt x="3251" y="9410"/>
                    <a:pt x="3409" y="9410"/>
                    <a:pt x="3488" y="9410"/>
                  </a:cubicBezTo>
                  <a:cubicBezTo>
                    <a:pt x="3488" y="9410"/>
                    <a:pt x="3568" y="9410"/>
                    <a:pt x="3647" y="9410"/>
                  </a:cubicBezTo>
                  <a:lnTo>
                    <a:pt x="4833" y="9410"/>
                  </a:lnTo>
                  <a:cubicBezTo>
                    <a:pt x="4833" y="9481"/>
                    <a:pt x="4833" y="9481"/>
                    <a:pt x="4833" y="9481"/>
                  </a:cubicBezTo>
                  <a:cubicBezTo>
                    <a:pt x="4833" y="9552"/>
                    <a:pt x="4833" y="9624"/>
                    <a:pt x="4833" y="9695"/>
                  </a:cubicBezTo>
                  <a:cubicBezTo>
                    <a:pt x="4833" y="9695"/>
                    <a:pt x="4833" y="9766"/>
                    <a:pt x="4833" y="9838"/>
                  </a:cubicBezTo>
                  <a:cubicBezTo>
                    <a:pt x="4913" y="9838"/>
                    <a:pt x="4913" y="9909"/>
                    <a:pt x="4913" y="9909"/>
                  </a:cubicBezTo>
                  <a:cubicBezTo>
                    <a:pt x="4913" y="10051"/>
                    <a:pt x="4913" y="10051"/>
                    <a:pt x="4913" y="10051"/>
                  </a:cubicBezTo>
                  <a:cubicBezTo>
                    <a:pt x="5071" y="10051"/>
                    <a:pt x="5071" y="10051"/>
                    <a:pt x="5071" y="10051"/>
                  </a:cubicBezTo>
                  <a:cubicBezTo>
                    <a:pt x="5150" y="10051"/>
                    <a:pt x="5229" y="10051"/>
                    <a:pt x="5308" y="10051"/>
                  </a:cubicBezTo>
                  <a:cubicBezTo>
                    <a:pt x="5466" y="10051"/>
                    <a:pt x="5625" y="10051"/>
                    <a:pt x="5704" y="10123"/>
                  </a:cubicBezTo>
                  <a:cubicBezTo>
                    <a:pt x="5862" y="10123"/>
                    <a:pt x="6020" y="10194"/>
                    <a:pt x="6179" y="10337"/>
                  </a:cubicBezTo>
                  <a:cubicBezTo>
                    <a:pt x="6337" y="10408"/>
                    <a:pt x="6574" y="10479"/>
                    <a:pt x="6812" y="10550"/>
                  </a:cubicBezTo>
                  <a:cubicBezTo>
                    <a:pt x="6891" y="10550"/>
                    <a:pt x="6970" y="10622"/>
                    <a:pt x="7128" y="10622"/>
                  </a:cubicBezTo>
                  <a:cubicBezTo>
                    <a:pt x="7524" y="10693"/>
                    <a:pt x="7761" y="10693"/>
                    <a:pt x="7682" y="11263"/>
                  </a:cubicBezTo>
                  <a:cubicBezTo>
                    <a:pt x="7603" y="11406"/>
                    <a:pt x="7603" y="11549"/>
                    <a:pt x="7524" y="11620"/>
                  </a:cubicBezTo>
                  <a:cubicBezTo>
                    <a:pt x="7444" y="11834"/>
                    <a:pt x="7444" y="11976"/>
                    <a:pt x="7603" y="12333"/>
                  </a:cubicBezTo>
                  <a:cubicBezTo>
                    <a:pt x="7998" y="13046"/>
                    <a:pt x="8394" y="13901"/>
                    <a:pt x="8315" y="14756"/>
                  </a:cubicBezTo>
                  <a:cubicBezTo>
                    <a:pt x="8315" y="15042"/>
                    <a:pt x="8236" y="15327"/>
                    <a:pt x="8236" y="15541"/>
                  </a:cubicBezTo>
                  <a:cubicBezTo>
                    <a:pt x="8077" y="16182"/>
                    <a:pt x="7919" y="16824"/>
                    <a:pt x="8236" y="17394"/>
                  </a:cubicBezTo>
                  <a:cubicBezTo>
                    <a:pt x="8315" y="17537"/>
                    <a:pt x="8394" y="17679"/>
                    <a:pt x="8552" y="17822"/>
                  </a:cubicBezTo>
                  <a:cubicBezTo>
                    <a:pt x="8710" y="17964"/>
                    <a:pt x="8790" y="18178"/>
                    <a:pt x="8869" y="18392"/>
                  </a:cubicBezTo>
                  <a:cubicBezTo>
                    <a:pt x="8948" y="18535"/>
                    <a:pt x="8948" y="18820"/>
                    <a:pt x="8948" y="18962"/>
                  </a:cubicBezTo>
                  <a:cubicBezTo>
                    <a:pt x="8869" y="19034"/>
                    <a:pt x="8869" y="19105"/>
                    <a:pt x="8790" y="19176"/>
                  </a:cubicBezTo>
                  <a:cubicBezTo>
                    <a:pt x="8710" y="19319"/>
                    <a:pt x="8631" y="19461"/>
                    <a:pt x="8710" y="19604"/>
                  </a:cubicBezTo>
                  <a:cubicBezTo>
                    <a:pt x="8710" y="19818"/>
                    <a:pt x="8948" y="19889"/>
                    <a:pt x="9106" y="20032"/>
                  </a:cubicBezTo>
                  <a:cubicBezTo>
                    <a:pt x="9185" y="20032"/>
                    <a:pt x="9185" y="20103"/>
                    <a:pt x="9264" y="20103"/>
                  </a:cubicBezTo>
                  <a:cubicBezTo>
                    <a:pt x="9343" y="20246"/>
                    <a:pt x="9423" y="20317"/>
                    <a:pt x="9502" y="20459"/>
                  </a:cubicBezTo>
                  <a:cubicBezTo>
                    <a:pt x="9660" y="20602"/>
                    <a:pt x="9739" y="20745"/>
                    <a:pt x="9897" y="20816"/>
                  </a:cubicBezTo>
                  <a:cubicBezTo>
                    <a:pt x="9976" y="20816"/>
                    <a:pt x="10055" y="20816"/>
                    <a:pt x="10055" y="20816"/>
                  </a:cubicBezTo>
                  <a:cubicBezTo>
                    <a:pt x="10214" y="20816"/>
                    <a:pt x="10293" y="20816"/>
                    <a:pt x="10372" y="20887"/>
                  </a:cubicBezTo>
                  <a:cubicBezTo>
                    <a:pt x="10451" y="20958"/>
                    <a:pt x="10451" y="21030"/>
                    <a:pt x="10530" y="21101"/>
                  </a:cubicBezTo>
                  <a:cubicBezTo>
                    <a:pt x="10530" y="21172"/>
                    <a:pt x="10609" y="21244"/>
                    <a:pt x="10609" y="21315"/>
                  </a:cubicBezTo>
                  <a:cubicBezTo>
                    <a:pt x="10768" y="21457"/>
                    <a:pt x="11163" y="21600"/>
                    <a:pt x="11480" y="21600"/>
                  </a:cubicBezTo>
                  <a:cubicBezTo>
                    <a:pt x="11638" y="21600"/>
                    <a:pt x="11638" y="21600"/>
                    <a:pt x="11638" y="21600"/>
                  </a:cubicBezTo>
                  <a:cubicBezTo>
                    <a:pt x="11638" y="21457"/>
                    <a:pt x="11638" y="21457"/>
                    <a:pt x="11638" y="21457"/>
                  </a:cubicBezTo>
                  <a:cubicBezTo>
                    <a:pt x="11638" y="21315"/>
                    <a:pt x="11638" y="21172"/>
                    <a:pt x="11638" y="21030"/>
                  </a:cubicBezTo>
                  <a:cubicBezTo>
                    <a:pt x="11638" y="20887"/>
                    <a:pt x="11638" y="20673"/>
                    <a:pt x="11638" y="20531"/>
                  </a:cubicBezTo>
                  <a:cubicBezTo>
                    <a:pt x="11717" y="20459"/>
                    <a:pt x="11717" y="20459"/>
                    <a:pt x="11717" y="20459"/>
                  </a:cubicBezTo>
                  <a:cubicBezTo>
                    <a:pt x="11717" y="20103"/>
                    <a:pt x="11796" y="19747"/>
                    <a:pt x="11954" y="19461"/>
                  </a:cubicBezTo>
                  <a:cubicBezTo>
                    <a:pt x="12113" y="19105"/>
                    <a:pt x="12508" y="18749"/>
                    <a:pt x="12983" y="18606"/>
                  </a:cubicBezTo>
                  <a:cubicBezTo>
                    <a:pt x="13141" y="18535"/>
                    <a:pt x="13299" y="18535"/>
                    <a:pt x="13458" y="18535"/>
                  </a:cubicBezTo>
                  <a:cubicBezTo>
                    <a:pt x="13616" y="18535"/>
                    <a:pt x="13695" y="18535"/>
                    <a:pt x="13774" y="18606"/>
                  </a:cubicBezTo>
                  <a:cubicBezTo>
                    <a:pt x="14012" y="18677"/>
                    <a:pt x="14249" y="18891"/>
                    <a:pt x="14407" y="19105"/>
                  </a:cubicBezTo>
                  <a:cubicBezTo>
                    <a:pt x="14644" y="19390"/>
                    <a:pt x="14882" y="19675"/>
                    <a:pt x="15198" y="19675"/>
                  </a:cubicBezTo>
                  <a:cubicBezTo>
                    <a:pt x="15277" y="19675"/>
                    <a:pt x="15357" y="19675"/>
                    <a:pt x="15436" y="19604"/>
                  </a:cubicBezTo>
                  <a:cubicBezTo>
                    <a:pt x="15594" y="19604"/>
                    <a:pt x="16306" y="19319"/>
                    <a:pt x="16306" y="19034"/>
                  </a:cubicBezTo>
                  <a:cubicBezTo>
                    <a:pt x="16306" y="18891"/>
                    <a:pt x="16227" y="18820"/>
                    <a:pt x="16148" y="18749"/>
                  </a:cubicBezTo>
                  <a:cubicBezTo>
                    <a:pt x="15990" y="18606"/>
                    <a:pt x="15831" y="18463"/>
                    <a:pt x="15910" y="18250"/>
                  </a:cubicBezTo>
                  <a:cubicBezTo>
                    <a:pt x="15990" y="18036"/>
                    <a:pt x="16227" y="17822"/>
                    <a:pt x="16385" y="17537"/>
                  </a:cubicBezTo>
                  <a:cubicBezTo>
                    <a:pt x="16464" y="17465"/>
                    <a:pt x="16543" y="17323"/>
                    <a:pt x="16623" y="17251"/>
                  </a:cubicBezTo>
                  <a:cubicBezTo>
                    <a:pt x="16623" y="17109"/>
                    <a:pt x="16623" y="17109"/>
                    <a:pt x="16623" y="17109"/>
                  </a:cubicBezTo>
                  <a:cubicBezTo>
                    <a:pt x="16860" y="16824"/>
                    <a:pt x="17018" y="16539"/>
                    <a:pt x="17335" y="16396"/>
                  </a:cubicBezTo>
                  <a:cubicBezTo>
                    <a:pt x="17572" y="16325"/>
                    <a:pt x="17888" y="16253"/>
                    <a:pt x="18205" y="16253"/>
                  </a:cubicBezTo>
                  <a:cubicBezTo>
                    <a:pt x="18284" y="16253"/>
                    <a:pt x="18284" y="16253"/>
                    <a:pt x="18284" y="16253"/>
                  </a:cubicBezTo>
                  <a:cubicBezTo>
                    <a:pt x="18680" y="16182"/>
                    <a:pt x="19075" y="16182"/>
                    <a:pt x="19392" y="16182"/>
                  </a:cubicBezTo>
                  <a:cubicBezTo>
                    <a:pt x="19787" y="16182"/>
                    <a:pt x="20104" y="16182"/>
                    <a:pt x="20499" y="16111"/>
                  </a:cubicBezTo>
                  <a:cubicBezTo>
                    <a:pt x="20737" y="16111"/>
                    <a:pt x="21053" y="16111"/>
                    <a:pt x="21370" y="16111"/>
                  </a:cubicBezTo>
                  <a:cubicBezTo>
                    <a:pt x="21528" y="16111"/>
                    <a:pt x="21528" y="16111"/>
                    <a:pt x="21528" y="16111"/>
                  </a:cubicBezTo>
                  <a:lnTo>
                    <a:pt x="21528" y="1589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9" name="Shape 929"/>
            <p:cNvSpPr/>
            <p:nvPr/>
          </p:nvSpPr>
          <p:spPr>
            <a:xfrm>
              <a:off x="4302819" y="189467"/>
              <a:ext cx="1123429" cy="1183211"/>
            </a:xfrm>
            <a:custGeom>
              <a:avLst/>
              <a:gdLst/>
              <a:ahLst/>
              <a:cxnLst>
                <a:cxn ang="0">
                  <a:pos x="wd2" y="hd2"/>
                </a:cxn>
                <a:cxn ang="5400000">
                  <a:pos x="wd2" y="hd2"/>
                </a:cxn>
                <a:cxn ang="10800000">
                  <a:pos x="wd2" y="hd2"/>
                </a:cxn>
                <a:cxn ang="16200000">
                  <a:pos x="wd2" y="hd2"/>
                </a:cxn>
              </a:cxnLst>
              <a:rect l="0" t="0" r="r" b="b"/>
              <a:pathLst>
                <a:path w="21339" h="21600" extrusionOk="0">
                  <a:moveTo>
                    <a:pt x="20613" y="10155"/>
                  </a:moveTo>
                  <a:cubicBezTo>
                    <a:pt x="20237" y="10069"/>
                    <a:pt x="19955" y="9982"/>
                    <a:pt x="19580" y="9982"/>
                  </a:cubicBezTo>
                  <a:cubicBezTo>
                    <a:pt x="19298" y="9982"/>
                    <a:pt x="19110" y="9982"/>
                    <a:pt x="18922" y="9982"/>
                  </a:cubicBezTo>
                  <a:cubicBezTo>
                    <a:pt x="18641" y="9896"/>
                    <a:pt x="18547" y="9724"/>
                    <a:pt x="18453" y="9466"/>
                  </a:cubicBezTo>
                  <a:cubicBezTo>
                    <a:pt x="18359" y="9380"/>
                    <a:pt x="18359" y="9294"/>
                    <a:pt x="18265" y="9122"/>
                  </a:cubicBezTo>
                  <a:cubicBezTo>
                    <a:pt x="18171" y="9036"/>
                    <a:pt x="18077" y="9036"/>
                    <a:pt x="18077" y="8950"/>
                  </a:cubicBezTo>
                  <a:cubicBezTo>
                    <a:pt x="17889" y="8864"/>
                    <a:pt x="17889" y="8692"/>
                    <a:pt x="17795" y="8606"/>
                  </a:cubicBezTo>
                  <a:cubicBezTo>
                    <a:pt x="17701" y="8347"/>
                    <a:pt x="17608" y="8003"/>
                    <a:pt x="17514" y="7659"/>
                  </a:cubicBezTo>
                  <a:cubicBezTo>
                    <a:pt x="17420" y="7315"/>
                    <a:pt x="17326" y="7057"/>
                    <a:pt x="17138" y="6712"/>
                  </a:cubicBezTo>
                  <a:cubicBezTo>
                    <a:pt x="17044" y="6626"/>
                    <a:pt x="17044" y="6540"/>
                    <a:pt x="16950" y="6540"/>
                  </a:cubicBezTo>
                  <a:cubicBezTo>
                    <a:pt x="16856" y="6368"/>
                    <a:pt x="16856" y="6196"/>
                    <a:pt x="16762" y="6024"/>
                  </a:cubicBezTo>
                  <a:cubicBezTo>
                    <a:pt x="16762" y="5852"/>
                    <a:pt x="16668" y="5680"/>
                    <a:pt x="16575" y="5508"/>
                  </a:cubicBezTo>
                  <a:cubicBezTo>
                    <a:pt x="16481" y="5249"/>
                    <a:pt x="16387" y="5077"/>
                    <a:pt x="16293" y="4819"/>
                  </a:cubicBezTo>
                  <a:cubicBezTo>
                    <a:pt x="16293" y="4647"/>
                    <a:pt x="16199" y="4561"/>
                    <a:pt x="16199" y="4475"/>
                  </a:cubicBezTo>
                  <a:cubicBezTo>
                    <a:pt x="16011" y="4217"/>
                    <a:pt x="16105" y="3873"/>
                    <a:pt x="16105" y="3614"/>
                  </a:cubicBezTo>
                  <a:cubicBezTo>
                    <a:pt x="16105" y="3356"/>
                    <a:pt x="16105" y="3098"/>
                    <a:pt x="16105" y="2926"/>
                  </a:cubicBezTo>
                  <a:cubicBezTo>
                    <a:pt x="16011" y="2668"/>
                    <a:pt x="15917" y="2324"/>
                    <a:pt x="15729" y="2151"/>
                  </a:cubicBezTo>
                  <a:cubicBezTo>
                    <a:pt x="15729" y="2065"/>
                    <a:pt x="15541" y="2065"/>
                    <a:pt x="15448" y="1979"/>
                  </a:cubicBezTo>
                  <a:lnTo>
                    <a:pt x="15448" y="1979"/>
                  </a:lnTo>
                  <a:cubicBezTo>
                    <a:pt x="15635" y="1807"/>
                    <a:pt x="15635" y="1635"/>
                    <a:pt x="15635" y="1463"/>
                  </a:cubicBezTo>
                  <a:cubicBezTo>
                    <a:pt x="15635" y="1119"/>
                    <a:pt x="15448" y="1033"/>
                    <a:pt x="15260" y="861"/>
                  </a:cubicBezTo>
                  <a:cubicBezTo>
                    <a:pt x="15260" y="861"/>
                    <a:pt x="15166" y="775"/>
                    <a:pt x="15072" y="688"/>
                  </a:cubicBezTo>
                  <a:cubicBezTo>
                    <a:pt x="15072" y="688"/>
                    <a:pt x="14978" y="602"/>
                    <a:pt x="14978" y="516"/>
                  </a:cubicBezTo>
                  <a:cubicBezTo>
                    <a:pt x="14790" y="430"/>
                    <a:pt x="14696" y="258"/>
                    <a:pt x="14602" y="172"/>
                  </a:cubicBezTo>
                  <a:cubicBezTo>
                    <a:pt x="14415" y="86"/>
                    <a:pt x="14227" y="0"/>
                    <a:pt x="14133" y="0"/>
                  </a:cubicBezTo>
                  <a:cubicBezTo>
                    <a:pt x="13945" y="0"/>
                    <a:pt x="13663" y="86"/>
                    <a:pt x="13663" y="430"/>
                  </a:cubicBezTo>
                  <a:cubicBezTo>
                    <a:pt x="13663" y="516"/>
                    <a:pt x="13663" y="688"/>
                    <a:pt x="13757" y="775"/>
                  </a:cubicBezTo>
                  <a:lnTo>
                    <a:pt x="13757" y="861"/>
                  </a:lnTo>
                  <a:cubicBezTo>
                    <a:pt x="13757" y="861"/>
                    <a:pt x="13757" y="861"/>
                    <a:pt x="13663" y="861"/>
                  </a:cubicBezTo>
                  <a:cubicBezTo>
                    <a:pt x="13475" y="861"/>
                    <a:pt x="13381" y="947"/>
                    <a:pt x="13288" y="1033"/>
                  </a:cubicBezTo>
                  <a:cubicBezTo>
                    <a:pt x="13194" y="1119"/>
                    <a:pt x="13194" y="1119"/>
                    <a:pt x="13100" y="1205"/>
                  </a:cubicBezTo>
                  <a:cubicBezTo>
                    <a:pt x="13006" y="1205"/>
                    <a:pt x="12912" y="1291"/>
                    <a:pt x="12818" y="1377"/>
                  </a:cubicBezTo>
                  <a:cubicBezTo>
                    <a:pt x="12630" y="1463"/>
                    <a:pt x="12442" y="1635"/>
                    <a:pt x="12255" y="1807"/>
                  </a:cubicBezTo>
                  <a:cubicBezTo>
                    <a:pt x="11973" y="2065"/>
                    <a:pt x="11785" y="2410"/>
                    <a:pt x="11597" y="2668"/>
                  </a:cubicBezTo>
                  <a:cubicBezTo>
                    <a:pt x="11597" y="2754"/>
                    <a:pt x="11503" y="2840"/>
                    <a:pt x="11503" y="2926"/>
                  </a:cubicBezTo>
                  <a:cubicBezTo>
                    <a:pt x="11409" y="3012"/>
                    <a:pt x="11409" y="3098"/>
                    <a:pt x="11315" y="3184"/>
                  </a:cubicBezTo>
                  <a:cubicBezTo>
                    <a:pt x="11221" y="3442"/>
                    <a:pt x="11034" y="3700"/>
                    <a:pt x="10940" y="3873"/>
                  </a:cubicBezTo>
                  <a:cubicBezTo>
                    <a:pt x="10846" y="3959"/>
                    <a:pt x="10752" y="4045"/>
                    <a:pt x="10658" y="4131"/>
                  </a:cubicBezTo>
                  <a:cubicBezTo>
                    <a:pt x="10470" y="4303"/>
                    <a:pt x="10282" y="4389"/>
                    <a:pt x="10188" y="4647"/>
                  </a:cubicBezTo>
                  <a:cubicBezTo>
                    <a:pt x="9907" y="5594"/>
                    <a:pt x="9531" y="6282"/>
                    <a:pt x="9155" y="6884"/>
                  </a:cubicBezTo>
                  <a:cubicBezTo>
                    <a:pt x="8968" y="7229"/>
                    <a:pt x="8216" y="8261"/>
                    <a:pt x="7559" y="8261"/>
                  </a:cubicBezTo>
                  <a:lnTo>
                    <a:pt x="7465" y="8175"/>
                  </a:lnTo>
                  <a:cubicBezTo>
                    <a:pt x="7371" y="8175"/>
                    <a:pt x="7371" y="8175"/>
                    <a:pt x="7371" y="8175"/>
                  </a:cubicBezTo>
                  <a:cubicBezTo>
                    <a:pt x="6995" y="8089"/>
                    <a:pt x="6714" y="8089"/>
                    <a:pt x="6432" y="7917"/>
                  </a:cubicBezTo>
                  <a:cubicBezTo>
                    <a:pt x="6338" y="7831"/>
                    <a:pt x="6150" y="7745"/>
                    <a:pt x="6056" y="7745"/>
                  </a:cubicBezTo>
                  <a:cubicBezTo>
                    <a:pt x="5868" y="7745"/>
                    <a:pt x="5775" y="7831"/>
                    <a:pt x="5681" y="7831"/>
                  </a:cubicBezTo>
                  <a:cubicBezTo>
                    <a:pt x="5587" y="7831"/>
                    <a:pt x="5493" y="7917"/>
                    <a:pt x="5399" y="7917"/>
                  </a:cubicBezTo>
                  <a:cubicBezTo>
                    <a:pt x="5305" y="7917"/>
                    <a:pt x="5305" y="7917"/>
                    <a:pt x="5305" y="7917"/>
                  </a:cubicBezTo>
                  <a:cubicBezTo>
                    <a:pt x="5211" y="7831"/>
                    <a:pt x="5023" y="7831"/>
                    <a:pt x="4929" y="7831"/>
                  </a:cubicBezTo>
                  <a:cubicBezTo>
                    <a:pt x="4741" y="7745"/>
                    <a:pt x="4554" y="7659"/>
                    <a:pt x="4272" y="7659"/>
                  </a:cubicBezTo>
                  <a:lnTo>
                    <a:pt x="4178" y="7659"/>
                  </a:lnTo>
                  <a:cubicBezTo>
                    <a:pt x="3802" y="7745"/>
                    <a:pt x="3615" y="7831"/>
                    <a:pt x="3333" y="8003"/>
                  </a:cubicBezTo>
                  <a:cubicBezTo>
                    <a:pt x="3239" y="8089"/>
                    <a:pt x="3239" y="8089"/>
                    <a:pt x="3239" y="8089"/>
                  </a:cubicBezTo>
                  <a:cubicBezTo>
                    <a:pt x="3051" y="8261"/>
                    <a:pt x="2769" y="8347"/>
                    <a:pt x="2488" y="8433"/>
                  </a:cubicBezTo>
                  <a:lnTo>
                    <a:pt x="2488" y="8433"/>
                  </a:lnTo>
                  <a:cubicBezTo>
                    <a:pt x="2394" y="8433"/>
                    <a:pt x="2206" y="8347"/>
                    <a:pt x="2018" y="8261"/>
                  </a:cubicBezTo>
                  <a:cubicBezTo>
                    <a:pt x="2018" y="8261"/>
                    <a:pt x="1924" y="8175"/>
                    <a:pt x="1830" y="8175"/>
                  </a:cubicBezTo>
                  <a:cubicBezTo>
                    <a:pt x="1736" y="8089"/>
                    <a:pt x="1642" y="8089"/>
                    <a:pt x="1548" y="8089"/>
                  </a:cubicBezTo>
                  <a:cubicBezTo>
                    <a:pt x="1361" y="8003"/>
                    <a:pt x="1173" y="7917"/>
                    <a:pt x="1079" y="7831"/>
                  </a:cubicBezTo>
                  <a:cubicBezTo>
                    <a:pt x="985" y="7831"/>
                    <a:pt x="891" y="7745"/>
                    <a:pt x="797" y="7659"/>
                  </a:cubicBezTo>
                  <a:cubicBezTo>
                    <a:pt x="797" y="7659"/>
                    <a:pt x="703" y="7573"/>
                    <a:pt x="609" y="7487"/>
                  </a:cubicBezTo>
                  <a:cubicBezTo>
                    <a:pt x="421" y="7401"/>
                    <a:pt x="421" y="7401"/>
                    <a:pt x="421" y="7401"/>
                  </a:cubicBezTo>
                  <a:cubicBezTo>
                    <a:pt x="328" y="7573"/>
                    <a:pt x="328" y="7573"/>
                    <a:pt x="328" y="7573"/>
                  </a:cubicBezTo>
                  <a:cubicBezTo>
                    <a:pt x="46" y="8433"/>
                    <a:pt x="-142" y="9294"/>
                    <a:pt x="140" y="9724"/>
                  </a:cubicBezTo>
                  <a:cubicBezTo>
                    <a:pt x="234" y="9896"/>
                    <a:pt x="421" y="9982"/>
                    <a:pt x="703" y="9982"/>
                  </a:cubicBezTo>
                  <a:cubicBezTo>
                    <a:pt x="797" y="9982"/>
                    <a:pt x="891" y="9982"/>
                    <a:pt x="891" y="9982"/>
                  </a:cubicBezTo>
                  <a:cubicBezTo>
                    <a:pt x="1079" y="9982"/>
                    <a:pt x="1173" y="9982"/>
                    <a:pt x="1267" y="9982"/>
                  </a:cubicBezTo>
                  <a:cubicBezTo>
                    <a:pt x="1361" y="9982"/>
                    <a:pt x="1548" y="9982"/>
                    <a:pt x="1642" y="9982"/>
                  </a:cubicBezTo>
                  <a:cubicBezTo>
                    <a:pt x="1830" y="9982"/>
                    <a:pt x="2112" y="9982"/>
                    <a:pt x="2394" y="10069"/>
                  </a:cubicBezTo>
                  <a:cubicBezTo>
                    <a:pt x="2675" y="10241"/>
                    <a:pt x="2769" y="10413"/>
                    <a:pt x="2957" y="10671"/>
                  </a:cubicBezTo>
                  <a:cubicBezTo>
                    <a:pt x="3051" y="10757"/>
                    <a:pt x="3145" y="10929"/>
                    <a:pt x="3239" y="11015"/>
                  </a:cubicBezTo>
                  <a:cubicBezTo>
                    <a:pt x="3521" y="11273"/>
                    <a:pt x="3896" y="11273"/>
                    <a:pt x="4272" y="11359"/>
                  </a:cubicBezTo>
                  <a:cubicBezTo>
                    <a:pt x="4366" y="11359"/>
                    <a:pt x="4460" y="11359"/>
                    <a:pt x="4648" y="11359"/>
                  </a:cubicBezTo>
                  <a:cubicBezTo>
                    <a:pt x="5211" y="11359"/>
                    <a:pt x="5493" y="11618"/>
                    <a:pt x="5587" y="12134"/>
                  </a:cubicBezTo>
                  <a:cubicBezTo>
                    <a:pt x="5587" y="12306"/>
                    <a:pt x="5587" y="12306"/>
                    <a:pt x="5587" y="12306"/>
                  </a:cubicBezTo>
                  <a:cubicBezTo>
                    <a:pt x="5681" y="12736"/>
                    <a:pt x="5775" y="13167"/>
                    <a:pt x="6150" y="13425"/>
                  </a:cubicBezTo>
                  <a:cubicBezTo>
                    <a:pt x="6244" y="13511"/>
                    <a:pt x="6338" y="13597"/>
                    <a:pt x="6432" y="13683"/>
                  </a:cubicBezTo>
                  <a:cubicBezTo>
                    <a:pt x="6714" y="13855"/>
                    <a:pt x="6901" y="13941"/>
                    <a:pt x="6995" y="14199"/>
                  </a:cubicBezTo>
                  <a:cubicBezTo>
                    <a:pt x="7183" y="14543"/>
                    <a:pt x="7183" y="14888"/>
                    <a:pt x="7183" y="15232"/>
                  </a:cubicBezTo>
                  <a:cubicBezTo>
                    <a:pt x="7183" y="15318"/>
                    <a:pt x="7183" y="15490"/>
                    <a:pt x="7277" y="15662"/>
                  </a:cubicBezTo>
                  <a:cubicBezTo>
                    <a:pt x="7371" y="16265"/>
                    <a:pt x="7465" y="16695"/>
                    <a:pt x="7747" y="17039"/>
                  </a:cubicBezTo>
                  <a:cubicBezTo>
                    <a:pt x="7935" y="17297"/>
                    <a:pt x="8122" y="17469"/>
                    <a:pt x="8404" y="17727"/>
                  </a:cubicBezTo>
                  <a:cubicBezTo>
                    <a:pt x="8498" y="17814"/>
                    <a:pt x="8592" y="17900"/>
                    <a:pt x="8780" y="18072"/>
                  </a:cubicBezTo>
                  <a:cubicBezTo>
                    <a:pt x="9061" y="18330"/>
                    <a:pt x="9249" y="18760"/>
                    <a:pt x="9437" y="19104"/>
                  </a:cubicBezTo>
                  <a:cubicBezTo>
                    <a:pt x="9531" y="19276"/>
                    <a:pt x="9531" y="19276"/>
                    <a:pt x="9531" y="19276"/>
                  </a:cubicBezTo>
                  <a:cubicBezTo>
                    <a:pt x="9531" y="19363"/>
                    <a:pt x="9531" y="19449"/>
                    <a:pt x="9625" y="19535"/>
                  </a:cubicBezTo>
                  <a:cubicBezTo>
                    <a:pt x="9625" y="19621"/>
                    <a:pt x="9625" y="19707"/>
                    <a:pt x="9625" y="19707"/>
                  </a:cubicBezTo>
                  <a:cubicBezTo>
                    <a:pt x="9625" y="19793"/>
                    <a:pt x="9625" y="19793"/>
                    <a:pt x="9625" y="19793"/>
                  </a:cubicBezTo>
                  <a:cubicBezTo>
                    <a:pt x="9625" y="20051"/>
                    <a:pt x="9719" y="20223"/>
                    <a:pt x="9907" y="20309"/>
                  </a:cubicBezTo>
                  <a:cubicBezTo>
                    <a:pt x="10095" y="20395"/>
                    <a:pt x="10095" y="20567"/>
                    <a:pt x="10188" y="20653"/>
                  </a:cubicBezTo>
                  <a:cubicBezTo>
                    <a:pt x="10282" y="20739"/>
                    <a:pt x="10282" y="20739"/>
                    <a:pt x="10282" y="20739"/>
                  </a:cubicBezTo>
                  <a:cubicBezTo>
                    <a:pt x="10282" y="20825"/>
                    <a:pt x="10376" y="20912"/>
                    <a:pt x="10376" y="20912"/>
                  </a:cubicBezTo>
                  <a:cubicBezTo>
                    <a:pt x="10470" y="21084"/>
                    <a:pt x="10470" y="21170"/>
                    <a:pt x="10564" y="21256"/>
                  </a:cubicBezTo>
                  <a:cubicBezTo>
                    <a:pt x="10752" y="21342"/>
                    <a:pt x="10940" y="21428"/>
                    <a:pt x="11221" y="21428"/>
                  </a:cubicBezTo>
                  <a:cubicBezTo>
                    <a:pt x="11315" y="21514"/>
                    <a:pt x="11315" y="21514"/>
                    <a:pt x="11409" y="21514"/>
                  </a:cubicBezTo>
                  <a:cubicBezTo>
                    <a:pt x="11597" y="21514"/>
                    <a:pt x="11879" y="21600"/>
                    <a:pt x="12067" y="21600"/>
                  </a:cubicBezTo>
                  <a:cubicBezTo>
                    <a:pt x="12255" y="21600"/>
                    <a:pt x="12442" y="21600"/>
                    <a:pt x="12536" y="21514"/>
                  </a:cubicBezTo>
                  <a:cubicBezTo>
                    <a:pt x="13006" y="21342"/>
                    <a:pt x="13100" y="20912"/>
                    <a:pt x="13194" y="20481"/>
                  </a:cubicBezTo>
                  <a:cubicBezTo>
                    <a:pt x="13288" y="20309"/>
                    <a:pt x="13288" y="20309"/>
                    <a:pt x="13288" y="20309"/>
                  </a:cubicBezTo>
                  <a:cubicBezTo>
                    <a:pt x="13381" y="19707"/>
                    <a:pt x="13851" y="19276"/>
                    <a:pt x="14227" y="18846"/>
                  </a:cubicBezTo>
                  <a:cubicBezTo>
                    <a:pt x="14415" y="18588"/>
                    <a:pt x="14696" y="18330"/>
                    <a:pt x="14884" y="18072"/>
                  </a:cubicBezTo>
                  <a:cubicBezTo>
                    <a:pt x="15448" y="17211"/>
                    <a:pt x="16293" y="16609"/>
                    <a:pt x="17326" y="16265"/>
                  </a:cubicBezTo>
                  <a:cubicBezTo>
                    <a:pt x="17608" y="16178"/>
                    <a:pt x="17795" y="16092"/>
                    <a:pt x="18077" y="16006"/>
                  </a:cubicBezTo>
                  <a:cubicBezTo>
                    <a:pt x="18171" y="16006"/>
                    <a:pt x="18171" y="16006"/>
                    <a:pt x="18171" y="16006"/>
                  </a:cubicBezTo>
                  <a:cubicBezTo>
                    <a:pt x="18265" y="16006"/>
                    <a:pt x="18265" y="16006"/>
                    <a:pt x="18265" y="16006"/>
                  </a:cubicBezTo>
                  <a:cubicBezTo>
                    <a:pt x="18265" y="15920"/>
                    <a:pt x="18359" y="15834"/>
                    <a:pt x="18453" y="15748"/>
                  </a:cubicBezTo>
                  <a:cubicBezTo>
                    <a:pt x="18547" y="15662"/>
                    <a:pt x="18547" y="15576"/>
                    <a:pt x="18641" y="15490"/>
                  </a:cubicBezTo>
                  <a:cubicBezTo>
                    <a:pt x="18735" y="15404"/>
                    <a:pt x="18735" y="15318"/>
                    <a:pt x="18828" y="15318"/>
                  </a:cubicBezTo>
                  <a:cubicBezTo>
                    <a:pt x="18922" y="15060"/>
                    <a:pt x="19110" y="14974"/>
                    <a:pt x="19298" y="14802"/>
                  </a:cubicBezTo>
                  <a:cubicBezTo>
                    <a:pt x="19392" y="14802"/>
                    <a:pt x="19486" y="14716"/>
                    <a:pt x="19580" y="14716"/>
                  </a:cubicBezTo>
                  <a:cubicBezTo>
                    <a:pt x="19768" y="14629"/>
                    <a:pt x="20049" y="14543"/>
                    <a:pt x="20237" y="14285"/>
                  </a:cubicBezTo>
                  <a:cubicBezTo>
                    <a:pt x="20519" y="14027"/>
                    <a:pt x="20425" y="13855"/>
                    <a:pt x="20331" y="13683"/>
                  </a:cubicBezTo>
                  <a:cubicBezTo>
                    <a:pt x="20237" y="13597"/>
                    <a:pt x="20237" y="13511"/>
                    <a:pt x="20237" y="13425"/>
                  </a:cubicBezTo>
                  <a:cubicBezTo>
                    <a:pt x="20237" y="13339"/>
                    <a:pt x="20237" y="13339"/>
                    <a:pt x="20425" y="13339"/>
                  </a:cubicBezTo>
                  <a:cubicBezTo>
                    <a:pt x="20519" y="13253"/>
                    <a:pt x="20707" y="13167"/>
                    <a:pt x="20801" y="13080"/>
                  </a:cubicBezTo>
                  <a:cubicBezTo>
                    <a:pt x="20895" y="12908"/>
                    <a:pt x="20988" y="12822"/>
                    <a:pt x="20895" y="12736"/>
                  </a:cubicBezTo>
                  <a:cubicBezTo>
                    <a:pt x="20895" y="12564"/>
                    <a:pt x="20801" y="12478"/>
                    <a:pt x="20707" y="12478"/>
                  </a:cubicBezTo>
                  <a:cubicBezTo>
                    <a:pt x="20613" y="12478"/>
                    <a:pt x="20613" y="12478"/>
                    <a:pt x="20613" y="12392"/>
                  </a:cubicBezTo>
                  <a:cubicBezTo>
                    <a:pt x="20895" y="12306"/>
                    <a:pt x="21176" y="12220"/>
                    <a:pt x="21270" y="11876"/>
                  </a:cubicBezTo>
                  <a:cubicBezTo>
                    <a:pt x="21458" y="11273"/>
                    <a:pt x="21270" y="10499"/>
                    <a:pt x="20613" y="10155"/>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0" name="Shape 930"/>
            <p:cNvSpPr/>
            <p:nvPr/>
          </p:nvSpPr>
          <p:spPr>
            <a:xfrm>
              <a:off x="3334502" y="552936"/>
              <a:ext cx="2935173" cy="2679623"/>
            </a:xfrm>
            <a:custGeom>
              <a:avLst/>
              <a:gdLst/>
              <a:ahLst/>
              <a:cxnLst>
                <a:cxn ang="0">
                  <a:pos x="wd2" y="hd2"/>
                </a:cxn>
                <a:cxn ang="5400000">
                  <a:pos x="wd2" y="hd2"/>
                </a:cxn>
                <a:cxn ang="10800000">
                  <a:pos x="wd2" y="hd2"/>
                </a:cxn>
                <a:cxn ang="16200000">
                  <a:pos x="wd2" y="hd2"/>
                </a:cxn>
              </a:cxnLst>
              <a:rect l="0" t="0" r="r" b="b"/>
              <a:pathLst>
                <a:path w="21600" h="21600" extrusionOk="0">
                  <a:moveTo>
                    <a:pt x="21600" y="6769"/>
                  </a:moveTo>
                  <a:cubicBezTo>
                    <a:pt x="21527" y="6769"/>
                    <a:pt x="21527" y="6769"/>
                    <a:pt x="21527" y="6769"/>
                  </a:cubicBezTo>
                  <a:cubicBezTo>
                    <a:pt x="21491" y="6769"/>
                    <a:pt x="21418" y="6731"/>
                    <a:pt x="21381" y="6693"/>
                  </a:cubicBezTo>
                  <a:cubicBezTo>
                    <a:pt x="21381" y="6693"/>
                    <a:pt x="21345" y="6655"/>
                    <a:pt x="21345" y="6617"/>
                  </a:cubicBezTo>
                  <a:cubicBezTo>
                    <a:pt x="21309" y="6579"/>
                    <a:pt x="21272" y="6503"/>
                    <a:pt x="21126" y="6503"/>
                  </a:cubicBezTo>
                  <a:cubicBezTo>
                    <a:pt x="21126" y="6503"/>
                    <a:pt x="21126" y="6503"/>
                    <a:pt x="21126" y="6503"/>
                  </a:cubicBezTo>
                  <a:cubicBezTo>
                    <a:pt x="20981" y="6503"/>
                    <a:pt x="20872" y="6503"/>
                    <a:pt x="20835" y="6465"/>
                  </a:cubicBezTo>
                  <a:cubicBezTo>
                    <a:pt x="20799" y="6427"/>
                    <a:pt x="20762" y="6389"/>
                    <a:pt x="20726" y="6351"/>
                  </a:cubicBezTo>
                  <a:cubicBezTo>
                    <a:pt x="20689" y="6313"/>
                    <a:pt x="20653" y="6275"/>
                    <a:pt x="20617" y="6237"/>
                  </a:cubicBezTo>
                  <a:cubicBezTo>
                    <a:pt x="20580" y="6199"/>
                    <a:pt x="20580" y="6199"/>
                    <a:pt x="20580" y="6199"/>
                  </a:cubicBezTo>
                  <a:cubicBezTo>
                    <a:pt x="20544" y="6161"/>
                    <a:pt x="20507" y="6123"/>
                    <a:pt x="20471" y="6123"/>
                  </a:cubicBezTo>
                  <a:cubicBezTo>
                    <a:pt x="20434" y="6123"/>
                    <a:pt x="20434" y="6085"/>
                    <a:pt x="20398" y="6085"/>
                  </a:cubicBezTo>
                  <a:cubicBezTo>
                    <a:pt x="20362" y="6085"/>
                    <a:pt x="20362" y="6123"/>
                    <a:pt x="20325" y="6123"/>
                  </a:cubicBezTo>
                  <a:cubicBezTo>
                    <a:pt x="20325" y="6123"/>
                    <a:pt x="20289" y="6123"/>
                    <a:pt x="20289" y="6123"/>
                  </a:cubicBezTo>
                  <a:cubicBezTo>
                    <a:pt x="20252" y="6123"/>
                    <a:pt x="20252" y="6123"/>
                    <a:pt x="20252" y="6123"/>
                  </a:cubicBezTo>
                  <a:cubicBezTo>
                    <a:pt x="20252" y="6085"/>
                    <a:pt x="20252" y="6085"/>
                    <a:pt x="20216" y="6085"/>
                  </a:cubicBezTo>
                  <a:cubicBezTo>
                    <a:pt x="20216" y="6085"/>
                    <a:pt x="20179" y="6085"/>
                    <a:pt x="20179" y="6046"/>
                  </a:cubicBezTo>
                  <a:cubicBezTo>
                    <a:pt x="20143" y="6046"/>
                    <a:pt x="20143" y="6046"/>
                    <a:pt x="20143" y="6046"/>
                  </a:cubicBezTo>
                  <a:cubicBezTo>
                    <a:pt x="20107" y="6046"/>
                    <a:pt x="20107" y="6046"/>
                    <a:pt x="20107" y="6046"/>
                  </a:cubicBezTo>
                  <a:cubicBezTo>
                    <a:pt x="20070" y="6046"/>
                    <a:pt x="20070" y="6046"/>
                    <a:pt x="20034" y="6008"/>
                  </a:cubicBezTo>
                  <a:cubicBezTo>
                    <a:pt x="19961" y="6008"/>
                    <a:pt x="19924" y="5970"/>
                    <a:pt x="19888" y="5970"/>
                  </a:cubicBezTo>
                  <a:cubicBezTo>
                    <a:pt x="19888" y="5970"/>
                    <a:pt x="19852" y="5970"/>
                    <a:pt x="19852" y="5970"/>
                  </a:cubicBezTo>
                  <a:cubicBezTo>
                    <a:pt x="19815" y="5970"/>
                    <a:pt x="19815" y="5970"/>
                    <a:pt x="19815" y="5932"/>
                  </a:cubicBezTo>
                  <a:cubicBezTo>
                    <a:pt x="19779" y="5932"/>
                    <a:pt x="19779" y="5894"/>
                    <a:pt x="19742" y="5894"/>
                  </a:cubicBezTo>
                  <a:cubicBezTo>
                    <a:pt x="19706" y="5856"/>
                    <a:pt x="19633" y="5818"/>
                    <a:pt x="19597" y="5818"/>
                  </a:cubicBezTo>
                  <a:cubicBezTo>
                    <a:pt x="19560" y="5818"/>
                    <a:pt x="19560" y="5818"/>
                    <a:pt x="19560" y="5818"/>
                  </a:cubicBezTo>
                  <a:cubicBezTo>
                    <a:pt x="19524" y="5818"/>
                    <a:pt x="19524" y="5818"/>
                    <a:pt x="19451" y="5856"/>
                  </a:cubicBezTo>
                  <a:cubicBezTo>
                    <a:pt x="19415" y="5856"/>
                    <a:pt x="19342" y="5894"/>
                    <a:pt x="19269" y="5894"/>
                  </a:cubicBezTo>
                  <a:cubicBezTo>
                    <a:pt x="19269" y="5894"/>
                    <a:pt x="19269" y="5894"/>
                    <a:pt x="19269" y="5894"/>
                  </a:cubicBezTo>
                  <a:cubicBezTo>
                    <a:pt x="19232" y="5894"/>
                    <a:pt x="19232" y="5894"/>
                    <a:pt x="19232" y="5894"/>
                  </a:cubicBezTo>
                  <a:cubicBezTo>
                    <a:pt x="19196" y="5856"/>
                    <a:pt x="19160" y="5856"/>
                    <a:pt x="19123" y="5856"/>
                  </a:cubicBezTo>
                  <a:cubicBezTo>
                    <a:pt x="19087" y="5856"/>
                    <a:pt x="19050" y="5856"/>
                    <a:pt x="19014" y="5856"/>
                  </a:cubicBezTo>
                  <a:cubicBezTo>
                    <a:pt x="19014" y="5856"/>
                    <a:pt x="18977" y="5894"/>
                    <a:pt x="18941" y="5894"/>
                  </a:cubicBezTo>
                  <a:cubicBezTo>
                    <a:pt x="18941" y="5894"/>
                    <a:pt x="18941" y="5894"/>
                    <a:pt x="18941" y="5894"/>
                  </a:cubicBezTo>
                  <a:cubicBezTo>
                    <a:pt x="18905" y="5894"/>
                    <a:pt x="18905" y="5856"/>
                    <a:pt x="18868" y="5856"/>
                  </a:cubicBezTo>
                  <a:cubicBezTo>
                    <a:pt x="18832" y="5856"/>
                    <a:pt x="18795" y="5818"/>
                    <a:pt x="18759" y="5818"/>
                  </a:cubicBezTo>
                  <a:cubicBezTo>
                    <a:pt x="18759" y="5818"/>
                    <a:pt x="18722" y="5818"/>
                    <a:pt x="18722" y="5818"/>
                  </a:cubicBezTo>
                  <a:cubicBezTo>
                    <a:pt x="18686" y="5856"/>
                    <a:pt x="18650" y="5856"/>
                    <a:pt x="18613" y="5856"/>
                  </a:cubicBezTo>
                  <a:cubicBezTo>
                    <a:pt x="18577" y="5856"/>
                    <a:pt x="18540" y="5894"/>
                    <a:pt x="18504" y="5894"/>
                  </a:cubicBezTo>
                  <a:cubicBezTo>
                    <a:pt x="18467" y="5894"/>
                    <a:pt x="18467" y="5894"/>
                    <a:pt x="18467" y="5894"/>
                  </a:cubicBezTo>
                  <a:cubicBezTo>
                    <a:pt x="18467" y="5894"/>
                    <a:pt x="18431" y="5894"/>
                    <a:pt x="18431" y="5894"/>
                  </a:cubicBezTo>
                  <a:cubicBezTo>
                    <a:pt x="18358" y="5894"/>
                    <a:pt x="18285" y="5894"/>
                    <a:pt x="18212" y="5932"/>
                  </a:cubicBezTo>
                  <a:cubicBezTo>
                    <a:pt x="18103" y="6046"/>
                    <a:pt x="17994" y="6161"/>
                    <a:pt x="17921" y="6275"/>
                  </a:cubicBezTo>
                  <a:cubicBezTo>
                    <a:pt x="17812" y="6389"/>
                    <a:pt x="17848" y="6503"/>
                    <a:pt x="17885" y="6579"/>
                  </a:cubicBezTo>
                  <a:cubicBezTo>
                    <a:pt x="17885" y="6617"/>
                    <a:pt x="17885" y="6655"/>
                    <a:pt x="17885" y="6693"/>
                  </a:cubicBezTo>
                  <a:cubicBezTo>
                    <a:pt x="17885" y="6731"/>
                    <a:pt x="17812" y="6731"/>
                    <a:pt x="17812" y="6769"/>
                  </a:cubicBezTo>
                  <a:cubicBezTo>
                    <a:pt x="17775" y="6769"/>
                    <a:pt x="17739" y="6807"/>
                    <a:pt x="17739" y="6807"/>
                  </a:cubicBezTo>
                  <a:cubicBezTo>
                    <a:pt x="17703" y="6845"/>
                    <a:pt x="17666" y="6845"/>
                    <a:pt x="17630" y="6883"/>
                  </a:cubicBezTo>
                  <a:cubicBezTo>
                    <a:pt x="17593" y="6883"/>
                    <a:pt x="17557" y="6921"/>
                    <a:pt x="17520" y="6921"/>
                  </a:cubicBezTo>
                  <a:cubicBezTo>
                    <a:pt x="17484" y="6959"/>
                    <a:pt x="17448" y="6997"/>
                    <a:pt x="17411" y="7035"/>
                  </a:cubicBezTo>
                  <a:cubicBezTo>
                    <a:pt x="17411" y="7073"/>
                    <a:pt x="17375" y="7073"/>
                    <a:pt x="17375" y="7111"/>
                  </a:cubicBezTo>
                  <a:cubicBezTo>
                    <a:pt x="17338" y="7111"/>
                    <a:pt x="17302" y="7149"/>
                    <a:pt x="17265" y="7149"/>
                  </a:cubicBezTo>
                  <a:cubicBezTo>
                    <a:pt x="17265" y="7187"/>
                    <a:pt x="17229" y="7225"/>
                    <a:pt x="17193" y="7225"/>
                  </a:cubicBezTo>
                  <a:cubicBezTo>
                    <a:pt x="17083" y="7301"/>
                    <a:pt x="17010" y="7415"/>
                    <a:pt x="16938" y="7492"/>
                  </a:cubicBezTo>
                  <a:cubicBezTo>
                    <a:pt x="16828" y="7644"/>
                    <a:pt x="16719" y="7796"/>
                    <a:pt x="16501" y="7872"/>
                  </a:cubicBezTo>
                  <a:cubicBezTo>
                    <a:pt x="16391" y="7910"/>
                    <a:pt x="16318" y="7986"/>
                    <a:pt x="16246" y="8100"/>
                  </a:cubicBezTo>
                  <a:cubicBezTo>
                    <a:pt x="16209" y="8138"/>
                    <a:pt x="16209" y="8138"/>
                    <a:pt x="16173" y="8176"/>
                  </a:cubicBezTo>
                  <a:cubicBezTo>
                    <a:pt x="16063" y="8290"/>
                    <a:pt x="16027" y="8442"/>
                    <a:pt x="15954" y="8594"/>
                  </a:cubicBezTo>
                  <a:cubicBezTo>
                    <a:pt x="15954" y="8632"/>
                    <a:pt x="15954" y="8670"/>
                    <a:pt x="15954" y="8670"/>
                  </a:cubicBezTo>
                  <a:cubicBezTo>
                    <a:pt x="15954" y="8594"/>
                    <a:pt x="15954" y="8480"/>
                    <a:pt x="15991" y="8404"/>
                  </a:cubicBezTo>
                  <a:cubicBezTo>
                    <a:pt x="15991" y="8404"/>
                    <a:pt x="16027" y="8328"/>
                    <a:pt x="16063" y="8290"/>
                  </a:cubicBezTo>
                  <a:cubicBezTo>
                    <a:pt x="16209" y="8062"/>
                    <a:pt x="16355" y="7834"/>
                    <a:pt x="16282" y="7682"/>
                  </a:cubicBezTo>
                  <a:cubicBezTo>
                    <a:pt x="16282" y="7644"/>
                    <a:pt x="16246" y="7606"/>
                    <a:pt x="16173" y="7568"/>
                  </a:cubicBezTo>
                  <a:cubicBezTo>
                    <a:pt x="16391" y="7568"/>
                    <a:pt x="16610" y="7530"/>
                    <a:pt x="16828" y="7415"/>
                  </a:cubicBezTo>
                  <a:cubicBezTo>
                    <a:pt x="17047" y="7263"/>
                    <a:pt x="17120" y="7035"/>
                    <a:pt x="17229" y="6807"/>
                  </a:cubicBezTo>
                  <a:cubicBezTo>
                    <a:pt x="17229" y="6769"/>
                    <a:pt x="17265" y="6693"/>
                    <a:pt x="17302" y="6655"/>
                  </a:cubicBezTo>
                  <a:cubicBezTo>
                    <a:pt x="17338" y="6503"/>
                    <a:pt x="17411" y="6389"/>
                    <a:pt x="17484" y="6237"/>
                  </a:cubicBezTo>
                  <a:cubicBezTo>
                    <a:pt x="17557" y="6085"/>
                    <a:pt x="17630" y="5932"/>
                    <a:pt x="17703" y="5742"/>
                  </a:cubicBezTo>
                  <a:cubicBezTo>
                    <a:pt x="17775" y="5552"/>
                    <a:pt x="17848" y="5362"/>
                    <a:pt x="17775" y="5210"/>
                  </a:cubicBezTo>
                  <a:cubicBezTo>
                    <a:pt x="17739" y="5134"/>
                    <a:pt x="17666" y="5058"/>
                    <a:pt x="17557" y="5058"/>
                  </a:cubicBezTo>
                  <a:cubicBezTo>
                    <a:pt x="17411" y="5020"/>
                    <a:pt x="17265" y="4982"/>
                    <a:pt x="17120" y="4982"/>
                  </a:cubicBezTo>
                  <a:cubicBezTo>
                    <a:pt x="17047" y="4982"/>
                    <a:pt x="16974" y="4982"/>
                    <a:pt x="16865" y="4982"/>
                  </a:cubicBezTo>
                  <a:cubicBezTo>
                    <a:pt x="16828" y="4944"/>
                    <a:pt x="16755" y="4944"/>
                    <a:pt x="16719" y="4944"/>
                  </a:cubicBezTo>
                  <a:cubicBezTo>
                    <a:pt x="16646" y="4906"/>
                    <a:pt x="16537" y="4868"/>
                    <a:pt x="16464" y="4868"/>
                  </a:cubicBezTo>
                  <a:cubicBezTo>
                    <a:pt x="16428" y="4868"/>
                    <a:pt x="16428" y="4868"/>
                    <a:pt x="16391" y="4868"/>
                  </a:cubicBezTo>
                  <a:cubicBezTo>
                    <a:pt x="16391" y="4868"/>
                    <a:pt x="16355" y="4868"/>
                    <a:pt x="16355" y="4868"/>
                  </a:cubicBezTo>
                  <a:cubicBezTo>
                    <a:pt x="16318" y="4868"/>
                    <a:pt x="16318" y="4868"/>
                    <a:pt x="16318" y="4868"/>
                  </a:cubicBezTo>
                  <a:cubicBezTo>
                    <a:pt x="16282" y="4868"/>
                    <a:pt x="16246" y="4906"/>
                    <a:pt x="16246" y="4906"/>
                  </a:cubicBezTo>
                  <a:cubicBezTo>
                    <a:pt x="16173" y="4906"/>
                    <a:pt x="16136" y="4944"/>
                    <a:pt x="16100" y="4944"/>
                  </a:cubicBezTo>
                  <a:cubicBezTo>
                    <a:pt x="16100" y="4982"/>
                    <a:pt x="16100" y="4982"/>
                    <a:pt x="16063" y="4982"/>
                  </a:cubicBezTo>
                  <a:cubicBezTo>
                    <a:pt x="16027" y="4982"/>
                    <a:pt x="15954" y="4982"/>
                    <a:pt x="15918" y="5020"/>
                  </a:cubicBezTo>
                  <a:cubicBezTo>
                    <a:pt x="15845" y="5020"/>
                    <a:pt x="15808" y="5020"/>
                    <a:pt x="15808" y="5020"/>
                  </a:cubicBezTo>
                  <a:cubicBezTo>
                    <a:pt x="15772" y="5020"/>
                    <a:pt x="15736" y="5020"/>
                    <a:pt x="15699" y="5020"/>
                  </a:cubicBezTo>
                  <a:cubicBezTo>
                    <a:pt x="15663" y="5020"/>
                    <a:pt x="15590" y="5020"/>
                    <a:pt x="15553" y="5020"/>
                  </a:cubicBezTo>
                  <a:cubicBezTo>
                    <a:pt x="15590" y="5020"/>
                    <a:pt x="15626" y="5020"/>
                    <a:pt x="15663" y="5020"/>
                  </a:cubicBezTo>
                  <a:cubicBezTo>
                    <a:pt x="15663" y="5020"/>
                    <a:pt x="15663" y="5020"/>
                    <a:pt x="15663" y="5020"/>
                  </a:cubicBezTo>
                  <a:cubicBezTo>
                    <a:pt x="15699" y="5020"/>
                    <a:pt x="15736" y="5020"/>
                    <a:pt x="15736" y="5020"/>
                  </a:cubicBezTo>
                  <a:cubicBezTo>
                    <a:pt x="15845" y="5020"/>
                    <a:pt x="15991" y="4982"/>
                    <a:pt x="16100" y="4906"/>
                  </a:cubicBezTo>
                  <a:cubicBezTo>
                    <a:pt x="16173" y="4868"/>
                    <a:pt x="16209" y="4792"/>
                    <a:pt x="16209" y="4715"/>
                  </a:cubicBezTo>
                  <a:cubicBezTo>
                    <a:pt x="16173" y="4639"/>
                    <a:pt x="16100" y="4563"/>
                    <a:pt x="16027" y="4487"/>
                  </a:cubicBezTo>
                  <a:cubicBezTo>
                    <a:pt x="15954" y="4449"/>
                    <a:pt x="15881" y="4411"/>
                    <a:pt x="15808" y="4411"/>
                  </a:cubicBezTo>
                  <a:cubicBezTo>
                    <a:pt x="15736" y="4411"/>
                    <a:pt x="15699" y="4449"/>
                    <a:pt x="15626" y="4487"/>
                  </a:cubicBezTo>
                  <a:cubicBezTo>
                    <a:pt x="15590" y="4487"/>
                    <a:pt x="15590" y="4525"/>
                    <a:pt x="15553" y="4525"/>
                  </a:cubicBezTo>
                  <a:cubicBezTo>
                    <a:pt x="15444" y="4563"/>
                    <a:pt x="15262" y="4639"/>
                    <a:pt x="15335" y="4868"/>
                  </a:cubicBezTo>
                  <a:cubicBezTo>
                    <a:pt x="15335" y="4906"/>
                    <a:pt x="15408" y="4944"/>
                    <a:pt x="15444" y="4982"/>
                  </a:cubicBezTo>
                  <a:cubicBezTo>
                    <a:pt x="15444" y="4982"/>
                    <a:pt x="15408" y="4982"/>
                    <a:pt x="15408" y="4982"/>
                  </a:cubicBezTo>
                  <a:cubicBezTo>
                    <a:pt x="15335" y="4982"/>
                    <a:pt x="15298" y="4944"/>
                    <a:pt x="15262" y="4944"/>
                  </a:cubicBezTo>
                  <a:cubicBezTo>
                    <a:pt x="15226" y="4944"/>
                    <a:pt x="15189" y="4906"/>
                    <a:pt x="15153" y="4906"/>
                  </a:cubicBezTo>
                  <a:cubicBezTo>
                    <a:pt x="15116" y="4868"/>
                    <a:pt x="15080" y="4830"/>
                    <a:pt x="15007" y="4830"/>
                  </a:cubicBezTo>
                  <a:cubicBezTo>
                    <a:pt x="14971" y="4792"/>
                    <a:pt x="14898" y="4792"/>
                    <a:pt x="14861" y="4754"/>
                  </a:cubicBezTo>
                  <a:cubicBezTo>
                    <a:pt x="14898" y="4754"/>
                    <a:pt x="14898" y="4754"/>
                    <a:pt x="14898" y="4754"/>
                  </a:cubicBezTo>
                  <a:cubicBezTo>
                    <a:pt x="14971" y="4754"/>
                    <a:pt x="15044" y="4754"/>
                    <a:pt x="15116" y="4754"/>
                  </a:cubicBezTo>
                  <a:cubicBezTo>
                    <a:pt x="15226" y="4715"/>
                    <a:pt x="15335" y="4639"/>
                    <a:pt x="15408" y="4601"/>
                  </a:cubicBezTo>
                  <a:cubicBezTo>
                    <a:pt x="15444" y="4563"/>
                    <a:pt x="15481" y="4525"/>
                    <a:pt x="15553" y="4487"/>
                  </a:cubicBezTo>
                  <a:cubicBezTo>
                    <a:pt x="15772" y="4373"/>
                    <a:pt x="15772" y="4221"/>
                    <a:pt x="15736" y="4145"/>
                  </a:cubicBezTo>
                  <a:cubicBezTo>
                    <a:pt x="15736" y="4107"/>
                    <a:pt x="15663" y="4031"/>
                    <a:pt x="15517" y="4031"/>
                  </a:cubicBezTo>
                  <a:cubicBezTo>
                    <a:pt x="15481" y="4031"/>
                    <a:pt x="15444" y="4031"/>
                    <a:pt x="15408" y="4031"/>
                  </a:cubicBezTo>
                  <a:cubicBezTo>
                    <a:pt x="15408" y="4031"/>
                    <a:pt x="15408" y="4031"/>
                    <a:pt x="15408" y="4031"/>
                  </a:cubicBezTo>
                  <a:cubicBezTo>
                    <a:pt x="15371" y="4031"/>
                    <a:pt x="15371" y="4031"/>
                    <a:pt x="15335" y="4031"/>
                  </a:cubicBezTo>
                  <a:cubicBezTo>
                    <a:pt x="15335" y="4031"/>
                    <a:pt x="15226" y="4031"/>
                    <a:pt x="15189" y="4031"/>
                  </a:cubicBezTo>
                  <a:cubicBezTo>
                    <a:pt x="15153" y="4031"/>
                    <a:pt x="15116" y="4031"/>
                    <a:pt x="15044" y="4031"/>
                  </a:cubicBezTo>
                  <a:cubicBezTo>
                    <a:pt x="14971" y="4069"/>
                    <a:pt x="14934" y="4107"/>
                    <a:pt x="14861" y="4145"/>
                  </a:cubicBezTo>
                  <a:cubicBezTo>
                    <a:pt x="14825" y="4145"/>
                    <a:pt x="14789" y="4183"/>
                    <a:pt x="14752" y="4183"/>
                  </a:cubicBezTo>
                  <a:cubicBezTo>
                    <a:pt x="14752" y="4183"/>
                    <a:pt x="14752" y="4183"/>
                    <a:pt x="14716" y="4183"/>
                  </a:cubicBezTo>
                  <a:cubicBezTo>
                    <a:pt x="14716" y="4183"/>
                    <a:pt x="14679" y="4183"/>
                    <a:pt x="14679" y="4183"/>
                  </a:cubicBezTo>
                  <a:cubicBezTo>
                    <a:pt x="14752" y="4145"/>
                    <a:pt x="14861" y="4069"/>
                    <a:pt x="14898" y="4031"/>
                  </a:cubicBezTo>
                  <a:cubicBezTo>
                    <a:pt x="14898" y="3993"/>
                    <a:pt x="14898" y="3993"/>
                    <a:pt x="14898" y="3993"/>
                  </a:cubicBezTo>
                  <a:cubicBezTo>
                    <a:pt x="14971" y="3955"/>
                    <a:pt x="15007" y="3879"/>
                    <a:pt x="15080" y="3803"/>
                  </a:cubicBezTo>
                  <a:cubicBezTo>
                    <a:pt x="15080" y="3765"/>
                    <a:pt x="15116" y="3689"/>
                    <a:pt x="15080" y="3613"/>
                  </a:cubicBezTo>
                  <a:cubicBezTo>
                    <a:pt x="15080" y="3537"/>
                    <a:pt x="15007" y="3537"/>
                    <a:pt x="15007" y="3537"/>
                  </a:cubicBezTo>
                  <a:cubicBezTo>
                    <a:pt x="14971" y="3537"/>
                    <a:pt x="14934" y="3537"/>
                    <a:pt x="14934" y="3537"/>
                  </a:cubicBezTo>
                  <a:cubicBezTo>
                    <a:pt x="14934" y="3575"/>
                    <a:pt x="14934" y="3575"/>
                    <a:pt x="14934" y="3575"/>
                  </a:cubicBezTo>
                  <a:cubicBezTo>
                    <a:pt x="14934" y="3575"/>
                    <a:pt x="14934" y="3575"/>
                    <a:pt x="14934" y="3575"/>
                  </a:cubicBezTo>
                  <a:cubicBezTo>
                    <a:pt x="14898" y="3537"/>
                    <a:pt x="14898" y="3537"/>
                    <a:pt x="14825" y="3499"/>
                  </a:cubicBezTo>
                  <a:cubicBezTo>
                    <a:pt x="14752" y="3499"/>
                    <a:pt x="14716" y="3575"/>
                    <a:pt x="14679" y="3613"/>
                  </a:cubicBezTo>
                  <a:cubicBezTo>
                    <a:pt x="14643" y="3651"/>
                    <a:pt x="14643" y="3651"/>
                    <a:pt x="14606" y="3689"/>
                  </a:cubicBezTo>
                  <a:cubicBezTo>
                    <a:pt x="14606" y="3689"/>
                    <a:pt x="14606" y="3689"/>
                    <a:pt x="14570" y="3689"/>
                  </a:cubicBezTo>
                  <a:cubicBezTo>
                    <a:pt x="14534" y="3689"/>
                    <a:pt x="14497" y="3727"/>
                    <a:pt x="14461" y="3803"/>
                  </a:cubicBezTo>
                  <a:cubicBezTo>
                    <a:pt x="14424" y="3879"/>
                    <a:pt x="14424" y="4031"/>
                    <a:pt x="14461" y="4107"/>
                  </a:cubicBezTo>
                  <a:cubicBezTo>
                    <a:pt x="14497" y="4107"/>
                    <a:pt x="14497" y="4145"/>
                    <a:pt x="14497" y="4145"/>
                  </a:cubicBezTo>
                  <a:cubicBezTo>
                    <a:pt x="14461" y="4145"/>
                    <a:pt x="14388" y="4183"/>
                    <a:pt x="14388" y="4221"/>
                  </a:cubicBezTo>
                  <a:cubicBezTo>
                    <a:pt x="14351" y="4259"/>
                    <a:pt x="14315" y="4335"/>
                    <a:pt x="14315" y="4373"/>
                  </a:cubicBezTo>
                  <a:cubicBezTo>
                    <a:pt x="14315" y="4373"/>
                    <a:pt x="14279" y="4335"/>
                    <a:pt x="14279" y="4335"/>
                  </a:cubicBezTo>
                  <a:cubicBezTo>
                    <a:pt x="14242" y="4297"/>
                    <a:pt x="14169" y="4297"/>
                    <a:pt x="14133" y="4297"/>
                  </a:cubicBezTo>
                  <a:cubicBezTo>
                    <a:pt x="14133" y="4259"/>
                    <a:pt x="14133" y="4259"/>
                    <a:pt x="14133" y="4259"/>
                  </a:cubicBezTo>
                  <a:cubicBezTo>
                    <a:pt x="14133" y="4259"/>
                    <a:pt x="14133" y="4183"/>
                    <a:pt x="14133" y="4183"/>
                  </a:cubicBezTo>
                  <a:cubicBezTo>
                    <a:pt x="14024" y="4183"/>
                    <a:pt x="14024" y="4183"/>
                    <a:pt x="14024" y="4183"/>
                  </a:cubicBezTo>
                  <a:cubicBezTo>
                    <a:pt x="13987" y="4221"/>
                    <a:pt x="13914" y="4221"/>
                    <a:pt x="13841" y="4259"/>
                  </a:cubicBezTo>
                  <a:cubicBezTo>
                    <a:pt x="13441" y="4411"/>
                    <a:pt x="13149" y="4677"/>
                    <a:pt x="12894" y="5096"/>
                  </a:cubicBezTo>
                  <a:cubicBezTo>
                    <a:pt x="12822" y="5210"/>
                    <a:pt x="12749" y="5324"/>
                    <a:pt x="12639" y="5400"/>
                  </a:cubicBezTo>
                  <a:cubicBezTo>
                    <a:pt x="12494" y="5590"/>
                    <a:pt x="12348" y="5780"/>
                    <a:pt x="12275" y="6046"/>
                  </a:cubicBezTo>
                  <a:cubicBezTo>
                    <a:pt x="12275" y="6123"/>
                    <a:pt x="12275" y="6123"/>
                    <a:pt x="12275" y="6123"/>
                  </a:cubicBezTo>
                  <a:cubicBezTo>
                    <a:pt x="12239" y="6313"/>
                    <a:pt x="12202" y="6503"/>
                    <a:pt x="11984" y="6579"/>
                  </a:cubicBezTo>
                  <a:cubicBezTo>
                    <a:pt x="11947" y="6617"/>
                    <a:pt x="11875" y="6617"/>
                    <a:pt x="11802" y="6617"/>
                  </a:cubicBezTo>
                  <a:cubicBezTo>
                    <a:pt x="11729" y="6617"/>
                    <a:pt x="11620" y="6617"/>
                    <a:pt x="11547" y="6579"/>
                  </a:cubicBezTo>
                  <a:cubicBezTo>
                    <a:pt x="11510" y="6579"/>
                    <a:pt x="11510" y="6579"/>
                    <a:pt x="11474" y="6579"/>
                  </a:cubicBezTo>
                  <a:cubicBezTo>
                    <a:pt x="11365" y="6541"/>
                    <a:pt x="11292" y="6541"/>
                    <a:pt x="11219" y="6465"/>
                  </a:cubicBezTo>
                  <a:cubicBezTo>
                    <a:pt x="11182" y="6427"/>
                    <a:pt x="11146" y="6389"/>
                    <a:pt x="11146" y="6313"/>
                  </a:cubicBezTo>
                  <a:cubicBezTo>
                    <a:pt x="11110" y="6313"/>
                    <a:pt x="11110" y="6275"/>
                    <a:pt x="11110" y="6237"/>
                  </a:cubicBezTo>
                  <a:cubicBezTo>
                    <a:pt x="11073" y="6199"/>
                    <a:pt x="11073" y="6199"/>
                    <a:pt x="11073" y="6199"/>
                  </a:cubicBezTo>
                  <a:cubicBezTo>
                    <a:pt x="11037" y="6161"/>
                    <a:pt x="11000" y="6085"/>
                    <a:pt x="10964" y="6046"/>
                  </a:cubicBezTo>
                  <a:cubicBezTo>
                    <a:pt x="10891" y="6008"/>
                    <a:pt x="10818" y="5932"/>
                    <a:pt x="10855" y="5818"/>
                  </a:cubicBezTo>
                  <a:cubicBezTo>
                    <a:pt x="10855" y="5818"/>
                    <a:pt x="10855" y="5818"/>
                    <a:pt x="10855" y="5780"/>
                  </a:cubicBezTo>
                  <a:cubicBezTo>
                    <a:pt x="10855" y="5742"/>
                    <a:pt x="10855" y="5742"/>
                    <a:pt x="10818" y="5704"/>
                  </a:cubicBezTo>
                  <a:cubicBezTo>
                    <a:pt x="10818" y="5666"/>
                    <a:pt x="10818" y="5628"/>
                    <a:pt x="10782" y="5590"/>
                  </a:cubicBezTo>
                  <a:cubicBezTo>
                    <a:pt x="10745" y="5514"/>
                    <a:pt x="10745" y="5514"/>
                    <a:pt x="10745" y="5514"/>
                  </a:cubicBezTo>
                  <a:cubicBezTo>
                    <a:pt x="10673" y="5362"/>
                    <a:pt x="10636" y="5210"/>
                    <a:pt x="10490" y="5058"/>
                  </a:cubicBezTo>
                  <a:cubicBezTo>
                    <a:pt x="10454" y="4982"/>
                    <a:pt x="10418" y="4944"/>
                    <a:pt x="10345" y="4906"/>
                  </a:cubicBezTo>
                  <a:cubicBezTo>
                    <a:pt x="10272" y="4792"/>
                    <a:pt x="10199" y="4715"/>
                    <a:pt x="10126" y="4601"/>
                  </a:cubicBezTo>
                  <a:cubicBezTo>
                    <a:pt x="10017" y="4449"/>
                    <a:pt x="9944" y="4259"/>
                    <a:pt x="9908" y="3993"/>
                  </a:cubicBezTo>
                  <a:cubicBezTo>
                    <a:pt x="9908" y="3917"/>
                    <a:pt x="9908" y="3841"/>
                    <a:pt x="9908" y="3803"/>
                  </a:cubicBezTo>
                  <a:cubicBezTo>
                    <a:pt x="9871" y="3651"/>
                    <a:pt x="9871" y="3499"/>
                    <a:pt x="9835" y="3346"/>
                  </a:cubicBezTo>
                  <a:cubicBezTo>
                    <a:pt x="9798" y="3270"/>
                    <a:pt x="9689" y="3194"/>
                    <a:pt x="9616" y="3118"/>
                  </a:cubicBezTo>
                  <a:cubicBezTo>
                    <a:pt x="9580" y="3080"/>
                    <a:pt x="9543" y="3042"/>
                    <a:pt x="9507" y="3004"/>
                  </a:cubicBezTo>
                  <a:cubicBezTo>
                    <a:pt x="9361" y="2890"/>
                    <a:pt x="9325" y="2700"/>
                    <a:pt x="9288" y="2510"/>
                  </a:cubicBezTo>
                  <a:cubicBezTo>
                    <a:pt x="9288" y="2434"/>
                    <a:pt x="9288" y="2434"/>
                    <a:pt x="9288" y="2434"/>
                  </a:cubicBezTo>
                  <a:cubicBezTo>
                    <a:pt x="9216" y="2244"/>
                    <a:pt x="9106" y="2130"/>
                    <a:pt x="8924" y="2092"/>
                  </a:cubicBezTo>
                  <a:cubicBezTo>
                    <a:pt x="8851" y="2092"/>
                    <a:pt x="8815" y="2092"/>
                    <a:pt x="8778" y="2092"/>
                  </a:cubicBezTo>
                  <a:cubicBezTo>
                    <a:pt x="8633" y="2092"/>
                    <a:pt x="8487" y="2092"/>
                    <a:pt x="8378" y="1977"/>
                  </a:cubicBezTo>
                  <a:cubicBezTo>
                    <a:pt x="8305" y="1901"/>
                    <a:pt x="8268" y="1863"/>
                    <a:pt x="8232" y="1787"/>
                  </a:cubicBezTo>
                  <a:cubicBezTo>
                    <a:pt x="8196" y="1711"/>
                    <a:pt x="8159" y="1597"/>
                    <a:pt x="8050" y="1559"/>
                  </a:cubicBezTo>
                  <a:cubicBezTo>
                    <a:pt x="7941" y="1483"/>
                    <a:pt x="7831" y="1483"/>
                    <a:pt x="7759" y="1483"/>
                  </a:cubicBezTo>
                  <a:cubicBezTo>
                    <a:pt x="7722" y="1483"/>
                    <a:pt x="7649" y="1483"/>
                    <a:pt x="7613" y="1483"/>
                  </a:cubicBezTo>
                  <a:cubicBezTo>
                    <a:pt x="7576" y="1483"/>
                    <a:pt x="7540" y="1483"/>
                    <a:pt x="7467" y="1483"/>
                  </a:cubicBezTo>
                  <a:cubicBezTo>
                    <a:pt x="7467" y="1483"/>
                    <a:pt x="7431" y="1483"/>
                    <a:pt x="7394" y="1483"/>
                  </a:cubicBezTo>
                  <a:cubicBezTo>
                    <a:pt x="7285" y="1483"/>
                    <a:pt x="7212" y="1445"/>
                    <a:pt x="7176" y="1369"/>
                  </a:cubicBezTo>
                  <a:cubicBezTo>
                    <a:pt x="7030" y="1141"/>
                    <a:pt x="7176" y="685"/>
                    <a:pt x="7249" y="418"/>
                  </a:cubicBezTo>
                  <a:cubicBezTo>
                    <a:pt x="7176" y="380"/>
                    <a:pt x="7176" y="380"/>
                    <a:pt x="7176" y="380"/>
                  </a:cubicBezTo>
                  <a:cubicBezTo>
                    <a:pt x="7249" y="418"/>
                    <a:pt x="7249" y="418"/>
                    <a:pt x="7249" y="418"/>
                  </a:cubicBezTo>
                  <a:cubicBezTo>
                    <a:pt x="7249" y="342"/>
                    <a:pt x="7249" y="342"/>
                    <a:pt x="7249" y="342"/>
                  </a:cubicBezTo>
                  <a:cubicBezTo>
                    <a:pt x="7212" y="304"/>
                    <a:pt x="7212" y="304"/>
                    <a:pt x="7212" y="304"/>
                  </a:cubicBezTo>
                  <a:cubicBezTo>
                    <a:pt x="7103" y="266"/>
                    <a:pt x="7030" y="228"/>
                    <a:pt x="6921" y="190"/>
                  </a:cubicBezTo>
                  <a:cubicBezTo>
                    <a:pt x="6884" y="152"/>
                    <a:pt x="6884" y="152"/>
                    <a:pt x="6848" y="114"/>
                  </a:cubicBezTo>
                  <a:cubicBezTo>
                    <a:pt x="6775" y="76"/>
                    <a:pt x="6739" y="0"/>
                    <a:pt x="6629" y="0"/>
                  </a:cubicBezTo>
                  <a:cubicBezTo>
                    <a:pt x="6593" y="0"/>
                    <a:pt x="6593" y="0"/>
                    <a:pt x="6556" y="0"/>
                  </a:cubicBezTo>
                  <a:cubicBezTo>
                    <a:pt x="6447" y="0"/>
                    <a:pt x="6338" y="38"/>
                    <a:pt x="6265" y="76"/>
                  </a:cubicBezTo>
                  <a:cubicBezTo>
                    <a:pt x="6192" y="114"/>
                    <a:pt x="6156" y="152"/>
                    <a:pt x="6119" y="190"/>
                  </a:cubicBezTo>
                  <a:cubicBezTo>
                    <a:pt x="6047" y="228"/>
                    <a:pt x="6010" y="304"/>
                    <a:pt x="5937" y="304"/>
                  </a:cubicBezTo>
                  <a:cubicBezTo>
                    <a:pt x="5937" y="304"/>
                    <a:pt x="5901" y="304"/>
                    <a:pt x="5901" y="304"/>
                  </a:cubicBezTo>
                  <a:cubicBezTo>
                    <a:pt x="5864" y="266"/>
                    <a:pt x="5828" y="266"/>
                    <a:pt x="5792" y="266"/>
                  </a:cubicBezTo>
                  <a:cubicBezTo>
                    <a:pt x="5682" y="266"/>
                    <a:pt x="5609" y="304"/>
                    <a:pt x="5537" y="342"/>
                  </a:cubicBezTo>
                  <a:cubicBezTo>
                    <a:pt x="5500" y="342"/>
                    <a:pt x="5500" y="342"/>
                    <a:pt x="5464" y="342"/>
                  </a:cubicBezTo>
                  <a:cubicBezTo>
                    <a:pt x="5391" y="342"/>
                    <a:pt x="5354" y="342"/>
                    <a:pt x="5318" y="304"/>
                  </a:cubicBezTo>
                  <a:cubicBezTo>
                    <a:pt x="5282" y="266"/>
                    <a:pt x="5282" y="266"/>
                    <a:pt x="5245" y="266"/>
                  </a:cubicBezTo>
                  <a:cubicBezTo>
                    <a:pt x="5245" y="228"/>
                    <a:pt x="5209" y="190"/>
                    <a:pt x="5136" y="190"/>
                  </a:cubicBezTo>
                  <a:cubicBezTo>
                    <a:pt x="5099" y="190"/>
                    <a:pt x="5063" y="190"/>
                    <a:pt x="5027" y="228"/>
                  </a:cubicBezTo>
                  <a:cubicBezTo>
                    <a:pt x="4917" y="266"/>
                    <a:pt x="4845" y="418"/>
                    <a:pt x="4808" y="532"/>
                  </a:cubicBezTo>
                  <a:cubicBezTo>
                    <a:pt x="4772" y="723"/>
                    <a:pt x="4881" y="837"/>
                    <a:pt x="4954" y="951"/>
                  </a:cubicBezTo>
                  <a:cubicBezTo>
                    <a:pt x="4990" y="989"/>
                    <a:pt x="5027" y="1027"/>
                    <a:pt x="5027" y="1065"/>
                  </a:cubicBezTo>
                  <a:cubicBezTo>
                    <a:pt x="5099" y="1141"/>
                    <a:pt x="5099" y="1217"/>
                    <a:pt x="5099" y="1255"/>
                  </a:cubicBezTo>
                  <a:cubicBezTo>
                    <a:pt x="5099" y="1255"/>
                    <a:pt x="5063" y="1293"/>
                    <a:pt x="5027" y="1293"/>
                  </a:cubicBezTo>
                  <a:cubicBezTo>
                    <a:pt x="5027" y="1293"/>
                    <a:pt x="4990" y="1293"/>
                    <a:pt x="4990" y="1293"/>
                  </a:cubicBezTo>
                  <a:cubicBezTo>
                    <a:pt x="4954" y="1293"/>
                    <a:pt x="4881" y="1255"/>
                    <a:pt x="4808" y="1255"/>
                  </a:cubicBezTo>
                  <a:cubicBezTo>
                    <a:pt x="4772" y="1217"/>
                    <a:pt x="4699" y="1217"/>
                    <a:pt x="4662" y="1217"/>
                  </a:cubicBezTo>
                  <a:cubicBezTo>
                    <a:pt x="4626" y="1179"/>
                    <a:pt x="4553" y="1179"/>
                    <a:pt x="4517" y="1179"/>
                  </a:cubicBezTo>
                  <a:cubicBezTo>
                    <a:pt x="4335" y="1141"/>
                    <a:pt x="4152" y="1103"/>
                    <a:pt x="3970" y="1103"/>
                  </a:cubicBezTo>
                  <a:cubicBezTo>
                    <a:pt x="3897" y="1103"/>
                    <a:pt x="3861" y="1103"/>
                    <a:pt x="3788" y="1103"/>
                  </a:cubicBezTo>
                  <a:cubicBezTo>
                    <a:pt x="3752" y="1103"/>
                    <a:pt x="3715" y="1141"/>
                    <a:pt x="3679" y="1141"/>
                  </a:cubicBezTo>
                  <a:cubicBezTo>
                    <a:pt x="3606" y="1141"/>
                    <a:pt x="3570" y="1179"/>
                    <a:pt x="3497" y="1179"/>
                  </a:cubicBezTo>
                  <a:cubicBezTo>
                    <a:pt x="3460" y="1179"/>
                    <a:pt x="3424" y="1179"/>
                    <a:pt x="3388" y="1141"/>
                  </a:cubicBezTo>
                  <a:cubicBezTo>
                    <a:pt x="3242" y="1065"/>
                    <a:pt x="3133" y="1065"/>
                    <a:pt x="2987" y="1065"/>
                  </a:cubicBezTo>
                  <a:cubicBezTo>
                    <a:pt x="2987" y="1065"/>
                    <a:pt x="2950" y="1065"/>
                    <a:pt x="2914" y="1065"/>
                  </a:cubicBezTo>
                  <a:cubicBezTo>
                    <a:pt x="2695" y="1065"/>
                    <a:pt x="2623" y="1179"/>
                    <a:pt x="2513" y="1369"/>
                  </a:cubicBezTo>
                  <a:cubicBezTo>
                    <a:pt x="2513" y="1407"/>
                    <a:pt x="2513" y="1407"/>
                    <a:pt x="2513" y="1407"/>
                  </a:cubicBezTo>
                  <a:cubicBezTo>
                    <a:pt x="2404" y="1521"/>
                    <a:pt x="2331" y="1597"/>
                    <a:pt x="2222" y="1597"/>
                  </a:cubicBezTo>
                  <a:cubicBezTo>
                    <a:pt x="2222" y="1597"/>
                    <a:pt x="2222" y="1597"/>
                    <a:pt x="2222" y="1597"/>
                  </a:cubicBezTo>
                  <a:cubicBezTo>
                    <a:pt x="2185" y="1597"/>
                    <a:pt x="2149" y="1597"/>
                    <a:pt x="2113" y="1597"/>
                  </a:cubicBezTo>
                  <a:cubicBezTo>
                    <a:pt x="2040" y="1559"/>
                    <a:pt x="2003" y="1559"/>
                    <a:pt x="1967" y="1559"/>
                  </a:cubicBezTo>
                  <a:cubicBezTo>
                    <a:pt x="1894" y="1559"/>
                    <a:pt x="1821" y="1597"/>
                    <a:pt x="1785" y="1635"/>
                  </a:cubicBezTo>
                  <a:cubicBezTo>
                    <a:pt x="1712" y="1673"/>
                    <a:pt x="1676" y="1711"/>
                    <a:pt x="1676" y="1787"/>
                  </a:cubicBezTo>
                  <a:cubicBezTo>
                    <a:pt x="1603" y="1825"/>
                    <a:pt x="1603" y="1863"/>
                    <a:pt x="1566" y="1863"/>
                  </a:cubicBezTo>
                  <a:cubicBezTo>
                    <a:pt x="1566" y="1863"/>
                    <a:pt x="1530" y="1863"/>
                    <a:pt x="1530" y="1863"/>
                  </a:cubicBezTo>
                  <a:cubicBezTo>
                    <a:pt x="1493" y="1825"/>
                    <a:pt x="1457" y="1825"/>
                    <a:pt x="1421" y="1825"/>
                  </a:cubicBezTo>
                  <a:cubicBezTo>
                    <a:pt x="1384" y="1787"/>
                    <a:pt x="1311" y="1749"/>
                    <a:pt x="1238" y="1749"/>
                  </a:cubicBezTo>
                  <a:cubicBezTo>
                    <a:pt x="1202" y="1749"/>
                    <a:pt x="1166" y="1749"/>
                    <a:pt x="1166" y="1787"/>
                  </a:cubicBezTo>
                  <a:cubicBezTo>
                    <a:pt x="1093" y="1787"/>
                    <a:pt x="1056" y="1825"/>
                    <a:pt x="1020" y="1901"/>
                  </a:cubicBezTo>
                  <a:cubicBezTo>
                    <a:pt x="1020" y="1901"/>
                    <a:pt x="983" y="1901"/>
                    <a:pt x="983" y="1939"/>
                  </a:cubicBezTo>
                  <a:cubicBezTo>
                    <a:pt x="947" y="1939"/>
                    <a:pt x="947" y="1939"/>
                    <a:pt x="911" y="1977"/>
                  </a:cubicBezTo>
                  <a:cubicBezTo>
                    <a:pt x="911" y="1977"/>
                    <a:pt x="874" y="1977"/>
                    <a:pt x="838" y="2015"/>
                  </a:cubicBezTo>
                  <a:cubicBezTo>
                    <a:pt x="765" y="2054"/>
                    <a:pt x="765" y="2168"/>
                    <a:pt x="765" y="2244"/>
                  </a:cubicBezTo>
                  <a:cubicBezTo>
                    <a:pt x="728" y="2282"/>
                    <a:pt x="728" y="2320"/>
                    <a:pt x="728" y="2320"/>
                  </a:cubicBezTo>
                  <a:cubicBezTo>
                    <a:pt x="692" y="2358"/>
                    <a:pt x="692" y="2358"/>
                    <a:pt x="619" y="2358"/>
                  </a:cubicBezTo>
                  <a:cubicBezTo>
                    <a:pt x="619" y="2358"/>
                    <a:pt x="546" y="2358"/>
                    <a:pt x="546" y="2358"/>
                  </a:cubicBezTo>
                  <a:cubicBezTo>
                    <a:pt x="510" y="2358"/>
                    <a:pt x="437" y="2358"/>
                    <a:pt x="401" y="2358"/>
                  </a:cubicBezTo>
                  <a:cubicBezTo>
                    <a:pt x="364" y="2396"/>
                    <a:pt x="364" y="2396"/>
                    <a:pt x="364" y="2396"/>
                  </a:cubicBezTo>
                  <a:cubicBezTo>
                    <a:pt x="364" y="2396"/>
                    <a:pt x="328" y="2396"/>
                    <a:pt x="328" y="2396"/>
                  </a:cubicBezTo>
                  <a:cubicBezTo>
                    <a:pt x="328" y="2396"/>
                    <a:pt x="291" y="2396"/>
                    <a:pt x="291" y="2358"/>
                  </a:cubicBezTo>
                  <a:cubicBezTo>
                    <a:pt x="219" y="2320"/>
                    <a:pt x="219" y="2320"/>
                    <a:pt x="219" y="2320"/>
                  </a:cubicBezTo>
                  <a:cubicBezTo>
                    <a:pt x="219" y="2320"/>
                    <a:pt x="182" y="2282"/>
                    <a:pt x="146" y="2282"/>
                  </a:cubicBezTo>
                  <a:cubicBezTo>
                    <a:pt x="0" y="2168"/>
                    <a:pt x="0" y="2168"/>
                    <a:pt x="0" y="2168"/>
                  </a:cubicBezTo>
                  <a:cubicBezTo>
                    <a:pt x="36" y="2358"/>
                    <a:pt x="36" y="2358"/>
                    <a:pt x="36" y="2358"/>
                  </a:cubicBezTo>
                  <a:cubicBezTo>
                    <a:pt x="36" y="2396"/>
                    <a:pt x="73" y="2472"/>
                    <a:pt x="73" y="2510"/>
                  </a:cubicBezTo>
                  <a:cubicBezTo>
                    <a:pt x="73" y="2624"/>
                    <a:pt x="109" y="2700"/>
                    <a:pt x="109" y="2738"/>
                  </a:cubicBezTo>
                  <a:cubicBezTo>
                    <a:pt x="146" y="2890"/>
                    <a:pt x="146" y="3080"/>
                    <a:pt x="146" y="3194"/>
                  </a:cubicBezTo>
                  <a:cubicBezTo>
                    <a:pt x="146" y="3308"/>
                    <a:pt x="146" y="3423"/>
                    <a:pt x="146" y="3499"/>
                  </a:cubicBezTo>
                  <a:cubicBezTo>
                    <a:pt x="146" y="3651"/>
                    <a:pt x="182" y="3765"/>
                    <a:pt x="219" y="3879"/>
                  </a:cubicBezTo>
                  <a:cubicBezTo>
                    <a:pt x="219" y="3993"/>
                    <a:pt x="255" y="4107"/>
                    <a:pt x="255" y="4259"/>
                  </a:cubicBezTo>
                  <a:cubicBezTo>
                    <a:pt x="255" y="4335"/>
                    <a:pt x="255" y="4449"/>
                    <a:pt x="255" y="4563"/>
                  </a:cubicBezTo>
                  <a:cubicBezTo>
                    <a:pt x="219" y="4715"/>
                    <a:pt x="219" y="4868"/>
                    <a:pt x="255" y="5020"/>
                  </a:cubicBezTo>
                  <a:cubicBezTo>
                    <a:pt x="255" y="5096"/>
                    <a:pt x="291" y="5134"/>
                    <a:pt x="364" y="5172"/>
                  </a:cubicBezTo>
                  <a:cubicBezTo>
                    <a:pt x="364" y="5210"/>
                    <a:pt x="401" y="5286"/>
                    <a:pt x="437" y="5324"/>
                  </a:cubicBezTo>
                  <a:cubicBezTo>
                    <a:pt x="437" y="5362"/>
                    <a:pt x="437" y="5438"/>
                    <a:pt x="437" y="5476"/>
                  </a:cubicBezTo>
                  <a:cubicBezTo>
                    <a:pt x="437" y="5514"/>
                    <a:pt x="401" y="5552"/>
                    <a:pt x="437" y="5628"/>
                  </a:cubicBezTo>
                  <a:cubicBezTo>
                    <a:pt x="474" y="5666"/>
                    <a:pt x="510" y="5704"/>
                    <a:pt x="546" y="5704"/>
                  </a:cubicBezTo>
                  <a:cubicBezTo>
                    <a:pt x="583" y="5704"/>
                    <a:pt x="619" y="5704"/>
                    <a:pt x="656" y="5742"/>
                  </a:cubicBezTo>
                  <a:cubicBezTo>
                    <a:pt x="728" y="5780"/>
                    <a:pt x="765" y="5818"/>
                    <a:pt x="801" y="5894"/>
                  </a:cubicBezTo>
                  <a:cubicBezTo>
                    <a:pt x="801" y="5894"/>
                    <a:pt x="801" y="5932"/>
                    <a:pt x="838" y="5932"/>
                  </a:cubicBezTo>
                  <a:cubicBezTo>
                    <a:pt x="874" y="6046"/>
                    <a:pt x="983" y="6161"/>
                    <a:pt x="1056" y="6275"/>
                  </a:cubicBezTo>
                  <a:cubicBezTo>
                    <a:pt x="1093" y="6313"/>
                    <a:pt x="1129" y="6389"/>
                    <a:pt x="1166" y="6427"/>
                  </a:cubicBezTo>
                  <a:cubicBezTo>
                    <a:pt x="1238" y="6541"/>
                    <a:pt x="1311" y="6579"/>
                    <a:pt x="1421" y="6617"/>
                  </a:cubicBezTo>
                  <a:cubicBezTo>
                    <a:pt x="1457" y="6655"/>
                    <a:pt x="1530" y="6655"/>
                    <a:pt x="1566" y="6693"/>
                  </a:cubicBezTo>
                  <a:cubicBezTo>
                    <a:pt x="1676" y="6731"/>
                    <a:pt x="1748" y="6845"/>
                    <a:pt x="1821" y="6921"/>
                  </a:cubicBezTo>
                  <a:cubicBezTo>
                    <a:pt x="1894" y="6959"/>
                    <a:pt x="1931" y="7035"/>
                    <a:pt x="2003" y="7073"/>
                  </a:cubicBezTo>
                  <a:cubicBezTo>
                    <a:pt x="2040" y="7111"/>
                    <a:pt x="2040" y="7111"/>
                    <a:pt x="2040" y="7111"/>
                  </a:cubicBezTo>
                  <a:cubicBezTo>
                    <a:pt x="2185" y="7225"/>
                    <a:pt x="2331" y="7339"/>
                    <a:pt x="2477" y="7415"/>
                  </a:cubicBezTo>
                  <a:cubicBezTo>
                    <a:pt x="2550" y="7415"/>
                    <a:pt x="2623" y="7454"/>
                    <a:pt x="2695" y="7454"/>
                  </a:cubicBezTo>
                  <a:cubicBezTo>
                    <a:pt x="2805" y="7454"/>
                    <a:pt x="2914" y="7492"/>
                    <a:pt x="2987" y="7530"/>
                  </a:cubicBezTo>
                  <a:cubicBezTo>
                    <a:pt x="3023" y="7568"/>
                    <a:pt x="3060" y="7568"/>
                    <a:pt x="3060" y="7606"/>
                  </a:cubicBezTo>
                  <a:cubicBezTo>
                    <a:pt x="3096" y="7644"/>
                    <a:pt x="3096" y="7644"/>
                    <a:pt x="3133" y="7682"/>
                  </a:cubicBezTo>
                  <a:cubicBezTo>
                    <a:pt x="3169" y="7682"/>
                    <a:pt x="3205" y="7720"/>
                    <a:pt x="3205" y="7720"/>
                  </a:cubicBezTo>
                  <a:cubicBezTo>
                    <a:pt x="3278" y="7720"/>
                    <a:pt x="3315" y="7758"/>
                    <a:pt x="3351" y="7796"/>
                  </a:cubicBezTo>
                  <a:cubicBezTo>
                    <a:pt x="3388" y="7834"/>
                    <a:pt x="3388" y="7834"/>
                    <a:pt x="3388" y="7834"/>
                  </a:cubicBezTo>
                  <a:cubicBezTo>
                    <a:pt x="3424" y="7910"/>
                    <a:pt x="3460" y="7910"/>
                    <a:pt x="3533" y="7948"/>
                  </a:cubicBezTo>
                  <a:cubicBezTo>
                    <a:pt x="3570" y="7986"/>
                    <a:pt x="3570" y="7986"/>
                    <a:pt x="3570" y="7986"/>
                  </a:cubicBezTo>
                  <a:cubicBezTo>
                    <a:pt x="3606" y="7986"/>
                    <a:pt x="3679" y="8024"/>
                    <a:pt x="3715" y="8100"/>
                  </a:cubicBezTo>
                  <a:cubicBezTo>
                    <a:pt x="3715" y="8100"/>
                    <a:pt x="3752" y="8138"/>
                    <a:pt x="3752" y="8176"/>
                  </a:cubicBezTo>
                  <a:cubicBezTo>
                    <a:pt x="3788" y="8214"/>
                    <a:pt x="3788" y="8252"/>
                    <a:pt x="3825" y="8252"/>
                  </a:cubicBezTo>
                  <a:cubicBezTo>
                    <a:pt x="3861" y="8290"/>
                    <a:pt x="3861" y="8290"/>
                    <a:pt x="3897" y="8290"/>
                  </a:cubicBezTo>
                  <a:cubicBezTo>
                    <a:pt x="3897" y="8290"/>
                    <a:pt x="3934" y="8252"/>
                    <a:pt x="3970" y="8252"/>
                  </a:cubicBezTo>
                  <a:cubicBezTo>
                    <a:pt x="4007" y="8252"/>
                    <a:pt x="4043" y="8252"/>
                    <a:pt x="4080" y="8252"/>
                  </a:cubicBezTo>
                  <a:cubicBezTo>
                    <a:pt x="4080" y="8252"/>
                    <a:pt x="4080" y="8252"/>
                    <a:pt x="4080" y="8252"/>
                  </a:cubicBezTo>
                  <a:cubicBezTo>
                    <a:pt x="4189" y="8252"/>
                    <a:pt x="4225" y="8252"/>
                    <a:pt x="4298" y="8328"/>
                  </a:cubicBezTo>
                  <a:cubicBezTo>
                    <a:pt x="4335" y="8328"/>
                    <a:pt x="4335" y="8366"/>
                    <a:pt x="4335" y="8366"/>
                  </a:cubicBezTo>
                  <a:cubicBezTo>
                    <a:pt x="4371" y="8404"/>
                    <a:pt x="4407" y="8442"/>
                    <a:pt x="4480" y="8480"/>
                  </a:cubicBezTo>
                  <a:cubicBezTo>
                    <a:pt x="4116" y="9203"/>
                    <a:pt x="4116" y="9203"/>
                    <a:pt x="4116" y="9203"/>
                  </a:cubicBezTo>
                  <a:cubicBezTo>
                    <a:pt x="3861" y="9811"/>
                    <a:pt x="3606" y="10382"/>
                    <a:pt x="3351" y="10990"/>
                  </a:cubicBezTo>
                  <a:cubicBezTo>
                    <a:pt x="2987" y="11789"/>
                    <a:pt x="2659" y="12435"/>
                    <a:pt x="2368" y="13158"/>
                  </a:cubicBezTo>
                  <a:cubicBezTo>
                    <a:pt x="2258" y="13386"/>
                    <a:pt x="2258" y="13386"/>
                    <a:pt x="2258" y="13386"/>
                  </a:cubicBezTo>
                  <a:cubicBezTo>
                    <a:pt x="2003" y="13918"/>
                    <a:pt x="1785" y="14489"/>
                    <a:pt x="1493" y="15059"/>
                  </a:cubicBezTo>
                  <a:cubicBezTo>
                    <a:pt x="1457" y="15135"/>
                    <a:pt x="1421" y="15249"/>
                    <a:pt x="1384" y="15325"/>
                  </a:cubicBezTo>
                  <a:cubicBezTo>
                    <a:pt x="1238" y="15592"/>
                    <a:pt x="1129" y="15858"/>
                    <a:pt x="1056" y="16086"/>
                  </a:cubicBezTo>
                  <a:cubicBezTo>
                    <a:pt x="1020" y="16162"/>
                    <a:pt x="1020" y="16276"/>
                    <a:pt x="1020" y="16314"/>
                  </a:cubicBezTo>
                  <a:cubicBezTo>
                    <a:pt x="1093" y="16314"/>
                    <a:pt x="1093" y="16314"/>
                    <a:pt x="1093" y="16314"/>
                  </a:cubicBezTo>
                  <a:cubicBezTo>
                    <a:pt x="1093" y="16352"/>
                    <a:pt x="1093" y="16352"/>
                    <a:pt x="1093" y="16352"/>
                  </a:cubicBezTo>
                  <a:cubicBezTo>
                    <a:pt x="1056" y="16390"/>
                    <a:pt x="1056" y="16390"/>
                    <a:pt x="1056" y="16390"/>
                  </a:cubicBezTo>
                  <a:cubicBezTo>
                    <a:pt x="1056" y="16390"/>
                    <a:pt x="1093" y="16390"/>
                    <a:pt x="1093" y="16428"/>
                  </a:cubicBezTo>
                  <a:cubicBezTo>
                    <a:pt x="1093" y="16466"/>
                    <a:pt x="1093" y="16466"/>
                    <a:pt x="1093" y="16504"/>
                  </a:cubicBezTo>
                  <a:cubicBezTo>
                    <a:pt x="1093" y="16542"/>
                    <a:pt x="1093" y="16542"/>
                    <a:pt x="1093" y="16580"/>
                  </a:cubicBezTo>
                  <a:cubicBezTo>
                    <a:pt x="1129" y="16656"/>
                    <a:pt x="1202" y="16694"/>
                    <a:pt x="1275" y="16770"/>
                  </a:cubicBezTo>
                  <a:cubicBezTo>
                    <a:pt x="1311" y="16808"/>
                    <a:pt x="1384" y="16846"/>
                    <a:pt x="1421" y="16923"/>
                  </a:cubicBezTo>
                  <a:cubicBezTo>
                    <a:pt x="1457" y="16999"/>
                    <a:pt x="1493" y="17075"/>
                    <a:pt x="1493" y="17113"/>
                  </a:cubicBezTo>
                  <a:cubicBezTo>
                    <a:pt x="1530" y="17227"/>
                    <a:pt x="1566" y="17303"/>
                    <a:pt x="1639" y="17341"/>
                  </a:cubicBezTo>
                  <a:cubicBezTo>
                    <a:pt x="1639" y="17417"/>
                    <a:pt x="1676" y="17455"/>
                    <a:pt x="1712" y="17493"/>
                  </a:cubicBezTo>
                  <a:cubicBezTo>
                    <a:pt x="1785" y="17569"/>
                    <a:pt x="1858" y="17645"/>
                    <a:pt x="1894" y="17759"/>
                  </a:cubicBezTo>
                  <a:cubicBezTo>
                    <a:pt x="1967" y="18101"/>
                    <a:pt x="2149" y="18406"/>
                    <a:pt x="2295" y="18672"/>
                  </a:cubicBezTo>
                  <a:cubicBezTo>
                    <a:pt x="2331" y="18824"/>
                    <a:pt x="2331" y="18900"/>
                    <a:pt x="2331" y="19014"/>
                  </a:cubicBezTo>
                  <a:cubicBezTo>
                    <a:pt x="2295" y="19090"/>
                    <a:pt x="2295" y="19090"/>
                    <a:pt x="2295" y="19090"/>
                  </a:cubicBezTo>
                  <a:cubicBezTo>
                    <a:pt x="2258" y="19394"/>
                    <a:pt x="2368" y="19623"/>
                    <a:pt x="2623" y="19775"/>
                  </a:cubicBezTo>
                  <a:cubicBezTo>
                    <a:pt x="2841" y="19889"/>
                    <a:pt x="3023" y="20041"/>
                    <a:pt x="3169" y="20193"/>
                  </a:cubicBezTo>
                  <a:cubicBezTo>
                    <a:pt x="3205" y="20231"/>
                    <a:pt x="3205" y="20269"/>
                    <a:pt x="3242" y="20307"/>
                  </a:cubicBezTo>
                  <a:cubicBezTo>
                    <a:pt x="3278" y="20383"/>
                    <a:pt x="3351" y="20459"/>
                    <a:pt x="3424" y="20459"/>
                  </a:cubicBezTo>
                  <a:cubicBezTo>
                    <a:pt x="3460" y="20497"/>
                    <a:pt x="3497" y="20497"/>
                    <a:pt x="3533" y="20535"/>
                  </a:cubicBezTo>
                  <a:cubicBezTo>
                    <a:pt x="3606" y="20535"/>
                    <a:pt x="3642" y="20573"/>
                    <a:pt x="3715" y="20687"/>
                  </a:cubicBezTo>
                  <a:cubicBezTo>
                    <a:pt x="3752" y="20763"/>
                    <a:pt x="3788" y="20801"/>
                    <a:pt x="3897" y="20801"/>
                  </a:cubicBezTo>
                  <a:cubicBezTo>
                    <a:pt x="3897" y="20801"/>
                    <a:pt x="3934" y="20801"/>
                    <a:pt x="3934" y="20801"/>
                  </a:cubicBezTo>
                  <a:cubicBezTo>
                    <a:pt x="3970" y="20801"/>
                    <a:pt x="4007" y="20801"/>
                    <a:pt x="4043" y="20801"/>
                  </a:cubicBezTo>
                  <a:cubicBezTo>
                    <a:pt x="4043" y="20801"/>
                    <a:pt x="4080" y="20801"/>
                    <a:pt x="4080" y="20801"/>
                  </a:cubicBezTo>
                  <a:cubicBezTo>
                    <a:pt x="4152" y="20801"/>
                    <a:pt x="4225" y="20839"/>
                    <a:pt x="4298" y="20877"/>
                  </a:cubicBezTo>
                  <a:cubicBezTo>
                    <a:pt x="4335" y="20877"/>
                    <a:pt x="4371" y="20915"/>
                    <a:pt x="4444" y="20915"/>
                  </a:cubicBezTo>
                  <a:cubicBezTo>
                    <a:pt x="4444" y="20915"/>
                    <a:pt x="4444" y="20915"/>
                    <a:pt x="4444" y="20915"/>
                  </a:cubicBezTo>
                  <a:cubicBezTo>
                    <a:pt x="14497" y="21600"/>
                    <a:pt x="14497" y="21600"/>
                    <a:pt x="14497" y="21600"/>
                  </a:cubicBezTo>
                  <a:cubicBezTo>
                    <a:pt x="14534" y="21524"/>
                    <a:pt x="14534" y="21524"/>
                    <a:pt x="14534" y="21524"/>
                  </a:cubicBezTo>
                  <a:cubicBezTo>
                    <a:pt x="14570" y="21410"/>
                    <a:pt x="14606" y="21296"/>
                    <a:pt x="14643" y="21182"/>
                  </a:cubicBezTo>
                  <a:cubicBezTo>
                    <a:pt x="14679" y="20992"/>
                    <a:pt x="14716" y="20839"/>
                    <a:pt x="14825" y="20687"/>
                  </a:cubicBezTo>
                  <a:cubicBezTo>
                    <a:pt x="14898" y="20611"/>
                    <a:pt x="14971" y="20535"/>
                    <a:pt x="15007" y="20459"/>
                  </a:cubicBezTo>
                  <a:cubicBezTo>
                    <a:pt x="15044" y="20383"/>
                    <a:pt x="15080" y="20345"/>
                    <a:pt x="15153" y="20307"/>
                  </a:cubicBezTo>
                  <a:cubicBezTo>
                    <a:pt x="15153" y="20269"/>
                    <a:pt x="15189" y="20231"/>
                    <a:pt x="15189" y="20193"/>
                  </a:cubicBezTo>
                  <a:cubicBezTo>
                    <a:pt x="15262" y="20117"/>
                    <a:pt x="15335" y="20003"/>
                    <a:pt x="15444" y="19965"/>
                  </a:cubicBezTo>
                  <a:cubicBezTo>
                    <a:pt x="15553" y="19889"/>
                    <a:pt x="15626" y="19737"/>
                    <a:pt x="15699" y="19585"/>
                  </a:cubicBezTo>
                  <a:cubicBezTo>
                    <a:pt x="15736" y="19546"/>
                    <a:pt x="15736" y="19546"/>
                    <a:pt x="15736" y="19546"/>
                  </a:cubicBezTo>
                  <a:cubicBezTo>
                    <a:pt x="15736" y="19546"/>
                    <a:pt x="15772" y="19508"/>
                    <a:pt x="15772" y="19508"/>
                  </a:cubicBezTo>
                  <a:cubicBezTo>
                    <a:pt x="15808" y="19432"/>
                    <a:pt x="15808" y="19394"/>
                    <a:pt x="15845" y="19356"/>
                  </a:cubicBezTo>
                  <a:cubicBezTo>
                    <a:pt x="15881" y="19318"/>
                    <a:pt x="15918" y="19242"/>
                    <a:pt x="15954" y="19166"/>
                  </a:cubicBezTo>
                  <a:cubicBezTo>
                    <a:pt x="16027" y="19052"/>
                    <a:pt x="16063" y="18938"/>
                    <a:pt x="16100" y="18824"/>
                  </a:cubicBezTo>
                  <a:cubicBezTo>
                    <a:pt x="16136" y="18710"/>
                    <a:pt x="16136" y="18710"/>
                    <a:pt x="16136" y="18710"/>
                  </a:cubicBezTo>
                  <a:cubicBezTo>
                    <a:pt x="16136" y="18672"/>
                    <a:pt x="16173" y="18596"/>
                    <a:pt x="16209" y="18558"/>
                  </a:cubicBezTo>
                  <a:cubicBezTo>
                    <a:pt x="16246" y="18444"/>
                    <a:pt x="16282" y="18330"/>
                    <a:pt x="16282" y="18254"/>
                  </a:cubicBezTo>
                  <a:cubicBezTo>
                    <a:pt x="16318" y="18101"/>
                    <a:pt x="16246" y="18025"/>
                    <a:pt x="16173" y="17949"/>
                  </a:cubicBezTo>
                  <a:cubicBezTo>
                    <a:pt x="16100" y="17873"/>
                    <a:pt x="16027" y="17797"/>
                    <a:pt x="16027" y="17721"/>
                  </a:cubicBezTo>
                  <a:cubicBezTo>
                    <a:pt x="16027" y="17607"/>
                    <a:pt x="16063" y="17569"/>
                    <a:pt x="16100" y="17493"/>
                  </a:cubicBezTo>
                  <a:cubicBezTo>
                    <a:pt x="16100" y="17455"/>
                    <a:pt x="16136" y="17455"/>
                    <a:pt x="16136" y="17417"/>
                  </a:cubicBezTo>
                  <a:cubicBezTo>
                    <a:pt x="16173" y="17341"/>
                    <a:pt x="16209" y="17227"/>
                    <a:pt x="16209" y="17113"/>
                  </a:cubicBezTo>
                  <a:cubicBezTo>
                    <a:pt x="16209" y="17075"/>
                    <a:pt x="16209" y="16999"/>
                    <a:pt x="16209" y="16961"/>
                  </a:cubicBezTo>
                  <a:cubicBezTo>
                    <a:pt x="16173" y="16770"/>
                    <a:pt x="16173" y="16656"/>
                    <a:pt x="16355" y="16542"/>
                  </a:cubicBezTo>
                  <a:cubicBezTo>
                    <a:pt x="16428" y="16466"/>
                    <a:pt x="16537" y="16428"/>
                    <a:pt x="16646" y="16390"/>
                  </a:cubicBezTo>
                  <a:cubicBezTo>
                    <a:pt x="16755" y="16390"/>
                    <a:pt x="16865" y="16352"/>
                    <a:pt x="16938" y="16276"/>
                  </a:cubicBezTo>
                  <a:cubicBezTo>
                    <a:pt x="17047" y="16238"/>
                    <a:pt x="17120" y="16162"/>
                    <a:pt x="17156" y="16048"/>
                  </a:cubicBezTo>
                  <a:cubicBezTo>
                    <a:pt x="17193" y="15934"/>
                    <a:pt x="17229" y="15858"/>
                    <a:pt x="17302" y="15782"/>
                  </a:cubicBezTo>
                  <a:cubicBezTo>
                    <a:pt x="17375" y="15706"/>
                    <a:pt x="17448" y="15592"/>
                    <a:pt x="17520" y="15477"/>
                  </a:cubicBezTo>
                  <a:cubicBezTo>
                    <a:pt x="17557" y="15401"/>
                    <a:pt x="17593" y="15363"/>
                    <a:pt x="17666" y="15287"/>
                  </a:cubicBezTo>
                  <a:cubicBezTo>
                    <a:pt x="17666" y="15249"/>
                    <a:pt x="17666" y="15249"/>
                    <a:pt x="17666" y="15249"/>
                  </a:cubicBezTo>
                  <a:cubicBezTo>
                    <a:pt x="17739" y="15173"/>
                    <a:pt x="17812" y="15097"/>
                    <a:pt x="17812" y="15021"/>
                  </a:cubicBezTo>
                  <a:cubicBezTo>
                    <a:pt x="17812" y="14945"/>
                    <a:pt x="17812" y="14907"/>
                    <a:pt x="17812" y="14869"/>
                  </a:cubicBezTo>
                  <a:cubicBezTo>
                    <a:pt x="17812" y="14793"/>
                    <a:pt x="17812" y="14755"/>
                    <a:pt x="17848" y="14679"/>
                  </a:cubicBezTo>
                  <a:cubicBezTo>
                    <a:pt x="17848" y="14641"/>
                    <a:pt x="17885" y="14603"/>
                    <a:pt x="17921" y="14565"/>
                  </a:cubicBezTo>
                  <a:cubicBezTo>
                    <a:pt x="17958" y="14527"/>
                    <a:pt x="17994" y="14489"/>
                    <a:pt x="17994" y="14413"/>
                  </a:cubicBezTo>
                  <a:cubicBezTo>
                    <a:pt x="17994" y="14299"/>
                    <a:pt x="17921" y="14223"/>
                    <a:pt x="17848" y="14185"/>
                  </a:cubicBezTo>
                  <a:cubicBezTo>
                    <a:pt x="17775" y="14070"/>
                    <a:pt x="17557" y="13956"/>
                    <a:pt x="17411" y="13956"/>
                  </a:cubicBezTo>
                  <a:cubicBezTo>
                    <a:pt x="17411" y="13956"/>
                    <a:pt x="17411" y="13956"/>
                    <a:pt x="17411" y="13956"/>
                  </a:cubicBezTo>
                  <a:cubicBezTo>
                    <a:pt x="17411" y="13956"/>
                    <a:pt x="17411" y="13956"/>
                    <a:pt x="17411" y="13956"/>
                  </a:cubicBezTo>
                  <a:cubicBezTo>
                    <a:pt x="17375" y="13956"/>
                    <a:pt x="17375" y="13956"/>
                    <a:pt x="17338" y="13956"/>
                  </a:cubicBezTo>
                  <a:cubicBezTo>
                    <a:pt x="17302" y="13956"/>
                    <a:pt x="17302" y="13956"/>
                    <a:pt x="17265" y="13956"/>
                  </a:cubicBezTo>
                  <a:cubicBezTo>
                    <a:pt x="17156" y="13956"/>
                    <a:pt x="17156" y="13918"/>
                    <a:pt x="17156" y="13918"/>
                  </a:cubicBezTo>
                  <a:cubicBezTo>
                    <a:pt x="17120" y="13880"/>
                    <a:pt x="17120" y="13842"/>
                    <a:pt x="17302" y="13766"/>
                  </a:cubicBezTo>
                  <a:cubicBezTo>
                    <a:pt x="17302" y="13766"/>
                    <a:pt x="17302" y="13728"/>
                    <a:pt x="17302" y="13728"/>
                  </a:cubicBezTo>
                  <a:cubicBezTo>
                    <a:pt x="17411" y="13690"/>
                    <a:pt x="17448" y="13614"/>
                    <a:pt x="17520" y="13538"/>
                  </a:cubicBezTo>
                  <a:cubicBezTo>
                    <a:pt x="17557" y="13462"/>
                    <a:pt x="17630" y="13424"/>
                    <a:pt x="17703" y="13348"/>
                  </a:cubicBezTo>
                  <a:cubicBezTo>
                    <a:pt x="17775" y="13310"/>
                    <a:pt x="17775" y="13310"/>
                    <a:pt x="17775" y="13310"/>
                  </a:cubicBezTo>
                  <a:cubicBezTo>
                    <a:pt x="17885" y="13234"/>
                    <a:pt x="18030" y="13158"/>
                    <a:pt x="18140" y="13044"/>
                  </a:cubicBezTo>
                  <a:cubicBezTo>
                    <a:pt x="18212" y="13006"/>
                    <a:pt x="18249" y="12930"/>
                    <a:pt x="18285" y="12892"/>
                  </a:cubicBezTo>
                  <a:cubicBezTo>
                    <a:pt x="18358" y="12815"/>
                    <a:pt x="18395" y="12777"/>
                    <a:pt x="18467" y="12739"/>
                  </a:cubicBezTo>
                  <a:cubicBezTo>
                    <a:pt x="18577" y="12625"/>
                    <a:pt x="18722" y="12587"/>
                    <a:pt x="18832" y="12587"/>
                  </a:cubicBezTo>
                  <a:cubicBezTo>
                    <a:pt x="18832" y="12587"/>
                    <a:pt x="18868" y="12587"/>
                    <a:pt x="18868" y="12587"/>
                  </a:cubicBezTo>
                  <a:cubicBezTo>
                    <a:pt x="18905" y="12587"/>
                    <a:pt x="18905" y="12587"/>
                    <a:pt x="18941" y="12625"/>
                  </a:cubicBezTo>
                  <a:cubicBezTo>
                    <a:pt x="19014" y="12625"/>
                    <a:pt x="19014" y="12625"/>
                    <a:pt x="19014" y="12625"/>
                  </a:cubicBezTo>
                  <a:cubicBezTo>
                    <a:pt x="19014" y="12549"/>
                    <a:pt x="19014" y="12549"/>
                    <a:pt x="19014" y="12549"/>
                  </a:cubicBezTo>
                  <a:cubicBezTo>
                    <a:pt x="18941" y="12511"/>
                    <a:pt x="18941" y="12511"/>
                    <a:pt x="18941" y="12511"/>
                  </a:cubicBezTo>
                  <a:cubicBezTo>
                    <a:pt x="19014" y="12549"/>
                    <a:pt x="19014" y="12549"/>
                    <a:pt x="19014" y="12549"/>
                  </a:cubicBezTo>
                  <a:cubicBezTo>
                    <a:pt x="19050" y="12511"/>
                    <a:pt x="19050" y="12473"/>
                    <a:pt x="19087" y="12435"/>
                  </a:cubicBezTo>
                  <a:cubicBezTo>
                    <a:pt x="19087" y="12397"/>
                    <a:pt x="19123" y="12397"/>
                    <a:pt x="19123" y="12359"/>
                  </a:cubicBezTo>
                  <a:cubicBezTo>
                    <a:pt x="19232" y="12245"/>
                    <a:pt x="19305" y="12131"/>
                    <a:pt x="19415" y="12055"/>
                  </a:cubicBezTo>
                  <a:cubicBezTo>
                    <a:pt x="19487" y="11979"/>
                    <a:pt x="19487" y="11941"/>
                    <a:pt x="19487" y="11865"/>
                  </a:cubicBezTo>
                  <a:cubicBezTo>
                    <a:pt x="19487" y="11827"/>
                    <a:pt x="19487" y="11789"/>
                    <a:pt x="19487" y="11751"/>
                  </a:cubicBezTo>
                  <a:cubicBezTo>
                    <a:pt x="19524" y="11675"/>
                    <a:pt x="19597" y="11637"/>
                    <a:pt x="19669" y="11599"/>
                  </a:cubicBezTo>
                  <a:cubicBezTo>
                    <a:pt x="19706" y="11561"/>
                    <a:pt x="19742" y="11561"/>
                    <a:pt x="19779" y="11485"/>
                  </a:cubicBezTo>
                  <a:cubicBezTo>
                    <a:pt x="19815" y="11485"/>
                    <a:pt x="19815" y="11446"/>
                    <a:pt x="19852" y="11408"/>
                  </a:cubicBezTo>
                  <a:cubicBezTo>
                    <a:pt x="19888" y="11370"/>
                    <a:pt x="19924" y="11332"/>
                    <a:pt x="19924" y="11256"/>
                  </a:cubicBezTo>
                  <a:cubicBezTo>
                    <a:pt x="19924" y="11218"/>
                    <a:pt x="19924" y="11142"/>
                    <a:pt x="19961" y="11104"/>
                  </a:cubicBezTo>
                  <a:cubicBezTo>
                    <a:pt x="19961" y="10990"/>
                    <a:pt x="19961" y="10914"/>
                    <a:pt x="20034" y="10762"/>
                  </a:cubicBezTo>
                  <a:cubicBezTo>
                    <a:pt x="20107" y="10686"/>
                    <a:pt x="20179" y="10610"/>
                    <a:pt x="20252" y="10496"/>
                  </a:cubicBezTo>
                  <a:cubicBezTo>
                    <a:pt x="20289" y="10458"/>
                    <a:pt x="20325" y="10420"/>
                    <a:pt x="20362" y="10382"/>
                  </a:cubicBezTo>
                  <a:cubicBezTo>
                    <a:pt x="20471" y="10306"/>
                    <a:pt x="20544" y="10154"/>
                    <a:pt x="20580" y="10039"/>
                  </a:cubicBezTo>
                  <a:cubicBezTo>
                    <a:pt x="20653" y="9925"/>
                    <a:pt x="20653" y="9849"/>
                    <a:pt x="20653" y="9773"/>
                  </a:cubicBezTo>
                  <a:cubicBezTo>
                    <a:pt x="20653" y="9697"/>
                    <a:pt x="20653" y="9659"/>
                    <a:pt x="20653" y="9583"/>
                  </a:cubicBezTo>
                  <a:cubicBezTo>
                    <a:pt x="20689" y="9469"/>
                    <a:pt x="20762" y="9355"/>
                    <a:pt x="20835" y="9241"/>
                  </a:cubicBezTo>
                  <a:cubicBezTo>
                    <a:pt x="20908" y="9165"/>
                    <a:pt x="20981" y="9051"/>
                    <a:pt x="21017" y="8975"/>
                  </a:cubicBezTo>
                  <a:cubicBezTo>
                    <a:pt x="21017" y="8899"/>
                    <a:pt x="21054" y="8861"/>
                    <a:pt x="21054" y="8823"/>
                  </a:cubicBezTo>
                  <a:cubicBezTo>
                    <a:pt x="21090" y="8746"/>
                    <a:pt x="21090" y="8632"/>
                    <a:pt x="21163" y="8556"/>
                  </a:cubicBezTo>
                  <a:cubicBezTo>
                    <a:pt x="21199" y="8518"/>
                    <a:pt x="21199" y="8480"/>
                    <a:pt x="21236" y="8442"/>
                  </a:cubicBezTo>
                  <a:cubicBezTo>
                    <a:pt x="21309" y="8366"/>
                    <a:pt x="21381" y="8328"/>
                    <a:pt x="21381" y="8214"/>
                  </a:cubicBezTo>
                  <a:cubicBezTo>
                    <a:pt x="21418" y="8138"/>
                    <a:pt x="21381" y="8062"/>
                    <a:pt x="21381" y="7986"/>
                  </a:cubicBezTo>
                  <a:cubicBezTo>
                    <a:pt x="21345" y="7948"/>
                    <a:pt x="21345" y="7872"/>
                    <a:pt x="21345" y="7796"/>
                  </a:cubicBezTo>
                  <a:cubicBezTo>
                    <a:pt x="21345" y="7720"/>
                    <a:pt x="21381" y="7644"/>
                    <a:pt x="21418" y="7606"/>
                  </a:cubicBezTo>
                  <a:cubicBezTo>
                    <a:pt x="21418" y="7530"/>
                    <a:pt x="21454" y="7492"/>
                    <a:pt x="21454" y="7415"/>
                  </a:cubicBezTo>
                  <a:cubicBezTo>
                    <a:pt x="21491" y="7339"/>
                    <a:pt x="21491" y="7263"/>
                    <a:pt x="21527" y="7187"/>
                  </a:cubicBezTo>
                  <a:cubicBezTo>
                    <a:pt x="21564" y="7073"/>
                    <a:pt x="21600" y="6959"/>
                    <a:pt x="21600" y="6845"/>
                  </a:cubicBezTo>
                  <a:lnTo>
                    <a:pt x="21600" y="6769"/>
                  </a:lnTo>
                  <a:close/>
                  <a:moveTo>
                    <a:pt x="13587" y="6161"/>
                  </a:moveTo>
                  <a:cubicBezTo>
                    <a:pt x="13587" y="6161"/>
                    <a:pt x="13550" y="6161"/>
                    <a:pt x="13514" y="6161"/>
                  </a:cubicBezTo>
                  <a:cubicBezTo>
                    <a:pt x="13477" y="6161"/>
                    <a:pt x="13441" y="6199"/>
                    <a:pt x="13368" y="6199"/>
                  </a:cubicBezTo>
                  <a:cubicBezTo>
                    <a:pt x="13368" y="6237"/>
                    <a:pt x="13368" y="6237"/>
                    <a:pt x="13368" y="6237"/>
                  </a:cubicBezTo>
                  <a:cubicBezTo>
                    <a:pt x="13404" y="6199"/>
                    <a:pt x="13404" y="6161"/>
                    <a:pt x="13441" y="6123"/>
                  </a:cubicBezTo>
                  <a:cubicBezTo>
                    <a:pt x="13514" y="6085"/>
                    <a:pt x="13514" y="6046"/>
                    <a:pt x="13514" y="6008"/>
                  </a:cubicBezTo>
                  <a:cubicBezTo>
                    <a:pt x="13550" y="6008"/>
                    <a:pt x="13550" y="5970"/>
                    <a:pt x="13550" y="5970"/>
                  </a:cubicBezTo>
                  <a:cubicBezTo>
                    <a:pt x="13587" y="5932"/>
                    <a:pt x="13587" y="5932"/>
                    <a:pt x="13623" y="5894"/>
                  </a:cubicBezTo>
                  <a:cubicBezTo>
                    <a:pt x="13623" y="5894"/>
                    <a:pt x="13659" y="5856"/>
                    <a:pt x="13659" y="5856"/>
                  </a:cubicBezTo>
                  <a:cubicBezTo>
                    <a:pt x="13659" y="5894"/>
                    <a:pt x="13659" y="5932"/>
                    <a:pt x="13659" y="5932"/>
                  </a:cubicBezTo>
                  <a:cubicBezTo>
                    <a:pt x="13659" y="6046"/>
                    <a:pt x="13623" y="6123"/>
                    <a:pt x="13587" y="6161"/>
                  </a:cubicBezTo>
                  <a:close/>
                  <a:moveTo>
                    <a:pt x="14169" y="4830"/>
                  </a:moveTo>
                  <a:cubicBezTo>
                    <a:pt x="14133" y="4868"/>
                    <a:pt x="14096" y="4868"/>
                    <a:pt x="14060" y="4906"/>
                  </a:cubicBezTo>
                  <a:cubicBezTo>
                    <a:pt x="14024" y="4944"/>
                    <a:pt x="14024" y="4944"/>
                    <a:pt x="13987" y="4982"/>
                  </a:cubicBezTo>
                  <a:cubicBezTo>
                    <a:pt x="13987" y="4982"/>
                    <a:pt x="13951" y="4982"/>
                    <a:pt x="13951" y="5020"/>
                  </a:cubicBezTo>
                  <a:cubicBezTo>
                    <a:pt x="13914" y="5020"/>
                    <a:pt x="13878" y="5058"/>
                    <a:pt x="13841" y="5096"/>
                  </a:cubicBezTo>
                  <a:cubicBezTo>
                    <a:pt x="13769" y="5172"/>
                    <a:pt x="13769" y="5210"/>
                    <a:pt x="13769" y="5286"/>
                  </a:cubicBezTo>
                  <a:cubicBezTo>
                    <a:pt x="13769" y="5324"/>
                    <a:pt x="13769" y="5324"/>
                    <a:pt x="13769" y="5324"/>
                  </a:cubicBezTo>
                  <a:cubicBezTo>
                    <a:pt x="13769" y="5362"/>
                    <a:pt x="13769" y="5438"/>
                    <a:pt x="13769" y="5514"/>
                  </a:cubicBezTo>
                  <a:cubicBezTo>
                    <a:pt x="13769" y="5552"/>
                    <a:pt x="13805" y="5590"/>
                    <a:pt x="13805" y="5666"/>
                  </a:cubicBezTo>
                  <a:cubicBezTo>
                    <a:pt x="13769" y="5666"/>
                    <a:pt x="13769" y="5666"/>
                    <a:pt x="13732" y="5666"/>
                  </a:cubicBezTo>
                  <a:cubicBezTo>
                    <a:pt x="13732" y="5666"/>
                    <a:pt x="13732" y="5628"/>
                    <a:pt x="13732" y="5628"/>
                  </a:cubicBezTo>
                  <a:cubicBezTo>
                    <a:pt x="13696" y="5552"/>
                    <a:pt x="13623" y="5476"/>
                    <a:pt x="13550" y="5476"/>
                  </a:cubicBezTo>
                  <a:cubicBezTo>
                    <a:pt x="13514" y="5476"/>
                    <a:pt x="13514" y="5476"/>
                    <a:pt x="13477" y="5514"/>
                  </a:cubicBezTo>
                  <a:cubicBezTo>
                    <a:pt x="13441" y="5514"/>
                    <a:pt x="13404" y="5552"/>
                    <a:pt x="13368" y="5590"/>
                  </a:cubicBezTo>
                  <a:cubicBezTo>
                    <a:pt x="13368" y="5590"/>
                    <a:pt x="13368" y="5628"/>
                    <a:pt x="13332" y="5628"/>
                  </a:cubicBezTo>
                  <a:cubicBezTo>
                    <a:pt x="13332" y="5628"/>
                    <a:pt x="13295" y="5666"/>
                    <a:pt x="13259" y="5704"/>
                  </a:cubicBezTo>
                  <a:cubicBezTo>
                    <a:pt x="13259" y="5704"/>
                    <a:pt x="13259" y="5704"/>
                    <a:pt x="13259" y="5704"/>
                  </a:cubicBezTo>
                  <a:cubicBezTo>
                    <a:pt x="13186" y="5780"/>
                    <a:pt x="13149" y="5856"/>
                    <a:pt x="13113" y="5932"/>
                  </a:cubicBezTo>
                  <a:cubicBezTo>
                    <a:pt x="13113" y="5970"/>
                    <a:pt x="13113" y="5970"/>
                    <a:pt x="13113" y="6008"/>
                  </a:cubicBezTo>
                  <a:cubicBezTo>
                    <a:pt x="13077" y="6123"/>
                    <a:pt x="13040" y="6237"/>
                    <a:pt x="13077" y="6313"/>
                  </a:cubicBezTo>
                  <a:cubicBezTo>
                    <a:pt x="13113" y="6351"/>
                    <a:pt x="13113" y="6389"/>
                    <a:pt x="13186" y="6389"/>
                  </a:cubicBezTo>
                  <a:cubicBezTo>
                    <a:pt x="13186" y="6389"/>
                    <a:pt x="13186" y="6389"/>
                    <a:pt x="13186" y="6389"/>
                  </a:cubicBezTo>
                  <a:cubicBezTo>
                    <a:pt x="13186" y="6389"/>
                    <a:pt x="13186" y="6427"/>
                    <a:pt x="13186" y="6427"/>
                  </a:cubicBezTo>
                  <a:cubicBezTo>
                    <a:pt x="13149" y="6427"/>
                    <a:pt x="13113" y="6427"/>
                    <a:pt x="13077" y="6465"/>
                  </a:cubicBezTo>
                  <a:cubicBezTo>
                    <a:pt x="13040" y="6465"/>
                    <a:pt x="12967" y="6503"/>
                    <a:pt x="12931" y="6541"/>
                  </a:cubicBezTo>
                  <a:cubicBezTo>
                    <a:pt x="12858" y="6579"/>
                    <a:pt x="12822" y="6655"/>
                    <a:pt x="12749" y="6693"/>
                  </a:cubicBezTo>
                  <a:cubicBezTo>
                    <a:pt x="12712" y="6731"/>
                    <a:pt x="12712" y="6731"/>
                    <a:pt x="12712" y="6731"/>
                  </a:cubicBezTo>
                  <a:cubicBezTo>
                    <a:pt x="12676" y="6769"/>
                    <a:pt x="12639" y="6807"/>
                    <a:pt x="12603" y="6807"/>
                  </a:cubicBezTo>
                  <a:cubicBezTo>
                    <a:pt x="12639" y="6769"/>
                    <a:pt x="12676" y="6731"/>
                    <a:pt x="12676" y="6693"/>
                  </a:cubicBezTo>
                  <a:cubicBezTo>
                    <a:pt x="12712" y="6655"/>
                    <a:pt x="12712" y="6655"/>
                    <a:pt x="12712" y="6617"/>
                  </a:cubicBezTo>
                  <a:cubicBezTo>
                    <a:pt x="12712" y="6617"/>
                    <a:pt x="12712" y="6579"/>
                    <a:pt x="12712" y="6579"/>
                  </a:cubicBezTo>
                  <a:cubicBezTo>
                    <a:pt x="12712" y="6579"/>
                    <a:pt x="12749" y="6541"/>
                    <a:pt x="12785" y="6541"/>
                  </a:cubicBezTo>
                  <a:cubicBezTo>
                    <a:pt x="12785" y="6503"/>
                    <a:pt x="12822" y="6503"/>
                    <a:pt x="12822" y="6503"/>
                  </a:cubicBezTo>
                  <a:cubicBezTo>
                    <a:pt x="12894" y="6427"/>
                    <a:pt x="12931" y="6389"/>
                    <a:pt x="12931" y="6313"/>
                  </a:cubicBezTo>
                  <a:cubicBezTo>
                    <a:pt x="12967" y="6313"/>
                    <a:pt x="12967" y="6313"/>
                    <a:pt x="12967" y="6313"/>
                  </a:cubicBezTo>
                  <a:cubicBezTo>
                    <a:pt x="12967" y="6275"/>
                    <a:pt x="12967" y="6237"/>
                    <a:pt x="13004" y="6237"/>
                  </a:cubicBezTo>
                  <a:cubicBezTo>
                    <a:pt x="13040" y="6199"/>
                    <a:pt x="13040" y="6161"/>
                    <a:pt x="13077" y="6123"/>
                  </a:cubicBezTo>
                  <a:cubicBezTo>
                    <a:pt x="13113" y="6046"/>
                    <a:pt x="13186" y="5742"/>
                    <a:pt x="13113" y="5628"/>
                  </a:cubicBezTo>
                  <a:cubicBezTo>
                    <a:pt x="13077" y="5514"/>
                    <a:pt x="12967" y="5514"/>
                    <a:pt x="12931" y="5514"/>
                  </a:cubicBezTo>
                  <a:cubicBezTo>
                    <a:pt x="12858" y="5514"/>
                    <a:pt x="12858" y="5514"/>
                    <a:pt x="12858" y="5514"/>
                  </a:cubicBezTo>
                  <a:cubicBezTo>
                    <a:pt x="12822" y="5514"/>
                    <a:pt x="12822" y="5514"/>
                    <a:pt x="12822" y="5514"/>
                  </a:cubicBezTo>
                  <a:cubicBezTo>
                    <a:pt x="12822" y="5438"/>
                    <a:pt x="12858" y="5400"/>
                    <a:pt x="13004" y="5324"/>
                  </a:cubicBezTo>
                  <a:cubicBezTo>
                    <a:pt x="13113" y="5286"/>
                    <a:pt x="13222" y="5210"/>
                    <a:pt x="13259" y="5096"/>
                  </a:cubicBezTo>
                  <a:cubicBezTo>
                    <a:pt x="13295" y="5020"/>
                    <a:pt x="13295" y="4982"/>
                    <a:pt x="13259" y="4944"/>
                  </a:cubicBezTo>
                  <a:cubicBezTo>
                    <a:pt x="13259" y="4944"/>
                    <a:pt x="13259" y="4944"/>
                    <a:pt x="13259" y="4944"/>
                  </a:cubicBezTo>
                  <a:cubicBezTo>
                    <a:pt x="13295" y="4944"/>
                    <a:pt x="13295" y="4944"/>
                    <a:pt x="13332" y="5020"/>
                  </a:cubicBezTo>
                  <a:cubicBezTo>
                    <a:pt x="13368" y="5058"/>
                    <a:pt x="13404" y="5172"/>
                    <a:pt x="13550" y="5172"/>
                  </a:cubicBezTo>
                  <a:cubicBezTo>
                    <a:pt x="13550" y="5172"/>
                    <a:pt x="13550" y="5172"/>
                    <a:pt x="13550" y="5172"/>
                  </a:cubicBezTo>
                  <a:cubicBezTo>
                    <a:pt x="13732" y="5134"/>
                    <a:pt x="13951" y="4982"/>
                    <a:pt x="14060" y="4830"/>
                  </a:cubicBezTo>
                  <a:cubicBezTo>
                    <a:pt x="14060" y="4792"/>
                    <a:pt x="14060" y="4754"/>
                    <a:pt x="14096" y="4715"/>
                  </a:cubicBezTo>
                  <a:cubicBezTo>
                    <a:pt x="14096" y="4715"/>
                    <a:pt x="14096" y="4715"/>
                    <a:pt x="14133" y="4715"/>
                  </a:cubicBezTo>
                  <a:cubicBezTo>
                    <a:pt x="14133" y="4715"/>
                    <a:pt x="14133" y="4715"/>
                    <a:pt x="14133" y="4715"/>
                  </a:cubicBezTo>
                  <a:cubicBezTo>
                    <a:pt x="14169" y="4715"/>
                    <a:pt x="14206" y="4715"/>
                    <a:pt x="14242" y="4715"/>
                  </a:cubicBezTo>
                  <a:cubicBezTo>
                    <a:pt x="14279" y="4677"/>
                    <a:pt x="14351" y="4639"/>
                    <a:pt x="14351" y="4563"/>
                  </a:cubicBezTo>
                  <a:cubicBezTo>
                    <a:pt x="14388" y="4639"/>
                    <a:pt x="14461" y="4677"/>
                    <a:pt x="14497" y="4677"/>
                  </a:cubicBezTo>
                  <a:cubicBezTo>
                    <a:pt x="14497" y="4715"/>
                    <a:pt x="14497" y="4715"/>
                    <a:pt x="14461" y="4715"/>
                  </a:cubicBezTo>
                  <a:cubicBezTo>
                    <a:pt x="14388" y="4715"/>
                    <a:pt x="14242" y="4754"/>
                    <a:pt x="14169" y="4830"/>
                  </a:cubicBezTo>
                  <a:close/>
                  <a:moveTo>
                    <a:pt x="15335" y="7872"/>
                  </a:moveTo>
                  <a:cubicBezTo>
                    <a:pt x="15262" y="7872"/>
                    <a:pt x="15262" y="7872"/>
                    <a:pt x="15262" y="7872"/>
                  </a:cubicBezTo>
                  <a:cubicBezTo>
                    <a:pt x="15262" y="7910"/>
                    <a:pt x="15262" y="7910"/>
                    <a:pt x="15262" y="7910"/>
                  </a:cubicBezTo>
                  <a:cubicBezTo>
                    <a:pt x="15226" y="7872"/>
                    <a:pt x="15189" y="7834"/>
                    <a:pt x="15116" y="7796"/>
                  </a:cubicBezTo>
                  <a:cubicBezTo>
                    <a:pt x="15007" y="7758"/>
                    <a:pt x="14934" y="7758"/>
                    <a:pt x="14861" y="7758"/>
                  </a:cubicBezTo>
                  <a:cubicBezTo>
                    <a:pt x="14716" y="7758"/>
                    <a:pt x="14716" y="7758"/>
                    <a:pt x="14716" y="7758"/>
                  </a:cubicBezTo>
                  <a:cubicBezTo>
                    <a:pt x="14789" y="7758"/>
                    <a:pt x="14861" y="7720"/>
                    <a:pt x="14934" y="7720"/>
                  </a:cubicBezTo>
                  <a:cubicBezTo>
                    <a:pt x="14934" y="7720"/>
                    <a:pt x="14934" y="7720"/>
                    <a:pt x="14934" y="7720"/>
                  </a:cubicBezTo>
                  <a:cubicBezTo>
                    <a:pt x="15007" y="7720"/>
                    <a:pt x="15044" y="7720"/>
                    <a:pt x="15080" y="7758"/>
                  </a:cubicBezTo>
                  <a:cubicBezTo>
                    <a:pt x="15116" y="7758"/>
                    <a:pt x="15153" y="7758"/>
                    <a:pt x="15189" y="7796"/>
                  </a:cubicBezTo>
                  <a:cubicBezTo>
                    <a:pt x="15262" y="7796"/>
                    <a:pt x="15335" y="7834"/>
                    <a:pt x="15408" y="7834"/>
                  </a:cubicBezTo>
                  <a:cubicBezTo>
                    <a:pt x="15444" y="7834"/>
                    <a:pt x="15517" y="7796"/>
                    <a:pt x="15553" y="7796"/>
                  </a:cubicBezTo>
                  <a:cubicBezTo>
                    <a:pt x="15481" y="7834"/>
                    <a:pt x="15408" y="7872"/>
                    <a:pt x="15335" y="7872"/>
                  </a:cubicBezTo>
                  <a:close/>
                  <a:moveTo>
                    <a:pt x="15772" y="7682"/>
                  </a:moveTo>
                  <a:cubicBezTo>
                    <a:pt x="15772" y="7682"/>
                    <a:pt x="15772" y="7682"/>
                    <a:pt x="15808" y="7682"/>
                  </a:cubicBezTo>
                  <a:cubicBezTo>
                    <a:pt x="15881" y="7644"/>
                    <a:pt x="15918" y="7606"/>
                    <a:pt x="16027" y="7568"/>
                  </a:cubicBezTo>
                  <a:cubicBezTo>
                    <a:pt x="15991" y="7606"/>
                    <a:pt x="15918" y="7644"/>
                    <a:pt x="15881" y="7644"/>
                  </a:cubicBezTo>
                  <a:cubicBezTo>
                    <a:pt x="15845" y="7682"/>
                    <a:pt x="15808" y="7682"/>
                    <a:pt x="15772" y="7682"/>
                  </a:cubicBezTo>
                  <a:close/>
                </a:path>
              </a:pathLst>
            </a:custGeom>
            <a:solidFill>
              <a:schemeClr val="accent1"/>
            </a:solidFill>
            <a:ln w="12700" cap="flat">
              <a:solidFill>
                <a:schemeClr val="bg1">
                  <a:lumMod val="85000"/>
                </a:schemeClr>
              </a:solid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1" name="Shape 931"/>
            <p:cNvSpPr/>
            <p:nvPr/>
          </p:nvSpPr>
          <p:spPr>
            <a:xfrm>
              <a:off x="7889875" y="2528819"/>
              <a:ext cx="865757" cy="491071"/>
            </a:xfrm>
            <a:custGeom>
              <a:avLst/>
              <a:gdLst/>
              <a:ahLst/>
              <a:cxnLst>
                <a:cxn ang="0">
                  <a:pos x="wd2" y="hd2"/>
                </a:cxn>
                <a:cxn ang="5400000">
                  <a:pos x="wd2" y="hd2"/>
                </a:cxn>
                <a:cxn ang="10800000">
                  <a:pos x="wd2" y="hd2"/>
                </a:cxn>
                <a:cxn ang="16200000">
                  <a:pos x="wd2" y="hd2"/>
                </a:cxn>
              </a:cxnLst>
              <a:rect l="0" t="0" r="r" b="b"/>
              <a:pathLst>
                <a:path w="21355" h="21600" extrusionOk="0">
                  <a:moveTo>
                    <a:pt x="21264" y="12462"/>
                  </a:moveTo>
                  <a:cubicBezTo>
                    <a:pt x="21142" y="10385"/>
                    <a:pt x="21020" y="8100"/>
                    <a:pt x="20654" y="5815"/>
                  </a:cubicBezTo>
                  <a:cubicBezTo>
                    <a:pt x="20654" y="5400"/>
                    <a:pt x="20654" y="5400"/>
                    <a:pt x="20654" y="5400"/>
                  </a:cubicBezTo>
                  <a:cubicBezTo>
                    <a:pt x="20410" y="5400"/>
                    <a:pt x="20410" y="5400"/>
                    <a:pt x="20410" y="5400"/>
                  </a:cubicBezTo>
                  <a:cubicBezTo>
                    <a:pt x="20166" y="5608"/>
                    <a:pt x="19922" y="5608"/>
                    <a:pt x="19678" y="5608"/>
                  </a:cubicBezTo>
                  <a:cubicBezTo>
                    <a:pt x="19189" y="5608"/>
                    <a:pt x="18701" y="5400"/>
                    <a:pt x="18335" y="5192"/>
                  </a:cubicBezTo>
                  <a:cubicBezTo>
                    <a:pt x="17969" y="4985"/>
                    <a:pt x="17725" y="4985"/>
                    <a:pt x="17359" y="4777"/>
                  </a:cubicBezTo>
                  <a:cubicBezTo>
                    <a:pt x="17237" y="4777"/>
                    <a:pt x="17115" y="4777"/>
                    <a:pt x="16871" y="4777"/>
                  </a:cubicBezTo>
                  <a:cubicBezTo>
                    <a:pt x="16627" y="4777"/>
                    <a:pt x="16383" y="4777"/>
                    <a:pt x="16139" y="4777"/>
                  </a:cubicBezTo>
                  <a:cubicBezTo>
                    <a:pt x="16017" y="4777"/>
                    <a:pt x="15894" y="4777"/>
                    <a:pt x="15772" y="4777"/>
                  </a:cubicBezTo>
                  <a:cubicBezTo>
                    <a:pt x="15650" y="4777"/>
                    <a:pt x="15650" y="4777"/>
                    <a:pt x="15650" y="4777"/>
                  </a:cubicBezTo>
                  <a:cubicBezTo>
                    <a:pt x="15406" y="4777"/>
                    <a:pt x="15040" y="4777"/>
                    <a:pt x="14796" y="4569"/>
                  </a:cubicBezTo>
                  <a:cubicBezTo>
                    <a:pt x="14674" y="4362"/>
                    <a:pt x="14430" y="4362"/>
                    <a:pt x="14308" y="4154"/>
                  </a:cubicBezTo>
                  <a:cubicBezTo>
                    <a:pt x="13942" y="4154"/>
                    <a:pt x="13820" y="3946"/>
                    <a:pt x="13698" y="3531"/>
                  </a:cubicBezTo>
                  <a:cubicBezTo>
                    <a:pt x="13454" y="3323"/>
                    <a:pt x="13332" y="3115"/>
                    <a:pt x="12966" y="3115"/>
                  </a:cubicBezTo>
                  <a:cubicBezTo>
                    <a:pt x="12966" y="3115"/>
                    <a:pt x="12966" y="3115"/>
                    <a:pt x="12844" y="3115"/>
                  </a:cubicBezTo>
                  <a:cubicBezTo>
                    <a:pt x="12478" y="3115"/>
                    <a:pt x="12478" y="3738"/>
                    <a:pt x="12478" y="4569"/>
                  </a:cubicBezTo>
                  <a:cubicBezTo>
                    <a:pt x="12478" y="4777"/>
                    <a:pt x="12478" y="4985"/>
                    <a:pt x="12478" y="5400"/>
                  </a:cubicBezTo>
                  <a:cubicBezTo>
                    <a:pt x="12478" y="5608"/>
                    <a:pt x="12355" y="6023"/>
                    <a:pt x="12233" y="6231"/>
                  </a:cubicBezTo>
                  <a:cubicBezTo>
                    <a:pt x="12233" y="6438"/>
                    <a:pt x="12233" y="6438"/>
                    <a:pt x="12111" y="6646"/>
                  </a:cubicBezTo>
                  <a:cubicBezTo>
                    <a:pt x="12111" y="6854"/>
                    <a:pt x="11989" y="7062"/>
                    <a:pt x="11989" y="7477"/>
                  </a:cubicBezTo>
                  <a:cubicBezTo>
                    <a:pt x="11989" y="7477"/>
                    <a:pt x="11989" y="7685"/>
                    <a:pt x="11989" y="7892"/>
                  </a:cubicBezTo>
                  <a:cubicBezTo>
                    <a:pt x="11867" y="8308"/>
                    <a:pt x="11745" y="8515"/>
                    <a:pt x="11501" y="8723"/>
                  </a:cubicBezTo>
                  <a:lnTo>
                    <a:pt x="11501" y="8723"/>
                  </a:lnTo>
                  <a:cubicBezTo>
                    <a:pt x="11257" y="8723"/>
                    <a:pt x="11013" y="8515"/>
                    <a:pt x="10891" y="8100"/>
                  </a:cubicBezTo>
                  <a:cubicBezTo>
                    <a:pt x="10525" y="7062"/>
                    <a:pt x="10037" y="6646"/>
                    <a:pt x="9671" y="6646"/>
                  </a:cubicBezTo>
                  <a:cubicBezTo>
                    <a:pt x="9549" y="6438"/>
                    <a:pt x="9549" y="6438"/>
                    <a:pt x="9549" y="6438"/>
                  </a:cubicBezTo>
                  <a:cubicBezTo>
                    <a:pt x="9427" y="6438"/>
                    <a:pt x="9305" y="6646"/>
                    <a:pt x="9061" y="6854"/>
                  </a:cubicBezTo>
                  <a:cubicBezTo>
                    <a:pt x="8939" y="7062"/>
                    <a:pt x="8694" y="7269"/>
                    <a:pt x="8450" y="7269"/>
                  </a:cubicBezTo>
                  <a:cubicBezTo>
                    <a:pt x="8450" y="7269"/>
                    <a:pt x="8450" y="7269"/>
                    <a:pt x="8328" y="7062"/>
                  </a:cubicBezTo>
                  <a:cubicBezTo>
                    <a:pt x="8206" y="7062"/>
                    <a:pt x="8206" y="7062"/>
                    <a:pt x="8084" y="6854"/>
                  </a:cubicBezTo>
                  <a:cubicBezTo>
                    <a:pt x="7962" y="6854"/>
                    <a:pt x="7962" y="6646"/>
                    <a:pt x="7840" y="6646"/>
                  </a:cubicBezTo>
                  <a:cubicBezTo>
                    <a:pt x="7718" y="6438"/>
                    <a:pt x="7474" y="6438"/>
                    <a:pt x="7230" y="6438"/>
                  </a:cubicBezTo>
                  <a:cubicBezTo>
                    <a:pt x="7108" y="6438"/>
                    <a:pt x="6864" y="6231"/>
                    <a:pt x="6742" y="6023"/>
                  </a:cubicBezTo>
                  <a:cubicBezTo>
                    <a:pt x="6620" y="5608"/>
                    <a:pt x="6864" y="4985"/>
                    <a:pt x="7108" y="4569"/>
                  </a:cubicBezTo>
                  <a:cubicBezTo>
                    <a:pt x="7230" y="4154"/>
                    <a:pt x="7352" y="3738"/>
                    <a:pt x="7474" y="3323"/>
                  </a:cubicBezTo>
                  <a:cubicBezTo>
                    <a:pt x="7596" y="3115"/>
                    <a:pt x="7718" y="2700"/>
                    <a:pt x="7840" y="2285"/>
                  </a:cubicBezTo>
                  <a:cubicBezTo>
                    <a:pt x="7840" y="2285"/>
                    <a:pt x="7962" y="2077"/>
                    <a:pt x="7962" y="1869"/>
                  </a:cubicBezTo>
                  <a:cubicBezTo>
                    <a:pt x="8206" y="1454"/>
                    <a:pt x="8572" y="831"/>
                    <a:pt x="8450" y="415"/>
                  </a:cubicBezTo>
                  <a:cubicBezTo>
                    <a:pt x="8450" y="208"/>
                    <a:pt x="8450" y="208"/>
                    <a:pt x="8450" y="208"/>
                  </a:cubicBezTo>
                  <a:lnTo>
                    <a:pt x="8450" y="208"/>
                  </a:lnTo>
                  <a:cubicBezTo>
                    <a:pt x="8328" y="0"/>
                    <a:pt x="8206" y="0"/>
                    <a:pt x="7962" y="0"/>
                  </a:cubicBezTo>
                  <a:cubicBezTo>
                    <a:pt x="7474" y="0"/>
                    <a:pt x="6254" y="415"/>
                    <a:pt x="5888" y="831"/>
                  </a:cubicBezTo>
                  <a:cubicBezTo>
                    <a:pt x="5644" y="1038"/>
                    <a:pt x="5400" y="1454"/>
                    <a:pt x="5278" y="1869"/>
                  </a:cubicBezTo>
                  <a:cubicBezTo>
                    <a:pt x="5155" y="2077"/>
                    <a:pt x="4911" y="2492"/>
                    <a:pt x="4789" y="2700"/>
                  </a:cubicBezTo>
                  <a:cubicBezTo>
                    <a:pt x="4423" y="3115"/>
                    <a:pt x="3935" y="3531"/>
                    <a:pt x="3569" y="3738"/>
                  </a:cubicBezTo>
                  <a:cubicBezTo>
                    <a:pt x="3447" y="3738"/>
                    <a:pt x="3325" y="3738"/>
                    <a:pt x="3203" y="3738"/>
                  </a:cubicBezTo>
                  <a:cubicBezTo>
                    <a:pt x="2715" y="3738"/>
                    <a:pt x="2227" y="3323"/>
                    <a:pt x="1739" y="2700"/>
                  </a:cubicBezTo>
                  <a:cubicBezTo>
                    <a:pt x="1617" y="2700"/>
                    <a:pt x="1372" y="2492"/>
                    <a:pt x="1250" y="2285"/>
                  </a:cubicBezTo>
                  <a:cubicBezTo>
                    <a:pt x="884" y="2077"/>
                    <a:pt x="884" y="2077"/>
                    <a:pt x="884" y="2077"/>
                  </a:cubicBezTo>
                  <a:cubicBezTo>
                    <a:pt x="884" y="2700"/>
                    <a:pt x="884" y="2700"/>
                    <a:pt x="884" y="2700"/>
                  </a:cubicBezTo>
                  <a:cubicBezTo>
                    <a:pt x="884" y="3531"/>
                    <a:pt x="884" y="4362"/>
                    <a:pt x="518" y="5400"/>
                  </a:cubicBezTo>
                  <a:cubicBezTo>
                    <a:pt x="518" y="5608"/>
                    <a:pt x="518" y="5608"/>
                    <a:pt x="518" y="5608"/>
                  </a:cubicBezTo>
                  <a:cubicBezTo>
                    <a:pt x="152" y="6646"/>
                    <a:pt x="-214" y="7685"/>
                    <a:pt x="152" y="8931"/>
                  </a:cubicBezTo>
                  <a:cubicBezTo>
                    <a:pt x="274" y="9138"/>
                    <a:pt x="274" y="9554"/>
                    <a:pt x="396" y="9762"/>
                  </a:cubicBezTo>
                  <a:cubicBezTo>
                    <a:pt x="640" y="10385"/>
                    <a:pt x="884" y="11008"/>
                    <a:pt x="762" y="11838"/>
                  </a:cubicBezTo>
                  <a:cubicBezTo>
                    <a:pt x="640" y="12462"/>
                    <a:pt x="518" y="13085"/>
                    <a:pt x="152" y="13500"/>
                  </a:cubicBezTo>
                  <a:cubicBezTo>
                    <a:pt x="30" y="13915"/>
                    <a:pt x="30" y="13915"/>
                    <a:pt x="30" y="13915"/>
                  </a:cubicBezTo>
                  <a:cubicBezTo>
                    <a:pt x="274" y="14123"/>
                    <a:pt x="274" y="14123"/>
                    <a:pt x="274" y="14123"/>
                  </a:cubicBezTo>
                  <a:cubicBezTo>
                    <a:pt x="396" y="14331"/>
                    <a:pt x="396" y="14538"/>
                    <a:pt x="396" y="14954"/>
                  </a:cubicBezTo>
                  <a:cubicBezTo>
                    <a:pt x="518" y="15369"/>
                    <a:pt x="518" y="15577"/>
                    <a:pt x="640" y="15785"/>
                  </a:cubicBezTo>
                  <a:cubicBezTo>
                    <a:pt x="762" y="15785"/>
                    <a:pt x="762" y="15785"/>
                    <a:pt x="762" y="15785"/>
                  </a:cubicBezTo>
                  <a:lnTo>
                    <a:pt x="762" y="15785"/>
                  </a:lnTo>
                  <a:cubicBezTo>
                    <a:pt x="884" y="15785"/>
                    <a:pt x="1006" y="15577"/>
                    <a:pt x="1128" y="15577"/>
                  </a:cubicBezTo>
                  <a:cubicBezTo>
                    <a:pt x="1250" y="15369"/>
                    <a:pt x="1494" y="15162"/>
                    <a:pt x="1617" y="15162"/>
                  </a:cubicBezTo>
                  <a:cubicBezTo>
                    <a:pt x="1739" y="15162"/>
                    <a:pt x="1739" y="15369"/>
                    <a:pt x="1861" y="15369"/>
                  </a:cubicBezTo>
                  <a:cubicBezTo>
                    <a:pt x="1983" y="15577"/>
                    <a:pt x="1983" y="15577"/>
                    <a:pt x="2105" y="15785"/>
                  </a:cubicBezTo>
                  <a:cubicBezTo>
                    <a:pt x="2105" y="15992"/>
                    <a:pt x="2227" y="16200"/>
                    <a:pt x="2349" y="16200"/>
                  </a:cubicBezTo>
                  <a:lnTo>
                    <a:pt x="2349" y="16200"/>
                  </a:lnTo>
                  <a:cubicBezTo>
                    <a:pt x="2471" y="16200"/>
                    <a:pt x="2471" y="16200"/>
                    <a:pt x="2471" y="16200"/>
                  </a:cubicBezTo>
                  <a:cubicBezTo>
                    <a:pt x="2471" y="16200"/>
                    <a:pt x="2593" y="16200"/>
                    <a:pt x="2715" y="16200"/>
                  </a:cubicBezTo>
                  <a:cubicBezTo>
                    <a:pt x="2837" y="16200"/>
                    <a:pt x="2837" y="15992"/>
                    <a:pt x="2959" y="15992"/>
                  </a:cubicBezTo>
                  <a:cubicBezTo>
                    <a:pt x="3081" y="15992"/>
                    <a:pt x="3325" y="15992"/>
                    <a:pt x="3447" y="15992"/>
                  </a:cubicBezTo>
                  <a:cubicBezTo>
                    <a:pt x="3813" y="15785"/>
                    <a:pt x="4057" y="15785"/>
                    <a:pt x="4301" y="15577"/>
                  </a:cubicBezTo>
                  <a:cubicBezTo>
                    <a:pt x="4545" y="15369"/>
                    <a:pt x="4667" y="15162"/>
                    <a:pt x="4789" y="14954"/>
                  </a:cubicBezTo>
                  <a:cubicBezTo>
                    <a:pt x="5033" y="14746"/>
                    <a:pt x="5278" y="14331"/>
                    <a:pt x="5644" y="14123"/>
                  </a:cubicBezTo>
                  <a:cubicBezTo>
                    <a:pt x="6010" y="13708"/>
                    <a:pt x="6376" y="13292"/>
                    <a:pt x="6742" y="12669"/>
                  </a:cubicBezTo>
                  <a:cubicBezTo>
                    <a:pt x="6986" y="12462"/>
                    <a:pt x="7352" y="11838"/>
                    <a:pt x="7840" y="11838"/>
                  </a:cubicBezTo>
                  <a:cubicBezTo>
                    <a:pt x="7962" y="11838"/>
                    <a:pt x="7962" y="11838"/>
                    <a:pt x="8084" y="11838"/>
                  </a:cubicBezTo>
                  <a:cubicBezTo>
                    <a:pt x="8572" y="12046"/>
                    <a:pt x="8939" y="12669"/>
                    <a:pt x="8939" y="13292"/>
                  </a:cubicBezTo>
                  <a:cubicBezTo>
                    <a:pt x="9061" y="13708"/>
                    <a:pt x="8817" y="14331"/>
                    <a:pt x="8572" y="14954"/>
                  </a:cubicBezTo>
                  <a:cubicBezTo>
                    <a:pt x="8450" y="15369"/>
                    <a:pt x="8328" y="15577"/>
                    <a:pt x="8206" y="15785"/>
                  </a:cubicBezTo>
                  <a:cubicBezTo>
                    <a:pt x="8084" y="16200"/>
                    <a:pt x="7962" y="16408"/>
                    <a:pt x="7840" y="16823"/>
                  </a:cubicBezTo>
                  <a:cubicBezTo>
                    <a:pt x="7840" y="17031"/>
                    <a:pt x="7718" y="17238"/>
                    <a:pt x="7596" y="17654"/>
                  </a:cubicBezTo>
                  <a:cubicBezTo>
                    <a:pt x="7474" y="18277"/>
                    <a:pt x="7474" y="18277"/>
                    <a:pt x="7474" y="18277"/>
                  </a:cubicBezTo>
                  <a:cubicBezTo>
                    <a:pt x="7840" y="18277"/>
                    <a:pt x="7840" y="18277"/>
                    <a:pt x="7840" y="18277"/>
                  </a:cubicBezTo>
                  <a:cubicBezTo>
                    <a:pt x="8084" y="18277"/>
                    <a:pt x="8206" y="18277"/>
                    <a:pt x="8328" y="18277"/>
                  </a:cubicBezTo>
                  <a:cubicBezTo>
                    <a:pt x="8450" y="18692"/>
                    <a:pt x="8450" y="19108"/>
                    <a:pt x="8450" y="19315"/>
                  </a:cubicBezTo>
                  <a:cubicBezTo>
                    <a:pt x="8450" y="19523"/>
                    <a:pt x="8450" y="19731"/>
                    <a:pt x="8450" y="19938"/>
                  </a:cubicBezTo>
                  <a:cubicBezTo>
                    <a:pt x="8450" y="20562"/>
                    <a:pt x="9061" y="21600"/>
                    <a:pt x="9427" y="21600"/>
                  </a:cubicBezTo>
                  <a:lnTo>
                    <a:pt x="9427" y="21600"/>
                  </a:lnTo>
                  <a:cubicBezTo>
                    <a:pt x="9671" y="21392"/>
                    <a:pt x="9915" y="21392"/>
                    <a:pt x="10037" y="21185"/>
                  </a:cubicBezTo>
                  <a:cubicBezTo>
                    <a:pt x="10159" y="21185"/>
                    <a:pt x="10281" y="20977"/>
                    <a:pt x="10281" y="20977"/>
                  </a:cubicBezTo>
                  <a:cubicBezTo>
                    <a:pt x="10647" y="20769"/>
                    <a:pt x="10647" y="20562"/>
                    <a:pt x="10891" y="20146"/>
                  </a:cubicBezTo>
                  <a:cubicBezTo>
                    <a:pt x="11013" y="19523"/>
                    <a:pt x="11135" y="19108"/>
                    <a:pt x="11379" y="18900"/>
                  </a:cubicBezTo>
                  <a:cubicBezTo>
                    <a:pt x="11501" y="18692"/>
                    <a:pt x="11623" y="18485"/>
                    <a:pt x="11745" y="18485"/>
                  </a:cubicBezTo>
                  <a:cubicBezTo>
                    <a:pt x="11867" y="18485"/>
                    <a:pt x="11989" y="18277"/>
                    <a:pt x="12111" y="18069"/>
                  </a:cubicBezTo>
                  <a:cubicBezTo>
                    <a:pt x="12233" y="18069"/>
                    <a:pt x="12233" y="17862"/>
                    <a:pt x="12233" y="17862"/>
                  </a:cubicBezTo>
                  <a:cubicBezTo>
                    <a:pt x="12355" y="17654"/>
                    <a:pt x="12478" y="17446"/>
                    <a:pt x="12844" y="17446"/>
                  </a:cubicBezTo>
                  <a:cubicBezTo>
                    <a:pt x="12966" y="17446"/>
                    <a:pt x="12966" y="17446"/>
                    <a:pt x="12966" y="17446"/>
                  </a:cubicBezTo>
                  <a:cubicBezTo>
                    <a:pt x="13088" y="17446"/>
                    <a:pt x="13210" y="17446"/>
                    <a:pt x="13332" y="17446"/>
                  </a:cubicBezTo>
                  <a:lnTo>
                    <a:pt x="13332" y="17446"/>
                  </a:lnTo>
                  <a:cubicBezTo>
                    <a:pt x="13454" y="17446"/>
                    <a:pt x="13576" y="17446"/>
                    <a:pt x="13698" y="17446"/>
                  </a:cubicBezTo>
                  <a:lnTo>
                    <a:pt x="13698" y="17446"/>
                  </a:lnTo>
                  <a:cubicBezTo>
                    <a:pt x="13820" y="17446"/>
                    <a:pt x="14064" y="17446"/>
                    <a:pt x="14186" y="17654"/>
                  </a:cubicBezTo>
                  <a:cubicBezTo>
                    <a:pt x="14308" y="17654"/>
                    <a:pt x="14430" y="17654"/>
                    <a:pt x="14552" y="17654"/>
                  </a:cubicBezTo>
                  <a:cubicBezTo>
                    <a:pt x="14674" y="17654"/>
                    <a:pt x="14674" y="17654"/>
                    <a:pt x="14674" y="17654"/>
                  </a:cubicBezTo>
                  <a:cubicBezTo>
                    <a:pt x="14796" y="17654"/>
                    <a:pt x="15040" y="17654"/>
                    <a:pt x="15284" y="17446"/>
                  </a:cubicBezTo>
                  <a:cubicBezTo>
                    <a:pt x="15284" y="17446"/>
                    <a:pt x="15406" y="17446"/>
                    <a:pt x="15528" y="17238"/>
                  </a:cubicBezTo>
                  <a:cubicBezTo>
                    <a:pt x="15650" y="17238"/>
                    <a:pt x="15894" y="17238"/>
                    <a:pt x="16017" y="17031"/>
                  </a:cubicBezTo>
                  <a:cubicBezTo>
                    <a:pt x="16139" y="17031"/>
                    <a:pt x="16261" y="17031"/>
                    <a:pt x="16383" y="17031"/>
                  </a:cubicBezTo>
                  <a:cubicBezTo>
                    <a:pt x="16505" y="16823"/>
                    <a:pt x="16505" y="16823"/>
                    <a:pt x="16627" y="16823"/>
                  </a:cubicBezTo>
                  <a:cubicBezTo>
                    <a:pt x="16871" y="16823"/>
                    <a:pt x="16993" y="16823"/>
                    <a:pt x="17237" y="16408"/>
                  </a:cubicBezTo>
                  <a:cubicBezTo>
                    <a:pt x="17237" y="16200"/>
                    <a:pt x="17359" y="15992"/>
                    <a:pt x="17359" y="15785"/>
                  </a:cubicBezTo>
                  <a:cubicBezTo>
                    <a:pt x="17603" y="14954"/>
                    <a:pt x="17847" y="14331"/>
                    <a:pt x="18335" y="14331"/>
                  </a:cubicBezTo>
                  <a:cubicBezTo>
                    <a:pt x="18457" y="14123"/>
                    <a:pt x="18457" y="14123"/>
                    <a:pt x="18579" y="14123"/>
                  </a:cubicBezTo>
                  <a:cubicBezTo>
                    <a:pt x="18701" y="14123"/>
                    <a:pt x="18823" y="14331"/>
                    <a:pt x="18945" y="14331"/>
                  </a:cubicBezTo>
                  <a:cubicBezTo>
                    <a:pt x="19067" y="14538"/>
                    <a:pt x="19189" y="14538"/>
                    <a:pt x="19311" y="14538"/>
                  </a:cubicBezTo>
                  <a:cubicBezTo>
                    <a:pt x="19433" y="14746"/>
                    <a:pt x="19433" y="14746"/>
                    <a:pt x="19555" y="14746"/>
                  </a:cubicBezTo>
                  <a:cubicBezTo>
                    <a:pt x="19800" y="14746"/>
                    <a:pt x="19922" y="14746"/>
                    <a:pt x="20166" y="15162"/>
                  </a:cubicBezTo>
                  <a:cubicBezTo>
                    <a:pt x="20288" y="15577"/>
                    <a:pt x="20410" y="15785"/>
                    <a:pt x="20532" y="15785"/>
                  </a:cubicBezTo>
                  <a:cubicBezTo>
                    <a:pt x="20654" y="15785"/>
                    <a:pt x="20776" y="15992"/>
                    <a:pt x="20898" y="15992"/>
                  </a:cubicBezTo>
                  <a:cubicBezTo>
                    <a:pt x="21264" y="16408"/>
                    <a:pt x="21264" y="16408"/>
                    <a:pt x="21264" y="16408"/>
                  </a:cubicBezTo>
                  <a:cubicBezTo>
                    <a:pt x="21264" y="15785"/>
                    <a:pt x="21264" y="15785"/>
                    <a:pt x="21264" y="15785"/>
                  </a:cubicBezTo>
                  <a:cubicBezTo>
                    <a:pt x="21386" y="14538"/>
                    <a:pt x="21386" y="13708"/>
                    <a:pt x="21264" y="12462"/>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2" name="Shape 932"/>
            <p:cNvSpPr/>
            <p:nvPr/>
          </p:nvSpPr>
          <p:spPr>
            <a:xfrm>
              <a:off x="7925777" y="2265884"/>
              <a:ext cx="802714" cy="456271"/>
            </a:xfrm>
            <a:custGeom>
              <a:avLst/>
              <a:gdLst/>
              <a:ahLst/>
              <a:cxnLst>
                <a:cxn ang="0">
                  <a:pos x="wd2" y="hd2"/>
                </a:cxn>
                <a:cxn ang="5400000">
                  <a:pos x="wd2" y="hd2"/>
                </a:cxn>
                <a:cxn ang="10800000">
                  <a:pos x="wd2" y="hd2"/>
                </a:cxn>
                <a:cxn ang="16200000">
                  <a:pos x="wd2" y="hd2"/>
                </a:cxn>
              </a:cxnLst>
              <a:rect l="0" t="0" r="r" b="b"/>
              <a:pathLst>
                <a:path w="21600" h="21600" extrusionOk="0">
                  <a:moveTo>
                    <a:pt x="21467" y="17369"/>
                  </a:moveTo>
                  <a:cubicBezTo>
                    <a:pt x="21333" y="17146"/>
                    <a:pt x="21333" y="16701"/>
                    <a:pt x="21200" y="16478"/>
                  </a:cubicBezTo>
                  <a:cubicBezTo>
                    <a:pt x="21067" y="15588"/>
                    <a:pt x="20800" y="14474"/>
                    <a:pt x="20800" y="13584"/>
                  </a:cubicBezTo>
                  <a:cubicBezTo>
                    <a:pt x="20667" y="12915"/>
                    <a:pt x="20667" y="12247"/>
                    <a:pt x="20667" y="11579"/>
                  </a:cubicBezTo>
                  <a:cubicBezTo>
                    <a:pt x="20533" y="10243"/>
                    <a:pt x="20533" y="8685"/>
                    <a:pt x="20000" y="7348"/>
                  </a:cubicBezTo>
                  <a:cubicBezTo>
                    <a:pt x="20000" y="7126"/>
                    <a:pt x="19867" y="6903"/>
                    <a:pt x="19733" y="6458"/>
                  </a:cubicBezTo>
                  <a:cubicBezTo>
                    <a:pt x="19600" y="6012"/>
                    <a:pt x="19467" y="5344"/>
                    <a:pt x="19200" y="4899"/>
                  </a:cubicBezTo>
                  <a:cubicBezTo>
                    <a:pt x="18933" y="4454"/>
                    <a:pt x="18267" y="4008"/>
                    <a:pt x="17467" y="3786"/>
                  </a:cubicBezTo>
                  <a:cubicBezTo>
                    <a:pt x="17067" y="3786"/>
                    <a:pt x="16667" y="3563"/>
                    <a:pt x="16000" y="3340"/>
                  </a:cubicBezTo>
                  <a:cubicBezTo>
                    <a:pt x="15867" y="3340"/>
                    <a:pt x="15733" y="3340"/>
                    <a:pt x="15467" y="3340"/>
                  </a:cubicBezTo>
                  <a:cubicBezTo>
                    <a:pt x="15333" y="3340"/>
                    <a:pt x="15200" y="3340"/>
                    <a:pt x="15067" y="3340"/>
                  </a:cubicBezTo>
                  <a:cubicBezTo>
                    <a:pt x="14933" y="3340"/>
                    <a:pt x="14800" y="3340"/>
                    <a:pt x="14667" y="3340"/>
                  </a:cubicBezTo>
                  <a:cubicBezTo>
                    <a:pt x="14533" y="3340"/>
                    <a:pt x="14533" y="3340"/>
                    <a:pt x="14400" y="3340"/>
                  </a:cubicBezTo>
                  <a:cubicBezTo>
                    <a:pt x="14267" y="3340"/>
                    <a:pt x="14000" y="3340"/>
                    <a:pt x="13867" y="3118"/>
                  </a:cubicBezTo>
                  <a:cubicBezTo>
                    <a:pt x="13600" y="3118"/>
                    <a:pt x="13333" y="3118"/>
                    <a:pt x="13067" y="2895"/>
                  </a:cubicBezTo>
                  <a:cubicBezTo>
                    <a:pt x="12667" y="2895"/>
                    <a:pt x="12400" y="2895"/>
                    <a:pt x="12133" y="2672"/>
                  </a:cubicBezTo>
                  <a:cubicBezTo>
                    <a:pt x="11600" y="2449"/>
                    <a:pt x="11333" y="2227"/>
                    <a:pt x="10933" y="1781"/>
                  </a:cubicBezTo>
                  <a:cubicBezTo>
                    <a:pt x="10933" y="1559"/>
                    <a:pt x="10800" y="1559"/>
                    <a:pt x="10800" y="1336"/>
                  </a:cubicBezTo>
                  <a:cubicBezTo>
                    <a:pt x="10533" y="1113"/>
                    <a:pt x="10400" y="891"/>
                    <a:pt x="10000" y="668"/>
                  </a:cubicBezTo>
                  <a:cubicBezTo>
                    <a:pt x="9867" y="668"/>
                    <a:pt x="9867" y="668"/>
                    <a:pt x="9733" y="668"/>
                  </a:cubicBezTo>
                  <a:cubicBezTo>
                    <a:pt x="9600" y="668"/>
                    <a:pt x="9333" y="668"/>
                    <a:pt x="9333" y="668"/>
                  </a:cubicBezTo>
                  <a:cubicBezTo>
                    <a:pt x="9200" y="668"/>
                    <a:pt x="9067" y="668"/>
                    <a:pt x="8933" y="668"/>
                  </a:cubicBezTo>
                  <a:cubicBezTo>
                    <a:pt x="8800" y="445"/>
                    <a:pt x="8667" y="223"/>
                    <a:pt x="8667" y="223"/>
                  </a:cubicBezTo>
                  <a:cubicBezTo>
                    <a:pt x="8533" y="0"/>
                    <a:pt x="8533" y="0"/>
                    <a:pt x="8533" y="0"/>
                  </a:cubicBezTo>
                  <a:cubicBezTo>
                    <a:pt x="8267" y="0"/>
                    <a:pt x="8267" y="0"/>
                    <a:pt x="8267" y="0"/>
                  </a:cubicBezTo>
                  <a:cubicBezTo>
                    <a:pt x="8133" y="0"/>
                    <a:pt x="8000" y="223"/>
                    <a:pt x="7867" y="223"/>
                  </a:cubicBezTo>
                  <a:cubicBezTo>
                    <a:pt x="7867" y="223"/>
                    <a:pt x="7733" y="223"/>
                    <a:pt x="7600" y="223"/>
                  </a:cubicBezTo>
                  <a:cubicBezTo>
                    <a:pt x="6800" y="668"/>
                    <a:pt x="6000" y="1113"/>
                    <a:pt x="5467" y="2449"/>
                  </a:cubicBezTo>
                  <a:cubicBezTo>
                    <a:pt x="5333" y="2672"/>
                    <a:pt x="5200" y="3118"/>
                    <a:pt x="5067" y="3340"/>
                  </a:cubicBezTo>
                  <a:cubicBezTo>
                    <a:pt x="5067" y="3563"/>
                    <a:pt x="4933" y="3786"/>
                    <a:pt x="4933" y="4008"/>
                  </a:cubicBezTo>
                  <a:cubicBezTo>
                    <a:pt x="4800" y="4231"/>
                    <a:pt x="4667" y="4454"/>
                    <a:pt x="4667" y="4676"/>
                  </a:cubicBezTo>
                  <a:cubicBezTo>
                    <a:pt x="4533" y="4899"/>
                    <a:pt x="4400" y="5122"/>
                    <a:pt x="4400" y="5344"/>
                  </a:cubicBezTo>
                  <a:cubicBezTo>
                    <a:pt x="4267" y="5567"/>
                    <a:pt x="4267" y="5790"/>
                    <a:pt x="4267" y="6012"/>
                  </a:cubicBezTo>
                  <a:cubicBezTo>
                    <a:pt x="4133" y="6235"/>
                    <a:pt x="4133" y="6458"/>
                    <a:pt x="4000" y="6680"/>
                  </a:cubicBezTo>
                  <a:cubicBezTo>
                    <a:pt x="4000" y="6903"/>
                    <a:pt x="4000" y="6903"/>
                    <a:pt x="4000" y="6903"/>
                  </a:cubicBezTo>
                  <a:cubicBezTo>
                    <a:pt x="3600" y="7794"/>
                    <a:pt x="3200" y="8685"/>
                    <a:pt x="2800" y="9798"/>
                  </a:cubicBezTo>
                  <a:cubicBezTo>
                    <a:pt x="2800" y="9798"/>
                    <a:pt x="2800" y="10021"/>
                    <a:pt x="2667" y="10243"/>
                  </a:cubicBezTo>
                  <a:cubicBezTo>
                    <a:pt x="2533" y="10689"/>
                    <a:pt x="2400" y="11134"/>
                    <a:pt x="2133" y="11579"/>
                  </a:cubicBezTo>
                  <a:cubicBezTo>
                    <a:pt x="1867" y="12025"/>
                    <a:pt x="1733" y="12025"/>
                    <a:pt x="1600" y="12025"/>
                  </a:cubicBezTo>
                  <a:cubicBezTo>
                    <a:pt x="1467" y="12025"/>
                    <a:pt x="1333" y="12025"/>
                    <a:pt x="1333" y="12025"/>
                  </a:cubicBezTo>
                  <a:cubicBezTo>
                    <a:pt x="1067" y="12025"/>
                    <a:pt x="1067" y="12025"/>
                    <a:pt x="1067" y="12025"/>
                  </a:cubicBezTo>
                  <a:cubicBezTo>
                    <a:pt x="533" y="12025"/>
                    <a:pt x="133" y="13361"/>
                    <a:pt x="0" y="14252"/>
                  </a:cubicBezTo>
                  <a:cubicBezTo>
                    <a:pt x="0" y="14474"/>
                    <a:pt x="0" y="14474"/>
                    <a:pt x="0" y="14474"/>
                  </a:cubicBezTo>
                  <a:cubicBezTo>
                    <a:pt x="267" y="14697"/>
                    <a:pt x="267" y="14697"/>
                    <a:pt x="267" y="14697"/>
                  </a:cubicBezTo>
                  <a:cubicBezTo>
                    <a:pt x="533" y="14920"/>
                    <a:pt x="800" y="15142"/>
                    <a:pt x="1067" y="15365"/>
                  </a:cubicBezTo>
                  <a:cubicBezTo>
                    <a:pt x="1467" y="15810"/>
                    <a:pt x="2000" y="16478"/>
                    <a:pt x="2533" y="16478"/>
                  </a:cubicBezTo>
                  <a:cubicBezTo>
                    <a:pt x="2667" y="16478"/>
                    <a:pt x="2800" y="16478"/>
                    <a:pt x="2800" y="16478"/>
                  </a:cubicBezTo>
                  <a:cubicBezTo>
                    <a:pt x="3200" y="16256"/>
                    <a:pt x="3733" y="15810"/>
                    <a:pt x="4133" y="15365"/>
                  </a:cubicBezTo>
                  <a:cubicBezTo>
                    <a:pt x="4400" y="15142"/>
                    <a:pt x="4533" y="14697"/>
                    <a:pt x="4800" y="14474"/>
                  </a:cubicBezTo>
                  <a:cubicBezTo>
                    <a:pt x="4933" y="14029"/>
                    <a:pt x="5067" y="13584"/>
                    <a:pt x="5333" y="13361"/>
                  </a:cubicBezTo>
                  <a:cubicBezTo>
                    <a:pt x="5600" y="13138"/>
                    <a:pt x="6933" y="12247"/>
                    <a:pt x="7733" y="12247"/>
                  </a:cubicBezTo>
                  <a:cubicBezTo>
                    <a:pt x="7867" y="12247"/>
                    <a:pt x="8000" y="12470"/>
                    <a:pt x="8133" y="12470"/>
                  </a:cubicBezTo>
                  <a:cubicBezTo>
                    <a:pt x="8267" y="12470"/>
                    <a:pt x="8267" y="12693"/>
                    <a:pt x="8267" y="12693"/>
                  </a:cubicBezTo>
                  <a:cubicBezTo>
                    <a:pt x="8400" y="13361"/>
                    <a:pt x="8133" y="14029"/>
                    <a:pt x="7867" y="14697"/>
                  </a:cubicBezTo>
                  <a:cubicBezTo>
                    <a:pt x="7733" y="14697"/>
                    <a:pt x="7733" y="14920"/>
                    <a:pt x="7600" y="15142"/>
                  </a:cubicBezTo>
                  <a:cubicBezTo>
                    <a:pt x="7467" y="15365"/>
                    <a:pt x="7333" y="15810"/>
                    <a:pt x="7200" y="16256"/>
                  </a:cubicBezTo>
                  <a:cubicBezTo>
                    <a:pt x="7067" y="16701"/>
                    <a:pt x="7067" y="17146"/>
                    <a:pt x="6800" y="17369"/>
                  </a:cubicBezTo>
                  <a:cubicBezTo>
                    <a:pt x="6400" y="18260"/>
                    <a:pt x="6400" y="18482"/>
                    <a:pt x="6400" y="18705"/>
                  </a:cubicBezTo>
                  <a:cubicBezTo>
                    <a:pt x="6400" y="18928"/>
                    <a:pt x="6400" y="18928"/>
                    <a:pt x="6400" y="18928"/>
                  </a:cubicBezTo>
                  <a:cubicBezTo>
                    <a:pt x="6533" y="19151"/>
                    <a:pt x="6533" y="19151"/>
                    <a:pt x="6533" y="19151"/>
                  </a:cubicBezTo>
                  <a:cubicBezTo>
                    <a:pt x="6667" y="19151"/>
                    <a:pt x="6667" y="19151"/>
                    <a:pt x="6933" y="19151"/>
                  </a:cubicBezTo>
                  <a:cubicBezTo>
                    <a:pt x="7200" y="19151"/>
                    <a:pt x="7467" y="19373"/>
                    <a:pt x="7733" y="19596"/>
                  </a:cubicBezTo>
                  <a:cubicBezTo>
                    <a:pt x="7733" y="19596"/>
                    <a:pt x="7867" y="19596"/>
                    <a:pt x="7867" y="19819"/>
                  </a:cubicBezTo>
                  <a:cubicBezTo>
                    <a:pt x="8000" y="19819"/>
                    <a:pt x="8000" y="20041"/>
                    <a:pt x="8133" y="20041"/>
                  </a:cubicBezTo>
                  <a:cubicBezTo>
                    <a:pt x="8267" y="20041"/>
                    <a:pt x="8267" y="20041"/>
                    <a:pt x="8267" y="20041"/>
                  </a:cubicBezTo>
                  <a:cubicBezTo>
                    <a:pt x="8533" y="20041"/>
                    <a:pt x="8667" y="20041"/>
                    <a:pt x="8933" y="19819"/>
                  </a:cubicBezTo>
                  <a:cubicBezTo>
                    <a:pt x="9067" y="19596"/>
                    <a:pt x="9333" y="19373"/>
                    <a:pt x="9467" y="19373"/>
                  </a:cubicBezTo>
                  <a:cubicBezTo>
                    <a:pt x="9600" y="19373"/>
                    <a:pt x="9600" y="19373"/>
                    <a:pt x="9600" y="19373"/>
                  </a:cubicBezTo>
                  <a:cubicBezTo>
                    <a:pt x="10133" y="19596"/>
                    <a:pt x="10533" y="20041"/>
                    <a:pt x="10933" y="21155"/>
                  </a:cubicBezTo>
                  <a:cubicBezTo>
                    <a:pt x="11067" y="21600"/>
                    <a:pt x="11333" y="21600"/>
                    <a:pt x="11600" y="21600"/>
                  </a:cubicBezTo>
                  <a:lnTo>
                    <a:pt x="11600" y="21600"/>
                  </a:lnTo>
                  <a:lnTo>
                    <a:pt x="11600" y="21600"/>
                  </a:lnTo>
                  <a:cubicBezTo>
                    <a:pt x="11733" y="21600"/>
                    <a:pt x="12000" y="21600"/>
                    <a:pt x="12000" y="20932"/>
                  </a:cubicBezTo>
                  <a:cubicBezTo>
                    <a:pt x="12133" y="20709"/>
                    <a:pt x="12133" y="20487"/>
                    <a:pt x="12133" y="20487"/>
                  </a:cubicBezTo>
                  <a:cubicBezTo>
                    <a:pt x="12133" y="20041"/>
                    <a:pt x="12133" y="19819"/>
                    <a:pt x="12267" y="19596"/>
                  </a:cubicBezTo>
                  <a:cubicBezTo>
                    <a:pt x="12267" y="19373"/>
                    <a:pt x="12400" y="19151"/>
                    <a:pt x="12400" y="19151"/>
                  </a:cubicBezTo>
                  <a:cubicBezTo>
                    <a:pt x="12533" y="18705"/>
                    <a:pt x="12533" y="18482"/>
                    <a:pt x="12667" y="18260"/>
                  </a:cubicBezTo>
                  <a:cubicBezTo>
                    <a:pt x="12667" y="17814"/>
                    <a:pt x="12667" y="17592"/>
                    <a:pt x="12667" y="17369"/>
                  </a:cubicBezTo>
                  <a:cubicBezTo>
                    <a:pt x="12667" y="16256"/>
                    <a:pt x="12667" y="15810"/>
                    <a:pt x="13067" y="15588"/>
                  </a:cubicBezTo>
                  <a:cubicBezTo>
                    <a:pt x="13200" y="15588"/>
                    <a:pt x="13200" y="15588"/>
                    <a:pt x="13200" y="15588"/>
                  </a:cubicBezTo>
                  <a:cubicBezTo>
                    <a:pt x="13600" y="15588"/>
                    <a:pt x="13733" y="16033"/>
                    <a:pt x="14000" y="16256"/>
                  </a:cubicBezTo>
                  <a:cubicBezTo>
                    <a:pt x="14133" y="16478"/>
                    <a:pt x="14400" y="16924"/>
                    <a:pt x="14667" y="16924"/>
                  </a:cubicBezTo>
                  <a:cubicBezTo>
                    <a:pt x="14800" y="16924"/>
                    <a:pt x="15067" y="17146"/>
                    <a:pt x="15200" y="17146"/>
                  </a:cubicBezTo>
                  <a:cubicBezTo>
                    <a:pt x="15600" y="17369"/>
                    <a:pt x="15867" y="17592"/>
                    <a:pt x="16133" y="17592"/>
                  </a:cubicBezTo>
                  <a:lnTo>
                    <a:pt x="16133" y="17592"/>
                  </a:lnTo>
                  <a:cubicBezTo>
                    <a:pt x="16400" y="17592"/>
                    <a:pt x="16533" y="17592"/>
                    <a:pt x="16667" y="17592"/>
                  </a:cubicBezTo>
                  <a:cubicBezTo>
                    <a:pt x="16933" y="17592"/>
                    <a:pt x="17200" y="17369"/>
                    <a:pt x="17467" y="17369"/>
                  </a:cubicBezTo>
                  <a:cubicBezTo>
                    <a:pt x="17733" y="17369"/>
                    <a:pt x="17867" y="17369"/>
                    <a:pt x="18000" y="17592"/>
                  </a:cubicBezTo>
                  <a:cubicBezTo>
                    <a:pt x="18400" y="17592"/>
                    <a:pt x="18800" y="17814"/>
                    <a:pt x="19067" y="18037"/>
                  </a:cubicBezTo>
                  <a:cubicBezTo>
                    <a:pt x="19600" y="18260"/>
                    <a:pt x="20000" y="18482"/>
                    <a:pt x="20533" y="18482"/>
                  </a:cubicBezTo>
                  <a:cubicBezTo>
                    <a:pt x="20800" y="18482"/>
                    <a:pt x="21067" y="18482"/>
                    <a:pt x="21333" y="18260"/>
                  </a:cubicBezTo>
                  <a:cubicBezTo>
                    <a:pt x="21600" y="18037"/>
                    <a:pt x="21600" y="18037"/>
                    <a:pt x="21600" y="18037"/>
                  </a:cubicBezTo>
                  <a:lnTo>
                    <a:pt x="21467" y="17369"/>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3" name="Shape 933"/>
            <p:cNvSpPr/>
            <p:nvPr/>
          </p:nvSpPr>
          <p:spPr>
            <a:xfrm>
              <a:off x="7310537" y="1798013"/>
              <a:ext cx="933488" cy="1090410"/>
            </a:xfrm>
            <a:custGeom>
              <a:avLst/>
              <a:gdLst/>
              <a:ahLst/>
              <a:cxnLst>
                <a:cxn ang="0">
                  <a:pos x="wd2" y="hd2"/>
                </a:cxn>
                <a:cxn ang="5400000">
                  <a:pos x="wd2" y="hd2"/>
                </a:cxn>
                <a:cxn ang="10800000">
                  <a:pos x="wd2" y="hd2"/>
                </a:cxn>
                <a:cxn ang="16200000">
                  <a:pos x="wd2" y="hd2"/>
                </a:cxn>
              </a:cxnLst>
              <a:rect l="0" t="0" r="r" b="b"/>
              <a:pathLst>
                <a:path w="21531" h="21600" extrusionOk="0">
                  <a:moveTo>
                    <a:pt x="21531" y="8977"/>
                  </a:moveTo>
                  <a:cubicBezTo>
                    <a:pt x="21531" y="8883"/>
                    <a:pt x="21531" y="8883"/>
                    <a:pt x="21531" y="8883"/>
                  </a:cubicBezTo>
                  <a:cubicBezTo>
                    <a:pt x="21417" y="8790"/>
                    <a:pt x="21417" y="8790"/>
                    <a:pt x="21417" y="8790"/>
                  </a:cubicBezTo>
                  <a:cubicBezTo>
                    <a:pt x="21074" y="8696"/>
                    <a:pt x="20617" y="8603"/>
                    <a:pt x="20274" y="8416"/>
                  </a:cubicBezTo>
                  <a:cubicBezTo>
                    <a:pt x="20160" y="8416"/>
                    <a:pt x="20045" y="8322"/>
                    <a:pt x="19931" y="8322"/>
                  </a:cubicBezTo>
                  <a:cubicBezTo>
                    <a:pt x="19588" y="8229"/>
                    <a:pt x="19360" y="8135"/>
                    <a:pt x="19245" y="8042"/>
                  </a:cubicBezTo>
                  <a:cubicBezTo>
                    <a:pt x="19245" y="7948"/>
                    <a:pt x="19131" y="7855"/>
                    <a:pt x="19131" y="7761"/>
                  </a:cubicBezTo>
                  <a:cubicBezTo>
                    <a:pt x="19131" y="7574"/>
                    <a:pt x="19017" y="7387"/>
                    <a:pt x="18674" y="7200"/>
                  </a:cubicBezTo>
                  <a:cubicBezTo>
                    <a:pt x="18445" y="7106"/>
                    <a:pt x="18102" y="7013"/>
                    <a:pt x="17988" y="6826"/>
                  </a:cubicBezTo>
                  <a:cubicBezTo>
                    <a:pt x="17874" y="6732"/>
                    <a:pt x="17760" y="6639"/>
                    <a:pt x="17645" y="6545"/>
                  </a:cubicBezTo>
                  <a:cubicBezTo>
                    <a:pt x="17645" y="6358"/>
                    <a:pt x="17531" y="6265"/>
                    <a:pt x="17417" y="6171"/>
                  </a:cubicBezTo>
                  <a:cubicBezTo>
                    <a:pt x="17302" y="5984"/>
                    <a:pt x="17074" y="5891"/>
                    <a:pt x="16845" y="5704"/>
                  </a:cubicBezTo>
                  <a:cubicBezTo>
                    <a:pt x="16731" y="5704"/>
                    <a:pt x="16617" y="5610"/>
                    <a:pt x="16617" y="5517"/>
                  </a:cubicBezTo>
                  <a:cubicBezTo>
                    <a:pt x="16274" y="5330"/>
                    <a:pt x="16045" y="5143"/>
                    <a:pt x="15817" y="4862"/>
                  </a:cubicBezTo>
                  <a:cubicBezTo>
                    <a:pt x="15588" y="4675"/>
                    <a:pt x="15360" y="4488"/>
                    <a:pt x="15131" y="4208"/>
                  </a:cubicBezTo>
                  <a:cubicBezTo>
                    <a:pt x="14902" y="4114"/>
                    <a:pt x="14674" y="3927"/>
                    <a:pt x="14445" y="3834"/>
                  </a:cubicBezTo>
                  <a:cubicBezTo>
                    <a:pt x="14331" y="3740"/>
                    <a:pt x="14217" y="3740"/>
                    <a:pt x="14102" y="3647"/>
                  </a:cubicBezTo>
                  <a:cubicBezTo>
                    <a:pt x="13874" y="3553"/>
                    <a:pt x="13760" y="3366"/>
                    <a:pt x="13645" y="3273"/>
                  </a:cubicBezTo>
                  <a:cubicBezTo>
                    <a:pt x="13417" y="3179"/>
                    <a:pt x="13417" y="3179"/>
                    <a:pt x="13417" y="3179"/>
                  </a:cubicBezTo>
                  <a:cubicBezTo>
                    <a:pt x="12502" y="2431"/>
                    <a:pt x="11360" y="1964"/>
                    <a:pt x="10331" y="1403"/>
                  </a:cubicBezTo>
                  <a:cubicBezTo>
                    <a:pt x="9531" y="1029"/>
                    <a:pt x="8617" y="655"/>
                    <a:pt x="7931" y="187"/>
                  </a:cubicBezTo>
                  <a:cubicBezTo>
                    <a:pt x="7702" y="94"/>
                    <a:pt x="7474" y="0"/>
                    <a:pt x="7131" y="0"/>
                  </a:cubicBezTo>
                  <a:cubicBezTo>
                    <a:pt x="6902" y="0"/>
                    <a:pt x="6788" y="0"/>
                    <a:pt x="6560" y="0"/>
                  </a:cubicBezTo>
                  <a:cubicBezTo>
                    <a:pt x="6560" y="0"/>
                    <a:pt x="6445" y="94"/>
                    <a:pt x="6331" y="94"/>
                  </a:cubicBezTo>
                  <a:cubicBezTo>
                    <a:pt x="6217" y="94"/>
                    <a:pt x="6102" y="94"/>
                    <a:pt x="5874" y="94"/>
                  </a:cubicBezTo>
                  <a:cubicBezTo>
                    <a:pt x="5645" y="94"/>
                    <a:pt x="5417" y="94"/>
                    <a:pt x="5188" y="94"/>
                  </a:cubicBezTo>
                  <a:cubicBezTo>
                    <a:pt x="4617" y="0"/>
                    <a:pt x="4617" y="0"/>
                    <a:pt x="4617" y="0"/>
                  </a:cubicBezTo>
                  <a:cubicBezTo>
                    <a:pt x="4388" y="0"/>
                    <a:pt x="4160" y="0"/>
                    <a:pt x="3931" y="0"/>
                  </a:cubicBezTo>
                  <a:cubicBezTo>
                    <a:pt x="3702" y="0"/>
                    <a:pt x="3588" y="0"/>
                    <a:pt x="3474" y="0"/>
                  </a:cubicBezTo>
                  <a:cubicBezTo>
                    <a:pt x="3360" y="0"/>
                    <a:pt x="3131" y="0"/>
                    <a:pt x="2902" y="94"/>
                  </a:cubicBezTo>
                  <a:cubicBezTo>
                    <a:pt x="2674" y="94"/>
                    <a:pt x="2445" y="94"/>
                    <a:pt x="2217" y="94"/>
                  </a:cubicBezTo>
                  <a:lnTo>
                    <a:pt x="2102" y="94"/>
                  </a:lnTo>
                  <a:cubicBezTo>
                    <a:pt x="1988" y="94"/>
                    <a:pt x="1874" y="94"/>
                    <a:pt x="1760" y="94"/>
                  </a:cubicBezTo>
                  <a:cubicBezTo>
                    <a:pt x="1760" y="94"/>
                    <a:pt x="1645" y="94"/>
                    <a:pt x="1531" y="94"/>
                  </a:cubicBezTo>
                  <a:cubicBezTo>
                    <a:pt x="1417" y="94"/>
                    <a:pt x="1302" y="94"/>
                    <a:pt x="1302" y="94"/>
                  </a:cubicBezTo>
                  <a:cubicBezTo>
                    <a:pt x="1188" y="94"/>
                    <a:pt x="1074" y="94"/>
                    <a:pt x="1074" y="94"/>
                  </a:cubicBezTo>
                  <a:cubicBezTo>
                    <a:pt x="845" y="187"/>
                    <a:pt x="845" y="187"/>
                    <a:pt x="845" y="187"/>
                  </a:cubicBezTo>
                  <a:cubicBezTo>
                    <a:pt x="845" y="374"/>
                    <a:pt x="845" y="374"/>
                    <a:pt x="845" y="374"/>
                  </a:cubicBezTo>
                  <a:cubicBezTo>
                    <a:pt x="960" y="561"/>
                    <a:pt x="960" y="748"/>
                    <a:pt x="731" y="1029"/>
                  </a:cubicBezTo>
                  <a:cubicBezTo>
                    <a:pt x="617" y="1122"/>
                    <a:pt x="617" y="1216"/>
                    <a:pt x="502" y="1309"/>
                  </a:cubicBezTo>
                  <a:cubicBezTo>
                    <a:pt x="274" y="1496"/>
                    <a:pt x="160" y="1590"/>
                    <a:pt x="45" y="1870"/>
                  </a:cubicBezTo>
                  <a:cubicBezTo>
                    <a:pt x="-69" y="2244"/>
                    <a:pt x="45" y="2525"/>
                    <a:pt x="274" y="2899"/>
                  </a:cubicBezTo>
                  <a:cubicBezTo>
                    <a:pt x="388" y="3086"/>
                    <a:pt x="388" y="3179"/>
                    <a:pt x="502" y="3460"/>
                  </a:cubicBezTo>
                  <a:cubicBezTo>
                    <a:pt x="502" y="3553"/>
                    <a:pt x="502" y="3740"/>
                    <a:pt x="617" y="3834"/>
                  </a:cubicBezTo>
                  <a:cubicBezTo>
                    <a:pt x="617" y="4021"/>
                    <a:pt x="731" y="4114"/>
                    <a:pt x="845" y="4301"/>
                  </a:cubicBezTo>
                  <a:cubicBezTo>
                    <a:pt x="960" y="4395"/>
                    <a:pt x="1074" y="4582"/>
                    <a:pt x="1188" y="4769"/>
                  </a:cubicBezTo>
                  <a:cubicBezTo>
                    <a:pt x="1188" y="4956"/>
                    <a:pt x="1188" y="5049"/>
                    <a:pt x="1302" y="5236"/>
                  </a:cubicBezTo>
                  <a:cubicBezTo>
                    <a:pt x="1302" y="5423"/>
                    <a:pt x="1417" y="5610"/>
                    <a:pt x="1417" y="5704"/>
                  </a:cubicBezTo>
                  <a:cubicBezTo>
                    <a:pt x="1645" y="6171"/>
                    <a:pt x="1531" y="6358"/>
                    <a:pt x="1302" y="6732"/>
                  </a:cubicBezTo>
                  <a:cubicBezTo>
                    <a:pt x="1074" y="7106"/>
                    <a:pt x="960" y="7387"/>
                    <a:pt x="1074" y="7761"/>
                  </a:cubicBezTo>
                  <a:cubicBezTo>
                    <a:pt x="1074" y="7948"/>
                    <a:pt x="1074" y="7948"/>
                    <a:pt x="1074" y="7948"/>
                  </a:cubicBezTo>
                  <a:cubicBezTo>
                    <a:pt x="1074" y="8229"/>
                    <a:pt x="1188" y="8603"/>
                    <a:pt x="1302" y="8883"/>
                  </a:cubicBezTo>
                  <a:cubicBezTo>
                    <a:pt x="1302" y="8977"/>
                    <a:pt x="1417" y="9070"/>
                    <a:pt x="1417" y="9164"/>
                  </a:cubicBezTo>
                  <a:cubicBezTo>
                    <a:pt x="1531" y="9351"/>
                    <a:pt x="1645" y="9538"/>
                    <a:pt x="1645" y="9725"/>
                  </a:cubicBezTo>
                  <a:cubicBezTo>
                    <a:pt x="1645" y="9818"/>
                    <a:pt x="1645" y="9912"/>
                    <a:pt x="1645" y="9912"/>
                  </a:cubicBezTo>
                  <a:cubicBezTo>
                    <a:pt x="1645" y="10099"/>
                    <a:pt x="1645" y="10286"/>
                    <a:pt x="1760" y="10566"/>
                  </a:cubicBezTo>
                  <a:cubicBezTo>
                    <a:pt x="1760" y="10660"/>
                    <a:pt x="1760" y="10660"/>
                    <a:pt x="1760" y="10660"/>
                  </a:cubicBezTo>
                  <a:cubicBezTo>
                    <a:pt x="1874" y="10660"/>
                    <a:pt x="1874" y="10660"/>
                    <a:pt x="1874" y="10660"/>
                  </a:cubicBezTo>
                  <a:cubicBezTo>
                    <a:pt x="2331" y="10753"/>
                    <a:pt x="2560" y="11501"/>
                    <a:pt x="2560" y="12530"/>
                  </a:cubicBezTo>
                  <a:cubicBezTo>
                    <a:pt x="2560" y="12717"/>
                    <a:pt x="2445" y="12904"/>
                    <a:pt x="2445" y="13091"/>
                  </a:cubicBezTo>
                  <a:cubicBezTo>
                    <a:pt x="2445" y="13278"/>
                    <a:pt x="2445" y="13465"/>
                    <a:pt x="2445" y="13652"/>
                  </a:cubicBezTo>
                  <a:cubicBezTo>
                    <a:pt x="2445" y="13839"/>
                    <a:pt x="2560" y="14026"/>
                    <a:pt x="2560" y="14213"/>
                  </a:cubicBezTo>
                  <a:cubicBezTo>
                    <a:pt x="2674" y="14306"/>
                    <a:pt x="2788" y="14400"/>
                    <a:pt x="2788" y="14587"/>
                  </a:cubicBezTo>
                  <a:cubicBezTo>
                    <a:pt x="2788" y="14681"/>
                    <a:pt x="2788" y="14868"/>
                    <a:pt x="2902" y="15055"/>
                  </a:cubicBezTo>
                  <a:cubicBezTo>
                    <a:pt x="2902" y="15522"/>
                    <a:pt x="3017" y="16083"/>
                    <a:pt x="3474" y="16364"/>
                  </a:cubicBezTo>
                  <a:cubicBezTo>
                    <a:pt x="3588" y="16457"/>
                    <a:pt x="3817" y="16457"/>
                    <a:pt x="3931" y="16551"/>
                  </a:cubicBezTo>
                  <a:cubicBezTo>
                    <a:pt x="4160" y="16551"/>
                    <a:pt x="4274" y="16551"/>
                    <a:pt x="4502" y="16738"/>
                  </a:cubicBezTo>
                  <a:cubicBezTo>
                    <a:pt x="4731" y="16925"/>
                    <a:pt x="4731" y="17299"/>
                    <a:pt x="4388" y="17579"/>
                  </a:cubicBezTo>
                  <a:cubicBezTo>
                    <a:pt x="3931" y="18140"/>
                    <a:pt x="3702" y="18514"/>
                    <a:pt x="3702" y="18982"/>
                  </a:cubicBezTo>
                  <a:cubicBezTo>
                    <a:pt x="3702" y="19169"/>
                    <a:pt x="3702" y="19262"/>
                    <a:pt x="3702" y="19356"/>
                  </a:cubicBezTo>
                  <a:cubicBezTo>
                    <a:pt x="3817" y="19543"/>
                    <a:pt x="3817" y="19543"/>
                    <a:pt x="3817" y="19543"/>
                  </a:cubicBezTo>
                  <a:cubicBezTo>
                    <a:pt x="3931" y="19449"/>
                    <a:pt x="3931" y="19449"/>
                    <a:pt x="3931" y="19449"/>
                  </a:cubicBezTo>
                  <a:cubicBezTo>
                    <a:pt x="4045" y="19449"/>
                    <a:pt x="4045" y="19449"/>
                    <a:pt x="4160" y="19449"/>
                  </a:cubicBezTo>
                  <a:cubicBezTo>
                    <a:pt x="4274" y="19449"/>
                    <a:pt x="4388" y="19449"/>
                    <a:pt x="4502" y="19449"/>
                  </a:cubicBezTo>
                  <a:cubicBezTo>
                    <a:pt x="4845" y="19449"/>
                    <a:pt x="5188" y="19449"/>
                    <a:pt x="5417" y="19543"/>
                  </a:cubicBezTo>
                  <a:cubicBezTo>
                    <a:pt x="5645" y="19543"/>
                    <a:pt x="5645" y="19543"/>
                    <a:pt x="5645" y="19543"/>
                  </a:cubicBezTo>
                  <a:cubicBezTo>
                    <a:pt x="5760" y="19543"/>
                    <a:pt x="5988" y="19636"/>
                    <a:pt x="6102" y="19636"/>
                  </a:cubicBezTo>
                  <a:cubicBezTo>
                    <a:pt x="6217" y="19636"/>
                    <a:pt x="6331" y="19636"/>
                    <a:pt x="6445" y="19543"/>
                  </a:cubicBezTo>
                  <a:cubicBezTo>
                    <a:pt x="6788" y="19449"/>
                    <a:pt x="7017" y="19449"/>
                    <a:pt x="7360" y="19449"/>
                  </a:cubicBezTo>
                  <a:cubicBezTo>
                    <a:pt x="7360" y="19449"/>
                    <a:pt x="7474" y="19449"/>
                    <a:pt x="7588" y="19449"/>
                  </a:cubicBezTo>
                  <a:cubicBezTo>
                    <a:pt x="7588" y="19449"/>
                    <a:pt x="7702" y="19449"/>
                    <a:pt x="7817" y="19449"/>
                  </a:cubicBezTo>
                  <a:cubicBezTo>
                    <a:pt x="8160" y="19449"/>
                    <a:pt x="8388" y="19449"/>
                    <a:pt x="8731" y="19543"/>
                  </a:cubicBezTo>
                  <a:cubicBezTo>
                    <a:pt x="9074" y="19917"/>
                    <a:pt x="9417" y="20197"/>
                    <a:pt x="9874" y="20478"/>
                  </a:cubicBezTo>
                  <a:cubicBezTo>
                    <a:pt x="9988" y="20478"/>
                    <a:pt x="9988" y="20478"/>
                    <a:pt x="9988" y="20478"/>
                  </a:cubicBezTo>
                  <a:cubicBezTo>
                    <a:pt x="10217" y="20665"/>
                    <a:pt x="10331" y="20758"/>
                    <a:pt x="10560" y="20945"/>
                  </a:cubicBezTo>
                  <a:cubicBezTo>
                    <a:pt x="10788" y="21226"/>
                    <a:pt x="11017" y="21413"/>
                    <a:pt x="11360" y="21506"/>
                  </a:cubicBezTo>
                  <a:cubicBezTo>
                    <a:pt x="11474" y="21600"/>
                    <a:pt x="11588" y="21600"/>
                    <a:pt x="11702" y="21600"/>
                  </a:cubicBezTo>
                  <a:cubicBezTo>
                    <a:pt x="12045" y="21600"/>
                    <a:pt x="12388" y="21413"/>
                    <a:pt x="12731" y="21132"/>
                  </a:cubicBezTo>
                  <a:cubicBezTo>
                    <a:pt x="12845" y="21039"/>
                    <a:pt x="12845" y="21039"/>
                    <a:pt x="12845" y="21039"/>
                  </a:cubicBezTo>
                  <a:cubicBezTo>
                    <a:pt x="13417" y="20758"/>
                    <a:pt x="13874" y="20384"/>
                    <a:pt x="14102" y="19823"/>
                  </a:cubicBezTo>
                  <a:cubicBezTo>
                    <a:pt x="14217" y="19449"/>
                    <a:pt x="13988" y="19262"/>
                    <a:pt x="13760" y="18888"/>
                  </a:cubicBezTo>
                  <a:cubicBezTo>
                    <a:pt x="13645" y="18795"/>
                    <a:pt x="13531" y="18701"/>
                    <a:pt x="13417" y="18514"/>
                  </a:cubicBezTo>
                  <a:cubicBezTo>
                    <a:pt x="13188" y="17953"/>
                    <a:pt x="13417" y="17486"/>
                    <a:pt x="13760" y="17018"/>
                  </a:cubicBezTo>
                  <a:cubicBezTo>
                    <a:pt x="13874" y="16925"/>
                    <a:pt x="13874" y="16925"/>
                    <a:pt x="13874" y="16925"/>
                  </a:cubicBezTo>
                  <a:cubicBezTo>
                    <a:pt x="14102" y="16457"/>
                    <a:pt x="14217" y="16083"/>
                    <a:pt x="14217" y="15709"/>
                  </a:cubicBezTo>
                  <a:cubicBezTo>
                    <a:pt x="14217" y="15522"/>
                    <a:pt x="14217" y="15429"/>
                    <a:pt x="14217" y="15242"/>
                  </a:cubicBezTo>
                  <a:cubicBezTo>
                    <a:pt x="14217" y="14961"/>
                    <a:pt x="14674" y="14213"/>
                    <a:pt x="15131" y="14213"/>
                  </a:cubicBezTo>
                  <a:lnTo>
                    <a:pt x="15360" y="14213"/>
                  </a:lnTo>
                  <a:cubicBezTo>
                    <a:pt x="15360" y="14213"/>
                    <a:pt x="15474" y="14306"/>
                    <a:pt x="15588" y="14306"/>
                  </a:cubicBezTo>
                  <a:cubicBezTo>
                    <a:pt x="15702" y="14306"/>
                    <a:pt x="15817" y="14213"/>
                    <a:pt x="16045" y="14119"/>
                  </a:cubicBezTo>
                  <a:cubicBezTo>
                    <a:pt x="16274" y="13932"/>
                    <a:pt x="16388" y="13745"/>
                    <a:pt x="16502" y="13558"/>
                  </a:cubicBezTo>
                  <a:cubicBezTo>
                    <a:pt x="16502" y="13465"/>
                    <a:pt x="16617" y="13371"/>
                    <a:pt x="16617" y="13371"/>
                  </a:cubicBezTo>
                  <a:cubicBezTo>
                    <a:pt x="16845" y="12904"/>
                    <a:pt x="17188" y="12530"/>
                    <a:pt x="17531" y="12156"/>
                  </a:cubicBezTo>
                  <a:cubicBezTo>
                    <a:pt x="17645" y="12062"/>
                    <a:pt x="17645" y="12062"/>
                    <a:pt x="17645" y="12062"/>
                  </a:cubicBezTo>
                  <a:cubicBezTo>
                    <a:pt x="17760" y="11969"/>
                    <a:pt x="17760" y="11875"/>
                    <a:pt x="17760" y="11688"/>
                  </a:cubicBezTo>
                  <a:cubicBezTo>
                    <a:pt x="17874" y="11688"/>
                    <a:pt x="17874" y="11595"/>
                    <a:pt x="17874" y="11501"/>
                  </a:cubicBezTo>
                  <a:cubicBezTo>
                    <a:pt x="17988" y="11408"/>
                    <a:pt x="18102" y="11221"/>
                    <a:pt x="18217" y="11127"/>
                  </a:cubicBezTo>
                  <a:cubicBezTo>
                    <a:pt x="18217" y="11127"/>
                    <a:pt x="18331" y="11034"/>
                    <a:pt x="18331" y="10940"/>
                  </a:cubicBezTo>
                  <a:cubicBezTo>
                    <a:pt x="18445" y="10847"/>
                    <a:pt x="18445" y="10753"/>
                    <a:pt x="18560" y="10660"/>
                  </a:cubicBezTo>
                  <a:cubicBezTo>
                    <a:pt x="18674" y="10473"/>
                    <a:pt x="18674" y="10379"/>
                    <a:pt x="18788" y="10286"/>
                  </a:cubicBezTo>
                  <a:cubicBezTo>
                    <a:pt x="19245" y="9725"/>
                    <a:pt x="20045" y="9538"/>
                    <a:pt x="20731" y="9351"/>
                  </a:cubicBezTo>
                  <a:cubicBezTo>
                    <a:pt x="20845" y="9351"/>
                    <a:pt x="20845" y="9351"/>
                    <a:pt x="20960" y="9257"/>
                  </a:cubicBezTo>
                  <a:cubicBezTo>
                    <a:pt x="21074" y="9257"/>
                    <a:pt x="21188" y="9257"/>
                    <a:pt x="21302" y="9257"/>
                  </a:cubicBezTo>
                  <a:cubicBezTo>
                    <a:pt x="21531" y="9164"/>
                    <a:pt x="21531" y="9164"/>
                    <a:pt x="21531" y="9164"/>
                  </a:cubicBezTo>
                  <a:lnTo>
                    <a:pt x="21531" y="897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4" name="Shape 934"/>
            <p:cNvSpPr/>
            <p:nvPr/>
          </p:nvSpPr>
          <p:spPr>
            <a:xfrm>
              <a:off x="40540" y="665072"/>
              <a:ext cx="3898023" cy="2623554"/>
            </a:xfrm>
            <a:custGeom>
              <a:avLst/>
              <a:gdLst/>
              <a:ahLst/>
              <a:cxnLst>
                <a:cxn ang="0">
                  <a:pos x="wd2" y="hd2"/>
                </a:cxn>
                <a:cxn ang="5400000">
                  <a:pos x="wd2" y="hd2"/>
                </a:cxn>
                <a:cxn ang="10800000">
                  <a:pos x="wd2" y="hd2"/>
                </a:cxn>
                <a:cxn ang="16200000">
                  <a:pos x="wd2" y="hd2"/>
                </a:cxn>
              </a:cxnLst>
              <a:rect l="0" t="0" r="r" b="b"/>
              <a:pathLst>
                <a:path w="21600" h="21600" extrusionOk="0">
                  <a:moveTo>
                    <a:pt x="21573" y="7692"/>
                  </a:moveTo>
                  <a:cubicBezTo>
                    <a:pt x="21545" y="7692"/>
                    <a:pt x="21545" y="7653"/>
                    <a:pt x="21518" y="7614"/>
                  </a:cubicBezTo>
                  <a:lnTo>
                    <a:pt x="21490" y="7576"/>
                  </a:lnTo>
                  <a:cubicBezTo>
                    <a:pt x="21436" y="7498"/>
                    <a:pt x="21408" y="7498"/>
                    <a:pt x="21326" y="7498"/>
                  </a:cubicBezTo>
                  <a:lnTo>
                    <a:pt x="21326" y="7498"/>
                  </a:lnTo>
                  <a:cubicBezTo>
                    <a:pt x="21298" y="7498"/>
                    <a:pt x="21271" y="7498"/>
                    <a:pt x="21244" y="7537"/>
                  </a:cubicBezTo>
                  <a:lnTo>
                    <a:pt x="21189" y="7537"/>
                  </a:lnTo>
                  <a:cubicBezTo>
                    <a:pt x="21161" y="7537"/>
                    <a:pt x="21134" y="7537"/>
                    <a:pt x="21134" y="7537"/>
                  </a:cubicBezTo>
                  <a:cubicBezTo>
                    <a:pt x="21107" y="7498"/>
                    <a:pt x="21079" y="7459"/>
                    <a:pt x="21079" y="7420"/>
                  </a:cubicBezTo>
                  <a:cubicBezTo>
                    <a:pt x="21052" y="7381"/>
                    <a:pt x="21052" y="7342"/>
                    <a:pt x="21052" y="7342"/>
                  </a:cubicBezTo>
                  <a:cubicBezTo>
                    <a:pt x="20997" y="7265"/>
                    <a:pt x="20970" y="7265"/>
                    <a:pt x="20915" y="7226"/>
                  </a:cubicBezTo>
                  <a:lnTo>
                    <a:pt x="20915" y="7226"/>
                  </a:lnTo>
                  <a:cubicBezTo>
                    <a:pt x="20832" y="7148"/>
                    <a:pt x="20832" y="7148"/>
                    <a:pt x="20805" y="7109"/>
                  </a:cubicBezTo>
                  <a:cubicBezTo>
                    <a:pt x="20778" y="7071"/>
                    <a:pt x="20778" y="7071"/>
                    <a:pt x="20778" y="7071"/>
                  </a:cubicBezTo>
                  <a:cubicBezTo>
                    <a:pt x="20750" y="6993"/>
                    <a:pt x="20723" y="6993"/>
                    <a:pt x="20668" y="6954"/>
                  </a:cubicBezTo>
                  <a:cubicBezTo>
                    <a:pt x="20668" y="6954"/>
                    <a:pt x="20641" y="6954"/>
                    <a:pt x="20613" y="6915"/>
                  </a:cubicBezTo>
                  <a:cubicBezTo>
                    <a:pt x="20586" y="6915"/>
                    <a:pt x="20586" y="6876"/>
                    <a:pt x="20558" y="6837"/>
                  </a:cubicBezTo>
                  <a:cubicBezTo>
                    <a:pt x="20531" y="6837"/>
                    <a:pt x="20531" y="6799"/>
                    <a:pt x="20504" y="6799"/>
                  </a:cubicBezTo>
                  <a:cubicBezTo>
                    <a:pt x="20449" y="6721"/>
                    <a:pt x="20366" y="6721"/>
                    <a:pt x="20284" y="6682"/>
                  </a:cubicBezTo>
                  <a:cubicBezTo>
                    <a:pt x="20229" y="6682"/>
                    <a:pt x="20175" y="6682"/>
                    <a:pt x="20120" y="6643"/>
                  </a:cubicBezTo>
                  <a:cubicBezTo>
                    <a:pt x="20010" y="6604"/>
                    <a:pt x="19901" y="6449"/>
                    <a:pt x="19791" y="6332"/>
                  </a:cubicBezTo>
                  <a:cubicBezTo>
                    <a:pt x="19763" y="6332"/>
                    <a:pt x="19763" y="6332"/>
                    <a:pt x="19763" y="6332"/>
                  </a:cubicBezTo>
                  <a:cubicBezTo>
                    <a:pt x="19709" y="6255"/>
                    <a:pt x="19654" y="6216"/>
                    <a:pt x="19626" y="6138"/>
                  </a:cubicBezTo>
                  <a:cubicBezTo>
                    <a:pt x="19572" y="6060"/>
                    <a:pt x="19489" y="5983"/>
                    <a:pt x="19435" y="5905"/>
                  </a:cubicBezTo>
                  <a:cubicBezTo>
                    <a:pt x="19380" y="5866"/>
                    <a:pt x="19352" y="5866"/>
                    <a:pt x="19325" y="5827"/>
                  </a:cubicBezTo>
                  <a:cubicBezTo>
                    <a:pt x="19243" y="5788"/>
                    <a:pt x="19188" y="5750"/>
                    <a:pt x="19133" y="5633"/>
                  </a:cubicBezTo>
                  <a:cubicBezTo>
                    <a:pt x="19106" y="5594"/>
                    <a:pt x="19078" y="5555"/>
                    <a:pt x="19051" y="5478"/>
                  </a:cubicBezTo>
                  <a:cubicBezTo>
                    <a:pt x="18969" y="5361"/>
                    <a:pt x="18914" y="5283"/>
                    <a:pt x="18859" y="5167"/>
                  </a:cubicBezTo>
                  <a:cubicBezTo>
                    <a:pt x="18859" y="5128"/>
                    <a:pt x="18859" y="5128"/>
                    <a:pt x="18831" y="5089"/>
                  </a:cubicBezTo>
                  <a:cubicBezTo>
                    <a:pt x="18804" y="5012"/>
                    <a:pt x="18804" y="4973"/>
                    <a:pt x="18749" y="4934"/>
                  </a:cubicBezTo>
                  <a:cubicBezTo>
                    <a:pt x="18722" y="4934"/>
                    <a:pt x="18694" y="4934"/>
                    <a:pt x="18667" y="4895"/>
                  </a:cubicBezTo>
                  <a:cubicBezTo>
                    <a:pt x="18640" y="4895"/>
                    <a:pt x="18585" y="4895"/>
                    <a:pt x="18585" y="4817"/>
                  </a:cubicBezTo>
                  <a:cubicBezTo>
                    <a:pt x="18557" y="4778"/>
                    <a:pt x="18557" y="4701"/>
                    <a:pt x="18557" y="4662"/>
                  </a:cubicBezTo>
                  <a:cubicBezTo>
                    <a:pt x="18585" y="4584"/>
                    <a:pt x="18585" y="4545"/>
                    <a:pt x="18557" y="4506"/>
                  </a:cubicBezTo>
                  <a:cubicBezTo>
                    <a:pt x="18557" y="4468"/>
                    <a:pt x="18530" y="4429"/>
                    <a:pt x="18503" y="4390"/>
                  </a:cubicBezTo>
                  <a:cubicBezTo>
                    <a:pt x="18475" y="4312"/>
                    <a:pt x="18448" y="4273"/>
                    <a:pt x="18448" y="4196"/>
                  </a:cubicBezTo>
                  <a:cubicBezTo>
                    <a:pt x="18420" y="4040"/>
                    <a:pt x="18420" y="3885"/>
                    <a:pt x="18420" y="3729"/>
                  </a:cubicBezTo>
                  <a:cubicBezTo>
                    <a:pt x="18448" y="3613"/>
                    <a:pt x="18448" y="3496"/>
                    <a:pt x="18448" y="3419"/>
                  </a:cubicBezTo>
                  <a:cubicBezTo>
                    <a:pt x="18448" y="3380"/>
                    <a:pt x="18448" y="3380"/>
                    <a:pt x="18448" y="3380"/>
                  </a:cubicBezTo>
                  <a:cubicBezTo>
                    <a:pt x="18420" y="3302"/>
                    <a:pt x="18420" y="3302"/>
                    <a:pt x="18420" y="3302"/>
                  </a:cubicBezTo>
                  <a:cubicBezTo>
                    <a:pt x="18393" y="3302"/>
                    <a:pt x="18393" y="3302"/>
                    <a:pt x="18393" y="3302"/>
                  </a:cubicBezTo>
                  <a:cubicBezTo>
                    <a:pt x="18256" y="3302"/>
                    <a:pt x="18174" y="3302"/>
                    <a:pt x="18064" y="3341"/>
                  </a:cubicBezTo>
                  <a:cubicBezTo>
                    <a:pt x="18009" y="3341"/>
                    <a:pt x="18009" y="3341"/>
                    <a:pt x="18009" y="3341"/>
                  </a:cubicBezTo>
                  <a:cubicBezTo>
                    <a:pt x="17927" y="3341"/>
                    <a:pt x="17817" y="3341"/>
                    <a:pt x="17708" y="3341"/>
                  </a:cubicBezTo>
                  <a:cubicBezTo>
                    <a:pt x="17680" y="3341"/>
                    <a:pt x="17680" y="3341"/>
                    <a:pt x="17680" y="3341"/>
                  </a:cubicBezTo>
                  <a:cubicBezTo>
                    <a:pt x="17571" y="3341"/>
                    <a:pt x="17434" y="3380"/>
                    <a:pt x="17296" y="3380"/>
                  </a:cubicBezTo>
                  <a:cubicBezTo>
                    <a:pt x="17269" y="3380"/>
                    <a:pt x="17269" y="3380"/>
                    <a:pt x="17269" y="3380"/>
                  </a:cubicBezTo>
                  <a:cubicBezTo>
                    <a:pt x="17187" y="3419"/>
                    <a:pt x="17050" y="3419"/>
                    <a:pt x="16968" y="3458"/>
                  </a:cubicBezTo>
                  <a:cubicBezTo>
                    <a:pt x="16885" y="3535"/>
                    <a:pt x="16803" y="3729"/>
                    <a:pt x="16748" y="3885"/>
                  </a:cubicBezTo>
                  <a:cubicBezTo>
                    <a:pt x="16721" y="3924"/>
                    <a:pt x="16721" y="3924"/>
                    <a:pt x="16721" y="3924"/>
                  </a:cubicBezTo>
                  <a:cubicBezTo>
                    <a:pt x="16693" y="3963"/>
                    <a:pt x="16666" y="4040"/>
                    <a:pt x="16639" y="4118"/>
                  </a:cubicBezTo>
                  <a:cubicBezTo>
                    <a:pt x="16584" y="4235"/>
                    <a:pt x="16529" y="4351"/>
                    <a:pt x="16502" y="4468"/>
                  </a:cubicBezTo>
                  <a:cubicBezTo>
                    <a:pt x="16474" y="4584"/>
                    <a:pt x="16502" y="4662"/>
                    <a:pt x="16556" y="4701"/>
                  </a:cubicBezTo>
                  <a:cubicBezTo>
                    <a:pt x="16584" y="4778"/>
                    <a:pt x="16611" y="4817"/>
                    <a:pt x="16611" y="4895"/>
                  </a:cubicBezTo>
                  <a:cubicBezTo>
                    <a:pt x="16611" y="5012"/>
                    <a:pt x="16502" y="5128"/>
                    <a:pt x="16310" y="5245"/>
                  </a:cubicBezTo>
                  <a:cubicBezTo>
                    <a:pt x="16282" y="5245"/>
                    <a:pt x="16255" y="5245"/>
                    <a:pt x="16227" y="5245"/>
                  </a:cubicBezTo>
                  <a:cubicBezTo>
                    <a:pt x="16090" y="5245"/>
                    <a:pt x="16008" y="5089"/>
                    <a:pt x="15926" y="4934"/>
                  </a:cubicBezTo>
                  <a:cubicBezTo>
                    <a:pt x="15871" y="4817"/>
                    <a:pt x="15816" y="4701"/>
                    <a:pt x="15734" y="4662"/>
                  </a:cubicBezTo>
                  <a:cubicBezTo>
                    <a:pt x="15707" y="4623"/>
                    <a:pt x="15652" y="4623"/>
                    <a:pt x="15624" y="4623"/>
                  </a:cubicBezTo>
                  <a:cubicBezTo>
                    <a:pt x="15570" y="4623"/>
                    <a:pt x="15515" y="4662"/>
                    <a:pt x="15460" y="4662"/>
                  </a:cubicBezTo>
                  <a:cubicBezTo>
                    <a:pt x="15295" y="4778"/>
                    <a:pt x="15158" y="4934"/>
                    <a:pt x="15104" y="5128"/>
                  </a:cubicBezTo>
                  <a:cubicBezTo>
                    <a:pt x="15049" y="5283"/>
                    <a:pt x="15049" y="5478"/>
                    <a:pt x="15021" y="5672"/>
                  </a:cubicBezTo>
                  <a:cubicBezTo>
                    <a:pt x="15021" y="5711"/>
                    <a:pt x="15021" y="5711"/>
                    <a:pt x="15021" y="5711"/>
                  </a:cubicBezTo>
                  <a:cubicBezTo>
                    <a:pt x="14994" y="5788"/>
                    <a:pt x="14994" y="5866"/>
                    <a:pt x="14994" y="5983"/>
                  </a:cubicBezTo>
                  <a:cubicBezTo>
                    <a:pt x="15021" y="6060"/>
                    <a:pt x="15021" y="6177"/>
                    <a:pt x="14994" y="6294"/>
                  </a:cubicBezTo>
                  <a:cubicBezTo>
                    <a:pt x="14966" y="6294"/>
                    <a:pt x="14966" y="6294"/>
                    <a:pt x="14939" y="6294"/>
                  </a:cubicBezTo>
                  <a:cubicBezTo>
                    <a:pt x="14829" y="6294"/>
                    <a:pt x="14692" y="6216"/>
                    <a:pt x="14638" y="6138"/>
                  </a:cubicBezTo>
                  <a:cubicBezTo>
                    <a:pt x="14610" y="6099"/>
                    <a:pt x="14610" y="6060"/>
                    <a:pt x="14583" y="6060"/>
                  </a:cubicBezTo>
                  <a:cubicBezTo>
                    <a:pt x="14583" y="5983"/>
                    <a:pt x="14583" y="5944"/>
                    <a:pt x="14555" y="5944"/>
                  </a:cubicBezTo>
                  <a:cubicBezTo>
                    <a:pt x="14528" y="5905"/>
                    <a:pt x="14501" y="5905"/>
                    <a:pt x="14446" y="5905"/>
                  </a:cubicBezTo>
                  <a:cubicBezTo>
                    <a:pt x="14446" y="5905"/>
                    <a:pt x="14418" y="5905"/>
                    <a:pt x="14391" y="5866"/>
                  </a:cubicBezTo>
                  <a:cubicBezTo>
                    <a:pt x="14336" y="5827"/>
                    <a:pt x="14281" y="5750"/>
                    <a:pt x="14254" y="5672"/>
                  </a:cubicBezTo>
                  <a:cubicBezTo>
                    <a:pt x="14226" y="5594"/>
                    <a:pt x="14199" y="5555"/>
                    <a:pt x="14172" y="5517"/>
                  </a:cubicBezTo>
                  <a:cubicBezTo>
                    <a:pt x="14144" y="5478"/>
                    <a:pt x="14117" y="5478"/>
                    <a:pt x="14117" y="5439"/>
                  </a:cubicBezTo>
                  <a:cubicBezTo>
                    <a:pt x="14035" y="5400"/>
                    <a:pt x="13980" y="5322"/>
                    <a:pt x="13952" y="5206"/>
                  </a:cubicBezTo>
                  <a:cubicBezTo>
                    <a:pt x="13952" y="5089"/>
                    <a:pt x="13980" y="5050"/>
                    <a:pt x="14007" y="4973"/>
                  </a:cubicBezTo>
                  <a:cubicBezTo>
                    <a:pt x="14007" y="4934"/>
                    <a:pt x="14035" y="4895"/>
                    <a:pt x="14035" y="4856"/>
                  </a:cubicBezTo>
                  <a:cubicBezTo>
                    <a:pt x="14062" y="4740"/>
                    <a:pt x="14035" y="4623"/>
                    <a:pt x="14035" y="4545"/>
                  </a:cubicBezTo>
                  <a:cubicBezTo>
                    <a:pt x="14007" y="4429"/>
                    <a:pt x="13952" y="4312"/>
                    <a:pt x="13897" y="4235"/>
                  </a:cubicBezTo>
                  <a:cubicBezTo>
                    <a:pt x="13870" y="4157"/>
                    <a:pt x="13843" y="4079"/>
                    <a:pt x="13815" y="4001"/>
                  </a:cubicBezTo>
                  <a:cubicBezTo>
                    <a:pt x="13706" y="3691"/>
                    <a:pt x="13760" y="3341"/>
                    <a:pt x="13788" y="2991"/>
                  </a:cubicBezTo>
                  <a:cubicBezTo>
                    <a:pt x="13815" y="2836"/>
                    <a:pt x="13843" y="2681"/>
                    <a:pt x="13843" y="2564"/>
                  </a:cubicBezTo>
                  <a:cubicBezTo>
                    <a:pt x="13870" y="2059"/>
                    <a:pt x="13733" y="1632"/>
                    <a:pt x="13596" y="1243"/>
                  </a:cubicBezTo>
                  <a:cubicBezTo>
                    <a:pt x="13541" y="1010"/>
                    <a:pt x="13541" y="971"/>
                    <a:pt x="13569" y="855"/>
                  </a:cubicBezTo>
                  <a:cubicBezTo>
                    <a:pt x="13569" y="816"/>
                    <a:pt x="13596" y="738"/>
                    <a:pt x="13596" y="660"/>
                  </a:cubicBezTo>
                  <a:cubicBezTo>
                    <a:pt x="13623" y="388"/>
                    <a:pt x="13569" y="350"/>
                    <a:pt x="13431" y="311"/>
                  </a:cubicBezTo>
                  <a:cubicBezTo>
                    <a:pt x="13377" y="311"/>
                    <a:pt x="13349" y="311"/>
                    <a:pt x="13294" y="272"/>
                  </a:cubicBezTo>
                  <a:cubicBezTo>
                    <a:pt x="13240" y="272"/>
                    <a:pt x="13157" y="194"/>
                    <a:pt x="13103" y="155"/>
                  </a:cubicBezTo>
                  <a:cubicBezTo>
                    <a:pt x="13048" y="117"/>
                    <a:pt x="12993" y="78"/>
                    <a:pt x="12938" y="39"/>
                  </a:cubicBezTo>
                  <a:cubicBezTo>
                    <a:pt x="12911" y="0"/>
                    <a:pt x="12856" y="0"/>
                    <a:pt x="12801" y="0"/>
                  </a:cubicBezTo>
                  <a:cubicBezTo>
                    <a:pt x="12746" y="0"/>
                    <a:pt x="12691" y="39"/>
                    <a:pt x="12609" y="39"/>
                  </a:cubicBezTo>
                  <a:cubicBezTo>
                    <a:pt x="12582" y="39"/>
                    <a:pt x="12582" y="39"/>
                    <a:pt x="12582" y="39"/>
                  </a:cubicBezTo>
                  <a:cubicBezTo>
                    <a:pt x="12582" y="78"/>
                    <a:pt x="12582" y="78"/>
                    <a:pt x="12582" y="78"/>
                  </a:cubicBezTo>
                  <a:lnTo>
                    <a:pt x="12554" y="78"/>
                  </a:lnTo>
                  <a:cubicBezTo>
                    <a:pt x="12554" y="78"/>
                    <a:pt x="12554" y="78"/>
                    <a:pt x="12527" y="78"/>
                  </a:cubicBezTo>
                  <a:cubicBezTo>
                    <a:pt x="12527" y="78"/>
                    <a:pt x="12499" y="78"/>
                    <a:pt x="12472" y="117"/>
                  </a:cubicBezTo>
                  <a:cubicBezTo>
                    <a:pt x="12445" y="117"/>
                    <a:pt x="12417" y="155"/>
                    <a:pt x="12417" y="194"/>
                  </a:cubicBezTo>
                  <a:cubicBezTo>
                    <a:pt x="12390" y="194"/>
                    <a:pt x="12390" y="194"/>
                    <a:pt x="12390" y="233"/>
                  </a:cubicBezTo>
                  <a:cubicBezTo>
                    <a:pt x="12362" y="233"/>
                    <a:pt x="12362" y="233"/>
                    <a:pt x="12335" y="272"/>
                  </a:cubicBezTo>
                  <a:cubicBezTo>
                    <a:pt x="12308" y="350"/>
                    <a:pt x="12225" y="427"/>
                    <a:pt x="12171" y="427"/>
                  </a:cubicBezTo>
                  <a:lnTo>
                    <a:pt x="12171" y="427"/>
                  </a:lnTo>
                  <a:cubicBezTo>
                    <a:pt x="12143" y="388"/>
                    <a:pt x="12143" y="388"/>
                    <a:pt x="12116" y="388"/>
                  </a:cubicBezTo>
                  <a:cubicBezTo>
                    <a:pt x="12116" y="388"/>
                    <a:pt x="12088" y="350"/>
                    <a:pt x="12061" y="350"/>
                  </a:cubicBezTo>
                  <a:cubicBezTo>
                    <a:pt x="12034" y="350"/>
                    <a:pt x="12006" y="350"/>
                    <a:pt x="11979" y="388"/>
                  </a:cubicBezTo>
                  <a:cubicBezTo>
                    <a:pt x="11924" y="427"/>
                    <a:pt x="11869" y="505"/>
                    <a:pt x="11842" y="583"/>
                  </a:cubicBezTo>
                  <a:cubicBezTo>
                    <a:pt x="11814" y="699"/>
                    <a:pt x="11814" y="777"/>
                    <a:pt x="11787" y="816"/>
                  </a:cubicBezTo>
                  <a:cubicBezTo>
                    <a:pt x="11787" y="894"/>
                    <a:pt x="11787" y="932"/>
                    <a:pt x="11787" y="971"/>
                  </a:cubicBezTo>
                  <a:cubicBezTo>
                    <a:pt x="11759" y="1049"/>
                    <a:pt x="11732" y="1127"/>
                    <a:pt x="11677" y="1204"/>
                  </a:cubicBezTo>
                  <a:cubicBezTo>
                    <a:pt x="11650" y="1204"/>
                    <a:pt x="11650" y="1243"/>
                    <a:pt x="11622" y="1243"/>
                  </a:cubicBezTo>
                  <a:cubicBezTo>
                    <a:pt x="11595" y="1282"/>
                    <a:pt x="11568" y="1321"/>
                    <a:pt x="11540" y="1360"/>
                  </a:cubicBezTo>
                  <a:cubicBezTo>
                    <a:pt x="11540" y="1321"/>
                    <a:pt x="11540" y="1321"/>
                    <a:pt x="11540" y="1321"/>
                  </a:cubicBezTo>
                  <a:cubicBezTo>
                    <a:pt x="11540" y="1204"/>
                    <a:pt x="11540" y="1204"/>
                    <a:pt x="11540" y="1204"/>
                  </a:cubicBezTo>
                  <a:cubicBezTo>
                    <a:pt x="11485" y="1243"/>
                    <a:pt x="11485" y="1243"/>
                    <a:pt x="11485" y="1243"/>
                  </a:cubicBezTo>
                  <a:cubicBezTo>
                    <a:pt x="11376" y="1282"/>
                    <a:pt x="11211" y="1399"/>
                    <a:pt x="11156" y="1593"/>
                  </a:cubicBezTo>
                  <a:cubicBezTo>
                    <a:pt x="11129" y="1593"/>
                    <a:pt x="11129" y="1593"/>
                    <a:pt x="11129" y="1593"/>
                  </a:cubicBezTo>
                  <a:cubicBezTo>
                    <a:pt x="11102" y="1671"/>
                    <a:pt x="11102" y="1709"/>
                    <a:pt x="11074" y="1709"/>
                  </a:cubicBezTo>
                  <a:cubicBezTo>
                    <a:pt x="11047" y="1709"/>
                    <a:pt x="11047" y="1709"/>
                    <a:pt x="11047" y="1709"/>
                  </a:cubicBezTo>
                  <a:cubicBezTo>
                    <a:pt x="11047" y="1709"/>
                    <a:pt x="11019" y="1709"/>
                    <a:pt x="10992" y="1709"/>
                  </a:cubicBezTo>
                  <a:cubicBezTo>
                    <a:pt x="10992" y="1671"/>
                    <a:pt x="10964" y="1671"/>
                    <a:pt x="10937" y="1671"/>
                  </a:cubicBezTo>
                  <a:cubicBezTo>
                    <a:pt x="10910" y="1671"/>
                    <a:pt x="10910" y="1671"/>
                    <a:pt x="10910" y="1671"/>
                  </a:cubicBezTo>
                  <a:cubicBezTo>
                    <a:pt x="10827" y="1671"/>
                    <a:pt x="10745" y="1748"/>
                    <a:pt x="10690" y="1826"/>
                  </a:cubicBezTo>
                  <a:cubicBezTo>
                    <a:pt x="10690" y="1826"/>
                    <a:pt x="10663" y="1865"/>
                    <a:pt x="10636" y="1865"/>
                  </a:cubicBezTo>
                  <a:cubicBezTo>
                    <a:pt x="10608" y="1904"/>
                    <a:pt x="10608" y="1904"/>
                    <a:pt x="10608" y="1904"/>
                  </a:cubicBezTo>
                  <a:cubicBezTo>
                    <a:pt x="10526" y="1981"/>
                    <a:pt x="10471" y="2020"/>
                    <a:pt x="10416" y="2214"/>
                  </a:cubicBezTo>
                  <a:cubicBezTo>
                    <a:pt x="10416" y="2253"/>
                    <a:pt x="10416" y="2253"/>
                    <a:pt x="10416" y="2253"/>
                  </a:cubicBezTo>
                  <a:cubicBezTo>
                    <a:pt x="10416" y="2292"/>
                    <a:pt x="10389" y="2331"/>
                    <a:pt x="10389" y="2331"/>
                  </a:cubicBezTo>
                  <a:cubicBezTo>
                    <a:pt x="10361" y="2331"/>
                    <a:pt x="10361" y="2331"/>
                    <a:pt x="10361" y="2331"/>
                  </a:cubicBezTo>
                  <a:cubicBezTo>
                    <a:pt x="10334" y="2331"/>
                    <a:pt x="10334" y="2331"/>
                    <a:pt x="10307" y="2331"/>
                  </a:cubicBezTo>
                  <a:cubicBezTo>
                    <a:pt x="10279" y="2331"/>
                    <a:pt x="10252" y="2331"/>
                    <a:pt x="10224" y="2370"/>
                  </a:cubicBezTo>
                  <a:cubicBezTo>
                    <a:pt x="10170" y="2409"/>
                    <a:pt x="10170" y="2525"/>
                    <a:pt x="10142" y="2603"/>
                  </a:cubicBezTo>
                  <a:cubicBezTo>
                    <a:pt x="10142" y="2642"/>
                    <a:pt x="10142" y="2719"/>
                    <a:pt x="10115" y="2758"/>
                  </a:cubicBezTo>
                  <a:lnTo>
                    <a:pt x="10087" y="2758"/>
                  </a:lnTo>
                  <a:cubicBezTo>
                    <a:pt x="10087" y="2719"/>
                    <a:pt x="10087" y="2681"/>
                    <a:pt x="10115" y="2642"/>
                  </a:cubicBezTo>
                  <a:cubicBezTo>
                    <a:pt x="10115" y="2603"/>
                    <a:pt x="10115" y="2525"/>
                    <a:pt x="10115" y="2525"/>
                  </a:cubicBezTo>
                  <a:cubicBezTo>
                    <a:pt x="10115" y="2409"/>
                    <a:pt x="10115" y="2214"/>
                    <a:pt x="9978" y="2137"/>
                  </a:cubicBezTo>
                  <a:cubicBezTo>
                    <a:pt x="9950" y="2137"/>
                    <a:pt x="9923" y="2137"/>
                    <a:pt x="9895" y="2137"/>
                  </a:cubicBezTo>
                  <a:cubicBezTo>
                    <a:pt x="9786" y="2137"/>
                    <a:pt x="9649" y="2214"/>
                    <a:pt x="9484" y="2409"/>
                  </a:cubicBezTo>
                  <a:cubicBezTo>
                    <a:pt x="9457" y="2447"/>
                    <a:pt x="9429" y="2486"/>
                    <a:pt x="9429" y="2525"/>
                  </a:cubicBezTo>
                  <a:cubicBezTo>
                    <a:pt x="9402" y="2564"/>
                    <a:pt x="9375" y="2603"/>
                    <a:pt x="9347" y="2603"/>
                  </a:cubicBezTo>
                  <a:cubicBezTo>
                    <a:pt x="9320" y="2642"/>
                    <a:pt x="9292" y="2642"/>
                    <a:pt x="9238" y="2642"/>
                  </a:cubicBezTo>
                  <a:cubicBezTo>
                    <a:pt x="9210" y="2642"/>
                    <a:pt x="9183" y="2642"/>
                    <a:pt x="9155" y="2642"/>
                  </a:cubicBezTo>
                  <a:cubicBezTo>
                    <a:pt x="9101" y="2642"/>
                    <a:pt x="9101" y="2642"/>
                    <a:pt x="9101" y="2642"/>
                  </a:cubicBezTo>
                  <a:cubicBezTo>
                    <a:pt x="9018" y="2642"/>
                    <a:pt x="8991" y="2603"/>
                    <a:pt x="8936" y="2486"/>
                  </a:cubicBezTo>
                  <a:cubicBezTo>
                    <a:pt x="8881" y="2409"/>
                    <a:pt x="8881" y="2409"/>
                    <a:pt x="8881" y="2409"/>
                  </a:cubicBezTo>
                  <a:cubicBezTo>
                    <a:pt x="8826" y="2331"/>
                    <a:pt x="8772" y="2253"/>
                    <a:pt x="8689" y="2214"/>
                  </a:cubicBezTo>
                  <a:cubicBezTo>
                    <a:pt x="8662" y="2176"/>
                    <a:pt x="8635" y="2137"/>
                    <a:pt x="8607" y="2137"/>
                  </a:cubicBezTo>
                  <a:cubicBezTo>
                    <a:pt x="8552" y="2098"/>
                    <a:pt x="8525" y="2059"/>
                    <a:pt x="8470" y="1981"/>
                  </a:cubicBezTo>
                  <a:lnTo>
                    <a:pt x="8470" y="1981"/>
                  </a:lnTo>
                  <a:cubicBezTo>
                    <a:pt x="8415" y="1904"/>
                    <a:pt x="8388" y="1865"/>
                    <a:pt x="8278" y="1865"/>
                  </a:cubicBezTo>
                  <a:lnTo>
                    <a:pt x="8251" y="1865"/>
                  </a:lnTo>
                  <a:cubicBezTo>
                    <a:pt x="8223" y="1865"/>
                    <a:pt x="8223" y="1865"/>
                    <a:pt x="8196" y="1865"/>
                  </a:cubicBezTo>
                  <a:cubicBezTo>
                    <a:pt x="8169" y="1865"/>
                    <a:pt x="8169" y="1865"/>
                    <a:pt x="8169" y="1865"/>
                  </a:cubicBezTo>
                  <a:cubicBezTo>
                    <a:pt x="8169" y="1865"/>
                    <a:pt x="8169" y="1826"/>
                    <a:pt x="8169" y="1748"/>
                  </a:cubicBezTo>
                  <a:cubicBezTo>
                    <a:pt x="8169" y="1709"/>
                    <a:pt x="8169" y="1671"/>
                    <a:pt x="8169" y="1632"/>
                  </a:cubicBezTo>
                  <a:cubicBezTo>
                    <a:pt x="8169" y="1476"/>
                    <a:pt x="8196" y="1321"/>
                    <a:pt x="8141" y="1165"/>
                  </a:cubicBezTo>
                  <a:cubicBezTo>
                    <a:pt x="8086" y="932"/>
                    <a:pt x="8031" y="816"/>
                    <a:pt x="7922" y="622"/>
                  </a:cubicBezTo>
                  <a:cubicBezTo>
                    <a:pt x="7894" y="622"/>
                    <a:pt x="7894" y="583"/>
                    <a:pt x="7867" y="505"/>
                  </a:cubicBezTo>
                  <a:cubicBezTo>
                    <a:pt x="7812" y="388"/>
                    <a:pt x="7757" y="233"/>
                    <a:pt x="7648" y="233"/>
                  </a:cubicBezTo>
                  <a:cubicBezTo>
                    <a:pt x="7648" y="233"/>
                    <a:pt x="7620" y="272"/>
                    <a:pt x="7593" y="272"/>
                  </a:cubicBezTo>
                  <a:cubicBezTo>
                    <a:pt x="7538" y="311"/>
                    <a:pt x="7483" y="388"/>
                    <a:pt x="7456" y="466"/>
                  </a:cubicBezTo>
                  <a:cubicBezTo>
                    <a:pt x="7428" y="466"/>
                    <a:pt x="7428" y="505"/>
                    <a:pt x="7428" y="505"/>
                  </a:cubicBezTo>
                  <a:cubicBezTo>
                    <a:pt x="7374" y="583"/>
                    <a:pt x="7319" y="660"/>
                    <a:pt x="7264" y="699"/>
                  </a:cubicBezTo>
                  <a:cubicBezTo>
                    <a:pt x="7237" y="738"/>
                    <a:pt x="7237" y="777"/>
                    <a:pt x="7209" y="816"/>
                  </a:cubicBezTo>
                  <a:cubicBezTo>
                    <a:pt x="7154" y="855"/>
                    <a:pt x="7072" y="971"/>
                    <a:pt x="7017" y="971"/>
                  </a:cubicBezTo>
                  <a:cubicBezTo>
                    <a:pt x="6990" y="971"/>
                    <a:pt x="6990" y="971"/>
                    <a:pt x="6990" y="971"/>
                  </a:cubicBezTo>
                  <a:cubicBezTo>
                    <a:pt x="6935" y="971"/>
                    <a:pt x="6908" y="855"/>
                    <a:pt x="6853" y="777"/>
                  </a:cubicBezTo>
                  <a:cubicBezTo>
                    <a:pt x="6853" y="738"/>
                    <a:pt x="6825" y="738"/>
                    <a:pt x="6825" y="699"/>
                  </a:cubicBezTo>
                  <a:cubicBezTo>
                    <a:pt x="6771" y="622"/>
                    <a:pt x="6743" y="583"/>
                    <a:pt x="6688" y="583"/>
                  </a:cubicBezTo>
                  <a:cubicBezTo>
                    <a:pt x="6661" y="583"/>
                    <a:pt x="6579" y="583"/>
                    <a:pt x="6579" y="816"/>
                  </a:cubicBezTo>
                  <a:cubicBezTo>
                    <a:pt x="6579" y="855"/>
                    <a:pt x="6579" y="894"/>
                    <a:pt x="6579" y="932"/>
                  </a:cubicBezTo>
                  <a:cubicBezTo>
                    <a:pt x="6579" y="1049"/>
                    <a:pt x="6579" y="1088"/>
                    <a:pt x="6524" y="1088"/>
                  </a:cubicBezTo>
                  <a:cubicBezTo>
                    <a:pt x="6305" y="1165"/>
                    <a:pt x="6058" y="1165"/>
                    <a:pt x="5839" y="1165"/>
                  </a:cubicBezTo>
                  <a:cubicBezTo>
                    <a:pt x="5784" y="1165"/>
                    <a:pt x="5756" y="1165"/>
                    <a:pt x="5702" y="1165"/>
                  </a:cubicBezTo>
                  <a:cubicBezTo>
                    <a:pt x="5647" y="1127"/>
                    <a:pt x="5592" y="1127"/>
                    <a:pt x="5537" y="1127"/>
                  </a:cubicBezTo>
                  <a:lnTo>
                    <a:pt x="5510" y="1127"/>
                  </a:lnTo>
                  <a:cubicBezTo>
                    <a:pt x="5455" y="1127"/>
                    <a:pt x="5400" y="1127"/>
                    <a:pt x="5345" y="1127"/>
                  </a:cubicBezTo>
                  <a:cubicBezTo>
                    <a:pt x="5290" y="1127"/>
                    <a:pt x="5263" y="1127"/>
                    <a:pt x="5208" y="1127"/>
                  </a:cubicBezTo>
                  <a:cubicBezTo>
                    <a:pt x="5126" y="1088"/>
                    <a:pt x="5071" y="1088"/>
                    <a:pt x="4989" y="1088"/>
                  </a:cubicBezTo>
                  <a:cubicBezTo>
                    <a:pt x="4961" y="1088"/>
                    <a:pt x="4907" y="1049"/>
                    <a:pt x="4907" y="1049"/>
                  </a:cubicBezTo>
                  <a:cubicBezTo>
                    <a:pt x="4824" y="1049"/>
                    <a:pt x="4632" y="1165"/>
                    <a:pt x="4578" y="1321"/>
                  </a:cubicBezTo>
                  <a:cubicBezTo>
                    <a:pt x="4550" y="1399"/>
                    <a:pt x="4550" y="1554"/>
                    <a:pt x="4578" y="1671"/>
                  </a:cubicBezTo>
                  <a:cubicBezTo>
                    <a:pt x="4578" y="1709"/>
                    <a:pt x="4578" y="1709"/>
                    <a:pt x="4578" y="1748"/>
                  </a:cubicBezTo>
                  <a:cubicBezTo>
                    <a:pt x="4578" y="1981"/>
                    <a:pt x="4578" y="2176"/>
                    <a:pt x="4578" y="2409"/>
                  </a:cubicBezTo>
                  <a:cubicBezTo>
                    <a:pt x="4578" y="2447"/>
                    <a:pt x="4578" y="2447"/>
                    <a:pt x="4578" y="2447"/>
                  </a:cubicBezTo>
                  <a:cubicBezTo>
                    <a:pt x="5263" y="2525"/>
                    <a:pt x="5263" y="2525"/>
                    <a:pt x="5263" y="2525"/>
                  </a:cubicBezTo>
                  <a:cubicBezTo>
                    <a:pt x="5373" y="2564"/>
                    <a:pt x="5427" y="2797"/>
                    <a:pt x="5455" y="2875"/>
                  </a:cubicBezTo>
                  <a:cubicBezTo>
                    <a:pt x="5455" y="2953"/>
                    <a:pt x="5455" y="2991"/>
                    <a:pt x="5427" y="3030"/>
                  </a:cubicBezTo>
                  <a:cubicBezTo>
                    <a:pt x="5427" y="3069"/>
                    <a:pt x="5400" y="3069"/>
                    <a:pt x="5373" y="3069"/>
                  </a:cubicBezTo>
                  <a:cubicBezTo>
                    <a:pt x="5373" y="3069"/>
                    <a:pt x="5373" y="3069"/>
                    <a:pt x="5345" y="3069"/>
                  </a:cubicBezTo>
                  <a:cubicBezTo>
                    <a:pt x="5318" y="3069"/>
                    <a:pt x="5290" y="3030"/>
                    <a:pt x="5236" y="2991"/>
                  </a:cubicBezTo>
                  <a:cubicBezTo>
                    <a:pt x="5208" y="2953"/>
                    <a:pt x="5153" y="2914"/>
                    <a:pt x="5098" y="2914"/>
                  </a:cubicBezTo>
                  <a:cubicBezTo>
                    <a:pt x="5071" y="2914"/>
                    <a:pt x="5044" y="2953"/>
                    <a:pt x="4989" y="2953"/>
                  </a:cubicBezTo>
                  <a:cubicBezTo>
                    <a:pt x="4961" y="2991"/>
                    <a:pt x="4907" y="2991"/>
                    <a:pt x="4852" y="3030"/>
                  </a:cubicBezTo>
                  <a:cubicBezTo>
                    <a:pt x="4797" y="3030"/>
                    <a:pt x="4742" y="3069"/>
                    <a:pt x="4715" y="3108"/>
                  </a:cubicBezTo>
                  <a:cubicBezTo>
                    <a:pt x="4687" y="3108"/>
                    <a:pt x="4660" y="3108"/>
                    <a:pt x="4660" y="3108"/>
                  </a:cubicBezTo>
                  <a:cubicBezTo>
                    <a:pt x="4495" y="3186"/>
                    <a:pt x="4358" y="3263"/>
                    <a:pt x="4304" y="3419"/>
                  </a:cubicBezTo>
                  <a:cubicBezTo>
                    <a:pt x="4304" y="3496"/>
                    <a:pt x="4304" y="3574"/>
                    <a:pt x="4304" y="3652"/>
                  </a:cubicBezTo>
                  <a:cubicBezTo>
                    <a:pt x="4304" y="3691"/>
                    <a:pt x="4304" y="3729"/>
                    <a:pt x="4304" y="3729"/>
                  </a:cubicBezTo>
                  <a:cubicBezTo>
                    <a:pt x="4304" y="3807"/>
                    <a:pt x="4331" y="3885"/>
                    <a:pt x="4331" y="3963"/>
                  </a:cubicBezTo>
                  <a:cubicBezTo>
                    <a:pt x="4331" y="4001"/>
                    <a:pt x="4331" y="4079"/>
                    <a:pt x="4331" y="4118"/>
                  </a:cubicBezTo>
                  <a:cubicBezTo>
                    <a:pt x="4331" y="4273"/>
                    <a:pt x="4331" y="4390"/>
                    <a:pt x="4331" y="4506"/>
                  </a:cubicBezTo>
                  <a:cubicBezTo>
                    <a:pt x="4331" y="4623"/>
                    <a:pt x="4331" y="4623"/>
                    <a:pt x="4331" y="4623"/>
                  </a:cubicBezTo>
                  <a:lnTo>
                    <a:pt x="4331" y="4623"/>
                  </a:lnTo>
                  <a:cubicBezTo>
                    <a:pt x="4358" y="4817"/>
                    <a:pt x="4550" y="4973"/>
                    <a:pt x="4632" y="5012"/>
                  </a:cubicBezTo>
                  <a:cubicBezTo>
                    <a:pt x="4742" y="5050"/>
                    <a:pt x="4797" y="5167"/>
                    <a:pt x="4879" y="5322"/>
                  </a:cubicBezTo>
                  <a:cubicBezTo>
                    <a:pt x="4907" y="5361"/>
                    <a:pt x="4907" y="5478"/>
                    <a:pt x="4934" y="5555"/>
                  </a:cubicBezTo>
                  <a:cubicBezTo>
                    <a:pt x="4934" y="5633"/>
                    <a:pt x="4934" y="5672"/>
                    <a:pt x="4934" y="5711"/>
                  </a:cubicBezTo>
                  <a:cubicBezTo>
                    <a:pt x="4961" y="5788"/>
                    <a:pt x="4989" y="5827"/>
                    <a:pt x="5016" y="5905"/>
                  </a:cubicBezTo>
                  <a:cubicBezTo>
                    <a:pt x="5016" y="5905"/>
                    <a:pt x="5016" y="5944"/>
                    <a:pt x="5044" y="5944"/>
                  </a:cubicBezTo>
                  <a:cubicBezTo>
                    <a:pt x="5098" y="6138"/>
                    <a:pt x="5208" y="6410"/>
                    <a:pt x="5153" y="6643"/>
                  </a:cubicBezTo>
                  <a:cubicBezTo>
                    <a:pt x="5153" y="6721"/>
                    <a:pt x="5153" y="6799"/>
                    <a:pt x="5126" y="6876"/>
                  </a:cubicBezTo>
                  <a:cubicBezTo>
                    <a:pt x="5126" y="6915"/>
                    <a:pt x="5126" y="6993"/>
                    <a:pt x="5126" y="7032"/>
                  </a:cubicBezTo>
                  <a:cubicBezTo>
                    <a:pt x="5071" y="7304"/>
                    <a:pt x="5044" y="7614"/>
                    <a:pt x="5016" y="7886"/>
                  </a:cubicBezTo>
                  <a:cubicBezTo>
                    <a:pt x="4989" y="8081"/>
                    <a:pt x="4961" y="8275"/>
                    <a:pt x="4934" y="8469"/>
                  </a:cubicBezTo>
                  <a:cubicBezTo>
                    <a:pt x="4907" y="8780"/>
                    <a:pt x="4879" y="9091"/>
                    <a:pt x="4824" y="9401"/>
                  </a:cubicBezTo>
                  <a:cubicBezTo>
                    <a:pt x="4797" y="9673"/>
                    <a:pt x="4770" y="9906"/>
                    <a:pt x="4742" y="10178"/>
                  </a:cubicBezTo>
                  <a:cubicBezTo>
                    <a:pt x="4715" y="10412"/>
                    <a:pt x="4687" y="10683"/>
                    <a:pt x="4660" y="10917"/>
                  </a:cubicBezTo>
                  <a:cubicBezTo>
                    <a:pt x="4632" y="11150"/>
                    <a:pt x="4605" y="11383"/>
                    <a:pt x="4578" y="11616"/>
                  </a:cubicBezTo>
                  <a:cubicBezTo>
                    <a:pt x="4550" y="11732"/>
                    <a:pt x="4523" y="11849"/>
                    <a:pt x="4523" y="12004"/>
                  </a:cubicBezTo>
                  <a:lnTo>
                    <a:pt x="4523" y="12004"/>
                  </a:lnTo>
                  <a:cubicBezTo>
                    <a:pt x="4495" y="12004"/>
                    <a:pt x="4495" y="11965"/>
                    <a:pt x="4468" y="11965"/>
                  </a:cubicBezTo>
                  <a:lnTo>
                    <a:pt x="4468" y="11965"/>
                  </a:lnTo>
                  <a:cubicBezTo>
                    <a:pt x="4413" y="11927"/>
                    <a:pt x="4386" y="11927"/>
                    <a:pt x="4358" y="11888"/>
                  </a:cubicBezTo>
                  <a:cubicBezTo>
                    <a:pt x="4331" y="11888"/>
                    <a:pt x="4304" y="11888"/>
                    <a:pt x="4276" y="11849"/>
                  </a:cubicBezTo>
                  <a:cubicBezTo>
                    <a:pt x="4276" y="11810"/>
                    <a:pt x="4276" y="11771"/>
                    <a:pt x="4276" y="11771"/>
                  </a:cubicBezTo>
                  <a:cubicBezTo>
                    <a:pt x="4249" y="11655"/>
                    <a:pt x="4221" y="11655"/>
                    <a:pt x="4112" y="11655"/>
                  </a:cubicBezTo>
                  <a:cubicBezTo>
                    <a:pt x="4084" y="11616"/>
                    <a:pt x="4057" y="11616"/>
                    <a:pt x="4002" y="11616"/>
                  </a:cubicBezTo>
                  <a:cubicBezTo>
                    <a:pt x="3947" y="11577"/>
                    <a:pt x="3892" y="11577"/>
                    <a:pt x="3838" y="11577"/>
                  </a:cubicBezTo>
                  <a:cubicBezTo>
                    <a:pt x="3783" y="11577"/>
                    <a:pt x="3728" y="11577"/>
                    <a:pt x="3701" y="11616"/>
                  </a:cubicBezTo>
                  <a:cubicBezTo>
                    <a:pt x="3646" y="11655"/>
                    <a:pt x="3591" y="11732"/>
                    <a:pt x="3536" y="11810"/>
                  </a:cubicBezTo>
                  <a:lnTo>
                    <a:pt x="3536" y="11810"/>
                  </a:lnTo>
                  <a:cubicBezTo>
                    <a:pt x="3509" y="11849"/>
                    <a:pt x="3481" y="11888"/>
                    <a:pt x="3454" y="11927"/>
                  </a:cubicBezTo>
                  <a:cubicBezTo>
                    <a:pt x="3426" y="12043"/>
                    <a:pt x="3399" y="12082"/>
                    <a:pt x="3317" y="12082"/>
                  </a:cubicBezTo>
                  <a:cubicBezTo>
                    <a:pt x="3180" y="12082"/>
                    <a:pt x="3097" y="12121"/>
                    <a:pt x="2988" y="12199"/>
                  </a:cubicBezTo>
                  <a:cubicBezTo>
                    <a:pt x="2960" y="12199"/>
                    <a:pt x="2933" y="12237"/>
                    <a:pt x="2906" y="12237"/>
                  </a:cubicBezTo>
                  <a:cubicBezTo>
                    <a:pt x="2851" y="12276"/>
                    <a:pt x="2796" y="12315"/>
                    <a:pt x="2714" y="12315"/>
                  </a:cubicBezTo>
                  <a:cubicBezTo>
                    <a:pt x="2659" y="12354"/>
                    <a:pt x="2659" y="12354"/>
                    <a:pt x="2659" y="12354"/>
                  </a:cubicBezTo>
                  <a:cubicBezTo>
                    <a:pt x="2467" y="12393"/>
                    <a:pt x="2220" y="12432"/>
                    <a:pt x="2056" y="12665"/>
                  </a:cubicBezTo>
                  <a:cubicBezTo>
                    <a:pt x="2028" y="12665"/>
                    <a:pt x="2028" y="12704"/>
                    <a:pt x="2001" y="12704"/>
                  </a:cubicBezTo>
                  <a:cubicBezTo>
                    <a:pt x="1974" y="12704"/>
                    <a:pt x="1974" y="12704"/>
                    <a:pt x="1946" y="12742"/>
                  </a:cubicBezTo>
                  <a:cubicBezTo>
                    <a:pt x="1919" y="12742"/>
                    <a:pt x="1891" y="12781"/>
                    <a:pt x="1864" y="12820"/>
                  </a:cubicBezTo>
                  <a:cubicBezTo>
                    <a:pt x="1837" y="12820"/>
                    <a:pt x="1837" y="12859"/>
                    <a:pt x="1809" y="12859"/>
                  </a:cubicBezTo>
                  <a:cubicBezTo>
                    <a:pt x="1782" y="12859"/>
                    <a:pt x="1782" y="12898"/>
                    <a:pt x="1782" y="12898"/>
                  </a:cubicBezTo>
                  <a:cubicBezTo>
                    <a:pt x="1727" y="12898"/>
                    <a:pt x="1699" y="12937"/>
                    <a:pt x="1672" y="12976"/>
                  </a:cubicBezTo>
                  <a:cubicBezTo>
                    <a:pt x="1645" y="13014"/>
                    <a:pt x="1645" y="13014"/>
                    <a:pt x="1645" y="13053"/>
                  </a:cubicBezTo>
                  <a:cubicBezTo>
                    <a:pt x="1617" y="13092"/>
                    <a:pt x="1590" y="13131"/>
                    <a:pt x="1562" y="13170"/>
                  </a:cubicBezTo>
                  <a:cubicBezTo>
                    <a:pt x="1508" y="13286"/>
                    <a:pt x="1425" y="13364"/>
                    <a:pt x="1316" y="13403"/>
                  </a:cubicBezTo>
                  <a:cubicBezTo>
                    <a:pt x="1234" y="13442"/>
                    <a:pt x="1124" y="13558"/>
                    <a:pt x="1069" y="13636"/>
                  </a:cubicBezTo>
                  <a:cubicBezTo>
                    <a:pt x="987" y="13714"/>
                    <a:pt x="987" y="13830"/>
                    <a:pt x="987" y="13908"/>
                  </a:cubicBezTo>
                  <a:cubicBezTo>
                    <a:pt x="987" y="13947"/>
                    <a:pt x="987" y="13986"/>
                    <a:pt x="987" y="13986"/>
                  </a:cubicBezTo>
                  <a:cubicBezTo>
                    <a:pt x="987" y="14024"/>
                    <a:pt x="987" y="14024"/>
                    <a:pt x="987" y="14024"/>
                  </a:cubicBezTo>
                  <a:cubicBezTo>
                    <a:pt x="959" y="14141"/>
                    <a:pt x="932" y="14219"/>
                    <a:pt x="932" y="14335"/>
                  </a:cubicBezTo>
                  <a:cubicBezTo>
                    <a:pt x="932" y="14568"/>
                    <a:pt x="905" y="14685"/>
                    <a:pt x="850" y="14879"/>
                  </a:cubicBezTo>
                  <a:cubicBezTo>
                    <a:pt x="822" y="14879"/>
                    <a:pt x="822" y="14918"/>
                    <a:pt x="795" y="14957"/>
                  </a:cubicBezTo>
                  <a:cubicBezTo>
                    <a:pt x="795" y="15035"/>
                    <a:pt x="768" y="15073"/>
                    <a:pt x="740" y="15112"/>
                  </a:cubicBezTo>
                  <a:cubicBezTo>
                    <a:pt x="740" y="15112"/>
                    <a:pt x="740" y="15151"/>
                    <a:pt x="713" y="15151"/>
                  </a:cubicBezTo>
                  <a:cubicBezTo>
                    <a:pt x="685" y="15190"/>
                    <a:pt x="658" y="15268"/>
                    <a:pt x="630" y="15345"/>
                  </a:cubicBezTo>
                  <a:cubicBezTo>
                    <a:pt x="603" y="15578"/>
                    <a:pt x="658" y="15734"/>
                    <a:pt x="740" y="15850"/>
                  </a:cubicBezTo>
                  <a:cubicBezTo>
                    <a:pt x="740" y="15928"/>
                    <a:pt x="740" y="15928"/>
                    <a:pt x="740" y="15928"/>
                  </a:cubicBezTo>
                  <a:cubicBezTo>
                    <a:pt x="795" y="16045"/>
                    <a:pt x="795" y="16122"/>
                    <a:pt x="713" y="16200"/>
                  </a:cubicBezTo>
                  <a:cubicBezTo>
                    <a:pt x="630" y="16278"/>
                    <a:pt x="630" y="16278"/>
                    <a:pt x="630" y="16278"/>
                  </a:cubicBezTo>
                  <a:cubicBezTo>
                    <a:pt x="548" y="16355"/>
                    <a:pt x="466" y="16433"/>
                    <a:pt x="356" y="16511"/>
                  </a:cubicBezTo>
                  <a:cubicBezTo>
                    <a:pt x="247" y="16627"/>
                    <a:pt x="192" y="16744"/>
                    <a:pt x="110" y="16938"/>
                  </a:cubicBezTo>
                  <a:lnTo>
                    <a:pt x="110" y="16938"/>
                  </a:lnTo>
                  <a:cubicBezTo>
                    <a:pt x="55" y="17016"/>
                    <a:pt x="0" y="17132"/>
                    <a:pt x="0" y="17288"/>
                  </a:cubicBezTo>
                  <a:cubicBezTo>
                    <a:pt x="0" y="17327"/>
                    <a:pt x="0" y="17327"/>
                    <a:pt x="0" y="17327"/>
                  </a:cubicBezTo>
                  <a:cubicBezTo>
                    <a:pt x="1562" y="18142"/>
                    <a:pt x="1562" y="18142"/>
                    <a:pt x="1562" y="18142"/>
                  </a:cubicBezTo>
                  <a:cubicBezTo>
                    <a:pt x="3262" y="18531"/>
                    <a:pt x="4358" y="18842"/>
                    <a:pt x="4495" y="18919"/>
                  </a:cubicBezTo>
                  <a:cubicBezTo>
                    <a:pt x="4578" y="18958"/>
                    <a:pt x="4578" y="18958"/>
                    <a:pt x="4578" y="18958"/>
                  </a:cubicBezTo>
                  <a:lnTo>
                    <a:pt x="4578" y="18958"/>
                  </a:lnTo>
                  <a:cubicBezTo>
                    <a:pt x="6524" y="20357"/>
                    <a:pt x="6524" y="20357"/>
                    <a:pt x="6524" y="20357"/>
                  </a:cubicBezTo>
                  <a:cubicBezTo>
                    <a:pt x="8826" y="21600"/>
                    <a:pt x="8826" y="21600"/>
                    <a:pt x="8826" y="21600"/>
                  </a:cubicBezTo>
                  <a:cubicBezTo>
                    <a:pt x="8854" y="21483"/>
                    <a:pt x="8854" y="21483"/>
                    <a:pt x="8854" y="21483"/>
                  </a:cubicBezTo>
                  <a:cubicBezTo>
                    <a:pt x="8909" y="21406"/>
                    <a:pt x="8936" y="21328"/>
                    <a:pt x="9018" y="21289"/>
                  </a:cubicBezTo>
                  <a:cubicBezTo>
                    <a:pt x="9018" y="21250"/>
                    <a:pt x="9046" y="21250"/>
                    <a:pt x="9046" y="21250"/>
                  </a:cubicBezTo>
                  <a:cubicBezTo>
                    <a:pt x="9101" y="21212"/>
                    <a:pt x="9128" y="21212"/>
                    <a:pt x="9128" y="21134"/>
                  </a:cubicBezTo>
                  <a:cubicBezTo>
                    <a:pt x="9155" y="21134"/>
                    <a:pt x="9155" y="21095"/>
                    <a:pt x="9183" y="21056"/>
                  </a:cubicBezTo>
                  <a:cubicBezTo>
                    <a:pt x="9183" y="21017"/>
                    <a:pt x="9210" y="20978"/>
                    <a:pt x="9238" y="20940"/>
                  </a:cubicBezTo>
                  <a:cubicBezTo>
                    <a:pt x="9238" y="20940"/>
                    <a:pt x="9238" y="20901"/>
                    <a:pt x="9238" y="20862"/>
                  </a:cubicBezTo>
                  <a:cubicBezTo>
                    <a:pt x="9265" y="20823"/>
                    <a:pt x="9265" y="20784"/>
                    <a:pt x="9320" y="20745"/>
                  </a:cubicBezTo>
                  <a:cubicBezTo>
                    <a:pt x="9347" y="20706"/>
                    <a:pt x="9402" y="20706"/>
                    <a:pt x="9457" y="20706"/>
                  </a:cubicBezTo>
                  <a:cubicBezTo>
                    <a:pt x="9484" y="20706"/>
                    <a:pt x="9484" y="20706"/>
                    <a:pt x="9484" y="20706"/>
                  </a:cubicBezTo>
                  <a:cubicBezTo>
                    <a:pt x="9512" y="20706"/>
                    <a:pt x="9539" y="20706"/>
                    <a:pt x="9594" y="20706"/>
                  </a:cubicBezTo>
                  <a:cubicBezTo>
                    <a:pt x="9649" y="20706"/>
                    <a:pt x="9704" y="20668"/>
                    <a:pt x="9758" y="20668"/>
                  </a:cubicBezTo>
                  <a:cubicBezTo>
                    <a:pt x="9786" y="20668"/>
                    <a:pt x="9813" y="20668"/>
                    <a:pt x="9841" y="20706"/>
                  </a:cubicBezTo>
                  <a:cubicBezTo>
                    <a:pt x="9868" y="20706"/>
                    <a:pt x="9868" y="20745"/>
                    <a:pt x="9868" y="20745"/>
                  </a:cubicBezTo>
                  <a:cubicBezTo>
                    <a:pt x="9895" y="20745"/>
                    <a:pt x="9895" y="20784"/>
                    <a:pt x="9895" y="20784"/>
                  </a:cubicBezTo>
                  <a:cubicBezTo>
                    <a:pt x="9923" y="20823"/>
                    <a:pt x="9923" y="20823"/>
                    <a:pt x="9950" y="20862"/>
                  </a:cubicBezTo>
                  <a:cubicBezTo>
                    <a:pt x="9978" y="20862"/>
                    <a:pt x="9978" y="20862"/>
                    <a:pt x="9978" y="20862"/>
                  </a:cubicBezTo>
                  <a:cubicBezTo>
                    <a:pt x="10005" y="20901"/>
                    <a:pt x="10032" y="20940"/>
                    <a:pt x="10060" y="20940"/>
                  </a:cubicBezTo>
                  <a:cubicBezTo>
                    <a:pt x="10087" y="20940"/>
                    <a:pt x="10087" y="20901"/>
                    <a:pt x="10115" y="20901"/>
                  </a:cubicBezTo>
                  <a:cubicBezTo>
                    <a:pt x="10142" y="20901"/>
                    <a:pt x="10197" y="20823"/>
                    <a:pt x="10224" y="20784"/>
                  </a:cubicBezTo>
                  <a:cubicBezTo>
                    <a:pt x="10252" y="20706"/>
                    <a:pt x="10252" y="20706"/>
                    <a:pt x="10252" y="20706"/>
                  </a:cubicBezTo>
                  <a:lnTo>
                    <a:pt x="10252" y="20706"/>
                  </a:lnTo>
                  <a:cubicBezTo>
                    <a:pt x="10252" y="20668"/>
                    <a:pt x="10279" y="20668"/>
                    <a:pt x="10279" y="20668"/>
                  </a:cubicBezTo>
                  <a:cubicBezTo>
                    <a:pt x="10307" y="20668"/>
                    <a:pt x="10307" y="20668"/>
                    <a:pt x="10307" y="20668"/>
                  </a:cubicBezTo>
                  <a:lnTo>
                    <a:pt x="10334" y="20668"/>
                  </a:lnTo>
                  <a:cubicBezTo>
                    <a:pt x="10389" y="20745"/>
                    <a:pt x="10389" y="20745"/>
                    <a:pt x="10389" y="20745"/>
                  </a:cubicBezTo>
                  <a:cubicBezTo>
                    <a:pt x="10416" y="20706"/>
                    <a:pt x="10416" y="20706"/>
                    <a:pt x="10416" y="20706"/>
                  </a:cubicBezTo>
                  <a:cubicBezTo>
                    <a:pt x="10444" y="20706"/>
                    <a:pt x="10444" y="20668"/>
                    <a:pt x="10444" y="20629"/>
                  </a:cubicBezTo>
                  <a:cubicBezTo>
                    <a:pt x="10471" y="20629"/>
                    <a:pt x="10471" y="20590"/>
                    <a:pt x="10471" y="20590"/>
                  </a:cubicBezTo>
                  <a:cubicBezTo>
                    <a:pt x="10526" y="20551"/>
                    <a:pt x="10553" y="20512"/>
                    <a:pt x="10608" y="20473"/>
                  </a:cubicBezTo>
                  <a:cubicBezTo>
                    <a:pt x="10636" y="20473"/>
                    <a:pt x="10663" y="20435"/>
                    <a:pt x="10690" y="20435"/>
                  </a:cubicBezTo>
                  <a:lnTo>
                    <a:pt x="10690" y="20435"/>
                  </a:lnTo>
                  <a:cubicBezTo>
                    <a:pt x="10718" y="20473"/>
                    <a:pt x="10745" y="20473"/>
                    <a:pt x="10745" y="20551"/>
                  </a:cubicBezTo>
                  <a:cubicBezTo>
                    <a:pt x="10745" y="20590"/>
                    <a:pt x="10773" y="20668"/>
                    <a:pt x="10827" y="20668"/>
                  </a:cubicBezTo>
                  <a:lnTo>
                    <a:pt x="10827" y="20668"/>
                  </a:lnTo>
                  <a:lnTo>
                    <a:pt x="10827" y="20668"/>
                  </a:lnTo>
                  <a:cubicBezTo>
                    <a:pt x="10855" y="20629"/>
                    <a:pt x="10882" y="20629"/>
                    <a:pt x="10910" y="20551"/>
                  </a:cubicBezTo>
                  <a:cubicBezTo>
                    <a:pt x="10937" y="20512"/>
                    <a:pt x="10964" y="20473"/>
                    <a:pt x="10992" y="20473"/>
                  </a:cubicBezTo>
                  <a:cubicBezTo>
                    <a:pt x="11047" y="20435"/>
                    <a:pt x="11047" y="20396"/>
                    <a:pt x="11074" y="20318"/>
                  </a:cubicBezTo>
                  <a:cubicBezTo>
                    <a:pt x="11074" y="20279"/>
                    <a:pt x="11074" y="20279"/>
                    <a:pt x="11074" y="20279"/>
                  </a:cubicBezTo>
                  <a:cubicBezTo>
                    <a:pt x="11074" y="20240"/>
                    <a:pt x="11102" y="20201"/>
                    <a:pt x="11102" y="20163"/>
                  </a:cubicBezTo>
                  <a:cubicBezTo>
                    <a:pt x="11129" y="20007"/>
                    <a:pt x="11156" y="19891"/>
                    <a:pt x="11266" y="19891"/>
                  </a:cubicBezTo>
                  <a:cubicBezTo>
                    <a:pt x="11321" y="19852"/>
                    <a:pt x="11321" y="19852"/>
                    <a:pt x="11321" y="19852"/>
                  </a:cubicBezTo>
                  <a:cubicBezTo>
                    <a:pt x="11376" y="19891"/>
                    <a:pt x="11376" y="19891"/>
                    <a:pt x="11376" y="19891"/>
                  </a:cubicBezTo>
                  <a:cubicBezTo>
                    <a:pt x="11348" y="19891"/>
                    <a:pt x="11321" y="19929"/>
                    <a:pt x="11321" y="19929"/>
                  </a:cubicBezTo>
                  <a:cubicBezTo>
                    <a:pt x="11348" y="19929"/>
                    <a:pt x="11376" y="19929"/>
                    <a:pt x="11376" y="19929"/>
                  </a:cubicBezTo>
                  <a:cubicBezTo>
                    <a:pt x="11403" y="19968"/>
                    <a:pt x="11403" y="19968"/>
                    <a:pt x="11403" y="19968"/>
                  </a:cubicBezTo>
                  <a:cubicBezTo>
                    <a:pt x="11430" y="19968"/>
                    <a:pt x="11430" y="19968"/>
                    <a:pt x="11430" y="19968"/>
                  </a:cubicBezTo>
                  <a:cubicBezTo>
                    <a:pt x="11458" y="19929"/>
                    <a:pt x="11485" y="19929"/>
                    <a:pt x="11513" y="19891"/>
                  </a:cubicBezTo>
                  <a:cubicBezTo>
                    <a:pt x="11540" y="19852"/>
                    <a:pt x="11568" y="19813"/>
                    <a:pt x="11595" y="19813"/>
                  </a:cubicBezTo>
                  <a:cubicBezTo>
                    <a:pt x="11622" y="19813"/>
                    <a:pt x="11622" y="19813"/>
                    <a:pt x="11622" y="19813"/>
                  </a:cubicBezTo>
                  <a:cubicBezTo>
                    <a:pt x="11650" y="19813"/>
                    <a:pt x="11650" y="19813"/>
                    <a:pt x="11677" y="19813"/>
                  </a:cubicBezTo>
                  <a:lnTo>
                    <a:pt x="11705" y="19813"/>
                  </a:lnTo>
                  <a:lnTo>
                    <a:pt x="11732" y="19813"/>
                  </a:lnTo>
                  <a:cubicBezTo>
                    <a:pt x="11732" y="19774"/>
                    <a:pt x="11759" y="19774"/>
                    <a:pt x="11759" y="19774"/>
                  </a:cubicBezTo>
                  <a:cubicBezTo>
                    <a:pt x="11787" y="19774"/>
                    <a:pt x="11814" y="19735"/>
                    <a:pt x="11842" y="19735"/>
                  </a:cubicBezTo>
                  <a:cubicBezTo>
                    <a:pt x="11869" y="19735"/>
                    <a:pt x="11869" y="19735"/>
                    <a:pt x="11896" y="19735"/>
                  </a:cubicBezTo>
                  <a:cubicBezTo>
                    <a:pt x="11924" y="19774"/>
                    <a:pt x="11951" y="19774"/>
                    <a:pt x="11951" y="19774"/>
                  </a:cubicBezTo>
                  <a:cubicBezTo>
                    <a:pt x="11979" y="19774"/>
                    <a:pt x="12034" y="19735"/>
                    <a:pt x="12061" y="19696"/>
                  </a:cubicBezTo>
                  <a:cubicBezTo>
                    <a:pt x="12088" y="19619"/>
                    <a:pt x="12088" y="19502"/>
                    <a:pt x="12061" y="19347"/>
                  </a:cubicBezTo>
                  <a:cubicBezTo>
                    <a:pt x="12088" y="19308"/>
                    <a:pt x="12116" y="19308"/>
                    <a:pt x="12143" y="19308"/>
                  </a:cubicBezTo>
                  <a:cubicBezTo>
                    <a:pt x="12198" y="19269"/>
                    <a:pt x="12225" y="19269"/>
                    <a:pt x="12253" y="19153"/>
                  </a:cubicBezTo>
                  <a:cubicBezTo>
                    <a:pt x="12253" y="19075"/>
                    <a:pt x="12225" y="19036"/>
                    <a:pt x="12225" y="18958"/>
                  </a:cubicBezTo>
                  <a:cubicBezTo>
                    <a:pt x="12198" y="18919"/>
                    <a:pt x="12171" y="18842"/>
                    <a:pt x="12198" y="18764"/>
                  </a:cubicBezTo>
                  <a:cubicBezTo>
                    <a:pt x="12225" y="18725"/>
                    <a:pt x="12253" y="18686"/>
                    <a:pt x="12308" y="18686"/>
                  </a:cubicBezTo>
                  <a:cubicBezTo>
                    <a:pt x="12335" y="18647"/>
                    <a:pt x="12362" y="18647"/>
                    <a:pt x="12390" y="18609"/>
                  </a:cubicBezTo>
                  <a:cubicBezTo>
                    <a:pt x="12417" y="18570"/>
                    <a:pt x="12417" y="18570"/>
                    <a:pt x="12445" y="18531"/>
                  </a:cubicBezTo>
                  <a:lnTo>
                    <a:pt x="12472" y="18492"/>
                  </a:lnTo>
                  <a:cubicBezTo>
                    <a:pt x="12499" y="18453"/>
                    <a:pt x="12527" y="18414"/>
                    <a:pt x="12554" y="18414"/>
                  </a:cubicBezTo>
                  <a:lnTo>
                    <a:pt x="12582" y="18414"/>
                  </a:lnTo>
                  <a:cubicBezTo>
                    <a:pt x="12637" y="18376"/>
                    <a:pt x="12664" y="18376"/>
                    <a:pt x="12664" y="18259"/>
                  </a:cubicBezTo>
                  <a:lnTo>
                    <a:pt x="12664" y="18220"/>
                  </a:lnTo>
                  <a:cubicBezTo>
                    <a:pt x="12664" y="18142"/>
                    <a:pt x="12664" y="18104"/>
                    <a:pt x="12719" y="18026"/>
                  </a:cubicBezTo>
                  <a:cubicBezTo>
                    <a:pt x="12774" y="18026"/>
                    <a:pt x="12828" y="17987"/>
                    <a:pt x="12883" y="17987"/>
                  </a:cubicBezTo>
                  <a:cubicBezTo>
                    <a:pt x="12911" y="17987"/>
                    <a:pt x="12911" y="17987"/>
                    <a:pt x="12911" y="17987"/>
                  </a:cubicBezTo>
                  <a:cubicBezTo>
                    <a:pt x="12938" y="17987"/>
                    <a:pt x="12965" y="17987"/>
                    <a:pt x="12993" y="17987"/>
                  </a:cubicBezTo>
                  <a:cubicBezTo>
                    <a:pt x="13048" y="17987"/>
                    <a:pt x="13075" y="17987"/>
                    <a:pt x="13130" y="17987"/>
                  </a:cubicBezTo>
                  <a:cubicBezTo>
                    <a:pt x="13157" y="17987"/>
                    <a:pt x="13212" y="17987"/>
                    <a:pt x="13240" y="17987"/>
                  </a:cubicBezTo>
                  <a:cubicBezTo>
                    <a:pt x="13294" y="17987"/>
                    <a:pt x="13294" y="17987"/>
                    <a:pt x="13294" y="17987"/>
                  </a:cubicBezTo>
                  <a:cubicBezTo>
                    <a:pt x="13322" y="17987"/>
                    <a:pt x="13349" y="17987"/>
                    <a:pt x="13404" y="17987"/>
                  </a:cubicBezTo>
                  <a:cubicBezTo>
                    <a:pt x="13541" y="17987"/>
                    <a:pt x="13706" y="18026"/>
                    <a:pt x="13815" y="18220"/>
                  </a:cubicBezTo>
                  <a:cubicBezTo>
                    <a:pt x="13843" y="18259"/>
                    <a:pt x="13870" y="18298"/>
                    <a:pt x="13897" y="18337"/>
                  </a:cubicBezTo>
                  <a:cubicBezTo>
                    <a:pt x="13925" y="18414"/>
                    <a:pt x="13980" y="18453"/>
                    <a:pt x="14007" y="18531"/>
                  </a:cubicBezTo>
                  <a:cubicBezTo>
                    <a:pt x="14007" y="18570"/>
                    <a:pt x="14007" y="18570"/>
                    <a:pt x="14007" y="18570"/>
                  </a:cubicBezTo>
                  <a:cubicBezTo>
                    <a:pt x="14035" y="18570"/>
                    <a:pt x="14035" y="18570"/>
                    <a:pt x="14035" y="18570"/>
                  </a:cubicBezTo>
                  <a:cubicBezTo>
                    <a:pt x="14089" y="18609"/>
                    <a:pt x="14144" y="18647"/>
                    <a:pt x="14144" y="18647"/>
                  </a:cubicBezTo>
                  <a:cubicBezTo>
                    <a:pt x="14172" y="18686"/>
                    <a:pt x="14199" y="18725"/>
                    <a:pt x="14199" y="18764"/>
                  </a:cubicBezTo>
                  <a:cubicBezTo>
                    <a:pt x="14199" y="18803"/>
                    <a:pt x="14226" y="18842"/>
                    <a:pt x="14226" y="18881"/>
                  </a:cubicBezTo>
                  <a:cubicBezTo>
                    <a:pt x="14254" y="18919"/>
                    <a:pt x="14281" y="18919"/>
                    <a:pt x="14309" y="18958"/>
                  </a:cubicBezTo>
                  <a:cubicBezTo>
                    <a:pt x="14336" y="18958"/>
                    <a:pt x="14363" y="18997"/>
                    <a:pt x="14391" y="18997"/>
                  </a:cubicBezTo>
                  <a:cubicBezTo>
                    <a:pt x="14418" y="19075"/>
                    <a:pt x="14446" y="19114"/>
                    <a:pt x="14473" y="19191"/>
                  </a:cubicBezTo>
                  <a:cubicBezTo>
                    <a:pt x="14501" y="19191"/>
                    <a:pt x="14501" y="19230"/>
                    <a:pt x="14528" y="19269"/>
                  </a:cubicBezTo>
                  <a:cubicBezTo>
                    <a:pt x="14555" y="19347"/>
                    <a:pt x="14610" y="19386"/>
                    <a:pt x="14692" y="19424"/>
                  </a:cubicBezTo>
                  <a:cubicBezTo>
                    <a:pt x="14692" y="19424"/>
                    <a:pt x="14692" y="19424"/>
                    <a:pt x="14720" y="19424"/>
                  </a:cubicBezTo>
                  <a:cubicBezTo>
                    <a:pt x="14775" y="19424"/>
                    <a:pt x="14829" y="19386"/>
                    <a:pt x="14857" y="19308"/>
                  </a:cubicBezTo>
                  <a:cubicBezTo>
                    <a:pt x="14884" y="19308"/>
                    <a:pt x="14884" y="19269"/>
                    <a:pt x="14912" y="19269"/>
                  </a:cubicBezTo>
                  <a:cubicBezTo>
                    <a:pt x="14939" y="19230"/>
                    <a:pt x="14966" y="19153"/>
                    <a:pt x="15049" y="19153"/>
                  </a:cubicBezTo>
                  <a:lnTo>
                    <a:pt x="15049" y="19153"/>
                  </a:lnTo>
                  <a:cubicBezTo>
                    <a:pt x="15131" y="19191"/>
                    <a:pt x="15158" y="19230"/>
                    <a:pt x="15186" y="19308"/>
                  </a:cubicBezTo>
                  <a:cubicBezTo>
                    <a:pt x="15213" y="19347"/>
                    <a:pt x="15213" y="19347"/>
                    <a:pt x="15213" y="19347"/>
                  </a:cubicBezTo>
                  <a:cubicBezTo>
                    <a:pt x="18914" y="19230"/>
                    <a:pt x="18914" y="19230"/>
                    <a:pt x="18914" y="19230"/>
                  </a:cubicBezTo>
                  <a:lnTo>
                    <a:pt x="18914" y="19230"/>
                  </a:lnTo>
                  <a:cubicBezTo>
                    <a:pt x="18969" y="19153"/>
                    <a:pt x="19023" y="19075"/>
                    <a:pt x="19023" y="18997"/>
                  </a:cubicBezTo>
                  <a:cubicBezTo>
                    <a:pt x="19023" y="18958"/>
                    <a:pt x="19023" y="18881"/>
                    <a:pt x="19023" y="18842"/>
                  </a:cubicBezTo>
                  <a:cubicBezTo>
                    <a:pt x="19023" y="18803"/>
                    <a:pt x="19023" y="18725"/>
                    <a:pt x="19051" y="18686"/>
                  </a:cubicBezTo>
                  <a:cubicBezTo>
                    <a:pt x="19051" y="18647"/>
                    <a:pt x="19051" y="18647"/>
                    <a:pt x="19051" y="18609"/>
                  </a:cubicBezTo>
                  <a:cubicBezTo>
                    <a:pt x="19051" y="18531"/>
                    <a:pt x="19078" y="18492"/>
                    <a:pt x="19078" y="18414"/>
                  </a:cubicBezTo>
                  <a:cubicBezTo>
                    <a:pt x="19133" y="18337"/>
                    <a:pt x="19133" y="18298"/>
                    <a:pt x="19133" y="18181"/>
                  </a:cubicBezTo>
                  <a:lnTo>
                    <a:pt x="19133" y="18142"/>
                  </a:lnTo>
                  <a:cubicBezTo>
                    <a:pt x="19133" y="18104"/>
                    <a:pt x="19133" y="18065"/>
                    <a:pt x="19133" y="18026"/>
                  </a:cubicBezTo>
                  <a:cubicBezTo>
                    <a:pt x="19133" y="18026"/>
                    <a:pt x="19133" y="17987"/>
                    <a:pt x="19160" y="17987"/>
                  </a:cubicBezTo>
                  <a:cubicBezTo>
                    <a:pt x="19160" y="17948"/>
                    <a:pt x="19160" y="17909"/>
                    <a:pt x="19160" y="17909"/>
                  </a:cubicBezTo>
                  <a:cubicBezTo>
                    <a:pt x="19160" y="17871"/>
                    <a:pt x="19133" y="17832"/>
                    <a:pt x="19133" y="17832"/>
                  </a:cubicBezTo>
                  <a:cubicBezTo>
                    <a:pt x="19133" y="17793"/>
                    <a:pt x="19106" y="17793"/>
                    <a:pt x="19106" y="17754"/>
                  </a:cubicBezTo>
                  <a:cubicBezTo>
                    <a:pt x="19106" y="17715"/>
                    <a:pt x="19106" y="17676"/>
                    <a:pt x="19106" y="17637"/>
                  </a:cubicBezTo>
                  <a:cubicBezTo>
                    <a:pt x="19106" y="17599"/>
                    <a:pt x="19106" y="17599"/>
                    <a:pt x="19106" y="17599"/>
                  </a:cubicBezTo>
                  <a:cubicBezTo>
                    <a:pt x="19106" y="17482"/>
                    <a:pt x="19160" y="17404"/>
                    <a:pt x="19188" y="17327"/>
                  </a:cubicBezTo>
                  <a:cubicBezTo>
                    <a:pt x="19215" y="17288"/>
                    <a:pt x="19270" y="17210"/>
                    <a:pt x="19270" y="17132"/>
                  </a:cubicBezTo>
                  <a:cubicBezTo>
                    <a:pt x="19297" y="17094"/>
                    <a:pt x="19297" y="17055"/>
                    <a:pt x="19297" y="17016"/>
                  </a:cubicBezTo>
                  <a:cubicBezTo>
                    <a:pt x="19297" y="16977"/>
                    <a:pt x="19297" y="16938"/>
                    <a:pt x="19297" y="16899"/>
                  </a:cubicBezTo>
                  <a:cubicBezTo>
                    <a:pt x="19325" y="16822"/>
                    <a:pt x="19352" y="16705"/>
                    <a:pt x="19380" y="16627"/>
                  </a:cubicBezTo>
                  <a:cubicBezTo>
                    <a:pt x="19380" y="16588"/>
                    <a:pt x="19380" y="16588"/>
                    <a:pt x="19380" y="16588"/>
                  </a:cubicBezTo>
                  <a:lnTo>
                    <a:pt x="19380" y="16588"/>
                  </a:lnTo>
                  <a:cubicBezTo>
                    <a:pt x="19352" y="16472"/>
                    <a:pt x="19325" y="16433"/>
                    <a:pt x="19297" y="16355"/>
                  </a:cubicBezTo>
                  <a:cubicBezTo>
                    <a:pt x="19270" y="16317"/>
                    <a:pt x="19243" y="16239"/>
                    <a:pt x="19215" y="16200"/>
                  </a:cubicBezTo>
                  <a:cubicBezTo>
                    <a:pt x="19160" y="16161"/>
                    <a:pt x="19106" y="16083"/>
                    <a:pt x="19078" y="16006"/>
                  </a:cubicBezTo>
                  <a:cubicBezTo>
                    <a:pt x="19078" y="15967"/>
                    <a:pt x="19078" y="15967"/>
                    <a:pt x="19078" y="15928"/>
                  </a:cubicBezTo>
                  <a:cubicBezTo>
                    <a:pt x="19078" y="15889"/>
                    <a:pt x="19078" y="15889"/>
                    <a:pt x="19078" y="15889"/>
                  </a:cubicBezTo>
                  <a:cubicBezTo>
                    <a:pt x="19078" y="15773"/>
                    <a:pt x="19078" y="15773"/>
                    <a:pt x="19078" y="15773"/>
                  </a:cubicBezTo>
                  <a:cubicBezTo>
                    <a:pt x="19023" y="15812"/>
                    <a:pt x="19023" y="15812"/>
                    <a:pt x="19023" y="15812"/>
                  </a:cubicBezTo>
                  <a:lnTo>
                    <a:pt x="19023" y="15773"/>
                  </a:lnTo>
                  <a:cubicBezTo>
                    <a:pt x="18996" y="15734"/>
                    <a:pt x="19023" y="15578"/>
                    <a:pt x="19023" y="15501"/>
                  </a:cubicBezTo>
                  <a:cubicBezTo>
                    <a:pt x="19078" y="15268"/>
                    <a:pt x="19188" y="14996"/>
                    <a:pt x="19270" y="14724"/>
                  </a:cubicBezTo>
                  <a:cubicBezTo>
                    <a:pt x="19325" y="14646"/>
                    <a:pt x="19352" y="14529"/>
                    <a:pt x="19380" y="14452"/>
                  </a:cubicBezTo>
                  <a:cubicBezTo>
                    <a:pt x="19572" y="13869"/>
                    <a:pt x="19763" y="13286"/>
                    <a:pt x="19955" y="12742"/>
                  </a:cubicBezTo>
                  <a:cubicBezTo>
                    <a:pt x="20038" y="12471"/>
                    <a:pt x="20038" y="12471"/>
                    <a:pt x="20038" y="12471"/>
                  </a:cubicBezTo>
                  <a:cubicBezTo>
                    <a:pt x="20257" y="11771"/>
                    <a:pt x="20504" y="11033"/>
                    <a:pt x="20750" y="10256"/>
                  </a:cubicBezTo>
                  <a:cubicBezTo>
                    <a:pt x="20970" y="9673"/>
                    <a:pt x="21161" y="9052"/>
                    <a:pt x="21353" y="8469"/>
                  </a:cubicBezTo>
                  <a:cubicBezTo>
                    <a:pt x="21600" y="7731"/>
                    <a:pt x="21600" y="7731"/>
                    <a:pt x="21600" y="7731"/>
                  </a:cubicBezTo>
                  <a:lnTo>
                    <a:pt x="21573" y="7692"/>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5" name="Shape 935"/>
            <p:cNvSpPr/>
            <p:nvPr/>
          </p:nvSpPr>
          <p:spPr>
            <a:xfrm>
              <a:off x="4629445" y="3779697"/>
              <a:ext cx="1596939" cy="1529279"/>
            </a:xfrm>
            <a:custGeom>
              <a:avLst/>
              <a:gdLst/>
              <a:ahLst/>
              <a:cxnLst>
                <a:cxn ang="0">
                  <a:pos x="wd2" y="hd2"/>
                </a:cxn>
                <a:cxn ang="5400000">
                  <a:pos x="wd2" y="hd2"/>
                </a:cxn>
                <a:cxn ang="10800000">
                  <a:pos x="wd2" y="hd2"/>
                </a:cxn>
                <a:cxn ang="16200000">
                  <a:pos x="wd2" y="hd2"/>
                </a:cxn>
              </a:cxnLst>
              <a:rect l="0" t="0" r="r" b="b"/>
              <a:pathLst>
                <a:path w="21513" h="21600" extrusionOk="0">
                  <a:moveTo>
                    <a:pt x="21483" y="6933"/>
                  </a:moveTo>
                  <a:cubicBezTo>
                    <a:pt x="21483" y="6867"/>
                    <a:pt x="21483" y="6800"/>
                    <a:pt x="21483" y="6800"/>
                  </a:cubicBezTo>
                  <a:cubicBezTo>
                    <a:pt x="21483" y="6733"/>
                    <a:pt x="21483" y="6667"/>
                    <a:pt x="21483" y="6600"/>
                  </a:cubicBezTo>
                  <a:cubicBezTo>
                    <a:pt x="21483" y="6467"/>
                    <a:pt x="21483" y="6267"/>
                    <a:pt x="21350" y="6200"/>
                  </a:cubicBezTo>
                  <a:cubicBezTo>
                    <a:pt x="21283" y="6067"/>
                    <a:pt x="21150" y="6000"/>
                    <a:pt x="21083" y="5867"/>
                  </a:cubicBezTo>
                  <a:cubicBezTo>
                    <a:pt x="20950" y="5733"/>
                    <a:pt x="20883" y="5600"/>
                    <a:pt x="20817" y="5467"/>
                  </a:cubicBezTo>
                  <a:cubicBezTo>
                    <a:pt x="20817" y="5400"/>
                    <a:pt x="20750" y="5333"/>
                    <a:pt x="20750" y="5267"/>
                  </a:cubicBezTo>
                  <a:cubicBezTo>
                    <a:pt x="20683" y="5067"/>
                    <a:pt x="20550" y="4867"/>
                    <a:pt x="20550" y="4600"/>
                  </a:cubicBezTo>
                  <a:cubicBezTo>
                    <a:pt x="20550" y="4267"/>
                    <a:pt x="20617" y="4067"/>
                    <a:pt x="20750" y="3800"/>
                  </a:cubicBezTo>
                  <a:cubicBezTo>
                    <a:pt x="20817" y="3667"/>
                    <a:pt x="20817" y="3533"/>
                    <a:pt x="20950" y="3400"/>
                  </a:cubicBezTo>
                  <a:cubicBezTo>
                    <a:pt x="20950" y="3400"/>
                    <a:pt x="20950" y="3333"/>
                    <a:pt x="21017" y="3333"/>
                  </a:cubicBezTo>
                  <a:cubicBezTo>
                    <a:pt x="21083" y="3267"/>
                    <a:pt x="21083" y="3200"/>
                    <a:pt x="21150" y="3133"/>
                  </a:cubicBezTo>
                  <a:cubicBezTo>
                    <a:pt x="21150" y="3000"/>
                    <a:pt x="21150" y="2933"/>
                    <a:pt x="21083" y="2800"/>
                  </a:cubicBezTo>
                  <a:cubicBezTo>
                    <a:pt x="21017" y="2733"/>
                    <a:pt x="20950" y="2600"/>
                    <a:pt x="20950" y="2467"/>
                  </a:cubicBezTo>
                  <a:cubicBezTo>
                    <a:pt x="20950" y="2400"/>
                    <a:pt x="21017" y="2333"/>
                    <a:pt x="21017" y="2267"/>
                  </a:cubicBezTo>
                  <a:cubicBezTo>
                    <a:pt x="21083" y="2133"/>
                    <a:pt x="21150" y="2000"/>
                    <a:pt x="21017" y="1800"/>
                  </a:cubicBezTo>
                  <a:cubicBezTo>
                    <a:pt x="21017" y="1733"/>
                    <a:pt x="20883" y="1667"/>
                    <a:pt x="20683" y="1667"/>
                  </a:cubicBezTo>
                  <a:lnTo>
                    <a:pt x="20617" y="1667"/>
                  </a:lnTo>
                  <a:cubicBezTo>
                    <a:pt x="20417" y="1667"/>
                    <a:pt x="20283" y="1733"/>
                    <a:pt x="20083" y="1800"/>
                  </a:cubicBezTo>
                  <a:cubicBezTo>
                    <a:pt x="19950" y="1800"/>
                    <a:pt x="19950" y="1800"/>
                    <a:pt x="19950" y="1800"/>
                  </a:cubicBezTo>
                  <a:cubicBezTo>
                    <a:pt x="19750" y="1867"/>
                    <a:pt x="19617" y="2000"/>
                    <a:pt x="19483" y="2067"/>
                  </a:cubicBezTo>
                  <a:cubicBezTo>
                    <a:pt x="19417" y="2200"/>
                    <a:pt x="19283" y="2267"/>
                    <a:pt x="19217" y="2333"/>
                  </a:cubicBezTo>
                  <a:cubicBezTo>
                    <a:pt x="19083" y="2333"/>
                    <a:pt x="19017" y="2400"/>
                    <a:pt x="18883" y="2400"/>
                  </a:cubicBezTo>
                  <a:cubicBezTo>
                    <a:pt x="18817" y="2400"/>
                    <a:pt x="18750" y="2400"/>
                    <a:pt x="18683" y="2400"/>
                  </a:cubicBezTo>
                  <a:cubicBezTo>
                    <a:pt x="18683" y="2333"/>
                    <a:pt x="18617" y="2333"/>
                    <a:pt x="18550" y="2333"/>
                  </a:cubicBezTo>
                  <a:cubicBezTo>
                    <a:pt x="18483" y="2333"/>
                    <a:pt x="18417" y="2400"/>
                    <a:pt x="18350" y="2400"/>
                  </a:cubicBezTo>
                  <a:cubicBezTo>
                    <a:pt x="18150" y="2467"/>
                    <a:pt x="17817" y="2533"/>
                    <a:pt x="17550" y="2667"/>
                  </a:cubicBezTo>
                  <a:cubicBezTo>
                    <a:pt x="17550" y="2667"/>
                    <a:pt x="17483" y="2667"/>
                    <a:pt x="17483" y="2733"/>
                  </a:cubicBezTo>
                  <a:cubicBezTo>
                    <a:pt x="17417" y="2733"/>
                    <a:pt x="17283" y="2800"/>
                    <a:pt x="17217" y="2800"/>
                  </a:cubicBezTo>
                  <a:lnTo>
                    <a:pt x="17150" y="2800"/>
                  </a:lnTo>
                  <a:cubicBezTo>
                    <a:pt x="17083" y="2800"/>
                    <a:pt x="16950" y="2667"/>
                    <a:pt x="16883" y="2600"/>
                  </a:cubicBezTo>
                  <a:cubicBezTo>
                    <a:pt x="16883" y="2533"/>
                    <a:pt x="16817" y="2533"/>
                    <a:pt x="16817" y="2533"/>
                  </a:cubicBezTo>
                  <a:cubicBezTo>
                    <a:pt x="16750" y="2400"/>
                    <a:pt x="16617" y="2333"/>
                    <a:pt x="16617" y="2333"/>
                  </a:cubicBezTo>
                  <a:cubicBezTo>
                    <a:pt x="16350" y="2267"/>
                    <a:pt x="16350" y="2267"/>
                    <a:pt x="16350" y="2267"/>
                  </a:cubicBezTo>
                  <a:cubicBezTo>
                    <a:pt x="16417" y="2467"/>
                    <a:pt x="16417" y="2467"/>
                    <a:pt x="16417" y="2467"/>
                  </a:cubicBezTo>
                  <a:cubicBezTo>
                    <a:pt x="16417" y="2533"/>
                    <a:pt x="16417" y="2533"/>
                    <a:pt x="16417" y="2600"/>
                  </a:cubicBezTo>
                  <a:lnTo>
                    <a:pt x="16483" y="2667"/>
                  </a:lnTo>
                  <a:cubicBezTo>
                    <a:pt x="16483" y="2800"/>
                    <a:pt x="16483" y="3067"/>
                    <a:pt x="16350" y="3067"/>
                  </a:cubicBezTo>
                  <a:cubicBezTo>
                    <a:pt x="16350" y="3133"/>
                    <a:pt x="16350" y="3133"/>
                    <a:pt x="16350" y="3133"/>
                  </a:cubicBezTo>
                  <a:cubicBezTo>
                    <a:pt x="16283" y="3133"/>
                    <a:pt x="16150" y="3067"/>
                    <a:pt x="16083" y="3000"/>
                  </a:cubicBezTo>
                  <a:cubicBezTo>
                    <a:pt x="16017" y="2933"/>
                    <a:pt x="16017" y="2933"/>
                    <a:pt x="16017" y="2933"/>
                  </a:cubicBezTo>
                  <a:cubicBezTo>
                    <a:pt x="15950" y="2933"/>
                    <a:pt x="15883" y="2867"/>
                    <a:pt x="15817" y="2800"/>
                  </a:cubicBezTo>
                  <a:cubicBezTo>
                    <a:pt x="15617" y="2733"/>
                    <a:pt x="15483" y="2667"/>
                    <a:pt x="15350" y="2600"/>
                  </a:cubicBezTo>
                  <a:cubicBezTo>
                    <a:pt x="15217" y="2467"/>
                    <a:pt x="15083" y="2400"/>
                    <a:pt x="14950" y="2400"/>
                  </a:cubicBezTo>
                  <a:cubicBezTo>
                    <a:pt x="14817" y="2400"/>
                    <a:pt x="14683" y="2467"/>
                    <a:pt x="14550" y="2533"/>
                  </a:cubicBezTo>
                  <a:cubicBezTo>
                    <a:pt x="14483" y="2533"/>
                    <a:pt x="14483" y="2533"/>
                    <a:pt x="14417" y="2533"/>
                  </a:cubicBezTo>
                  <a:cubicBezTo>
                    <a:pt x="14350" y="2533"/>
                    <a:pt x="14217" y="2533"/>
                    <a:pt x="14150" y="2467"/>
                  </a:cubicBezTo>
                  <a:cubicBezTo>
                    <a:pt x="14083" y="2467"/>
                    <a:pt x="13950" y="2467"/>
                    <a:pt x="13883" y="2467"/>
                  </a:cubicBezTo>
                  <a:cubicBezTo>
                    <a:pt x="13817" y="2467"/>
                    <a:pt x="13817" y="2467"/>
                    <a:pt x="13750" y="2467"/>
                  </a:cubicBezTo>
                  <a:cubicBezTo>
                    <a:pt x="13683" y="2533"/>
                    <a:pt x="13617" y="2600"/>
                    <a:pt x="13617" y="2733"/>
                  </a:cubicBezTo>
                  <a:cubicBezTo>
                    <a:pt x="13617" y="2867"/>
                    <a:pt x="13550" y="2933"/>
                    <a:pt x="13483" y="3000"/>
                  </a:cubicBezTo>
                  <a:lnTo>
                    <a:pt x="13417" y="3000"/>
                  </a:lnTo>
                  <a:lnTo>
                    <a:pt x="13417" y="3000"/>
                  </a:lnTo>
                  <a:cubicBezTo>
                    <a:pt x="13283" y="2933"/>
                    <a:pt x="13283" y="2733"/>
                    <a:pt x="13350" y="2533"/>
                  </a:cubicBezTo>
                  <a:lnTo>
                    <a:pt x="13350" y="2467"/>
                  </a:lnTo>
                  <a:cubicBezTo>
                    <a:pt x="13283" y="2133"/>
                    <a:pt x="13017" y="1267"/>
                    <a:pt x="12617" y="1133"/>
                  </a:cubicBezTo>
                  <a:cubicBezTo>
                    <a:pt x="12617" y="1067"/>
                    <a:pt x="12550" y="1067"/>
                    <a:pt x="12550" y="1067"/>
                  </a:cubicBezTo>
                  <a:cubicBezTo>
                    <a:pt x="12417" y="1067"/>
                    <a:pt x="12350" y="1133"/>
                    <a:pt x="12217" y="1200"/>
                  </a:cubicBezTo>
                  <a:cubicBezTo>
                    <a:pt x="12017" y="1400"/>
                    <a:pt x="11950" y="1600"/>
                    <a:pt x="11817" y="1867"/>
                  </a:cubicBezTo>
                  <a:cubicBezTo>
                    <a:pt x="11817" y="2000"/>
                    <a:pt x="11750" y="2133"/>
                    <a:pt x="11683" y="2267"/>
                  </a:cubicBezTo>
                  <a:cubicBezTo>
                    <a:pt x="11550" y="2467"/>
                    <a:pt x="11417" y="2600"/>
                    <a:pt x="11217" y="2600"/>
                  </a:cubicBezTo>
                  <a:cubicBezTo>
                    <a:pt x="11083" y="2600"/>
                    <a:pt x="11017" y="2533"/>
                    <a:pt x="10950" y="2533"/>
                  </a:cubicBezTo>
                  <a:cubicBezTo>
                    <a:pt x="10883" y="2467"/>
                    <a:pt x="10817" y="2467"/>
                    <a:pt x="10750" y="2400"/>
                  </a:cubicBezTo>
                  <a:cubicBezTo>
                    <a:pt x="10750" y="2333"/>
                    <a:pt x="10683" y="2333"/>
                    <a:pt x="10617" y="2267"/>
                  </a:cubicBezTo>
                  <a:cubicBezTo>
                    <a:pt x="10483" y="2267"/>
                    <a:pt x="10350" y="2200"/>
                    <a:pt x="10217" y="2200"/>
                  </a:cubicBezTo>
                  <a:cubicBezTo>
                    <a:pt x="10217" y="2133"/>
                    <a:pt x="10150" y="2133"/>
                    <a:pt x="10083" y="2133"/>
                  </a:cubicBezTo>
                  <a:cubicBezTo>
                    <a:pt x="9950" y="2067"/>
                    <a:pt x="9817" y="2067"/>
                    <a:pt x="9750" y="2067"/>
                  </a:cubicBezTo>
                  <a:cubicBezTo>
                    <a:pt x="9483" y="2000"/>
                    <a:pt x="9217" y="1933"/>
                    <a:pt x="9017" y="1733"/>
                  </a:cubicBezTo>
                  <a:cubicBezTo>
                    <a:pt x="8750" y="1467"/>
                    <a:pt x="8883" y="867"/>
                    <a:pt x="9083" y="600"/>
                  </a:cubicBezTo>
                  <a:cubicBezTo>
                    <a:pt x="9083" y="600"/>
                    <a:pt x="9083" y="533"/>
                    <a:pt x="9150" y="533"/>
                  </a:cubicBezTo>
                  <a:cubicBezTo>
                    <a:pt x="9217" y="400"/>
                    <a:pt x="9283" y="267"/>
                    <a:pt x="9283" y="200"/>
                  </a:cubicBezTo>
                  <a:cubicBezTo>
                    <a:pt x="9283" y="0"/>
                    <a:pt x="9283" y="0"/>
                    <a:pt x="9283" y="0"/>
                  </a:cubicBezTo>
                  <a:cubicBezTo>
                    <a:pt x="9083" y="133"/>
                    <a:pt x="9083" y="133"/>
                    <a:pt x="9083" y="133"/>
                  </a:cubicBezTo>
                  <a:cubicBezTo>
                    <a:pt x="9017" y="133"/>
                    <a:pt x="9017" y="200"/>
                    <a:pt x="8883" y="400"/>
                  </a:cubicBezTo>
                  <a:cubicBezTo>
                    <a:pt x="8817" y="400"/>
                    <a:pt x="8817" y="467"/>
                    <a:pt x="8817" y="467"/>
                  </a:cubicBezTo>
                  <a:cubicBezTo>
                    <a:pt x="8750" y="600"/>
                    <a:pt x="8617" y="667"/>
                    <a:pt x="8550" y="733"/>
                  </a:cubicBezTo>
                  <a:cubicBezTo>
                    <a:pt x="8417" y="867"/>
                    <a:pt x="8283" y="1067"/>
                    <a:pt x="8150" y="1200"/>
                  </a:cubicBezTo>
                  <a:cubicBezTo>
                    <a:pt x="8150" y="1267"/>
                    <a:pt x="8150" y="1267"/>
                    <a:pt x="8150" y="1267"/>
                  </a:cubicBezTo>
                  <a:cubicBezTo>
                    <a:pt x="8217" y="1400"/>
                    <a:pt x="8217" y="1400"/>
                    <a:pt x="8217" y="1400"/>
                  </a:cubicBezTo>
                  <a:cubicBezTo>
                    <a:pt x="8283" y="1467"/>
                    <a:pt x="8283" y="1533"/>
                    <a:pt x="8217" y="1667"/>
                  </a:cubicBezTo>
                  <a:cubicBezTo>
                    <a:pt x="8217" y="1800"/>
                    <a:pt x="8150" y="1800"/>
                    <a:pt x="8083" y="1867"/>
                  </a:cubicBezTo>
                  <a:cubicBezTo>
                    <a:pt x="8083" y="1933"/>
                    <a:pt x="8017" y="1933"/>
                    <a:pt x="8017" y="2000"/>
                  </a:cubicBezTo>
                  <a:cubicBezTo>
                    <a:pt x="7950" y="2067"/>
                    <a:pt x="7950" y="2133"/>
                    <a:pt x="7950" y="2267"/>
                  </a:cubicBezTo>
                  <a:cubicBezTo>
                    <a:pt x="7950" y="2333"/>
                    <a:pt x="7883" y="2333"/>
                    <a:pt x="7883" y="2400"/>
                  </a:cubicBezTo>
                  <a:cubicBezTo>
                    <a:pt x="7883" y="2667"/>
                    <a:pt x="7817" y="3000"/>
                    <a:pt x="7750" y="3200"/>
                  </a:cubicBezTo>
                  <a:cubicBezTo>
                    <a:pt x="7683" y="3267"/>
                    <a:pt x="7617" y="3333"/>
                    <a:pt x="7550" y="3400"/>
                  </a:cubicBezTo>
                  <a:cubicBezTo>
                    <a:pt x="7550" y="3400"/>
                    <a:pt x="7483" y="3467"/>
                    <a:pt x="7483" y="3533"/>
                  </a:cubicBezTo>
                  <a:cubicBezTo>
                    <a:pt x="7417" y="3600"/>
                    <a:pt x="7417" y="3667"/>
                    <a:pt x="7350" y="3667"/>
                  </a:cubicBezTo>
                  <a:cubicBezTo>
                    <a:pt x="7350" y="3733"/>
                    <a:pt x="7350" y="3800"/>
                    <a:pt x="7283" y="3867"/>
                  </a:cubicBezTo>
                  <a:cubicBezTo>
                    <a:pt x="7150" y="4067"/>
                    <a:pt x="7083" y="4267"/>
                    <a:pt x="7083" y="4533"/>
                  </a:cubicBezTo>
                  <a:cubicBezTo>
                    <a:pt x="7083" y="4600"/>
                    <a:pt x="7083" y="4733"/>
                    <a:pt x="7083" y="4800"/>
                  </a:cubicBezTo>
                  <a:cubicBezTo>
                    <a:pt x="7083" y="4933"/>
                    <a:pt x="7083" y="5133"/>
                    <a:pt x="7017" y="5200"/>
                  </a:cubicBezTo>
                  <a:cubicBezTo>
                    <a:pt x="7017" y="5267"/>
                    <a:pt x="6950" y="5333"/>
                    <a:pt x="6883" y="5400"/>
                  </a:cubicBezTo>
                  <a:cubicBezTo>
                    <a:pt x="6883" y="5400"/>
                    <a:pt x="6817" y="5467"/>
                    <a:pt x="6817" y="5533"/>
                  </a:cubicBezTo>
                  <a:cubicBezTo>
                    <a:pt x="6683" y="5733"/>
                    <a:pt x="6683" y="5933"/>
                    <a:pt x="6683" y="6133"/>
                  </a:cubicBezTo>
                  <a:cubicBezTo>
                    <a:pt x="6683" y="6267"/>
                    <a:pt x="6683" y="6333"/>
                    <a:pt x="6683" y="6467"/>
                  </a:cubicBezTo>
                  <a:cubicBezTo>
                    <a:pt x="6683" y="6667"/>
                    <a:pt x="6617" y="6867"/>
                    <a:pt x="6550" y="7000"/>
                  </a:cubicBezTo>
                  <a:cubicBezTo>
                    <a:pt x="6483" y="7133"/>
                    <a:pt x="6417" y="7200"/>
                    <a:pt x="6417" y="7267"/>
                  </a:cubicBezTo>
                  <a:cubicBezTo>
                    <a:pt x="6283" y="7600"/>
                    <a:pt x="6217" y="7800"/>
                    <a:pt x="5950" y="7933"/>
                  </a:cubicBezTo>
                  <a:cubicBezTo>
                    <a:pt x="5883" y="8000"/>
                    <a:pt x="5750" y="8067"/>
                    <a:pt x="5683" y="8067"/>
                  </a:cubicBezTo>
                  <a:cubicBezTo>
                    <a:pt x="5550" y="8067"/>
                    <a:pt x="5550" y="8067"/>
                    <a:pt x="5550" y="8067"/>
                  </a:cubicBezTo>
                  <a:cubicBezTo>
                    <a:pt x="5483" y="8067"/>
                    <a:pt x="5483" y="8067"/>
                    <a:pt x="5483" y="8067"/>
                  </a:cubicBezTo>
                  <a:cubicBezTo>
                    <a:pt x="5350" y="8067"/>
                    <a:pt x="5283" y="8133"/>
                    <a:pt x="5150" y="8200"/>
                  </a:cubicBezTo>
                  <a:cubicBezTo>
                    <a:pt x="5083" y="8200"/>
                    <a:pt x="5083" y="8200"/>
                    <a:pt x="5083" y="8200"/>
                  </a:cubicBezTo>
                  <a:cubicBezTo>
                    <a:pt x="4750" y="8467"/>
                    <a:pt x="4617" y="8600"/>
                    <a:pt x="4550" y="9000"/>
                  </a:cubicBezTo>
                  <a:cubicBezTo>
                    <a:pt x="4483" y="9267"/>
                    <a:pt x="4417" y="9533"/>
                    <a:pt x="4283" y="9733"/>
                  </a:cubicBezTo>
                  <a:cubicBezTo>
                    <a:pt x="4283" y="9800"/>
                    <a:pt x="4217" y="9867"/>
                    <a:pt x="4217" y="9933"/>
                  </a:cubicBezTo>
                  <a:cubicBezTo>
                    <a:pt x="4150" y="10133"/>
                    <a:pt x="4017" y="10400"/>
                    <a:pt x="3817" y="10467"/>
                  </a:cubicBezTo>
                  <a:cubicBezTo>
                    <a:pt x="3750" y="10533"/>
                    <a:pt x="3617" y="10533"/>
                    <a:pt x="3550" y="10533"/>
                  </a:cubicBezTo>
                  <a:cubicBezTo>
                    <a:pt x="3483" y="10533"/>
                    <a:pt x="3350" y="10533"/>
                    <a:pt x="3283" y="10533"/>
                  </a:cubicBezTo>
                  <a:cubicBezTo>
                    <a:pt x="3083" y="10600"/>
                    <a:pt x="2950" y="10667"/>
                    <a:pt x="2817" y="10733"/>
                  </a:cubicBezTo>
                  <a:cubicBezTo>
                    <a:pt x="2750" y="10800"/>
                    <a:pt x="2683" y="10867"/>
                    <a:pt x="2683" y="10933"/>
                  </a:cubicBezTo>
                  <a:cubicBezTo>
                    <a:pt x="2617" y="11000"/>
                    <a:pt x="2550" y="11067"/>
                    <a:pt x="2550" y="11133"/>
                  </a:cubicBezTo>
                  <a:cubicBezTo>
                    <a:pt x="2483" y="11200"/>
                    <a:pt x="2417" y="11267"/>
                    <a:pt x="2350" y="11267"/>
                  </a:cubicBezTo>
                  <a:cubicBezTo>
                    <a:pt x="2017" y="11533"/>
                    <a:pt x="1683" y="11867"/>
                    <a:pt x="1750" y="12267"/>
                  </a:cubicBezTo>
                  <a:cubicBezTo>
                    <a:pt x="1817" y="12667"/>
                    <a:pt x="1617" y="12867"/>
                    <a:pt x="1350" y="13133"/>
                  </a:cubicBezTo>
                  <a:cubicBezTo>
                    <a:pt x="1283" y="13200"/>
                    <a:pt x="1150" y="13267"/>
                    <a:pt x="1017" y="13333"/>
                  </a:cubicBezTo>
                  <a:cubicBezTo>
                    <a:pt x="883" y="13467"/>
                    <a:pt x="683" y="13533"/>
                    <a:pt x="617" y="13733"/>
                  </a:cubicBezTo>
                  <a:cubicBezTo>
                    <a:pt x="550" y="13733"/>
                    <a:pt x="550" y="13800"/>
                    <a:pt x="483" y="13867"/>
                  </a:cubicBezTo>
                  <a:cubicBezTo>
                    <a:pt x="483" y="14000"/>
                    <a:pt x="417" y="14133"/>
                    <a:pt x="283" y="14200"/>
                  </a:cubicBezTo>
                  <a:cubicBezTo>
                    <a:pt x="217" y="14333"/>
                    <a:pt x="83" y="14533"/>
                    <a:pt x="83" y="14667"/>
                  </a:cubicBezTo>
                  <a:cubicBezTo>
                    <a:pt x="-50" y="15000"/>
                    <a:pt x="17" y="15333"/>
                    <a:pt x="17" y="15600"/>
                  </a:cubicBezTo>
                  <a:cubicBezTo>
                    <a:pt x="17" y="15733"/>
                    <a:pt x="17" y="15800"/>
                    <a:pt x="17" y="15867"/>
                  </a:cubicBezTo>
                  <a:cubicBezTo>
                    <a:pt x="83" y="16000"/>
                    <a:pt x="83" y="16067"/>
                    <a:pt x="150" y="16133"/>
                  </a:cubicBezTo>
                  <a:cubicBezTo>
                    <a:pt x="150" y="16200"/>
                    <a:pt x="217" y="16267"/>
                    <a:pt x="217" y="16333"/>
                  </a:cubicBezTo>
                  <a:cubicBezTo>
                    <a:pt x="217" y="16467"/>
                    <a:pt x="217" y="16600"/>
                    <a:pt x="217" y="16667"/>
                  </a:cubicBezTo>
                  <a:cubicBezTo>
                    <a:pt x="217" y="16867"/>
                    <a:pt x="217" y="16867"/>
                    <a:pt x="217" y="16867"/>
                  </a:cubicBezTo>
                  <a:cubicBezTo>
                    <a:pt x="350" y="16867"/>
                    <a:pt x="350" y="16867"/>
                    <a:pt x="350" y="16867"/>
                  </a:cubicBezTo>
                  <a:cubicBezTo>
                    <a:pt x="417" y="16933"/>
                    <a:pt x="483" y="16933"/>
                    <a:pt x="483" y="17000"/>
                  </a:cubicBezTo>
                  <a:cubicBezTo>
                    <a:pt x="550" y="17133"/>
                    <a:pt x="550" y="17400"/>
                    <a:pt x="550" y="17667"/>
                  </a:cubicBezTo>
                  <a:cubicBezTo>
                    <a:pt x="483" y="17867"/>
                    <a:pt x="483" y="17867"/>
                    <a:pt x="483" y="17867"/>
                  </a:cubicBezTo>
                  <a:cubicBezTo>
                    <a:pt x="617" y="17933"/>
                    <a:pt x="617" y="17933"/>
                    <a:pt x="617" y="17933"/>
                  </a:cubicBezTo>
                  <a:cubicBezTo>
                    <a:pt x="750" y="17933"/>
                    <a:pt x="950" y="18067"/>
                    <a:pt x="1017" y="18067"/>
                  </a:cubicBezTo>
                  <a:cubicBezTo>
                    <a:pt x="1083" y="18200"/>
                    <a:pt x="1083" y="18267"/>
                    <a:pt x="1083" y="18400"/>
                  </a:cubicBezTo>
                  <a:cubicBezTo>
                    <a:pt x="1083" y="18400"/>
                    <a:pt x="1017" y="18467"/>
                    <a:pt x="1017" y="18533"/>
                  </a:cubicBezTo>
                  <a:cubicBezTo>
                    <a:pt x="1017" y="18800"/>
                    <a:pt x="950" y="19000"/>
                    <a:pt x="1083" y="19133"/>
                  </a:cubicBezTo>
                  <a:cubicBezTo>
                    <a:pt x="1150" y="19133"/>
                    <a:pt x="1217" y="19200"/>
                    <a:pt x="1350" y="19200"/>
                  </a:cubicBezTo>
                  <a:cubicBezTo>
                    <a:pt x="1417" y="19200"/>
                    <a:pt x="1550" y="19133"/>
                    <a:pt x="1683" y="19133"/>
                  </a:cubicBezTo>
                  <a:cubicBezTo>
                    <a:pt x="1817" y="19133"/>
                    <a:pt x="1950" y="19067"/>
                    <a:pt x="2017" y="19067"/>
                  </a:cubicBezTo>
                  <a:cubicBezTo>
                    <a:pt x="2217" y="19067"/>
                    <a:pt x="2283" y="19133"/>
                    <a:pt x="2350" y="19200"/>
                  </a:cubicBezTo>
                  <a:cubicBezTo>
                    <a:pt x="2417" y="19267"/>
                    <a:pt x="2417" y="19267"/>
                    <a:pt x="2417" y="19333"/>
                  </a:cubicBezTo>
                  <a:cubicBezTo>
                    <a:pt x="2483" y="19400"/>
                    <a:pt x="2483" y="19400"/>
                    <a:pt x="2550" y="19467"/>
                  </a:cubicBezTo>
                  <a:cubicBezTo>
                    <a:pt x="2550" y="19467"/>
                    <a:pt x="2617" y="19467"/>
                    <a:pt x="2683" y="19467"/>
                  </a:cubicBezTo>
                  <a:cubicBezTo>
                    <a:pt x="2750" y="19467"/>
                    <a:pt x="2750" y="19467"/>
                    <a:pt x="2750" y="19467"/>
                  </a:cubicBezTo>
                  <a:lnTo>
                    <a:pt x="2817" y="19467"/>
                  </a:lnTo>
                  <a:cubicBezTo>
                    <a:pt x="2950" y="19533"/>
                    <a:pt x="3083" y="19600"/>
                    <a:pt x="3150" y="19667"/>
                  </a:cubicBezTo>
                  <a:cubicBezTo>
                    <a:pt x="3217" y="19667"/>
                    <a:pt x="3283" y="19733"/>
                    <a:pt x="3350" y="19800"/>
                  </a:cubicBezTo>
                  <a:cubicBezTo>
                    <a:pt x="3417" y="19800"/>
                    <a:pt x="3483" y="19867"/>
                    <a:pt x="3550" y="19867"/>
                  </a:cubicBezTo>
                  <a:cubicBezTo>
                    <a:pt x="3683" y="19933"/>
                    <a:pt x="3817" y="19933"/>
                    <a:pt x="3883" y="20067"/>
                  </a:cubicBezTo>
                  <a:cubicBezTo>
                    <a:pt x="4017" y="20133"/>
                    <a:pt x="4150" y="20267"/>
                    <a:pt x="4350" y="20333"/>
                  </a:cubicBezTo>
                  <a:cubicBezTo>
                    <a:pt x="4417" y="20333"/>
                    <a:pt x="4483" y="20400"/>
                    <a:pt x="4617" y="20400"/>
                  </a:cubicBezTo>
                  <a:cubicBezTo>
                    <a:pt x="4683" y="20400"/>
                    <a:pt x="4750" y="20467"/>
                    <a:pt x="4817" y="20467"/>
                  </a:cubicBezTo>
                  <a:lnTo>
                    <a:pt x="4817" y="20467"/>
                  </a:lnTo>
                  <a:cubicBezTo>
                    <a:pt x="4817" y="20533"/>
                    <a:pt x="4817" y="20533"/>
                    <a:pt x="4817" y="20533"/>
                  </a:cubicBezTo>
                  <a:cubicBezTo>
                    <a:pt x="5083" y="20533"/>
                    <a:pt x="5083" y="20533"/>
                    <a:pt x="5083" y="20533"/>
                  </a:cubicBezTo>
                  <a:lnTo>
                    <a:pt x="5083" y="20533"/>
                  </a:lnTo>
                  <a:lnTo>
                    <a:pt x="5150" y="20533"/>
                  </a:lnTo>
                  <a:cubicBezTo>
                    <a:pt x="5150" y="20533"/>
                    <a:pt x="5217" y="20533"/>
                    <a:pt x="5283" y="20533"/>
                  </a:cubicBezTo>
                  <a:cubicBezTo>
                    <a:pt x="5350" y="20600"/>
                    <a:pt x="5350" y="20667"/>
                    <a:pt x="5417" y="20667"/>
                  </a:cubicBezTo>
                  <a:cubicBezTo>
                    <a:pt x="5483" y="20733"/>
                    <a:pt x="5550" y="20733"/>
                    <a:pt x="5550" y="20800"/>
                  </a:cubicBezTo>
                  <a:cubicBezTo>
                    <a:pt x="5617" y="20800"/>
                    <a:pt x="5617" y="20800"/>
                    <a:pt x="5683" y="20800"/>
                  </a:cubicBezTo>
                  <a:cubicBezTo>
                    <a:pt x="5750" y="20800"/>
                    <a:pt x="5750" y="20800"/>
                    <a:pt x="5817" y="20867"/>
                  </a:cubicBezTo>
                  <a:cubicBezTo>
                    <a:pt x="5883" y="20867"/>
                    <a:pt x="5883" y="20933"/>
                    <a:pt x="5950" y="20933"/>
                  </a:cubicBezTo>
                  <a:cubicBezTo>
                    <a:pt x="5950" y="20933"/>
                    <a:pt x="5950" y="21000"/>
                    <a:pt x="6017" y="21000"/>
                  </a:cubicBezTo>
                  <a:cubicBezTo>
                    <a:pt x="6150" y="21133"/>
                    <a:pt x="6283" y="21267"/>
                    <a:pt x="6417" y="21467"/>
                  </a:cubicBezTo>
                  <a:cubicBezTo>
                    <a:pt x="6550" y="21600"/>
                    <a:pt x="6550" y="21600"/>
                    <a:pt x="6550" y="21600"/>
                  </a:cubicBezTo>
                  <a:cubicBezTo>
                    <a:pt x="6683" y="21400"/>
                    <a:pt x="6683" y="21400"/>
                    <a:pt x="6683" y="21400"/>
                  </a:cubicBezTo>
                  <a:cubicBezTo>
                    <a:pt x="6750" y="21267"/>
                    <a:pt x="6817" y="21133"/>
                    <a:pt x="6950" y="21067"/>
                  </a:cubicBezTo>
                  <a:cubicBezTo>
                    <a:pt x="6950" y="20933"/>
                    <a:pt x="6950" y="20933"/>
                    <a:pt x="6950" y="20933"/>
                  </a:cubicBezTo>
                  <a:cubicBezTo>
                    <a:pt x="7083" y="20800"/>
                    <a:pt x="7217" y="20733"/>
                    <a:pt x="7350" y="20667"/>
                  </a:cubicBezTo>
                  <a:cubicBezTo>
                    <a:pt x="7483" y="20533"/>
                    <a:pt x="7617" y="20467"/>
                    <a:pt x="7683" y="20333"/>
                  </a:cubicBezTo>
                  <a:cubicBezTo>
                    <a:pt x="7683" y="20267"/>
                    <a:pt x="7750" y="20200"/>
                    <a:pt x="7750" y="20133"/>
                  </a:cubicBezTo>
                  <a:cubicBezTo>
                    <a:pt x="7817" y="20067"/>
                    <a:pt x="7817" y="20000"/>
                    <a:pt x="7883" y="19933"/>
                  </a:cubicBezTo>
                  <a:cubicBezTo>
                    <a:pt x="7950" y="19800"/>
                    <a:pt x="8017" y="19733"/>
                    <a:pt x="8083" y="19667"/>
                  </a:cubicBezTo>
                  <a:cubicBezTo>
                    <a:pt x="8150" y="19600"/>
                    <a:pt x="8150" y="19600"/>
                    <a:pt x="8150" y="19600"/>
                  </a:cubicBezTo>
                  <a:cubicBezTo>
                    <a:pt x="8283" y="19533"/>
                    <a:pt x="8417" y="19400"/>
                    <a:pt x="8550" y="19333"/>
                  </a:cubicBezTo>
                  <a:lnTo>
                    <a:pt x="8550" y="19333"/>
                  </a:lnTo>
                  <a:cubicBezTo>
                    <a:pt x="8617" y="19267"/>
                    <a:pt x="8683" y="19200"/>
                    <a:pt x="8750" y="19200"/>
                  </a:cubicBezTo>
                  <a:cubicBezTo>
                    <a:pt x="9017" y="18933"/>
                    <a:pt x="9283" y="18933"/>
                    <a:pt x="9683" y="18933"/>
                  </a:cubicBezTo>
                  <a:cubicBezTo>
                    <a:pt x="9817" y="18933"/>
                    <a:pt x="9950" y="18933"/>
                    <a:pt x="10150" y="18800"/>
                  </a:cubicBezTo>
                  <a:cubicBezTo>
                    <a:pt x="10150" y="18800"/>
                    <a:pt x="10217" y="18800"/>
                    <a:pt x="10283" y="18733"/>
                  </a:cubicBezTo>
                  <a:cubicBezTo>
                    <a:pt x="10350" y="18667"/>
                    <a:pt x="10417" y="18667"/>
                    <a:pt x="10483" y="18600"/>
                  </a:cubicBezTo>
                  <a:lnTo>
                    <a:pt x="10550" y="18600"/>
                  </a:lnTo>
                  <a:cubicBezTo>
                    <a:pt x="10683" y="18600"/>
                    <a:pt x="10750" y="18733"/>
                    <a:pt x="10883" y="18800"/>
                  </a:cubicBezTo>
                  <a:cubicBezTo>
                    <a:pt x="10950" y="18867"/>
                    <a:pt x="11017" y="18933"/>
                    <a:pt x="11150" y="18933"/>
                  </a:cubicBezTo>
                  <a:cubicBezTo>
                    <a:pt x="11217" y="18933"/>
                    <a:pt x="11217" y="18933"/>
                    <a:pt x="11283" y="18867"/>
                  </a:cubicBezTo>
                  <a:cubicBezTo>
                    <a:pt x="11350" y="18867"/>
                    <a:pt x="11417" y="18800"/>
                    <a:pt x="11550" y="18667"/>
                  </a:cubicBezTo>
                  <a:cubicBezTo>
                    <a:pt x="11550" y="18667"/>
                    <a:pt x="11617" y="18600"/>
                    <a:pt x="11683" y="18533"/>
                  </a:cubicBezTo>
                  <a:cubicBezTo>
                    <a:pt x="11750" y="18533"/>
                    <a:pt x="11750" y="18467"/>
                    <a:pt x="11817" y="18400"/>
                  </a:cubicBezTo>
                  <a:cubicBezTo>
                    <a:pt x="11883" y="18333"/>
                    <a:pt x="11950" y="18267"/>
                    <a:pt x="12083" y="18200"/>
                  </a:cubicBezTo>
                  <a:cubicBezTo>
                    <a:pt x="12150" y="18200"/>
                    <a:pt x="12217" y="18200"/>
                    <a:pt x="12350" y="18200"/>
                  </a:cubicBezTo>
                  <a:cubicBezTo>
                    <a:pt x="12350" y="18200"/>
                    <a:pt x="12417" y="18200"/>
                    <a:pt x="12483" y="18200"/>
                  </a:cubicBezTo>
                  <a:cubicBezTo>
                    <a:pt x="12617" y="18200"/>
                    <a:pt x="12617" y="18200"/>
                    <a:pt x="12617" y="18200"/>
                  </a:cubicBezTo>
                  <a:cubicBezTo>
                    <a:pt x="12750" y="18200"/>
                    <a:pt x="12883" y="18200"/>
                    <a:pt x="13017" y="18200"/>
                  </a:cubicBezTo>
                  <a:lnTo>
                    <a:pt x="13017" y="18200"/>
                  </a:lnTo>
                  <a:cubicBezTo>
                    <a:pt x="13283" y="18200"/>
                    <a:pt x="13483" y="18200"/>
                    <a:pt x="13683" y="18200"/>
                  </a:cubicBezTo>
                  <a:cubicBezTo>
                    <a:pt x="13750" y="18200"/>
                    <a:pt x="13750" y="18200"/>
                    <a:pt x="13750" y="18200"/>
                  </a:cubicBezTo>
                  <a:cubicBezTo>
                    <a:pt x="13817" y="18200"/>
                    <a:pt x="13883" y="18200"/>
                    <a:pt x="13950" y="18200"/>
                  </a:cubicBezTo>
                  <a:cubicBezTo>
                    <a:pt x="14017" y="18200"/>
                    <a:pt x="14083" y="18200"/>
                    <a:pt x="14150" y="18200"/>
                  </a:cubicBezTo>
                  <a:cubicBezTo>
                    <a:pt x="14283" y="18200"/>
                    <a:pt x="14417" y="18200"/>
                    <a:pt x="14483" y="18267"/>
                  </a:cubicBezTo>
                  <a:cubicBezTo>
                    <a:pt x="14617" y="18267"/>
                    <a:pt x="14750" y="18333"/>
                    <a:pt x="14883" y="18400"/>
                  </a:cubicBezTo>
                  <a:cubicBezTo>
                    <a:pt x="15017" y="18467"/>
                    <a:pt x="15083" y="18533"/>
                    <a:pt x="15150" y="18533"/>
                  </a:cubicBezTo>
                  <a:cubicBezTo>
                    <a:pt x="15217" y="18600"/>
                    <a:pt x="15283" y="18600"/>
                    <a:pt x="15350" y="18600"/>
                  </a:cubicBezTo>
                  <a:cubicBezTo>
                    <a:pt x="15617" y="18600"/>
                    <a:pt x="15817" y="18467"/>
                    <a:pt x="16017" y="18200"/>
                  </a:cubicBezTo>
                  <a:cubicBezTo>
                    <a:pt x="16150" y="18133"/>
                    <a:pt x="16217" y="18067"/>
                    <a:pt x="16350" y="18000"/>
                  </a:cubicBezTo>
                  <a:cubicBezTo>
                    <a:pt x="16417" y="17933"/>
                    <a:pt x="16550" y="17867"/>
                    <a:pt x="16617" y="17867"/>
                  </a:cubicBezTo>
                  <a:cubicBezTo>
                    <a:pt x="16750" y="17800"/>
                    <a:pt x="16883" y="17733"/>
                    <a:pt x="16950" y="17667"/>
                  </a:cubicBezTo>
                  <a:cubicBezTo>
                    <a:pt x="17150" y="17533"/>
                    <a:pt x="17150" y="17333"/>
                    <a:pt x="17083" y="17133"/>
                  </a:cubicBezTo>
                  <a:cubicBezTo>
                    <a:pt x="17083" y="17067"/>
                    <a:pt x="17083" y="17067"/>
                    <a:pt x="17083" y="17067"/>
                  </a:cubicBezTo>
                  <a:cubicBezTo>
                    <a:pt x="17017" y="16867"/>
                    <a:pt x="17083" y="16667"/>
                    <a:pt x="17150" y="16467"/>
                  </a:cubicBezTo>
                  <a:cubicBezTo>
                    <a:pt x="17217" y="16467"/>
                    <a:pt x="17217" y="16400"/>
                    <a:pt x="17283" y="16333"/>
                  </a:cubicBezTo>
                  <a:cubicBezTo>
                    <a:pt x="17417" y="16067"/>
                    <a:pt x="17217" y="15933"/>
                    <a:pt x="16950" y="15800"/>
                  </a:cubicBezTo>
                  <a:cubicBezTo>
                    <a:pt x="16817" y="15733"/>
                    <a:pt x="16750" y="15667"/>
                    <a:pt x="16683" y="15533"/>
                  </a:cubicBezTo>
                  <a:cubicBezTo>
                    <a:pt x="16550" y="15400"/>
                    <a:pt x="16617" y="15267"/>
                    <a:pt x="16817" y="15133"/>
                  </a:cubicBezTo>
                  <a:cubicBezTo>
                    <a:pt x="17017" y="15000"/>
                    <a:pt x="17283" y="14733"/>
                    <a:pt x="17417" y="14467"/>
                  </a:cubicBezTo>
                  <a:cubicBezTo>
                    <a:pt x="17750" y="14067"/>
                    <a:pt x="17683" y="13600"/>
                    <a:pt x="17217" y="13067"/>
                  </a:cubicBezTo>
                  <a:cubicBezTo>
                    <a:pt x="17150" y="13067"/>
                    <a:pt x="17150" y="13067"/>
                    <a:pt x="17150" y="13067"/>
                  </a:cubicBezTo>
                  <a:cubicBezTo>
                    <a:pt x="17017" y="12933"/>
                    <a:pt x="16950" y="12800"/>
                    <a:pt x="16950" y="12600"/>
                  </a:cubicBezTo>
                  <a:cubicBezTo>
                    <a:pt x="16950" y="12467"/>
                    <a:pt x="17017" y="12333"/>
                    <a:pt x="17083" y="12200"/>
                  </a:cubicBezTo>
                  <a:cubicBezTo>
                    <a:pt x="17083" y="12133"/>
                    <a:pt x="17083" y="12133"/>
                    <a:pt x="17083" y="12067"/>
                  </a:cubicBezTo>
                  <a:cubicBezTo>
                    <a:pt x="17150" y="12067"/>
                    <a:pt x="17150" y="12000"/>
                    <a:pt x="17150" y="11933"/>
                  </a:cubicBezTo>
                  <a:cubicBezTo>
                    <a:pt x="17150" y="11867"/>
                    <a:pt x="17217" y="11733"/>
                    <a:pt x="17217" y="11667"/>
                  </a:cubicBezTo>
                  <a:cubicBezTo>
                    <a:pt x="17217" y="11600"/>
                    <a:pt x="17217" y="11533"/>
                    <a:pt x="17150" y="11533"/>
                  </a:cubicBezTo>
                  <a:cubicBezTo>
                    <a:pt x="17150" y="11400"/>
                    <a:pt x="17150" y="11400"/>
                    <a:pt x="17150" y="11400"/>
                  </a:cubicBezTo>
                  <a:cubicBezTo>
                    <a:pt x="14617" y="11267"/>
                    <a:pt x="14617" y="11267"/>
                    <a:pt x="14617" y="11267"/>
                  </a:cubicBezTo>
                  <a:cubicBezTo>
                    <a:pt x="14617" y="11200"/>
                    <a:pt x="14617" y="11067"/>
                    <a:pt x="14617" y="11000"/>
                  </a:cubicBezTo>
                  <a:cubicBezTo>
                    <a:pt x="14617" y="10800"/>
                    <a:pt x="14617" y="10600"/>
                    <a:pt x="14617" y="10400"/>
                  </a:cubicBezTo>
                  <a:cubicBezTo>
                    <a:pt x="14617" y="10333"/>
                    <a:pt x="14683" y="10200"/>
                    <a:pt x="14683" y="10133"/>
                  </a:cubicBezTo>
                  <a:cubicBezTo>
                    <a:pt x="14750" y="9933"/>
                    <a:pt x="14817" y="9800"/>
                    <a:pt x="14750" y="9600"/>
                  </a:cubicBezTo>
                  <a:cubicBezTo>
                    <a:pt x="15350" y="9600"/>
                    <a:pt x="15350" y="9600"/>
                    <a:pt x="15350" y="9600"/>
                  </a:cubicBezTo>
                  <a:cubicBezTo>
                    <a:pt x="15817" y="9600"/>
                    <a:pt x="16350" y="9600"/>
                    <a:pt x="16817" y="9600"/>
                  </a:cubicBezTo>
                  <a:cubicBezTo>
                    <a:pt x="17083" y="9600"/>
                    <a:pt x="17217" y="9800"/>
                    <a:pt x="17283" y="10067"/>
                  </a:cubicBezTo>
                  <a:cubicBezTo>
                    <a:pt x="17417" y="10200"/>
                    <a:pt x="17350" y="10333"/>
                    <a:pt x="17350" y="10467"/>
                  </a:cubicBezTo>
                  <a:cubicBezTo>
                    <a:pt x="17283" y="10600"/>
                    <a:pt x="17283" y="10600"/>
                    <a:pt x="17283" y="10600"/>
                  </a:cubicBezTo>
                  <a:cubicBezTo>
                    <a:pt x="17283" y="10800"/>
                    <a:pt x="17217" y="10933"/>
                    <a:pt x="17217" y="11133"/>
                  </a:cubicBezTo>
                  <a:cubicBezTo>
                    <a:pt x="17150" y="11400"/>
                    <a:pt x="17150" y="11400"/>
                    <a:pt x="17150" y="11400"/>
                  </a:cubicBezTo>
                  <a:cubicBezTo>
                    <a:pt x="17417" y="11267"/>
                    <a:pt x="17417" y="11267"/>
                    <a:pt x="17417" y="11267"/>
                  </a:cubicBezTo>
                  <a:cubicBezTo>
                    <a:pt x="17483" y="11200"/>
                    <a:pt x="17483" y="11200"/>
                    <a:pt x="17550" y="11133"/>
                  </a:cubicBezTo>
                  <a:lnTo>
                    <a:pt x="17550" y="11133"/>
                  </a:lnTo>
                  <a:cubicBezTo>
                    <a:pt x="17683" y="11067"/>
                    <a:pt x="17750" y="11000"/>
                    <a:pt x="17883" y="11000"/>
                  </a:cubicBezTo>
                  <a:cubicBezTo>
                    <a:pt x="17883" y="10933"/>
                    <a:pt x="17950" y="10933"/>
                    <a:pt x="18017" y="10933"/>
                  </a:cubicBezTo>
                  <a:cubicBezTo>
                    <a:pt x="18083" y="10933"/>
                    <a:pt x="18150" y="10933"/>
                    <a:pt x="18150" y="10933"/>
                  </a:cubicBezTo>
                  <a:cubicBezTo>
                    <a:pt x="18283" y="11000"/>
                    <a:pt x="18350" y="11000"/>
                    <a:pt x="18417" y="11000"/>
                  </a:cubicBezTo>
                  <a:cubicBezTo>
                    <a:pt x="18550" y="11000"/>
                    <a:pt x="18617" y="10933"/>
                    <a:pt x="18683" y="10867"/>
                  </a:cubicBezTo>
                  <a:cubicBezTo>
                    <a:pt x="18750" y="10733"/>
                    <a:pt x="18750" y="10600"/>
                    <a:pt x="18750" y="10400"/>
                  </a:cubicBezTo>
                  <a:lnTo>
                    <a:pt x="18750" y="10333"/>
                  </a:lnTo>
                  <a:cubicBezTo>
                    <a:pt x="18750" y="10200"/>
                    <a:pt x="18683" y="10067"/>
                    <a:pt x="18617" y="9933"/>
                  </a:cubicBezTo>
                  <a:cubicBezTo>
                    <a:pt x="18617" y="9933"/>
                    <a:pt x="18550" y="9933"/>
                    <a:pt x="18550" y="9867"/>
                  </a:cubicBezTo>
                  <a:cubicBezTo>
                    <a:pt x="18417" y="9800"/>
                    <a:pt x="18350" y="9733"/>
                    <a:pt x="18417" y="9600"/>
                  </a:cubicBezTo>
                  <a:cubicBezTo>
                    <a:pt x="18417" y="9533"/>
                    <a:pt x="18483" y="9467"/>
                    <a:pt x="18550" y="9400"/>
                  </a:cubicBezTo>
                  <a:cubicBezTo>
                    <a:pt x="18617" y="9333"/>
                    <a:pt x="18683" y="9267"/>
                    <a:pt x="18683" y="9200"/>
                  </a:cubicBezTo>
                  <a:cubicBezTo>
                    <a:pt x="18683" y="9133"/>
                    <a:pt x="18683" y="9067"/>
                    <a:pt x="18617" y="9000"/>
                  </a:cubicBezTo>
                  <a:cubicBezTo>
                    <a:pt x="18617" y="8933"/>
                    <a:pt x="18550" y="8867"/>
                    <a:pt x="18550" y="8800"/>
                  </a:cubicBezTo>
                  <a:cubicBezTo>
                    <a:pt x="18550" y="8667"/>
                    <a:pt x="18683" y="8333"/>
                    <a:pt x="18817" y="8267"/>
                  </a:cubicBezTo>
                  <a:cubicBezTo>
                    <a:pt x="18883" y="8200"/>
                    <a:pt x="18950" y="8200"/>
                    <a:pt x="18950" y="8200"/>
                  </a:cubicBezTo>
                  <a:cubicBezTo>
                    <a:pt x="19017" y="8200"/>
                    <a:pt x="19083" y="8200"/>
                    <a:pt x="19083" y="8267"/>
                  </a:cubicBezTo>
                  <a:cubicBezTo>
                    <a:pt x="19150" y="8267"/>
                    <a:pt x="19150" y="8333"/>
                    <a:pt x="19217" y="8333"/>
                  </a:cubicBezTo>
                  <a:cubicBezTo>
                    <a:pt x="19283" y="8400"/>
                    <a:pt x="19350" y="8400"/>
                    <a:pt x="19350" y="8400"/>
                  </a:cubicBezTo>
                  <a:cubicBezTo>
                    <a:pt x="19417" y="8400"/>
                    <a:pt x="19417" y="8400"/>
                    <a:pt x="19417" y="8400"/>
                  </a:cubicBezTo>
                  <a:cubicBezTo>
                    <a:pt x="19483" y="8400"/>
                    <a:pt x="19483" y="8400"/>
                    <a:pt x="19483" y="8400"/>
                  </a:cubicBezTo>
                  <a:cubicBezTo>
                    <a:pt x="19617" y="8267"/>
                    <a:pt x="19617" y="8067"/>
                    <a:pt x="19617" y="7933"/>
                  </a:cubicBezTo>
                  <a:lnTo>
                    <a:pt x="19617" y="7867"/>
                  </a:lnTo>
                  <a:cubicBezTo>
                    <a:pt x="19617" y="7667"/>
                    <a:pt x="19617" y="7467"/>
                    <a:pt x="19683" y="7400"/>
                  </a:cubicBezTo>
                  <a:cubicBezTo>
                    <a:pt x="19750" y="7400"/>
                    <a:pt x="19750" y="7400"/>
                    <a:pt x="19817" y="7400"/>
                  </a:cubicBezTo>
                  <a:cubicBezTo>
                    <a:pt x="19883" y="7400"/>
                    <a:pt x="20017" y="7467"/>
                    <a:pt x="20083" y="7533"/>
                  </a:cubicBezTo>
                  <a:cubicBezTo>
                    <a:pt x="20150" y="7600"/>
                    <a:pt x="20150" y="7600"/>
                    <a:pt x="20217" y="7667"/>
                  </a:cubicBezTo>
                  <a:cubicBezTo>
                    <a:pt x="20283" y="7733"/>
                    <a:pt x="20283" y="7800"/>
                    <a:pt x="20350" y="7867"/>
                  </a:cubicBezTo>
                  <a:cubicBezTo>
                    <a:pt x="20483" y="8000"/>
                    <a:pt x="20683" y="8067"/>
                    <a:pt x="20817" y="8133"/>
                  </a:cubicBezTo>
                  <a:lnTo>
                    <a:pt x="20883" y="8133"/>
                  </a:lnTo>
                  <a:cubicBezTo>
                    <a:pt x="21017" y="8133"/>
                    <a:pt x="21083" y="8067"/>
                    <a:pt x="21150" y="7933"/>
                  </a:cubicBezTo>
                  <a:cubicBezTo>
                    <a:pt x="21217" y="7867"/>
                    <a:pt x="21217" y="7867"/>
                    <a:pt x="21217" y="7867"/>
                  </a:cubicBezTo>
                  <a:cubicBezTo>
                    <a:pt x="21283" y="7733"/>
                    <a:pt x="21417" y="7600"/>
                    <a:pt x="21483" y="7533"/>
                  </a:cubicBezTo>
                  <a:cubicBezTo>
                    <a:pt x="21550" y="7333"/>
                    <a:pt x="21483" y="7133"/>
                    <a:pt x="21483" y="693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7" name="Shape 936"/>
            <p:cNvSpPr/>
            <p:nvPr/>
          </p:nvSpPr>
          <p:spPr>
            <a:xfrm>
              <a:off x="5102090" y="4218567"/>
              <a:ext cx="2416194" cy="1840550"/>
            </a:xfrm>
            <a:custGeom>
              <a:avLst/>
              <a:gdLst/>
              <a:ahLst/>
              <a:cxnLst>
                <a:cxn ang="0">
                  <a:pos x="wd2" y="hd2"/>
                </a:cxn>
                <a:cxn ang="5400000">
                  <a:pos x="wd2" y="hd2"/>
                </a:cxn>
                <a:cxn ang="10800000">
                  <a:pos x="wd2" y="hd2"/>
                </a:cxn>
                <a:cxn ang="16200000">
                  <a:pos x="wd2" y="hd2"/>
                </a:cxn>
              </a:cxnLst>
              <a:rect l="0" t="0" r="r" b="b"/>
              <a:pathLst>
                <a:path w="21527" h="21600" extrusionOk="0">
                  <a:moveTo>
                    <a:pt x="21071" y="4708"/>
                  </a:moveTo>
                  <a:cubicBezTo>
                    <a:pt x="21071" y="4652"/>
                    <a:pt x="21071" y="4652"/>
                    <a:pt x="21071" y="4652"/>
                  </a:cubicBezTo>
                  <a:cubicBezTo>
                    <a:pt x="20807" y="4542"/>
                    <a:pt x="20542" y="4431"/>
                    <a:pt x="20233" y="4265"/>
                  </a:cubicBezTo>
                  <a:cubicBezTo>
                    <a:pt x="20013" y="4209"/>
                    <a:pt x="19837" y="4154"/>
                    <a:pt x="19660" y="4154"/>
                  </a:cubicBezTo>
                  <a:cubicBezTo>
                    <a:pt x="19572" y="4154"/>
                    <a:pt x="19484" y="4154"/>
                    <a:pt x="19396" y="4154"/>
                  </a:cubicBezTo>
                  <a:cubicBezTo>
                    <a:pt x="19396" y="4209"/>
                    <a:pt x="19352" y="4209"/>
                    <a:pt x="19352" y="4209"/>
                  </a:cubicBezTo>
                  <a:cubicBezTo>
                    <a:pt x="19264" y="4209"/>
                    <a:pt x="19220" y="4265"/>
                    <a:pt x="19131" y="4265"/>
                  </a:cubicBezTo>
                  <a:cubicBezTo>
                    <a:pt x="19087" y="4265"/>
                    <a:pt x="19043" y="4209"/>
                    <a:pt x="18999" y="4209"/>
                  </a:cubicBezTo>
                  <a:cubicBezTo>
                    <a:pt x="18911" y="4154"/>
                    <a:pt x="18867" y="3988"/>
                    <a:pt x="18867" y="3822"/>
                  </a:cubicBezTo>
                  <a:cubicBezTo>
                    <a:pt x="18867" y="3766"/>
                    <a:pt x="18867" y="3766"/>
                    <a:pt x="18867" y="3766"/>
                  </a:cubicBezTo>
                  <a:cubicBezTo>
                    <a:pt x="18823" y="3489"/>
                    <a:pt x="18691" y="3378"/>
                    <a:pt x="18558" y="3212"/>
                  </a:cubicBezTo>
                  <a:cubicBezTo>
                    <a:pt x="18514" y="3157"/>
                    <a:pt x="18470" y="3102"/>
                    <a:pt x="18426" y="3046"/>
                  </a:cubicBezTo>
                  <a:cubicBezTo>
                    <a:pt x="18250" y="2769"/>
                    <a:pt x="18118" y="2658"/>
                    <a:pt x="17897" y="2603"/>
                  </a:cubicBezTo>
                  <a:cubicBezTo>
                    <a:pt x="17809" y="2603"/>
                    <a:pt x="17765" y="2603"/>
                    <a:pt x="17677" y="2603"/>
                  </a:cubicBezTo>
                  <a:cubicBezTo>
                    <a:pt x="17544" y="2548"/>
                    <a:pt x="17412" y="2548"/>
                    <a:pt x="17280" y="2492"/>
                  </a:cubicBezTo>
                  <a:cubicBezTo>
                    <a:pt x="17148" y="2382"/>
                    <a:pt x="17016" y="2326"/>
                    <a:pt x="16839" y="2271"/>
                  </a:cubicBezTo>
                  <a:cubicBezTo>
                    <a:pt x="16619" y="2160"/>
                    <a:pt x="16398" y="1994"/>
                    <a:pt x="16222" y="1772"/>
                  </a:cubicBezTo>
                  <a:cubicBezTo>
                    <a:pt x="16090" y="1662"/>
                    <a:pt x="16090" y="1662"/>
                    <a:pt x="16090" y="1662"/>
                  </a:cubicBezTo>
                  <a:cubicBezTo>
                    <a:pt x="16002" y="1606"/>
                    <a:pt x="15913" y="1551"/>
                    <a:pt x="15825" y="1440"/>
                  </a:cubicBezTo>
                  <a:cubicBezTo>
                    <a:pt x="15825" y="1385"/>
                    <a:pt x="15825" y="1385"/>
                    <a:pt x="15825" y="1329"/>
                  </a:cubicBezTo>
                  <a:cubicBezTo>
                    <a:pt x="15781" y="1274"/>
                    <a:pt x="15781" y="1274"/>
                    <a:pt x="15737" y="1218"/>
                  </a:cubicBezTo>
                  <a:cubicBezTo>
                    <a:pt x="15693" y="1218"/>
                    <a:pt x="15649" y="1163"/>
                    <a:pt x="15605" y="1163"/>
                  </a:cubicBezTo>
                  <a:cubicBezTo>
                    <a:pt x="15561" y="1163"/>
                    <a:pt x="15561" y="1163"/>
                    <a:pt x="15517" y="1163"/>
                  </a:cubicBezTo>
                  <a:cubicBezTo>
                    <a:pt x="15473" y="1163"/>
                    <a:pt x="15473" y="1163"/>
                    <a:pt x="15473" y="1163"/>
                  </a:cubicBezTo>
                  <a:cubicBezTo>
                    <a:pt x="15429" y="1108"/>
                    <a:pt x="15340" y="1108"/>
                    <a:pt x="15296" y="1108"/>
                  </a:cubicBezTo>
                  <a:cubicBezTo>
                    <a:pt x="15208" y="1108"/>
                    <a:pt x="15164" y="1163"/>
                    <a:pt x="15120" y="1218"/>
                  </a:cubicBezTo>
                  <a:cubicBezTo>
                    <a:pt x="15076" y="1218"/>
                    <a:pt x="15076" y="1218"/>
                    <a:pt x="15032" y="1274"/>
                  </a:cubicBezTo>
                  <a:cubicBezTo>
                    <a:pt x="14944" y="1329"/>
                    <a:pt x="14811" y="1440"/>
                    <a:pt x="14723" y="1495"/>
                  </a:cubicBezTo>
                  <a:cubicBezTo>
                    <a:pt x="14723" y="1495"/>
                    <a:pt x="14723" y="1495"/>
                    <a:pt x="14679" y="1495"/>
                  </a:cubicBezTo>
                  <a:cubicBezTo>
                    <a:pt x="14591" y="1495"/>
                    <a:pt x="14459" y="1385"/>
                    <a:pt x="14371" y="1329"/>
                  </a:cubicBezTo>
                  <a:cubicBezTo>
                    <a:pt x="14327" y="1274"/>
                    <a:pt x="14327" y="1274"/>
                    <a:pt x="14327" y="1274"/>
                  </a:cubicBezTo>
                  <a:cubicBezTo>
                    <a:pt x="14194" y="1218"/>
                    <a:pt x="14150" y="1163"/>
                    <a:pt x="14106" y="997"/>
                  </a:cubicBezTo>
                  <a:cubicBezTo>
                    <a:pt x="14106" y="942"/>
                    <a:pt x="14106" y="942"/>
                    <a:pt x="14106" y="942"/>
                  </a:cubicBezTo>
                  <a:cubicBezTo>
                    <a:pt x="14062" y="942"/>
                    <a:pt x="14062" y="942"/>
                    <a:pt x="14062" y="942"/>
                  </a:cubicBezTo>
                  <a:cubicBezTo>
                    <a:pt x="14018" y="775"/>
                    <a:pt x="14062" y="665"/>
                    <a:pt x="14106" y="498"/>
                  </a:cubicBezTo>
                  <a:cubicBezTo>
                    <a:pt x="14150" y="388"/>
                    <a:pt x="14150" y="332"/>
                    <a:pt x="14150" y="277"/>
                  </a:cubicBezTo>
                  <a:cubicBezTo>
                    <a:pt x="14106" y="222"/>
                    <a:pt x="14062" y="166"/>
                    <a:pt x="13974" y="166"/>
                  </a:cubicBezTo>
                  <a:cubicBezTo>
                    <a:pt x="13930" y="111"/>
                    <a:pt x="13930" y="111"/>
                    <a:pt x="13930" y="111"/>
                  </a:cubicBezTo>
                  <a:cubicBezTo>
                    <a:pt x="13753" y="55"/>
                    <a:pt x="13533" y="0"/>
                    <a:pt x="13357" y="0"/>
                  </a:cubicBezTo>
                  <a:cubicBezTo>
                    <a:pt x="13313" y="0"/>
                    <a:pt x="13269" y="0"/>
                    <a:pt x="13224" y="0"/>
                  </a:cubicBezTo>
                  <a:cubicBezTo>
                    <a:pt x="12960" y="55"/>
                    <a:pt x="12696" y="222"/>
                    <a:pt x="12475" y="388"/>
                  </a:cubicBezTo>
                  <a:cubicBezTo>
                    <a:pt x="12387" y="443"/>
                    <a:pt x="12299" y="498"/>
                    <a:pt x="12211" y="609"/>
                  </a:cubicBezTo>
                  <a:cubicBezTo>
                    <a:pt x="12122" y="720"/>
                    <a:pt x="12034" y="831"/>
                    <a:pt x="11946" y="886"/>
                  </a:cubicBezTo>
                  <a:cubicBezTo>
                    <a:pt x="11770" y="997"/>
                    <a:pt x="11770" y="997"/>
                    <a:pt x="11770" y="997"/>
                  </a:cubicBezTo>
                  <a:cubicBezTo>
                    <a:pt x="11593" y="1108"/>
                    <a:pt x="11417" y="1218"/>
                    <a:pt x="11285" y="1329"/>
                  </a:cubicBezTo>
                  <a:cubicBezTo>
                    <a:pt x="11241" y="1329"/>
                    <a:pt x="11241" y="1329"/>
                    <a:pt x="11241" y="1329"/>
                  </a:cubicBezTo>
                  <a:cubicBezTo>
                    <a:pt x="11241" y="1385"/>
                    <a:pt x="11241" y="1385"/>
                    <a:pt x="11241" y="1385"/>
                  </a:cubicBezTo>
                  <a:cubicBezTo>
                    <a:pt x="11153" y="1495"/>
                    <a:pt x="11020" y="1717"/>
                    <a:pt x="10932" y="1717"/>
                  </a:cubicBezTo>
                  <a:cubicBezTo>
                    <a:pt x="10932" y="1717"/>
                    <a:pt x="10932" y="1717"/>
                    <a:pt x="10888" y="1717"/>
                  </a:cubicBezTo>
                  <a:cubicBezTo>
                    <a:pt x="10888" y="1717"/>
                    <a:pt x="10844" y="1717"/>
                    <a:pt x="10800" y="1717"/>
                  </a:cubicBezTo>
                  <a:lnTo>
                    <a:pt x="10756" y="1717"/>
                  </a:lnTo>
                  <a:lnTo>
                    <a:pt x="10756" y="1717"/>
                  </a:lnTo>
                  <a:cubicBezTo>
                    <a:pt x="10712" y="1717"/>
                    <a:pt x="10712" y="1717"/>
                    <a:pt x="10712" y="1717"/>
                  </a:cubicBezTo>
                  <a:cubicBezTo>
                    <a:pt x="10668" y="1717"/>
                    <a:pt x="10668" y="1717"/>
                    <a:pt x="10624" y="1772"/>
                  </a:cubicBezTo>
                  <a:cubicBezTo>
                    <a:pt x="10624" y="1828"/>
                    <a:pt x="10624" y="1828"/>
                    <a:pt x="10580" y="1883"/>
                  </a:cubicBezTo>
                  <a:cubicBezTo>
                    <a:pt x="10580" y="1883"/>
                    <a:pt x="10536" y="1883"/>
                    <a:pt x="10536" y="1938"/>
                  </a:cubicBezTo>
                  <a:cubicBezTo>
                    <a:pt x="10491" y="1938"/>
                    <a:pt x="10447" y="1994"/>
                    <a:pt x="10447" y="1994"/>
                  </a:cubicBezTo>
                  <a:cubicBezTo>
                    <a:pt x="10447" y="2049"/>
                    <a:pt x="10403" y="2049"/>
                    <a:pt x="10403" y="2049"/>
                  </a:cubicBezTo>
                  <a:cubicBezTo>
                    <a:pt x="10359" y="2105"/>
                    <a:pt x="10359" y="2160"/>
                    <a:pt x="10271" y="2160"/>
                  </a:cubicBezTo>
                  <a:cubicBezTo>
                    <a:pt x="10227" y="2160"/>
                    <a:pt x="10183" y="2160"/>
                    <a:pt x="10139" y="2160"/>
                  </a:cubicBezTo>
                  <a:cubicBezTo>
                    <a:pt x="9962" y="2160"/>
                    <a:pt x="9918" y="2105"/>
                    <a:pt x="9874" y="2049"/>
                  </a:cubicBezTo>
                  <a:cubicBezTo>
                    <a:pt x="9830" y="1994"/>
                    <a:pt x="9786" y="1828"/>
                    <a:pt x="9742" y="1662"/>
                  </a:cubicBezTo>
                  <a:cubicBezTo>
                    <a:pt x="9742" y="1606"/>
                    <a:pt x="9742" y="1606"/>
                    <a:pt x="9742" y="1606"/>
                  </a:cubicBezTo>
                  <a:cubicBezTo>
                    <a:pt x="9654" y="1606"/>
                    <a:pt x="9654" y="1606"/>
                    <a:pt x="9654" y="1606"/>
                  </a:cubicBezTo>
                  <a:cubicBezTo>
                    <a:pt x="9654" y="1606"/>
                    <a:pt x="9654" y="1606"/>
                    <a:pt x="9610" y="1606"/>
                  </a:cubicBezTo>
                  <a:lnTo>
                    <a:pt x="9566" y="1606"/>
                  </a:lnTo>
                  <a:cubicBezTo>
                    <a:pt x="9433" y="1551"/>
                    <a:pt x="9301" y="1440"/>
                    <a:pt x="9257" y="1385"/>
                  </a:cubicBezTo>
                  <a:cubicBezTo>
                    <a:pt x="9213" y="1385"/>
                    <a:pt x="9169" y="1329"/>
                    <a:pt x="9125" y="1218"/>
                  </a:cubicBezTo>
                  <a:cubicBezTo>
                    <a:pt x="9125" y="1218"/>
                    <a:pt x="9081" y="1163"/>
                    <a:pt x="9081" y="1108"/>
                  </a:cubicBezTo>
                  <a:cubicBezTo>
                    <a:pt x="9037" y="1052"/>
                    <a:pt x="8949" y="997"/>
                    <a:pt x="8904" y="997"/>
                  </a:cubicBezTo>
                  <a:cubicBezTo>
                    <a:pt x="8860" y="997"/>
                    <a:pt x="8860" y="997"/>
                    <a:pt x="8860" y="997"/>
                  </a:cubicBezTo>
                  <a:lnTo>
                    <a:pt x="8860" y="997"/>
                  </a:lnTo>
                  <a:cubicBezTo>
                    <a:pt x="8816" y="1052"/>
                    <a:pt x="8816" y="1052"/>
                    <a:pt x="8816" y="1052"/>
                  </a:cubicBezTo>
                  <a:cubicBezTo>
                    <a:pt x="8772" y="1108"/>
                    <a:pt x="8772" y="1163"/>
                    <a:pt x="8772" y="1385"/>
                  </a:cubicBezTo>
                  <a:cubicBezTo>
                    <a:pt x="8816" y="1385"/>
                    <a:pt x="8816" y="1440"/>
                    <a:pt x="8816" y="1440"/>
                  </a:cubicBezTo>
                  <a:cubicBezTo>
                    <a:pt x="8816" y="1606"/>
                    <a:pt x="8772" y="1772"/>
                    <a:pt x="8728" y="1828"/>
                  </a:cubicBezTo>
                  <a:cubicBezTo>
                    <a:pt x="8684" y="1883"/>
                    <a:pt x="8640" y="1883"/>
                    <a:pt x="8640" y="1883"/>
                  </a:cubicBezTo>
                  <a:cubicBezTo>
                    <a:pt x="8596" y="1883"/>
                    <a:pt x="8508" y="1828"/>
                    <a:pt x="8508" y="1772"/>
                  </a:cubicBezTo>
                  <a:cubicBezTo>
                    <a:pt x="8464" y="1772"/>
                    <a:pt x="8464" y="1717"/>
                    <a:pt x="8420" y="1717"/>
                  </a:cubicBezTo>
                  <a:cubicBezTo>
                    <a:pt x="8420" y="1717"/>
                    <a:pt x="8376" y="1717"/>
                    <a:pt x="8331" y="1717"/>
                  </a:cubicBezTo>
                  <a:cubicBezTo>
                    <a:pt x="8331" y="1717"/>
                    <a:pt x="8287" y="1717"/>
                    <a:pt x="8243" y="1717"/>
                  </a:cubicBezTo>
                  <a:cubicBezTo>
                    <a:pt x="8155" y="1828"/>
                    <a:pt x="8067" y="2049"/>
                    <a:pt x="8067" y="2160"/>
                  </a:cubicBezTo>
                  <a:cubicBezTo>
                    <a:pt x="8067" y="2215"/>
                    <a:pt x="8111" y="2271"/>
                    <a:pt x="8155" y="2326"/>
                  </a:cubicBezTo>
                  <a:cubicBezTo>
                    <a:pt x="8155" y="2382"/>
                    <a:pt x="8199" y="2437"/>
                    <a:pt x="8199" y="2492"/>
                  </a:cubicBezTo>
                  <a:cubicBezTo>
                    <a:pt x="8199" y="2603"/>
                    <a:pt x="8155" y="2658"/>
                    <a:pt x="8067" y="2714"/>
                  </a:cubicBezTo>
                  <a:cubicBezTo>
                    <a:pt x="8023" y="2714"/>
                    <a:pt x="7979" y="2769"/>
                    <a:pt x="7979" y="2825"/>
                  </a:cubicBezTo>
                  <a:cubicBezTo>
                    <a:pt x="7979" y="2880"/>
                    <a:pt x="7979" y="2880"/>
                    <a:pt x="7979" y="2880"/>
                  </a:cubicBezTo>
                  <a:lnTo>
                    <a:pt x="7979" y="2880"/>
                  </a:lnTo>
                  <a:cubicBezTo>
                    <a:pt x="7979" y="2935"/>
                    <a:pt x="8023" y="2991"/>
                    <a:pt x="8067" y="3046"/>
                  </a:cubicBezTo>
                  <a:cubicBezTo>
                    <a:pt x="8111" y="3046"/>
                    <a:pt x="8111" y="3102"/>
                    <a:pt x="8155" y="3102"/>
                  </a:cubicBezTo>
                  <a:cubicBezTo>
                    <a:pt x="8199" y="3212"/>
                    <a:pt x="8199" y="3323"/>
                    <a:pt x="8199" y="3434"/>
                  </a:cubicBezTo>
                  <a:cubicBezTo>
                    <a:pt x="8199" y="3489"/>
                    <a:pt x="8199" y="3489"/>
                    <a:pt x="8199" y="3489"/>
                  </a:cubicBezTo>
                  <a:cubicBezTo>
                    <a:pt x="8243" y="3655"/>
                    <a:pt x="8243" y="3766"/>
                    <a:pt x="8155" y="3877"/>
                  </a:cubicBezTo>
                  <a:cubicBezTo>
                    <a:pt x="8111" y="3988"/>
                    <a:pt x="8067" y="3988"/>
                    <a:pt x="7979" y="3988"/>
                  </a:cubicBezTo>
                  <a:cubicBezTo>
                    <a:pt x="7935" y="3988"/>
                    <a:pt x="7847" y="3988"/>
                    <a:pt x="7802" y="3988"/>
                  </a:cubicBezTo>
                  <a:cubicBezTo>
                    <a:pt x="7802" y="3988"/>
                    <a:pt x="7758" y="3988"/>
                    <a:pt x="7714" y="3988"/>
                  </a:cubicBezTo>
                  <a:cubicBezTo>
                    <a:pt x="7670" y="3988"/>
                    <a:pt x="7626" y="3988"/>
                    <a:pt x="7626" y="3988"/>
                  </a:cubicBezTo>
                  <a:cubicBezTo>
                    <a:pt x="7538" y="3988"/>
                    <a:pt x="7494" y="4043"/>
                    <a:pt x="7450" y="4098"/>
                  </a:cubicBezTo>
                  <a:cubicBezTo>
                    <a:pt x="7406" y="4154"/>
                    <a:pt x="7406" y="4154"/>
                    <a:pt x="7406" y="4154"/>
                  </a:cubicBezTo>
                  <a:cubicBezTo>
                    <a:pt x="7362" y="4154"/>
                    <a:pt x="7318" y="4209"/>
                    <a:pt x="7273" y="4265"/>
                  </a:cubicBezTo>
                  <a:lnTo>
                    <a:pt x="7185" y="4320"/>
                  </a:lnTo>
                  <a:cubicBezTo>
                    <a:pt x="7185" y="4431"/>
                    <a:pt x="7185" y="4431"/>
                    <a:pt x="7185" y="4431"/>
                  </a:cubicBezTo>
                  <a:cubicBezTo>
                    <a:pt x="7185" y="4431"/>
                    <a:pt x="7185" y="4486"/>
                    <a:pt x="7185" y="4542"/>
                  </a:cubicBezTo>
                  <a:cubicBezTo>
                    <a:pt x="7185" y="4597"/>
                    <a:pt x="7185" y="4708"/>
                    <a:pt x="7185" y="4763"/>
                  </a:cubicBezTo>
                  <a:cubicBezTo>
                    <a:pt x="7141" y="4818"/>
                    <a:pt x="7141" y="4874"/>
                    <a:pt x="7141" y="4929"/>
                  </a:cubicBezTo>
                  <a:lnTo>
                    <a:pt x="7097" y="4985"/>
                  </a:lnTo>
                  <a:cubicBezTo>
                    <a:pt x="7053" y="5095"/>
                    <a:pt x="7053" y="5206"/>
                    <a:pt x="7009" y="5317"/>
                  </a:cubicBezTo>
                  <a:cubicBezTo>
                    <a:pt x="7009" y="5483"/>
                    <a:pt x="7097" y="5538"/>
                    <a:pt x="7141" y="5649"/>
                  </a:cubicBezTo>
                  <a:cubicBezTo>
                    <a:pt x="7185" y="5705"/>
                    <a:pt x="7185" y="5705"/>
                    <a:pt x="7185" y="5705"/>
                  </a:cubicBezTo>
                  <a:cubicBezTo>
                    <a:pt x="7494" y="6148"/>
                    <a:pt x="7538" y="6535"/>
                    <a:pt x="7362" y="6923"/>
                  </a:cubicBezTo>
                  <a:cubicBezTo>
                    <a:pt x="7229" y="7089"/>
                    <a:pt x="7097" y="7311"/>
                    <a:pt x="6921" y="7477"/>
                  </a:cubicBezTo>
                  <a:cubicBezTo>
                    <a:pt x="6833" y="7532"/>
                    <a:pt x="6833" y="7588"/>
                    <a:pt x="6789" y="7643"/>
                  </a:cubicBezTo>
                  <a:cubicBezTo>
                    <a:pt x="6789" y="7698"/>
                    <a:pt x="6789" y="7698"/>
                    <a:pt x="6833" y="7754"/>
                  </a:cubicBezTo>
                  <a:cubicBezTo>
                    <a:pt x="6877" y="7865"/>
                    <a:pt x="6965" y="7920"/>
                    <a:pt x="7009" y="7975"/>
                  </a:cubicBezTo>
                  <a:cubicBezTo>
                    <a:pt x="7185" y="8086"/>
                    <a:pt x="7318" y="8197"/>
                    <a:pt x="7229" y="8418"/>
                  </a:cubicBezTo>
                  <a:cubicBezTo>
                    <a:pt x="7229" y="8474"/>
                    <a:pt x="7185" y="8529"/>
                    <a:pt x="7185" y="8585"/>
                  </a:cubicBezTo>
                  <a:cubicBezTo>
                    <a:pt x="7097" y="8695"/>
                    <a:pt x="7053" y="8862"/>
                    <a:pt x="7097" y="9028"/>
                  </a:cubicBezTo>
                  <a:cubicBezTo>
                    <a:pt x="7097" y="9083"/>
                    <a:pt x="7097" y="9083"/>
                    <a:pt x="7097" y="9083"/>
                  </a:cubicBezTo>
                  <a:cubicBezTo>
                    <a:pt x="7141" y="9305"/>
                    <a:pt x="7185" y="9415"/>
                    <a:pt x="7053" y="9526"/>
                  </a:cubicBezTo>
                  <a:cubicBezTo>
                    <a:pt x="6965" y="9582"/>
                    <a:pt x="6877" y="9637"/>
                    <a:pt x="6789" y="9692"/>
                  </a:cubicBezTo>
                  <a:cubicBezTo>
                    <a:pt x="6744" y="9748"/>
                    <a:pt x="6656" y="9748"/>
                    <a:pt x="6612" y="9803"/>
                  </a:cubicBezTo>
                  <a:cubicBezTo>
                    <a:pt x="6524" y="9858"/>
                    <a:pt x="6480" y="9914"/>
                    <a:pt x="6392" y="10025"/>
                  </a:cubicBezTo>
                  <a:cubicBezTo>
                    <a:pt x="6260" y="10135"/>
                    <a:pt x="6127" y="10302"/>
                    <a:pt x="5951" y="10302"/>
                  </a:cubicBezTo>
                  <a:cubicBezTo>
                    <a:pt x="5907" y="10302"/>
                    <a:pt x="5863" y="10302"/>
                    <a:pt x="5819" y="10302"/>
                  </a:cubicBezTo>
                  <a:cubicBezTo>
                    <a:pt x="5775" y="10246"/>
                    <a:pt x="5687" y="10191"/>
                    <a:pt x="5642" y="10191"/>
                  </a:cubicBezTo>
                  <a:cubicBezTo>
                    <a:pt x="5554" y="10135"/>
                    <a:pt x="5466" y="10025"/>
                    <a:pt x="5378" y="10025"/>
                  </a:cubicBezTo>
                  <a:cubicBezTo>
                    <a:pt x="5334" y="10025"/>
                    <a:pt x="5246" y="10025"/>
                    <a:pt x="5158" y="10025"/>
                  </a:cubicBezTo>
                  <a:cubicBezTo>
                    <a:pt x="5113" y="10025"/>
                    <a:pt x="5069" y="10025"/>
                    <a:pt x="5025" y="10025"/>
                  </a:cubicBezTo>
                  <a:cubicBezTo>
                    <a:pt x="4981" y="10025"/>
                    <a:pt x="4937" y="10025"/>
                    <a:pt x="4893" y="10025"/>
                  </a:cubicBezTo>
                  <a:cubicBezTo>
                    <a:pt x="4805" y="10025"/>
                    <a:pt x="4805" y="10025"/>
                    <a:pt x="4805" y="10025"/>
                  </a:cubicBezTo>
                  <a:cubicBezTo>
                    <a:pt x="4717" y="10025"/>
                    <a:pt x="4584" y="10025"/>
                    <a:pt x="4452" y="10025"/>
                  </a:cubicBezTo>
                  <a:cubicBezTo>
                    <a:pt x="4408" y="10025"/>
                    <a:pt x="4408" y="10025"/>
                    <a:pt x="4408" y="10025"/>
                  </a:cubicBezTo>
                  <a:cubicBezTo>
                    <a:pt x="4320" y="9969"/>
                    <a:pt x="4232" y="9969"/>
                    <a:pt x="4144" y="9969"/>
                  </a:cubicBezTo>
                  <a:cubicBezTo>
                    <a:pt x="4056" y="9969"/>
                    <a:pt x="4056" y="9969"/>
                    <a:pt x="4056" y="9969"/>
                  </a:cubicBezTo>
                  <a:cubicBezTo>
                    <a:pt x="4011" y="9969"/>
                    <a:pt x="3967" y="9969"/>
                    <a:pt x="3967" y="9969"/>
                  </a:cubicBezTo>
                  <a:cubicBezTo>
                    <a:pt x="3879" y="9969"/>
                    <a:pt x="3835" y="9969"/>
                    <a:pt x="3791" y="10025"/>
                  </a:cubicBezTo>
                  <a:cubicBezTo>
                    <a:pt x="3747" y="10025"/>
                    <a:pt x="3659" y="10080"/>
                    <a:pt x="3615" y="10191"/>
                  </a:cubicBezTo>
                  <a:cubicBezTo>
                    <a:pt x="3615" y="10191"/>
                    <a:pt x="3571" y="10246"/>
                    <a:pt x="3527" y="10246"/>
                  </a:cubicBezTo>
                  <a:cubicBezTo>
                    <a:pt x="3527" y="10302"/>
                    <a:pt x="3482" y="10357"/>
                    <a:pt x="3438" y="10412"/>
                  </a:cubicBezTo>
                  <a:cubicBezTo>
                    <a:pt x="3394" y="10468"/>
                    <a:pt x="3350" y="10523"/>
                    <a:pt x="3262" y="10578"/>
                  </a:cubicBezTo>
                  <a:cubicBezTo>
                    <a:pt x="3218" y="10578"/>
                    <a:pt x="3174" y="10634"/>
                    <a:pt x="3174" y="10634"/>
                  </a:cubicBezTo>
                  <a:cubicBezTo>
                    <a:pt x="3086" y="10634"/>
                    <a:pt x="3042" y="10523"/>
                    <a:pt x="2953" y="10468"/>
                  </a:cubicBezTo>
                  <a:cubicBezTo>
                    <a:pt x="2909" y="10412"/>
                    <a:pt x="2865" y="10357"/>
                    <a:pt x="2777" y="10357"/>
                  </a:cubicBezTo>
                  <a:cubicBezTo>
                    <a:pt x="2733" y="10357"/>
                    <a:pt x="2733" y="10357"/>
                    <a:pt x="2733" y="10357"/>
                  </a:cubicBezTo>
                  <a:lnTo>
                    <a:pt x="2733" y="10357"/>
                  </a:lnTo>
                  <a:cubicBezTo>
                    <a:pt x="2689" y="10357"/>
                    <a:pt x="2645" y="10412"/>
                    <a:pt x="2601" y="10412"/>
                  </a:cubicBezTo>
                  <a:cubicBezTo>
                    <a:pt x="2557" y="10468"/>
                    <a:pt x="2513" y="10468"/>
                    <a:pt x="2513" y="10523"/>
                  </a:cubicBezTo>
                  <a:cubicBezTo>
                    <a:pt x="2380" y="10578"/>
                    <a:pt x="2292" y="10578"/>
                    <a:pt x="2204" y="10578"/>
                  </a:cubicBezTo>
                  <a:cubicBezTo>
                    <a:pt x="1940" y="10578"/>
                    <a:pt x="1763" y="10634"/>
                    <a:pt x="1587" y="10800"/>
                  </a:cubicBezTo>
                  <a:cubicBezTo>
                    <a:pt x="1543" y="10855"/>
                    <a:pt x="1455" y="10911"/>
                    <a:pt x="1455" y="10911"/>
                  </a:cubicBezTo>
                  <a:cubicBezTo>
                    <a:pt x="1367" y="11022"/>
                    <a:pt x="1278" y="11077"/>
                    <a:pt x="1190" y="11188"/>
                  </a:cubicBezTo>
                  <a:lnTo>
                    <a:pt x="1190" y="11188"/>
                  </a:lnTo>
                  <a:cubicBezTo>
                    <a:pt x="1102" y="11243"/>
                    <a:pt x="1058" y="11298"/>
                    <a:pt x="1014" y="11409"/>
                  </a:cubicBezTo>
                  <a:cubicBezTo>
                    <a:pt x="970" y="11465"/>
                    <a:pt x="970" y="11520"/>
                    <a:pt x="970" y="11575"/>
                  </a:cubicBezTo>
                  <a:cubicBezTo>
                    <a:pt x="926" y="11631"/>
                    <a:pt x="926" y="11742"/>
                    <a:pt x="882" y="11797"/>
                  </a:cubicBezTo>
                  <a:cubicBezTo>
                    <a:pt x="838" y="11908"/>
                    <a:pt x="749" y="11963"/>
                    <a:pt x="661" y="12018"/>
                  </a:cubicBezTo>
                  <a:cubicBezTo>
                    <a:pt x="573" y="12074"/>
                    <a:pt x="485" y="12185"/>
                    <a:pt x="441" y="12295"/>
                  </a:cubicBezTo>
                  <a:cubicBezTo>
                    <a:pt x="397" y="12351"/>
                    <a:pt x="397" y="12351"/>
                    <a:pt x="397" y="12351"/>
                  </a:cubicBezTo>
                  <a:cubicBezTo>
                    <a:pt x="309" y="12517"/>
                    <a:pt x="176" y="12738"/>
                    <a:pt x="88" y="12905"/>
                  </a:cubicBezTo>
                  <a:cubicBezTo>
                    <a:pt x="0" y="13126"/>
                    <a:pt x="0" y="13403"/>
                    <a:pt x="0" y="13735"/>
                  </a:cubicBezTo>
                  <a:cubicBezTo>
                    <a:pt x="0" y="13791"/>
                    <a:pt x="0" y="14012"/>
                    <a:pt x="0" y="14012"/>
                  </a:cubicBezTo>
                  <a:cubicBezTo>
                    <a:pt x="132" y="13957"/>
                    <a:pt x="132" y="13957"/>
                    <a:pt x="132" y="13957"/>
                  </a:cubicBezTo>
                  <a:cubicBezTo>
                    <a:pt x="309" y="13846"/>
                    <a:pt x="573" y="13791"/>
                    <a:pt x="661" y="13791"/>
                  </a:cubicBezTo>
                  <a:cubicBezTo>
                    <a:pt x="705" y="13791"/>
                    <a:pt x="705" y="13791"/>
                    <a:pt x="705" y="13791"/>
                  </a:cubicBezTo>
                  <a:cubicBezTo>
                    <a:pt x="705" y="13735"/>
                    <a:pt x="705" y="13735"/>
                    <a:pt x="705" y="13735"/>
                  </a:cubicBezTo>
                  <a:cubicBezTo>
                    <a:pt x="793" y="13680"/>
                    <a:pt x="926" y="13569"/>
                    <a:pt x="1058" y="13569"/>
                  </a:cubicBezTo>
                  <a:lnTo>
                    <a:pt x="1058" y="13569"/>
                  </a:lnTo>
                  <a:cubicBezTo>
                    <a:pt x="1146" y="13625"/>
                    <a:pt x="1190" y="13680"/>
                    <a:pt x="1234" y="13680"/>
                  </a:cubicBezTo>
                  <a:cubicBezTo>
                    <a:pt x="1278" y="13735"/>
                    <a:pt x="1322" y="13791"/>
                    <a:pt x="1411" y="13791"/>
                  </a:cubicBezTo>
                  <a:cubicBezTo>
                    <a:pt x="1455" y="13791"/>
                    <a:pt x="1455" y="13791"/>
                    <a:pt x="1455" y="13791"/>
                  </a:cubicBezTo>
                  <a:cubicBezTo>
                    <a:pt x="1499" y="13791"/>
                    <a:pt x="1543" y="13791"/>
                    <a:pt x="1587" y="13791"/>
                  </a:cubicBezTo>
                  <a:cubicBezTo>
                    <a:pt x="1631" y="13791"/>
                    <a:pt x="1675" y="13791"/>
                    <a:pt x="1719" y="13791"/>
                  </a:cubicBezTo>
                  <a:cubicBezTo>
                    <a:pt x="1807" y="13791"/>
                    <a:pt x="1851" y="13791"/>
                    <a:pt x="1896" y="13791"/>
                  </a:cubicBezTo>
                  <a:cubicBezTo>
                    <a:pt x="1940" y="13846"/>
                    <a:pt x="1984" y="13846"/>
                    <a:pt x="2028" y="13846"/>
                  </a:cubicBezTo>
                  <a:cubicBezTo>
                    <a:pt x="2116" y="13902"/>
                    <a:pt x="2204" y="13957"/>
                    <a:pt x="2336" y="13957"/>
                  </a:cubicBezTo>
                  <a:cubicBezTo>
                    <a:pt x="2380" y="13957"/>
                    <a:pt x="2424" y="13957"/>
                    <a:pt x="2469" y="13957"/>
                  </a:cubicBezTo>
                  <a:cubicBezTo>
                    <a:pt x="2557" y="13957"/>
                    <a:pt x="2645" y="13957"/>
                    <a:pt x="2733" y="13957"/>
                  </a:cubicBezTo>
                  <a:cubicBezTo>
                    <a:pt x="3042" y="13957"/>
                    <a:pt x="3174" y="14012"/>
                    <a:pt x="3218" y="14123"/>
                  </a:cubicBezTo>
                  <a:cubicBezTo>
                    <a:pt x="3262" y="14234"/>
                    <a:pt x="3262" y="14289"/>
                    <a:pt x="3262" y="14400"/>
                  </a:cubicBezTo>
                  <a:cubicBezTo>
                    <a:pt x="3262" y="14511"/>
                    <a:pt x="3262" y="14677"/>
                    <a:pt x="3350" y="14788"/>
                  </a:cubicBezTo>
                  <a:lnTo>
                    <a:pt x="3394" y="14843"/>
                  </a:lnTo>
                  <a:cubicBezTo>
                    <a:pt x="3438" y="14898"/>
                    <a:pt x="3438" y="14898"/>
                    <a:pt x="3438" y="14898"/>
                  </a:cubicBezTo>
                  <a:cubicBezTo>
                    <a:pt x="3482" y="14843"/>
                    <a:pt x="3482" y="14843"/>
                    <a:pt x="3482" y="14843"/>
                  </a:cubicBezTo>
                  <a:cubicBezTo>
                    <a:pt x="3527" y="14843"/>
                    <a:pt x="3527" y="14843"/>
                    <a:pt x="3527" y="14788"/>
                  </a:cubicBezTo>
                  <a:cubicBezTo>
                    <a:pt x="3571" y="14788"/>
                    <a:pt x="3615" y="14732"/>
                    <a:pt x="3703" y="14732"/>
                  </a:cubicBezTo>
                  <a:lnTo>
                    <a:pt x="3703" y="14732"/>
                  </a:lnTo>
                  <a:cubicBezTo>
                    <a:pt x="3747" y="14788"/>
                    <a:pt x="3747" y="14843"/>
                    <a:pt x="3791" y="14898"/>
                  </a:cubicBezTo>
                  <a:cubicBezTo>
                    <a:pt x="3791" y="15009"/>
                    <a:pt x="3791" y="15009"/>
                    <a:pt x="3791" y="15009"/>
                  </a:cubicBezTo>
                  <a:cubicBezTo>
                    <a:pt x="3879" y="15009"/>
                    <a:pt x="3879" y="15009"/>
                    <a:pt x="3879" y="15009"/>
                  </a:cubicBezTo>
                  <a:cubicBezTo>
                    <a:pt x="3967" y="15009"/>
                    <a:pt x="4011" y="14898"/>
                    <a:pt x="4100" y="14788"/>
                  </a:cubicBezTo>
                  <a:cubicBezTo>
                    <a:pt x="4100" y="14732"/>
                    <a:pt x="4100" y="14732"/>
                    <a:pt x="4100" y="14732"/>
                  </a:cubicBezTo>
                  <a:cubicBezTo>
                    <a:pt x="4232" y="14622"/>
                    <a:pt x="4232" y="14622"/>
                    <a:pt x="4364" y="14566"/>
                  </a:cubicBezTo>
                  <a:cubicBezTo>
                    <a:pt x="4452" y="14566"/>
                    <a:pt x="4452" y="14566"/>
                    <a:pt x="4452" y="14566"/>
                  </a:cubicBezTo>
                  <a:cubicBezTo>
                    <a:pt x="4496" y="14566"/>
                    <a:pt x="4540" y="14511"/>
                    <a:pt x="4584" y="14511"/>
                  </a:cubicBezTo>
                  <a:cubicBezTo>
                    <a:pt x="4673" y="14455"/>
                    <a:pt x="4761" y="14455"/>
                    <a:pt x="4849" y="14455"/>
                  </a:cubicBezTo>
                  <a:cubicBezTo>
                    <a:pt x="4893" y="14455"/>
                    <a:pt x="4937" y="14455"/>
                    <a:pt x="4981" y="14400"/>
                  </a:cubicBezTo>
                  <a:lnTo>
                    <a:pt x="4981" y="14400"/>
                  </a:lnTo>
                  <a:cubicBezTo>
                    <a:pt x="5069" y="14400"/>
                    <a:pt x="5158" y="14400"/>
                    <a:pt x="5246" y="14400"/>
                  </a:cubicBezTo>
                  <a:cubicBezTo>
                    <a:pt x="5290" y="14400"/>
                    <a:pt x="5290" y="14400"/>
                    <a:pt x="5334" y="14400"/>
                  </a:cubicBezTo>
                  <a:cubicBezTo>
                    <a:pt x="5334" y="14455"/>
                    <a:pt x="5378" y="14511"/>
                    <a:pt x="5422" y="14511"/>
                  </a:cubicBezTo>
                  <a:lnTo>
                    <a:pt x="5466" y="14511"/>
                  </a:lnTo>
                  <a:cubicBezTo>
                    <a:pt x="5554" y="14511"/>
                    <a:pt x="5642" y="14511"/>
                    <a:pt x="5731" y="14455"/>
                  </a:cubicBezTo>
                  <a:cubicBezTo>
                    <a:pt x="5775" y="14400"/>
                    <a:pt x="5775" y="14400"/>
                    <a:pt x="5775" y="14400"/>
                  </a:cubicBezTo>
                  <a:cubicBezTo>
                    <a:pt x="5863" y="14400"/>
                    <a:pt x="5907" y="14345"/>
                    <a:pt x="5995" y="14345"/>
                  </a:cubicBezTo>
                  <a:cubicBezTo>
                    <a:pt x="6039" y="14345"/>
                    <a:pt x="6083" y="14345"/>
                    <a:pt x="6127" y="14345"/>
                  </a:cubicBezTo>
                  <a:cubicBezTo>
                    <a:pt x="6171" y="14400"/>
                    <a:pt x="6216" y="14400"/>
                    <a:pt x="6260" y="14400"/>
                  </a:cubicBezTo>
                  <a:cubicBezTo>
                    <a:pt x="6304" y="14400"/>
                    <a:pt x="6348" y="14400"/>
                    <a:pt x="6392" y="14345"/>
                  </a:cubicBezTo>
                  <a:cubicBezTo>
                    <a:pt x="6436" y="14345"/>
                    <a:pt x="6480" y="14345"/>
                    <a:pt x="6480" y="14289"/>
                  </a:cubicBezTo>
                  <a:cubicBezTo>
                    <a:pt x="6524" y="14289"/>
                    <a:pt x="6568" y="14234"/>
                    <a:pt x="6612" y="14234"/>
                  </a:cubicBezTo>
                  <a:cubicBezTo>
                    <a:pt x="6612" y="14234"/>
                    <a:pt x="6656" y="14234"/>
                    <a:pt x="6656" y="14289"/>
                  </a:cubicBezTo>
                  <a:cubicBezTo>
                    <a:pt x="6700" y="14289"/>
                    <a:pt x="6700" y="14345"/>
                    <a:pt x="6744" y="14400"/>
                  </a:cubicBezTo>
                  <a:cubicBezTo>
                    <a:pt x="6744" y="14455"/>
                    <a:pt x="6789" y="14511"/>
                    <a:pt x="6833" y="14566"/>
                  </a:cubicBezTo>
                  <a:cubicBezTo>
                    <a:pt x="6877" y="14566"/>
                    <a:pt x="6877" y="14622"/>
                    <a:pt x="6921" y="14622"/>
                  </a:cubicBezTo>
                  <a:cubicBezTo>
                    <a:pt x="6965" y="14622"/>
                    <a:pt x="6965" y="14622"/>
                    <a:pt x="7009" y="14788"/>
                  </a:cubicBezTo>
                  <a:cubicBezTo>
                    <a:pt x="7053" y="14898"/>
                    <a:pt x="7009" y="15009"/>
                    <a:pt x="7009" y="15120"/>
                  </a:cubicBezTo>
                  <a:cubicBezTo>
                    <a:pt x="6965" y="15231"/>
                    <a:pt x="6965" y="15342"/>
                    <a:pt x="7009" y="15452"/>
                  </a:cubicBezTo>
                  <a:cubicBezTo>
                    <a:pt x="7009" y="15508"/>
                    <a:pt x="7053" y="15563"/>
                    <a:pt x="7097" y="15618"/>
                  </a:cubicBezTo>
                  <a:cubicBezTo>
                    <a:pt x="7185" y="15729"/>
                    <a:pt x="7273" y="15785"/>
                    <a:pt x="7273" y="15895"/>
                  </a:cubicBezTo>
                  <a:cubicBezTo>
                    <a:pt x="7273" y="16062"/>
                    <a:pt x="7229" y="16117"/>
                    <a:pt x="7185" y="16172"/>
                  </a:cubicBezTo>
                  <a:cubicBezTo>
                    <a:pt x="7141" y="16228"/>
                    <a:pt x="7097" y="16228"/>
                    <a:pt x="7097" y="16283"/>
                  </a:cubicBezTo>
                  <a:cubicBezTo>
                    <a:pt x="7009" y="16505"/>
                    <a:pt x="7141" y="16782"/>
                    <a:pt x="7229" y="17003"/>
                  </a:cubicBezTo>
                  <a:cubicBezTo>
                    <a:pt x="7229" y="17058"/>
                    <a:pt x="7229" y="17058"/>
                    <a:pt x="7229" y="17058"/>
                  </a:cubicBezTo>
                  <a:cubicBezTo>
                    <a:pt x="7273" y="17058"/>
                    <a:pt x="7273" y="17169"/>
                    <a:pt x="7318" y="17225"/>
                  </a:cubicBezTo>
                  <a:cubicBezTo>
                    <a:pt x="7406" y="17502"/>
                    <a:pt x="7494" y="17668"/>
                    <a:pt x="7538" y="17723"/>
                  </a:cubicBezTo>
                  <a:cubicBezTo>
                    <a:pt x="7582" y="17778"/>
                    <a:pt x="7626" y="17778"/>
                    <a:pt x="7714" y="17778"/>
                  </a:cubicBezTo>
                  <a:cubicBezTo>
                    <a:pt x="7758" y="17778"/>
                    <a:pt x="7802" y="17778"/>
                    <a:pt x="7891" y="17778"/>
                  </a:cubicBezTo>
                  <a:cubicBezTo>
                    <a:pt x="7935" y="17723"/>
                    <a:pt x="8023" y="17723"/>
                    <a:pt x="8067" y="17723"/>
                  </a:cubicBezTo>
                  <a:cubicBezTo>
                    <a:pt x="8155" y="17723"/>
                    <a:pt x="8243" y="17778"/>
                    <a:pt x="8331" y="17945"/>
                  </a:cubicBezTo>
                  <a:cubicBezTo>
                    <a:pt x="8420" y="18111"/>
                    <a:pt x="8376" y="18222"/>
                    <a:pt x="8287" y="18277"/>
                  </a:cubicBezTo>
                  <a:cubicBezTo>
                    <a:pt x="8243" y="18332"/>
                    <a:pt x="8243" y="18332"/>
                    <a:pt x="8243" y="18388"/>
                  </a:cubicBezTo>
                  <a:cubicBezTo>
                    <a:pt x="8067" y="18609"/>
                    <a:pt x="8067" y="19108"/>
                    <a:pt x="8067" y="19495"/>
                  </a:cubicBezTo>
                  <a:cubicBezTo>
                    <a:pt x="8067" y="19606"/>
                    <a:pt x="8067" y="19606"/>
                    <a:pt x="8067" y="19606"/>
                  </a:cubicBezTo>
                  <a:cubicBezTo>
                    <a:pt x="8067" y="19717"/>
                    <a:pt x="8023" y="19828"/>
                    <a:pt x="8023" y="19883"/>
                  </a:cubicBezTo>
                  <a:cubicBezTo>
                    <a:pt x="7979" y="20049"/>
                    <a:pt x="7935" y="20215"/>
                    <a:pt x="7979" y="20326"/>
                  </a:cubicBezTo>
                  <a:cubicBezTo>
                    <a:pt x="8023" y="20437"/>
                    <a:pt x="8111" y="20437"/>
                    <a:pt x="8199" y="20492"/>
                  </a:cubicBezTo>
                  <a:cubicBezTo>
                    <a:pt x="8287" y="20548"/>
                    <a:pt x="8376" y="20603"/>
                    <a:pt x="8420" y="20714"/>
                  </a:cubicBezTo>
                  <a:cubicBezTo>
                    <a:pt x="8464" y="20769"/>
                    <a:pt x="8464" y="20880"/>
                    <a:pt x="8464" y="20991"/>
                  </a:cubicBezTo>
                  <a:cubicBezTo>
                    <a:pt x="8464" y="21102"/>
                    <a:pt x="8464" y="21268"/>
                    <a:pt x="8508" y="21323"/>
                  </a:cubicBezTo>
                  <a:cubicBezTo>
                    <a:pt x="8596" y="21489"/>
                    <a:pt x="8728" y="21545"/>
                    <a:pt x="8904" y="21600"/>
                  </a:cubicBezTo>
                  <a:cubicBezTo>
                    <a:pt x="8949" y="21600"/>
                    <a:pt x="9037" y="21600"/>
                    <a:pt x="9081" y="21600"/>
                  </a:cubicBezTo>
                  <a:cubicBezTo>
                    <a:pt x="9257" y="21600"/>
                    <a:pt x="9433" y="21545"/>
                    <a:pt x="9522" y="21434"/>
                  </a:cubicBezTo>
                  <a:cubicBezTo>
                    <a:pt x="9566" y="21434"/>
                    <a:pt x="9610" y="21323"/>
                    <a:pt x="9654" y="21268"/>
                  </a:cubicBezTo>
                  <a:cubicBezTo>
                    <a:pt x="9698" y="21157"/>
                    <a:pt x="9786" y="21046"/>
                    <a:pt x="9874" y="21046"/>
                  </a:cubicBezTo>
                  <a:cubicBezTo>
                    <a:pt x="10007" y="20991"/>
                    <a:pt x="10095" y="20991"/>
                    <a:pt x="10183" y="20935"/>
                  </a:cubicBezTo>
                  <a:cubicBezTo>
                    <a:pt x="10271" y="20935"/>
                    <a:pt x="10359" y="20935"/>
                    <a:pt x="10447" y="20935"/>
                  </a:cubicBezTo>
                  <a:cubicBezTo>
                    <a:pt x="10668" y="20880"/>
                    <a:pt x="10932" y="20769"/>
                    <a:pt x="11197" y="20658"/>
                  </a:cubicBezTo>
                  <a:cubicBezTo>
                    <a:pt x="11549" y="20492"/>
                    <a:pt x="11946" y="20326"/>
                    <a:pt x="12343" y="20326"/>
                  </a:cubicBezTo>
                  <a:cubicBezTo>
                    <a:pt x="12563" y="20326"/>
                    <a:pt x="12696" y="20215"/>
                    <a:pt x="12872" y="20105"/>
                  </a:cubicBezTo>
                  <a:cubicBezTo>
                    <a:pt x="12916" y="20049"/>
                    <a:pt x="13004" y="19994"/>
                    <a:pt x="13092" y="19938"/>
                  </a:cubicBezTo>
                  <a:cubicBezTo>
                    <a:pt x="13224" y="19828"/>
                    <a:pt x="13357" y="19828"/>
                    <a:pt x="13489" y="19828"/>
                  </a:cubicBezTo>
                  <a:cubicBezTo>
                    <a:pt x="13533" y="19828"/>
                    <a:pt x="13577" y="19828"/>
                    <a:pt x="13621" y="19828"/>
                  </a:cubicBezTo>
                  <a:cubicBezTo>
                    <a:pt x="13665" y="19828"/>
                    <a:pt x="13709" y="19828"/>
                    <a:pt x="13753" y="19828"/>
                  </a:cubicBezTo>
                  <a:cubicBezTo>
                    <a:pt x="13798" y="19828"/>
                    <a:pt x="13842" y="19828"/>
                    <a:pt x="13886" y="19828"/>
                  </a:cubicBezTo>
                  <a:cubicBezTo>
                    <a:pt x="14018" y="19828"/>
                    <a:pt x="14018" y="19828"/>
                    <a:pt x="14018" y="19828"/>
                  </a:cubicBezTo>
                  <a:cubicBezTo>
                    <a:pt x="14106" y="19828"/>
                    <a:pt x="14194" y="19828"/>
                    <a:pt x="14238" y="19828"/>
                  </a:cubicBezTo>
                  <a:cubicBezTo>
                    <a:pt x="14282" y="19828"/>
                    <a:pt x="14327" y="19828"/>
                    <a:pt x="14371" y="19828"/>
                  </a:cubicBezTo>
                  <a:cubicBezTo>
                    <a:pt x="14415" y="19828"/>
                    <a:pt x="14415" y="19828"/>
                    <a:pt x="14459" y="19828"/>
                  </a:cubicBezTo>
                  <a:cubicBezTo>
                    <a:pt x="14547" y="19828"/>
                    <a:pt x="14591" y="19828"/>
                    <a:pt x="14679" y="19828"/>
                  </a:cubicBezTo>
                  <a:cubicBezTo>
                    <a:pt x="14679" y="19828"/>
                    <a:pt x="14723" y="19828"/>
                    <a:pt x="14767" y="19828"/>
                  </a:cubicBezTo>
                  <a:cubicBezTo>
                    <a:pt x="14944" y="19828"/>
                    <a:pt x="15076" y="19717"/>
                    <a:pt x="15252" y="19606"/>
                  </a:cubicBezTo>
                  <a:cubicBezTo>
                    <a:pt x="15340" y="19551"/>
                    <a:pt x="15429" y="19495"/>
                    <a:pt x="15517" y="19495"/>
                  </a:cubicBezTo>
                  <a:cubicBezTo>
                    <a:pt x="15561" y="19440"/>
                    <a:pt x="15605" y="19440"/>
                    <a:pt x="15649" y="19385"/>
                  </a:cubicBezTo>
                  <a:cubicBezTo>
                    <a:pt x="15869" y="19329"/>
                    <a:pt x="16002" y="19274"/>
                    <a:pt x="16090" y="18997"/>
                  </a:cubicBezTo>
                  <a:cubicBezTo>
                    <a:pt x="16134" y="18775"/>
                    <a:pt x="16222" y="18609"/>
                    <a:pt x="16266" y="18443"/>
                  </a:cubicBezTo>
                  <a:cubicBezTo>
                    <a:pt x="16310" y="18277"/>
                    <a:pt x="16354" y="18166"/>
                    <a:pt x="16398" y="18000"/>
                  </a:cubicBezTo>
                  <a:cubicBezTo>
                    <a:pt x="16487" y="17668"/>
                    <a:pt x="16663" y="17446"/>
                    <a:pt x="16795" y="17225"/>
                  </a:cubicBezTo>
                  <a:cubicBezTo>
                    <a:pt x="16883" y="17169"/>
                    <a:pt x="16883" y="17169"/>
                    <a:pt x="16883" y="17169"/>
                  </a:cubicBezTo>
                  <a:cubicBezTo>
                    <a:pt x="16927" y="17058"/>
                    <a:pt x="17016" y="16948"/>
                    <a:pt x="17060" y="16892"/>
                  </a:cubicBezTo>
                  <a:cubicBezTo>
                    <a:pt x="17104" y="16892"/>
                    <a:pt x="17104" y="16892"/>
                    <a:pt x="17104" y="16892"/>
                  </a:cubicBezTo>
                  <a:cubicBezTo>
                    <a:pt x="17148" y="16615"/>
                    <a:pt x="17148" y="16615"/>
                    <a:pt x="17148" y="16615"/>
                  </a:cubicBezTo>
                  <a:cubicBezTo>
                    <a:pt x="17148" y="16505"/>
                    <a:pt x="17192" y="16394"/>
                    <a:pt x="17192" y="16338"/>
                  </a:cubicBezTo>
                  <a:cubicBezTo>
                    <a:pt x="17192" y="16283"/>
                    <a:pt x="17192" y="16228"/>
                    <a:pt x="17192" y="16117"/>
                  </a:cubicBezTo>
                  <a:cubicBezTo>
                    <a:pt x="17192" y="16006"/>
                    <a:pt x="17192" y="15840"/>
                    <a:pt x="17280" y="15674"/>
                  </a:cubicBezTo>
                  <a:cubicBezTo>
                    <a:pt x="17368" y="15508"/>
                    <a:pt x="17500" y="15397"/>
                    <a:pt x="17677" y="15397"/>
                  </a:cubicBezTo>
                  <a:cubicBezTo>
                    <a:pt x="17721" y="15397"/>
                    <a:pt x="17721" y="15397"/>
                    <a:pt x="17721" y="15397"/>
                  </a:cubicBezTo>
                  <a:cubicBezTo>
                    <a:pt x="17897" y="15397"/>
                    <a:pt x="17985" y="15397"/>
                    <a:pt x="18073" y="15231"/>
                  </a:cubicBezTo>
                  <a:cubicBezTo>
                    <a:pt x="18118" y="15175"/>
                    <a:pt x="18162" y="15120"/>
                    <a:pt x="18206" y="15065"/>
                  </a:cubicBezTo>
                  <a:cubicBezTo>
                    <a:pt x="18250" y="14954"/>
                    <a:pt x="18294" y="14843"/>
                    <a:pt x="18382" y="14788"/>
                  </a:cubicBezTo>
                  <a:cubicBezTo>
                    <a:pt x="18514" y="14677"/>
                    <a:pt x="18514" y="14511"/>
                    <a:pt x="18558" y="14400"/>
                  </a:cubicBezTo>
                  <a:cubicBezTo>
                    <a:pt x="18558" y="14345"/>
                    <a:pt x="18602" y="14289"/>
                    <a:pt x="18602" y="14178"/>
                  </a:cubicBezTo>
                  <a:cubicBezTo>
                    <a:pt x="18647" y="14012"/>
                    <a:pt x="18735" y="13902"/>
                    <a:pt x="18823" y="13791"/>
                  </a:cubicBezTo>
                  <a:cubicBezTo>
                    <a:pt x="18955" y="13625"/>
                    <a:pt x="19043" y="13458"/>
                    <a:pt x="19043" y="13237"/>
                  </a:cubicBezTo>
                  <a:cubicBezTo>
                    <a:pt x="19043" y="13126"/>
                    <a:pt x="19043" y="12738"/>
                    <a:pt x="18955" y="12572"/>
                  </a:cubicBezTo>
                  <a:cubicBezTo>
                    <a:pt x="18955" y="12462"/>
                    <a:pt x="18955" y="12462"/>
                    <a:pt x="18955" y="12462"/>
                  </a:cubicBezTo>
                  <a:cubicBezTo>
                    <a:pt x="18867" y="12295"/>
                    <a:pt x="18779" y="12129"/>
                    <a:pt x="18647" y="12018"/>
                  </a:cubicBezTo>
                  <a:cubicBezTo>
                    <a:pt x="18647" y="11963"/>
                    <a:pt x="18647" y="11963"/>
                    <a:pt x="18691" y="11963"/>
                  </a:cubicBezTo>
                  <a:cubicBezTo>
                    <a:pt x="18691" y="11908"/>
                    <a:pt x="18691" y="11908"/>
                    <a:pt x="18735" y="11908"/>
                  </a:cubicBezTo>
                  <a:cubicBezTo>
                    <a:pt x="18779" y="11908"/>
                    <a:pt x="18867" y="11963"/>
                    <a:pt x="18911" y="11963"/>
                  </a:cubicBezTo>
                  <a:cubicBezTo>
                    <a:pt x="19043" y="12018"/>
                    <a:pt x="19043" y="12018"/>
                    <a:pt x="19087" y="12018"/>
                  </a:cubicBezTo>
                  <a:lnTo>
                    <a:pt x="19087" y="12018"/>
                  </a:lnTo>
                  <a:lnTo>
                    <a:pt x="19131" y="12018"/>
                  </a:lnTo>
                  <a:cubicBezTo>
                    <a:pt x="19396" y="12018"/>
                    <a:pt x="19396" y="12018"/>
                    <a:pt x="19396" y="12018"/>
                  </a:cubicBezTo>
                  <a:cubicBezTo>
                    <a:pt x="19176" y="11797"/>
                    <a:pt x="19176" y="11797"/>
                    <a:pt x="19176" y="11797"/>
                  </a:cubicBezTo>
                  <a:cubicBezTo>
                    <a:pt x="19131" y="11797"/>
                    <a:pt x="19087" y="11742"/>
                    <a:pt x="19087" y="11686"/>
                  </a:cubicBezTo>
                  <a:cubicBezTo>
                    <a:pt x="19043" y="11631"/>
                    <a:pt x="18999" y="11575"/>
                    <a:pt x="18955" y="11520"/>
                  </a:cubicBezTo>
                  <a:cubicBezTo>
                    <a:pt x="18955" y="11409"/>
                    <a:pt x="18955" y="11298"/>
                    <a:pt x="18999" y="11243"/>
                  </a:cubicBezTo>
                  <a:cubicBezTo>
                    <a:pt x="18999" y="11188"/>
                    <a:pt x="18999" y="11188"/>
                    <a:pt x="18999" y="11132"/>
                  </a:cubicBezTo>
                  <a:cubicBezTo>
                    <a:pt x="18999" y="11077"/>
                    <a:pt x="18999" y="11022"/>
                    <a:pt x="18999" y="11022"/>
                  </a:cubicBezTo>
                  <a:lnTo>
                    <a:pt x="18999" y="11022"/>
                  </a:lnTo>
                  <a:cubicBezTo>
                    <a:pt x="18999" y="10966"/>
                    <a:pt x="18999" y="10966"/>
                    <a:pt x="18999" y="10966"/>
                  </a:cubicBezTo>
                  <a:cubicBezTo>
                    <a:pt x="18999" y="10966"/>
                    <a:pt x="18999" y="10966"/>
                    <a:pt x="18955" y="10966"/>
                  </a:cubicBezTo>
                  <a:cubicBezTo>
                    <a:pt x="18955" y="10911"/>
                    <a:pt x="18955" y="10911"/>
                    <a:pt x="18911" y="10855"/>
                  </a:cubicBezTo>
                  <a:cubicBezTo>
                    <a:pt x="18911" y="10855"/>
                    <a:pt x="18779" y="10634"/>
                    <a:pt x="18867" y="10523"/>
                  </a:cubicBezTo>
                  <a:cubicBezTo>
                    <a:pt x="18867" y="10468"/>
                    <a:pt x="18955" y="10412"/>
                    <a:pt x="18999" y="10412"/>
                  </a:cubicBezTo>
                  <a:cubicBezTo>
                    <a:pt x="19043" y="10412"/>
                    <a:pt x="19087" y="10357"/>
                    <a:pt x="19087" y="10357"/>
                  </a:cubicBezTo>
                  <a:cubicBezTo>
                    <a:pt x="19176" y="10302"/>
                    <a:pt x="19264" y="10191"/>
                    <a:pt x="19308" y="10080"/>
                  </a:cubicBezTo>
                  <a:cubicBezTo>
                    <a:pt x="19308" y="10025"/>
                    <a:pt x="19308" y="10025"/>
                    <a:pt x="19308" y="10025"/>
                  </a:cubicBezTo>
                  <a:cubicBezTo>
                    <a:pt x="19352" y="9969"/>
                    <a:pt x="19352" y="9914"/>
                    <a:pt x="19396" y="9914"/>
                  </a:cubicBezTo>
                  <a:lnTo>
                    <a:pt x="19396" y="9914"/>
                  </a:lnTo>
                  <a:cubicBezTo>
                    <a:pt x="19440" y="9914"/>
                    <a:pt x="19440" y="9914"/>
                    <a:pt x="19484" y="9914"/>
                  </a:cubicBezTo>
                  <a:lnTo>
                    <a:pt x="19484" y="9914"/>
                  </a:lnTo>
                  <a:cubicBezTo>
                    <a:pt x="19528" y="9969"/>
                    <a:pt x="19572" y="9969"/>
                    <a:pt x="19616" y="9969"/>
                  </a:cubicBezTo>
                  <a:lnTo>
                    <a:pt x="19660" y="9969"/>
                  </a:lnTo>
                  <a:cubicBezTo>
                    <a:pt x="19704" y="9969"/>
                    <a:pt x="19749" y="9914"/>
                    <a:pt x="19837" y="9858"/>
                  </a:cubicBezTo>
                  <a:cubicBezTo>
                    <a:pt x="19881" y="9803"/>
                    <a:pt x="19881" y="9803"/>
                    <a:pt x="19881" y="9803"/>
                  </a:cubicBezTo>
                  <a:cubicBezTo>
                    <a:pt x="19925" y="9803"/>
                    <a:pt x="19925" y="9748"/>
                    <a:pt x="19969" y="9748"/>
                  </a:cubicBezTo>
                  <a:cubicBezTo>
                    <a:pt x="20013" y="9692"/>
                    <a:pt x="20057" y="9692"/>
                    <a:pt x="20057" y="9692"/>
                  </a:cubicBezTo>
                  <a:cubicBezTo>
                    <a:pt x="20101" y="9692"/>
                    <a:pt x="20101" y="9692"/>
                    <a:pt x="20101" y="9692"/>
                  </a:cubicBezTo>
                  <a:cubicBezTo>
                    <a:pt x="20145" y="9692"/>
                    <a:pt x="20145" y="9692"/>
                    <a:pt x="20145" y="9692"/>
                  </a:cubicBezTo>
                  <a:cubicBezTo>
                    <a:pt x="20189" y="9692"/>
                    <a:pt x="20233" y="9748"/>
                    <a:pt x="20278" y="9748"/>
                  </a:cubicBezTo>
                  <a:cubicBezTo>
                    <a:pt x="20322" y="9803"/>
                    <a:pt x="20322" y="9803"/>
                    <a:pt x="20366" y="9803"/>
                  </a:cubicBezTo>
                  <a:cubicBezTo>
                    <a:pt x="20410" y="9858"/>
                    <a:pt x="20454" y="9858"/>
                    <a:pt x="20498" y="9914"/>
                  </a:cubicBezTo>
                  <a:cubicBezTo>
                    <a:pt x="20586" y="9969"/>
                    <a:pt x="20586" y="9969"/>
                    <a:pt x="20586" y="9969"/>
                  </a:cubicBezTo>
                  <a:cubicBezTo>
                    <a:pt x="20630" y="9858"/>
                    <a:pt x="20630" y="9858"/>
                    <a:pt x="20630" y="9858"/>
                  </a:cubicBezTo>
                  <a:cubicBezTo>
                    <a:pt x="20630" y="9858"/>
                    <a:pt x="20630" y="9858"/>
                    <a:pt x="20674" y="9803"/>
                  </a:cubicBezTo>
                  <a:cubicBezTo>
                    <a:pt x="20674" y="9748"/>
                    <a:pt x="20718" y="9692"/>
                    <a:pt x="20718" y="9637"/>
                  </a:cubicBezTo>
                  <a:cubicBezTo>
                    <a:pt x="20674" y="9526"/>
                    <a:pt x="20630" y="9415"/>
                    <a:pt x="20542" y="9360"/>
                  </a:cubicBezTo>
                  <a:cubicBezTo>
                    <a:pt x="20454" y="9194"/>
                    <a:pt x="20454" y="9194"/>
                    <a:pt x="20454" y="9194"/>
                  </a:cubicBezTo>
                  <a:cubicBezTo>
                    <a:pt x="20278" y="8972"/>
                    <a:pt x="20145" y="8806"/>
                    <a:pt x="20101" y="8474"/>
                  </a:cubicBezTo>
                  <a:cubicBezTo>
                    <a:pt x="20057" y="8252"/>
                    <a:pt x="19969" y="7865"/>
                    <a:pt x="20057" y="7532"/>
                  </a:cubicBezTo>
                  <a:cubicBezTo>
                    <a:pt x="20101" y="7366"/>
                    <a:pt x="20233" y="7311"/>
                    <a:pt x="20366" y="7255"/>
                  </a:cubicBezTo>
                  <a:cubicBezTo>
                    <a:pt x="20498" y="7200"/>
                    <a:pt x="20630" y="7145"/>
                    <a:pt x="20674" y="6978"/>
                  </a:cubicBezTo>
                  <a:cubicBezTo>
                    <a:pt x="20674" y="6923"/>
                    <a:pt x="20674" y="6868"/>
                    <a:pt x="20674" y="6757"/>
                  </a:cubicBezTo>
                  <a:cubicBezTo>
                    <a:pt x="20674" y="6702"/>
                    <a:pt x="20718" y="6591"/>
                    <a:pt x="20718" y="6480"/>
                  </a:cubicBezTo>
                  <a:cubicBezTo>
                    <a:pt x="20807" y="6369"/>
                    <a:pt x="20895" y="6314"/>
                    <a:pt x="20983" y="6203"/>
                  </a:cubicBezTo>
                  <a:cubicBezTo>
                    <a:pt x="21027" y="6203"/>
                    <a:pt x="21027" y="6203"/>
                    <a:pt x="21071" y="6148"/>
                  </a:cubicBezTo>
                  <a:cubicBezTo>
                    <a:pt x="21291" y="5982"/>
                    <a:pt x="21468" y="5649"/>
                    <a:pt x="21512" y="5317"/>
                  </a:cubicBezTo>
                  <a:cubicBezTo>
                    <a:pt x="21600" y="4985"/>
                    <a:pt x="21291" y="4818"/>
                    <a:pt x="21071" y="4708"/>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8" name="Shape 937"/>
            <p:cNvSpPr/>
            <p:nvPr/>
          </p:nvSpPr>
          <p:spPr>
            <a:xfrm>
              <a:off x="6249404" y="1774814"/>
              <a:ext cx="1261432" cy="1716814"/>
            </a:xfrm>
            <a:custGeom>
              <a:avLst/>
              <a:gdLst/>
              <a:ahLst/>
              <a:cxnLst>
                <a:cxn ang="0">
                  <a:pos x="wd2" y="hd2"/>
                </a:cxn>
                <a:cxn ang="5400000">
                  <a:pos x="wd2" y="hd2"/>
                </a:cxn>
                <a:cxn ang="10800000">
                  <a:pos x="wd2" y="hd2"/>
                </a:cxn>
                <a:cxn ang="16200000">
                  <a:pos x="wd2" y="hd2"/>
                </a:cxn>
              </a:cxnLst>
              <a:rect l="0" t="0" r="r" b="b"/>
              <a:pathLst>
                <a:path w="21507" h="21600" extrusionOk="0">
                  <a:moveTo>
                    <a:pt x="21347" y="11453"/>
                  </a:moveTo>
                  <a:cubicBezTo>
                    <a:pt x="21516" y="11275"/>
                    <a:pt x="21600" y="11097"/>
                    <a:pt x="21347" y="10919"/>
                  </a:cubicBezTo>
                  <a:cubicBezTo>
                    <a:pt x="21262" y="10859"/>
                    <a:pt x="21178" y="10800"/>
                    <a:pt x="21009" y="10800"/>
                  </a:cubicBezTo>
                  <a:cubicBezTo>
                    <a:pt x="20841" y="10800"/>
                    <a:pt x="20756" y="10800"/>
                    <a:pt x="20672" y="10741"/>
                  </a:cubicBezTo>
                  <a:cubicBezTo>
                    <a:pt x="20250" y="10503"/>
                    <a:pt x="20250" y="10147"/>
                    <a:pt x="20166" y="9851"/>
                  </a:cubicBezTo>
                  <a:cubicBezTo>
                    <a:pt x="20166" y="9732"/>
                    <a:pt x="20166" y="9613"/>
                    <a:pt x="20081" y="9554"/>
                  </a:cubicBezTo>
                  <a:cubicBezTo>
                    <a:pt x="20081" y="9435"/>
                    <a:pt x="20081" y="9376"/>
                    <a:pt x="19997" y="9316"/>
                  </a:cubicBezTo>
                  <a:cubicBezTo>
                    <a:pt x="19913" y="9198"/>
                    <a:pt x="19913" y="9138"/>
                    <a:pt x="19913" y="8960"/>
                  </a:cubicBezTo>
                  <a:cubicBezTo>
                    <a:pt x="19913" y="8842"/>
                    <a:pt x="19913" y="8723"/>
                    <a:pt x="19913" y="8604"/>
                  </a:cubicBezTo>
                  <a:cubicBezTo>
                    <a:pt x="19913" y="8486"/>
                    <a:pt x="19913" y="8367"/>
                    <a:pt x="19913" y="8248"/>
                  </a:cubicBezTo>
                  <a:cubicBezTo>
                    <a:pt x="19913" y="8130"/>
                    <a:pt x="19913" y="7062"/>
                    <a:pt x="19406" y="7062"/>
                  </a:cubicBezTo>
                  <a:cubicBezTo>
                    <a:pt x="19322" y="6884"/>
                    <a:pt x="19322" y="6765"/>
                    <a:pt x="19322" y="6587"/>
                  </a:cubicBezTo>
                  <a:cubicBezTo>
                    <a:pt x="19322" y="6587"/>
                    <a:pt x="19322" y="6527"/>
                    <a:pt x="19322" y="6468"/>
                  </a:cubicBezTo>
                  <a:cubicBezTo>
                    <a:pt x="19322" y="6349"/>
                    <a:pt x="19237" y="6231"/>
                    <a:pt x="19153" y="6112"/>
                  </a:cubicBezTo>
                  <a:cubicBezTo>
                    <a:pt x="19069" y="6053"/>
                    <a:pt x="19069" y="5993"/>
                    <a:pt x="18984" y="5934"/>
                  </a:cubicBezTo>
                  <a:cubicBezTo>
                    <a:pt x="18900" y="5756"/>
                    <a:pt x="18900" y="5519"/>
                    <a:pt x="18900" y="5341"/>
                  </a:cubicBezTo>
                  <a:cubicBezTo>
                    <a:pt x="18816" y="5222"/>
                    <a:pt x="18816" y="5222"/>
                    <a:pt x="18816" y="5222"/>
                  </a:cubicBezTo>
                  <a:cubicBezTo>
                    <a:pt x="18816" y="4985"/>
                    <a:pt x="18816" y="4807"/>
                    <a:pt x="19069" y="4569"/>
                  </a:cubicBezTo>
                  <a:cubicBezTo>
                    <a:pt x="19237" y="4273"/>
                    <a:pt x="19237" y="4213"/>
                    <a:pt x="19153" y="3916"/>
                  </a:cubicBezTo>
                  <a:cubicBezTo>
                    <a:pt x="19069" y="3857"/>
                    <a:pt x="19069" y="3738"/>
                    <a:pt x="19069" y="3620"/>
                  </a:cubicBezTo>
                  <a:cubicBezTo>
                    <a:pt x="18984" y="3501"/>
                    <a:pt x="18984" y="3442"/>
                    <a:pt x="18900" y="3323"/>
                  </a:cubicBezTo>
                  <a:cubicBezTo>
                    <a:pt x="18900" y="3204"/>
                    <a:pt x="18816" y="3086"/>
                    <a:pt x="18731" y="3026"/>
                  </a:cubicBezTo>
                  <a:cubicBezTo>
                    <a:pt x="18647" y="2967"/>
                    <a:pt x="18562" y="2848"/>
                    <a:pt x="18562" y="2789"/>
                  </a:cubicBezTo>
                  <a:cubicBezTo>
                    <a:pt x="18478" y="2670"/>
                    <a:pt x="18478" y="2552"/>
                    <a:pt x="18394" y="2492"/>
                  </a:cubicBezTo>
                  <a:cubicBezTo>
                    <a:pt x="18394" y="2374"/>
                    <a:pt x="18309" y="2255"/>
                    <a:pt x="18225" y="2136"/>
                  </a:cubicBezTo>
                  <a:cubicBezTo>
                    <a:pt x="18141" y="1899"/>
                    <a:pt x="18056" y="1721"/>
                    <a:pt x="18141" y="1484"/>
                  </a:cubicBezTo>
                  <a:cubicBezTo>
                    <a:pt x="18225" y="1305"/>
                    <a:pt x="18309" y="1187"/>
                    <a:pt x="18478" y="1068"/>
                  </a:cubicBezTo>
                  <a:cubicBezTo>
                    <a:pt x="18478" y="1068"/>
                    <a:pt x="18562" y="1009"/>
                    <a:pt x="18647" y="949"/>
                  </a:cubicBezTo>
                  <a:cubicBezTo>
                    <a:pt x="18816" y="771"/>
                    <a:pt x="18731" y="653"/>
                    <a:pt x="18647" y="475"/>
                  </a:cubicBezTo>
                  <a:cubicBezTo>
                    <a:pt x="18647" y="415"/>
                    <a:pt x="18647" y="415"/>
                    <a:pt x="18647" y="415"/>
                  </a:cubicBezTo>
                  <a:cubicBezTo>
                    <a:pt x="18647" y="356"/>
                    <a:pt x="18647" y="356"/>
                    <a:pt x="18647" y="356"/>
                  </a:cubicBezTo>
                  <a:cubicBezTo>
                    <a:pt x="18562" y="356"/>
                    <a:pt x="18562" y="356"/>
                    <a:pt x="18562" y="356"/>
                  </a:cubicBezTo>
                  <a:cubicBezTo>
                    <a:pt x="18478" y="356"/>
                    <a:pt x="18478" y="356"/>
                    <a:pt x="18478" y="356"/>
                  </a:cubicBezTo>
                  <a:cubicBezTo>
                    <a:pt x="18309" y="297"/>
                    <a:pt x="18225" y="297"/>
                    <a:pt x="18141" y="297"/>
                  </a:cubicBezTo>
                  <a:cubicBezTo>
                    <a:pt x="17803" y="297"/>
                    <a:pt x="17550" y="297"/>
                    <a:pt x="17297" y="178"/>
                  </a:cubicBezTo>
                  <a:cubicBezTo>
                    <a:pt x="16875" y="0"/>
                    <a:pt x="16875" y="0"/>
                    <a:pt x="16875" y="0"/>
                  </a:cubicBezTo>
                  <a:cubicBezTo>
                    <a:pt x="16875" y="237"/>
                    <a:pt x="16875" y="237"/>
                    <a:pt x="16875" y="237"/>
                  </a:cubicBezTo>
                  <a:cubicBezTo>
                    <a:pt x="16875" y="534"/>
                    <a:pt x="16453" y="771"/>
                    <a:pt x="16116" y="1009"/>
                  </a:cubicBezTo>
                  <a:cubicBezTo>
                    <a:pt x="16031" y="1068"/>
                    <a:pt x="16031" y="1068"/>
                    <a:pt x="16031" y="1068"/>
                  </a:cubicBezTo>
                  <a:cubicBezTo>
                    <a:pt x="15863" y="1187"/>
                    <a:pt x="15694" y="1246"/>
                    <a:pt x="15609" y="1365"/>
                  </a:cubicBezTo>
                  <a:cubicBezTo>
                    <a:pt x="15272" y="1602"/>
                    <a:pt x="15019" y="1780"/>
                    <a:pt x="14428" y="1840"/>
                  </a:cubicBezTo>
                  <a:cubicBezTo>
                    <a:pt x="14006" y="1840"/>
                    <a:pt x="13753" y="1958"/>
                    <a:pt x="13584" y="2077"/>
                  </a:cubicBezTo>
                  <a:cubicBezTo>
                    <a:pt x="13331" y="2196"/>
                    <a:pt x="13331" y="2374"/>
                    <a:pt x="13331" y="2492"/>
                  </a:cubicBezTo>
                  <a:cubicBezTo>
                    <a:pt x="13331" y="2552"/>
                    <a:pt x="13247" y="2611"/>
                    <a:pt x="13247" y="2730"/>
                  </a:cubicBezTo>
                  <a:cubicBezTo>
                    <a:pt x="13163" y="2908"/>
                    <a:pt x="12741" y="3204"/>
                    <a:pt x="12487" y="3442"/>
                  </a:cubicBezTo>
                  <a:cubicBezTo>
                    <a:pt x="12403" y="3501"/>
                    <a:pt x="12403" y="3501"/>
                    <a:pt x="12403" y="3501"/>
                  </a:cubicBezTo>
                  <a:cubicBezTo>
                    <a:pt x="12403" y="3560"/>
                    <a:pt x="12319" y="3560"/>
                    <a:pt x="12234" y="3620"/>
                  </a:cubicBezTo>
                  <a:cubicBezTo>
                    <a:pt x="12234" y="3620"/>
                    <a:pt x="12150" y="3679"/>
                    <a:pt x="12066" y="3738"/>
                  </a:cubicBezTo>
                  <a:cubicBezTo>
                    <a:pt x="11981" y="3916"/>
                    <a:pt x="12066" y="4035"/>
                    <a:pt x="12234" y="4213"/>
                  </a:cubicBezTo>
                  <a:cubicBezTo>
                    <a:pt x="12319" y="4273"/>
                    <a:pt x="12319" y="4391"/>
                    <a:pt x="12403" y="4510"/>
                  </a:cubicBezTo>
                  <a:cubicBezTo>
                    <a:pt x="12403" y="4688"/>
                    <a:pt x="12403" y="4925"/>
                    <a:pt x="12319" y="5103"/>
                  </a:cubicBezTo>
                  <a:cubicBezTo>
                    <a:pt x="12319" y="5163"/>
                    <a:pt x="12319" y="5222"/>
                    <a:pt x="12319" y="5281"/>
                  </a:cubicBezTo>
                  <a:cubicBezTo>
                    <a:pt x="12234" y="5519"/>
                    <a:pt x="12403" y="5697"/>
                    <a:pt x="12487" y="5934"/>
                  </a:cubicBezTo>
                  <a:cubicBezTo>
                    <a:pt x="12656" y="6231"/>
                    <a:pt x="12741" y="6468"/>
                    <a:pt x="12656" y="6705"/>
                  </a:cubicBezTo>
                  <a:cubicBezTo>
                    <a:pt x="12572" y="6824"/>
                    <a:pt x="12487" y="6943"/>
                    <a:pt x="12319" y="7002"/>
                  </a:cubicBezTo>
                  <a:cubicBezTo>
                    <a:pt x="12234" y="7062"/>
                    <a:pt x="12150" y="7121"/>
                    <a:pt x="12066" y="7180"/>
                  </a:cubicBezTo>
                  <a:cubicBezTo>
                    <a:pt x="11813" y="7299"/>
                    <a:pt x="11559" y="7536"/>
                    <a:pt x="11475" y="7714"/>
                  </a:cubicBezTo>
                  <a:cubicBezTo>
                    <a:pt x="11391" y="7952"/>
                    <a:pt x="11391" y="8308"/>
                    <a:pt x="11391" y="8486"/>
                  </a:cubicBezTo>
                  <a:cubicBezTo>
                    <a:pt x="11475" y="8723"/>
                    <a:pt x="11644" y="8782"/>
                    <a:pt x="11813" y="8901"/>
                  </a:cubicBezTo>
                  <a:cubicBezTo>
                    <a:pt x="11897" y="8901"/>
                    <a:pt x="11897" y="8901"/>
                    <a:pt x="11981" y="8960"/>
                  </a:cubicBezTo>
                  <a:cubicBezTo>
                    <a:pt x="12656" y="9257"/>
                    <a:pt x="12319" y="9851"/>
                    <a:pt x="12150" y="10266"/>
                  </a:cubicBezTo>
                  <a:cubicBezTo>
                    <a:pt x="11981" y="10622"/>
                    <a:pt x="11728" y="10681"/>
                    <a:pt x="11475" y="10681"/>
                  </a:cubicBezTo>
                  <a:cubicBezTo>
                    <a:pt x="11391" y="10681"/>
                    <a:pt x="11306" y="10681"/>
                    <a:pt x="11222" y="10681"/>
                  </a:cubicBezTo>
                  <a:cubicBezTo>
                    <a:pt x="11138" y="10681"/>
                    <a:pt x="11053" y="10681"/>
                    <a:pt x="11053" y="10622"/>
                  </a:cubicBezTo>
                  <a:cubicBezTo>
                    <a:pt x="10884" y="10622"/>
                    <a:pt x="10716" y="10622"/>
                    <a:pt x="10631" y="10622"/>
                  </a:cubicBezTo>
                  <a:cubicBezTo>
                    <a:pt x="10462" y="10622"/>
                    <a:pt x="10378" y="10622"/>
                    <a:pt x="10294" y="10681"/>
                  </a:cubicBezTo>
                  <a:cubicBezTo>
                    <a:pt x="10125" y="10681"/>
                    <a:pt x="10041" y="10741"/>
                    <a:pt x="9956" y="10741"/>
                  </a:cubicBezTo>
                  <a:cubicBezTo>
                    <a:pt x="9788" y="10741"/>
                    <a:pt x="9619" y="10681"/>
                    <a:pt x="9534" y="10622"/>
                  </a:cubicBezTo>
                  <a:cubicBezTo>
                    <a:pt x="9366" y="10563"/>
                    <a:pt x="9281" y="10563"/>
                    <a:pt x="9112" y="10503"/>
                  </a:cubicBezTo>
                  <a:cubicBezTo>
                    <a:pt x="9028" y="10503"/>
                    <a:pt x="8944" y="10503"/>
                    <a:pt x="8859" y="10503"/>
                  </a:cubicBezTo>
                  <a:cubicBezTo>
                    <a:pt x="8691" y="10503"/>
                    <a:pt x="8522" y="10563"/>
                    <a:pt x="8269" y="10563"/>
                  </a:cubicBezTo>
                  <a:cubicBezTo>
                    <a:pt x="7763" y="10741"/>
                    <a:pt x="7256" y="10978"/>
                    <a:pt x="6834" y="11275"/>
                  </a:cubicBezTo>
                  <a:cubicBezTo>
                    <a:pt x="6750" y="11275"/>
                    <a:pt x="6750" y="11275"/>
                    <a:pt x="6750" y="11275"/>
                  </a:cubicBezTo>
                  <a:cubicBezTo>
                    <a:pt x="5738" y="11927"/>
                    <a:pt x="4472" y="12402"/>
                    <a:pt x="3375" y="12580"/>
                  </a:cubicBezTo>
                  <a:cubicBezTo>
                    <a:pt x="2700" y="12699"/>
                    <a:pt x="2278" y="12818"/>
                    <a:pt x="2025" y="13292"/>
                  </a:cubicBezTo>
                  <a:cubicBezTo>
                    <a:pt x="1941" y="13470"/>
                    <a:pt x="1856" y="13648"/>
                    <a:pt x="1772" y="13826"/>
                  </a:cubicBezTo>
                  <a:cubicBezTo>
                    <a:pt x="1688" y="14064"/>
                    <a:pt x="1603" y="14360"/>
                    <a:pt x="1434" y="14598"/>
                  </a:cubicBezTo>
                  <a:cubicBezTo>
                    <a:pt x="1266" y="14716"/>
                    <a:pt x="1181" y="14835"/>
                    <a:pt x="1097" y="15013"/>
                  </a:cubicBezTo>
                  <a:cubicBezTo>
                    <a:pt x="591" y="15666"/>
                    <a:pt x="169" y="16259"/>
                    <a:pt x="422" y="17149"/>
                  </a:cubicBezTo>
                  <a:cubicBezTo>
                    <a:pt x="591" y="17446"/>
                    <a:pt x="675" y="17802"/>
                    <a:pt x="675" y="18099"/>
                  </a:cubicBezTo>
                  <a:cubicBezTo>
                    <a:pt x="591" y="18633"/>
                    <a:pt x="422" y="18989"/>
                    <a:pt x="253" y="19464"/>
                  </a:cubicBezTo>
                  <a:cubicBezTo>
                    <a:pt x="169" y="19523"/>
                    <a:pt x="169" y="19642"/>
                    <a:pt x="84" y="19701"/>
                  </a:cubicBezTo>
                  <a:cubicBezTo>
                    <a:pt x="0" y="19938"/>
                    <a:pt x="0" y="19938"/>
                    <a:pt x="0" y="19938"/>
                  </a:cubicBezTo>
                  <a:cubicBezTo>
                    <a:pt x="84" y="19938"/>
                    <a:pt x="84" y="19938"/>
                    <a:pt x="84" y="19938"/>
                  </a:cubicBezTo>
                  <a:cubicBezTo>
                    <a:pt x="169" y="19998"/>
                    <a:pt x="253" y="19998"/>
                    <a:pt x="422" y="19998"/>
                  </a:cubicBezTo>
                  <a:lnTo>
                    <a:pt x="422" y="19998"/>
                  </a:lnTo>
                  <a:cubicBezTo>
                    <a:pt x="506" y="19998"/>
                    <a:pt x="506" y="19998"/>
                    <a:pt x="591" y="19998"/>
                  </a:cubicBezTo>
                  <a:cubicBezTo>
                    <a:pt x="675" y="19998"/>
                    <a:pt x="675" y="19998"/>
                    <a:pt x="675" y="19998"/>
                  </a:cubicBezTo>
                  <a:lnTo>
                    <a:pt x="675" y="19998"/>
                  </a:lnTo>
                  <a:cubicBezTo>
                    <a:pt x="759" y="19998"/>
                    <a:pt x="759" y="19998"/>
                    <a:pt x="759" y="19998"/>
                  </a:cubicBezTo>
                  <a:lnTo>
                    <a:pt x="759" y="19998"/>
                  </a:lnTo>
                  <a:cubicBezTo>
                    <a:pt x="928" y="19998"/>
                    <a:pt x="1013" y="19998"/>
                    <a:pt x="1097" y="19998"/>
                  </a:cubicBezTo>
                  <a:cubicBezTo>
                    <a:pt x="1181" y="19998"/>
                    <a:pt x="1350" y="19998"/>
                    <a:pt x="1350" y="19998"/>
                  </a:cubicBezTo>
                  <a:cubicBezTo>
                    <a:pt x="1519" y="20057"/>
                    <a:pt x="1688" y="20295"/>
                    <a:pt x="1772" y="20413"/>
                  </a:cubicBezTo>
                  <a:lnTo>
                    <a:pt x="1772" y="20413"/>
                  </a:lnTo>
                  <a:cubicBezTo>
                    <a:pt x="1856" y="20532"/>
                    <a:pt x="1856" y="20591"/>
                    <a:pt x="1941" y="20651"/>
                  </a:cubicBezTo>
                  <a:cubicBezTo>
                    <a:pt x="2109" y="20888"/>
                    <a:pt x="2194" y="21185"/>
                    <a:pt x="2531" y="21303"/>
                  </a:cubicBezTo>
                  <a:cubicBezTo>
                    <a:pt x="2953" y="21481"/>
                    <a:pt x="3459" y="21600"/>
                    <a:pt x="3881" y="21600"/>
                  </a:cubicBezTo>
                  <a:cubicBezTo>
                    <a:pt x="4219" y="21600"/>
                    <a:pt x="4472" y="21541"/>
                    <a:pt x="4725" y="21422"/>
                  </a:cubicBezTo>
                  <a:cubicBezTo>
                    <a:pt x="4809" y="21363"/>
                    <a:pt x="4894" y="21303"/>
                    <a:pt x="4978" y="21244"/>
                  </a:cubicBezTo>
                  <a:cubicBezTo>
                    <a:pt x="5231" y="21066"/>
                    <a:pt x="5400" y="20947"/>
                    <a:pt x="5738" y="20888"/>
                  </a:cubicBezTo>
                  <a:cubicBezTo>
                    <a:pt x="5822" y="20888"/>
                    <a:pt x="5906" y="20888"/>
                    <a:pt x="5991" y="20888"/>
                  </a:cubicBezTo>
                  <a:cubicBezTo>
                    <a:pt x="6075" y="20888"/>
                    <a:pt x="6159" y="20888"/>
                    <a:pt x="6244" y="20888"/>
                  </a:cubicBezTo>
                  <a:cubicBezTo>
                    <a:pt x="6328" y="20888"/>
                    <a:pt x="6413" y="20888"/>
                    <a:pt x="6497" y="20888"/>
                  </a:cubicBezTo>
                  <a:cubicBezTo>
                    <a:pt x="6666" y="20888"/>
                    <a:pt x="6750" y="20888"/>
                    <a:pt x="6834" y="20829"/>
                  </a:cubicBezTo>
                  <a:cubicBezTo>
                    <a:pt x="7509" y="20710"/>
                    <a:pt x="8184" y="20116"/>
                    <a:pt x="8437" y="19642"/>
                  </a:cubicBezTo>
                  <a:cubicBezTo>
                    <a:pt x="8859" y="19048"/>
                    <a:pt x="8606" y="18396"/>
                    <a:pt x="8353" y="17743"/>
                  </a:cubicBezTo>
                  <a:cubicBezTo>
                    <a:pt x="8606" y="17743"/>
                    <a:pt x="8691" y="17684"/>
                    <a:pt x="8944" y="17624"/>
                  </a:cubicBezTo>
                  <a:cubicBezTo>
                    <a:pt x="9028" y="17565"/>
                    <a:pt x="9028" y="17565"/>
                    <a:pt x="9028" y="17565"/>
                  </a:cubicBezTo>
                  <a:cubicBezTo>
                    <a:pt x="9112" y="17505"/>
                    <a:pt x="9197" y="17505"/>
                    <a:pt x="9281" y="17505"/>
                  </a:cubicBezTo>
                  <a:cubicBezTo>
                    <a:pt x="9281" y="17505"/>
                    <a:pt x="9366" y="17505"/>
                    <a:pt x="9450" y="17565"/>
                  </a:cubicBezTo>
                  <a:cubicBezTo>
                    <a:pt x="9534" y="17565"/>
                    <a:pt x="9619" y="17624"/>
                    <a:pt x="9619" y="17624"/>
                  </a:cubicBezTo>
                  <a:cubicBezTo>
                    <a:pt x="9703" y="17684"/>
                    <a:pt x="9788" y="17684"/>
                    <a:pt x="9956" y="17684"/>
                  </a:cubicBezTo>
                  <a:lnTo>
                    <a:pt x="10041" y="17684"/>
                  </a:lnTo>
                  <a:cubicBezTo>
                    <a:pt x="10125" y="17684"/>
                    <a:pt x="10209" y="17684"/>
                    <a:pt x="10378" y="17684"/>
                  </a:cubicBezTo>
                  <a:cubicBezTo>
                    <a:pt x="10462" y="17684"/>
                    <a:pt x="10547" y="17684"/>
                    <a:pt x="10631" y="17684"/>
                  </a:cubicBezTo>
                  <a:lnTo>
                    <a:pt x="10631" y="17684"/>
                  </a:lnTo>
                  <a:cubicBezTo>
                    <a:pt x="10969" y="17684"/>
                    <a:pt x="11138" y="17743"/>
                    <a:pt x="11391" y="17862"/>
                  </a:cubicBezTo>
                  <a:cubicBezTo>
                    <a:pt x="11475" y="17921"/>
                    <a:pt x="11559" y="17921"/>
                    <a:pt x="11644" y="17980"/>
                  </a:cubicBezTo>
                  <a:cubicBezTo>
                    <a:pt x="11981" y="18158"/>
                    <a:pt x="12234" y="18158"/>
                    <a:pt x="12741" y="18158"/>
                  </a:cubicBezTo>
                  <a:cubicBezTo>
                    <a:pt x="13078" y="18158"/>
                    <a:pt x="13331" y="18040"/>
                    <a:pt x="13584" y="17862"/>
                  </a:cubicBezTo>
                  <a:cubicBezTo>
                    <a:pt x="13753" y="17802"/>
                    <a:pt x="13922" y="17684"/>
                    <a:pt x="14175" y="17624"/>
                  </a:cubicBezTo>
                  <a:cubicBezTo>
                    <a:pt x="14344" y="17565"/>
                    <a:pt x="14597" y="17565"/>
                    <a:pt x="14850" y="17565"/>
                  </a:cubicBezTo>
                  <a:cubicBezTo>
                    <a:pt x="15187" y="17565"/>
                    <a:pt x="15525" y="17565"/>
                    <a:pt x="15778" y="17446"/>
                  </a:cubicBezTo>
                  <a:cubicBezTo>
                    <a:pt x="15863" y="17387"/>
                    <a:pt x="16031" y="17268"/>
                    <a:pt x="16116" y="17149"/>
                  </a:cubicBezTo>
                  <a:cubicBezTo>
                    <a:pt x="16116" y="17090"/>
                    <a:pt x="16200" y="17090"/>
                    <a:pt x="16200" y="17031"/>
                  </a:cubicBezTo>
                  <a:cubicBezTo>
                    <a:pt x="16200" y="16971"/>
                    <a:pt x="16200" y="16971"/>
                    <a:pt x="16453" y="16853"/>
                  </a:cubicBezTo>
                  <a:cubicBezTo>
                    <a:pt x="16538" y="16853"/>
                    <a:pt x="16538" y="16853"/>
                    <a:pt x="16622" y="16793"/>
                  </a:cubicBezTo>
                  <a:cubicBezTo>
                    <a:pt x="16875" y="16734"/>
                    <a:pt x="17128" y="16675"/>
                    <a:pt x="17297" y="16497"/>
                  </a:cubicBezTo>
                  <a:cubicBezTo>
                    <a:pt x="17381" y="16378"/>
                    <a:pt x="17381" y="16378"/>
                    <a:pt x="17381" y="16378"/>
                  </a:cubicBezTo>
                  <a:cubicBezTo>
                    <a:pt x="17634" y="16200"/>
                    <a:pt x="17803" y="16022"/>
                    <a:pt x="18141" y="16022"/>
                  </a:cubicBezTo>
                  <a:cubicBezTo>
                    <a:pt x="18309" y="16022"/>
                    <a:pt x="18309" y="16022"/>
                    <a:pt x="18309" y="16022"/>
                  </a:cubicBezTo>
                  <a:cubicBezTo>
                    <a:pt x="18309" y="15903"/>
                    <a:pt x="18309" y="15903"/>
                    <a:pt x="18309" y="15903"/>
                  </a:cubicBezTo>
                  <a:cubicBezTo>
                    <a:pt x="18309" y="15725"/>
                    <a:pt x="18394" y="15666"/>
                    <a:pt x="18647" y="15607"/>
                  </a:cubicBezTo>
                  <a:cubicBezTo>
                    <a:pt x="18731" y="15607"/>
                    <a:pt x="18731" y="15547"/>
                    <a:pt x="18816" y="15547"/>
                  </a:cubicBezTo>
                  <a:cubicBezTo>
                    <a:pt x="18900" y="15488"/>
                    <a:pt x="18984" y="15488"/>
                    <a:pt x="19069" y="15429"/>
                  </a:cubicBezTo>
                  <a:cubicBezTo>
                    <a:pt x="19237" y="15369"/>
                    <a:pt x="19322" y="15251"/>
                    <a:pt x="19491" y="15191"/>
                  </a:cubicBezTo>
                  <a:cubicBezTo>
                    <a:pt x="19913" y="15073"/>
                    <a:pt x="20334" y="14835"/>
                    <a:pt x="20756" y="14538"/>
                  </a:cubicBezTo>
                  <a:cubicBezTo>
                    <a:pt x="20925" y="14420"/>
                    <a:pt x="21094" y="14123"/>
                    <a:pt x="20925" y="13945"/>
                  </a:cubicBezTo>
                  <a:cubicBezTo>
                    <a:pt x="20925" y="13945"/>
                    <a:pt x="20841" y="13886"/>
                    <a:pt x="20756" y="13826"/>
                  </a:cubicBezTo>
                  <a:cubicBezTo>
                    <a:pt x="20672" y="13767"/>
                    <a:pt x="20587" y="13708"/>
                    <a:pt x="20587" y="13648"/>
                  </a:cubicBezTo>
                  <a:cubicBezTo>
                    <a:pt x="20587" y="13530"/>
                    <a:pt x="20587" y="13470"/>
                    <a:pt x="20587" y="13411"/>
                  </a:cubicBezTo>
                  <a:cubicBezTo>
                    <a:pt x="20672" y="13292"/>
                    <a:pt x="20672" y="13233"/>
                    <a:pt x="20672" y="13174"/>
                  </a:cubicBezTo>
                  <a:cubicBezTo>
                    <a:pt x="20672" y="13114"/>
                    <a:pt x="20587" y="13055"/>
                    <a:pt x="20587" y="13055"/>
                  </a:cubicBezTo>
                  <a:cubicBezTo>
                    <a:pt x="20503" y="12996"/>
                    <a:pt x="20503" y="12996"/>
                    <a:pt x="20419" y="12936"/>
                  </a:cubicBezTo>
                  <a:cubicBezTo>
                    <a:pt x="20419" y="12877"/>
                    <a:pt x="20334" y="12818"/>
                    <a:pt x="20419" y="12818"/>
                  </a:cubicBezTo>
                  <a:cubicBezTo>
                    <a:pt x="20419" y="12699"/>
                    <a:pt x="20503" y="12640"/>
                    <a:pt x="20672" y="12580"/>
                  </a:cubicBezTo>
                  <a:cubicBezTo>
                    <a:pt x="20841" y="12580"/>
                    <a:pt x="20841" y="12580"/>
                    <a:pt x="20841" y="12580"/>
                  </a:cubicBezTo>
                  <a:cubicBezTo>
                    <a:pt x="20756" y="12521"/>
                    <a:pt x="20756" y="12521"/>
                    <a:pt x="20756" y="12521"/>
                  </a:cubicBezTo>
                  <a:cubicBezTo>
                    <a:pt x="20756" y="12462"/>
                    <a:pt x="20756" y="12402"/>
                    <a:pt x="20841" y="12343"/>
                  </a:cubicBezTo>
                  <a:cubicBezTo>
                    <a:pt x="20841" y="11987"/>
                    <a:pt x="21094" y="11690"/>
                    <a:pt x="21347" y="1145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9" name="Shape 938"/>
            <p:cNvSpPr/>
            <p:nvPr/>
          </p:nvSpPr>
          <p:spPr>
            <a:xfrm>
              <a:off x="5188096" y="2236883"/>
              <a:ext cx="1099822" cy="1765149"/>
            </a:xfrm>
            <a:custGeom>
              <a:avLst/>
              <a:gdLst/>
              <a:ahLst/>
              <a:cxnLst>
                <a:cxn ang="0">
                  <a:pos x="wd2" y="hd2"/>
                </a:cxn>
                <a:cxn ang="5400000">
                  <a:pos x="wd2" y="hd2"/>
                </a:cxn>
                <a:cxn ang="10800000">
                  <a:pos x="wd2" y="hd2"/>
                </a:cxn>
                <a:cxn ang="16200000">
                  <a:pos x="wd2" y="hd2"/>
                </a:cxn>
              </a:cxnLst>
              <a:rect l="0" t="0" r="r" b="b"/>
              <a:pathLst>
                <a:path w="21543" h="21600" extrusionOk="0">
                  <a:moveTo>
                    <a:pt x="21252" y="13861"/>
                  </a:moveTo>
                  <a:cubicBezTo>
                    <a:pt x="20962" y="13861"/>
                    <a:pt x="20865" y="13803"/>
                    <a:pt x="20768" y="13745"/>
                  </a:cubicBezTo>
                  <a:cubicBezTo>
                    <a:pt x="20671" y="13688"/>
                    <a:pt x="20671" y="13688"/>
                    <a:pt x="20671" y="13688"/>
                  </a:cubicBezTo>
                  <a:cubicBezTo>
                    <a:pt x="20574" y="13630"/>
                    <a:pt x="20574" y="13630"/>
                    <a:pt x="20478" y="13572"/>
                  </a:cubicBezTo>
                  <a:cubicBezTo>
                    <a:pt x="20284" y="13457"/>
                    <a:pt x="20090" y="13399"/>
                    <a:pt x="19800" y="13399"/>
                  </a:cubicBezTo>
                  <a:cubicBezTo>
                    <a:pt x="19703" y="13399"/>
                    <a:pt x="19703" y="13399"/>
                    <a:pt x="19703" y="13399"/>
                  </a:cubicBezTo>
                  <a:cubicBezTo>
                    <a:pt x="19412" y="13341"/>
                    <a:pt x="19315" y="13341"/>
                    <a:pt x="19121" y="13168"/>
                  </a:cubicBezTo>
                  <a:cubicBezTo>
                    <a:pt x="18928" y="12995"/>
                    <a:pt x="18734" y="12821"/>
                    <a:pt x="18540" y="12648"/>
                  </a:cubicBezTo>
                  <a:lnTo>
                    <a:pt x="18540" y="12648"/>
                  </a:lnTo>
                  <a:cubicBezTo>
                    <a:pt x="18443" y="12590"/>
                    <a:pt x="18347" y="12533"/>
                    <a:pt x="18250" y="12475"/>
                  </a:cubicBezTo>
                  <a:cubicBezTo>
                    <a:pt x="18250" y="12417"/>
                    <a:pt x="18250" y="12417"/>
                    <a:pt x="18153" y="12359"/>
                  </a:cubicBezTo>
                  <a:cubicBezTo>
                    <a:pt x="17959" y="12244"/>
                    <a:pt x="17862" y="12186"/>
                    <a:pt x="17959" y="12013"/>
                  </a:cubicBezTo>
                  <a:cubicBezTo>
                    <a:pt x="17959" y="11955"/>
                    <a:pt x="18056" y="11897"/>
                    <a:pt x="18153" y="11840"/>
                  </a:cubicBezTo>
                  <a:cubicBezTo>
                    <a:pt x="18250" y="11782"/>
                    <a:pt x="18443" y="11724"/>
                    <a:pt x="18347" y="11609"/>
                  </a:cubicBezTo>
                  <a:cubicBezTo>
                    <a:pt x="18347" y="11493"/>
                    <a:pt x="18056" y="11435"/>
                    <a:pt x="17765" y="11378"/>
                  </a:cubicBezTo>
                  <a:cubicBezTo>
                    <a:pt x="17572" y="11320"/>
                    <a:pt x="17378" y="11262"/>
                    <a:pt x="17281" y="11204"/>
                  </a:cubicBezTo>
                  <a:cubicBezTo>
                    <a:pt x="17184" y="11089"/>
                    <a:pt x="17184" y="10973"/>
                    <a:pt x="17087" y="10800"/>
                  </a:cubicBezTo>
                  <a:cubicBezTo>
                    <a:pt x="17087" y="10627"/>
                    <a:pt x="17087" y="10396"/>
                    <a:pt x="16797" y="10338"/>
                  </a:cubicBezTo>
                  <a:cubicBezTo>
                    <a:pt x="16700" y="10338"/>
                    <a:pt x="16700" y="10338"/>
                    <a:pt x="16700" y="10338"/>
                  </a:cubicBezTo>
                  <a:lnTo>
                    <a:pt x="16700" y="10338"/>
                  </a:lnTo>
                  <a:cubicBezTo>
                    <a:pt x="16603" y="10338"/>
                    <a:pt x="16506" y="10338"/>
                    <a:pt x="16506" y="10338"/>
                  </a:cubicBezTo>
                  <a:cubicBezTo>
                    <a:pt x="16409" y="10338"/>
                    <a:pt x="16409" y="10338"/>
                    <a:pt x="16313" y="10338"/>
                  </a:cubicBezTo>
                  <a:cubicBezTo>
                    <a:pt x="16216" y="10338"/>
                    <a:pt x="16216" y="10338"/>
                    <a:pt x="16119" y="10280"/>
                  </a:cubicBezTo>
                  <a:cubicBezTo>
                    <a:pt x="16022" y="10280"/>
                    <a:pt x="16022" y="10222"/>
                    <a:pt x="16022" y="10165"/>
                  </a:cubicBezTo>
                  <a:cubicBezTo>
                    <a:pt x="16022" y="10107"/>
                    <a:pt x="16216" y="9991"/>
                    <a:pt x="16313" y="9991"/>
                  </a:cubicBezTo>
                  <a:cubicBezTo>
                    <a:pt x="16409" y="9934"/>
                    <a:pt x="16506" y="9934"/>
                    <a:pt x="16506" y="9934"/>
                  </a:cubicBezTo>
                  <a:cubicBezTo>
                    <a:pt x="16603" y="9876"/>
                    <a:pt x="16700" y="9876"/>
                    <a:pt x="16797" y="9760"/>
                  </a:cubicBezTo>
                  <a:cubicBezTo>
                    <a:pt x="16894" y="9703"/>
                    <a:pt x="16894" y="9587"/>
                    <a:pt x="16894" y="9529"/>
                  </a:cubicBezTo>
                  <a:cubicBezTo>
                    <a:pt x="16894" y="9472"/>
                    <a:pt x="16894" y="9414"/>
                    <a:pt x="16894" y="9356"/>
                  </a:cubicBezTo>
                  <a:cubicBezTo>
                    <a:pt x="17087" y="8894"/>
                    <a:pt x="17572" y="8663"/>
                    <a:pt x="18347" y="8663"/>
                  </a:cubicBezTo>
                  <a:cubicBezTo>
                    <a:pt x="18637" y="8663"/>
                    <a:pt x="18637" y="8663"/>
                    <a:pt x="18637" y="8663"/>
                  </a:cubicBezTo>
                  <a:cubicBezTo>
                    <a:pt x="18637" y="8432"/>
                    <a:pt x="18637" y="8432"/>
                    <a:pt x="18637" y="8432"/>
                  </a:cubicBezTo>
                  <a:cubicBezTo>
                    <a:pt x="18734" y="8259"/>
                    <a:pt x="18734" y="8086"/>
                    <a:pt x="18831" y="7912"/>
                  </a:cubicBezTo>
                  <a:cubicBezTo>
                    <a:pt x="18928" y="7681"/>
                    <a:pt x="18928" y="7508"/>
                    <a:pt x="18540" y="7393"/>
                  </a:cubicBezTo>
                  <a:cubicBezTo>
                    <a:pt x="18443" y="7335"/>
                    <a:pt x="18347" y="7335"/>
                    <a:pt x="18153" y="7335"/>
                  </a:cubicBezTo>
                  <a:cubicBezTo>
                    <a:pt x="17862" y="7335"/>
                    <a:pt x="17572" y="7393"/>
                    <a:pt x="17378" y="7450"/>
                  </a:cubicBezTo>
                  <a:cubicBezTo>
                    <a:pt x="17281" y="7450"/>
                    <a:pt x="17087" y="7508"/>
                    <a:pt x="16991" y="7508"/>
                  </a:cubicBezTo>
                  <a:cubicBezTo>
                    <a:pt x="16894" y="7566"/>
                    <a:pt x="16700" y="7624"/>
                    <a:pt x="16603" y="7624"/>
                  </a:cubicBezTo>
                  <a:cubicBezTo>
                    <a:pt x="16506" y="7624"/>
                    <a:pt x="16409" y="7624"/>
                    <a:pt x="16216" y="7508"/>
                  </a:cubicBezTo>
                  <a:cubicBezTo>
                    <a:pt x="15925" y="7393"/>
                    <a:pt x="15634" y="7161"/>
                    <a:pt x="15344" y="6930"/>
                  </a:cubicBezTo>
                  <a:cubicBezTo>
                    <a:pt x="15247" y="6815"/>
                    <a:pt x="15150" y="6757"/>
                    <a:pt x="15053" y="6699"/>
                  </a:cubicBezTo>
                  <a:cubicBezTo>
                    <a:pt x="15053" y="6642"/>
                    <a:pt x="14956" y="6584"/>
                    <a:pt x="14860" y="6584"/>
                  </a:cubicBezTo>
                  <a:cubicBezTo>
                    <a:pt x="14763" y="6468"/>
                    <a:pt x="14569" y="6353"/>
                    <a:pt x="14472" y="6237"/>
                  </a:cubicBezTo>
                  <a:cubicBezTo>
                    <a:pt x="14375" y="6064"/>
                    <a:pt x="14375" y="5949"/>
                    <a:pt x="14375" y="5775"/>
                  </a:cubicBezTo>
                  <a:cubicBezTo>
                    <a:pt x="14375" y="5602"/>
                    <a:pt x="14375" y="5602"/>
                    <a:pt x="14375" y="5602"/>
                  </a:cubicBezTo>
                  <a:cubicBezTo>
                    <a:pt x="14182" y="5602"/>
                    <a:pt x="14182" y="5602"/>
                    <a:pt x="14182" y="5602"/>
                  </a:cubicBezTo>
                  <a:cubicBezTo>
                    <a:pt x="13891" y="5602"/>
                    <a:pt x="13794" y="5544"/>
                    <a:pt x="13697" y="5487"/>
                  </a:cubicBezTo>
                  <a:cubicBezTo>
                    <a:pt x="13600" y="5429"/>
                    <a:pt x="13600" y="5371"/>
                    <a:pt x="13697" y="5256"/>
                  </a:cubicBezTo>
                  <a:cubicBezTo>
                    <a:pt x="13794" y="5198"/>
                    <a:pt x="13891" y="5140"/>
                    <a:pt x="14085" y="5025"/>
                  </a:cubicBezTo>
                  <a:cubicBezTo>
                    <a:pt x="14182" y="4967"/>
                    <a:pt x="14375" y="4909"/>
                    <a:pt x="14472" y="4794"/>
                  </a:cubicBezTo>
                  <a:cubicBezTo>
                    <a:pt x="14569" y="4620"/>
                    <a:pt x="14569" y="4389"/>
                    <a:pt x="14666" y="4216"/>
                  </a:cubicBezTo>
                  <a:cubicBezTo>
                    <a:pt x="14666" y="3985"/>
                    <a:pt x="14763" y="3754"/>
                    <a:pt x="14860" y="3581"/>
                  </a:cubicBezTo>
                  <a:cubicBezTo>
                    <a:pt x="14860" y="3465"/>
                    <a:pt x="14860" y="3465"/>
                    <a:pt x="14860" y="3465"/>
                  </a:cubicBezTo>
                  <a:cubicBezTo>
                    <a:pt x="15053" y="3350"/>
                    <a:pt x="15150" y="3176"/>
                    <a:pt x="15150" y="3003"/>
                  </a:cubicBezTo>
                  <a:cubicBezTo>
                    <a:pt x="15053" y="2888"/>
                    <a:pt x="15053" y="2830"/>
                    <a:pt x="14956" y="2714"/>
                  </a:cubicBezTo>
                  <a:cubicBezTo>
                    <a:pt x="14956" y="2599"/>
                    <a:pt x="14860" y="2483"/>
                    <a:pt x="14860" y="2368"/>
                  </a:cubicBezTo>
                  <a:cubicBezTo>
                    <a:pt x="14860" y="2252"/>
                    <a:pt x="14956" y="2137"/>
                    <a:pt x="14956" y="2021"/>
                  </a:cubicBezTo>
                  <a:cubicBezTo>
                    <a:pt x="15053" y="1733"/>
                    <a:pt x="15150" y="1502"/>
                    <a:pt x="14763" y="1155"/>
                  </a:cubicBezTo>
                  <a:cubicBezTo>
                    <a:pt x="14569" y="982"/>
                    <a:pt x="14375" y="809"/>
                    <a:pt x="14182" y="751"/>
                  </a:cubicBezTo>
                  <a:cubicBezTo>
                    <a:pt x="13988" y="693"/>
                    <a:pt x="13891" y="693"/>
                    <a:pt x="13697" y="693"/>
                  </a:cubicBezTo>
                  <a:cubicBezTo>
                    <a:pt x="13504" y="693"/>
                    <a:pt x="13310" y="693"/>
                    <a:pt x="13116" y="520"/>
                  </a:cubicBezTo>
                  <a:cubicBezTo>
                    <a:pt x="13116" y="462"/>
                    <a:pt x="13019" y="404"/>
                    <a:pt x="13019" y="347"/>
                  </a:cubicBezTo>
                  <a:cubicBezTo>
                    <a:pt x="13019" y="289"/>
                    <a:pt x="12922" y="173"/>
                    <a:pt x="12729" y="173"/>
                  </a:cubicBezTo>
                  <a:lnTo>
                    <a:pt x="12729" y="173"/>
                  </a:lnTo>
                  <a:cubicBezTo>
                    <a:pt x="12535" y="173"/>
                    <a:pt x="12438" y="231"/>
                    <a:pt x="12341" y="289"/>
                  </a:cubicBezTo>
                  <a:cubicBezTo>
                    <a:pt x="12244" y="347"/>
                    <a:pt x="12147" y="347"/>
                    <a:pt x="12051" y="347"/>
                  </a:cubicBezTo>
                  <a:cubicBezTo>
                    <a:pt x="11954" y="347"/>
                    <a:pt x="11954" y="347"/>
                    <a:pt x="11954" y="347"/>
                  </a:cubicBezTo>
                  <a:cubicBezTo>
                    <a:pt x="11760" y="347"/>
                    <a:pt x="11663" y="289"/>
                    <a:pt x="11566" y="231"/>
                  </a:cubicBezTo>
                  <a:cubicBezTo>
                    <a:pt x="11469" y="173"/>
                    <a:pt x="11373" y="116"/>
                    <a:pt x="11276" y="58"/>
                  </a:cubicBezTo>
                  <a:cubicBezTo>
                    <a:pt x="11179" y="58"/>
                    <a:pt x="11179" y="58"/>
                    <a:pt x="10985" y="58"/>
                  </a:cubicBezTo>
                  <a:lnTo>
                    <a:pt x="10888" y="58"/>
                  </a:lnTo>
                  <a:cubicBezTo>
                    <a:pt x="10791" y="58"/>
                    <a:pt x="10791" y="58"/>
                    <a:pt x="10791" y="58"/>
                  </a:cubicBezTo>
                  <a:cubicBezTo>
                    <a:pt x="10598" y="58"/>
                    <a:pt x="10501" y="0"/>
                    <a:pt x="10404" y="0"/>
                  </a:cubicBezTo>
                  <a:cubicBezTo>
                    <a:pt x="10307" y="0"/>
                    <a:pt x="10307" y="0"/>
                    <a:pt x="10307" y="0"/>
                  </a:cubicBezTo>
                  <a:cubicBezTo>
                    <a:pt x="10210" y="58"/>
                    <a:pt x="10210" y="58"/>
                    <a:pt x="10210" y="58"/>
                  </a:cubicBezTo>
                  <a:cubicBezTo>
                    <a:pt x="10113" y="116"/>
                    <a:pt x="9920" y="231"/>
                    <a:pt x="9823" y="289"/>
                  </a:cubicBezTo>
                  <a:cubicBezTo>
                    <a:pt x="9726" y="289"/>
                    <a:pt x="9726" y="289"/>
                    <a:pt x="9726" y="289"/>
                  </a:cubicBezTo>
                  <a:cubicBezTo>
                    <a:pt x="9629" y="289"/>
                    <a:pt x="9629" y="347"/>
                    <a:pt x="9532" y="347"/>
                  </a:cubicBezTo>
                  <a:cubicBezTo>
                    <a:pt x="9629" y="578"/>
                    <a:pt x="9629" y="578"/>
                    <a:pt x="9629" y="578"/>
                  </a:cubicBezTo>
                  <a:cubicBezTo>
                    <a:pt x="9726" y="578"/>
                    <a:pt x="9726" y="578"/>
                    <a:pt x="9823" y="578"/>
                  </a:cubicBezTo>
                  <a:cubicBezTo>
                    <a:pt x="9920" y="578"/>
                    <a:pt x="9920" y="520"/>
                    <a:pt x="10017" y="520"/>
                  </a:cubicBezTo>
                  <a:cubicBezTo>
                    <a:pt x="10017" y="520"/>
                    <a:pt x="10017" y="520"/>
                    <a:pt x="10017" y="578"/>
                  </a:cubicBezTo>
                  <a:cubicBezTo>
                    <a:pt x="10404" y="578"/>
                    <a:pt x="10985" y="751"/>
                    <a:pt x="11276" y="924"/>
                  </a:cubicBezTo>
                  <a:cubicBezTo>
                    <a:pt x="11373" y="982"/>
                    <a:pt x="11566" y="1097"/>
                    <a:pt x="11566" y="1271"/>
                  </a:cubicBezTo>
                  <a:cubicBezTo>
                    <a:pt x="11566" y="1386"/>
                    <a:pt x="11469" y="1444"/>
                    <a:pt x="11373" y="1559"/>
                  </a:cubicBezTo>
                  <a:cubicBezTo>
                    <a:pt x="11276" y="1617"/>
                    <a:pt x="11276" y="1617"/>
                    <a:pt x="11179" y="1675"/>
                  </a:cubicBezTo>
                  <a:cubicBezTo>
                    <a:pt x="11179" y="1790"/>
                    <a:pt x="11179" y="1848"/>
                    <a:pt x="11179" y="1964"/>
                  </a:cubicBezTo>
                  <a:cubicBezTo>
                    <a:pt x="11179" y="2021"/>
                    <a:pt x="11179" y="2137"/>
                    <a:pt x="11179" y="2195"/>
                  </a:cubicBezTo>
                  <a:cubicBezTo>
                    <a:pt x="11082" y="2310"/>
                    <a:pt x="10888" y="2483"/>
                    <a:pt x="10791" y="2599"/>
                  </a:cubicBezTo>
                  <a:cubicBezTo>
                    <a:pt x="10695" y="2599"/>
                    <a:pt x="10695" y="2599"/>
                    <a:pt x="10695" y="2599"/>
                  </a:cubicBezTo>
                  <a:cubicBezTo>
                    <a:pt x="10598" y="2714"/>
                    <a:pt x="10501" y="2830"/>
                    <a:pt x="10307" y="2945"/>
                  </a:cubicBezTo>
                  <a:cubicBezTo>
                    <a:pt x="10210" y="3061"/>
                    <a:pt x="10017" y="3234"/>
                    <a:pt x="9726" y="3407"/>
                  </a:cubicBezTo>
                  <a:cubicBezTo>
                    <a:pt x="9532" y="3523"/>
                    <a:pt x="9435" y="3581"/>
                    <a:pt x="9435" y="3754"/>
                  </a:cubicBezTo>
                  <a:cubicBezTo>
                    <a:pt x="9242" y="3985"/>
                    <a:pt x="9048" y="4043"/>
                    <a:pt x="8757" y="4158"/>
                  </a:cubicBezTo>
                  <a:cubicBezTo>
                    <a:pt x="8564" y="4216"/>
                    <a:pt x="8273" y="4274"/>
                    <a:pt x="7982" y="4332"/>
                  </a:cubicBezTo>
                  <a:cubicBezTo>
                    <a:pt x="7692" y="4332"/>
                    <a:pt x="7498" y="4389"/>
                    <a:pt x="7208" y="4505"/>
                  </a:cubicBezTo>
                  <a:cubicBezTo>
                    <a:pt x="6723" y="4678"/>
                    <a:pt x="6820" y="4851"/>
                    <a:pt x="6820" y="5140"/>
                  </a:cubicBezTo>
                  <a:cubicBezTo>
                    <a:pt x="6820" y="5198"/>
                    <a:pt x="6917" y="5256"/>
                    <a:pt x="6917" y="5371"/>
                  </a:cubicBezTo>
                  <a:cubicBezTo>
                    <a:pt x="6820" y="5544"/>
                    <a:pt x="6820" y="5718"/>
                    <a:pt x="6626" y="5891"/>
                  </a:cubicBezTo>
                  <a:cubicBezTo>
                    <a:pt x="6626" y="5891"/>
                    <a:pt x="6626" y="5891"/>
                    <a:pt x="6530" y="5949"/>
                  </a:cubicBezTo>
                  <a:cubicBezTo>
                    <a:pt x="6433" y="6064"/>
                    <a:pt x="6336" y="6180"/>
                    <a:pt x="6336" y="6295"/>
                  </a:cubicBezTo>
                  <a:cubicBezTo>
                    <a:pt x="6433" y="6411"/>
                    <a:pt x="6530" y="6526"/>
                    <a:pt x="6723" y="6642"/>
                  </a:cubicBezTo>
                  <a:cubicBezTo>
                    <a:pt x="6917" y="6757"/>
                    <a:pt x="7111" y="6873"/>
                    <a:pt x="7111" y="7104"/>
                  </a:cubicBezTo>
                  <a:cubicBezTo>
                    <a:pt x="7014" y="7277"/>
                    <a:pt x="6917" y="7393"/>
                    <a:pt x="6820" y="7566"/>
                  </a:cubicBezTo>
                  <a:cubicBezTo>
                    <a:pt x="6723" y="7624"/>
                    <a:pt x="6723" y="7739"/>
                    <a:pt x="6626" y="7855"/>
                  </a:cubicBezTo>
                  <a:cubicBezTo>
                    <a:pt x="6530" y="7970"/>
                    <a:pt x="6530" y="7970"/>
                    <a:pt x="6530" y="7970"/>
                  </a:cubicBezTo>
                  <a:cubicBezTo>
                    <a:pt x="6433" y="8143"/>
                    <a:pt x="6433" y="8317"/>
                    <a:pt x="6239" y="8548"/>
                  </a:cubicBezTo>
                  <a:cubicBezTo>
                    <a:pt x="6142" y="8605"/>
                    <a:pt x="6045" y="8721"/>
                    <a:pt x="5852" y="8779"/>
                  </a:cubicBezTo>
                  <a:cubicBezTo>
                    <a:pt x="5755" y="8894"/>
                    <a:pt x="5755" y="8952"/>
                    <a:pt x="5658" y="9010"/>
                  </a:cubicBezTo>
                  <a:cubicBezTo>
                    <a:pt x="5658" y="9010"/>
                    <a:pt x="5658" y="9067"/>
                    <a:pt x="5561" y="9125"/>
                  </a:cubicBezTo>
                  <a:cubicBezTo>
                    <a:pt x="5561" y="9183"/>
                    <a:pt x="5561" y="9183"/>
                    <a:pt x="5561" y="9183"/>
                  </a:cubicBezTo>
                  <a:cubicBezTo>
                    <a:pt x="5367" y="9356"/>
                    <a:pt x="5077" y="9587"/>
                    <a:pt x="4786" y="9703"/>
                  </a:cubicBezTo>
                  <a:cubicBezTo>
                    <a:pt x="4495" y="9818"/>
                    <a:pt x="4302" y="9934"/>
                    <a:pt x="4205" y="10107"/>
                  </a:cubicBezTo>
                  <a:cubicBezTo>
                    <a:pt x="4108" y="10107"/>
                    <a:pt x="4011" y="10165"/>
                    <a:pt x="4011" y="10222"/>
                  </a:cubicBezTo>
                  <a:cubicBezTo>
                    <a:pt x="3914" y="10280"/>
                    <a:pt x="3817" y="10396"/>
                    <a:pt x="3721" y="10453"/>
                  </a:cubicBezTo>
                  <a:cubicBezTo>
                    <a:pt x="3527" y="10569"/>
                    <a:pt x="3430" y="10742"/>
                    <a:pt x="3236" y="10858"/>
                  </a:cubicBezTo>
                  <a:cubicBezTo>
                    <a:pt x="2849" y="11031"/>
                    <a:pt x="2752" y="11262"/>
                    <a:pt x="2655" y="11551"/>
                  </a:cubicBezTo>
                  <a:cubicBezTo>
                    <a:pt x="2461" y="11955"/>
                    <a:pt x="2268" y="12359"/>
                    <a:pt x="1977" y="12706"/>
                  </a:cubicBezTo>
                  <a:cubicBezTo>
                    <a:pt x="1880" y="12764"/>
                    <a:pt x="1880" y="12821"/>
                    <a:pt x="1880" y="12879"/>
                  </a:cubicBezTo>
                  <a:cubicBezTo>
                    <a:pt x="1783" y="12937"/>
                    <a:pt x="1686" y="13052"/>
                    <a:pt x="1686" y="13168"/>
                  </a:cubicBezTo>
                  <a:cubicBezTo>
                    <a:pt x="1590" y="13341"/>
                    <a:pt x="1493" y="13572"/>
                    <a:pt x="1299" y="13688"/>
                  </a:cubicBezTo>
                  <a:cubicBezTo>
                    <a:pt x="1105" y="13803"/>
                    <a:pt x="1008" y="13976"/>
                    <a:pt x="912" y="14150"/>
                  </a:cubicBezTo>
                  <a:cubicBezTo>
                    <a:pt x="912" y="14207"/>
                    <a:pt x="815" y="14323"/>
                    <a:pt x="718" y="14439"/>
                  </a:cubicBezTo>
                  <a:cubicBezTo>
                    <a:pt x="524" y="14612"/>
                    <a:pt x="524" y="14785"/>
                    <a:pt x="524" y="15016"/>
                  </a:cubicBezTo>
                  <a:cubicBezTo>
                    <a:pt x="524" y="15074"/>
                    <a:pt x="524" y="15132"/>
                    <a:pt x="524" y="15189"/>
                  </a:cubicBezTo>
                  <a:cubicBezTo>
                    <a:pt x="524" y="15189"/>
                    <a:pt x="524" y="15247"/>
                    <a:pt x="524" y="15305"/>
                  </a:cubicBezTo>
                  <a:cubicBezTo>
                    <a:pt x="524" y="15363"/>
                    <a:pt x="524" y="15478"/>
                    <a:pt x="524" y="15536"/>
                  </a:cubicBezTo>
                  <a:cubicBezTo>
                    <a:pt x="524" y="15594"/>
                    <a:pt x="427" y="15651"/>
                    <a:pt x="427" y="15709"/>
                  </a:cubicBezTo>
                  <a:cubicBezTo>
                    <a:pt x="330" y="15767"/>
                    <a:pt x="330" y="15825"/>
                    <a:pt x="234" y="15882"/>
                  </a:cubicBezTo>
                  <a:cubicBezTo>
                    <a:pt x="234" y="15940"/>
                    <a:pt x="234" y="15998"/>
                    <a:pt x="137" y="16056"/>
                  </a:cubicBezTo>
                  <a:cubicBezTo>
                    <a:pt x="40" y="16229"/>
                    <a:pt x="-57" y="16402"/>
                    <a:pt x="40" y="16633"/>
                  </a:cubicBezTo>
                  <a:cubicBezTo>
                    <a:pt x="40" y="16633"/>
                    <a:pt x="40" y="16691"/>
                    <a:pt x="137" y="16749"/>
                  </a:cubicBezTo>
                  <a:cubicBezTo>
                    <a:pt x="137" y="16806"/>
                    <a:pt x="234" y="16864"/>
                    <a:pt x="234" y="16922"/>
                  </a:cubicBezTo>
                  <a:cubicBezTo>
                    <a:pt x="234" y="16980"/>
                    <a:pt x="234" y="17037"/>
                    <a:pt x="234" y="17095"/>
                  </a:cubicBezTo>
                  <a:cubicBezTo>
                    <a:pt x="137" y="17153"/>
                    <a:pt x="137" y="17211"/>
                    <a:pt x="137" y="17268"/>
                  </a:cubicBezTo>
                  <a:cubicBezTo>
                    <a:pt x="137" y="17326"/>
                    <a:pt x="234" y="17384"/>
                    <a:pt x="234" y="17442"/>
                  </a:cubicBezTo>
                  <a:cubicBezTo>
                    <a:pt x="234" y="17499"/>
                    <a:pt x="330" y="17557"/>
                    <a:pt x="330" y="17673"/>
                  </a:cubicBezTo>
                  <a:cubicBezTo>
                    <a:pt x="330" y="17730"/>
                    <a:pt x="330" y="17788"/>
                    <a:pt x="234" y="17904"/>
                  </a:cubicBezTo>
                  <a:cubicBezTo>
                    <a:pt x="234" y="17904"/>
                    <a:pt x="234" y="17961"/>
                    <a:pt x="234" y="18019"/>
                  </a:cubicBezTo>
                  <a:cubicBezTo>
                    <a:pt x="234" y="18193"/>
                    <a:pt x="234" y="18366"/>
                    <a:pt x="330" y="18539"/>
                  </a:cubicBezTo>
                  <a:cubicBezTo>
                    <a:pt x="330" y="18597"/>
                    <a:pt x="427" y="18712"/>
                    <a:pt x="427" y="18770"/>
                  </a:cubicBezTo>
                  <a:cubicBezTo>
                    <a:pt x="427" y="18943"/>
                    <a:pt x="427" y="19059"/>
                    <a:pt x="330" y="19174"/>
                  </a:cubicBezTo>
                  <a:cubicBezTo>
                    <a:pt x="330" y="19290"/>
                    <a:pt x="234" y="19463"/>
                    <a:pt x="330" y="19579"/>
                  </a:cubicBezTo>
                  <a:cubicBezTo>
                    <a:pt x="427" y="19752"/>
                    <a:pt x="524" y="19810"/>
                    <a:pt x="621" y="19925"/>
                  </a:cubicBezTo>
                  <a:cubicBezTo>
                    <a:pt x="815" y="19983"/>
                    <a:pt x="815" y="19983"/>
                    <a:pt x="815" y="19983"/>
                  </a:cubicBezTo>
                  <a:cubicBezTo>
                    <a:pt x="912" y="19925"/>
                    <a:pt x="912" y="19925"/>
                    <a:pt x="912" y="19925"/>
                  </a:cubicBezTo>
                  <a:cubicBezTo>
                    <a:pt x="1105" y="19810"/>
                    <a:pt x="1202" y="19636"/>
                    <a:pt x="1493" y="19521"/>
                  </a:cubicBezTo>
                  <a:cubicBezTo>
                    <a:pt x="1590" y="19463"/>
                    <a:pt x="1686" y="19348"/>
                    <a:pt x="1783" y="19290"/>
                  </a:cubicBezTo>
                  <a:cubicBezTo>
                    <a:pt x="1880" y="19290"/>
                    <a:pt x="1880" y="19232"/>
                    <a:pt x="1880" y="19232"/>
                  </a:cubicBezTo>
                  <a:cubicBezTo>
                    <a:pt x="1977" y="19117"/>
                    <a:pt x="2171" y="18943"/>
                    <a:pt x="2365" y="18943"/>
                  </a:cubicBezTo>
                  <a:lnTo>
                    <a:pt x="2461" y="18943"/>
                  </a:lnTo>
                  <a:cubicBezTo>
                    <a:pt x="2558" y="19001"/>
                    <a:pt x="2558" y="19001"/>
                    <a:pt x="2558" y="19059"/>
                  </a:cubicBezTo>
                  <a:cubicBezTo>
                    <a:pt x="2655" y="19117"/>
                    <a:pt x="2461" y="19290"/>
                    <a:pt x="2365" y="19348"/>
                  </a:cubicBezTo>
                  <a:cubicBezTo>
                    <a:pt x="2365" y="19405"/>
                    <a:pt x="2365" y="19405"/>
                    <a:pt x="2268" y="19405"/>
                  </a:cubicBezTo>
                  <a:cubicBezTo>
                    <a:pt x="2074" y="19636"/>
                    <a:pt x="1783" y="20156"/>
                    <a:pt x="2171" y="20387"/>
                  </a:cubicBezTo>
                  <a:cubicBezTo>
                    <a:pt x="2461" y="20560"/>
                    <a:pt x="2849" y="20618"/>
                    <a:pt x="3236" y="20618"/>
                  </a:cubicBezTo>
                  <a:cubicBezTo>
                    <a:pt x="3430" y="20676"/>
                    <a:pt x="3527" y="20676"/>
                    <a:pt x="3721" y="20734"/>
                  </a:cubicBezTo>
                  <a:cubicBezTo>
                    <a:pt x="3817" y="20734"/>
                    <a:pt x="3914" y="20734"/>
                    <a:pt x="4011" y="20734"/>
                  </a:cubicBezTo>
                  <a:cubicBezTo>
                    <a:pt x="4108" y="20791"/>
                    <a:pt x="4302" y="20791"/>
                    <a:pt x="4495" y="20849"/>
                  </a:cubicBezTo>
                  <a:cubicBezTo>
                    <a:pt x="4592" y="20849"/>
                    <a:pt x="4689" y="20907"/>
                    <a:pt x="4786" y="20965"/>
                  </a:cubicBezTo>
                  <a:cubicBezTo>
                    <a:pt x="4883" y="20965"/>
                    <a:pt x="4883" y="21022"/>
                    <a:pt x="4980" y="21080"/>
                  </a:cubicBezTo>
                  <a:cubicBezTo>
                    <a:pt x="5077" y="21080"/>
                    <a:pt x="5270" y="21080"/>
                    <a:pt x="5367" y="21080"/>
                  </a:cubicBezTo>
                  <a:cubicBezTo>
                    <a:pt x="5658" y="21080"/>
                    <a:pt x="5852" y="21022"/>
                    <a:pt x="6045" y="20849"/>
                  </a:cubicBezTo>
                  <a:cubicBezTo>
                    <a:pt x="6142" y="20734"/>
                    <a:pt x="6142" y="20618"/>
                    <a:pt x="6239" y="20503"/>
                  </a:cubicBezTo>
                  <a:cubicBezTo>
                    <a:pt x="6336" y="20272"/>
                    <a:pt x="6530" y="20041"/>
                    <a:pt x="6820" y="19925"/>
                  </a:cubicBezTo>
                  <a:cubicBezTo>
                    <a:pt x="7014" y="19810"/>
                    <a:pt x="7111" y="19810"/>
                    <a:pt x="7304" y="19810"/>
                  </a:cubicBezTo>
                  <a:lnTo>
                    <a:pt x="7401" y="19810"/>
                  </a:lnTo>
                  <a:cubicBezTo>
                    <a:pt x="8079" y="19983"/>
                    <a:pt x="8370" y="20734"/>
                    <a:pt x="8467" y="21022"/>
                  </a:cubicBezTo>
                  <a:cubicBezTo>
                    <a:pt x="8467" y="21022"/>
                    <a:pt x="8467" y="21080"/>
                    <a:pt x="8467" y="21138"/>
                  </a:cubicBezTo>
                  <a:cubicBezTo>
                    <a:pt x="8467" y="21138"/>
                    <a:pt x="8467" y="21138"/>
                    <a:pt x="8467" y="21196"/>
                  </a:cubicBezTo>
                  <a:cubicBezTo>
                    <a:pt x="8854" y="21253"/>
                    <a:pt x="8854" y="21253"/>
                    <a:pt x="8854" y="21253"/>
                  </a:cubicBezTo>
                  <a:cubicBezTo>
                    <a:pt x="8854" y="21138"/>
                    <a:pt x="8951" y="21022"/>
                    <a:pt x="9048" y="21022"/>
                  </a:cubicBezTo>
                  <a:cubicBezTo>
                    <a:pt x="9048" y="20965"/>
                    <a:pt x="9145" y="20965"/>
                    <a:pt x="9242" y="20965"/>
                  </a:cubicBezTo>
                  <a:cubicBezTo>
                    <a:pt x="9339" y="20965"/>
                    <a:pt x="9532" y="20965"/>
                    <a:pt x="9629" y="21022"/>
                  </a:cubicBezTo>
                  <a:cubicBezTo>
                    <a:pt x="9726" y="21022"/>
                    <a:pt x="9920" y="21080"/>
                    <a:pt x="10017" y="21080"/>
                  </a:cubicBezTo>
                  <a:cubicBezTo>
                    <a:pt x="10113" y="21080"/>
                    <a:pt x="10113" y="21022"/>
                    <a:pt x="10210" y="21022"/>
                  </a:cubicBezTo>
                  <a:cubicBezTo>
                    <a:pt x="10404" y="21022"/>
                    <a:pt x="10598" y="20965"/>
                    <a:pt x="10791" y="20965"/>
                  </a:cubicBezTo>
                  <a:cubicBezTo>
                    <a:pt x="10985" y="20965"/>
                    <a:pt x="11179" y="21022"/>
                    <a:pt x="11373" y="21080"/>
                  </a:cubicBezTo>
                  <a:cubicBezTo>
                    <a:pt x="11566" y="21196"/>
                    <a:pt x="11760" y="21253"/>
                    <a:pt x="12051" y="21311"/>
                  </a:cubicBezTo>
                  <a:cubicBezTo>
                    <a:pt x="12147" y="21369"/>
                    <a:pt x="12244" y="21369"/>
                    <a:pt x="12341" y="21427"/>
                  </a:cubicBezTo>
                  <a:lnTo>
                    <a:pt x="12438" y="21427"/>
                  </a:lnTo>
                  <a:cubicBezTo>
                    <a:pt x="12438" y="21484"/>
                    <a:pt x="12632" y="21484"/>
                    <a:pt x="12632" y="21542"/>
                  </a:cubicBezTo>
                  <a:cubicBezTo>
                    <a:pt x="12922" y="21600"/>
                    <a:pt x="12922" y="21600"/>
                    <a:pt x="12922" y="21600"/>
                  </a:cubicBezTo>
                  <a:cubicBezTo>
                    <a:pt x="12922" y="21427"/>
                    <a:pt x="12922" y="21427"/>
                    <a:pt x="12922" y="21427"/>
                  </a:cubicBezTo>
                  <a:cubicBezTo>
                    <a:pt x="12922" y="21369"/>
                    <a:pt x="12922" y="21311"/>
                    <a:pt x="12922" y="21196"/>
                  </a:cubicBezTo>
                  <a:cubicBezTo>
                    <a:pt x="12922" y="21196"/>
                    <a:pt x="12922" y="21196"/>
                    <a:pt x="12922" y="21138"/>
                  </a:cubicBezTo>
                  <a:cubicBezTo>
                    <a:pt x="12826" y="20965"/>
                    <a:pt x="12826" y="20907"/>
                    <a:pt x="12922" y="20907"/>
                  </a:cubicBezTo>
                  <a:cubicBezTo>
                    <a:pt x="13019" y="20907"/>
                    <a:pt x="13019" y="20849"/>
                    <a:pt x="13019" y="20849"/>
                  </a:cubicBezTo>
                  <a:cubicBezTo>
                    <a:pt x="13213" y="20849"/>
                    <a:pt x="13407" y="20965"/>
                    <a:pt x="13504" y="21022"/>
                  </a:cubicBezTo>
                  <a:cubicBezTo>
                    <a:pt x="13600" y="21080"/>
                    <a:pt x="13600" y="21080"/>
                    <a:pt x="13697" y="21138"/>
                  </a:cubicBezTo>
                  <a:cubicBezTo>
                    <a:pt x="13794" y="21196"/>
                    <a:pt x="13891" y="21253"/>
                    <a:pt x="13988" y="21311"/>
                  </a:cubicBezTo>
                  <a:cubicBezTo>
                    <a:pt x="14085" y="21311"/>
                    <a:pt x="14085" y="21311"/>
                    <a:pt x="14085" y="21311"/>
                  </a:cubicBezTo>
                  <a:lnTo>
                    <a:pt x="14085" y="21311"/>
                  </a:lnTo>
                  <a:cubicBezTo>
                    <a:pt x="14182" y="21311"/>
                    <a:pt x="14375" y="21253"/>
                    <a:pt x="14472" y="21196"/>
                  </a:cubicBezTo>
                  <a:lnTo>
                    <a:pt x="14569" y="21196"/>
                  </a:lnTo>
                  <a:cubicBezTo>
                    <a:pt x="14956" y="21080"/>
                    <a:pt x="15344" y="20965"/>
                    <a:pt x="15731" y="20907"/>
                  </a:cubicBezTo>
                  <a:cubicBezTo>
                    <a:pt x="15828" y="20907"/>
                    <a:pt x="15925" y="20907"/>
                    <a:pt x="16022" y="20907"/>
                  </a:cubicBezTo>
                  <a:cubicBezTo>
                    <a:pt x="16119" y="20907"/>
                    <a:pt x="16216" y="20907"/>
                    <a:pt x="16216" y="20907"/>
                  </a:cubicBezTo>
                  <a:cubicBezTo>
                    <a:pt x="16313" y="20907"/>
                    <a:pt x="16409" y="20907"/>
                    <a:pt x="16506" y="20907"/>
                  </a:cubicBezTo>
                  <a:cubicBezTo>
                    <a:pt x="16603" y="20907"/>
                    <a:pt x="16797" y="20907"/>
                    <a:pt x="16894" y="20849"/>
                  </a:cubicBezTo>
                  <a:cubicBezTo>
                    <a:pt x="17087" y="20791"/>
                    <a:pt x="17281" y="20734"/>
                    <a:pt x="17378" y="20676"/>
                  </a:cubicBezTo>
                  <a:cubicBezTo>
                    <a:pt x="17572" y="20560"/>
                    <a:pt x="17765" y="20503"/>
                    <a:pt x="18056" y="20445"/>
                  </a:cubicBezTo>
                  <a:cubicBezTo>
                    <a:pt x="18250" y="20387"/>
                    <a:pt x="18250" y="20387"/>
                    <a:pt x="18250" y="20387"/>
                  </a:cubicBezTo>
                  <a:cubicBezTo>
                    <a:pt x="18443" y="20387"/>
                    <a:pt x="18734" y="20329"/>
                    <a:pt x="19025" y="20272"/>
                  </a:cubicBezTo>
                  <a:lnTo>
                    <a:pt x="19025" y="20272"/>
                  </a:lnTo>
                  <a:cubicBezTo>
                    <a:pt x="19121" y="20272"/>
                    <a:pt x="19121" y="20272"/>
                    <a:pt x="19121" y="20272"/>
                  </a:cubicBezTo>
                  <a:cubicBezTo>
                    <a:pt x="19218" y="20214"/>
                    <a:pt x="19218" y="20214"/>
                    <a:pt x="19218" y="20214"/>
                  </a:cubicBezTo>
                  <a:cubicBezTo>
                    <a:pt x="19218" y="20156"/>
                    <a:pt x="19218" y="20156"/>
                    <a:pt x="19315" y="20098"/>
                  </a:cubicBezTo>
                  <a:cubicBezTo>
                    <a:pt x="19315" y="20041"/>
                    <a:pt x="19315" y="20041"/>
                    <a:pt x="19315" y="20041"/>
                  </a:cubicBezTo>
                  <a:cubicBezTo>
                    <a:pt x="19412" y="19983"/>
                    <a:pt x="19412" y="19983"/>
                    <a:pt x="19412" y="19983"/>
                  </a:cubicBezTo>
                  <a:cubicBezTo>
                    <a:pt x="19509" y="19867"/>
                    <a:pt x="19606" y="19810"/>
                    <a:pt x="19606" y="19694"/>
                  </a:cubicBezTo>
                  <a:cubicBezTo>
                    <a:pt x="19606" y="19579"/>
                    <a:pt x="19509" y="19521"/>
                    <a:pt x="19412" y="19463"/>
                  </a:cubicBezTo>
                  <a:cubicBezTo>
                    <a:pt x="19315" y="19463"/>
                    <a:pt x="19315" y="19405"/>
                    <a:pt x="19218" y="19405"/>
                  </a:cubicBezTo>
                  <a:cubicBezTo>
                    <a:pt x="19121" y="19348"/>
                    <a:pt x="19025" y="19290"/>
                    <a:pt x="18928" y="19232"/>
                  </a:cubicBezTo>
                  <a:cubicBezTo>
                    <a:pt x="18831" y="19174"/>
                    <a:pt x="18831" y="19117"/>
                    <a:pt x="18831" y="19059"/>
                  </a:cubicBezTo>
                  <a:cubicBezTo>
                    <a:pt x="18831" y="19001"/>
                    <a:pt x="18831" y="18943"/>
                    <a:pt x="18831" y="18886"/>
                  </a:cubicBezTo>
                  <a:cubicBezTo>
                    <a:pt x="18831" y="18828"/>
                    <a:pt x="18831" y="18828"/>
                    <a:pt x="18831" y="18828"/>
                  </a:cubicBezTo>
                  <a:cubicBezTo>
                    <a:pt x="18831" y="18712"/>
                    <a:pt x="18831" y="18655"/>
                    <a:pt x="18831" y="18597"/>
                  </a:cubicBezTo>
                  <a:cubicBezTo>
                    <a:pt x="18928" y="18481"/>
                    <a:pt x="19025" y="18366"/>
                    <a:pt x="19121" y="18308"/>
                  </a:cubicBezTo>
                  <a:cubicBezTo>
                    <a:pt x="19218" y="18250"/>
                    <a:pt x="19315" y="18193"/>
                    <a:pt x="19509" y="18193"/>
                  </a:cubicBezTo>
                  <a:cubicBezTo>
                    <a:pt x="19800" y="18077"/>
                    <a:pt x="19993" y="18019"/>
                    <a:pt x="19993" y="17961"/>
                  </a:cubicBezTo>
                  <a:cubicBezTo>
                    <a:pt x="20090" y="17846"/>
                    <a:pt x="20090" y="17846"/>
                    <a:pt x="20090" y="17846"/>
                  </a:cubicBezTo>
                  <a:cubicBezTo>
                    <a:pt x="19896" y="17788"/>
                    <a:pt x="19896" y="17788"/>
                    <a:pt x="19896" y="17788"/>
                  </a:cubicBezTo>
                  <a:lnTo>
                    <a:pt x="19896" y="17788"/>
                  </a:lnTo>
                  <a:lnTo>
                    <a:pt x="19896" y="17788"/>
                  </a:lnTo>
                  <a:cubicBezTo>
                    <a:pt x="19896" y="17730"/>
                    <a:pt x="19800" y="17730"/>
                    <a:pt x="19606" y="17730"/>
                  </a:cubicBezTo>
                  <a:cubicBezTo>
                    <a:pt x="19509" y="17730"/>
                    <a:pt x="19315" y="17730"/>
                    <a:pt x="19315" y="17673"/>
                  </a:cubicBezTo>
                  <a:cubicBezTo>
                    <a:pt x="19218" y="17615"/>
                    <a:pt x="19218" y="17557"/>
                    <a:pt x="19606" y="17442"/>
                  </a:cubicBezTo>
                  <a:lnTo>
                    <a:pt x="19606" y="17442"/>
                  </a:lnTo>
                  <a:cubicBezTo>
                    <a:pt x="19800" y="17326"/>
                    <a:pt x="19896" y="17268"/>
                    <a:pt x="19896" y="17211"/>
                  </a:cubicBezTo>
                  <a:cubicBezTo>
                    <a:pt x="19896" y="17095"/>
                    <a:pt x="19800" y="17037"/>
                    <a:pt x="19509" y="16922"/>
                  </a:cubicBezTo>
                  <a:cubicBezTo>
                    <a:pt x="19412" y="16864"/>
                    <a:pt x="19218" y="16864"/>
                    <a:pt x="19025" y="16864"/>
                  </a:cubicBezTo>
                  <a:cubicBezTo>
                    <a:pt x="18734" y="16864"/>
                    <a:pt x="18540" y="16806"/>
                    <a:pt x="18347" y="16749"/>
                  </a:cubicBezTo>
                  <a:cubicBezTo>
                    <a:pt x="17959" y="16460"/>
                    <a:pt x="18153" y="16229"/>
                    <a:pt x="18443" y="15940"/>
                  </a:cubicBezTo>
                  <a:cubicBezTo>
                    <a:pt x="18443" y="15882"/>
                    <a:pt x="18540" y="15825"/>
                    <a:pt x="18637" y="15767"/>
                  </a:cubicBezTo>
                  <a:cubicBezTo>
                    <a:pt x="18831" y="15651"/>
                    <a:pt x="18928" y="15536"/>
                    <a:pt x="19025" y="15363"/>
                  </a:cubicBezTo>
                  <a:cubicBezTo>
                    <a:pt x="19121" y="15305"/>
                    <a:pt x="19121" y="15189"/>
                    <a:pt x="19121" y="15132"/>
                  </a:cubicBezTo>
                  <a:cubicBezTo>
                    <a:pt x="19218" y="14958"/>
                    <a:pt x="19315" y="14785"/>
                    <a:pt x="19509" y="14670"/>
                  </a:cubicBezTo>
                  <a:cubicBezTo>
                    <a:pt x="19800" y="14496"/>
                    <a:pt x="20090" y="14439"/>
                    <a:pt x="20478" y="14381"/>
                  </a:cubicBezTo>
                  <a:cubicBezTo>
                    <a:pt x="20478" y="14381"/>
                    <a:pt x="20574" y="14323"/>
                    <a:pt x="20671" y="14323"/>
                  </a:cubicBezTo>
                  <a:cubicBezTo>
                    <a:pt x="20962" y="14265"/>
                    <a:pt x="21252" y="14150"/>
                    <a:pt x="21349" y="14034"/>
                  </a:cubicBezTo>
                  <a:cubicBezTo>
                    <a:pt x="21543" y="13861"/>
                    <a:pt x="21543" y="13861"/>
                    <a:pt x="21543" y="13861"/>
                  </a:cubicBezTo>
                  <a:lnTo>
                    <a:pt x="21252" y="1386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0" name="Shape 939"/>
            <p:cNvSpPr/>
            <p:nvPr/>
          </p:nvSpPr>
          <p:spPr>
            <a:xfrm>
              <a:off x="3734704" y="6927188"/>
              <a:ext cx="1590366" cy="1424879"/>
            </a:xfrm>
            <a:custGeom>
              <a:avLst/>
              <a:gdLst/>
              <a:ahLst/>
              <a:cxnLst>
                <a:cxn ang="0">
                  <a:pos x="wd2" y="hd2"/>
                </a:cxn>
                <a:cxn ang="5400000">
                  <a:pos x="wd2" y="hd2"/>
                </a:cxn>
                <a:cxn ang="10800000">
                  <a:pos x="wd2" y="hd2"/>
                </a:cxn>
                <a:cxn ang="16200000">
                  <a:pos x="wd2" y="hd2"/>
                </a:cxn>
              </a:cxnLst>
              <a:rect l="0" t="0" r="r" b="b"/>
              <a:pathLst>
                <a:path w="21561" h="21600" extrusionOk="0">
                  <a:moveTo>
                    <a:pt x="21360" y="7295"/>
                  </a:moveTo>
                  <a:cubicBezTo>
                    <a:pt x="21226" y="7224"/>
                    <a:pt x="20957" y="7152"/>
                    <a:pt x="20823" y="7081"/>
                  </a:cubicBezTo>
                  <a:cubicBezTo>
                    <a:pt x="20756" y="7081"/>
                    <a:pt x="20756" y="7152"/>
                    <a:pt x="20689" y="7152"/>
                  </a:cubicBezTo>
                  <a:cubicBezTo>
                    <a:pt x="20622" y="7152"/>
                    <a:pt x="20555" y="7224"/>
                    <a:pt x="20488" y="7224"/>
                  </a:cubicBezTo>
                  <a:cubicBezTo>
                    <a:pt x="20421" y="7224"/>
                    <a:pt x="20421" y="7152"/>
                    <a:pt x="20354" y="7152"/>
                  </a:cubicBezTo>
                  <a:cubicBezTo>
                    <a:pt x="20286" y="7081"/>
                    <a:pt x="20354" y="7009"/>
                    <a:pt x="20421" y="6938"/>
                  </a:cubicBezTo>
                  <a:cubicBezTo>
                    <a:pt x="20421" y="6938"/>
                    <a:pt x="20421" y="6938"/>
                    <a:pt x="20421" y="6866"/>
                  </a:cubicBezTo>
                  <a:cubicBezTo>
                    <a:pt x="20488" y="6795"/>
                    <a:pt x="20488" y="6723"/>
                    <a:pt x="20488" y="6652"/>
                  </a:cubicBezTo>
                  <a:cubicBezTo>
                    <a:pt x="20488" y="6652"/>
                    <a:pt x="20555" y="6580"/>
                    <a:pt x="20555" y="6509"/>
                  </a:cubicBezTo>
                  <a:cubicBezTo>
                    <a:pt x="20622" y="6366"/>
                    <a:pt x="20689" y="6151"/>
                    <a:pt x="20756" y="5936"/>
                  </a:cubicBezTo>
                  <a:cubicBezTo>
                    <a:pt x="20823" y="5793"/>
                    <a:pt x="20823" y="5793"/>
                    <a:pt x="20823" y="5793"/>
                  </a:cubicBezTo>
                  <a:cubicBezTo>
                    <a:pt x="20823" y="5722"/>
                    <a:pt x="20957" y="5579"/>
                    <a:pt x="21024" y="5436"/>
                  </a:cubicBezTo>
                  <a:cubicBezTo>
                    <a:pt x="21226" y="5221"/>
                    <a:pt x="21427" y="5007"/>
                    <a:pt x="21360" y="4792"/>
                  </a:cubicBezTo>
                  <a:cubicBezTo>
                    <a:pt x="21293" y="4649"/>
                    <a:pt x="21091" y="4649"/>
                    <a:pt x="20957" y="4649"/>
                  </a:cubicBezTo>
                  <a:cubicBezTo>
                    <a:pt x="20890" y="4649"/>
                    <a:pt x="20756" y="4649"/>
                    <a:pt x="20622" y="4649"/>
                  </a:cubicBezTo>
                  <a:cubicBezTo>
                    <a:pt x="20555" y="4649"/>
                    <a:pt x="20488" y="4649"/>
                    <a:pt x="20421" y="4649"/>
                  </a:cubicBezTo>
                  <a:cubicBezTo>
                    <a:pt x="20421" y="4649"/>
                    <a:pt x="20421" y="4649"/>
                    <a:pt x="20354" y="4649"/>
                  </a:cubicBezTo>
                  <a:cubicBezTo>
                    <a:pt x="20219" y="4649"/>
                    <a:pt x="20018" y="4577"/>
                    <a:pt x="19817" y="4577"/>
                  </a:cubicBezTo>
                  <a:cubicBezTo>
                    <a:pt x="19683" y="4506"/>
                    <a:pt x="19549" y="4506"/>
                    <a:pt x="19414" y="4506"/>
                  </a:cubicBezTo>
                  <a:cubicBezTo>
                    <a:pt x="18945" y="4363"/>
                    <a:pt x="18408" y="3791"/>
                    <a:pt x="18207" y="3219"/>
                  </a:cubicBezTo>
                  <a:cubicBezTo>
                    <a:pt x="18006" y="2575"/>
                    <a:pt x="17536" y="2217"/>
                    <a:pt x="17067" y="1931"/>
                  </a:cubicBezTo>
                  <a:cubicBezTo>
                    <a:pt x="17000" y="1931"/>
                    <a:pt x="17000" y="1860"/>
                    <a:pt x="16932" y="1860"/>
                  </a:cubicBezTo>
                  <a:cubicBezTo>
                    <a:pt x="16731" y="1717"/>
                    <a:pt x="16530" y="1574"/>
                    <a:pt x="16329" y="1502"/>
                  </a:cubicBezTo>
                  <a:cubicBezTo>
                    <a:pt x="16195" y="1502"/>
                    <a:pt x="16127" y="1430"/>
                    <a:pt x="15993" y="1430"/>
                  </a:cubicBezTo>
                  <a:cubicBezTo>
                    <a:pt x="15859" y="1359"/>
                    <a:pt x="15658" y="1287"/>
                    <a:pt x="15524" y="1287"/>
                  </a:cubicBezTo>
                  <a:cubicBezTo>
                    <a:pt x="15390" y="1216"/>
                    <a:pt x="15255" y="1073"/>
                    <a:pt x="15121" y="1001"/>
                  </a:cubicBezTo>
                  <a:cubicBezTo>
                    <a:pt x="14987" y="858"/>
                    <a:pt x="14853" y="715"/>
                    <a:pt x="14719" y="715"/>
                  </a:cubicBezTo>
                  <a:cubicBezTo>
                    <a:pt x="14450" y="644"/>
                    <a:pt x="14182" y="644"/>
                    <a:pt x="13981" y="644"/>
                  </a:cubicBezTo>
                  <a:cubicBezTo>
                    <a:pt x="13847" y="572"/>
                    <a:pt x="13645" y="572"/>
                    <a:pt x="13444" y="572"/>
                  </a:cubicBezTo>
                  <a:cubicBezTo>
                    <a:pt x="13310" y="572"/>
                    <a:pt x="13109" y="501"/>
                    <a:pt x="12975" y="501"/>
                  </a:cubicBezTo>
                  <a:cubicBezTo>
                    <a:pt x="12908" y="429"/>
                    <a:pt x="12841" y="429"/>
                    <a:pt x="12773" y="358"/>
                  </a:cubicBezTo>
                  <a:cubicBezTo>
                    <a:pt x="12706" y="358"/>
                    <a:pt x="12639" y="286"/>
                    <a:pt x="12572" y="286"/>
                  </a:cubicBezTo>
                  <a:cubicBezTo>
                    <a:pt x="12572" y="286"/>
                    <a:pt x="12572" y="286"/>
                    <a:pt x="12505" y="286"/>
                  </a:cubicBezTo>
                  <a:cubicBezTo>
                    <a:pt x="12438" y="286"/>
                    <a:pt x="12371" y="286"/>
                    <a:pt x="12371" y="286"/>
                  </a:cubicBezTo>
                  <a:cubicBezTo>
                    <a:pt x="12304" y="358"/>
                    <a:pt x="12237" y="358"/>
                    <a:pt x="12103" y="358"/>
                  </a:cubicBezTo>
                  <a:cubicBezTo>
                    <a:pt x="12103" y="358"/>
                    <a:pt x="12036" y="358"/>
                    <a:pt x="12036" y="358"/>
                  </a:cubicBezTo>
                  <a:cubicBezTo>
                    <a:pt x="11968" y="286"/>
                    <a:pt x="11901" y="215"/>
                    <a:pt x="11834" y="215"/>
                  </a:cubicBezTo>
                  <a:cubicBezTo>
                    <a:pt x="11834" y="143"/>
                    <a:pt x="11767" y="72"/>
                    <a:pt x="11633" y="72"/>
                  </a:cubicBezTo>
                  <a:cubicBezTo>
                    <a:pt x="11499" y="72"/>
                    <a:pt x="11365" y="143"/>
                    <a:pt x="11231" y="215"/>
                  </a:cubicBezTo>
                  <a:cubicBezTo>
                    <a:pt x="11096" y="358"/>
                    <a:pt x="10962" y="429"/>
                    <a:pt x="10828" y="429"/>
                  </a:cubicBezTo>
                  <a:cubicBezTo>
                    <a:pt x="10828" y="429"/>
                    <a:pt x="10761" y="429"/>
                    <a:pt x="10761" y="429"/>
                  </a:cubicBezTo>
                  <a:cubicBezTo>
                    <a:pt x="10627" y="429"/>
                    <a:pt x="10493" y="286"/>
                    <a:pt x="10291" y="143"/>
                  </a:cubicBezTo>
                  <a:cubicBezTo>
                    <a:pt x="10157" y="0"/>
                    <a:pt x="10157" y="0"/>
                    <a:pt x="10157" y="0"/>
                  </a:cubicBezTo>
                  <a:cubicBezTo>
                    <a:pt x="10090" y="72"/>
                    <a:pt x="10090" y="72"/>
                    <a:pt x="10090" y="72"/>
                  </a:cubicBezTo>
                  <a:cubicBezTo>
                    <a:pt x="9822" y="286"/>
                    <a:pt x="9554" y="429"/>
                    <a:pt x="9285" y="644"/>
                  </a:cubicBezTo>
                  <a:cubicBezTo>
                    <a:pt x="9151" y="644"/>
                    <a:pt x="9084" y="715"/>
                    <a:pt x="8950" y="787"/>
                  </a:cubicBezTo>
                  <a:cubicBezTo>
                    <a:pt x="8749" y="930"/>
                    <a:pt x="8547" y="1073"/>
                    <a:pt x="8279" y="1216"/>
                  </a:cubicBezTo>
                  <a:cubicBezTo>
                    <a:pt x="7809" y="1502"/>
                    <a:pt x="7273" y="1788"/>
                    <a:pt x="6803" y="2146"/>
                  </a:cubicBezTo>
                  <a:cubicBezTo>
                    <a:pt x="6669" y="2289"/>
                    <a:pt x="6535" y="2432"/>
                    <a:pt x="6334" y="2503"/>
                  </a:cubicBezTo>
                  <a:cubicBezTo>
                    <a:pt x="5797" y="2932"/>
                    <a:pt x="5260" y="3362"/>
                    <a:pt x="4992" y="3934"/>
                  </a:cubicBezTo>
                  <a:cubicBezTo>
                    <a:pt x="4992" y="3934"/>
                    <a:pt x="4925" y="3934"/>
                    <a:pt x="4925" y="4005"/>
                  </a:cubicBezTo>
                  <a:cubicBezTo>
                    <a:pt x="4858" y="4005"/>
                    <a:pt x="4791" y="4005"/>
                    <a:pt x="4724" y="4077"/>
                  </a:cubicBezTo>
                  <a:cubicBezTo>
                    <a:pt x="4388" y="4220"/>
                    <a:pt x="4187" y="4577"/>
                    <a:pt x="4053" y="4864"/>
                  </a:cubicBezTo>
                  <a:cubicBezTo>
                    <a:pt x="3852" y="5150"/>
                    <a:pt x="3718" y="5436"/>
                    <a:pt x="3449" y="5579"/>
                  </a:cubicBezTo>
                  <a:cubicBezTo>
                    <a:pt x="3382" y="5579"/>
                    <a:pt x="3382" y="5579"/>
                    <a:pt x="3382" y="5579"/>
                  </a:cubicBezTo>
                  <a:cubicBezTo>
                    <a:pt x="3382" y="5650"/>
                    <a:pt x="3382" y="5650"/>
                    <a:pt x="3382" y="5650"/>
                  </a:cubicBezTo>
                  <a:cubicBezTo>
                    <a:pt x="3382" y="5722"/>
                    <a:pt x="3382" y="5722"/>
                    <a:pt x="3315" y="5793"/>
                  </a:cubicBezTo>
                  <a:cubicBezTo>
                    <a:pt x="3315" y="5936"/>
                    <a:pt x="3315" y="6008"/>
                    <a:pt x="3181" y="6151"/>
                  </a:cubicBezTo>
                  <a:cubicBezTo>
                    <a:pt x="3181" y="6151"/>
                    <a:pt x="3114" y="6223"/>
                    <a:pt x="3047" y="6294"/>
                  </a:cubicBezTo>
                  <a:cubicBezTo>
                    <a:pt x="2980" y="6366"/>
                    <a:pt x="2845" y="6437"/>
                    <a:pt x="2778" y="6509"/>
                  </a:cubicBezTo>
                  <a:cubicBezTo>
                    <a:pt x="2711" y="6652"/>
                    <a:pt x="2644" y="6795"/>
                    <a:pt x="2577" y="6938"/>
                  </a:cubicBezTo>
                  <a:cubicBezTo>
                    <a:pt x="2510" y="7081"/>
                    <a:pt x="2376" y="7224"/>
                    <a:pt x="2309" y="7367"/>
                  </a:cubicBezTo>
                  <a:cubicBezTo>
                    <a:pt x="2175" y="7510"/>
                    <a:pt x="2108" y="7653"/>
                    <a:pt x="2041" y="7796"/>
                  </a:cubicBezTo>
                  <a:cubicBezTo>
                    <a:pt x="1906" y="7939"/>
                    <a:pt x="1772" y="8082"/>
                    <a:pt x="1705" y="8225"/>
                  </a:cubicBezTo>
                  <a:cubicBezTo>
                    <a:pt x="1638" y="8225"/>
                    <a:pt x="1571" y="8297"/>
                    <a:pt x="1571" y="8368"/>
                  </a:cubicBezTo>
                  <a:cubicBezTo>
                    <a:pt x="1504" y="8440"/>
                    <a:pt x="1504" y="8511"/>
                    <a:pt x="1437" y="8511"/>
                  </a:cubicBezTo>
                  <a:cubicBezTo>
                    <a:pt x="1370" y="8583"/>
                    <a:pt x="1370" y="8583"/>
                    <a:pt x="1303" y="8654"/>
                  </a:cubicBezTo>
                  <a:cubicBezTo>
                    <a:pt x="1168" y="8654"/>
                    <a:pt x="1101" y="8654"/>
                    <a:pt x="1034" y="8726"/>
                  </a:cubicBezTo>
                  <a:cubicBezTo>
                    <a:pt x="766" y="8940"/>
                    <a:pt x="632" y="9155"/>
                    <a:pt x="565" y="9513"/>
                  </a:cubicBezTo>
                  <a:cubicBezTo>
                    <a:pt x="363" y="9584"/>
                    <a:pt x="95" y="9870"/>
                    <a:pt x="28" y="10156"/>
                  </a:cubicBezTo>
                  <a:cubicBezTo>
                    <a:pt x="-39" y="10299"/>
                    <a:pt x="28" y="10442"/>
                    <a:pt x="95" y="10514"/>
                  </a:cubicBezTo>
                  <a:cubicBezTo>
                    <a:pt x="162" y="10657"/>
                    <a:pt x="363" y="10657"/>
                    <a:pt x="498" y="10657"/>
                  </a:cubicBezTo>
                  <a:cubicBezTo>
                    <a:pt x="632" y="10657"/>
                    <a:pt x="699" y="10657"/>
                    <a:pt x="833" y="10657"/>
                  </a:cubicBezTo>
                  <a:cubicBezTo>
                    <a:pt x="967" y="10585"/>
                    <a:pt x="1034" y="10514"/>
                    <a:pt x="1101" y="10442"/>
                  </a:cubicBezTo>
                  <a:cubicBezTo>
                    <a:pt x="1101" y="10442"/>
                    <a:pt x="1168" y="10442"/>
                    <a:pt x="1168" y="10371"/>
                  </a:cubicBezTo>
                  <a:cubicBezTo>
                    <a:pt x="1303" y="10299"/>
                    <a:pt x="1370" y="10299"/>
                    <a:pt x="1437" y="10299"/>
                  </a:cubicBezTo>
                  <a:cubicBezTo>
                    <a:pt x="1504" y="10299"/>
                    <a:pt x="1571" y="10299"/>
                    <a:pt x="1638" y="10228"/>
                  </a:cubicBezTo>
                  <a:cubicBezTo>
                    <a:pt x="1772" y="10228"/>
                    <a:pt x="1839" y="10156"/>
                    <a:pt x="1906" y="10085"/>
                  </a:cubicBezTo>
                  <a:cubicBezTo>
                    <a:pt x="1973" y="10085"/>
                    <a:pt x="2041" y="10013"/>
                    <a:pt x="2108" y="10013"/>
                  </a:cubicBezTo>
                  <a:cubicBezTo>
                    <a:pt x="2108" y="10013"/>
                    <a:pt x="2175" y="10085"/>
                    <a:pt x="2309" y="10228"/>
                  </a:cubicBezTo>
                  <a:cubicBezTo>
                    <a:pt x="2510" y="10442"/>
                    <a:pt x="2778" y="10585"/>
                    <a:pt x="2980" y="10728"/>
                  </a:cubicBezTo>
                  <a:cubicBezTo>
                    <a:pt x="3047" y="10800"/>
                    <a:pt x="3181" y="10872"/>
                    <a:pt x="3248" y="10943"/>
                  </a:cubicBezTo>
                  <a:cubicBezTo>
                    <a:pt x="3382" y="11015"/>
                    <a:pt x="3449" y="11158"/>
                    <a:pt x="3516" y="11229"/>
                  </a:cubicBezTo>
                  <a:cubicBezTo>
                    <a:pt x="3583" y="11301"/>
                    <a:pt x="3583" y="11372"/>
                    <a:pt x="3650" y="11372"/>
                  </a:cubicBezTo>
                  <a:cubicBezTo>
                    <a:pt x="3718" y="11515"/>
                    <a:pt x="3785" y="11587"/>
                    <a:pt x="3919" y="11658"/>
                  </a:cubicBezTo>
                  <a:cubicBezTo>
                    <a:pt x="3986" y="11801"/>
                    <a:pt x="4053" y="11873"/>
                    <a:pt x="4120" y="11944"/>
                  </a:cubicBezTo>
                  <a:cubicBezTo>
                    <a:pt x="4187" y="12016"/>
                    <a:pt x="4187" y="12230"/>
                    <a:pt x="4254" y="12445"/>
                  </a:cubicBezTo>
                  <a:cubicBezTo>
                    <a:pt x="4321" y="12731"/>
                    <a:pt x="4321" y="13017"/>
                    <a:pt x="4522" y="13089"/>
                  </a:cubicBezTo>
                  <a:cubicBezTo>
                    <a:pt x="4590" y="13089"/>
                    <a:pt x="4590" y="13089"/>
                    <a:pt x="4657" y="13089"/>
                  </a:cubicBezTo>
                  <a:cubicBezTo>
                    <a:pt x="4858" y="13089"/>
                    <a:pt x="5059" y="12874"/>
                    <a:pt x="5260" y="12660"/>
                  </a:cubicBezTo>
                  <a:cubicBezTo>
                    <a:pt x="5395" y="12588"/>
                    <a:pt x="5529" y="12445"/>
                    <a:pt x="5596" y="12445"/>
                  </a:cubicBezTo>
                  <a:cubicBezTo>
                    <a:pt x="5730" y="12445"/>
                    <a:pt x="5931" y="12803"/>
                    <a:pt x="6065" y="13089"/>
                  </a:cubicBezTo>
                  <a:cubicBezTo>
                    <a:pt x="6200" y="13446"/>
                    <a:pt x="6401" y="13732"/>
                    <a:pt x="6602" y="13804"/>
                  </a:cubicBezTo>
                  <a:cubicBezTo>
                    <a:pt x="6669" y="13875"/>
                    <a:pt x="6669" y="13875"/>
                    <a:pt x="6669" y="13875"/>
                  </a:cubicBezTo>
                  <a:cubicBezTo>
                    <a:pt x="6870" y="14019"/>
                    <a:pt x="7139" y="14162"/>
                    <a:pt x="7340" y="14233"/>
                  </a:cubicBezTo>
                  <a:cubicBezTo>
                    <a:pt x="7474" y="14233"/>
                    <a:pt x="7541" y="14233"/>
                    <a:pt x="7675" y="14233"/>
                  </a:cubicBezTo>
                  <a:cubicBezTo>
                    <a:pt x="7809" y="14305"/>
                    <a:pt x="7944" y="14305"/>
                    <a:pt x="8011" y="14305"/>
                  </a:cubicBezTo>
                  <a:cubicBezTo>
                    <a:pt x="8145" y="14376"/>
                    <a:pt x="8279" y="14591"/>
                    <a:pt x="8413" y="14805"/>
                  </a:cubicBezTo>
                  <a:cubicBezTo>
                    <a:pt x="8480" y="14877"/>
                    <a:pt x="8547" y="14948"/>
                    <a:pt x="8547" y="15020"/>
                  </a:cubicBezTo>
                  <a:cubicBezTo>
                    <a:pt x="8614" y="15091"/>
                    <a:pt x="8681" y="15234"/>
                    <a:pt x="8883" y="15377"/>
                  </a:cubicBezTo>
                  <a:cubicBezTo>
                    <a:pt x="9084" y="15521"/>
                    <a:pt x="9285" y="15592"/>
                    <a:pt x="9486" y="15735"/>
                  </a:cubicBezTo>
                  <a:cubicBezTo>
                    <a:pt x="9889" y="15950"/>
                    <a:pt x="10157" y="16164"/>
                    <a:pt x="10359" y="16593"/>
                  </a:cubicBezTo>
                  <a:cubicBezTo>
                    <a:pt x="10426" y="16736"/>
                    <a:pt x="10493" y="16808"/>
                    <a:pt x="10560" y="16951"/>
                  </a:cubicBezTo>
                  <a:cubicBezTo>
                    <a:pt x="10627" y="17094"/>
                    <a:pt x="10694" y="17309"/>
                    <a:pt x="10828" y="17452"/>
                  </a:cubicBezTo>
                  <a:cubicBezTo>
                    <a:pt x="10962" y="17666"/>
                    <a:pt x="11096" y="17738"/>
                    <a:pt x="11231" y="17809"/>
                  </a:cubicBezTo>
                  <a:cubicBezTo>
                    <a:pt x="11365" y="17881"/>
                    <a:pt x="11432" y="17952"/>
                    <a:pt x="11499" y="18024"/>
                  </a:cubicBezTo>
                  <a:cubicBezTo>
                    <a:pt x="11566" y="18024"/>
                    <a:pt x="11566" y="18095"/>
                    <a:pt x="11566" y="18167"/>
                  </a:cubicBezTo>
                  <a:cubicBezTo>
                    <a:pt x="11633" y="18238"/>
                    <a:pt x="11767" y="18381"/>
                    <a:pt x="11968" y="18381"/>
                  </a:cubicBezTo>
                  <a:cubicBezTo>
                    <a:pt x="11968" y="18381"/>
                    <a:pt x="11968" y="18381"/>
                    <a:pt x="11968" y="18381"/>
                  </a:cubicBezTo>
                  <a:cubicBezTo>
                    <a:pt x="11968" y="18453"/>
                    <a:pt x="11901" y="18525"/>
                    <a:pt x="11901" y="18596"/>
                  </a:cubicBezTo>
                  <a:cubicBezTo>
                    <a:pt x="11834" y="18739"/>
                    <a:pt x="11767" y="18811"/>
                    <a:pt x="11767" y="18954"/>
                  </a:cubicBezTo>
                  <a:cubicBezTo>
                    <a:pt x="11767" y="19025"/>
                    <a:pt x="11767" y="19097"/>
                    <a:pt x="11700" y="19168"/>
                  </a:cubicBezTo>
                  <a:cubicBezTo>
                    <a:pt x="11700" y="19240"/>
                    <a:pt x="11700" y="19311"/>
                    <a:pt x="11633" y="19311"/>
                  </a:cubicBezTo>
                  <a:cubicBezTo>
                    <a:pt x="11633" y="19383"/>
                    <a:pt x="11633" y="19454"/>
                    <a:pt x="11633" y="19526"/>
                  </a:cubicBezTo>
                  <a:cubicBezTo>
                    <a:pt x="11566" y="19526"/>
                    <a:pt x="11499" y="19597"/>
                    <a:pt x="11432" y="19597"/>
                  </a:cubicBezTo>
                  <a:cubicBezTo>
                    <a:pt x="11298" y="19669"/>
                    <a:pt x="11231" y="19740"/>
                    <a:pt x="11096" y="19812"/>
                  </a:cubicBezTo>
                  <a:cubicBezTo>
                    <a:pt x="10962" y="19955"/>
                    <a:pt x="11029" y="20170"/>
                    <a:pt x="11029" y="20241"/>
                  </a:cubicBezTo>
                  <a:cubicBezTo>
                    <a:pt x="11029" y="20384"/>
                    <a:pt x="11029" y="20456"/>
                    <a:pt x="11029" y="20527"/>
                  </a:cubicBezTo>
                  <a:cubicBezTo>
                    <a:pt x="11029" y="20527"/>
                    <a:pt x="10962" y="20599"/>
                    <a:pt x="10962" y="20670"/>
                  </a:cubicBezTo>
                  <a:cubicBezTo>
                    <a:pt x="10895" y="20742"/>
                    <a:pt x="10828" y="20885"/>
                    <a:pt x="10895" y="21099"/>
                  </a:cubicBezTo>
                  <a:cubicBezTo>
                    <a:pt x="10962" y="21385"/>
                    <a:pt x="11163" y="21528"/>
                    <a:pt x="11365" y="21600"/>
                  </a:cubicBezTo>
                  <a:cubicBezTo>
                    <a:pt x="11365" y="21600"/>
                    <a:pt x="11432" y="21600"/>
                    <a:pt x="11432" y="21600"/>
                  </a:cubicBezTo>
                  <a:cubicBezTo>
                    <a:pt x="11700" y="21600"/>
                    <a:pt x="11968" y="21314"/>
                    <a:pt x="12170" y="21099"/>
                  </a:cubicBezTo>
                  <a:cubicBezTo>
                    <a:pt x="12237" y="21028"/>
                    <a:pt x="12237" y="21028"/>
                    <a:pt x="12304" y="20956"/>
                  </a:cubicBezTo>
                  <a:cubicBezTo>
                    <a:pt x="12908" y="20456"/>
                    <a:pt x="13377" y="19883"/>
                    <a:pt x="13645" y="19097"/>
                  </a:cubicBezTo>
                  <a:cubicBezTo>
                    <a:pt x="13713" y="18954"/>
                    <a:pt x="13713" y="18739"/>
                    <a:pt x="13780" y="18525"/>
                  </a:cubicBezTo>
                  <a:cubicBezTo>
                    <a:pt x="13914" y="18024"/>
                    <a:pt x="14048" y="17595"/>
                    <a:pt x="14316" y="17237"/>
                  </a:cubicBezTo>
                  <a:cubicBezTo>
                    <a:pt x="14585" y="16879"/>
                    <a:pt x="14920" y="16593"/>
                    <a:pt x="15188" y="16379"/>
                  </a:cubicBezTo>
                  <a:cubicBezTo>
                    <a:pt x="15322" y="16236"/>
                    <a:pt x="15322" y="16236"/>
                    <a:pt x="15322" y="16236"/>
                  </a:cubicBezTo>
                  <a:cubicBezTo>
                    <a:pt x="15524" y="16093"/>
                    <a:pt x="15658" y="15950"/>
                    <a:pt x="15725" y="15807"/>
                  </a:cubicBezTo>
                  <a:cubicBezTo>
                    <a:pt x="15792" y="15807"/>
                    <a:pt x="15792" y="15807"/>
                    <a:pt x="15792" y="15807"/>
                  </a:cubicBezTo>
                  <a:cubicBezTo>
                    <a:pt x="15926" y="15664"/>
                    <a:pt x="15993" y="15592"/>
                    <a:pt x="16127" y="15521"/>
                  </a:cubicBezTo>
                  <a:cubicBezTo>
                    <a:pt x="16195" y="15521"/>
                    <a:pt x="16329" y="15449"/>
                    <a:pt x="16396" y="15377"/>
                  </a:cubicBezTo>
                  <a:cubicBezTo>
                    <a:pt x="16530" y="15306"/>
                    <a:pt x="16731" y="15091"/>
                    <a:pt x="16865" y="14948"/>
                  </a:cubicBezTo>
                  <a:cubicBezTo>
                    <a:pt x="16932" y="14877"/>
                    <a:pt x="16932" y="14877"/>
                    <a:pt x="16932" y="14877"/>
                  </a:cubicBezTo>
                  <a:cubicBezTo>
                    <a:pt x="17067" y="14734"/>
                    <a:pt x="17268" y="14662"/>
                    <a:pt x="17402" y="14519"/>
                  </a:cubicBezTo>
                  <a:cubicBezTo>
                    <a:pt x="17603" y="14376"/>
                    <a:pt x="17804" y="14233"/>
                    <a:pt x="17939" y="14019"/>
                  </a:cubicBezTo>
                  <a:cubicBezTo>
                    <a:pt x="18140" y="13804"/>
                    <a:pt x="18341" y="13518"/>
                    <a:pt x="18475" y="13232"/>
                  </a:cubicBezTo>
                  <a:cubicBezTo>
                    <a:pt x="18542" y="13089"/>
                    <a:pt x="18542" y="13089"/>
                    <a:pt x="18542" y="13089"/>
                  </a:cubicBezTo>
                  <a:cubicBezTo>
                    <a:pt x="18677" y="12874"/>
                    <a:pt x="18811" y="12731"/>
                    <a:pt x="18945" y="12517"/>
                  </a:cubicBezTo>
                  <a:cubicBezTo>
                    <a:pt x="19079" y="12445"/>
                    <a:pt x="19079" y="12445"/>
                    <a:pt x="19079" y="12445"/>
                  </a:cubicBezTo>
                  <a:cubicBezTo>
                    <a:pt x="19347" y="12087"/>
                    <a:pt x="19549" y="11658"/>
                    <a:pt x="19750" y="11086"/>
                  </a:cubicBezTo>
                  <a:cubicBezTo>
                    <a:pt x="19951" y="10371"/>
                    <a:pt x="20152" y="9799"/>
                    <a:pt x="20354" y="9226"/>
                  </a:cubicBezTo>
                  <a:cubicBezTo>
                    <a:pt x="20555" y="8654"/>
                    <a:pt x="20890" y="8082"/>
                    <a:pt x="21293" y="7725"/>
                  </a:cubicBezTo>
                  <a:cubicBezTo>
                    <a:pt x="21561" y="7438"/>
                    <a:pt x="21561" y="7438"/>
                    <a:pt x="21561" y="7438"/>
                  </a:cubicBezTo>
                  <a:lnTo>
                    <a:pt x="21360" y="7295"/>
                  </a:lnTo>
                  <a:close/>
                  <a:moveTo>
                    <a:pt x="18408" y="11372"/>
                  </a:moveTo>
                  <a:cubicBezTo>
                    <a:pt x="18475" y="11587"/>
                    <a:pt x="18475" y="11801"/>
                    <a:pt x="18408" y="11944"/>
                  </a:cubicBezTo>
                  <a:cubicBezTo>
                    <a:pt x="18274" y="12159"/>
                    <a:pt x="18073" y="12302"/>
                    <a:pt x="17804" y="12374"/>
                  </a:cubicBezTo>
                  <a:cubicBezTo>
                    <a:pt x="17737" y="12374"/>
                    <a:pt x="17737" y="12374"/>
                    <a:pt x="17737" y="12374"/>
                  </a:cubicBezTo>
                  <a:cubicBezTo>
                    <a:pt x="17737" y="12445"/>
                    <a:pt x="17737" y="12445"/>
                    <a:pt x="17737" y="12445"/>
                  </a:cubicBezTo>
                  <a:cubicBezTo>
                    <a:pt x="17670" y="12517"/>
                    <a:pt x="17670" y="12660"/>
                    <a:pt x="17670" y="12731"/>
                  </a:cubicBezTo>
                  <a:cubicBezTo>
                    <a:pt x="17670" y="12803"/>
                    <a:pt x="17670" y="12874"/>
                    <a:pt x="17670" y="12946"/>
                  </a:cubicBezTo>
                  <a:cubicBezTo>
                    <a:pt x="17670" y="12946"/>
                    <a:pt x="17603" y="12946"/>
                    <a:pt x="17603" y="12946"/>
                  </a:cubicBezTo>
                  <a:cubicBezTo>
                    <a:pt x="17603" y="12946"/>
                    <a:pt x="17536" y="12874"/>
                    <a:pt x="17469" y="12874"/>
                  </a:cubicBezTo>
                  <a:cubicBezTo>
                    <a:pt x="17469" y="12874"/>
                    <a:pt x="17402" y="12874"/>
                    <a:pt x="17402" y="12874"/>
                  </a:cubicBezTo>
                  <a:cubicBezTo>
                    <a:pt x="17402" y="12874"/>
                    <a:pt x="17134" y="12946"/>
                    <a:pt x="17067" y="13089"/>
                  </a:cubicBezTo>
                  <a:cubicBezTo>
                    <a:pt x="17000" y="13232"/>
                    <a:pt x="17000" y="13375"/>
                    <a:pt x="17067" y="13589"/>
                  </a:cubicBezTo>
                  <a:cubicBezTo>
                    <a:pt x="17067" y="13661"/>
                    <a:pt x="17067" y="13732"/>
                    <a:pt x="17067" y="13804"/>
                  </a:cubicBezTo>
                  <a:cubicBezTo>
                    <a:pt x="17067" y="13947"/>
                    <a:pt x="17000" y="14019"/>
                    <a:pt x="16865" y="14162"/>
                  </a:cubicBezTo>
                  <a:cubicBezTo>
                    <a:pt x="16798" y="14233"/>
                    <a:pt x="16731" y="14305"/>
                    <a:pt x="16597" y="14305"/>
                  </a:cubicBezTo>
                  <a:cubicBezTo>
                    <a:pt x="16530" y="14376"/>
                    <a:pt x="16463" y="14376"/>
                    <a:pt x="16396" y="14448"/>
                  </a:cubicBezTo>
                  <a:cubicBezTo>
                    <a:pt x="16195" y="14591"/>
                    <a:pt x="16127" y="14734"/>
                    <a:pt x="15993" y="14948"/>
                  </a:cubicBezTo>
                  <a:cubicBezTo>
                    <a:pt x="15926" y="15091"/>
                    <a:pt x="15926" y="15091"/>
                    <a:pt x="15725" y="15163"/>
                  </a:cubicBezTo>
                  <a:cubicBezTo>
                    <a:pt x="15725" y="15163"/>
                    <a:pt x="15725" y="15163"/>
                    <a:pt x="15725" y="15163"/>
                  </a:cubicBezTo>
                  <a:cubicBezTo>
                    <a:pt x="15591" y="15234"/>
                    <a:pt x="15524" y="15306"/>
                    <a:pt x="15524" y="15377"/>
                  </a:cubicBezTo>
                  <a:cubicBezTo>
                    <a:pt x="15390" y="15449"/>
                    <a:pt x="15390" y="15521"/>
                    <a:pt x="15255" y="15521"/>
                  </a:cubicBezTo>
                  <a:cubicBezTo>
                    <a:pt x="15255" y="15521"/>
                    <a:pt x="15255" y="15449"/>
                    <a:pt x="15188" y="15449"/>
                  </a:cubicBezTo>
                  <a:cubicBezTo>
                    <a:pt x="15188" y="15449"/>
                    <a:pt x="15121" y="15449"/>
                    <a:pt x="15054" y="15449"/>
                  </a:cubicBezTo>
                  <a:cubicBezTo>
                    <a:pt x="14987" y="15449"/>
                    <a:pt x="14920" y="15521"/>
                    <a:pt x="14853" y="15521"/>
                  </a:cubicBezTo>
                  <a:cubicBezTo>
                    <a:pt x="14786" y="15592"/>
                    <a:pt x="14786" y="15592"/>
                    <a:pt x="14719" y="15664"/>
                  </a:cubicBezTo>
                  <a:cubicBezTo>
                    <a:pt x="14719" y="15735"/>
                    <a:pt x="14719" y="15807"/>
                    <a:pt x="14652" y="15878"/>
                  </a:cubicBezTo>
                  <a:cubicBezTo>
                    <a:pt x="14652" y="15878"/>
                    <a:pt x="14652" y="15950"/>
                    <a:pt x="14652" y="15950"/>
                  </a:cubicBezTo>
                  <a:cubicBezTo>
                    <a:pt x="14652" y="16021"/>
                    <a:pt x="14652" y="16021"/>
                    <a:pt x="14652" y="16021"/>
                  </a:cubicBezTo>
                  <a:cubicBezTo>
                    <a:pt x="14585" y="16021"/>
                    <a:pt x="14585" y="16093"/>
                    <a:pt x="14585" y="16164"/>
                  </a:cubicBezTo>
                  <a:cubicBezTo>
                    <a:pt x="14585" y="16093"/>
                    <a:pt x="14585" y="16093"/>
                    <a:pt x="14585" y="16093"/>
                  </a:cubicBezTo>
                  <a:cubicBezTo>
                    <a:pt x="14518" y="15878"/>
                    <a:pt x="14518" y="15521"/>
                    <a:pt x="14585" y="15377"/>
                  </a:cubicBezTo>
                  <a:cubicBezTo>
                    <a:pt x="14652" y="15306"/>
                    <a:pt x="14719" y="15234"/>
                    <a:pt x="14786" y="15163"/>
                  </a:cubicBezTo>
                  <a:cubicBezTo>
                    <a:pt x="14853" y="15091"/>
                    <a:pt x="14920" y="15020"/>
                    <a:pt x="14987" y="14948"/>
                  </a:cubicBezTo>
                  <a:cubicBezTo>
                    <a:pt x="15054" y="14805"/>
                    <a:pt x="15121" y="14591"/>
                    <a:pt x="15121" y="14448"/>
                  </a:cubicBezTo>
                  <a:cubicBezTo>
                    <a:pt x="15121" y="14376"/>
                    <a:pt x="15121" y="14376"/>
                    <a:pt x="15121" y="14376"/>
                  </a:cubicBezTo>
                  <a:cubicBezTo>
                    <a:pt x="15188" y="14162"/>
                    <a:pt x="15188" y="14019"/>
                    <a:pt x="15322" y="13947"/>
                  </a:cubicBezTo>
                  <a:cubicBezTo>
                    <a:pt x="15390" y="13947"/>
                    <a:pt x="15524" y="13875"/>
                    <a:pt x="15591" y="13875"/>
                  </a:cubicBezTo>
                  <a:cubicBezTo>
                    <a:pt x="15658" y="13875"/>
                    <a:pt x="15658" y="13875"/>
                    <a:pt x="15658" y="13875"/>
                  </a:cubicBezTo>
                  <a:cubicBezTo>
                    <a:pt x="15658" y="13875"/>
                    <a:pt x="15725" y="13875"/>
                    <a:pt x="15725" y="13875"/>
                  </a:cubicBezTo>
                  <a:cubicBezTo>
                    <a:pt x="15859" y="13875"/>
                    <a:pt x="15926" y="13875"/>
                    <a:pt x="15993" y="13804"/>
                  </a:cubicBezTo>
                  <a:cubicBezTo>
                    <a:pt x="16127" y="13732"/>
                    <a:pt x="16127" y="13589"/>
                    <a:pt x="16127" y="13518"/>
                  </a:cubicBezTo>
                  <a:cubicBezTo>
                    <a:pt x="16127" y="13446"/>
                    <a:pt x="16127" y="13446"/>
                    <a:pt x="16127" y="13446"/>
                  </a:cubicBezTo>
                  <a:cubicBezTo>
                    <a:pt x="16195" y="13375"/>
                    <a:pt x="16195" y="13375"/>
                    <a:pt x="16195" y="13375"/>
                  </a:cubicBezTo>
                  <a:cubicBezTo>
                    <a:pt x="16262" y="13303"/>
                    <a:pt x="16262" y="13303"/>
                    <a:pt x="16329" y="13303"/>
                  </a:cubicBezTo>
                  <a:cubicBezTo>
                    <a:pt x="16463" y="13160"/>
                    <a:pt x="16530" y="12946"/>
                    <a:pt x="16597" y="12803"/>
                  </a:cubicBezTo>
                  <a:cubicBezTo>
                    <a:pt x="16664" y="12660"/>
                    <a:pt x="16664" y="12517"/>
                    <a:pt x="16731" y="12445"/>
                  </a:cubicBezTo>
                  <a:cubicBezTo>
                    <a:pt x="16865" y="12302"/>
                    <a:pt x="16865" y="12159"/>
                    <a:pt x="16932" y="11944"/>
                  </a:cubicBezTo>
                  <a:cubicBezTo>
                    <a:pt x="16932" y="11873"/>
                    <a:pt x="16932" y="11873"/>
                    <a:pt x="16932" y="11873"/>
                  </a:cubicBezTo>
                  <a:cubicBezTo>
                    <a:pt x="16932" y="11801"/>
                    <a:pt x="17067" y="11658"/>
                    <a:pt x="17134" y="11515"/>
                  </a:cubicBezTo>
                  <a:cubicBezTo>
                    <a:pt x="17201" y="11372"/>
                    <a:pt x="17335" y="11229"/>
                    <a:pt x="17335" y="11015"/>
                  </a:cubicBezTo>
                  <a:cubicBezTo>
                    <a:pt x="17335" y="10872"/>
                    <a:pt x="17335" y="10657"/>
                    <a:pt x="17268" y="10514"/>
                  </a:cubicBezTo>
                  <a:cubicBezTo>
                    <a:pt x="17201" y="10442"/>
                    <a:pt x="17201" y="10442"/>
                    <a:pt x="17134" y="10371"/>
                  </a:cubicBezTo>
                  <a:cubicBezTo>
                    <a:pt x="17067" y="10299"/>
                    <a:pt x="17067" y="10299"/>
                    <a:pt x="17067" y="10299"/>
                  </a:cubicBezTo>
                  <a:cubicBezTo>
                    <a:pt x="17067" y="10228"/>
                    <a:pt x="17134" y="10156"/>
                    <a:pt x="17134" y="10156"/>
                  </a:cubicBezTo>
                  <a:cubicBezTo>
                    <a:pt x="17201" y="10156"/>
                    <a:pt x="17201" y="10156"/>
                    <a:pt x="17201" y="10228"/>
                  </a:cubicBezTo>
                  <a:cubicBezTo>
                    <a:pt x="17268" y="10228"/>
                    <a:pt x="17335" y="10371"/>
                    <a:pt x="17402" y="10442"/>
                  </a:cubicBezTo>
                  <a:cubicBezTo>
                    <a:pt x="17469" y="10657"/>
                    <a:pt x="17603" y="10872"/>
                    <a:pt x="17872" y="10872"/>
                  </a:cubicBezTo>
                  <a:cubicBezTo>
                    <a:pt x="17872" y="10872"/>
                    <a:pt x="17939" y="10872"/>
                    <a:pt x="18006" y="10872"/>
                  </a:cubicBezTo>
                  <a:cubicBezTo>
                    <a:pt x="18073" y="10800"/>
                    <a:pt x="18140" y="10800"/>
                    <a:pt x="18207" y="10728"/>
                  </a:cubicBezTo>
                  <a:cubicBezTo>
                    <a:pt x="18274" y="10728"/>
                    <a:pt x="18274" y="10728"/>
                    <a:pt x="18341" y="10728"/>
                  </a:cubicBezTo>
                  <a:cubicBezTo>
                    <a:pt x="18341" y="10728"/>
                    <a:pt x="18341" y="10728"/>
                    <a:pt x="18341" y="10728"/>
                  </a:cubicBezTo>
                  <a:cubicBezTo>
                    <a:pt x="18408" y="10728"/>
                    <a:pt x="18408" y="10728"/>
                    <a:pt x="18408" y="10728"/>
                  </a:cubicBezTo>
                  <a:cubicBezTo>
                    <a:pt x="18475" y="10728"/>
                    <a:pt x="18542" y="10728"/>
                    <a:pt x="18677" y="10585"/>
                  </a:cubicBezTo>
                  <a:cubicBezTo>
                    <a:pt x="18677" y="10585"/>
                    <a:pt x="18744" y="10514"/>
                    <a:pt x="18744" y="10442"/>
                  </a:cubicBezTo>
                  <a:cubicBezTo>
                    <a:pt x="18744" y="10371"/>
                    <a:pt x="18811" y="10371"/>
                    <a:pt x="18744" y="10371"/>
                  </a:cubicBezTo>
                  <a:cubicBezTo>
                    <a:pt x="18744" y="10371"/>
                    <a:pt x="18811" y="10371"/>
                    <a:pt x="18811" y="10371"/>
                  </a:cubicBezTo>
                  <a:cubicBezTo>
                    <a:pt x="18878" y="10442"/>
                    <a:pt x="18878" y="10657"/>
                    <a:pt x="18878" y="10800"/>
                  </a:cubicBezTo>
                  <a:cubicBezTo>
                    <a:pt x="18811" y="10872"/>
                    <a:pt x="18811" y="10872"/>
                    <a:pt x="18677" y="10872"/>
                  </a:cubicBezTo>
                  <a:cubicBezTo>
                    <a:pt x="18677" y="10872"/>
                    <a:pt x="18609" y="10872"/>
                    <a:pt x="18542" y="10872"/>
                  </a:cubicBezTo>
                  <a:cubicBezTo>
                    <a:pt x="18408" y="10872"/>
                    <a:pt x="18408" y="10872"/>
                    <a:pt x="18408" y="10872"/>
                  </a:cubicBezTo>
                  <a:cubicBezTo>
                    <a:pt x="18408" y="11015"/>
                    <a:pt x="18408" y="11015"/>
                    <a:pt x="18408" y="11015"/>
                  </a:cubicBezTo>
                  <a:cubicBezTo>
                    <a:pt x="18408" y="11158"/>
                    <a:pt x="18408" y="11229"/>
                    <a:pt x="18408" y="11372"/>
                  </a:cubicBezTo>
                  <a:close/>
                  <a:moveTo>
                    <a:pt x="13109" y="17237"/>
                  </a:moveTo>
                  <a:cubicBezTo>
                    <a:pt x="13109" y="17380"/>
                    <a:pt x="13176" y="17523"/>
                    <a:pt x="13176" y="17595"/>
                  </a:cubicBezTo>
                  <a:cubicBezTo>
                    <a:pt x="13176" y="18095"/>
                    <a:pt x="12975" y="18596"/>
                    <a:pt x="12706" y="18596"/>
                  </a:cubicBezTo>
                  <a:cubicBezTo>
                    <a:pt x="12639" y="18596"/>
                    <a:pt x="12505" y="18525"/>
                    <a:pt x="12438" y="18453"/>
                  </a:cubicBezTo>
                  <a:cubicBezTo>
                    <a:pt x="12371" y="18381"/>
                    <a:pt x="12304" y="18310"/>
                    <a:pt x="12170" y="18310"/>
                  </a:cubicBezTo>
                  <a:cubicBezTo>
                    <a:pt x="12304" y="18238"/>
                    <a:pt x="12371" y="18095"/>
                    <a:pt x="12438" y="17952"/>
                  </a:cubicBezTo>
                  <a:cubicBezTo>
                    <a:pt x="12438" y="17881"/>
                    <a:pt x="12438" y="17809"/>
                    <a:pt x="12505" y="17738"/>
                  </a:cubicBezTo>
                  <a:cubicBezTo>
                    <a:pt x="12505" y="17738"/>
                    <a:pt x="12572" y="17666"/>
                    <a:pt x="12572" y="17666"/>
                  </a:cubicBezTo>
                  <a:cubicBezTo>
                    <a:pt x="12639" y="17666"/>
                    <a:pt x="12639" y="17595"/>
                    <a:pt x="12706" y="17595"/>
                  </a:cubicBezTo>
                  <a:cubicBezTo>
                    <a:pt x="12841" y="17452"/>
                    <a:pt x="12908" y="17309"/>
                    <a:pt x="12908" y="17166"/>
                  </a:cubicBezTo>
                  <a:cubicBezTo>
                    <a:pt x="12908" y="17094"/>
                    <a:pt x="12975" y="17023"/>
                    <a:pt x="12975" y="16951"/>
                  </a:cubicBezTo>
                  <a:cubicBezTo>
                    <a:pt x="12975" y="16951"/>
                    <a:pt x="13042" y="16951"/>
                    <a:pt x="13042" y="16951"/>
                  </a:cubicBezTo>
                  <a:cubicBezTo>
                    <a:pt x="13042" y="16951"/>
                    <a:pt x="13042" y="16951"/>
                    <a:pt x="13042" y="17023"/>
                  </a:cubicBezTo>
                  <a:cubicBezTo>
                    <a:pt x="13042" y="17094"/>
                    <a:pt x="13042" y="17166"/>
                    <a:pt x="13109" y="17237"/>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1" name="Shape 940"/>
            <p:cNvSpPr/>
            <p:nvPr/>
          </p:nvSpPr>
          <p:spPr>
            <a:xfrm>
              <a:off x="6363332" y="5656978"/>
              <a:ext cx="850950" cy="539406"/>
            </a:xfrm>
            <a:custGeom>
              <a:avLst/>
              <a:gdLst/>
              <a:ahLst/>
              <a:cxnLst>
                <a:cxn ang="0">
                  <a:pos x="wd2" y="hd2"/>
                </a:cxn>
                <a:cxn ang="5400000">
                  <a:pos x="wd2" y="hd2"/>
                </a:cxn>
                <a:cxn ang="10800000">
                  <a:pos x="wd2" y="hd2"/>
                </a:cxn>
                <a:cxn ang="16200000">
                  <a:pos x="wd2" y="hd2"/>
                </a:cxn>
              </a:cxnLst>
              <a:rect l="0" t="0" r="r" b="b"/>
              <a:pathLst>
                <a:path w="21487" h="21600" extrusionOk="0">
                  <a:moveTo>
                    <a:pt x="21237" y="4547"/>
                  </a:moveTo>
                  <a:cubicBezTo>
                    <a:pt x="21112" y="4547"/>
                    <a:pt x="20988" y="4358"/>
                    <a:pt x="20988" y="4358"/>
                  </a:cubicBezTo>
                  <a:cubicBezTo>
                    <a:pt x="20613" y="4168"/>
                    <a:pt x="20363" y="3979"/>
                    <a:pt x="19989" y="3979"/>
                  </a:cubicBezTo>
                  <a:cubicBezTo>
                    <a:pt x="19364" y="3789"/>
                    <a:pt x="18740" y="3600"/>
                    <a:pt x="18241" y="3411"/>
                  </a:cubicBezTo>
                  <a:cubicBezTo>
                    <a:pt x="17492" y="3032"/>
                    <a:pt x="17242" y="2084"/>
                    <a:pt x="17117" y="1326"/>
                  </a:cubicBezTo>
                  <a:lnTo>
                    <a:pt x="17117" y="1137"/>
                  </a:lnTo>
                  <a:cubicBezTo>
                    <a:pt x="17117" y="568"/>
                    <a:pt x="16992" y="189"/>
                    <a:pt x="16742" y="0"/>
                  </a:cubicBezTo>
                  <a:lnTo>
                    <a:pt x="16742" y="0"/>
                  </a:lnTo>
                  <a:lnTo>
                    <a:pt x="16742" y="0"/>
                  </a:lnTo>
                  <a:cubicBezTo>
                    <a:pt x="16618" y="0"/>
                    <a:pt x="16618" y="0"/>
                    <a:pt x="16618" y="0"/>
                  </a:cubicBezTo>
                  <a:lnTo>
                    <a:pt x="16618" y="0"/>
                  </a:lnTo>
                  <a:cubicBezTo>
                    <a:pt x="16493" y="189"/>
                    <a:pt x="16368" y="189"/>
                    <a:pt x="15993" y="947"/>
                  </a:cubicBezTo>
                  <a:cubicBezTo>
                    <a:pt x="15869" y="1137"/>
                    <a:pt x="15869" y="1137"/>
                    <a:pt x="15869" y="1137"/>
                  </a:cubicBezTo>
                  <a:cubicBezTo>
                    <a:pt x="15369" y="1895"/>
                    <a:pt x="14870" y="2653"/>
                    <a:pt x="14745" y="3789"/>
                  </a:cubicBezTo>
                  <a:cubicBezTo>
                    <a:pt x="14620" y="4358"/>
                    <a:pt x="14370" y="4737"/>
                    <a:pt x="14245" y="5305"/>
                  </a:cubicBezTo>
                  <a:cubicBezTo>
                    <a:pt x="14121" y="5874"/>
                    <a:pt x="13871" y="6442"/>
                    <a:pt x="13746" y="7200"/>
                  </a:cubicBezTo>
                  <a:cubicBezTo>
                    <a:pt x="13621" y="8147"/>
                    <a:pt x="13122" y="8526"/>
                    <a:pt x="12622" y="8716"/>
                  </a:cubicBezTo>
                  <a:cubicBezTo>
                    <a:pt x="12373" y="8716"/>
                    <a:pt x="12248" y="8905"/>
                    <a:pt x="12123" y="8905"/>
                  </a:cubicBezTo>
                  <a:cubicBezTo>
                    <a:pt x="11873" y="9095"/>
                    <a:pt x="11623" y="9284"/>
                    <a:pt x="11374" y="9474"/>
                  </a:cubicBezTo>
                  <a:cubicBezTo>
                    <a:pt x="10999" y="9663"/>
                    <a:pt x="10500" y="10042"/>
                    <a:pt x="10000" y="10232"/>
                  </a:cubicBezTo>
                  <a:cubicBezTo>
                    <a:pt x="9875" y="10232"/>
                    <a:pt x="9751" y="10232"/>
                    <a:pt x="9751" y="10232"/>
                  </a:cubicBezTo>
                  <a:cubicBezTo>
                    <a:pt x="9501" y="10232"/>
                    <a:pt x="9376" y="10232"/>
                    <a:pt x="9126" y="10042"/>
                  </a:cubicBezTo>
                  <a:cubicBezTo>
                    <a:pt x="9001" y="10042"/>
                    <a:pt x="8877" y="10042"/>
                    <a:pt x="8877" y="10042"/>
                  </a:cubicBezTo>
                  <a:cubicBezTo>
                    <a:pt x="8752" y="10042"/>
                    <a:pt x="8627" y="10042"/>
                    <a:pt x="8627" y="10042"/>
                  </a:cubicBezTo>
                  <a:cubicBezTo>
                    <a:pt x="8377" y="10042"/>
                    <a:pt x="8127" y="10042"/>
                    <a:pt x="7878" y="10042"/>
                  </a:cubicBezTo>
                  <a:cubicBezTo>
                    <a:pt x="7753" y="10042"/>
                    <a:pt x="7628" y="10232"/>
                    <a:pt x="7503" y="10232"/>
                  </a:cubicBezTo>
                  <a:cubicBezTo>
                    <a:pt x="7378" y="10232"/>
                    <a:pt x="7253" y="10232"/>
                    <a:pt x="7129" y="10232"/>
                  </a:cubicBezTo>
                  <a:cubicBezTo>
                    <a:pt x="7004" y="10232"/>
                    <a:pt x="6879" y="10232"/>
                    <a:pt x="6754" y="10232"/>
                  </a:cubicBezTo>
                  <a:cubicBezTo>
                    <a:pt x="6629" y="10232"/>
                    <a:pt x="6504" y="10232"/>
                    <a:pt x="6379" y="10232"/>
                  </a:cubicBezTo>
                  <a:cubicBezTo>
                    <a:pt x="6130" y="10232"/>
                    <a:pt x="5630" y="10232"/>
                    <a:pt x="5256" y="10421"/>
                  </a:cubicBezTo>
                  <a:cubicBezTo>
                    <a:pt x="5006" y="10611"/>
                    <a:pt x="4881" y="10800"/>
                    <a:pt x="4632" y="10989"/>
                  </a:cubicBezTo>
                  <a:cubicBezTo>
                    <a:pt x="4132" y="11368"/>
                    <a:pt x="3758" y="11747"/>
                    <a:pt x="3133" y="11747"/>
                  </a:cubicBezTo>
                  <a:cubicBezTo>
                    <a:pt x="2259" y="11747"/>
                    <a:pt x="1510" y="12126"/>
                    <a:pt x="886" y="12505"/>
                  </a:cubicBezTo>
                  <a:cubicBezTo>
                    <a:pt x="636" y="12505"/>
                    <a:pt x="636" y="12505"/>
                    <a:pt x="636" y="12505"/>
                  </a:cubicBezTo>
                  <a:cubicBezTo>
                    <a:pt x="636" y="12884"/>
                    <a:pt x="636" y="12884"/>
                    <a:pt x="636" y="12884"/>
                  </a:cubicBezTo>
                  <a:cubicBezTo>
                    <a:pt x="761" y="13263"/>
                    <a:pt x="886" y="13832"/>
                    <a:pt x="1260" y="14211"/>
                  </a:cubicBezTo>
                  <a:cubicBezTo>
                    <a:pt x="1385" y="14211"/>
                    <a:pt x="1510" y="14211"/>
                    <a:pt x="1635" y="14211"/>
                  </a:cubicBezTo>
                  <a:cubicBezTo>
                    <a:pt x="1885" y="14211"/>
                    <a:pt x="2134" y="14211"/>
                    <a:pt x="2384" y="14021"/>
                  </a:cubicBezTo>
                  <a:cubicBezTo>
                    <a:pt x="2384" y="14021"/>
                    <a:pt x="2509" y="14021"/>
                    <a:pt x="2634" y="13832"/>
                  </a:cubicBezTo>
                  <a:cubicBezTo>
                    <a:pt x="2759" y="13832"/>
                    <a:pt x="2884" y="13832"/>
                    <a:pt x="2884" y="13832"/>
                  </a:cubicBezTo>
                  <a:cubicBezTo>
                    <a:pt x="3258" y="13832"/>
                    <a:pt x="3508" y="14021"/>
                    <a:pt x="3633" y="14400"/>
                  </a:cubicBezTo>
                  <a:cubicBezTo>
                    <a:pt x="3758" y="14589"/>
                    <a:pt x="3882" y="15158"/>
                    <a:pt x="3383" y="15726"/>
                  </a:cubicBezTo>
                  <a:cubicBezTo>
                    <a:pt x="3008" y="16295"/>
                    <a:pt x="2509" y="16484"/>
                    <a:pt x="2010" y="16484"/>
                  </a:cubicBezTo>
                  <a:cubicBezTo>
                    <a:pt x="1760" y="16674"/>
                    <a:pt x="1510" y="16674"/>
                    <a:pt x="1260" y="16863"/>
                  </a:cubicBezTo>
                  <a:cubicBezTo>
                    <a:pt x="761" y="17242"/>
                    <a:pt x="-113" y="18189"/>
                    <a:pt x="12" y="19137"/>
                  </a:cubicBezTo>
                  <a:cubicBezTo>
                    <a:pt x="12" y="19516"/>
                    <a:pt x="137" y="19895"/>
                    <a:pt x="386" y="20274"/>
                  </a:cubicBezTo>
                  <a:cubicBezTo>
                    <a:pt x="386" y="20274"/>
                    <a:pt x="511" y="20463"/>
                    <a:pt x="511" y="20653"/>
                  </a:cubicBezTo>
                  <a:cubicBezTo>
                    <a:pt x="636" y="20842"/>
                    <a:pt x="636" y="21032"/>
                    <a:pt x="761" y="21221"/>
                  </a:cubicBezTo>
                  <a:cubicBezTo>
                    <a:pt x="761" y="21600"/>
                    <a:pt x="761" y="21600"/>
                    <a:pt x="761" y="21600"/>
                  </a:cubicBezTo>
                  <a:cubicBezTo>
                    <a:pt x="1011" y="21600"/>
                    <a:pt x="1011" y="21600"/>
                    <a:pt x="1011" y="21600"/>
                  </a:cubicBezTo>
                  <a:cubicBezTo>
                    <a:pt x="1136" y="21600"/>
                    <a:pt x="1260" y="21411"/>
                    <a:pt x="1385" y="21411"/>
                  </a:cubicBezTo>
                  <a:cubicBezTo>
                    <a:pt x="1385" y="21411"/>
                    <a:pt x="1510" y="21411"/>
                    <a:pt x="1635" y="21411"/>
                  </a:cubicBezTo>
                  <a:cubicBezTo>
                    <a:pt x="1760" y="21221"/>
                    <a:pt x="1760" y="21221"/>
                    <a:pt x="1760" y="21221"/>
                  </a:cubicBezTo>
                  <a:cubicBezTo>
                    <a:pt x="1760" y="20842"/>
                    <a:pt x="1760" y="20842"/>
                    <a:pt x="1760" y="20842"/>
                  </a:cubicBezTo>
                  <a:cubicBezTo>
                    <a:pt x="1760" y="20463"/>
                    <a:pt x="1635" y="20084"/>
                    <a:pt x="1260" y="19895"/>
                  </a:cubicBezTo>
                  <a:cubicBezTo>
                    <a:pt x="1260" y="19705"/>
                    <a:pt x="1136" y="19705"/>
                    <a:pt x="1136" y="19705"/>
                  </a:cubicBezTo>
                  <a:cubicBezTo>
                    <a:pt x="1011" y="19705"/>
                    <a:pt x="1011" y="19705"/>
                    <a:pt x="886" y="19705"/>
                  </a:cubicBezTo>
                  <a:lnTo>
                    <a:pt x="886" y="19705"/>
                  </a:lnTo>
                  <a:cubicBezTo>
                    <a:pt x="1011" y="19516"/>
                    <a:pt x="1510" y="19137"/>
                    <a:pt x="1635" y="19137"/>
                  </a:cubicBezTo>
                  <a:cubicBezTo>
                    <a:pt x="1760" y="18947"/>
                    <a:pt x="1885" y="18947"/>
                    <a:pt x="2010" y="18947"/>
                  </a:cubicBezTo>
                  <a:cubicBezTo>
                    <a:pt x="2010" y="18947"/>
                    <a:pt x="2010" y="18758"/>
                    <a:pt x="2134" y="18758"/>
                  </a:cubicBezTo>
                  <a:cubicBezTo>
                    <a:pt x="2259" y="18758"/>
                    <a:pt x="2259" y="18758"/>
                    <a:pt x="2384" y="18758"/>
                  </a:cubicBezTo>
                  <a:lnTo>
                    <a:pt x="2384" y="18758"/>
                  </a:lnTo>
                  <a:cubicBezTo>
                    <a:pt x="2509" y="18758"/>
                    <a:pt x="2509" y="18758"/>
                    <a:pt x="2634" y="18947"/>
                  </a:cubicBezTo>
                  <a:cubicBezTo>
                    <a:pt x="2759" y="18947"/>
                    <a:pt x="2884" y="19137"/>
                    <a:pt x="3008" y="19137"/>
                  </a:cubicBezTo>
                  <a:cubicBezTo>
                    <a:pt x="3133" y="19137"/>
                    <a:pt x="3133" y="19137"/>
                    <a:pt x="3258" y="19137"/>
                  </a:cubicBezTo>
                  <a:cubicBezTo>
                    <a:pt x="3633" y="19137"/>
                    <a:pt x="3882" y="18947"/>
                    <a:pt x="4132" y="18758"/>
                  </a:cubicBezTo>
                  <a:cubicBezTo>
                    <a:pt x="4257" y="18568"/>
                    <a:pt x="4382" y="18568"/>
                    <a:pt x="4507" y="18379"/>
                  </a:cubicBezTo>
                  <a:cubicBezTo>
                    <a:pt x="4632" y="18379"/>
                    <a:pt x="4756" y="18379"/>
                    <a:pt x="4881" y="18379"/>
                  </a:cubicBezTo>
                  <a:cubicBezTo>
                    <a:pt x="4881" y="18379"/>
                    <a:pt x="5006" y="18379"/>
                    <a:pt x="5131" y="18379"/>
                  </a:cubicBezTo>
                  <a:cubicBezTo>
                    <a:pt x="5256" y="18379"/>
                    <a:pt x="5381" y="18379"/>
                    <a:pt x="5505" y="18379"/>
                  </a:cubicBezTo>
                  <a:cubicBezTo>
                    <a:pt x="5755" y="18379"/>
                    <a:pt x="5880" y="18379"/>
                    <a:pt x="6130" y="18379"/>
                  </a:cubicBezTo>
                  <a:cubicBezTo>
                    <a:pt x="6504" y="18189"/>
                    <a:pt x="6879" y="18000"/>
                    <a:pt x="7378" y="18000"/>
                  </a:cubicBezTo>
                  <a:cubicBezTo>
                    <a:pt x="7753" y="18000"/>
                    <a:pt x="8127" y="18189"/>
                    <a:pt x="8502" y="18379"/>
                  </a:cubicBezTo>
                  <a:cubicBezTo>
                    <a:pt x="8877" y="18758"/>
                    <a:pt x="9251" y="18947"/>
                    <a:pt x="9751" y="18947"/>
                  </a:cubicBezTo>
                  <a:cubicBezTo>
                    <a:pt x="9751" y="18947"/>
                    <a:pt x="9751" y="18947"/>
                    <a:pt x="9875" y="18947"/>
                  </a:cubicBezTo>
                  <a:cubicBezTo>
                    <a:pt x="10250" y="18947"/>
                    <a:pt x="10625" y="18947"/>
                    <a:pt x="11124" y="18947"/>
                  </a:cubicBezTo>
                  <a:cubicBezTo>
                    <a:pt x="11623" y="18758"/>
                    <a:pt x="11623" y="18758"/>
                    <a:pt x="11623" y="18758"/>
                  </a:cubicBezTo>
                  <a:cubicBezTo>
                    <a:pt x="11873" y="18758"/>
                    <a:pt x="12248" y="18947"/>
                    <a:pt x="12622" y="18947"/>
                  </a:cubicBezTo>
                  <a:cubicBezTo>
                    <a:pt x="12997" y="19137"/>
                    <a:pt x="13247" y="19137"/>
                    <a:pt x="13621" y="19137"/>
                  </a:cubicBezTo>
                  <a:cubicBezTo>
                    <a:pt x="13996" y="19137"/>
                    <a:pt x="14245" y="19137"/>
                    <a:pt x="14495" y="18947"/>
                  </a:cubicBezTo>
                  <a:cubicBezTo>
                    <a:pt x="15244" y="18758"/>
                    <a:pt x="15244" y="18000"/>
                    <a:pt x="15244" y="17242"/>
                  </a:cubicBezTo>
                  <a:cubicBezTo>
                    <a:pt x="15244" y="14400"/>
                    <a:pt x="16867" y="13453"/>
                    <a:pt x="18490" y="12884"/>
                  </a:cubicBezTo>
                  <a:cubicBezTo>
                    <a:pt x="19240" y="12695"/>
                    <a:pt x="20488" y="12316"/>
                    <a:pt x="20738" y="10611"/>
                  </a:cubicBezTo>
                  <a:cubicBezTo>
                    <a:pt x="20863" y="9663"/>
                    <a:pt x="20863" y="8905"/>
                    <a:pt x="20863" y="8526"/>
                  </a:cubicBezTo>
                  <a:cubicBezTo>
                    <a:pt x="20863" y="8147"/>
                    <a:pt x="20863" y="7958"/>
                    <a:pt x="20738" y="7768"/>
                  </a:cubicBezTo>
                  <a:cubicBezTo>
                    <a:pt x="20738" y="7011"/>
                    <a:pt x="20738" y="6253"/>
                    <a:pt x="20988" y="5684"/>
                  </a:cubicBezTo>
                  <a:cubicBezTo>
                    <a:pt x="21112" y="5495"/>
                    <a:pt x="21237" y="5305"/>
                    <a:pt x="21237" y="5116"/>
                  </a:cubicBezTo>
                  <a:cubicBezTo>
                    <a:pt x="21487" y="4926"/>
                    <a:pt x="21487" y="4926"/>
                    <a:pt x="21487" y="4926"/>
                  </a:cubicBezTo>
                  <a:lnTo>
                    <a:pt x="21237" y="454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2" name="Shape 941"/>
            <p:cNvSpPr/>
            <p:nvPr/>
          </p:nvSpPr>
          <p:spPr>
            <a:xfrm>
              <a:off x="7025766" y="5044106"/>
              <a:ext cx="510818" cy="730807"/>
            </a:xfrm>
            <a:custGeom>
              <a:avLst/>
              <a:gdLst/>
              <a:ahLst/>
              <a:cxnLst>
                <a:cxn ang="0">
                  <a:pos x="wd2" y="hd2"/>
                </a:cxn>
                <a:cxn ang="5400000">
                  <a:pos x="wd2" y="hd2"/>
                </a:cxn>
                <a:cxn ang="10800000">
                  <a:pos x="wd2" y="hd2"/>
                </a:cxn>
                <a:cxn ang="16200000">
                  <a:pos x="wd2" y="hd2"/>
                </a:cxn>
              </a:cxnLst>
              <a:rect l="0" t="0" r="r" b="b"/>
              <a:pathLst>
                <a:path w="21600" h="21600" extrusionOk="0">
                  <a:moveTo>
                    <a:pt x="21390" y="3066"/>
                  </a:moveTo>
                  <a:cubicBezTo>
                    <a:pt x="20971" y="2926"/>
                    <a:pt x="20551" y="2648"/>
                    <a:pt x="20132" y="2369"/>
                  </a:cubicBezTo>
                  <a:cubicBezTo>
                    <a:pt x="19713" y="2230"/>
                    <a:pt x="19503" y="2230"/>
                    <a:pt x="19083" y="2090"/>
                  </a:cubicBezTo>
                  <a:cubicBezTo>
                    <a:pt x="18874" y="1951"/>
                    <a:pt x="18454" y="1812"/>
                    <a:pt x="18245" y="1672"/>
                  </a:cubicBezTo>
                  <a:cubicBezTo>
                    <a:pt x="18035" y="1533"/>
                    <a:pt x="17825" y="1533"/>
                    <a:pt x="17825" y="1394"/>
                  </a:cubicBezTo>
                  <a:cubicBezTo>
                    <a:pt x="17616" y="1254"/>
                    <a:pt x="17406" y="1115"/>
                    <a:pt x="17196" y="1115"/>
                  </a:cubicBezTo>
                  <a:cubicBezTo>
                    <a:pt x="16777" y="975"/>
                    <a:pt x="16357" y="697"/>
                    <a:pt x="15938" y="557"/>
                  </a:cubicBezTo>
                  <a:cubicBezTo>
                    <a:pt x="15938" y="557"/>
                    <a:pt x="15309" y="418"/>
                    <a:pt x="15099" y="418"/>
                  </a:cubicBezTo>
                  <a:cubicBezTo>
                    <a:pt x="15099" y="279"/>
                    <a:pt x="14889" y="279"/>
                    <a:pt x="14889" y="279"/>
                  </a:cubicBezTo>
                  <a:cubicBezTo>
                    <a:pt x="14680" y="139"/>
                    <a:pt x="14470" y="0"/>
                    <a:pt x="14260" y="0"/>
                  </a:cubicBezTo>
                  <a:cubicBezTo>
                    <a:pt x="14050" y="0"/>
                    <a:pt x="14050" y="0"/>
                    <a:pt x="14050" y="0"/>
                  </a:cubicBezTo>
                  <a:cubicBezTo>
                    <a:pt x="14050" y="0"/>
                    <a:pt x="14050" y="0"/>
                    <a:pt x="13841" y="0"/>
                  </a:cubicBezTo>
                  <a:cubicBezTo>
                    <a:pt x="13841" y="139"/>
                    <a:pt x="13631" y="139"/>
                    <a:pt x="13421" y="139"/>
                  </a:cubicBezTo>
                  <a:cubicBezTo>
                    <a:pt x="13421" y="279"/>
                    <a:pt x="13212" y="279"/>
                    <a:pt x="13002" y="418"/>
                  </a:cubicBezTo>
                  <a:cubicBezTo>
                    <a:pt x="12792" y="418"/>
                    <a:pt x="12792" y="418"/>
                    <a:pt x="12792" y="418"/>
                  </a:cubicBezTo>
                  <a:cubicBezTo>
                    <a:pt x="12583" y="557"/>
                    <a:pt x="12373" y="697"/>
                    <a:pt x="11953" y="836"/>
                  </a:cubicBezTo>
                  <a:lnTo>
                    <a:pt x="11744" y="836"/>
                  </a:lnTo>
                  <a:cubicBezTo>
                    <a:pt x="11534" y="836"/>
                    <a:pt x="11324" y="697"/>
                    <a:pt x="11115" y="697"/>
                  </a:cubicBezTo>
                  <a:cubicBezTo>
                    <a:pt x="10695" y="418"/>
                    <a:pt x="10695" y="418"/>
                    <a:pt x="10695" y="418"/>
                  </a:cubicBezTo>
                  <a:cubicBezTo>
                    <a:pt x="10276" y="975"/>
                    <a:pt x="10276" y="975"/>
                    <a:pt x="10276" y="975"/>
                  </a:cubicBezTo>
                  <a:cubicBezTo>
                    <a:pt x="10276" y="1254"/>
                    <a:pt x="9647" y="1533"/>
                    <a:pt x="9437" y="1672"/>
                  </a:cubicBezTo>
                  <a:cubicBezTo>
                    <a:pt x="9227" y="1812"/>
                    <a:pt x="9017" y="1812"/>
                    <a:pt x="8808" y="1812"/>
                  </a:cubicBezTo>
                  <a:cubicBezTo>
                    <a:pt x="8598" y="1951"/>
                    <a:pt x="8388" y="1951"/>
                    <a:pt x="8179" y="2090"/>
                  </a:cubicBezTo>
                  <a:cubicBezTo>
                    <a:pt x="7969" y="2369"/>
                    <a:pt x="8388" y="2926"/>
                    <a:pt x="8598" y="2926"/>
                  </a:cubicBezTo>
                  <a:cubicBezTo>
                    <a:pt x="8598" y="3066"/>
                    <a:pt x="8598" y="3066"/>
                    <a:pt x="8808" y="3066"/>
                  </a:cubicBezTo>
                  <a:cubicBezTo>
                    <a:pt x="9017" y="3205"/>
                    <a:pt x="9017" y="3345"/>
                    <a:pt x="8808" y="3623"/>
                  </a:cubicBezTo>
                  <a:cubicBezTo>
                    <a:pt x="8808" y="3763"/>
                    <a:pt x="8808" y="3763"/>
                    <a:pt x="8808" y="3902"/>
                  </a:cubicBezTo>
                  <a:cubicBezTo>
                    <a:pt x="8808" y="4041"/>
                    <a:pt x="8598" y="4320"/>
                    <a:pt x="8808" y="4599"/>
                  </a:cubicBezTo>
                  <a:cubicBezTo>
                    <a:pt x="8808" y="4738"/>
                    <a:pt x="9017" y="4738"/>
                    <a:pt x="9227" y="5017"/>
                  </a:cubicBezTo>
                  <a:cubicBezTo>
                    <a:pt x="9647" y="5295"/>
                    <a:pt x="9856" y="5435"/>
                    <a:pt x="9647" y="5574"/>
                  </a:cubicBezTo>
                  <a:cubicBezTo>
                    <a:pt x="9647" y="5714"/>
                    <a:pt x="9647" y="5853"/>
                    <a:pt x="9227" y="5853"/>
                  </a:cubicBezTo>
                  <a:lnTo>
                    <a:pt x="9227" y="5853"/>
                  </a:lnTo>
                  <a:cubicBezTo>
                    <a:pt x="9017" y="5853"/>
                    <a:pt x="8598" y="5853"/>
                    <a:pt x="8388" y="5853"/>
                  </a:cubicBezTo>
                  <a:cubicBezTo>
                    <a:pt x="6920" y="5435"/>
                    <a:pt x="6920" y="5435"/>
                    <a:pt x="6920" y="5435"/>
                  </a:cubicBezTo>
                  <a:cubicBezTo>
                    <a:pt x="7759" y="6132"/>
                    <a:pt x="7759" y="6132"/>
                    <a:pt x="7759" y="6132"/>
                  </a:cubicBezTo>
                  <a:cubicBezTo>
                    <a:pt x="8179" y="6410"/>
                    <a:pt x="8388" y="6689"/>
                    <a:pt x="8598" y="6968"/>
                  </a:cubicBezTo>
                  <a:cubicBezTo>
                    <a:pt x="8808" y="7107"/>
                    <a:pt x="8808" y="7107"/>
                    <a:pt x="8808" y="7107"/>
                  </a:cubicBezTo>
                  <a:cubicBezTo>
                    <a:pt x="9227" y="7665"/>
                    <a:pt x="9227" y="8640"/>
                    <a:pt x="9227" y="8919"/>
                  </a:cubicBezTo>
                  <a:cubicBezTo>
                    <a:pt x="9227" y="9615"/>
                    <a:pt x="8598" y="10034"/>
                    <a:pt x="7969" y="10312"/>
                  </a:cubicBezTo>
                  <a:cubicBezTo>
                    <a:pt x="7550" y="10591"/>
                    <a:pt x="7130" y="11009"/>
                    <a:pt x="6920" y="11427"/>
                  </a:cubicBezTo>
                  <a:cubicBezTo>
                    <a:pt x="6920" y="11566"/>
                    <a:pt x="6920" y="11706"/>
                    <a:pt x="6711" y="11845"/>
                  </a:cubicBezTo>
                  <a:cubicBezTo>
                    <a:pt x="6711" y="12263"/>
                    <a:pt x="6501" y="12542"/>
                    <a:pt x="6082" y="12821"/>
                  </a:cubicBezTo>
                  <a:cubicBezTo>
                    <a:pt x="5662" y="13099"/>
                    <a:pt x="5243" y="13239"/>
                    <a:pt x="5033" y="13517"/>
                  </a:cubicBezTo>
                  <a:cubicBezTo>
                    <a:pt x="4823" y="13657"/>
                    <a:pt x="4823" y="13796"/>
                    <a:pt x="4614" y="13935"/>
                  </a:cubicBezTo>
                  <a:cubicBezTo>
                    <a:pt x="3984" y="14493"/>
                    <a:pt x="3355" y="14493"/>
                    <a:pt x="2726" y="14493"/>
                  </a:cubicBezTo>
                  <a:cubicBezTo>
                    <a:pt x="2307" y="14493"/>
                    <a:pt x="2307" y="14493"/>
                    <a:pt x="2307" y="14493"/>
                  </a:cubicBezTo>
                  <a:cubicBezTo>
                    <a:pt x="1678" y="14493"/>
                    <a:pt x="1049" y="14632"/>
                    <a:pt x="629" y="15190"/>
                  </a:cubicBezTo>
                  <a:cubicBezTo>
                    <a:pt x="419" y="15468"/>
                    <a:pt x="419" y="15886"/>
                    <a:pt x="210" y="16165"/>
                  </a:cubicBezTo>
                  <a:cubicBezTo>
                    <a:pt x="210" y="16305"/>
                    <a:pt x="210" y="16583"/>
                    <a:pt x="210" y="16723"/>
                  </a:cubicBezTo>
                  <a:cubicBezTo>
                    <a:pt x="210" y="16862"/>
                    <a:pt x="210" y="17141"/>
                    <a:pt x="0" y="17419"/>
                  </a:cubicBezTo>
                  <a:cubicBezTo>
                    <a:pt x="0" y="18116"/>
                    <a:pt x="0" y="18116"/>
                    <a:pt x="0" y="18116"/>
                  </a:cubicBezTo>
                  <a:cubicBezTo>
                    <a:pt x="210" y="18116"/>
                    <a:pt x="210" y="18116"/>
                    <a:pt x="210" y="18116"/>
                  </a:cubicBezTo>
                  <a:cubicBezTo>
                    <a:pt x="629" y="18255"/>
                    <a:pt x="629" y="18674"/>
                    <a:pt x="629" y="18952"/>
                  </a:cubicBezTo>
                  <a:cubicBezTo>
                    <a:pt x="629" y="18952"/>
                    <a:pt x="839" y="18952"/>
                    <a:pt x="839" y="19092"/>
                  </a:cubicBezTo>
                  <a:cubicBezTo>
                    <a:pt x="1049" y="19928"/>
                    <a:pt x="1468" y="20346"/>
                    <a:pt x="2517" y="20485"/>
                  </a:cubicBezTo>
                  <a:cubicBezTo>
                    <a:pt x="3355" y="20764"/>
                    <a:pt x="4404" y="20903"/>
                    <a:pt x="5452" y="20903"/>
                  </a:cubicBezTo>
                  <a:cubicBezTo>
                    <a:pt x="6082" y="21043"/>
                    <a:pt x="6501" y="21043"/>
                    <a:pt x="7130" y="21321"/>
                  </a:cubicBezTo>
                  <a:cubicBezTo>
                    <a:pt x="7340" y="21321"/>
                    <a:pt x="7550" y="21461"/>
                    <a:pt x="7759" y="21600"/>
                  </a:cubicBezTo>
                  <a:cubicBezTo>
                    <a:pt x="8179" y="21600"/>
                    <a:pt x="8179" y="21600"/>
                    <a:pt x="8179" y="21600"/>
                  </a:cubicBezTo>
                  <a:cubicBezTo>
                    <a:pt x="8388" y="21461"/>
                    <a:pt x="8388" y="21461"/>
                    <a:pt x="8388" y="21461"/>
                  </a:cubicBezTo>
                  <a:cubicBezTo>
                    <a:pt x="8598" y="21321"/>
                    <a:pt x="8808" y="21043"/>
                    <a:pt x="9017" y="20903"/>
                  </a:cubicBezTo>
                  <a:cubicBezTo>
                    <a:pt x="9227" y="20625"/>
                    <a:pt x="9227" y="20346"/>
                    <a:pt x="9227" y="20206"/>
                  </a:cubicBezTo>
                  <a:cubicBezTo>
                    <a:pt x="9227" y="19788"/>
                    <a:pt x="9227" y="19649"/>
                    <a:pt x="9647" y="19370"/>
                  </a:cubicBezTo>
                  <a:cubicBezTo>
                    <a:pt x="9856" y="19231"/>
                    <a:pt x="10276" y="19092"/>
                    <a:pt x="10485" y="18952"/>
                  </a:cubicBezTo>
                  <a:cubicBezTo>
                    <a:pt x="10905" y="18952"/>
                    <a:pt x="11324" y="18813"/>
                    <a:pt x="11744" y="18534"/>
                  </a:cubicBezTo>
                  <a:cubicBezTo>
                    <a:pt x="12163" y="18255"/>
                    <a:pt x="12373" y="17977"/>
                    <a:pt x="12583" y="17698"/>
                  </a:cubicBezTo>
                  <a:cubicBezTo>
                    <a:pt x="12583" y="17559"/>
                    <a:pt x="12583" y="17419"/>
                    <a:pt x="12583" y="17280"/>
                  </a:cubicBezTo>
                  <a:cubicBezTo>
                    <a:pt x="13002" y="16862"/>
                    <a:pt x="13421" y="16583"/>
                    <a:pt x="13841" y="16165"/>
                  </a:cubicBezTo>
                  <a:cubicBezTo>
                    <a:pt x="14260" y="15886"/>
                    <a:pt x="14680" y="15468"/>
                    <a:pt x="15099" y="15050"/>
                  </a:cubicBezTo>
                  <a:cubicBezTo>
                    <a:pt x="15309" y="14772"/>
                    <a:pt x="15518" y="14493"/>
                    <a:pt x="15728" y="14214"/>
                  </a:cubicBezTo>
                  <a:cubicBezTo>
                    <a:pt x="16148" y="13517"/>
                    <a:pt x="16357" y="12960"/>
                    <a:pt x="17196" y="12542"/>
                  </a:cubicBezTo>
                  <a:cubicBezTo>
                    <a:pt x="17406" y="12403"/>
                    <a:pt x="17616" y="12403"/>
                    <a:pt x="18035" y="12403"/>
                  </a:cubicBezTo>
                  <a:cubicBezTo>
                    <a:pt x="18454" y="12263"/>
                    <a:pt x="19083" y="12124"/>
                    <a:pt x="19503" y="11706"/>
                  </a:cubicBezTo>
                  <a:cubicBezTo>
                    <a:pt x="19713" y="11566"/>
                    <a:pt x="19713" y="11288"/>
                    <a:pt x="19713" y="11009"/>
                  </a:cubicBezTo>
                  <a:cubicBezTo>
                    <a:pt x="19713" y="10870"/>
                    <a:pt x="19922" y="10730"/>
                    <a:pt x="19922" y="10591"/>
                  </a:cubicBezTo>
                  <a:cubicBezTo>
                    <a:pt x="20132" y="10173"/>
                    <a:pt x="20342" y="9755"/>
                    <a:pt x="20551" y="9197"/>
                  </a:cubicBezTo>
                  <a:cubicBezTo>
                    <a:pt x="20551" y="8779"/>
                    <a:pt x="20551" y="8222"/>
                    <a:pt x="20342" y="7804"/>
                  </a:cubicBezTo>
                  <a:cubicBezTo>
                    <a:pt x="20342" y="7107"/>
                    <a:pt x="20342" y="6550"/>
                    <a:pt x="20342" y="5992"/>
                  </a:cubicBezTo>
                  <a:cubicBezTo>
                    <a:pt x="20551" y="5435"/>
                    <a:pt x="20761" y="4877"/>
                    <a:pt x="21181" y="4320"/>
                  </a:cubicBezTo>
                  <a:cubicBezTo>
                    <a:pt x="21390" y="4041"/>
                    <a:pt x="21390" y="3763"/>
                    <a:pt x="21600" y="3484"/>
                  </a:cubicBezTo>
                  <a:cubicBezTo>
                    <a:pt x="21600" y="3205"/>
                    <a:pt x="21600" y="3205"/>
                    <a:pt x="21600" y="3205"/>
                  </a:cubicBezTo>
                  <a:lnTo>
                    <a:pt x="21390" y="3066"/>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3" name="Shape 942"/>
            <p:cNvSpPr/>
            <p:nvPr/>
          </p:nvSpPr>
          <p:spPr>
            <a:xfrm>
              <a:off x="7951927" y="3275091"/>
              <a:ext cx="409667" cy="442738"/>
            </a:xfrm>
            <a:custGeom>
              <a:avLst/>
              <a:gdLst/>
              <a:ahLst/>
              <a:cxnLst>
                <a:cxn ang="0">
                  <a:pos x="wd2" y="hd2"/>
                </a:cxn>
                <a:cxn ang="5400000">
                  <a:pos x="wd2" y="hd2"/>
                </a:cxn>
                <a:cxn ang="10800000">
                  <a:pos x="wd2" y="hd2"/>
                </a:cxn>
                <a:cxn ang="16200000">
                  <a:pos x="wd2" y="hd2"/>
                </a:cxn>
              </a:cxnLst>
              <a:rect l="0" t="0" r="r" b="b"/>
              <a:pathLst>
                <a:path w="21294" h="21600" extrusionOk="0">
                  <a:moveTo>
                    <a:pt x="20780" y="10800"/>
                  </a:moveTo>
                  <a:cubicBezTo>
                    <a:pt x="20523" y="10570"/>
                    <a:pt x="20008" y="10340"/>
                    <a:pt x="19751" y="10111"/>
                  </a:cubicBezTo>
                  <a:cubicBezTo>
                    <a:pt x="19237" y="9881"/>
                    <a:pt x="19237" y="9881"/>
                    <a:pt x="18980" y="9421"/>
                  </a:cubicBezTo>
                  <a:cubicBezTo>
                    <a:pt x="18980" y="9421"/>
                    <a:pt x="18980" y="9191"/>
                    <a:pt x="18723" y="8962"/>
                  </a:cubicBezTo>
                  <a:cubicBezTo>
                    <a:pt x="18465" y="8962"/>
                    <a:pt x="18465" y="8962"/>
                    <a:pt x="18465" y="8962"/>
                  </a:cubicBezTo>
                  <a:lnTo>
                    <a:pt x="18465" y="8962"/>
                  </a:lnTo>
                  <a:lnTo>
                    <a:pt x="18465" y="8962"/>
                  </a:lnTo>
                  <a:cubicBezTo>
                    <a:pt x="18208" y="8732"/>
                    <a:pt x="18208" y="8732"/>
                    <a:pt x="17951" y="8732"/>
                  </a:cubicBezTo>
                  <a:cubicBezTo>
                    <a:pt x="17951" y="8732"/>
                    <a:pt x="17951" y="8732"/>
                    <a:pt x="17951" y="8502"/>
                  </a:cubicBezTo>
                  <a:cubicBezTo>
                    <a:pt x="17694" y="8502"/>
                    <a:pt x="17694" y="8502"/>
                    <a:pt x="17437" y="8272"/>
                  </a:cubicBezTo>
                  <a:cubicBezTo>
                    <a:pt x="16408" y="7813"/>
                    <a:pt x="15894" y="7813"/>
                    <a:pt x="15380" y="6664"/>
                  </a:cubicBezTo>
                  <a:cubicBezTo>
                    <a:pt x="15380" y="5974"/>
                    <a:pt x="14865" y="5745"/>
                    <a:pt x="14351" y="5515"/>
                  </a:cubicBezTo>
                  <a:cubicBezTo>
                    <a:pt x="14094" y="5285"/>
                    <a:pt x="13837" y="5055"/>
                    <a:pt x="13580" y="5055"/>
                  </a:cubicBezTo>
                  <a:cubicBezTo>
                    <a:pt x="13323" y="4826"/>
                    <a:pt x="13065" y="4596"/>
                    <a:pt x="13065" y="4366"/>
                  </a:cubicBezTo>
                  <a:cubicBezTo>
                    <a:pt x="12551" y="3906"/>
                    <a:pt x="12037" y="3447"/>
                    <a:pt x="11523" y="2987"/>
                  </a:cubicBezTo>
                  <a:cubicBezTo>
                    <a:pt x="11008" y="2757"/>
                    <a:pt x="10751" y="2757"/>
                    <a:pt x="10237" y="2757"/>
                  </a:cubicBezTo>
                  <a:lnTo>
                    <a:pt x="10237" y="2757"/>
                  </a:lnTo>
                  <a:cubicBezTo>
                    <a:pt x="9980" y="2757"/>
                    <a:pt x="9723" y="2757"/>
                    <a:pt x="9465" y="2528"/>
                  </a:cubicBezTo>
                  <a:cubicBezTo>
                    <a:pt x="9208" y="2528"/>
                    <a:pt x="8694" y="2528"/>
                    <a:pt x="8437" y="2528"/>
                  </a:cubicBezTo>
                  <a:cubicBezTo>
                    <a:pt x="8437" y="2298"/>
                    <a:pt x="8180" y="2298"/>
                    <a:pt x="7923" y="2068"/>
                  </a:cubicBezTo>
                  <a:cubicBezTo>
                    <a:pt x="7665" y="1838"/>
                    <a:pt x="7665" y="1609"/>
                    <a:pt x="7408" y="1609"/>
                  </a:cubicBezTo>
                  <a:cubicBezTo>
                    <a:pt x="7151" y="1379"/>
                    <a:pt x="6894" y="1149"/>
                    <a:pt x="6380" y="1149"/>
                  </a:cubicBezTo>
                  <a:lnTo>
                    <a:pt x="5865" y="1149"/>
                  </a:lnTo>
                  <a:cubicBezTo>
                    <a:pt x="5608" y="1149"/>
                    <a:pt x="4837" y="919"/>
                    <a:pt x="4580" y="919"/>
                  </a:cubicBezTo>
                  <a:cubicBezTo>
                    <a:pt x="4580" y="689"/>
                    <a:pt x="4580" y="689"/>
                    <a:pt x="4323" y="689"/>
                  </a:cubicBezTo>
                  <a:cubicBezTo>
                    <a:pt x="3808" y="0"/>
                    <a:pt x="3808" y="0"/>
                    <a:pt x="3808" y="0"/>
                  </a:cubicBezTo>
                  <a:cubicBezTo>
                    <a:pt x="3551" y="919"/>
                    <a:pt x="3551" y="919"/>
                    <a:pt x="3551" y="919"/>
                  </a:cubicBezTo>
                  <a:cubicBezTo>
                    <a:pt x="3294" y="1838"/>
                    <a:pt x="3037" y="2757"/>
                    <a:pt x="3808" y="3677"/>
                  </a:cubicBezTo>
                  <a:cubicBezTo>
                    <a:pt x="4065" y="3906"/>
                    <a:pt x="4323" y="4136"/>
                    <a:pt x="4580" y="4366"/>
                  </a:cubicBezTo>
                  <a:cubicBezTo>
                    <a:pt x="5351" y="4826"/>
                    <a:pt x="5865" y="5515"/>
                    <a:pt x="5865" y="6434"/>
                  </a:cubicBezTo>
                  <a:cubicBezTo>
                    <a:pt x="5865" y="6664"/>
                    <a:pt x="5865" y="7123"/>
                    <a:pt x="5608" y="7353"/>
                  </a:cubicBezTo>
                  <a:cubicBezTo>
                    <a:pt x="5608" y="7583"/>
                    <a:pt x="5351" y="8043"/>
                    <a:pt x="5351" y="8272"/>
                  </a:cubicBezTo>
                  <a:cubicBezTo>
                    <a:pt x="5351" y="8502"/>
                    <a:pt x="5351" y="8732"/>
                    <a:pt x="5351" y="8962"/>
                  </a:cubicBezTo>
                  <a:cubicBezTo>
                    <a:pt x="5608" y="9421"/>
                    <a:pt x="5608" y="9651"/>
                    <a:pt x="5351" y="10111"/>
                  </a:cubicBezTo>
                  <a:cubicBezTo>
                    <a:pt x="5351" y="10340"/>
                    <a:pt x="5351" y="10570"/>
                    <a:pt x="5094" y="10800"/>
                  </a:cubicBezTo>
                  <a:cubicBezTo>
                    <a:pt x="4837" y="11719"/>
                    <a:pt x="4580" y="12638"/>
                    <a:pt x="3551" y="12868"/>
                  </a:cubicBezTo>
                  <a:cubicBezTo>
                    <a:pt x="3294" y="13098"/>
                    <a:pt x="3294" y="13098"/>
                    <a:pt x="3037" y="13098"/>
                  </a:cubicBezTo>
                  <a:cubicBezTo>
                    <a:pt x="2780" y="13098"/>
                    <a:pt x="2780" y="12868"/>
                    <a:pt x="2265" y="12868"/>
                  </a:cubicBezTo>
                  <a:cubicBezTo>
                    <a:pt x="2265" y="12638"/>
                    <a:pt x="2265" y="12638"/>
                    <a:pt x="2265" y="12638"/>
                  </a:cubicBezTo>
                  <a:cubicBezTo>
                    <a:pt x="1751" y="12409"/>
                    <a:pt x="1494" y="12409"/>
                    <a:pt x="980" y="12409"/>
                  </a:cubicBezTo>
                  <a:lnTo>
                    <a:pt x="723" y="12409"/>
                  </a:lnTo>
                  <a:cubicBezTo>
                    <a:pt x="465" y="12409"/>
                    <a:pt x="465" y="12409"/>
                    <a:pt x="465" y="12409"/>
                  </a:cubicBezTo>
                  <a:cubicBezTo>
                    <a:pt x="465" y="12638"/>
                    <a:pt x="465" y="12638"/>
                    <a:pt x="465" y="12638"/>
                  </a:cubicBezTo>
                  <a:cubicBezTo>
                    <a:pt x="-306" y="13328"/>
                    <a:pt x="-49" y="14247"/>
                    <a:pt x="723" y="15166"/>
                  </a:cubicBezTo>
                  <a:cubicBezTo>
                    <a:pt x="1237" y="15855"/>
                    <a:pt x="1751" y="16545"/>
                    <a:pt x="2008" y="17234"/>
                  </a:cubicBezTo>
                  <a:cubicBezTo>
                    <a:pt x="2265" y="17694"/>
                    <a:pt x="2265" y="17694"/>
                    <a:pt x="2265" y="17694"/>
                  </a:cubicBezTo>
                  <a:cubicBezTo>
                    <a:pt x="2523" y="17923"/>
                    <a:pt x="2523" y="18383"/>
                    <a:pt x="2523" y="18843"/>
                  </a:cubicBezTo>
                  <a:cubicBezTo>
                    <a:pt x="2523" y="19532"/>
                    <a:pt x="2523" y="20221"/>
                    <a:pt x="3037" y="20451"/>
                  </a:cubicBezTo>
                  <a:cubicBezTo>
                    <a:pt x="3551" y="20911"/>
                    <a:pt x="4580" y="20911"/>
                    <a:pt x="5351" y="20911"/>
                  </a:cubicBezTo>
                  <a:cubicBezTo>
                    <a:pt x="6637" y="20911"/>
                    <a:pt x="6637" y="20911"/>
                    <a:pt x="6637" y="20911"/>
                  </a:cubicBezTo>
                  <a:cubicBezTo>
                    <a:pt x="7151" y="20911"/>
                    <a:pt x="7665" y="20911"/>
                    <a:pt x="7923" y="21140"/>
                  </a:cubicBezTo>
                  <a:cubicBezTo>
                    <a:pt x="8180" y="21140"/>
                    <a:pt x="8437" y="21370"/>
                    <a:pt x="8437" y="21370"/>
                  </a:cubicBezTo>
                  <a:cubicBezTo>
                    <a:pt x="8951" y="21600"/>
                    <a:pt x="8951" y="21600"/>
                    <a:pt x="8951" y="21600"/>
                  </a:cubicBezTo>
                  <a:cubicBezTo>
                    <a:pt x="9208" y="21140"/>
                    <a:pt x="9208" y="21140"/>
                    <a:pt x="9208" y="21140"/>
                  </a:cubicBezTo>
                  <a:cubicBezTo>
                    <a:pt x="9465" y="20911"/>
                    <a:pt x="9723" y="20681"/>
                    <a:pt x="9980" y="20451"/>
                  </a:cubicBezTo>
                  <a:cubicBezTo>
                    <a:pt x="10237" y="20451"/>
                    <a:pt x="10494" y="20221"/>
                    <a:pt x="10751" y="19991"/>
                  </a:cubicBezTo>
                  <a:cubicBezTo>
                    <a:pt x="11265" y="19532"/>
                    <a:pt x="11265" y="18843"/>
                    <a:pt x="11523" y="18153"/>
                  </a:cubicBezTo>
                  <a:cubicBezTo>
                    <a:pt x="11523" y="17923"/>
                    <a:pt x="11523" y="17694"/>
                    <a:pt x="11523" y="17464"/>
                  </a:cubicBezTo>
                  <a:cubicBezTo>
                    <a:pt x="11780" y="16774"/>
                    <a:pt x="12294" y="16085"/>
                    <a:pt x="13065" y="15626"/>
                  </a:cubicBezTo>
                  <a:cubicBezTo>
                    <a:pt x="13837" y="14936"/>
                    <a:pt x="14608" y="14706"/>
                    <a:pt x="15637" y="14247"/>
                  </a:cubicBezTo>
                  <a:cubicBezTo>
                    <a:pt x="16408" y="14017"/>
                    <a:pt x="16923" y="13787"/>
                    <a:pt x="17694" y="13557"/>
                  </a:cubicBezTo>
                  <a:cubicBezTo>
                    <a:pt x="18980" y="12868"/>
                    <a:pt x="20008" y="12179"/>
                    <a:pt x="20780" y="11489"/>
                  </a:cubicBezTo>
                  <a:cubicBezTo>
                    <a:pt x="21294" y="11260"/>
                    <a:pt x="21294" y="11260"/>
                    <a:pt x="21294" y="11260"/>
                  </a:cubicBezTo>
                  <a:lnTo>
                    <a:pt x="20780" y="10800"/>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4" name="Shape 943"/>
            <p:cNvSpPr/>
            <p:nvPr/>
          </p:nvSpPr>
          <p:spPr>
            <a:xfrm>
              <a:off x="6114192" y="3039223"/>
              <a:ext cx="2010237" cy="2109284"/>
            </a:xfrm>
            <a:custGeom>
              <a:avLst/>
              <a:gdLst/>
              <a:ahLst/>
              <a:cxnLst>
                <a:cxn ang="0">
                  <a:pos x="wd2" y="hd2"/>
                </a:cxn>
                <a:cxn ang="5400000">
                  <a:pos x="wd2" y="hd2"/>
                </a:cxn>
                <a:cxn ang="10800000">
                  <a:pos x="wd2" y="hd2"/>
                </a:cxn>
                <a:cxn ang="16200000">
                  <a:pos x="wd2" y="hd2"/>
                </a:cxn>
              </a:cxnLst>
              <a:rect l="0" t="0" r="r" b="b"/>
              <a:pathLst>
                <a:path w="21507" h="21600" extrusionOk="0">
                  <a:moveTo>
                    <a:pt x="21454" y="6958"/>
                  </a:moveTo>
                  <a:cubicBezTo>
                    <a:pt x="21401" y="6910"/>
                    <a:pt x="21348" y="6910"/>
                    <a:pt x="21295" y="6862"/>
                  </a:cubicBezTo>
                  <a:cubicBezTo>
                    <a:pt x="21242" y="6862"/>
                    <a:pt x="21136" y="6862"/>
                    <a:pt x="21031" y="6862"/>
                  </a:cubicBezTo>
                  <a:cubicBezTo>
                    <a:pt x="20819" y="6862"/>
                    <a:pt x="20819" y="6862"/>
                    <a:pt x="20819" y="6862"/>
                  </a:cubicBezTo>
                  <a:cubicBezTo>
                    <a:pt x="20660" y="6862"/>
                    <a:pt x="20395" y="6862"/>
                    <a:pt x="20236" y="6717"/>
                  </a:cubicBezTo>
                  <a:cubicBezTo>
                    <a:pt x="20183" y="6668"/>
                    <a:pt x="20183" y="6523"/>
                    <a:pt x="20183" y="6379"/>
                  </a:cubicBezTo>
                  <a:cubicBezTo>
                    <a:pt x="20183" y="6330"/>
                    <a:pt x="20183" y="6234"/>
                    <a:pt x="20131" y="6137"/>
                  </a:cubicBezTo>
                  <a:cubicBezTo>
                    <a:pt x="20078" y="6040"/>
                    <a:pt x="20078" y="6040"/>
                    <a:pt x="20078" y="6040"/>
                  </a:cubicBezTo>
                  <a:cubicBezTo>
                    <a:pt x="19972" y="5895"/>
                    <a:pt x="19919" y="5750"/>
                    <a:pt x="19813" y="5654"/>
                  </a:cubicBezTo>
                  <a:cubicBezTo>
                    <a:pt x="19654" y="5460"/>
                    <a:pt x="19548" y="5267"/>
                    <a:pt x="19760" y="4977"/>
                  </a:cubicBezTo>
                  <a:cubicBezTo>
                    <a:pt x="19813" y="4977"/>
                    <a:pt x="19866" y="4977"/>
                    <a:pt x="19866" y="4977"/>
                  </a:cubicBezTo>
                  <a:cubicBezTo>
                    <a:pt x="19972" y="4977"/>
                    <a:pt x="20025" y="5026"/>
                    <a:pt x="20131" y="5074"/>
                  </a:cubicBezTo>
                  <a:cubicBezTo>
                    <a:pt x="20183" y="5074"/>
                    <a:pt x="20183" y="5074"/>
                    <a:pt x="20183" y="5074"/>
                  </a:cubicBezTo>
                  <a:cubicBezTo>
                    <a:pt x="20236" y="5122"/>
                    <a:pt x="20236" y="5122"/>
                    <a:pt x="20289" y="5122"/>
                  </a:cubicBezTo>
                  <a:cubicBezTo>
                    <a:pt x="20342" y="5122"/>
                    <a:pt x="20342" y="5122"/>
                    <a:pt x="20395" y="5122"/>
                  </a:cubicBezTo>
                  <a:cubicBezTo>
                    <a:pt x="20607" y="5074"/>
                    <a:pt x="20660" y="4881"/>
                    <a:pt x="20713" y="4687"/>
                  </a:cubicBezTo>
                  <a:cubicBezTo>
                    <a:pt x="20713" y="4639"/>
                    <a:pt x="20713" y="4591"/>
                    <a:pt x="20766" y="4542"/>
                  </a:cubicBezTo>
                  <a:cubicBezTo>
                    <a:pt x="20766" y="4446"/>
                    <a:pt x="20766" y="4397"/>
                    <a:pt x="20766" y="4301"/>
                  </a:cubicBezTo>
                  <a:cubicBezTo>
                    <a:pt x="20766" y="4252"/>
                    <a:pt x="20766" y="4204"/>
                    <a:pt x="20766" y="4156"/>
                  </a:cubicBezTo>
                  <a:cubicBezTo>
                    <a:pt x="20766" y="4107"/>
                    <a:pt x="20766" y="4011"/>
                    <a:pt x="20819" y="3962"/>
                  </a:cubicBezTo>
                  <a:cubicBezTo>
                    <a:pt x="20819" y="3914"/>
                    <a:pt x="20872" y="3817"/>
                    <a:pt x="20872" y="3769"/>
                  </a:cubicBezTo>
                  <a:cubicBezTo>
                    <a:pt x="20872" y="3576"/>
                    <a:pt x="20713" y="3479"/>
                    <a:pt x="20607" y="3334"/>
                  </a:cubicBezTo>
                  <a:cubicBezTo>
                    <a:pt x="20554" y="3286"/>
                    <a:pt x="20501" y="3238"/>
                    <a:pt x="20448" y="3189"/>
                  </a:cubicBezTo>
                  <a:cubicBezTo>
                    <a:pt x="20289" y="2996"/>
                    <a:pt x="20342" y="2754"/>
                    <a:pt x="20395" y="2561"/>
                  </a:cubicBezTo>
                  <a:cubicBezTo>
                    <a:pt x="20395" y="2513"/>
                    <a:pt x="20395" y="2368"/>
                    <a:pt x="20395" y="2368"/>
                  </a:cubicBezTo>
                  <a:cubicBezTo>
                    <a:pt x="20342" y="2319"/>
                    <a:pt x="20342" y="2319"/>
                    <a:pt x="20342" y="2319"/>
                  </a:cubicBezTo>
                  <a:cubicBezTo>
                    <a:pt x="20289" y="2319"/>
                    <a:pt x="20236" y="2271"/>
                    <a:pt x="20183" y="2271"/>
                  </a:cubicBezTo>
                  <a:cubicBezTo>
                    <a:pt x="20131" y="2223"/>
                    <a:pt x="20078" y="2223"/>
                    <a:pt x="20025" y="2174"/>
                  </a:cubicBezTo>
                  <a:cubicBezTo>
                    <a:pt x="19919" y="2126"/>
                    <a:pt x="19760" y="1933"/>
                    <a:pt x="19760" y="1788"/>
                  </a:cubicBezTo>
                  <a:cubicBezTo>
                    <a:pt x="19760" y="1740"/>
                    <a:pt x="19760" y="1740"/>
                    <a:pt x="19760" y="1740"/>
                  </a:cubicBezTo>
                  <a:cubicBezTo>
                    <a:pt x="19760" y="1691"/>
                    <a:pt x="19760" y="1691"/>
                    <a:pt x="19760" y="1691"/>
                  </a:cubicBezTo>
                  <a:cubicBezTo>
                    <a:pt x="19707" y="1643"/>
                    <a:pt x="19707" y="1595"/>
                    <a:pt x="19707" y="1546"/>
                  </a:cubicBezTo>
                  <a:cubicBezTo>
                    <a:pt x="19707" y="1498"/>
                    <a:pt x="19707" y="1498"/>
                    <a:pt x="19707" y="1450"/>
                  </a:cubicBezTo>
                  <a:cubicBezTo>
                    <a:pt x="19707" y="1256"/>
                    <a:pt x="19707" y="1256"/>
                    <a:pt x="19495" y="1160"/>
                  </a:cubicBezTo>
                  <a:cubicBezTo>
                    <a:pt x="19336" y="1160"/>
                    <a:pt x="19336" y="1111"/>
                    <a:pt x="19283" y="1015"/>
                  </a:cubicBezTo>
                  <a:cubicBezTo>
                    <a:pt x="19231" y="1015"/>
                    <a:pt x="19231" y="966"/>
                    <a:pt x="19178" y="966"/>
                  </a:cubicBezTo>
                  <a:cubicBezTo>
                    <a:pt x="19178" y="918"/>
                    <a:pt x="19178" y="918"/>
                    <a:pt x="19125" y="918"/>
                  </a:cubicBezTo>
                  <a:cubicBezTo>
                    <a:pt x="19072" y="966"/>
                    <a:pt x="19072" y="966"/>
                    <a:pt x="19072" y="966"/>
                  </a:cubicBezTo>
                  <a:cubicBezTo>
                    <a:pt x="19019" y="918"/>
                    <a:pt x="19019" y="918"/>
                    <a:pt x="19019" y="918"/>
                  </a:cubicBezTo>
                  <a:cubicBezTo>
                    <a:pt x="18966" y="918"/>
                    <a:pt x="18913" y="966"/>
                    <a:pt x="18913" y="966"/>
                  </a:cubicBezTo>
                  <a:cubicBezTo>
                    <a:pt x="18860" y="966"/>
                    <a:pt x="18860" y="966"/>
                    <a:pt x="18807" y="918"/>
                  </a:cubicBezTo>
                  <a:lnTo>
                    <a:pt x="18754" y="870"/>
                  </a:lnTo>
                  <a:cubicBezTo>
                    <a:pt x="18701" y="821"/>
                    <a:pt x="18701" y="773"/>
                    <a:pt x="18701" y="773"/>
                  </a:cubicBezTo>
                  <a:cubicBezTo>
                    <a:pt x="18648" y="773"/>
                    <a:pt x="18648" y="725"/>
                    <a:pt x="18595" y="725"/>
                  </a:cubicBezTo>
                  <a:cubicBezTo>
                    <a:pt x="18595" y="677"/>
                    <a:pt x="18542" y="677"/>
                    <a:pt x="18542" y="677"/>
                  </a:cubicBezTo>
                  <a:lnTo>
                    <a:pt x="18489" y="628"/>
                  </a:lnTo>
                  <a:lnTo>
                    <a:pt x="18489" y="628"/>
                  </a:lnTo>
                  <a:cubicBezTo>
                    <a:pt x="18436" y="628"/>
                    <a:pt x="18436" y="628"/>
                    <a:pt x="18436" y="628"/>
                  </a:cubicBezTo>
                  <a:cubicBezTo>
                    <a:pt x="18436" y="628"/>
                    <a:pt x="18436" y="628"/>
                    <a:pt x="18383" y="580"/>
                  </a:cubicBezTo>
                  <a:cubicBezTo>
                    <a:pt x="18172" y="580"/>
                    <a:pt x="17907" y="532"/>
                    <a:pt x="17695" y="387"/>
                  </a:cubicBezTo>
                  <a:cubicBezTo>
                    <a:pt x="17642" y="338"/>
                    <a:pt x="17589" y="290"/>
                    <a:pt x="17536" y="242"/>
                  </a:cubicBezTo>
                  <a:cubicBezTo>
                    <a:pt x="17483" y="145"/>
                    <a:pt x="17483" y="48"/>
                    <a:pt x="17325" y="48"/>
                  </a:cubicBezTo>
                  <a:cubicBezTo>
                    <a:pt x="17272" y="0"/>
                    <a:pt x="17272" y="0"/>
                    <a:pt x="17219" y="0"/>
                  </a:cubicBezTo>
                  <a:cubicBezTo>
                    <a:pt x="17060" y="0"/>
                    <a:pt x="16954" y="97"/>
                    <a:pt x="16901" y="193"/>
                  </a:cubicBezTo>
                  <a:cubicBezTo>
                    <a:pt x="16795" y="242"/>
                    <a:pt x="16742" y="290"/>
                    <a:pt x="16636" y="338"/>
                  </a:cubicBezTo>
                  <a:cubicBezTo>
                    <a:pt x="16583" y="387"/>
                    <a:pt x="16531" y="387"/>
                    <a:pt x="16478" y="435"/>
                  </a:cubicBezTo>
                  <a:cubicBezTo>
                    <a:pt x="16425" y="483"/>
                    <a:pt x="16372" y="483"/>
                    <a:pt x="16319" y="532"/>
                  </a:cubicBezTo>
                  <a:cubicBezTo>
                    <a:pt x="16213" y="580"/>
                    <a:pt x="16160" y="580"/>
                    <a:pt x="16107" y="628"/>
                  </a:cubicBezTo>
                  <a:cubicBezTo>
                    <a:pt x="16001" y="677"/>
                    <a:pt x="16001" y="773"/>
                    <a:pt x="15948" y="821"/>
                  </a:cubicBezTo>
                  <a:cubicBezTo>
                    <a:pt x="15895" y="870"/>
                    <a:pt x="15842" y="966"/>
                    <a:pt x="15736" y="1015"/>
                  </a:cubicBezTo>
                  <a:cubicBezTo>
                    <a:pt x="15578" y="1111"/>
                    <a:pt x="15472" y="1111"/>
                    <a:pt x="15313" y="1160"/>
                  </a:cubicBezTo>
                  <a:cubicBezTo>
                    <a:pt x="15260" y="1160"/>
                    <a:pt x="15260" y="1160"/>
                    <a:pt x="15260" y="1160"/>
                  </a:cubicBezTo>
                  <a:cubicBezTo>
                    <a:pt x="15101" y="1160"/>
                    <a:pt x="15048" y="1208"/>
                    <a:pt x="15048" y="1353"/>
                  </a:cubicBezTo>
                  <a:cubicBezTo>
                    <a:pt x="15048" y="1401"/>
                    <a:pt x="15048" y="1401"/>
                    <a:pt x="15048" y="1401"/>
                  </a:cubicBezTo>
                  <a:cubicBezTo>
                    <a:pt x="14995" y="1595"/>
                    <a:pt x="14889" y="1643"/>
                    <a:pt x="14783" y="1740"/>
                  </a:cubicBezTo>
                  <a:cubicBezTo>
                    <a:pt x="14731" y="1740"/>
                    <a:pt x="14678" y="1836"/>
                    <a:pt x="14678" y="1836"/>
                  </a:cubicBezTo>
                  <a:cubicBezTo>
                    <a:pt x="14519" y="1933"/>
                    <a:pt x="14413" y="2030"/>
                    <a:pt x="14201" y="2030"/>
                  </a:cubicBezTo>
                  <a:lnTo>
                    <a:pt x="14148" y="2030"/>
                  </a:lnTo>
                  <a:cubicBezTo>
                    <a:pt x="14042" y="2030"/>
                    <a:pt x="13989" y="2030"/>
                    <a:pt x="13936" y="1981"/>
                  </a:cubicBezTo>
                  <a:cubicBezTo>
                    <a:pt x="13936" y="1933"/>
                    <a:pt x="13883" y="1885"/>
                    <a:pt x="13936" y="1836"/>
                  </a:cubicBezTo>
                  <a:cubicBezTo>
                    <a:pt x="13936" y="1788"/>
                    <a:pt x="13936" y="1740"/>
                    <a:pt x="13989" y="1691"/>
                  </a:cubicBezTo>
                  <a:cubicBezTo>
                    <a:pt x="13989" y="1595"/>
                    <a:pt x="14042" y="1498"/>
                    <a:pt x="14042" y="1401"/>
                  </a:cubicBezTo>
                  <a:cubicBezTo>
                    <a:pt x="13989" y="1353"/>
                    <a:pt x="13936" y="1305"/>
                    <a:pt x="13831" y="1256"/>
                  </a:cubicBezTo>
                  <a:cubicBezTo>
                    <a:pt x="13778" y="1208"/>
                    <a:pt x="13725" y="1160"/>
                    <a:pt x="13725" y="1111"/>
                  </a:cubicBezTo>
                  <a:cubicBezTo>
                    <a:pt x="13619" y="1015"/>
                    <a:pt x="13619" y="918"/>
                    <a:pt x="13619" y="821"/>
                  </a:cubicBezTo>
                  <a:cubicBezTo>
                    <a:pt x="13619" y="773"/>
                    <a:pt x="13619" y="677"/>
                    <a:pt x="13566" y="580"/>
                  </a:cubicBezTo>
                  <a:cubicBezTo>
                    <a:pt x="13566" y="532"/>
                    <a:pt x="13460" y="435"/>
                    <a:pt x="13354" y="387"/>
                  </a:cubicBezTo>
                  <a:cubicBezTo>
                    <a:pt x="13354" y="387"/>
                    <a:pt x="13301" y="338"/>
                    <a:pt x="13248" y="290"/>
                  </a:cubicBezTo>
                  <a:cubicBezTo>
                    <a:pt x="13248" y="290"/>
                    <a:pt x="13195" y="290"/>
                    <a:pt x="13142" y="242"/>
                  </a:cubicBezTo>
                  <a:cubicBezTo>
                    <a:pt x="13089" y="193"/>
                    <a:pt x="13036" y="193"/>
                    <a:pt x="12983" y="145"/>
                  </a:cubicBezTo>
                  <a:cubicBezTo>
                    <a:pt x="12931" y="97"/>
                    <a:pt x="12931" y="97"/>
                    <a:pt x="12931" y="97"/>
                  </a:cubicBezTo>
                  <a:cubicBezTo>
                    <a:pt x="12878" y="97"/>
                    <a:pt x="12878" y="97"/>
                    <a:pt x="12878" y="97"/>
                  </a:cubicBezTo>
                  <a:cubicBezTo>
                    <a:pt x="12666" y="97"/>
                    <a:pt x="12560" y="242"/>
                    <a:pt x="12401" y="435"/>
                  </a:cubicBezTo>
                  <a:cubicBezTo>
                    <a:pt x="12348" y="483"/>
                    <a:pt x="12348" y="483"/>
                    <a:pt x="12348" y="483"/>
                  </a:cubicBezTo>
                  <a:cubicBezTo>
                    <a:pt x="12189" y="628"/>
                    <a:pt x="12031" y="677"/>
                    <a:pt x="11872" y="773"/>
                  </a:cubicBezTo>
                  <a:cubicBezTo>
                    <a:pt x="11872" y="773"/>
                    <a:pt x="11819" y="773"/>
                    <a:pt x="11766" y="821"/>
                  </a:cubicBezTo>
                  <a:cubicBezTo>
                    <a:pt x="11660" y="821"/>
                    <a:pt x="11660" y="870"/>
                    <a:pt x="11660" y="870"/>
                  </a:cubicBezTo>
                  <a:lnTo>
                    <a:pt x="11660" y="870"/>
                  </a:lnTo>
                  <a:cubicBezTo>
                    <a:pt x="11607" y="918"/>
                    <a:pt x="11607" y="918"/>
                    <a:pt x="11607" y="918"/>
                  </a:cubicBezTo>
                  <a:lnTo>
                    <a:pt x="11607" y="918"/>
                  </a:lnTo>
                  <a:cubicBezTo>
                    <a:pt x="11607" y="966"/>
                    <a:pt x="11607" y="1015"/>
                    <a:pt x="11554" y="1063"/>
                  </a:cubicBezTo>
                  <a:cubicBezTo>
                    <a:pt x="11554" y="1111"/>
                    <a:pt x="11448" y="1256"/>
                    <a:pt x="11342" y="1305"/>
                  </a:cubicBezTo>
                  <a:cubicBezTo>
                    <a:pt x="11183" y="1401"/>
                    <a:pt x="10972" y="1401"/>
                    <a:pt x="10760" y="1401"/>
                  </a:cubicBezTo>
                  <a:cubicBezTo>
                    <a:pt x="10601" y="1401"/>
                    <a:pt x="10495" y="1401"/>
                    <a:pt x="10336" y="1450"/>
                  </a:cubicBezTo>
                  <a:cubicBezTo>
                    <a:pt x="10178" y="1450"/>
                    <a:pt x="10072" y="1546"/>
                    <a:pt x="9966" y="1643"/>
                  </a:cubicBezTo>
                  <a:cubicBezTo>
                    <a:pt x="9807" y="1740"/>
                    <a:pt x="9648" y="1836"/>
                    <a:pt x="9436" y="1836"/>
                  </a:cubicBezTo>
                  <a:cubicBezTo>
                    <a:pt x="9119" y="1836"/>
                    <a:pt x="8960" y="1836"/>
                    <a:pt x="8695" y="1691"/>
                  </a:cubicBezTo>
                  <a:cubicBezTo>
                    <a:pt x="8642" y="1691"/>
                    <a:pt x="8642" y="1643"/>
                    <a:pt x="8589" y="1595"/>
                  </a:cubicBezTo>
                  <a:cubicBezTo>
                    <a:pt x="8431" y="1546"/>
                    <a:pt x="8325" y="1450"/>
                    <a:pt x="8113" y="1450"/>
                  </a:cubicBezTo>
                  <a:lnTo>
                    <a:pt x="8113" y="1450"/>
                  </a:lnTo>
                  <a:cubicBezTo>
                    <a:pt x="8060" y="1450"/>
                    <a:pt x="8007" y="1450"/>
                    <a:pt x="7954" y="1450"/>
                  </a:cubicBezTo>
                  <a:cubicBezTo>
                    <a:pt x="7848" y="1498"/>
                    <a:pt x="7795" y="1498"/>
                    <a:pt x="7742" y="1498"/>
                  </a:cubicBezTo>
                  <a:lnTo>
                    <a:pt x="7689" y="1498"/>
                  </a:lnTo>
                  <a:cubicBezTo>
                    <a:pt x="7583" y="1498"/>
                    <a:pt x="7531" y="1450"/>
                    <a:pt x="7478" y="1401"/>
                  </a:cubicBezTo>
                  <a:cubicBezTo>
                    <a:pt x="7425" y="1401"/>
                    <a:pt x="7425" y="1401"/>
                    <a:pt x="7372" y="1353"/>
                  </a:cubicBezTo>
                  <a:cubicBezTo>
                    <a:pt x="7319" y="1353"/>
                    <a:pt x="7319" y="1353"/>
                    <a:pt x="7266" y="1353"/>
                  </a:cubicBezTo>
                  <a:cubicBezTo>
                    <a:pt x="7213" y="1353"/>
                    <a:pt x="7160" y="1353"/>
                    <a:pt x="7107" y="1401"/>
                  </a:cubicBezTo>
                  <a:cubicBezTo>
                    <a:pt x="7054" y="1401"/>
                    <a:pt x="7054" y="1401"/>
                    <a:pt x="7054" y="1401"/>
                  </a:cubicBezTo>
                  <a:cubicBezTo>
                    <a:pt x="6948" y="1450"/>
                    <a:pt x="6895" y="1498"/>
                    <a:pt x="6789" y="1498"/>
                  </a:cubicBezTo>
                  <a:cubicBezTo>
                    <a:pt x="6683" y="1498"/>
                    <a:pt x="6683" y="1498"/>
                    <a:pt x="6683" y="1498"/>
                  </a:cubicBezTo>
                  <a:cubicBezTo>
                    <a:pt x="6736" y="1643"/>
                    <a:pt x="6736" y="1643"/>
                    <a:pt x="6736" y="1643"/>
                  </a:cubicBezTo>
                  <a:cubicBezTo>
                    <a:pt x="6895" y="2078"/>
                    <a:pt x="7001" y="2609"/>
                    <a:pt x="6789" y="3093"/>
                  </a:cubicBezTo>
                  <a:cubicBezTo>
                    <a:pt x="6631" y="3383"/>
                    <a:pt x="6207" y="3914"/>
                    <a:pt x="5783" y="4059"/>
                  </a:cubicBezTo>
                  <a:cubicBezTo>
                    <a:pt x="5678" y="4059"/>
                    <a:pt x="5625" y="4059"/>
                    <a:pt x="5519" y="4059"/>
                  </a:cubicBezTo>
                  <a:cubicBezTo>
                    <a:pt x="5466" y="4059"/>
                    <a:pt x="5413" y="4059"/>
                    <a:pt x="5360" y="4059"/>
                  </a:cubicBezTo>
                  <a:cubicBezTo>
                    <a:pt x="5307" y="4059"/>
                    <a:pt x="5254" y="4059"/>
                    <a:pt x="5201" y="4059"/>
                  </a:cubicBezTo>
                  <a:cubicBezTo>
                    <a:pt x="5148" y="4059"/>
                    <a:pt x="5095" y="4059"/>
                    <a:pt x="5042" y="4059"/>
                  </a:cubicBezTo>
                  <a:cubicBezTo>
                    <a:pt x="4831" y="4107"/>
                    <a:pt x="4725" y="4252"/>
                    <a:pt x="4619" y="4349"/>
                  </a:cubicBezTo>
                  <a:cubicBezTo>
                    <a:pt x="4566" y="4397"/>
                    <a:pt x="4460" y="4446"/>
                    <a:pt x="4407" y="4494"/>
                  </a:cubicBezTo>
                  <a:cubicBezTo>
                    <a:pt x="4301" y="4591"/>
                    <a:pt x="4089" y="4639"/>
                    <a:pt x="3878" y="4639"/>
                  </a:cubicBezTo>
                  <a:cubicBezTo>
                    <a:pt x="3613" y="4639"/>
                    <a:pt x="3295" y="4542"/>
                    <a:pt x="3031" y="4446"/>
                  </a:cubicBezTo>
                  <a:cubicBezTo>
                    <a:pt x="2819" y="4301"/>
                    <a:pt x="2713" y="4107"/>
                    <a:pt x="2607" y="3866"/>
                  </a:cubicBezTo>
                  <a:cubicBezTo>
                    <a:pt x="2607" y="3817"/>
                    <a:pt x="2554" y="3769"/>
                    <a:pt x="2554" y="3721"/>
                  </a:cubicBezTo>
                  <a:cubicBezTo>
                    <a:pt x="2554" y="3672"/>
                    <a:pt x="2554" y="3672"/>
                    <a:pt x="2554" y="3672"/>
                  </a:cubicBezTo>
                  <a:cubicBezTo>
                    <a:pt x="2448" y="3528"/>
                    <a:pt x="2395" y="3383"/>
                    <a:pt x="2289" y="3383"/>
                  </a:cubicBezTo>
                  <a:cubicBezTo>
                    <a:pt x="2236" y="3334"/>
                    <a:pt x="2183" y="3334"/>
                    <a:pt x="2131" y="3334"/>
                  </a:cubicBezTo>
                  <a:cubicBezTo>
                    <a:pt x="2078" y="3334"/>
                    <a:pt x="2025" y="3334"/>
                    <a:pt x="1919" y="3334"/>
                  </a:cubicBezTo>
                  <a:cubicBezTo>
                    <a:pt x="1866" y="3383"/>
                    <a:pt x="1866" y="3383"/>
                    <a:pt x="1866" y="3383"/>
                  </a:cubicBezTo>
                  <a:cubicBezTo>
                    <a:pt x="1866" y="3431"/>
                    <a:pt x="1866" y="3431"/>
                    <a:pt x="1866" y="3431"/>
                  </a:cubicBezTo>
                  <a:cubicBezTo>
                    <a:pt x="1813" y="3576"/>
                    <a:pt x="1601" y="3721"/>
                    <a:pt x="1442" y="3769"/>
                  </a:cubicBezTo>
                  <a:cubicBezTo>
                    <a:pt x="1389" y="3817"/>
                    <a:pt x="1336" y="3817"/>
                    <a:pt x="1283" y="3817"/>
                  </a:cubicBezTo>
                  <a:cubicBezTo>
                    <a:pt x="1072" y="3866"/>
                    <a:pt x="913" y="3914"/>
                    <a:pt x="754" y="4059"/>
                  </a:cubicBezTo>
                  <a:cubicBezTo>
                    <a:pt x="648" y="4204"/>
                    <a:pt x="595" y="4301"/>
                    <a:pt x="595" y="4446"/>
                  </a:cubicBezTo>
                  <a:cubicBezTo>
                    <a:pt x="542" y="4494"/>
                    <a:pt x="542" y="4591"/>
                    <a:pt x="542" y="4639"/>
                  </a:cubicBezTo>
                  <a:cubicBezTo>
                    <a:pt x="489" y="4784"/>
                    <a:pt x="383" y="4881"/>
                    <a:pt x="278" y="5026"/>
                  </a:cubicBezTo>
                  <a:cubicBezTo>
                    <a:pt x="225" y="5074"/>
                    <a:pt x="225" y="5122"/>
                    <a:pt x="172" y="5170"/>
                  </a:cubicBezTo>
                  <a:cubicBezTo>
                    <a:pt x="13" y="5364"/>
                    <a:pt x="-93" y="5557"/>
                    <a:pt x="119" y="5750"/>
                  </a:cubicBezTo>
                  <a:cubicBezTo>
                    <a:pt x="225" y="5847"/>
                    <a:pt x="331" y="5847"/>
                    <a:pt x="489" y="5895"/>
                  </a:cubicBezTo>
                  <a:cubicBezTo>
                    <a:pt x="595" y="5895"/>
                    <a:pt x="701" y="5895"/>
                    <a:pt x="807" y="5944"/>
                  </a:cubicBezTo>
                  <a:cubicBezTo>
                    <a:pt x="913" y="5992"/>
                    <a:pt x="1019" y="6089"/>
                    <a:pt x="1019" y="6185"/>
                  </a:cubicBezTo>
                  <a:cubicBezTo>
                    <a:pt x="1019" y="6234"/>
                    <a:pt x="966" y="6330"/>
                    <a:pt x="860" y="6379"/>
                  </a:cubicBezTo>
                  <a:cubicBezTo>
                    <a:pt x="807" y="6379"/>
                    <a:pt x="807" y="6379"/>
                    <a:pt x="807" y="6379"/>
                  </a:cubicBezTo>
                  <a:lnTo>
                    <a:pt x="754" y="6427"/>
                  </a:lnTo>
                  <a:cubicBezTo>
                    <a:pt x="489" y="6572"/>
                    <a:pt x="489" y="6572"/>
                    <a:pt x="489" y="6572"/>
                  </a:cubicBezTo>
                  <a:cubicBezTo>
                    <a:pt x="807" y="6620"/>
                    <a:pt x="807" y="6620"/>
                    <a:pt x="807" y="6620"/>
                  </a:cubicBezTo>
                  <a:lnTo>
                    <a:pt x="807" y="6620"/>
                  </a:lnTo>
                  <a:cubicBezTo>
                    <a:pt x="913" y="6620"/>
                    <a:pt x="966" y="6620"/>
                    <a:pt x="1019" y="6668"/>
                  </a:cubicBezTo>
                  <a:cubicBezTo>
                    <a:pt x="1072" y="6668"/>
                    <a:pt x="1072" y="6717"/>
                    <a:pt x="1072" y="6765"/>
                  </a:cubicBezTo>
                  <a:cubicBezTo>
                    <a:pt x="1072" y="6862"/>
                    <a:pt x="860" y="6958"/>
                    <a:pt x="754" y="7007"/>
                  </a:cubicBezTo>
                  <a:cubicBezTo>
                    <a:pt x="648" y="7055"/>
                    <a:pt x="595" y="7055"/>
                    <a:pt x="595" y="7103"/>
                  </a:cubicBezTo>
                  <a:cubicBezTo>
                    <a:pt x="489" y="7200"/>
                    <a:pt x="436" y="7248"/>
                    <a:pt x="436" y="7345"/>
                  </a:cubicBezTo>
                  <a:cubicBezTo>
                    <a:pt x="383" y="7393"/>
                    <a:pt x="383" y="7442"/>
                    <a:pt x="383" y="7538"/>
                  </a:cubicBezTo>
                  <a:cubicBezTo>
                    <a:pt x="383" y="7587"/>
                    <a:pt x="383" y="7587"/>
                    <a:pt x="383" y="7587"/>
                  </a:cubicBezTo>
                  <a:cubicBezTo>
                    <a:pt x="436" y="7635"/>
                    <a:pt x="436" y="7683"/>
                    <a:pt x="436" y="7732"/>
                  </a:cubicBezTo>
                  <a:cubicBezTo>
                    <a:pt x="383" y="7780"/>
                    <a:pt x="383" y="7828"/>
                    <a:pt x="436" y="7877"/>
                  </a:cubicBezTo>
                  <a:cubicBezTo>
                    <a:pt x="489" y="7925"/>
                    <a:pt x="542" y="7973"/>
                    <a:pt x="595" y="7973"/>
                  </a:cubicBezTo>
                  <a:cubicBezTo>
                    <a:pt x="648" y="8021"/>
                    <a:pt x="648" y="8021"/>
                    <a:pt x="701" y="8070"/>
                  </a:cubicBezTo>
                  <a:cubicBezTo>
                    <a:pt x="754" y="8118"/>
                    <a:pt x="860" y="8166"/>
                    <a:pt x="860" y="8263"/>
                  </a:cubicBezTo>
                  <a:cubicBezTo>
                    <a:pt x="860" y="8360"/>
                    <a:pt x="807" y="8408"/>
                    <a:pt x="754" y="8505"/>
                  </a:cubicBezTo>
                  <a:cubicBezTo>
                    <a:pt x="701" y="8505"/>
                    <a:pt x="701" y="8553"/>
                    <a:pt x="701" y="8553"/>
                  </a:cubicBezTo>
                  <a:cubicBezTo>
                    <a:pt x="595" y="8746"/>
                    <a:pt x="595" y="8746"/>
                    <a:pt x="595" y="8746"/>
                  </a:cubicBezTo>
                  <a:cubicBezTo>
                    <a:pt x="701" y="8795"/>
                    <a:pt x="701" y="8795"/>
                    <a:pt x="701" y="8795"/>
                  </a:cubicBezTo>
                  <a:cubicBezTo>
                    <a:pt x="754" y="8795"/>
                    <a:pt x="807" y="8843"/>
                    <a:pt x="860" y="8891"/>
                  </a:cubicBezTo>
                  <a:cubicBezTo>
                    <a:pt x="913" y="9036"/>
                    <a:pt x="913" y="9133"/>
                    <a:pt x="860" y="9230"/>
                  </a:cubicBezTo>
                  <a:cubicBezTo>
                    <a:pt x="807" y="9278"/>
                    <a:pt x="807" y="9326"/>
                    <a:pt x="807" y="9374"/>
                  </a:cubicBezTo>
                  <a:cubicBezTo>
                    <a:pt x="754" y="9471"/>
                    <a:pt x="807" y="9519"/>
                    <a:pt x="860" y="9616"/>
                  </a:cubicBezTo>
                  <a:cubicBezTo>
                    <a:pt x="913" y="9713"/>
                    <a:pt x="966" y="9761"/>
                    <a:pt x="913" y="9858"/>
                  </a:cubicBezTo>
                  <a:cubicBezTo>
                    <a:pt x="913" y="9906"/>
                    <a:pt x="860" y="9954"/>
                    <a:pt x="807" y="10003"/>
                  </a:cubicBezTo>
                  <a:lnTo>
                    <a:pt x="754" y="10051"/>
                  </a:lnTo>
                  <a:cubicBezTo>
                    <a:pt x="701" y="10148"/>
                    <a:pt x="648" y="10244"/>
                    <a:pt x="595" y="10341"/>
                  </a:cubicBezTo>
                  <a:cubicBezTo>
                    <a:pt x="489" y="10534"/>
                    <a:pt x="489" y="10679"/>
                    <a:pt x="489" y="10921"/>
                  </a:cubicBezTo>
                  <a:cubicBezTo>
                    <a:pt x="436" y="11114"/>
                    <a:pt x="542" y="11259"/>
                    <a:pt x="595" y="11404"/>
                  </a:cubicBezTo>
                  <a:cubicBezTo>
                    <a:pt x="648" y="11452"/>
                    <a:pt x="648" y="11501"/>
                    <a:pt x="701" y="11549"/>
                  </a:cubicBezTo>
                  <a:cubicBezTo>
                    <a:pt x="701" y="11646"/>
                    <a:pt x="807" y="11742"/>
                    <a:pt x="860" y="11839"/>
                  </a:cubicBezTo>
                  <a:cubicBezTo>
                    <a:pt x="913" y="11936"/>
                    <a:pt x="1019" y="11984"/>
                    <a:pt x="1125" y="12032"/>
                  </a:cubicBezTo>
                  <a:cubicBezTo>
                    <a:pt x="1178" y="12129"/>
                    <a:pt x="1178" y="12226"/>
                    <a:pt x="1178" y="12370"/>
                  </a:cubicBezTo>
                  <a:cubicBezTo>
                    <a:pt x="1178" y="12419"/>
                    <a:pt x="1178" y="12467"/>
                    <a:pt x="1178" y="12515"/>
                  </a:cubicBezTo>
                  <a:cubicBezTo>
                    <a:pt x="1178" y="12515"/>
                    <a:pt x="1178" y="12564"/>
                    <a:pt x="1178" y="12612"/>
                  </a:cubicBezTo>
                  <a:cubicBezTo>
                    <a:pt x="1231" y="12757"/>
                    <a:pt x="1231" y="12902"/>
                    <a:pt x="1178" y="13047"/>
                  </a:cubicBezTo>
                  <a:cubicBezTo>
                    <a:pt x="1125" y="13144"/>
                    <a:pt x="1072" y="13192"/>
                    <a:pt x="1019" y="13289"/>
                  </a:cubicBezTo>
                  <a:cubicBezTo>
                    <a:pt x="966" y="13337"/>
                    <a:pt x="966" y="13337"/>
                    <a:pt x="966" y="13337"/>
                  </a:cubicBezTo>
                  <a:cubicBezTo>
                    <a:pt x="913" y="13385"/>
                    <a:pt x="913" y="13385"/>
                    <a:pt x="913" y="13385"/>
                  </a:cubicBezTo>
                  <a:cubicBezTo>
                    <a:pt x="860" y="13434"/>
                    <a:pt x="860" y="13434"/>
                    <a:pt x="860" y="13434"/>
                  </a:cubicBezTo>
                  <a:cubicBezTo>
                    <a:pt x="860" y="13482"/>
                    <a:pt x="860" y="13482"/>
                    <a:pt x="860" y="13482"/>
                  </a:cubicBezTo>
                  <a:cubicBezTo>
                    <a:pt x="913" y="13530"/>
                    <a:pt x="966" y="13772"/>
                    <a:pt x="1019" y="13820"/>
                  </a:cubicBezTo>
                  <a:cubicBezTo>
                    <a:pt x="1125" y="13965"/>
                    <a:pt x="1283" y="13965"/>
                    <a:pt x="1283" y="13965"/>
                  </a:cubicBezTo>
                  <a:cubicBezTo>
                    <a:pt x="1389" y="13965"/>
                    <a:pt x="1442" y="13917"/>
                    <a:pt x="1495" y="13917"/>
                  </a:cubicBezTo>
                  <a:cubicBezTo>
                    <a:pt x="1548" y="13917"/>
                    <a:pt x="1601" y="13917"/>
                    <a:pt x="1654" y="13868"/>
                  </a:cubicBezTo>
                  <a:cubicBezTo>
                    <a:pt x="1654" y="13820"/>
                    <a:pt x="1654" y="13820"/>
                    <a:pt x="1707" y="13820"/>
                  </a:cubicBezTo>
                  <a:cubicBezTo>
                    <a:pt x="1707" y="13772"/>
                    <a:pt x="1760" y="13772"/>
                    <a:pt x="1813" y="13723"/>
                  </a:cubicBezTo>
                  <a:cubicBezTo>
                    <a:pt x="1813" y="13723"/>
                    <a:pt x="1866" y="13723"/>
                    <a:pt x="1866" y="13675"/>
                  </a:cubicBezTo>
                  <a:cubicBezTo>
                    <a:pt x="1919" y="13675"/>
                    <a:pt x="1919" y="13627"/>
                    <a:pt x="1919" y="13627"/>
                  </a:cubicBezTo>
                  <a:cubicBezTo>
                    <a:pt x="1972" y="13579"/>
                    <a:pt x="1972" y="13530"/>
                    <a:pt x="2025" y="13530"/>
                  </a:cubicBezTo>
                  <a:lnTo>
                    <a:pt x="2078" y="13530"/>
                  </a:lnTo>
                  <a:cubicBezTo>
                    <a:pt x="2078" y="13530"/>
                    <a:pt x="2131" y="13530"/>
                    <a:pt x="2183" y="13579"/>
                  </a:cubicBezTo>
                  <a:cubicBezTo>
                    <a:pt x="2236" y="13579"/>
                    <a:pt x="2236" y="13579"/>
                    <a:pt x="2236" y="13579"/>
                  </a:cubicBezTo>
                  <a:cubicBezTo>
                    <a:pt x="2289" y="13579"/>
                    <a:pt x="2289" y="13579"/>
                    <a:pt x="2289" y="13579"/>
                  </a:cubicBezTo>
                  <a:lnTo>
                    <a:pt x="2289" y="13579"/>
                  </a:lnTo>
                  <a:cubicBezTo>
                    <a:pt x="2395" y="13530"/>
                    <a:pt x="2607" y="13337"/>
                    <a:pt x="2660" y="13240"/>
                  </a:cubicBezTo>
                  <a:cubicBezTo>
                    <a:pt x="2872" y="13144"/>
                    <a:pt x="3083" y="13047"/>
                    <a:pt x="3295" y="12950"/>
                  </a:cubicBezTo>
                  <a:cubicBezTo>
                    <a:pt x="3454" y="12854"/>
                    <a:pt x="3454" y="12854"/>
                    <a:pt x="3454" y="12854"/>
                  </a:cubicBezTo>
                  <a:cubicBezTo>
                    <a:pt x="3613" y="12805"/>
                    <a:pt x="3719" y="12709"/>
                    <a:pt x="3825" y="12612"/>
                  </a:cubicBezTo>
                  <a:cubicBezTo>
                    <a:pt x="3931" y="12515"/>
                    <a:pt x="4036" y="12419"/>
                    <a:pt x="4142" y="12370"/>
                  </a:cubicBezTo>
                  <a:cubicBezTo>
                    <a:pt x="4407" y="12226"/>
                    <a:pt x="4725" y="12129"/>
                    <a:pt x="5042" y="12081"/>
                  </a:cubicBezTo>
                  <a:cubicBezTo>
                    <a:pt x="5095" y="12081"/>
                    <a:pt x="5148" y="12081"/>
                    <a:pt x="5201" y="12081"/>
                  </a:cubicBezTo>
                  <a:cubicBezTo>
                    <a:pt x="5413" y="12081"/>
                    <a:pt x="5678" y="12129"/>
                    <a:pt x="5889" y="12177"/>
                  </a:cubicBezTo>
                  <a:cubicBezTo>
                    <a:pt x="5942" y="12177"/>
                    <a:pt x="5942" y="12177"/>
                    <a:pt x="5942" y="12177"/>
                  </a:cubicBezTo>
                  <a:cubicBezTo>
                    <a:pt x="6101" y="12226"/>
                    <a:pt x="6154" y="12274"/>
                    <a:pt x="6154" y="12322"/>
                  </a:cubicBezTo>
                  <a:cubicBezTo>
                    <a:pt x="6207" y="12370"/>
                    <a:pt x="6154" y="12419"/>
                    <a:pt x="6101" y="12564"/>
                  </a:cubicBezTo>
                  <a:cubicBezTo>
                    <a:pt x="6048" y="12660"/>
                    <a:pt x="5995" y="12805"/>
                    <a:pt x="6101" y="12902"/>
                  </a:cubicBezTo>
                  <a:cubicBezTo>
                    <a:pt x="6154" y="13095"/>
                    <a:pt x="6207" y="13095"/>
                    <a:pt x="6366" y="13192"/>
                  </a:cubicBezTo>
                  <a:cubicBezTo>
                    <a:pt x="6419" y="13192"/>
                    <a:pt x="6419" y="13192"/>
                    <a:pt x="6419" y="13192"/>
                  </a:cubicBezTo>
                  <a:cubicBezTo>
                    <a:pt x="6525" y="13289"/>
                    <a:pt x="6683" y="13337"/>
                    <a:pt x="6789" y="13337"/>
                  </a:cubicBezTo>
                  <a:cubicBezTo>
                    <a:pt x="6842" y="13337"/>
                    <a:pt x="6842" y="13337"/>
                    <a:pt x="6842" y="13337"/>
                  </a:cubicBezTo>
                  <a:cubicBezTo>
                    <a:pt x="6948" y="13337"/>
                    <a:pt x="7054" y="13240"/>
                    <a:pt x="7213" y="13144"/>
                  </a:cubicBezTo>
                  <a:cubicBezTo>
                    <a:pt x="7266" y="13095"/>
                    <a:pt x="7266" y="13095"/>
                    <a:pt x="7266" y="13095"/>
                  </a:cubicBezTo>
                  <a:cubicBezTo>
                    <a:pt x="7372" y="13047"/>
                    <a:pt x="7425" y="13047"/>
                    <a:pt x="7531" y="13047"/>
                  </a:cubicBezTo>
                  <a:cubicBezTo>
                    <a:pt x="7583" y="13047"/>
                    <a:pt x="7689" y="13047"/>
                    <a:pt x="7742" y="13047"/>
                  </a:cubicBezTo>
                  <a:cubicBezTo>
                    <a:pt x="7795" y="13095"/>
                    <a:pt x="7795" y="13095"/>
                    <a:pt x="7795" y="13095"/>
                  </a:cubicBezTo>
                  <a:cubicBezTo>
                    <a:pt x="7848" y="13095"/>
                    <a:pt x="7848" y="13095"/>
                    <a:pt x="7901" y="13095"/>
                  </a:cubicBezTo>
                  <a:cubicBezTo>
                    <a:pt x="7954" y="13095"/>
                    <a:pt x="8007" y="13095"/>
                    <a:pt x="8060" y="13144"/>
                  </a:cubicBezTo>
                  <a:cubicBezTo>
                    <a:pt x="8113" y="13144"/>
                    <a:pt x="8166" y="13192"/>
                    <a:pt x="8166" y="13240"/>
                  </a:cubicBezTo>
                  <a:cubicBezTo>
                    <a:pt x="8166" y="13240"/>
                    <a:pt x="8166" y="13289"/>
                    <a:pt x="8219" y="13289"/>
                  </a:cubicBezTo>
                  <a:cubicBezTo>
                    <a:pt x="8272" y="13434"/>
                    <a:pt x="8378" y="13482"/>
                    <a:pt x="8483" y="13530"/>
                  </a:cubicBezTo>
                  <a:cubicBezTo>
                    <a:pt x="8642" y="13627"/>
                    <a:pt x="8642" y="13627"/>
                    <a:pt x="8642" y="13627"/>
                  </a:cubicBezTo>
                  <a:cubicBezTo>
                    <a:pt x="8907" y="13772"/>
                    <a:pt x="9119" y="13917"/>
                    <a:pt x="9436" y="14013"/>
                  </a:cubicBezTo>
                  <a:cubicBezTo>
                    <a:pt x="9595" y="14110"/>
                    <a:pt x="9754" y="14158"/>
                    <a:pt x="9913" y="14207"/>
                  </a:cubicBezTo>
                  <a:cubicBezTo>
                    <a:pt x="10072" y="14303"/>
                    <a:pt x="10231" y="14303"/>
                    <a:pt x="10389" y="14303"/>
                  </a:cubicBezTo>
                  <a:cubicBezTo>
                    <a:pt x="10495" y="14303"/>
                    <a:pt x="10548" y="14303"/>
                    <a:pt x="10654" y="14303"/>
                  </a:cubicBezTo>
                  <a:cubicBezTo>
                    <a:pt x="10919" y="14352"/>
                    <a:pt x="11131" y="14545"/>
                    <a:pt x="11289" y="14690"/>
                  </a:cubicBezTo>
                  <a:cubicBezTo>
                    <a:pt x="11342" y="14787"/>
                    <a:pt x="11395" y="14835"/>
                    <a:pt x="11448" y="14883"/>
                  </a:cubicBezTo>
                  <a:cubicBezTo>
                    <a:pt x="11607" y="14980"/>
                    <a:pt x="11766" y="15125"/>
                    <a:pt x="11819" y="15366"/>
                  </a:cubicBezTo>
                  <a:lnTo>
                    <a:pt x="11819" y="15415"/>
                  </a:lnTo>
                  <a:cubicBezTo>
                    <a:pt x="11872" y="15560"/>
                    <a:pt x="11872" y="15656"/>
                    <a:pt x="11978" y="15753"/>
                  </a:cubicBezTo>
                  <a:cubicBezTo>
                    <a:pt x="12031" y="15753"/>
                    <a:pt x="12083" y="15753"/>
                    <a:pt x="12136" y="15753"/>
                  </a:cubicBezTo>
                  <a:cubicBezTo>
                    <a:pt x="12189" y="15753"/>
                    <a:pt x="12295" y="15753"/>
                    <a:pt x="12401" y="15705"/>
                  </a:cubicBezTo>
                  <a:lnTo>
                    <a:pt x="12454" y="15705"/>
                  </a:lnTo>
                  <a:cubicBezTo>
                    <a:pt x="12560" y="15705"/>
                    <a:pt x="12666" y="15656"/>
                    <a:pt x="12772" y="15656"/>
                  </a:cubicBezTo>
                  <a:cubicBezTo>
                    <a:pt x="13036" y="15656"/>
                    <a:pt x="13248" y="15753"/>
                    <a:pt x="13460" y="15801"/>
                  </a:cubicBezTo>
                  <a:cubicBezTo>
                    <a:pt x="13831" y="15898"/>
                    <a:pt x="14148" y="16043"/>
                    <a:pt x="14466" y="16140"/>
                  </a:cubicBezTo>
                  <a:cubicBezTo>
                    <a:pt x="14519" y="16140"/>
                    <a:pt x="14519" y="16140"/>
                    <a:pt x="14519" y="16140"/>
                  </a:cubicBezTo>
                  <a:cubicBezTo>
                    <a:pt x="14836" y="16285"/>
                    <a:pt x="15101" y="16430"/>
                    <a:pt x="15048" y="16719"/>
                  </a:cubicBezTo>
                  <a:cubicBezTo>
                    <a:pt x="14942" y="17058"/>
                    <a:pt x="14731" y="17348"/>
                    <a:pt x="14466" y="17493"/>
                  </a:cubicBezTo>
                  <a:cubicBezTo>
                    <a:pt x="14413" y="17493"/>
                    <a:pt x="14413" y="17493"/>
                    <a:pt x="14360" y="17541"/>
                  </a:cubicBezTo>
                  <a:cubicBezTo>
                    <a:pt x="14254" y="17589"/>
                    <a:pt x="14148" y="17638"/>
                    <a:pt x="14095" y="17783"/>
                  </a:cubicBezTo>
                  <a:cubicBezTo>
                    <a:pt x="14042" y="17831"/>
                    <a:pt x="14042" y="17928"/>
                    <a:pt x="14042" y="17976"/>
                  </a:cubicBezTo>
                  <a:cubicBezTo>
                    <a:pt x="14042" y="18072"/>
                    <a:pt x="13989" y="18121"/>
                    <a:pt x="13989" y="18217"/>
                  </a:cubicBezTo>
                  <a:cubicBezTo>
                    <a:pt x="13936" y="18362"/>
                    <a:pt x="13778" y="18362"/>
                    <a:pt x="13619" y="18411"/>
                  </a:cubicBezTo>
                  <a:cubicBezTo>
                    <a:pt x="13513" y="18459"/>
                    <a:pt x="13354" y="18507"/>
                    <a:pt x="13301" y="18652"/>
                  </a:cubicBezTo>
                  <a:cubicBezTo>
                    <a:pt x="13195" y="18942"/>
                    <a:pt x="13248" y="19184"/>
                    <a:pt x="13301" y="19474"/>
                  </a:cubicBezTo>
                  <a:cubicBezTo>
                    <a:pt x="13407" y="19715"/>
                    <a:pt x="13566" y="19909"/>
                    <a:pt x="13725" y="20102"/>
                  </a:cubicBezTo>
                  <a:cubicBezTo>
                    <a:pt x="13883" y="20199"/>
                    <a:pt x="13883" y="20199"/>
                    <a:pt x="13883" y="20199"/>
                  </a:cubicBezTo>
                  <a:cubicBezTo>
                    <a:pt x="13936" y="20295"/>
                    <a:pt x="14042" y="20344"/>
                    <a:pt x="14042" y="20440"/>
                  </a:cubicBezTo>
                  <a:cubicBezTo>
                    <a:pt x="14042" y="20537"/>
                    <a:pt x="14042" y="20585"/>
                    <a:pt x="13989" y="20682"/>
                  </a:cubicBezTo>
                  <a:cubicBezTo>
                    <a:pt x="13989" y="20682"/>
                    <a:pt x="13989" y="20682"/>
                    <a:pt x="13936" y="20730"/>
                  </a:cubicBezTo>
                  <a:cubicBezTo>
                    <a:pt x="13936" y="20779"/>
                    <a:pt x="13936" y="20779"/>
                    <a:pt x="13936" y="20779"/>
                  </a:cubicBezTo>
                  <a:cubicBezTo>
                    <a:pt x="14095" y="20875"/>
                    <a:pt x="14095" y="20875"/>
                    <a:pt x="14095" y="20875"/>
                  </a:cubicBezTo>
                  <a:cubicBezTo>
                    <a:pt x="14201" y="20923"/>
                    <a:pt x="14201" y="20972"/>
                    <a:pt x="14254" y="21020"/>
                  </a:cubicBezTo>
                  <a:cubicBezTo>
                    <a:pt x="14307" y="21020"/>
                    <a:pt x="14307" y="21068"/>
                    <a:pt x="14360" y="21068"/>
                  </a:cubicBezTo>
                  <a:cubicBezTo>
                    <a:pt x="14413" y="21117"/>
                    <a:pt x="14519" y="21165"/>
                    <a:pt x="14572" y="21213"/>
                  </a:cubicBezTo>
                  <a:cubicBezTo>
                    <a:pt x="14678" y="21262"/>
                    <a:pt x="14731" y="21310"/>
                    <a:pt x="14836" y="21358"/>
                  </a:cubicBezTo>
                  <a:cubicBezTo>
                    <a:pt x="14889" y="21407"/>
                    <a:pt x="14995" y="21503"/>
                    <a:pt x="15101" y="21552"/>
                  </a:cubicBezTo>
                  <a:cubicBezTo>
                    <a:pt x="15207" y="21600"/>
                    <a:pt x="15207" y="21600"/>
                    <a:pt x="15207" y="21600"/>
                  </a:cubicBezTo>
                  <a:cubicBezTo>
                    <a:pt x="15260" y="21455"/>
                    <a:pt x="15260" y="21455"/>
                    <a:pt x="15260" y="21455"/>
                  </a:cubicBezTo>
                  <a:cubicBezTo>
                    <a:pt x="15313" y="21455"/>
                    <a:pt x="15313" y="21455"/>
                    <a:pt x="15313" y="21407"/>
                  </a:cubicBezTo>
                  <a:cubicBezTo>
                    <a:pt x="15366" y="21262"/>
                    <a:pt x="15525" y="21165"/>
                    <a:pt x="15683" y="21068"/>
                  </a:cubicBezTo>
                  <a:cubicBezTo>
                    <a:pt x="15736" y="21020"/>
                    <a:pt x="15736" y="21020"/>
                    <a:pt x="15736" y="21020"/>
                  </a:cubicBezTo>
                  <a:cubicBezTo>
                    <a:pt x="15842" y="20972"/>
                    <a:pt x="15895" y="20923"/>
                    <a:pt x="15948" y="20875"/>
                  </a:cubicBezTo>
                  <a:cubicBezTo>
                    <a:pt x="16001" y="20827"/>
                    <a:pt x="16001" y="20827"/>
                    <a:pt x="16001" y="20827"/>
                  </a:cubicBezTo>
                  <a:cubicBezTo>
                    <a:pt x="16054" y="20779"/>
                    <a:pt x="16107" y="20779"/>
                    <a:pt x="16160" y="20730"/>
                  </a:cubicBezTo>
                  <a:cubicBezTo>
                    <a:pt x="16213" y="20682"/>
                    <a:pt x="16266" y="20682"/>
                    <a:pt x="16319" y="20634"/>
                  </a:cubicBezTo>
                  <a:cubicBezTo>
                    <a:pt x="16531" y="20489"/>
                    <a:pt x="16478" y="20199"/>
                    <a:pt x="16478" y="19957"/>
                  </a:cubicBezTo>
                  <a:cubicBezTo>
                    <a:pt x="16425" y="19764"/>
                    <a:pt x="16425" y="19570"/>
                    <a:pt x="16425" y="19329"/>
                  </a:cubicBezTo>
                  <a:cubicBezTo>
                    <a:pt x="16478" y="19184"/>
                    <a:pt x="16531" y="18991"/>
                    <a:pt x="16583" y="18846"/>
                  </a:cubicBezTo>
                  <a:cubicBezTo>
                    <a:pt x="16636" y="18701"/>
                    <a:pt x="16636" y="18701"/>
                    <a:pt x="16636" y="18701"/>
                  </a:cubicBezTo>
                  <a:cubicBezTo>
                    <a:pt x="16742" y="18459"/>
                    <a:pt x="16795" y="18217"/>
                    <a:pt x="16795" y="17928"/>
                  </a:cubicBezTo>
                  <a:cubicBezTo>
                    <a:pt x="16848" y="17783"/>
                    <a:pt x="16848" y="17783"/>
                    <a:pt x="16848" y="17783"/>
                  </a:cubicBezTo>
                  <a:cubicBezTo>
                    <a:pt x="16848" y="17589"/>
                    <a:pt x="16954" y="17396"/>
                    <a:pt x="17060" y="17154"/>
                  </a:cubicBezTo>
                  <a:cubicBezTo>
                    <a:pt x="17060" y="17106"/>
                    <a:pt x="17113" y="17058"/>
                    <a:pt x="17113" y="16961"/>
                  </a:cubicBezTo>
                  <a:lnTo>
                    <a:pt x="17113" y="16961"/>
                  </a:lnTo>
                  <a:cubicBezTo>
                    <a:pt x="17166" y="16816"/>
                    <a:pt x="17219" y="16719"/>
                    <a:pt x="17272" y="16623"/>
                  </a:cubicBezTo>
                  <a:cubicBezTo>
                    <a:pt x="17378" y="16478"/>
                    <a:pt x="17378" y="16381"/>
                    <a:pt x="17378" y="16285"/>
                  </a:cubicBezTo>
                  <a:cubicBezTo>
                    <a:pt x="17378" y="16236"/>
                    <a:pt x="17378" y="16236"/>
                    <a:pt x="17378" y="16236"/>
                  </a:cubicBezTo>
                  <a:cubicBezTo>
                    <a:pt x="17378" y="16091"/>
                    <a:pt x="17378" y="15995"/>
                    <a:pt x="17378" y="15850"/>
                  </a:cubicBezTo>
                  <a:cubicBezTo>
                    <a:pt x="17378" y="15753"/>
                    <a:pt x="17431" y="15608"/>
                    <a:pt x="17431" y="15511"/>
                  </a:cubicBezTo>
                  <a:cubicBezTo>
                    <a:pt x="17431" y="15366"/>
                    <a:pt x="17431" y="15366"/>
                    <a:pt x="17431" y="15366"/>
                  </a:cubicBezTo>
                  <a:cubicBezTo>
                    <a:pt x="17431" y="15173"/>
                    <a:pt x="17431" y="14932"/>
                    <a:pt x="17378" y="14738"/>
                  </a:cubicBezTo>
                  <a:cubicBezTo>
                    <a:pt x="17272" y="14448"/>
                    <a:pt x="17219" y="14158"/>
                    <a:pt x="17219" y="13868"/>
                  </a:cubicBezTo>
                  <a:cubicBezTo>
                    <a:pt x="17219" y="13723"/>
                    <a:pt x="17272" y="13627"/>
                    <a:pt x="17325" y="13482"/>
                  </a:cubicBezTo>
                  <a:cubicBezTo>
                    <a:pt x="17325" y="13385"/>
                    <a:pt x="17378" y="13289"/>
                    <a:pt x="17378" y="13192"/>
                  </a:cubicBezTo>
                  <a:cubicBezTo>
                    <a:pt x="17378" y="13095"/>
                    <a:pt x="17378" y="13047"/>
                    <a:pt x="17378" y="12999"/>
                  </a:cubicBezTo>
                  <a:cubicBezTo>
                    <a:pt x="17378" y="12902"/>
                    <a:pt x="17378" y="12854"/>
                    <a:pt x="17431" y="12805"/>
                  </a:cubicBezTo>
                  <a:cubicBezTo>
                    <a:pt x="17431" y="12757"/>
                    <a:pt x="17483" y="12709"/>
                    <a:pt x="17483" y="12612"/>
                  </a:cubicBezTo>
                  <a:cubicBezTo>
                    <a:pt x="17536" y="12564"/>
                    <a:pt x="17536" y="12564"/>
                    <a:pt x="17536" y="12515"/>
                  </a:cubicBezTo>
                  <a:cubicBezTo>
                    <a:pt x="17642" y="12322"/>
                    <a:pt x="17589" y="12177"/>
                    <a:pt x="17536" y="12081"/>
                  </a:cubicBezTo>
                  <a:cubicBezTo>
                    <a:pt x="17483" y="11984"/>
                    <a:pt x="17431" y="11936"/>
                    <a:pt x="17431" y="11887"/>
                  </a:cubicBezTo>
                  <a:cubicBezTo>
                    <a:pt x="17431" y="11791"/>
                    <a:pt x="17431" y="11742"/>
                    <a:pt x="17483" y="11646"/>
                  </a:cubicBezTo>
                  <a:cubicBezTo>
                    <a:pt x="17483" y="11549"/>
                    <a:pt x="17536" y="11404"/>
                    <a:pt x="17431" y="11259"/>
                  </a:cubicBezTo>
                  <a:cubicBezTo>
                    <a:pt x="17325" y="11066"/>
                    <a:pt x="17378" y="11017"/>
                    <a:pt x="17536" y="10824"/>
                  </a:cubicBezTo>
                  <a:cubicBezTo>
                    <a:pt x="17589" y="10679"/>
                    <a:pt x="17695" y="10583"/>
                    <a:pt x="17801" y="10486"/>
                  </a:cubicBezTo>
                  <a:cubicBezTo>
                    <a:pt x="17854" y="10438"/>
                    <a:pt x="17960" y="10389"/>
                    <a:pt x="18013" y="10293"/>
                  </a:cubicBezTo>
                  <a:cubicBezTo>
                    <a:pt x="18119" y="10148"/>
                    <a:pt x="18119" y="10003"/>
                    <a:pt x="18119" y="9906"/>
                  </a:cubicBezTo>
                  <a:cubicBezTo>
                    <a:pt x="18119" y="9809"/>
                    <a:pt x="18066" y="9761"/>
                    <a:pt x="18119" y="9713"/>
                  </a:cubicBezTo>
                  <a:cubicBezTo>
                    <a:pt x="18119" y="9616"/>
                    <a:pt x="18278" y="9471"/>
                    <a:pt x="18383" y="9471"/>
                  </a:cubicBezTo>
                  <a:lnTo>
                    <a:pt x="18383" y="9471"/>
                  </a:lnTo>
                  <a:cubicBezTo>
                    <a:pt x="18542" y="9519"/>
                    <a:pt x="18542" y="9761"/>
                    <a:pt x="18489" y="9858"/>
                  </a:cubicBezTo>
                  <a:cubicBezTo>
                    <a:pt x="18489" y="10003"/>
                    <a:pt x="18542" y="10099"/>
                    <a:pt x="18595" y="10196"/>
                  </a:cubicBezTo>
                  <a:cubicBezTo>
                    <a:pt x="18648" y="10293"/>
                    <a:pt x="18754" y="10293"/>
                    <a:pt x="18807" y="10293"/>
                  </a:cubicBezTo>
                  <a:cubicBezTo>
                    <a:pt x="18913" y="10293"/>
                    <a:pt x="18966" y="10293"/>
                    <a:pt x="19072" y="10196"/>
                  </a:cubicBezTo>
                  <a:cubicBezTo>
                    <a:pt x="19125" y="10148"/>
                    <a:pt x="19178" y="10099"/>
                    <a:pt x="19231" y="10003"/>
                  </a:cubicBezTo>
                  <a:cubicBezTo>
                    <a:pt x="19231" y="10003"/>
                    <a:pt x="19283" y="9954"/>
                    <a:pt x="19283" y="9906"/>
                  </a:cubicBezTo>
                  <a:cubicBezTo>
                    <a:pt x="19389" y="9809"/>
                    <a:pt x="19548" y="9664"/>
                    <a:pt x="19654" y="9568"/>
                  </a:cubicBezTo>
                  <a:cubicBezTo>
                    <a:pt x="19813" y="9423"/>
                    <a:pt x="19972" y="9278"/>
                    <a:pt x="20131" y="9133"/>
                  </a:cubicBezTo>
                  <a:cubicBezTo>
                    <a:pt x="20395" y="8843"/>
                    <a:pt x="20660" y="8553"/>
                    <a:pt x="20872" y="8311"/>
                  </a:cubicBezTo>
                  <a:cubicBezTo>
                    <a:pt x="20872" y="8263"/>
                    <a:pt x="20925" y="8215"/>
                    <a:pt x="20925" y="8166"/>
                  </a:cubicBezTo>
                  <a:cubicBezTo>
                    <a:pt x="21031" y="8070"/>
                    <a:pt x="21136" y="7973"/>
                    <a:pt x="21189" y="7828"/>
                  </a:cubicBezTo>
                  <a:cubicBezTo>
                    <a:pt x="21189" y="7780"/>
                    <a:pt x="21189" y="7732"/>
                    <a:pt x="21242" y="7683"/>
                  </a:cubicBezTo>
                  <a:cubicBezTo>
                    <a:pt x="21242" y="7538"/>
                    <a:pt x="21295" y="7442"/>
                    <a:pt x="21348" y="7345"/>
                  </a:cubicBezTo>
                  <a:cubicBezTo>
                    <a:pt x="21401" y="7248"/>
                    <a:pt x="21401" y="7200"/>
                    <a:pt x="21454" y="7103"/>
                  </a:cubicBezTo>
                  <a:cubicBezTo>
                    <a:pt x="21454" y="7055"/>
                    <a:pt x="21454" y="7055"/>
                    <a:pt x="21454" y="7055"/>
                  </a:cubicBezTo>
                  <a:cubicBezTo>
                    <a:pt x="21507" y="7007"/>
                    <a:pt x="21507" y="7007"/>
                    <a:pt x="21507" y="7007"/>
                  </a:cubicBezTo>
                  <a:lnTo>
                    <a:pt x="21454" y="6958"/>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5" name="Shape 944"/>
            <p:cNvSpPr/>
            <p:nvPr/>
          </p:nvSpPr>
          <p:spPr>
            <a:xfrm>
              <a:off x="7960238" y="3137825"/>
              <a:ext cx="693253" cy="367336"/>
            </a:xfrm>
            <a:custGeom>
              <a:avLst/>
              <a:gdLst/>
              <a:ahLst/>
              <a:cxnLst>
                <a:cxn ang="0">
                  <a:pos x="wd2" y="hd2"/>
                </a:cxn>
                <a:cxn ang="5400000">
                  <a:pos x="wd2" y="hd2"/>
                </a:cxn>
                <a:cxn ang="10800000">
                  <a:pos x="wd2" y="hd2"/>
                </a:cxn>
                <a:cxn ang="16200000">
                  <a:pos x="wd2" y="hd2"/>
                </a:cxn>
              </a:cxnLst>
              <a:rect l="0" t="0" r="r" b="b"/>
              <a:pathLst>
                <a:path w="21600" h="21600" extrusionOk="0">
                  <a:moveTo>
                    <a:pt x="20829" y="2215"/>
                  </a:moveTo>
                  <a:cubicBezTo>
                    <a:pt x="20520" y="2215"/>
                    <a:pt x="20366" y="1938"/>
                    <a:pt x="20057" y="1662"/>
                  </a:cubicBezTo>
                  <a:cubicBezTo>
                    <a:pt x="19903" y="1662"/>
                    <a:pt x="19594" y="1385"/>
                    <a:pt x="19440" y="1385"/>
                  </a:cubicBezTo>
                  <a:cubicBezTo>
                    <a:pt x="18977" y="1108"/>
                    <a:pt x="18514" y="554"/>
                    <a:pt x="18206" y="554"/>
                  </a:cubicBezTo>
                  <a:cubicBezTo>
                    <a:pt x="18051" y="554"/>
                    <a:pt x="18051" y="554"/>
                    <a:pt x="17897" y="554"/>
                  </a:cubicBezTo>
                  <a:cubicBezTo>
                    <a:pt x="17589" y="554"/>
                    <a:pt x="17434" y="831"/>
                    <a:pt x="17126" y="1108"/>
                  </a:cubicBezTo>
                  <a:cubicBezTo>
                    <a:pt x="16971" y="1385"/>
                    <a:pt x="16971" y="1662"/>
                    <a:pt x="16817" y="1662"/>
                  </a:cubicBezTo>
                  <a:cubicBezTo>
                    <a:pt x="16509" y="1938"/>
                    <a:pt x="16354" y="2215"/>
                    <a:pt x="16046" y="2215"/>
                  </a:cubicBezTo>
                  <a:cubicBezTo>
                    <a:pt x="15737" y="2215"/>
                    <a:pt x="15429" y="2492"/>
                    <a:pt x="15120" y="2769"/>
                  </a:cubicBezTo>
                  <a:cubicBezTo>
                    <a:pt x="14811" y="3600"/>
                    <a:pt x="14349" y="4431"/>
                    <a:pt x="13886" y="4708"/>
                  </a:cubicBezTo>
                  <a:cubicBezTo>
                    <a:pt x="13423" y="5262"/>
                    <a:pt x="13114" y="5538"/>
                    <a:pt x="12651" y="5538"/>
                  </a:cubicBezTo>
                  <a:cubicBezTo>
                    <a:pt x="12497" y="5538"/>
                    <a:pt x="12343" y="5815"/>
                    <a:pt x="12189" y="5815"/>
                  </a:cubicBezTo>
                  <a:cubicBezTo>
                    <a:pt x="11571" y="6092"/>
                    <a:pt x="10954" y="6092"/>
                    <a:pt x="10337" y="6092"/>
                  </a:cubicBezTo>
                  <a:cubicBezTo>
                    <a:pt x="10029" y="6092"/>
                    <a:pt x="9566" y="6092"/>
                    <a:pt x="9257" y="5815"/>
                  </a:cubicBezTo>
                  <a:cubicBezTo>
                    <a:pt x="8949" y="5815"/>
                    <a:pt x="8794" y="5815"/>
                    <a:pt x="8486" y="5538"/>
                  </a:cubicBezTo>
                  <a:cubicBezTo>
                    <a:pt x="7560" y="5538"/>
                    <a:pt x="6943" y="4154"/>
                    <a:pt x="6480" y="3046"/>
                  </a:cubicBezTo>
                  <a:cubicBezTo>
                    <a:pt x="6171" y="2492"/>
                    <a:pt x="6171" y="2492"/>
                    <a:pt x="6171" y="2492"/>
                  </a:cubicBezTo>
                  <a:cubicBezTo>
                    <a:pt x="5863" y="1938"/>
                    <a:pt x="5709" y="1662"/>
                    <a:pt x="5246" y="1385"/>
                  </a:cubicBezTo>
                  <a:cubicBezTo>
                    <a:pt x="4937" y="1385"/>
                    <a:pt x="4783" y="1385"/>
                    <a:pt x="4629" y="1385"/>
                  </a:cubicBezTo>
                  <a:lnTo>
                    <a:pt x="4629" y="1385"/>
                  </a:lnTo>
                  <a:cubicBezTo>
                    <a:pt x="4474" y="1385"/>
                    <a:pt x="4474" y="1385"/>
                    <a:pt x="4474" y="1385"/>
                  </a:cubicBezTo>
                  <a:cubicBezTo>
                    <a:pt x="4320" y="1385"/>
                    <a:pt x="4320" y="1385"/>
                    <a:pt x="4320" y="1385"/>
                  </a:cubicBezTo>
                  <a:cubicBezTo>
                    <a:pt x="4320" y="1108"/>
                    <a:pt x="4320" y="831"/>
                    <a:pt x="4166" y="554"/>
                  </a:cubicBezTo>
                  <a:cubicBezTo>
                    <a:pt x="4011" y="0"/>
                    <a:pt x="4011" y="0"/>
                    <a:pt x="4011" y="0"/>
                  </a:cubicBezTo>
                  <a:cubicBezTo>
                    <a:pt x="3857" y="277"/>
                    <a:pt x="3857" y="277"/>
                    <a:pt x="3857" y="277"/>
                  </a:cubicBezTo>
                  <a:cubicBezTo>
                    <a:pt x="3703" y="277"/>
                    <a:pt x="3394" y="831"/>
                    <a:pt x="2777" y="2215"/>
                  </a:cubicBezTo>
                  <a:cubicBezTo>
                    <a:pt x="2623" y="2769"/>
                    <a:pt x="2314" y="3600"/>
                    <a:pt x="1697" y="3600"/>
                  </a:cubicBezTo>
                  <a:cubicBezTo>
                    <a:pt x="1543" y="3600"/>
                    <a:pt x="1543" y="3600"/>
                    <a:pt x="1389" y="3600"/>
                  </a:cubicBezTo>
                  <a:lnTo>
                    <a:pt x="1234" y="3600"/>
                  </a:lnTo>
                  <a:lnTo>
                    <a:pt x="1080" y="3600"/>
                  </a:lnTo>
                  <a:cubicBezTo>
                    <a:pt x="926" y="3600"/>
                    <a:pt x="926" y="3600"/>
                    <a:pt x="771" y="3877"/>
                  </a:cubicBezTo>
                  <a:cubicBezTo>
                    <a:pt x="617" y="3877"/>
                    <a:pt x="617" y="3877"/>
                    <a:pt x="463" y="4154"/>
                  </a:cubicBezTo>
                  <a:cubicBezTo>
                    <a:pt x="463" y="4154"/>
                    <a:pt x="463" y="4154"/>
                    <a:pt x="309" y="4154"/>
                  </a:cubicBezTo>
                  <a:cubicBezTo>
                    <a:pt x="0" y="4154"/>
                    <a:pt x="0" y="4154"/>
                    <a:pt x="0" y="4154"/>
                  </a:cubicBezTo>
                  <a:cubicBezTo>
                    <a:pt x="154" y="4708"/>
                    <a:pt x="154" y="4708"/>
                    <a:pt x="154" y="4708"/>
                  </a:cubicBezTo>
                  <a:cubicBezTo>
                    <a:pt x="154" y="5262"/>
                    <a:pt x="463" y="6369"/>
                    <a:pt x="771" y="6646"/>
                  </a:cubicBezTo>
                  <a:cubicBezTo>
                    <a:pt x="926" y="6646"/>
                    <a:pt x="1080" y="6923"/>
                    <a:pt x="1234" y="6923"/>
                  </a:cubicBezTo>
                  <a:cubicBezTo>
                    <a:pt x="1543" y="7200"/>
                    <a:pt x="1851" y="7477"/>
                    <a:pt x="2006" y="7754"/>
                  </a:cubicBezTo>
                  <a:cubicBezTo>
                    <a:pt x="2160" y="8031"/>
                    <a:pt x="2160" y="8031"/>
                    <a:pt x="2160" y="8308"/>
                  </a:cubicBezTo>
                  <a:cubicBezTo>
                    <a:pt x="2314" y="8585"/>
                    <a:pt x="2314" y="8862"/>
                    <a:pt x="2469" y="8862"/>
                  </a:cubicBezTo>
                  <a:cubicBezTo>
                    <a:pt x="2777" y="9138"/>
                    <a:pt x="2931" y="9138"/>
                    <a:pt x="3240" y="9138"/>
                  </a:cubicBezTo>
                  <a:cubicBezTo>
                    <a:pt x="3240" y="9138"/>
                    <a:pt x="3549" y="9415"/>
                    <a:pt x="3703" y="9415"/>
                  </a:cubicBezTo>
                  <a:cubicBezTo>
                    <a:pt x="3857" y="9415"/>
                    <a:pt x="4011" y="9415"/>
                    <a:pt x="4320" y="9692"/>
                  </a:cubicBezTo>
                  <a:cubicBezTo>
                    <a:pt x="4320" y="9969"/>
                    <a:pt x="4474" y="10246"/>
                    <a:pt x="4629" y="10246"/>
                  </a:cubicBezTo>
                  <a:cubicBezTo>
                    <a:pt x="4783" y="10800"/>
                    <a:pt x="4783" y="10800"/>
                    <a:pt x="4937" y="10800"/>
                  </a:cubicBezTo>
                  <a:cubicBezTo>
                    <a:pt x="4937" y="11077"/>
                    <a:pt x="5091" y="11077"/>
                    <a:pt x="5400" y="11077"/>
                  </a:cubicBezTo>
                  <a:cubicBezTo>
                    <a:pt x="5554" y="11077"/>
                    <a:pt x="5709" y="11077"/>
                    <a:pt x="5863" y="11077"/>
                  </a:cubicBezTo>
                  <a:cubicBezTo>
                    <a:pt x="6017" y="11077"/>
                    <a:pt x="6017" y="11077"/>
                    <a:pt x="6017" y="11077"/>
                  </a:cubicBezTo>
                  <a:cubicBezTo>
                    <a:pt x="6171" y="11354"/>
                    <a:pt x="6326" y="11354"/>
                    <a:pt x="6634" y="11631"/>
                  </a:cubicBezTo>
                  <a:cubicBezTo>
                    <a:pt x="6943" y="11908"/>
                    <a:pt x="7251" y="12462"/>
                    <a:pt x="7560" y="13015"/>
                  </a:cubicBezTo>
                  <a:cubicBezTo>
                    <a:pt x="7714" y="13292"/>
                    <a:pt x="7869" y="13569"/>
                    <a:pt x="8023" y="13846"/>
                  </a:cubicBezTo>
                  <a:cubicBezTo>
                    <a:pt x="8023" y="14123"/>
                    <a:pt x="8177" y="14400"/>
                    <a:pt x="8331" y="14400"/>
                  </a:cubicBezTo>
                  <a:cubicBezTo>
                    <a:pt x="8640" y="14954"/>
                    <a:pt x="8949" y="15231"/>
                    <a:pt x="9103" y="16062"/>
                  </a:cubicBezTo>
                  <a:cubicBezTo>
                    <a:pt x="9257" y="17169"/>
                    <a:pt x="9566" y="17446"/>
                    <a:pt x="10183" y="18000"/>
                  </a:cubicBezTo>
                  <a:cubicBezTo>
                    <a:pt x="10337" y="18000"/>
                    <a:pt x="10337" y="18277"/>
                    <a:pt x="10491" y="18277"/>
                  </a:cubicBezTo>
                  <a:cubicBezTo>
                    <a:pt x="10491" y="18277"/>
                    <a:pt x="10491" y="18277"/>
                    <a:pt x="10646" y="18554"/>
                  </a:cubicBezTo>
                  <a:cubicBezTo>
                    <a:pt x="10646" y="18554"/>
                    <a:pt x="10646" y="18554"/>
                    <a:pt x="10800" y="18554"/>
                  </a:cubicBezTo>
                  <a:cubicBezTo>
                    <a:pt x="10800" y="18831"/>
                    <a:pt x="10954" y="18831"/>
                    <a:pt x="10954" y="18831"/>
                  </a:cubicBezTo>
                  <a:cubicBezTo>
                    <a:pt x="11109" y="19108"/>
                    <a:pt x="11109" y="19385"/>
                    <a:pt x="11263" y="19385"/>
                  </a:cubicBezTo>
                  <a:cubicBezTo>
                    <a:pt x="11263" y="19662"/>
                    <a:pt x="11417" y="19938"/>
                    <a:pt x="11571" y="20215"/>
                  </a:cubicBezTo>
                  <a:cubicBezTo>
                    <a:pt x="11880" y="20492"/>
                    <a:pt x="12034" y="20769"/>
                    <a:pt x="12343" y="21046"/>
                  </a:cubicBezTo>
                  <a:cubicBezTo>
                    <a:pt x="12497" y="21600"/>
                    <a:pt x="12497" y="21600"/>
                    <a:pt x="12497" y="21600"/>
                  </a:cubicBezTo>
                  <a:cubicBezTo>
                    <a:pt x="12651" y="21046"/>
                    <a:pt x="12651" y="21046"/>
                    <a:pt x="12651" y="21046"/>
                  </a:cubicBezTo>
                  <a:cubicBezTo>
                    <a:pt x="13114" y="20492"/>
                    <a:pt x="13577" y="19938"/>
                    <a:pt x="13886" y="19385"/>
                  </a:cubicBezTo>
                  <a:cubicBezTo>
                    <a:pt x="14194" y="18831"/>
                    <a:pt x="14503" y="18554"/>
                    <a:pt x="14811" y="18000"/>
                  </a:cubicBezTo>
                  <a:cubicBezTo>
                    <a:pt x="15120" y="17723"/>
                    <a:pt x="15274" y="17169"/>
                    <a:pt x="15583" y="16615"/>
                  </a:cubicBezTo>
                  <a:cubicBezTo>
                    <a:pt x="15583" y="16338"/>
                    <a:pt x="15583" y="16338"/>
                    <a:pt x="15737" y="16062"/>
                  </a:cubicBezTo>
                  <a:cubicBezTo>
                    <a:pt x="15891" y="15508"/>
                    <a:pt x="16046" y="15231"/>
                    <a:pt x="16200" y="14954"/>
                  </a:cubicBezTo>
                  <a:cubicBezTo>
                    <a:pt x="16354" y="14677"/>
                    <a:pt x="16509" y="14400"/>
                    <a:pt x="16663" y="14123"/>
                  </a:cubicBezTo>
                  <a:cubicBezTo>
                    <a:pt x="16817" y="13569"/>
                    <a:pt x="16971" y="13292"/>
                    <a:pt x="17126" y="13015"/>
                  </a:cubicBezTo>
                  <a:cubicBezTo>
                    <a:pt x="17280" y="12462"/>
                    <a:pt x="17589" y="11908"/>
                    <a:pt x="17743" y="11631"/>
                  </a:cubicBezTo>
                  <a:cubicBezTo>
                    <a:pt x="17897" y="11354"/>
                    <a:pt x="18206" y="11077"/>
                    <a:pt x="18514" y="10800"/>
                  </a:cubicBezTo>
                  <a:cubicBezTo>
                    <a:pt x="18669" y="10523"/>
                    <a:pt x="18823" y="10523"/>
                    <a:pt x="18977" y="10246"/>
                  </a:cubicBezTo>
                  <a:cubicBezTo>
                    <a:pt x="19286" y="9692"/>
                    <a:pt x="19594" y="9138"/>
                    <a:pt x="19749" y="8585"/>
                  </a:cubicBezTo>
                  <a:cubicBezTo>
                    <a:pt x="19903" y="8308"/>
                    <a:pt x="19903" y="8308"/>
                    <a:pt x="19903" y="8308"/>
                  </a:cubicBezTo>
                  <a:cubicBezTo>
                    <a:pt x="20520" y="6646"/>
                    <a:pt x="20983" y="4985"/>
                    <a:pt x="21446" y="3323"/>
                  </a:cubicBezTo>
                  <a:cubicBezTo>
                    <a:pt x="21600" y="2769"/>
                    <a:pt x="21600" y="2769"/>
                    <a:pt x="21600" y="2769"/>
                  </a:cubicBezTo>
                  <a:cubicBezTo>
                    <a:pt x="21600" y="2769"/>
                    <a:pt x="20983" y="2492"/>
                    <a:pt x="20829" y="2215"/>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6" name="Shape 945"/>
            <p:cNvSpPr/>
            <p:nvPr/>
          </p:nvSpPr>
          <p:spPr>
            <a:xfrm>
              <a:off x="7323743" y="2774355"/>
              <a:ext cx="1429073" cy="467872"/>
            </a:xfrm>
            <a:custGeom>
              <a:avLst/>
              <a:gdLst/>
              <a:ahLst/>
              <a:cxnLst>
                <a:cxn ang="0">
                  <a:pos x="wd2" y="hd2"/>
                </a:cxn>
                <a:cxn ang="5400000">
                  <a:pos x="wd2" y="hd2"/>
                </a:cxn>
                <a:cxn ang="10800000">
                  <a:pos x="wd2" y="hd2"/>
                </a:cxn>
                <a:cxn ang="16200000">
                  <a:pos x="wd2" y="hd2"/>
                </a:cxn>
              </a:cxnLst>
              <a:rect l="0" t="0" r="r" b="b"/>
              <a:pathLst>
                <a:path w="21600" h="21600" extrusionOk="0">
                  <a:moveTo>
                    <a:pt x="21525" y="5891"/>
                  </a:moveTo>
                  <a:cubicBezTo>
                    <a:pt x="21451" y="5673"/>
                    <a:pt x="21376" y="5673"/>
                    <a:pt x="21376" y="5455"/>
                  </a:cubicBezTo>
                  <a:cubicBezTo>
                    <a:pt x="21301" y="5455"/>
                    <a:pt x="21226" y="5455"/>
                    <a:pt x="21152" y="5455"/>
                  </a:cubicBezTo>
                  <a:cubicBezTo>
                    <a:pt x="21077" y="5236"/>
                    <a:pt x="21002" y="5236"/>
                    <a:pt x="20853" y="4800"/>
                  </a:cubicBezTo>
                  <a:cubicBezTo>
                    <a:pt x="20778" y="4364"/>
                    <a:pt x="20703" y="4364"/>
                    <a:pt x="20554" y="4145"/>
                  </a:cubicBezTo>
                  <a:cubicBezTo>
                    <a:pt x="20479" y="4145"/>
                    <a:pt x="20404" y="4145"/>
                    <a:pt x="20404" y="4145"/>
                  </a:cubicBezTo>
                  <a:cubicBezTo>
                    <a:pt x="20329" y="4145"/>
                    <a:pt x="20255" y="3927"/>
                    <a:pt x="20180" y="3927"/>
                  </a:cubicBezTo>
                  <a:cubicBezTo>
                    <a:pt x="20105" y="3709"/>
                    <a:pt x="20030" y="3709"/>
                    <a:pt x="19956" y="3709"/>
                  </a:cubicBezTo>
                  <a:cubicBezTo>
                    <a:pt x="19881" y="3709"/>
                    <a:pt x="19881" y="3709"/>
                    <a:pt x="19881" y="3709"/>
                  </a:cubicBezTo>
                  <a:cubicBezTo>
                    <a:pt x="19507" y="3927"/>
                    <a:pt x="19358" y="4364"/>
                    <a:pt x="19283" y="5236"/>
                  </a:cubicBezTo>
                  <a:cubicBezTo>
                    <a:pt x="19208" y="5455"/>
                    <a:pt x="19208" y="5673"/>
                    <a:pt x="19134" y="5891"/>
                  </a:cubicBezTo>
                  <a:cubicBezTo>
                    <a:pt x="18984" y="6327"/>
                    <a:pt x="18909" y="6327"/>
                    <a:pt x="18760" y="6545"/>
                  </a:cubicBezTo>
                  <a:cubicBezTo>
                    <a:pt x="18685" y="6545"/>
                    <a:pt x="18685" y="6545"/>
                    <a:pt x="18610" y="6545"/>
                  </a:cubicBezTo>
                  <a:cubicBezTo>
                    <a:pt x="18536" y="6545"/>
                    <a:pt x="18461" y="6545"/>
                    <a:pt x="18386" y="6764"/>
                  </a:cubicBezTo>
                  <a:cubicBezTo>
                    <a:pt x="18311" y="6764"/>
                    <a:pt x="18237" y="6982"/>
                    <a:pt x="18087" y="6982"/>
                  </a:cubicBezTo>
                  <a:cubicBezTo>
                    <a:pt x="18012" y="6982"/>
                    <a:pt x="18012" y="6982"/>
                    <a:pt x="17938" y="7200"/>
                  </a:cubicBezTo>
                  <a:cubicBezTo>
                    <a:pt x="17788" y="7200"/>
                    <a:pt x="17639" y="7200"/>
                    <a:pt x="17564" y="7200"/>
                  </a:cubicBezTo>
                  <a:cubicBezTo>
                    <a:pt x="17415" y="7200"/>
                    <a:pt x="17340" y="7200"/>
                    <a:pt x="17265" y="7200"/>
                  </a:cubicBezTo>
                  <a:cubicBezTo>
                    <a:pt x="17190" y="7200"/>
                    <a:pt x="17116" y="7200"/>
                    <a:pt x="17041" y="7200"/>
                  </a:cubicBezTo>
                  <a:lnTo>
                    <a:pt x="16966" y="7200"/>
                  </a:lnTo>
                  <a:cubicBezTo>
                    <a:pt x="16891" y="7200"/>
                    <a:pt x="16817" y="7200"/>
                    <a:pt x="16742" y="7200"/>
                  </a:cubicBezTo>
                  <a:cubicBezTo>
                    <a:pt x="16667" y="7200"/>
                    <a:pt x="16592" y="7200"/>
                    <a:pt x="16443" y="7200"/>
                  </a:cubicBezTo>
                  <a:lnTo>
                    <a:pt x="16443" y="7200"/>
                  </a:lnTo>
                  <a:cubicBezTo>
                    <a:pt x="16293" y="7200"/>
                    <a:pt x="16219" y="7200"/>
                    <a:pt x="16144" y="7418"/>
                  </a:cubicBezTo>
                  <a:cubicBezTo>
                    <a:pt x="16069" y="7636"/>
                    <a:pt x="16069" y="7636"/>
                    <a:pt x="15994" y="7855"/>
                  </a:cubicBezTo>
                  <a:cubicBezTo>
                    <a:pt x="15920" y="8073"/>
                    <a:pt x="15845" y="8073"/>
                    <a:pt x="15770" y="8073"/>
                  </a:cubicBezTo>
                  <a:cubicBezTo>
                    <a:pt x="15696" y="8291"/>
                    <a:pt x="15621" y="8291"/>
                    <a:pt x="15546" y="8509"/>
                  </a:cubicBezTo>
                  <a:cubicBezTo>
                    <a:pt x="15397" y="8727"/>
                    <a:pt x="15322" y="9164"/>
                    <a:pt x="15247" y="9818"/>
                  </a:cubicBezTo>
                  <a:cubicBezTo>
                    <a:pt x="15172" y="10473"/>
                    <a:pt x="15098" y="10473"/>
                    <a:pt x="14873" y="10691"/>
                  </a:cubicBezTo>
                  <a:cubicBezTo>
                    <a:pt x="14873" y="10909"/>
                    <a:pt x="14799" y="10909"/>
                    <a:pt x="14724" y="10909"/>
                  </a:cubicBezTo>
                  <a:cubicBezTo>
                    <a:pt x="14649" y="11127"/>
                    <a:pt x="14500" y="11345"/>
                    <a:pt x="14350" y="11345"/>
                  </a:cubicBezTo>
                  <a:cubicBezTo>
                    <a:pt x="14126" y="11345"/>
                    <a:pt x="13752" y="10255"/>
                    <a:pt x="13678" y="9600"/>
                  </a:cubicBezTo>
                  <a:cubicBezTo>
                    <a:pt x="13678" y="9382"/>
                    <a:pt x="13678" y="9164"/>
                    <a:pt x="13678" y="8945"/>
                  </a:cubicBezTo>
                  <a:cubicBezTo>
                    <a:pt x="13678" y="8509"/>
                    <a:pt x="13678" y="8291"/>
                    <a:pt x="13603" y="8073"/>
                  </a:cubicBezTo>
                  <a:cubicBezTo>
                    <a:pt x="13528" y="7855"/>
                    <a:pt x="13453" y="7855"/>
                    <a:pt x="13379" y="7855"/>
                  </a:cubicBezTo>
                  <a:cubicBezTo>
                    <a:pt x="13304" y="7855"/>
                    <a:pt x="13304" y="7855"/>
                    <a:pt x="13304" y="7855"/>
                  </a:cubicBezTo>
                  <a:cubicBezTo>
                    <a:pt x="13229" y="7855"/>
                    <a:pt x="13154" y="7855"/>
                    <a:pt x="13154" y="7636"/>
                  </a:cubicBezTo>
                  <a:cubicBezTo>
                    <a:pt x="13154" y="7636"/>
                    <a:pt x="13154" y="7418"/>
                    <a:pt x="13154" y="7200"/>
                  </a:cubicBezTo>
                  <a:cubicBezTo>
                    <a:pt x="13229" y="6982"/>
                    <a:pt x="13304" y="6545"/>
                    <a:pt x="13379" y="6327"/>
                  </a:cubicBezTo>
                  <a:cubicBezTo>
                    <a:pt x="13453" y="5891"/>
                    <a:pt x="13528" y="5673"/>
                    <a:pt x="13603" y="5236"/>
                  </a:cubicBezTo>
                  <a:cubicBezTo>
                    <a:pt x="13603" y="5018"/>
                    <a:pt x="13678" y="4800"/>
                    <a:pt x="13752" y="4364"/>
                  </a:cubicBezTo>
                  <a:cubicBezTo>
                    <a:pt x="13902" y="3709"/>
                    <a:pt x="14051" y="3055"/>
                    <a:pt x="14051" y="2618"/>
                  </a:cubicBezTo>
                  <a:cubicBezTo>
                    <a:pt x="14051" y="1964"/>
                    <a:pt x="13752" y="1309"/>
                    <a:pt x="13528" y="1309"/>
                  </a:cubicBezTo>
                  <a:cubicBezTo>
                    <a:pt x="13453" y="1309"/>
                    <a:pt x="13453" y="1091"/>
                    <a:pt x="13379" y="1091"/>
                  </a:cubicBezTo>
                  <a:cubicBezTo>
                    <a:pt x="13154" y="1091"/>
                    <a:pt x="12930" y="1527"/>
                    <a:pt x="12706" y="2182"/>
                  </a:cubicBezTo>
                  <a:cubicBezTo>
                    <a:pt x="12482" y="2836"/>
                    <a:pt x="12257" y="3273"/>
                    <a:pt x="12033" y="3491"/>
                  </a:cubicBezTo>
                  <a:cubicBezTo>
                    <a:pt x="11809" y="3709"/>
                    <a:pt x="11734" y="4145"/>
                    <a:pt x="11510" y="4364"/>
                  </a:cubicBezTo>
                  <a:cubicBezTo>
                    <a:pt x="11435" y="4582"/>
                    <a:pt x="11361" y="4800"/>
                    <a:pt x="11286" y="5018"/>
                  </a:cubicBezTo>
                  <a:cubicBezTo>
                    <a:pt x="11062" y="5455"/>
                    <a:pt x="10912" y="5455"/>
                    <a:pt x="10688" y="5455"/>
                  </a:cubicBezTo>
                  <a:cubicBezTo>
                    <a:pt x="10613" y="5455"/>
                    <a:pt x="10464" y="5455"/>
                    <a:pt x="10389" y="5673"/>
                  </a:cubicBezTo>
                  <a:cubicBezTo>
                    <a:pt x="10314" y="5673"/>
                    <a:pt x="10314" y="5673"/>
                    <a:pt x="10239" y="5673"/>
                  </a:cubicBezTo>
                  <a:cubicBezTo>
                    <a:pt x="10239" y="5673"/>
                    <a:pt x="10165" y="5891"/>
                    <a:pt x="10090" y="5891"/>
                  </a:cubicBezTo>
                  <a:cubicBezTo>
                    <a:pt x="10015" y="5891"/>
                    <a:pt x="10015" y="5891"/>
                    <a:pt x="10015" y="5891"/>
                  </a:cubicBezTo>
                  <a:cubicBezTo>
                    <a:pt x="9866" y="5673"/>
                    <a:pt x="9866" y="5455"/>
                    <a:pt x="9791" y="5236"/>
                  </a:cubicBezTo>
                  <a:cubicBezTo>
                    <a:pt x="9791" y="5236"/>
                    <a:pt x="9791" y="5018"/>
                    <a:pt x="9716" y="5018"/>
                  </a:cubicBezTo>
                  <a:cubicBezTo>
                    <a:pt x="9716" y="4800"/>
                    <a:pt x="9642" y="4800"/>
                    <a:pt x="9567" y="4800"/>
                  </a:cubicBezTo>
                  <a:cubicBezTo>
                    <a:pt x="9492" y="4800"/>
                    <a:pt x="9417" y="4800"/>
                    <a:pt x="9343" y="5018"/>
                  </a:cubicBezTo>
                  <a:cubicBezTo>
                    <a:pt x="9268" y="5236"/>
                    <a:pt x="9118" y="5236"/>
                    <a:pt x="9044" y="5236"/>
                  </a:cubicBezTo>
                  <a:cubicBezTo>
                    <a:pt x="9044" y="5236"/>
                    <a:pt x="9044" y="5236"/>
                    <a:pt x="8969" y="5236"/>
                  </a:cubicBezTo>
                  <a:cubicBezTo>
                    <a:pt x="8894" y="5018"/>
                    <a:pt x="8819" y="4800"/>
                    <a:pt x="8819" y="4364"/>
                  </a:cubicBezTo>
                  <a:cubicBezTo>
                    <a:pt x="8819" y="3927"/>
                    <a:pt x="8745" y="3709"/>
                    <a:pt x="8670" y="3491"/>
                  </a:cubicBezTo>
                  <a:cubicBezTo>
                    <a:pt x="8595" y="3273"/>
                    <a:pt x="8595" y="3273"/>
                    <a:pt x="8595" y="3273"/>
                  </a:cubicBezTo>
                  <a:cubicBezTo>
                    <a:pt x="8446" y="3491"/>
                    <a:pt x="8446" y="3491"/>
                    <a:pt x="8446" y="3491"/>
                  </a:cubicBezTo>
                  <a:cubicBezTo>
                    <a:pt x="8446" y="3709"/>
                    <a:pt x="8371" y="3927"/>
                    <a:pt x="8296" y="4145"/>
                  </a:cubicBezTo>
                  <a:cubicBezTo>
                    <a:pt x="8221" y="4145"/>
                    <a:pt x="8221" y="4145"/>
                    <a:pt x="8147" y="4364"/>
                  </a:cubicBezTo>
                  <a:cubicBezTo>
                    <a:pt x="7997" y="4800"/>
                    <a:pt x="7698" y="5455"/>
                    <a:pt x="7474" y="5455"/>
                  </a:cubicBezTo>
                  <a:cubicBezTo>
                    <a:pt x="7399" y="5455"/>
                    <a:pt x="7325" y="5236"/>
                    <a:pt x="7250" y="5236"/>
                  </a:cubicBezTo>
                  <a:cubicBezTo>
                    <a:pt x="7026" y="4800"/>
                    <a:pt x="6876" y="4364"/>
                    <a:pt x="6652" y="3709"/>
                  </a:cubicBezTo>
                  <a:cubicBezTo>
                    <a:pt x="6577" y="3491"/>
                    <a:pt x="6428" y="3055"/>
                    <a:pt x="6353" y="2836"/>
                  </a:cubicBezTo>
                  <a:cubicBezTo>
                    <a:pt x="6278" y="2618"/>
                    <a:pt x="6278" y="2618"/>
                    <a:pt x="6278" y="2618"/>
                  </a:cubicBezTo>
                  <a:cubicBezTo>
                    <a:pt x="5979" y="1964"/>
                    <a:pt x="5755" y="1309"/>
                    <a:pt x="5531" y="655"/>
                  </a:cubicBezTo>
                  <a:cubicBezTo>
                    <a:pt x="5456" y="436"/>
                    <a:pt x="5456" y="436"/>
                    <a:pt x="5456" y="436"/>
                  </a:cubicBezTo>
                  <a:lnTo>
                    <a:pt x="5456" y="436"/>
                  </a:lnTo>
                  <a:cubicBezTo>
                    <a:pt x="5307" y="436"/>
                    <a:pt x="5082" y="436"/>
                    <a:pt x="4933" y="218"/>
                  </a:cubicBezTo>
                  <a:cubicBezTo>
                    <a:pt x="4858" y="218"/>
                    <a:pt x="4783" y="218"/>
                    <a:pt x="4709" y="218"/>
                  </a:cubicBezTo>
                  <a:lnTo>
                    <a:pt x="4634" y="218"/>
                  </a:lnTo>
                  <a:cubicBezTo>
                    <a:pt x="4410" y="218"/>
                    <a:pt x="4260" y="436"/>
                    <a:pt x="4111" y="655"/>
                  </a:cubicBezTo>
                  <a:cubicBezTo>
                    <a:pt x="4036" y="655"/>
                    <a:pt x="3961" y="655"/>
                    <a:pt x="3812" y="655"/>
                  </a:cubicBezTo>
                  <a:cubicBezTo>
                    <a:pt x="3737" y="655"/>
                    <a:pt x="3588" y="655"/>
                    <a:pt x="3513" y="436"/>
                  </a:cubicBezTo>
                  <a:cubicBezTo>
                    <a:pt x="3363" y="436"/>
                    <a:pt x="3363" y="436"/>
                    <a:pt x="3363" y="436"/>
                  </a:cubicBezTo>
                  <a:cubicBezTo>
                    <a:pt x="3139" y="436"/>
                    <a:pt x="2990" y="218"/>
                    <a:pt x="2765" y="218"/>
                  </a:cubicBezTo>
                  <a:lnTo>
                    <a:pt x="2765" y="218"/>
                  </a:lnTo>
                  <a:cubicBezTo>
                    <a:pt x="2691" y="218"/>
                    <a:pt x="2616" y="218"/>
                    <a:pt x="2616" y="218"/>
                  </a:cubicBezTo>
                  <a:cubicBezTo>
                    <a:pt x="2541" y="218"/>
                    <a:pt x="2541" y="218"/>
                    <a:pt x="2541" y="218"/>
                  </a:cubicBezTo>
                  <a:cubicBezTo>
                    <a:pt x="2541" y="218"/>
                    <a:pt x="2466" y="218"/>
                    <a:pt x="2392" y="218"/>
                  </a:cubicBezTo>
                  <a:lnTo>
                    <a:pt x="2317" y="218"/>
                  </a:lnTo>
                  <a:cubicBezTo>
                    <a:pt x="2242" y="0"/>
                    <a:pt x="2242" y="0"/>
                    <a:pt x="2242" y="0"/>
                  </a:cubicBezTo>
                  <a:cubicBezTo>
                    <a:pt x="2167" y="218"/>
                    <a:pt x="2167" y="218"/>
                    <a:pt x="2167" y="218"/>
                  </a:cubicBezTo>
                  <a:cubicBezTo>
                    <a:pt x="1943" y="436"/>
                    <a:pt x="1869" y="655"/>
                    <a:pt x="1869" y="873"/>
                  </a:cubicBezTo>
                  <a:cubicBezTo>
                    <a:pt x="1869" y="873"/>
                    <a:pt x="1869" y="1091"/>
                    <a:pt x="1943" y="1309"/>
                  </a:cubicBezTo>
                  <a:cubicBezTo>
                    <a:pt x="1943" y="1527"/>
                    <a:pt x="1943" y="1527"/>
                    <a:pt x="2018" y="1527"/>
                  </a:cubicBezTo>
                  <a:cubicBezTo>
                    <a:pt x="2093" y="1745"/>
                    <a:pt x="2093" y="1745"/>
                    <a:pt x="2093" y="2182"/>
                  </a:cubicBezTo>
                  <a:cubicBezTo>
                    <a:pt x="2167" y="2400"/>
                    <a:pt x="2093" y="2836"/>
                    <a:pt x="2093" y="3055"/>
                  </a:cubicBezTo>
                  <a:cubicBezTo>
                    <a:pt x="2018" y="3273"/>
                    <a:pt x="2018" y="3491"/>
                    <a:pt x="2018" y="3927"/>
                  </a:cubicBezTo>
                  <a:cubicBezTo>
                    <a:pt x="2093" y="4145"/>
                    <a:pt x="2167" y="4364"/>
                    <a:pt x="2242" y="4582"/>
                  </a:cubicBezTo>
                  <a:cubicBezTo>
                    <a:pt x="2242" y="4800"/>
                    <a:pt x="2317" y="4800"/>
                    <a:pt x="2317" y="5018"/>
                  </a:cubicBezTo>
                  <a:cubicBezTo>
                    <a:pt x="2466" y="5673"/>
                    <a:pt x="2392" y="6764"/>
                    <a:pt x="2167" y="7200"/>
                  </a:cubicBezTo>
                  <a:cubicBezTo>
                    <a:pt x="1794" y="8509"/>
                    <a:pt x="1420" y="9164"/>
                    <a:pt x="1046" y="9818"/>
                  </a:cubicBezTo>
                  <a:cubicBezTo>
                    <a:pt x="897" y="10036"/>
                    <a:pt x="822" y="10255"/>
                    <a:pt x="673" y="10473"/>
                  </a:cubicBezTo>
                  <a:cubicBezTo>
                    <a:pt x="598" y="10691"/>
                    <a:pt x="523" y="10909"/>
                    <a:pt x="448" y="10909"/>
                  </a:cubicBezTo>
                  <a:cubicBezTo>
                    <a:pt x="374" y="11127"/>
                    <a:pt x="374" y="11127"/>
                    <a:pt x="299" y="11127"/>
                  </a:cubicBezTo>
                  <a:cubicBezTo>
                    <a:pt x="149" y="11345"/>
                    <a:pt x="0" y="11564"/>
                    <a:pt x="0" y="12218"/>
                  </a:cubicBezTo>
                  <a:cubicBezTo>
                    <a:pt x="75" y="12655"/>
                    <a:pt x="149" y="12873"/>
                    <a:pt x="374" y="13309"/>
                  </a:cubicBezTo>
                  <a:lnTo>
                    <a:pt x="448" y="13527"/>
                  </a:lnTo>
                  <a:cubicBezTo>
                    <a:pt x="523" y="13745"/>
                    <a:pt x="598" y="13745"/>
                    <a:pt x="598" y="13964"/>
                  </a:cubicBezTo>
                  <a:cubicBezTo>
                    <a:pt x="747" y="14182"/>
                    <a:pt x="897" y="14400"/>
                    <a:pt x="972" y="14836"/>
                  </a:cubicBezTo>
                  <a:cubicBezTo>
                    <a:pt x="1046" y="15273"/>
                    <a:pt x="1046" y="15709"/>
                    <a:pt x="1046" y="15927"/>
                  </a:cubicBezTo>
                  <a:cubicBezTo>
                    <a:pt x="1046" y="16364"/>
                    <a:pt x="1046" y="16800"/>
                    <a:pt x="1121" y="17236"/>
                  </a:cubicBezTo>
                  <a:cubicBezTo>
                    <a:pt x="1196" y="17455"/>
                    <a:pt x="1271" y="17673"/>
                    <a:pt x="1345" y="17673"/>
                  </a:cubicBezTo>
                  <a:cubicBezTo>
                    <a:pt x="1420" y="17891"/>
                    <a:pt x="1495" y="18109"/>
                    <a:pt x="1570" y="18545"/>
                  </a:cubicBezTo>
                  <a:cubicBezTo>
                    <a:pt x="1644" y="18982"/>
                    <a:pt x="1570" y="19418"/>
                    <a:pt x="1495" y="19855"/>
                  </a:cubicBezTo>
                  <a:cubicBezTo>
                    <a:pt x="1495" y="20073"/>
                    <a:pt x="1420" y="20291"/>
                    <a:pt x="1420" y="20509"/>
                  </a:cubicBezTo>
                  <a:cubicBezTo>
                    <a:pt x="1420" y="20727"/>
                    <a:pt x="1420" y="20945"/>
                    <a:pt x="1420" y="20945"/>
                  </a:cubicBezTo>
                  <a:lnTo>
                    <a:pt x="1420" y="20945"/>
                  </a:lnTo>
                  <a:cubicBezTo>
                    <a:pt x="1495" y="21164"/>
                    <a:pt x="1495" y="21164"/>
                    <a:pt x="1495" y="21164"/>
                  </a:cubicBezTo>
                  <a:cubicBezTo>
                    <a:pt x="1495" y="21164"/>
                    <a:pt x="1644" y="21382"/>
                    <a:pt x="1719" y="21382"/>
                  </a:cubicBezTo>
                  <a:lnTo>
                    <a:pt x="1794" y="21382"/>
                  </a:lnTo>
                  <a:cubicBezTo>
                    <a:pt x="2093" y="21164"/>
                    <a:pt x="2242" y="20727"/>
                    <a:pt x="2466" y="20291"/>
                  </a:cubicBezTo>
                  <a:lnTo>
                    <a:pt x="2466" y="20291"/>
                  </a:lnTo>
                  <a:cubicBezTo>
                    <a:pt x="2541" y="20291"/>
                    <a:pt x="2541" y="20073"/>
                    <a:pt x="2616" y="20073"/>
                  </a:cubicBezTo>
                  <a:cubicBezTo>
                    <a:pt x="2765" y="19636"/>
                    <a:pt x="2915" y="19418"/>
                    <a:pt x="2915" y="18545"/>
                  </a:cubicBezTo>
                  <a:cubicBezTo>
                    <a:pt x="2915" y="18327"/>
                    <a:pt x="2915" y="18327"/>
                    <a:pt x="2915" y="18327"/>
                  </a:cubicBezTo>
                  <a:cubicBezTo>
                    <a:pt x="2990" y="17673"/>
                    <a:pt x="2990" y="17236"/>
                    <a:pt x="3289" y="17236"/>
                  </a:cubicBezTo>
                  <a:cubicBezTo>
                    <a:pt x="3363" y="17236"/>
                    <a:pt x="3363" y="17236"/>
                    <a:pt x="3363" y="17236"/>
                  </a:cubicBezTo>
                  <a:cubicBezTo>
                    <a:pt x="3588" y="17236"/>
                    <a:pt x="3737" y="17236"/>
                    <a:pt x="3961" y="16800"/>
                  </a:cubicBezTo>
                  <a:cubicBezTo>
                    <a:pt x="4036" y="16582"/>
                    <a:pt x="4111" y="16145"/>
                    <a:pt x="4185" y="15927"/>
                  </a:cubicBezTo>
                  <a:cubicBezTo>
                    <a:pt x="4260" y="15709"/>
                    <a:pt x="4335" y="15273"/>
                    <a:pt x="4410" y="15055"/>
                  </a:cubicBezTo>
                  <a:cubicBezTo>
                    <a:pt x="4484" y="14836"/>
                    <a:pt x="4634" y="14618"/>
                    <a:pt x="4783" y="14400"/>
                  </a:cubicBezTo>
                  <a:cubicBezTo>
                    <a:pt x="4858" y="14400"/>
                    <a:pt x="4933" y="14182"/>
                    <a:pt x="5008" y="14182"/>
                  </a:cubicBezTo>
                  <a:cubicBezTo>
                    <a:pt x="5082" y="13964"/>
                    <a:pt x="5157" y="13745"/>
                    <a:pt x="5232" y="13745"/>
                  </a:cubicBezTo>
                  <a:cubicBezTo>
                    <a:pt x="5381" y="13527"/>
                    <a:pt x="5456" y="13309"/>
                    <a:pt x="5531" y="12873"/>
                  </a:cubicBezTo>
                  <a:cubicBezTo>
                    <a:pt x="5680" y="12436"/>
                    <a:pt x="5830" y="12218"/>
                    <a:pt x="6054" y="12218"/>
                  </a:cubicBezTo>
                  <a:cubicBezTo>
                    <a:pt x="6129" y="12218"/>
                    <a:pt x="6129" y="12218"/>
                    <a:pt x="6203" y="12218"/>
                  </a:cubicBezTo>
                  <a:cubicBezTo>
                    <a:pt x="6428" y="12436"/>
                    <a:pt x="6502" y="12873"/>
                    <a:pt x="6577" y="13091"/>
                  </a:cubicBezTo>
                  <a:cubicBezTo>
                    <a:pt x="6577" y="13527"/>
                    <a:pt x="6652" y="13745"/>
                    <a:pt x="6727" y="13964"/>
                  </a:cubicBezTo>
                  <a:cubicBezTo>
                    <a:pt x="7026" y="14618"/>
                    <a:pt x="7399" y="14836"/>
                    <a:pt x="7698" y="14836"/>
                  </a:cubicBezTo>
                  <a:cubicBezTo>
                    <a:pt x="7773" y="14836"/>
                    <a:pt x="7848" y="14836"/>
                    <a:pt x="7848" y="15055"/>
                  </a:cubicBezTo>
                  <a:cubicBezTo>
                    <a:pt x="7922" y="15055"/>
                    <a:pt x="7922" y="15055"/>
                    <a:pt x="7922" y="15273"/>
                  </a:cubicBezTo>
                  <a:lnTo>
                    <a:pt x="7997" y="15273"/>
                  </a:lnTo>
                  <a:cubicBezTo>
                    <a:pt x="8072" y="15491"/>
                    <a:pt x="8147" y="15491"/>
                    <a:pt x="8147" y="15709"/>
                  </a:cubicBezTo>
                  <a:lnTo>
                    <a:pt x="8221" y="15927"/>
                  </a:lnTo>
                  <a:cubicBezTo>
                    <a:pt x="8296" y="16145"/>
                    <a:pt x="8296" y="16364"/>
                    <a:pt x="8296" y="16364"/>
                  </a:cubicBezTo>
                  <a:cubicBezTo>
                    <a:pt x="8371" y="16364"/>
                    <a:pt x="8371" y="16364"/>
                    <a:pt x="8371" y="16364"/>
                  </a:cubicBezTo>
                  <a:lnTo>
                    <a:pt x="8371" y="16364"/>
                  </a:lnTo>
                  <a:cubicBezTo>
                    <a:pt x="8446" y="16364"/>
                    <a:pt x="8446" y="16364"/>
                    <a:pt x="8446" y="16364"/>
                  </a:cubicBezTo>
                  <a:cubicBezTo>
                    <a:pt x="8446" y="16364"/>
                    <a:pt x="8520" y="16364"/>
                    <a:pt x="8595" y="16364"/>
                  </a:cubicBezTo>
                  <a:cubicBezTo>
                    <a:pt x="8595" y="16145"/>
                    <a:pt x="8670" y="16145"/>
                    <a:pt x="8670" y="16145"/>
                  </a:cubicBezTo>
                  <a:cubicBezTo>
                    <a:pt x="8745" y="16145"/>
                    <a:pt x="8819" y="16145"/>
                    <a:pt x="8894" y="16364"/>
                  </a:cubicBezTo>
                  <a:cubicBezTo>
                    <a:pt x="8894" y="16582"/>
                    <a:pt x="8969" y="16800"/>
                    <a:pt x="8969" y="16800"/>
                  </a:cubicBezTo>
                  <a:cubicBezTo>
                    <a:pt x="9044" y="17236"/>
                    <a:pt x="9044" y="17236"/>
                    <a:pt x="9268" y="17455"/>
                  </a:cubicBezTo>
                  <a:cubicBezTo>
                    <a:pt x="9567" y="17673"/>
                    <a:pt x="9642" y="17891"/>
                    <a:pt x="9642" y="18764"/>
                  </a:cubicBezTo>
                  <a:cubicBezTo>
                    <a:pt x="9642" y="19200"/>
                    <a:pt x="9642" y="19200"/>
                    <a:pt x="9642" y="19200"/>
                  </a:cubicBezTo>
                  <a:cubicBezTo>
                    <a:pt x="9642" y="19200"/>
                    <a:pt x="9642" y="19418"/>
                    <a:pt x="9642" y="19636"/>
                  </a:cubicBezTo>
                  <a:cubicBezTo>
                    <a:pt x="9642" y="20073"/>
                    <a:pt x="9642" y="20073"/>
                    <a:pt x="9642" y="20073"/>
                  </a:cubicBezTo>
                  <a:cubicBezTo>
                    <a:pt x="9791" y="19855"/>
                    <a:pt x="9791" y="19855"/>
                    <a:pt x="9791" y="19855"/>
                  </a:cubicBezTo>
                  <a:lnTo>
                    <a:pt x="9866" y="19855"/>
                  </a:lnTo>
                  <a:cubicBezTo>
                    <a:pt x="9940" y="19855"/>
                    <a:pt x="9940" y="19855"/>
                    <a:pt x="10015" y="19636"/>
                  </a:cubicBezTo>
                  <a:cubicBezTo>
                    <a:pt x="10015" y="19636"/>
                    <a:pt x="10090" y="19636"/>
                    <a:pt x="10165" y="19418"/>
                  </a:cubicBezTo>
                  <a:lnTo>
                    <a:pt x="10239" y="19418"/>
                  </a:lnTo>
                  <a:cubicBezTo>
                    <a:pt x="10314" y="19418"/>
                    <a:pt x="10314" y="19418"/>
                    <a:pt x="10389" y="19418"/>
                  </a:cubicBezTo>
                  <a:cubicBezTo>
                    <a:pt x="10389" y="19418"/>
                    <a:pt x="10389" y="19418"/>
                    <a:pt x="10464" y="19418"/>
                  </a:cubicBezTo>
                  <a:lnTo>
                    <a:pt x="10464" y="19418"/>
                  </a:lnTo>
                  <a:cubicBezTo>
                    <a:pt x="10688" y="19418"/>
                    <a:pt x="10837" y="19200"/>
                    <a:pt x="10987" y="18545"/>
                  </a:cubicBezTo>
                  <a:cubicBezTo>
                    <a:pt x="11136" y="17891"/>
                    <a:pt x="11361" y="16800"/>
                    <a:pt x="11585" y="16800"/>
                  </a:cubicBezTo>
                  <a:lnTo>
                    <a:pt x="11585" y="16800"/>
                  </a:lnTo>
                  <a:cubicBezTo>
                    <a:pt x="11585" y="16800"/>
                    <a:pt x="11660" y="17018"/>
                    <a:pt x="11734" y="17455"/>
                  </a:cubicBezTo>
                  <a:cubicBezTo>
                    <a:pt x="11809" y="17891"/>
                    <a:pt x="11809" y="17891"/>
                    <a:pt x="11809" y="17891"/>
                  </a:cubicBezTo>
                  <a:cubicBezTo>
                    <a:pt x="11958" y="17891"/>
                    <a:pt x="11958" y="17891"/>
                    <a:pt x="11958" y="17891"/>
                  </a:cubicBezTo>
                  <a:cubicBezTo>
                    <a:pt x="11958" y="17891"/>
                    <a:pt x="12108" y="17891"/>
                    <a:pt x="12183" y="17891"/>
                  </a:cubicBezTo>
                  <a:cubicBezTo>
                    <a:pt x="12407" y="17891"/>
                    <a:pt x="12482" y="18327"/>
                    <a:pt x="12631" y="18764"/>
                  </a:cubicBezTo>
                  <a:cubicBezTo>
                    <a:pt x="12781" y="19200"/>
                    <a:pt x="12781" y="19200"/>
                    <a:pt x="12781" y="19200"/>
                  </a:cubicBezTo>
                  <a:cubicBezTo>
                    <a:pt x="13080" y="20073"/>
                    <a:pt x="13304" y="20945"/>
                    <a:pt x="13752" y="21164"/>
                  </a:cubicBezTo>
                  <a:cubicBezTo>
                    <a:pt x="13902" y="21164"/>
                    <a:pt x="13976" y="21382"/>
                    <a:pt x="14126" y="21382"/>
                  </a:cubicBezTo>
                  <a:cubicBezTo>
                    <a:pt x="14275" y="21382"/>
                    <a:pt x="14500" y="21600"/>
                    <a:pt x="14649" y="21600"/>
                  </a:cubicBezTo>
                  <a:lnTo>
                    <a:pt x="14649" y="21600"/>
                  </a:lnTo>
                  <a:cubicBezTo>
                    <a:pt x="14948" y="21600"/>
                    <a:pt x="15247" y="21382"/>
                    <a:pt x="15546" y="21164"/>
                  </a:cubicBezTo>
                  <a:cubicBezTo>
                    <a:pt x="15621" y="21164"/>
                    <a:pt x="15696" y="21164"/>
                    <a:pt x="15770" y="21164"/>
                  </a:cubicBezTo>
                  <a:cubicBezTo>
                    <a:pt x="15994" y="20945"/>
                    <a:pt x="16144" y="20945"/>
                    <a:pt x="16368" y="20509"/>
                  </a:cubicBezTo>
                  <a:cubicBezTo>
                    <a:pt x="16592" y="20073"/>
                    <a:pt x="16742" y="19636"/>
                    <a:pt x="16966" y="18982"/>
                  </a:cubicBezTo>
                  <a:cubicBezTo>
                    <a:pt x="17116" y="18545"/>
                    <a:pt x="17265" y="18545"/>
                    <a:pt x="17415" y="18545"/>
                  </a:cubicBezTo>
                  <a:cubicBezTo>
                    <a:pt x="17489" y="18327"/>
                    <a:pt x="17639" y="18327"/>
                    <a:pt x="17713" y="18109"/>
                  </a:cubicBezTo>
                  <a:cubicBezTo>
                    <a:pt x="17788" y="17891"/>
                    <a:pt x="17863" y="17891"/>
                    <a:pt x="17938" y="17673"/>
                  </a:cubicBezTo>
                  <a:cubicBezTo>
                    <a:pt x="18087" y="17455"/>
                    <a:pt x="18162" y="17018"/>
                    <a:pt x="18311" y="17018"/>
                  </a:cubicBezTo>
                  <a:cubicBezTo>
                    <a:pt x="18386" y="17018"/>
                    <a:pt x="18386" y="17018"/>
                    <a:pt x="18461" y="17236"/>
                  </a:cubicBezTo>
                  <a:cubicBezTo>
                    <a:pt x="18610" y="17236"/>
                    <a:pt x="18835" y="17455"/>
                    <a:pt x="19059" y="17891"/>
                  </a:cubicBezTo>
                  <a:cubicBezTo>
                    <a:pt x="19208" y="17891"/>
                    <a:pt x="19283" y="18109"/>
                    <a:pt x="19358" y="18109"/>
                  </a:cubicBezTo>
                  <a:cubicBezTo>
                    <a:pt x="19507" y="18327"/>
                    <a:pt x="19657" y="18327"/>
                    <a:pt x="19731" y="18545"/>
                  </a:cubicBezTo>
                  <a:cubicBezTo>
                    <a:pt x="19806" y="18545"/>
                    <a:pt x="19881" y="18764"/>
                    <a:pt x="20030" y="18764"/>
                  </a:cubicBezTo>
                  <a:cubicBezTo>
                    <a:pt x="20105" y="18982"/>
                    <a:pt x="20105" y="18982"/>
                    <a:pt x="20105" y="18982"/>
                  </a:cubicBezTo>
                  <a:cubicBezTo>
                    <a:pt x="20180" y="18545"/>
                    <a:pt x="20180" y="18545"/>
                    <a:pt x="20180" y="18545"/>
                  </a:cubicBezTo>
                  <a:cubicBezTo>
                    <a:pt x="20255" y="18327"/>
                    <a:pt x="20329" y="17891"/>
                    <a:pt x="20404" y="17673"/>
                  </a:cubicBezTo>
                  <a:cubicBezTo>
                    <a:pt x="20554" y="16800"/>
                    <a:pt x="20703" y="16145"/>
                    <a:pt x="20778" y="15491"/>
                  </a:cubicBezTo>
                  <a:cubicBezTo>
                    <a:pt x="20853" y="14618"/>
                    <a:pt x="20927" y="13964"/>
                    <a:pt x="20927" y="13309"/>
                  </a:cubicBezTo>
                  <a:cubicBezTo>
                    <a:pt x="21002" y="12655"/>
                    <a:pt x="21002" y="12000"/>
                    <a:pt x="21077" y="11345"/>
                  </a:cubicBezTo>
                  <a:cubicBezTo>
                    <a:pt x="21152" y="10909"/>
                    <a:pt x="21152" y="10909"/>
                    <a:pt x="21152" y="10909"/>
                  </a:cubicBezTo>
                  <a:cubicBezTo>
                    <a:pt x="21376" y="9600"/>
                    <a:pt x="21525" y="8291"/>
                    <a:pt x="21600" y="6764"/>
                  </a:cubicBezTo>
                  <a:lnTo>
                    <a:pt x="21600" y="6327"/>
                  </a:lnTo>
                  <a:cubicBezTo>
                    <a:pt x="21600" y="5891"/>
                    <a:pt x="21600" y="5891"/>
                    <a:pt x="21600" y="5891"/>
                  </a:cubicBezTo>
                  <a:lnTo>
                    <a:pt x="21525" y="589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7" name="Shape 946"/>
            <p:cNvSpPr/>
            <p:nvPr/>
          </p:nvSpPr>
          <p:spPr>
            <a:xfrm>
              <a:off x="4676410" y="5378576"/>
              <a:ext cx="1830329" cy="1190945"/>
            </a:xfrm>
            <a:custGeom>
              <a:avLst/>
              <a:gdLst/>
              <a:ahLst/>
              <a:cxnLst>
                <a:cxn ang="0">
                  <a:pos x="wd2" y="hd2"/>
                </a:cxn>
                <a:cxn ang="5400000">
                  <a:pos x="wd2" y="hd2"/>
                </a:cxn>
                <a:cxn ang="10800000">
                  <a:pos x="wd2" y="hd2"/>
                </a:cxn>
                <a:cxn ang="16200000">
                  <a:pos x="wd2" y="hd2"/>
                </a:cxn>
              </a:cxnLst>
              <a:rect l="0" t="0" r="r" b="b"/>
              <a:pathLst>
                <a:path w="21551" h="21600" extrusionOk="0">
                  <a:moveTo>
                    <a:pt x="21542" y="11571"/>
                  </a:moveTo>
                  <a:cubicBezTo>
                    <a:pt x="21484" y="11400"/>
                    <a:pt x="21367" y="11314"/>
                    <a:pt x="21192" y="11314"/>
                  </a:cubicBezTo>
                  <a:cubicBezTo>
                    <a:pt x="21192" y="11314"/>
                    <a:pt x="21134" y="11314"/>
                    <a:pt x="21076" y="11400"/>
                  </a:cubicBezTo>
                  <a:cubicBezTo>
                    <a:pt x="21018" y="11400"/>
                    <a:pt x="21018" y="11400"/>
                    <a:pt x="20960" y="11400"/>
                  </a:cubicBezTo>
                  <a:cubicBezTo>
                    <a:pt x="20843" y="11486"/>
                    <a:pt x="20727" y="11571"/>
                    <a:pt x="20610" y="11571"/>
                  </a:cubicBezTo>
                  <a:cubicBezTo>
                    <a:pt x="20552" y="11571"/>
                    <a:pt x="20494" y="11571"/>
                    <a:pt x="20436" y="11486"/>
                  </a:cubicBezTo>
                  <a:cubicBezTo>
                    <a:pt x="20319" y="11400"/>
                    <a:pt x="20203" y="11229"/>
                    <a:pt x="20144" y="10886"/>
                  </a:cubicBezTo>
                  <a:cubicBezTo>
                    <a:pt x="20144" y="10714"/>
                    <a:pt x="20144" y="10714"/>
                    <a:pt x="20144" y="10714"/>
                  </a:cubicBezTo>
                  <a:cubicBezTo>
                    <a:pt x="19795" y="10886"/>
                    <a:pt x="19795" y="10886"/>
                    <a:pt x="19795" y="10886"/>
                  </a:cubicBezTo>
                  <a:cubicBezTo>
                    <a:pt x="19446" y="11057"/>
                    <a:pt x="19155" y="11229"/>
                    <a:pt x="18805" y="11314"/>
                  </a:cubicBezTo>
                  <a:cubicBezTo>
                    <a:pt x="18689" y="11400"/>
                    <a:pt x="18573" y="11400"/>
                    <a:pt x="18456" y="11400"/>
                  </a:cubicBezTo>
                  <a:cubicBezTo>
                    <a:pt x="18340" y="11400"/>
                    <a:pt x="18223" y="11400"/>
                    <a:pt x="18049" y="11486"/>
                  </a:cubicBezTo>
                  <a:cubicBezTo>
                    <a:pt x="17932" y="11571"/>
                    <a:pt x="17874" y="11657"/>
                    <a:pt x="17757" y="11829"/>
                  </a:cubicBezTo>
                  <a:cubicBezTo>
                    <a:pt x="17699" y="12000"/>
                    <a:pt x="17641" y="12086"/>
                    <a:pt x="17583" y="12171"/>
                  </a:cubicBezTo>
                  <a:cubicBezTo>
                    <a:pt x="17466" y="12257"/>
                    <a:pt x="17233" y="12343"/>
                    <a:pt x="17001" y="12343"/>
                  </a:cubicBezTo>
                  <a:cubicBezTo>
                    <a:pt x="16942" y="12343"/>
                    <a:pt x="16826" y="12343"/>
                    <a:pt x="16768" y="12343"/>
                  </a:cubicBezTo>
                  <a:cubicBezTo>
                    <a:pt x="16535" y="12343"/>
                    <a:pt x="16360" y="12171"/>
                    <a:pt x="16244" y="12000"/>
                  </a:cubicBezTo>
                  <a:cubicBezTo>
                    <a:pt x="16127" y="11829"/>
                    <a:pt x="16127" y="11657"/>
                    <a:pt x="16127" y="11400"/>
                  </a:cubicBezTo>
                  <a:cubicBezTo>
                    <a:pt x="16127" y="11229"/>
                    <a:pt x="16127" y="11057"/>
                    <a:pt x="16069" y="10971"/>
                  </a:cubicBezTo>
                  <a:cubicBezTo>
                    <a:pt x="16011" y="10800"/>
                    <a:pt x="15953" y="10714"/>
                    <a:pt x="15836" y="10714"/>
                  </a:cubicBezTo>
                  <a:cubicBezTo>
                    <a:pt x="15720" y="10629"/>
                    <a:pt x="15603" y="10543"/>
                    <a:pt x="15545" y="10371"/>
                  </a:cubicBezTo>
                  <a:cubicBezTo>
                    <a:pt x="15487" y="10200"/>
                    <a:pt x="15545" y="9943"/>
                    <a:pt x="15545" y="9686"/>
                  </a:cubicBezTo>
                  <a:cubicBezTo>
                    <a:pt x="15603" y="9514"/>
                    <a:pt x="15603" y="9429"/>
                    <a:pt x="15603" y="9257"/>
                  </a:cubicBezTo>
                  <a:cubicBezTo>
                    <a:pt x="15603" y="9257"/>
                    <a:pt x="15603" y="9171"/>
                    <a:pt x="15603" y="9086"/>
                  </a:cubicBezTo>
                  <a:cubicBezTo>
                    <a:pt x="15603" y="8486"/>
                    <a:pt x="15661" y="7714"/>
                    <a:pt x="15836" y="7371"/>
                  </a:cubicBezTo>
                  <a:cubicBezTo>
                    <a:pt x="15894" y="7286"/>
                    <a:pt x="15894" y="7286"/>
                    <a:pt x="15953" y="7200"/>
                  </a:cubicBezTo>
                  <a:cubicBezTo>
                    <a:pt x="16069" y="7029"/>
                    <a:pt x="16069" y="6943"/>
                    <a:pt x="16011" y="6686"/>
                  </a:cubicBezTo>
                  <a:cubicBezTo>
                    <a:pt x="15894" y="6514"/>
                    <a:pt x="15836" y="6429"/>
                    <a:pt x="15661" y="6429"/>
                  </a:cubicBezTo>
                  <a:cubicBezTo>
                    <a:pt x="15603" y="6429"/>
                    <a:pt x="15487" y="6429"/>
                    <a:pt x="15429" y="6429"/>
                  </a:cubicBezTo>
                  <a:cubicBezTo>
                    <a:pt x="15312" y="6429"/>
                    <a:pt x="15254" y="6514"/>
                    <a:pt x="15196" y="6514"/>
                  </a:cubicBezTo>
                  <a:cubicBezTo>
                    <a:pt x="15079" y="6514"/>
                    <a:pt x="15021" y="6429"/>
                    <a:pt x="14963" y="6429"/>
                  </a:cubicBezTo>
                  <a:cubicBezTo>
                    <a:pt x="14846" y="6343"/>
                    <a:pt x="14730" y="6000"/>
                    <a:pt x="14613" y="5571"/>
                  </a:cubicBezTo>
                  <a:lnTo>
                    <a:pt x="14613" y="5571"/>
                  </a:lnTo>
                  <a:cubicBezTo>
                    <a:pt x="14613" y="5486"/>
                    <a:pt x="14555" y="5400"/>
                    <a:pt x="14555" y="5314"/>
                  </a:cubicBezTo>
                  <a:cubicBezTo>
                    <a:pt x="14497" y="5229"/>
                    <a:pt x="14497" y="5229"/>
                    <a:pt x="14497" y="5229"/>
                  </a:cubicBezTo>
                  <a:cubicBezTo>
                    <a:pt x="14381" y="4886"/>
                    <a:pt x="14206" y="4457"/>
                    <a:pt x="14322" y="4114"/>
                  </a:cubicBezTo>
                  <a:cubicBezTo>
                    <a:pt x="14381" y="4029"/>
                    <a:pt x="14439" y="3943"/>
                    <a:pt x="14497" y="3943"/>
                  </a:cubicBezTo>
                  <a:cubicBezTo>
                    <a:pt x="14555" y="3771"/>
                    <a:pt x="14613" y="3771"/>
                    <a:pt x="14613" y="3514"/>
                  </a:cubicBezTo>
                  <a:cubicBezTo>
                    <a:pt x="14555" y="3343"/>
                    <a:pt x="14497" y="3257"/>
                    <a:pt x="14381" y="3086"/>
                  </a:cubicBezTo>
                  <a:cubicBezTo>
                    <a:pt x="14322" y="3000"/>
                    <a:pt x="14264" y="2914"/>
                    <a:pt x="14206" y="2829"/>
                  </a:cubicBezTo>
                  <a:cubicBezTo>
                    <a:pt x="14148" y="2657"/>
                    <a:pt x="14206" y="2486"/>
                    <a:pt x="14206" y="2229"/>
                  </a:cubicBezTo>
                  <a:cubicBezTo>
                    <a:pt x="14264" y="2143"/>
                    <a:pt x="14264" y="1971"/>
                    <a:pt x="14264" y="1800"/>
                  </a:cubicBezTo>
                  <a:cubicBezTo>
                    <a:pt x="14206" y="1714"/>
                    <a:pt x="14206" y="1629"/>
                    <a:pt x="14206" y="1629"/>
                  </a:cubicBezTo>
                  <a:cubicBezTo>
                    <a:pt x="14148" y="1543"/>
                    <a:pt x="14148" y="1543"/>
                    <a:pt x="14148" y="1543"/>
                  </a:cubicBezTo>
                  <a:cubicBezTo>
                    <a:pt x="14089" y="1543"/>
                    <a:pt x="14089" y="1543"/>
                    <a:pt x="14089" y="1543"/>
                  </a:cubicBezTo>
                  <a:cubicBezTo>
                    <a:pt x="14089" y="1543"/>
                    <a:pt x="14031" y="1543"/>
                    <a:pt x="13973" y="1457"/>
                  </a:cubicBezTo>
                  <a:cubicBezTo>
                    <a:pt x="13915" y="1371"/>
                    <a:pt x="13915" y="1286"/>
                    <a:pt x="13915" y="1200"/>
                  </a:cubicBezTo>
                  <a:cubicBezTo>
                    <a:pt x="13857" y="1114"/>
                    <a:pt x="13857" y="1029"/>
                    <a:pt x="13798" y="1029"/>
                  </a:cubicBezTo>
                  <a:cubicBezTo>
                    <a:pt x="13740" y="1029"/>
                    <a:pt x="13740" y="1029"/>
                    <a:pt x="13740" y="1029"/>
                  </a:cubicBezTo>
                  <a:lnTo>
                    <a:pt x="13740" y="1029"/>
                  </a:lnTo>
                  <a:cubicBezTo>
                    <a:pt x="13682" y="1029"/>
                    <a:pt x="13624" y="1029"/>
                    <a:pt x="13565" y="1114"/>
                  </a:cubicBezTo>
                  <a:cubicBezTo>
                    <a:pt x="13565" y="1114"/>
                    <a:pt x="13507" y="1200"/>
                    <a:pt x="13449" y="1200"/>
                  </a:cubicBezTo>
                  <a:cubicBezTo>
                    <a:pt x="13391" y="1200"/>
                    <a:pt x="13333" y="1200"/>
                    <a:pt x="13274" y="1200"/>
                  </a:cubicBezTo>
                  <a:cubicBezTo>
                    <a:pt x="13216" y="1200"/>
                    <a:pt x="13158" y="1200"/>
                    <a:pt x="13100" y="1200"/>
                  </a:cubicBezTo>
                  <a:cubicBezTo>
                    <a:pt x="13042" y="1200"/>
                    <a:pt x="12983" y="1200"/>
                    <a:pt x="12925" y="1200"/>
                  </a:cubicBezTo>
                  <a:cubicBezTo>
                    <a:pt x="12809" y="1200"/>
                    <a:pt x="12750" y="1200"/>
                    <a:pt x="12634" y="1200"/>
                  </a:cubicBezTo>
                  <a:cubicBezTo>
                    <a:pt x="12634" y="1286"/>
                    <a:pt x="12634" y="1286"/>
                    <a:pt x="12576" y="1286"/>
                  </a:cubicBezTo>
                  <a:cubicBezTo>
                    <a:pt x="12459" y="1371"/>
                    <a:pt x="12343" y="1457"/>
                    <a:pt x="12226" y="1457"/>
                  </a:cubicBezTo>
                  <a:lnTo>
                    <a:pt x="12168" y="1457"/>
                  </a:lnTo>
                  <a:cubicBezTo>
                    <a:pt x="12110" y="1371"/>
                    <a:pt x="12052" y="1371"/>
                    <a:pt x="12052" y="1286"/>
                  </a:cubicBezTo>
                  <a:cubicBezTo>
                    <a:pt x="11994" y="1200"/>
                    <a:pt x="11994" y="1200"/>
                    <a:pt x="11994" y="1200"/>
                  </a:cubicBezTo>
                  <a:cubicBezTo>
                    <a:pt x="11935" y="1200"/>
                    <a:pt x="11935" y="1200"/>
                    <a:pt x="11935" y="1200"/>
                  </a:cubicBezTo>
                  <a:cubicBezTo>
                    <a:pt x="11819" y="1200"/>
                    <a:pt x="11702" y="1200"/>
                    <a:pt x="11586" y="1286"/>
                  </a:cubicBezTo>
                  <a:cubicBezTo>
                    <a:pt x="11528" y="1286"/>
                    <a:pt x="11470" y="1286"/>
                    <a:pt x="11411" y="1286"/>
                  </a:cubicBezTo>
                  <a:cubicBezTo>
                    <a:pt x="11295" y="1286"/>
                    <a:pt x="11178" y="1371"/>
                    <a:pt x="11120" y="1371"/>
                  </a:cubicBezTo>
                  <a:cubicBezTo>
                    <a:pt x="11004" y="1457"/>
                    <a:pt x="10946" y="1457"/>
                    <a:pt x="10887" y="1457"/>
                  </a:cubicBezTo>
                  <a:cubicBezTo>
                    <a:pt x="10771" y="1543"/>
                    <a:pt x="10771" y="1543"/>
                    <a:pt x="10771" y="1543"/>
                  </a:cubicBezTo>
                  <a:cubicBezTo>
                    <a:pt x="10596" y="1543"/>
                    <a:pt x="10596" y="1543"/>
                    <a:pt x="10480" y="1800"/>
                  </a:cubicBezTo>
                  <a:cubicBezTo>
                    <a:pt x="10422" y="1800"/>
                    <a:pt x="10422" y="1800"/>
                    <a:pt x="10422" y="1800"/>
                  </a:cubicBezTo>
                  <a:cubicBezTo>
                    <a:pt x="10305" y="1971"/>
                    <a:pt x="10247" y="2143"/>
                    <a:pt x="10072" y="2143"/>
                  </a:cubicBezTo>
                  <a:lnTo>
                    <a:pt x="10014" y="2143"/>
                  </a:lnTo>
                  <a:cubicBezTo>
                    <a:pt x="9956" y="2057"/>
                    <a:pt x="9956" y="1971"/>
                    <a:pt x="9956" y="1886"/>
                  </a:cubicBezTo>
                  <a:cubicBezTo>
                    <a:pt x="9898" y="1714"/>
                    <a:pt x="9898" y="1714"/>
                    <a:pt x="9898" y="1714"/>
                  </a:cubicBezTo>
                  <a:cubicBezTo>
                    <a:pt x="9781" y="1800"/>
                    <a:pt x="9781" y="1800"/>
                    <a:pt x="9781" y="1800"/>
                  </a:cubicBezTo>
                  <a:cubicBezTo>
                    <a:pt x="9723" y="1800"/>
                    <a:pt x="9723" y="1800"/>
                    <a:pt x="9665" y="1886"/>
                  </a:cubicBezTo>
                  <a:cubicBezTo>
                    <a:pt x="9665" y="1886"/>
                    <a:pt x="9606" y="1971"/>
                    <a:pt x="9548" y="1971"/>
                  </a:cubicBezTo>
                  <a:lnTo>
                    <a:pt x="9548" y="1971"/>
                  </a:lnTo>
                  <a:cubicBezTo>
                    <a:pt x="9490" y="1971"/>
                    <a:pt x="9432" y="1886"/>
                    <a:pt x="9432" y="1800"/>
                  </a:cubicBezTo>
                  <a:cubicBezTo>
                    <a:pt x="9315" y="1629"/>
                    <a:pt x="9315" y="1457"/>
                    <a:pt x="9315" y="1200"/>
                  </a:cubicBezTo>
                  <a:cubicBezTo>
                    <a:pt x="9315" y="1029"/>
                    <a:pt x="9315" y="943"/>
                    <a:pt x="9257" y="771"/>
                  </a:cubicBezTo>
                  <a:cubicBezTo>
                    <a:pt x="9199" y="600"/>
                    <a:pt x="9024" y="514"/>
                    <a:pt x="8558" y="514"/>
                  </a:cubicBezTo>
                  <a:cubicBezTo>
                    <a:pt x="8442" y="514"/>
                    <a:pt x="8326" y="514"/>
                    <a:pt x="8267" y="514"/>
                  </a:cubicBezTo>
                  <a:cubicBezTo>
                    <a:pt x="8209" y="514"/>
                    <a:pt x="8093" y="514"/>
                    <a:pt x="8093" y="514"/>
                  </a:cubicBezTo>
                  <a:cubicBezTo>
                    <a:pt x="7918" y="514"/>
                    <a:pt x="7802" y="429"/>
                    <a:pt x="7685" y="429"/>
                  </a:cubicBezTo>
                  <a:cubicBezTo>
                    <a:pt x="7627" y="343"/>
                    <a:pt x="7569" y="343"/>
                    <a:pt x="7511" y="343"/>
                  </a:cubicBezTo>
                  <a:cubicBezTo>
                    <a:pt x="7452" y="257"/>
                    <a:pt x="7394" y="257"/>
                    <a:pt x="7278" y="257"/>
                  </a:cubicBezTo>
                  <a:cubicBezTo>
                    <a:pt x="7219" y="257"/>
                    <a:pt x="7161" y="257"/>
                    <a:pt x="7103" y="257"/>
                  </a:cubicBezTo>
                  <a:cubicBezTo>
                    <a:pt x="7045" y="257"/>
                    <a:pt x="6987" y="343"/>
                    <a:pt x="6928" y="343"/>
                  </a:cubicBezTo>
                  <a:cubicBezTo>
                    <a:pt x="6870" y="343"/>
                    <a:pt x="6870" y="343"/>
                    <a:pt x="6870" y="343"/>
                  </a:cubicBezTo>
                  <a:cubicBezTo>
                    <a:pt x="6754" y="257"/>
                    <a:pt x="6695" y="257"/>
                    <a:pt x="6637" y="171"/>
                  </a:cubicBezTo>
                  <a:cubicBezTo>
                    <a:pt x="6579" y="86"/>
                    <a:pt x="6521" y="0"/>
                    <a:pt x="6404" y="0"/>
                  </a:cubicBezTo>
                  <a:lnTo>
                    <a:pt x="6404" y="0"/>
                  </a:lnTo>
                  <a:cubicBezTo>
                    <a:pt x="6346" y="0"/>
                    <a:pt x="6346" y="0"/>
                    <a:pt x="6346" y="0"/>
                  </a:cubicBezTo>
                  <a:cubicBezTo>
                    <a:pt x="6230" y="0"/>
                    <a:pt x="5997" y="257"/>
                    <a:pt x="5939" y="257"/>
                  </a:cubicBezTo>
                  <a:lnTo>
                    <a:pt x="5939" y="257"/>
                  </a:lnTo>
                  <a:lnTo>
                    <a:pt x="5939" y="257"/>
                  </a:lnTo>
                  <a:cubicBezTo>
                    <a:pt x="5939" y="343"/>
                    <a:pt x="5880" y="343"/>
                    <a:pt x="5880" y="343"/>
                  </a:cubicBezTo>
                  <a:lnTo>
                    <a:pt x="5880" y="343"/>
                  </a:lnTo>
                  <a:cubicBezTo>
                    <a:pt x="5880" y="257"/>
                    <a:pt x="5880" y="257"/>
                    <a:pt x="5880" y="257"/>
                  </a:cubicBezTo>
                  <a:cubicBezTo>
                    <a:pt x="5822" y="257"/>
                    <a:pt x="5822" y="257"/>
                    <a:pt x="5822" y="257"/>
                  </a:cubicBezTo>
                  <a:cubicBezTo>
                    <a:pt x="5706" y="257"/>
                    <a:pt x="5182" y="429"/>
                    <a:pt x="5065" y="686"/>
                  </a:cubicBezTo>
                  <a:cubicBezTo>
                    <a:pt x="5065" y="771"/>
                    <a:pt x="5065" y="771"/>
                    <a:pt x="5065" y="771"/>
                  </a:cubicBezTo>
                  <a:cubicBezTo>
                    <a:pt x="5065" y="857"/>
                    <a:pt x="5065" y="857"/>
                    <a:pt x="5065" y="857"/>
                  </a:cubicBezTo>
                  <a:lnTo>
                    <a:pt x="5065" y="857"/>
                  </a:lnTo>
                  <a:cubicBezTo>
                    <a:pt x="5065" y="943"/>
                    <a:pt x="5065" y="1029"/>
                    <a:pt x="5123" y="1114"/>
                  </a:cubicBezTo>
                  <a:cubicBezTo>
                    <a:pt x="5182" y="1200"/>
                    <a:pt x="5240" y="1371"/>
                    <a:pt x="5182" y="1457"/>
                  </a:cubicBezTo>
                  <a:cubicBezTo>
                    <a:pt x="5123" y="1629"/>
                    <a:pt x="4891" y="1800"/>
                    <a:pt x="4599" y="1886"/>
                  </a:cubicBezTo>
                  <a:cubicBezTo>
                    <a:pt x="4541" y="1886"/>
                    <a:pt x="4483" y="1971"/>
                    <a:pt x="4425" y="1971"/>
                  </a:cubicBezTo>
                  <a:cubicBezTo>
                    <a:pt x="4134" y="2143"/>
                    <a:pt x="3901" y="2314"/>
                    <a:pt x="3726" y="2657"/>
                  </a:cubicBezTo>
                  <a:cubicBezTo>
                    <a:pt x="3610" y="2914"/>
                    <a:pt x="3551" y="3171"/>
                    <a:pt x="3493" y="3429"/>
                  </a:cubicBezTo>
                  <a:cubicBezTo>
                    <a:pt x="3435" y="3600"/>
                    <a:pt x="3435" y="3686"/>
                    <a:pt x="3377" y="3857"/>
                  </a:cubicBezTo>
                  <a:cubicBezTo>
                    <a:pt x="3377" y="4029"/>
                    <a:pt x="3260" y="4200"/>
                    <a:pt x="3144" y="4371"/>
                  </a:cubicBezTo>
                  <a:cubicBezTo>
                    <a:pt x="3086" y="4543"/>
                    <a:pt x="3027" y="4629"/>
                    <a:pt x="2969" y="4800"/>
                  </a:cubicBezTo>
                  <a:cubicBezTo>
                    <a:pt x="2911" y="4971"/>
                    <a:pt x="2911" y="5229"/>
                    <a:pt x="2911" y="5400"/>
                  </a:cubicBezTo>
                  <a:cubicBezTo>
                    <a:pt x="2853" y="5571"/>
                    <a:pt x="2853" y="5829"/>
                    <a:pt x="2736" y="6000"/>
                  </a:cubicBezTo>
                  <a:cubicBezTo>
                    <a:pt x="2678" y="6171"/>
                    <a:pt x="2620" y="6343"/>
                    <a:pt x="2562" y="6514"/>
                  </a:cubicBezTo>
                  <a:cubicBezTo>
                    <a:pt x="2504" y="6686"/>
                    <a:pt x="2387" y="6857"/>
                    <a:pt x="2329" y="7029"/>
                  </a:cubicBezTo>
                  <a:cubicBezTo>
                    <a:pt x="2154" y="7286"/>
                    <a:pt x="2038" y="7629"/>
                    <a:pt x="1921" y="7886"/>
                  </a:cubicBezTo>
                  <a:cubicBezTo>
                    <a:pt x="1747" y="8400"/>
                    <a:pt x="1514" y="8914"/>
                    <a:pt x="1223" y="9171"/>
                  </a:cubicBezTo>
                  <a:cubicBezTo>
                    <a:pt x="1164" y="9257"/>
                    <a:pt x="990" y="9343"/>
                    <a:pt x="873" y="9429"/>
                  </a:cubicBezTo>
                  <a:cubicBezTo>
                    <a:pt x="757" y="9514"/>
                    <a:pt x="640" y="9600"/>
                    <a:pt x="524" y="9771"/>
                  </a:cubicBezTo>
                  <a:cubicBezTo>
                    <a:pt x="349" y="9857"/>
                    <a:pt x="233" y="10029"/>
                    <a:pt x="116" y="10286"/>
                  </a:cubicBezTo>
                  <a:cubicBezTo>
                    <a:pt x="0" y="10371"/>
                    <a:pt x="0" y="10371"/>
                    <a:pt x="0" y="10371"/>
                  </a:cubicBezTo>
                  <a:cubicBezTo>
                    <a:pt x="175" y="10543"/>
                    <a:pt x="175" y="10543"/>
                    <a:pt x="175" y="10543"/>
                  </a:cubicBezTo>
                  <a:cubicBezTo>
                    <a:pt x="233" y="10629"/>
                    <a:pt x="408" y="10714"/>
                    <a:pt x="524" y="10714"/>
                  </a:cubicBezTo>
                  <a:cubicBezTo>
                    <a:pt x="582" y="10714"/>
                    <a:pt x="582" y="10714"/>
                    <a:pt x="582" y="10714"/>
                  </a:cubicBezTo>
                  <a:cubicBezTo>
                    <a:pt x="699" y="10714"/>
                    <a:pt x="757" y="10629"/>
                    <a:pt x="815" y="10629"/>
                  </a:cubicBezTo>
                  <a:cubicBezTo>
                    <a:pt x="932" y="10629"/>
                    <a:pt x="990" y="10543"/>
                    <a:pt x="1106" y="10543"/>
                  </a:cubicBezTo>
                  <a:cubicBezTo>
                    <a:pt x="1164" y="10543"/>
                    <a:pt x="1223" y="10629"/>
                    <a:pt x="1281" y="10629"/>
                  </a:cubicBezTo>
                  <a:cubicBezTo>
                    <a:pt x="1339" y="10629"/>
                    <a:pt x="1397" y="10629"/>
                    <a:pt x="1456" y="10714"/>
                  </a:cubicBezTo>
                  <a:cubicBezTo>
                    <a:pt x="1514" y="10714"/>
                    <a:pt x="1572" y="10800"/>
                    <a:pt x="1630" y="10800"/>
                  </a:cubicBezTo>
                  <a:cubicBezTo>
                    <a:pt x="1688" y="10800"/>
                    <a:pt x="1747" y="10714"/>
                    <a:pt x="1805" y="10714"/>
                  </a:cubicBezTo>
                  <a:cubicBezTo>
                    <a:pt x="1805" y="10629"/>
                    <a:pt x="1863" y="10629"/>
                    <a:pt x="1921" y="10629"/>
                  </a:cubicBezTo>
                  <a:cubicBezTo>
                    <a:pt x="1980" y="10543"/>
                    <a:pt x="2096" y="10543"/>
                    <a:pt x="2212" y="10543"/>
                  </a:cubicBezTo>
                  <a:cubicBezTo>
                    <a:pt x="2329" y="10543"/>
                    <a:pt x="2504" y="10629"/>
                    <a:pt x="2562" y="10629"/>
                  </a:cubicBezTo>
                  <a:cubicBezTo>
                    <a:pt x="2736" y="10714"/>
                    <a:pt x="2853" y="10800"/>
                    <a:pt x="2969" y="10886"/>
                  </a:cubicBezTo>
                  <a:cubicBezTo>
                    <a:pt x="3086" y="10971"/>
                    <a:pt x="3260" y="11057"/>
                    <a:pt x="3377" y="11057"/>
                  </a:cubicBezTo>
                  <a:cubicBezTo>
                    <a:pt x="3435" y="11143"/>
                    <a:pt x="3493" y="11143"/>
                    <a:pt x="3551" y="11143"/>
                  </a:cubicBezTo>
                  <a:cubicBezTo>
                    <a:pt x="3610" y="11143"/>
                    <a:pt x="3668" y="11143"/>
                    <a:pt x="3726" y="11057"/>
                  </a:cubicBezTo>
                  <a:cubicBezTo>
                    <a:pt x="3843" y="11057"/>
                    <a:pt x="3901" y="11057"/>
                    <a:pt x="3959" y="11057"/>
                  </a:cubicBezTo>
                  <a:cubicBezTo>
                    <a:pt x="4075" y="11057"/>
                    <a:pt x="4192" y="11143"/>
                    <a:pt x="4250" y="11143"/>
                  </a:cubicBezTo>
                  <a:cubicBezTo>
                    <a:pt x="4425" y="11314"/>
                    <a:pt x="4425" y="11314"/>
                    <a:pt x="4425" y="11314"/>
                  </a:cubicBezTo>
                  <a:cubicBezTo>
                    <a:pt x="4658" y="11486"/>
                    <a:pt x="4891" y="11743"/>
                    <a:pt x="5123" y="11829"/>
                  </a:cubicBezTo>
                  <a:cubicBezTo>
                    <a:pt x="5415" y="12000"/>
                    <a:pt x="5822" y="12171"/>
                    <a:pt x="6113" y="12171"/>
                  </a:cubicBezTo>
                  <a:cubicBezTo>
                    <a:pt x="6171" y="12171"/>
                    <a:pt x="6230" y="12171"/>
                    <a:pt x="6288" y="12171"/>
                  </a:cubicBezTo>
                  <a:cubicBezTo>
                    <a:pt x="6404" y="12171"/>
                    <a:pt x="6521" y="12171"/>
                    <a:pt x="6637" y="12171"/>
                  </a:cubicBezTo>
                  <a:cubicBezTo>
                    <a:pt x="6695" y="12171"/>
                    <a:pt x="6812" y="12171"/>
                    <a:pt x="6928" y="12171"/>
                  </a:cubicBezTo>
                  <a:cubicBezTo>
                    <a:pt x="7045" y="12171"/>
                    <a:pt x="7161" y="12171"/>
                    <a:pt x="7219" y="12171"/>
                  </a:cubicBezTo>
                  <a:cubicBezTo>
                    <a:pt x="7394" y="12257"/>
                    <a:pt x="7627" y="12600"/>
                    <a:pt x="7802" y="12771"/>
                  </a:cubicBezTo>
                  <a:cubicBezTo>
                    <a:pt x="7860" y="12857"/>
                    <a:pt x="7860" y="12857"/>
                    <a:pt x="7860" y="12857"/>
                  </a:cubicBezTo>
                  <a:cubicBezTo>
                    <a:pt x="8093" y="13200"/>
                    <a:pt x="8151" y="13800"/>
                    <a:pt x="8151" y="14314"/>
                  </a:cubicBezTo>
                  <a:cubicBezTo>
                    <a:pt x="8151" y="14571"/>
                    <a:pt x="8209" y="14743"/>
                    <a:pt x="8267" y="15000"/>
                  </a:cubicBezTo>
                  <a:cubicBezTo>
                    <a:pt x="8267" y="15257"/>
                    <a:pt x="8267" y="15343"/>
                    <a:pt x="8209" y="15514"/>
                  </a:cubicBezTo>
                  <a:cubicBezTo>
                    <a:pt x="8209" y="15600"/>
                    <a:pt x="8151" y="15686"/>
                    <a:pt x="8151" y="15771"/>
                  </a:cubicBezTo>
                  <a:cubicBezTo>
                    <a:pt x="8151" y="16114"/>
                    <a:pt x="8558" y="16886"/>
                    <a:pt x="8733" y="17143"/>
                  </a:cubicBezTo>
                  <a:cubicBezTo>
                    <a:pt x="8791" y="17229"/>
                    <a:pt x="8791" y="17229"/>
                    <a:pt x="8791" y="17229"/>
                  </a:cubicBezTo>
                  <a:cubicBezTo>
                    <a:pt x="8850" y="17314"/>
                    <a:pt x="8966" y="17486"/>
                    <a:pt x="9024" y="17657"/>
                  </a:cubicBezTo>
                  <a:cubicBezTo>
                    <a:pt x="9024" y="17914"/>
                    <a:pt x="8966" y="18000"/>
                    <a:pt x="8908" y="18086"/>
                  </a:cubicBezTo>
                  <a:cubicBezTo>
                    <a:pt x="8850" y="18171"/>
                    <a:pt x="8850" y="18171"/>
                    <a:pt x="8791" y="18257"/>
                  </a:cubicBezTo>
                  <a:cubicBezTo>
                    <a:pt x="8733" y="18429"/>
                    <a:pt x="8733" y="18600"/>
                    <a:pt x="8791" y="18771"/>
                  </a:cubicBezTo>
                  <a:cubicBezTo>
                    <a:pt x="8850" y="18943"/>
                    <a:pt x="9024" y="19114"/>
                    <a:pt x="9665" y="19114"/>
                  </a:cubicBezTo>
                  <a:cubicBezTo>
                    <a:pt x="9781" y="19114"/>
                    <a:pt x="9898" y="19114"/>
                    <a:pt x="10072" y="19114"/>
                  </a:cubicBezTo>
                  <a:cubicBezTo>
                    <a:pt x="10130" y="19114"/>
                    <a:pt x="10189" y="19114"/>
                    <a:pt x="10247" y="19114"/>
                  </a:cubicBezTo>
                  <a:cubicBezTo>
                    <a:pt x="10422" y="19114"/>
                    <a:pt x="10538" y="19114"/>
                    <a:pt x="10771" y="19371"/>
                  </a:cubicBezTo>
                  <a:cubicBezTo>
                    <a:pt x="10771" y="19457"/>
                    <a:pt x="10771" y="19629"/>
                    <a:pt x="10713" y="19800"/>
                  </a:cubicBezTo>
                  <a:cubicBezTo>
                    <a:pt x="10654" y="19971"/>
                    <a:pt x="10596" y="20143"/>
                    <a:pt x="10654" y="20314"/>
                  </a:cubicBezTo>
                  <a:cubicBezTo>
                    <a:pt x="10713" y="20486"/>
                    <a:pt x="10887" y="20486"/>
                    <a:pt x="11004" y="20486"/>
                  </a:cubicBezTo>
                  <a:cubicBezTo>
                    <a:pt x="11120" y="20486"/>
                    <a:pt x="11178" y="20486"/>
                    <a:pt x="11237" y="20571"/>
                  </a:cubicBezTo>
                  <a:cubicBezTo>
                    <a:pt x="11353" y="20657"/>
                    <a:pt x="11411" y="20829"/>
                    <a:pt x="11470" y="20914"/>
                  </a:cubicBezTo>
                  <a:cubicBezTo>
                    <a:pt x="11528" y="21086"/>
                    <a:pt x="11586" y="21171"/>
                    <a:pt x="11644" y="21257"/>
                  </a:cubicBezTo>
                  <a:cubicBezTo>
                    <a:pt x="11702" y="21343"/>
                    <a:pt x="11702" y="21343"/>
                    <a:pt x="11761" y="21429"/>
                  </a:cubicBezTo>
                  <a:cubicBezTo>
                    <a:pt x="11819" y="21429"/>
                    <a:pt x="11819" y="21429"/>
                    <a:pt x="11877" y="21514"/>
                  </a:cubicBezTo>
                  <a:cubicBezTo>
                    <a:pt x="11994" y="21600"/>
                    <a:pt x="11994" y="21600"/>
                    <a:pt x="11994" y="21600"/>
                  </a:cubicBezTo>
                  <a:cubicBezTo>
                    <a:pt x="12052" y="21429"/>
                    <a:pt x="12052" y="21429"/>
                    <a:pt x="12052" y="21429"/>
                  </a:cubicBezTo>
                  <a:cubicBezTo>
                    <a:pt x="12052" y="21343"/>
                    <a:pt x="12052" y="21171"/>
                    <a:pt x="12110" y="21086"/>
                  </a:cubicBezTo>
                  <a:cubicBezTo>
                    <a:pt x="12110" y="20914"/>
                    <a:pt x="12168" y="20657"/>
                    <a:pt x="12226" y="20486"/>
                  </a:cubicBezTo>
                  <a:cubicBezTo>
                    <a:pt x="12285" y="20400"/>
                    <a:pt x="12285" y="20400"/>
                    <a:pt x="12285" y="20400"/>
                  </a:cubicBezTo>
                  <a:cubicBezTo>
                    <a:pt x="12401" y="20229"/>
                    <a:pt x="12518" y="20057"/>
                    <a:pt x="12634" y="19971"/>
                  </a:cubicBezTo>
                  <a:cubicBezTo>
                    <a:pt x="12809" y="19800"/>
                    <a:pt x="12983" y="19714"/>
                    <a:pt x="13158" y="19629"/>
                  </a:cubicBezTo>
                  <a:cubicBezTo>
                    <a:pt x="13216" y="19543"/>
                    <a:pt x="13333" y="19457"/>
                    <a:pt x="13449" y="19457"/>
                  </a:cubicBezTo>
                  <a:cubicBezTo>
                    <a:pt x="13565" y="19371"/>
                    <a:pt x="13682" y="19200"/>
                    <a:pt x="13798" y="19114"/>
                  </a:cubicBezTo>
                  <a:cubicBezTo>
                    <a:pt x="13857" y="19114"/>
                    <a:pt x="13915" y="19029"/>
                    <a:pt x="13973" y="18943"/>
                  </a:cubicBezTo>
                  <a:cubicBezTo>
                    <a:pt x="14031" y="18857"/>
                    <a:pt x="14089" y="18857"/>
                    <a:pt x="14148" y="18771"/>
                  </a:cubicBezTo>
                  <a:cubicBezTo>
                    <a:pt x="14322" y="18600"/>
                    <a:pt x="14439" y="18514"/>
                    <a:pt x="14555" y="18257"/>
                  </a:cubicBezTo>
                  <a:cubicBezTo>
                    <a:pt x="14672" y="18171"/>
                    <a:pt x="14672" y="18171"/>
                    <a:pt x="14846" y="18171"/>
                  </a:cubicBezTo>
                  <a:cubicBezTo>
                    <a:pt x="14905" y="18171"/>
                    <a:pt x="15021" y="18086"/>
                    <a:pt x="15079" y="18086"/>
                  </a:cubicBezTo>
                  <a:cubicBezTo>
                    <a:pt x="15137" y="18086"/>
                    <a:pt x="15196" y="18086"/>
                    <a:pt x="15196" y="18000"/>
                  </a:cubicBezTo>
                  <a:cubicBezTo>
                    <a:pt x="15254" y="18000"/>
                    <a:pt x="15312" y="18000"/>
                    <a:pt x="15312" y="18000"/>
                  </a:cubicBezTo>
                  <a:cubicBezTo>
                    <a:pt x="15429" y="18000"/>
                    <a:pt x="15487" y="18000"/>
                    <a:pt x="15603" y="17914"/>
                  </a:cubicBezTo>
                  <a:cubicBezTo>
                    <a:pt x="15778" y="17743"/>
                    <a:pt x="15894" y="17486"/>
                    <a:pt x="16011" y="17229"/>
                  </a:cubicBezTo>
                  <a:cubicBezTo>
                    <a:pt x="16011" y="17143"/>
                    <a:pt x="16011" y="17143"/>
                    <a:pt x="16069" y="17057"/>
                  </a:cubicBezTo>
                  <a:cubicBezTo>
                    <a:pt x="16069" y="16971"/>
                    <a:pt x="16069" y="16886"/>
                    <a:pt x="16127" y="16886"/>
                  </a:cubicBezTo>
                  <a:cubicBezTo>
                    <a:pt x="16127" y="16800"/>
                    <a:pt x="16185" y="16800"/>
                    <a:pt x="16244" y="16800"/>
                  </a:cubicBezTo>
                  <a:cubicBezTo>
                    <a:pt x="16244" y="16714"/>
                    <a:pt x="16302" y="16714"/>
                    <a:pt x="16302" y="16714"/>
                  </a:cubicBezTo>
                  <a:cubicBezTo>
                    <a:pt x="16360" y="16714"/>
                    <a:pt x="16418" y="16629"/>
                    <a:pt x="16477" y="16543"/>
                  </a:cubicBezTo>
                  <a:cubicBezTo>
                    <a:pt x="16535" y="16457"/>
                    <a:pt x="16593" y="16457"/>
                    <a:pt x="16651" y="16457"/>
                  </a:cubicBezTo>
                  <a:cubicBezTo>
                    <a:pt x="16768" y="16457"/>
                    <a:pt x="16826" y="16371"/>
                    <a:pt x="16942" y="16286"/>
                  </a:cubicBezTo>
                  <a:cubicBezTo>
                    <a:pt x="17001" y="16286"/>
                    <a:pt x="17117" y="16200"/>
                    <a:pt x="17175" y="16200"/>
                  </a:cubicBezTo>
                  <a:cubicBezTo>
                    <a:pt x="17233" y="16200"/>
                    <a:pt x="17233" y="16200"/>
                    <a:pt x="17233" y="16200"/>
                  </a:cubicBezTo>
                  <a:cubicBezTo>
                    <a:pt x="17874" y="16371"/>
                    <a:pt x="17874" y="16371"/>
                    <a:pt x="17874" y="16371"/>
                  </a:cubicBezTo>
                  <a:lnTo>
                    <a:pt x="17932" y="16371"/>
                  </a:lnTo>
                  <a:cubicBezTo>
                    <a:pt x="17990" y="16371"/>
                    <a:pt x="18107" y="16457"/>
                    <a:pt x="18165" y="16457"/>
                  </a:cubicBezTo>
                  <a:cubicBezTo>
                    <a:pt x="18223" y="16457"/>
                    <a:pt x="18281" y="16371"/>
                    <a:pt x="18340" y="16286"/>
                  </a:cubicBezTo>
                  <a:cubicBezTo>
                    <a:pt x="18398" y="16200"/>
                    <a:pt x="18398" y="16029"/>
                    <a:pt x="18398" y="15943"/>
                  </a:cubicBezTo>
                  <a:lnTo>
                    <a:pt x="18398" y="15943"/>
                  </a:lnTo>
                  <a:cubicBezTo>
                    <a:pt x="18398" y="15943"/>
                    <a:pt x="18398" y="15943"/>
                    <a:pt x="18398" y="15857"/>
                  </a:cubicBezTo>
                  <a:cubicBezTo>
                    <a:pt x="18514" y="15771"/>
                    <a:pt x="18573" y="15686"/>
                    <a:pt x="18689" y="15600"/>
                  </a:cubicBezTo>
                  <a:cubicBezTo>
                    <a:pt x="18864" y="15514"/>
                    <a:pt x="18980" y="15343"/>
                    <a:pt x="19096" y="15257"/>
                  </a:cubicBezTo>
                  <a:cubicBezTo>
                    <a:pt x="19213" y="15086"/>
                    <a:pt x="19329" y="15000"/>
                    <a:pt x="19446" y="14914"/>
                  </a:cubicBezTo>
                  <a:cubicBezTo>
                    <a:pt x="19504" y="14829"/>
                    <a:pt x="19620" y="14829"/>
                    <a:pt x="19737" y="14829"/>
                  </a:cubicBezTo>
                  <a:lnTo>
                    <a:pt x="19737" y="14829"/>
                  </a:lnTo>
                  <a:cubicBezTo>
                    <a:pt x="19853" y="14829"/>
                    <a:pt x="19912" y="14829"/>
                    <a:pt x="19970" y="14829"/>
                  </a:cubicBezTo>
                  <a:cubicBezTo>
                    <a:pt x="20203" y="14829"/>
                    <a:pt x="20203" y="14829"/>
                    <a:pt x="20203" y="14829"/>
                  </a:cubicBezTo>
                  <a:cubicBezTo>
                    <a:pt x="20144" y="14571"/>
                    <a:pt x="20144" y="14571"/>
                    <a:pt x="20144" y="14571"/>
                  </a:cubicBezTo>
                  <a:cubicBezTo>
                    <a:pt x="20144" y="14571"/>
                    <a:pt x="20086" y="14486"/>
                    <a:pt x="20086" y="14400"/>
                  </a:cubicBezTo>
                  <a:cubicBezTo>
                    <a:pt x="20086" y="14400"/>
                    <a:pt x="20028" y="14314"/>
                    <a:pt x="19970" y="14229"/>
                  </a:cubicBezTo>
                  <a:cubicBezTo>
                    <a:pt x="19912" y="14057"/>
                    <a:pt x="19853" y="13886"/>
                    <a:pt x="19795" y="13714"/>
                  </a:cubicBezTo>
                  <a:cubicBezTo>
                    <a:pt x="19795" y="13286"/>
                    <a:pt x="20144" y="12857"/>
                    <a:pt x="20436" y="12686"/>
                  </a:cubicBezTo>
                  <a:cubicBezTo>
                    <a:pt x="20552" y="12600"/>
                    <a:pt x="20668" y="12514"/>
                    <a:pt x="20785" y="12514"/>
                  </a:cubicBezTo>
                  <a:cubicBezTo>
                    <a:pt x="21018" y="12429"/>
                    <a:pt x="21251" y="12343"/>
                    <a:pt x="21425" y="12171"/>
                  </a:cubicBezTo>
                  <a:cubicBezTo>
                    <a:pt x="21600" y="11914"/>
                    <a:pt x="21542" y="11657"/>
                    <a:pt x="21542" y="11571"/>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8" name="Shape 947"/>
            <p:cNvSpPr/>
            <p:nvPr/>
          </p:nvSpPr>
          <p:spPr>
            <a:xfrm>
              <a:off x="0" y="2770488"/>
              <a:ext cx="1668265" cy="835207"/>
            </a:xfrm>
            <a:custGeom>
              <a:avLst/>
              <a:gdLst/>
              <a:ahLst/>
              <a:cxnLst>
                <a:cxn ang="0">
                  <a:pos x="wd2" y="hd2"/>
                </a:cxn>
                <a:cxn ang="5400000">
                  <a:pos x="wd2" y="hd2"/>
                </a:cxn>
                <a:cxn ang="10800000">
                  <a:pos x="wd2" y="hd2"/>
                </a:cxn>
                <a:cxn ang="16200000">
                  <a:pos x="wd2" y="hd2"/>
                </a:cxn>
              </a:cxnLst>
              <a:rect l="0" t="0" r="r" b="b"/>
              <a:pathLst>
                <a:path w="21600" h="21600" extrusionOk="0">
                  <a:moveTo>
                    <a:pt x="15703" y="9519"/>
                  </a:moveTo>
                  <a:cubicBezTo>
                    <a:pt x="11024" y="5125"/>
                    <a:pt x="11024" y="5125"/>
                    <a:pt x="11024" y="5125"/>
                  </a:cubicBezTo>
                  <a:cubicBezTo>
                    <a:pt x="10960" y="5247"/>
                    <a:pt x="10960" y="5247"/>
                    <a:pt x="10960" y="5247"/>
                  </a:cubicBezTo>
                  <a:cubicBezTo>
                    <a:pt x="11024" y="5003"/>
                    <a:pt x="11024" y="5003"/>
                    <a:pt x="11024" y="5003"/>
                  </a:cubicBezTo>
                  <a:cubicBezTo>
                    <a:pt x="10640" y="4637"/>
                    <a:pt x="4230" y="2685"/>
                    <a:pt x="4166" y="2685"/>
                  </a:cubicBezTo>
                  <a:cubicBezTo>
                    <a:pt x="769" y="244"/>
                    <a:pt x="769" y="244"/>
                    <a:pt x="769" y="244"/>
                  </a:cubicBezTo>
                  <a:cubicBezTo>
                    <a:pt x="385" y="0"/>
                    <a:pt x="385" y="0"/>
                    <a:pt x="385" y="0"/>
                  </a:cubicBezTo>
                  <a:cubicBezTo>
                    <a:pt x="641" y="732"/>
                    <a:pt x="641" y="732"/>
                    <a:pt x="641" y="732"/>
                  </a:cubicBezTo>
                  <a:cubicBezTo>
                    <a:pt x="705" y="854"/>
                    <a:pt x="705" y="854"/>
                    <a:pt x="705" y="1098"/>
                  </a:cubicBezTo>
                  <a:cubicBezTo>
                    <a:pt x="705" y="1220"/>
                    <a:pt x="705" y="1220"/>
                    <a:pt x="641" y="1342"/>
                  </a:cubicBezTo>
                  <a:cubicBezTo>
                    <a:pt x="513" y="1464"/>
                    <a:pt x="513" y="1464"/>
                    <a:pt x="513" y="1464"/>
                  </a:cubicBezTo>
                  <a:cubicBezTo>
                    <a:pt x="192" y="1831"/>
                    <a:pt x="0" y="2075"/>
                    <a:pt x="0" y="2563"/>
                  </a:cubicBezTo>
                  <a:cubicBezTo>
                    <a:pt x="0" y="2807"/>
                    <a:pt x="64" y="3051"/>
                    <a:pt x="192" y="3295"/>
                  </a:cubicBezTo>
                  <a:cubicBezTo>
                    <a:pt x="256" y="3417"/>
                    <a:pt x="320" y="3417"/>
                    <a:pt x="385" y="3539"/>
                  </a:cubicBezTo>
                  <a:cubicBezTo>
                    <a:pt x="513" y="3783"/>
                    <a:pt x="833" y="4149"/>
                    <a:pt x="833" y="4271"/>
                  </a:cubicBezTo>
                  <a:cubicBezTo>
                    <a:pt x="833" y="4271"/>
                    <a:pt x="833" y="4393"/>
                    <a:pt x="769" y="4515"/>
                  </a:cubicBezTo>
                  <a:cubicBezTo>
                    <a:pt x="705" y="4637"/>
                    <a:pt x="641" y="4881"/>
                    <a:pt x="769" y="5247"/>
                  </a:cubicBezTo>
                  <a:cubicBezTo>
                    <a:pt x="833" y="5369"/>
                    <a:pt x="961" y="5369"/>
                    <a:pt x="1026" y="5492"/>
                  </a:cubicBezTo>
                  <a:lnTo>
                    <a:pt x="1090" y="5492"/>
                  </a:lnTo>
                  <a:cubicBezTo>
                    <a:pt x="1154" y="5492"/>
                    <a:pt x="1154" y="5614"/>
                    <a:pt x="1154" y="5736"/>
                  </a:cubicBezTo>
                  <a:cubicBezTo>
                    <a:pt x="1154" y="5736"/>
                    <a:pt x="1154" y="5736"/>
                    <a:pt x="1218" y="5858"/>
                  </a:cubicBezTo>
                  <a:cubicBezTo>
                    <a:pt x="1282" y="6102"/>
                    <a:pt x="1282" y="6346"/>
                    <a:pt x="1346" y="6712"/>
                  </a:cubicBezTo>
                  <a:cubicBezTo>
                    <a:pt x="1410" y="6956"/>
                    <a:pt x="1538" y="7200"/>
                    <a:pt x="1602" y="7322"/>
                  </a:cubicBezTo>
                  <a:cubicBezTo>
                    <a:pt x="1666" y="7322"/>
                    <a:pt x="1666" y="7322"/>
                    <a:pt x="1731" y="7444"/>
                  </a:cubicBezTo>
                  <a:cubicBezTo>
                    <a:pt x="1795" y="7566"/>
                    <a:pt x="1859" y="7688"/>
                    <a:pt x="1859" y="7810"/>
                  </a:cubicBezTo>
                  <a:cubicBezTo>
                    <a:pt x="1859" y="7932"/>
                    <a:pt x="1923" y="8054"/>
                    <a:pt x="1923" y="8176"/>
                  </a:cubicBezTo>
                  <a:cubicBezTo>
                    <a:pt x="1987" y="8420"/>
                    <a:pt x="2115" y="8542"/>
                    <a:pt x="2179" y="8664"/>
                  </a:cubicBezTo>
                  <a:cubicBezTo>
                    <a:pt x="2243" y="8664"/>
                    <a:pt x="2307" y="8786"/>
                    <a:pt x="2307" y="8908"/>
                  </a:cubicBezTo>
                  <a:cubicBezTo>
                    <a:pt x="2436" y="9153"/>
                    <a:pt x="2564" y="9275"/>
                    <a:pt x="2692" y="9519"/>
                  </a:cubicBezTo>
                  <a:cubicBezTo>
                    <a:pt x="2756" y="9641"/>
                    <a:pt x="2820" y="9763"/>
                    <a:pt x="2884" y="9885"/>
                  </a:cubicBezTo>
                  <a:cubicBezTo>
                    <a:pt x="2948" y="10007"/>
                    <a:pt x="2948" y="10129"/>
                    <a:pt x="3012" y="10251"/>
                  </a:cubicBezTo>
                  <a:cubicBezTo>
                    <a:pt x="3012" y="10251"/>
                    <a:pt x="3077" y="10251"/>
                    <a:pt x="3077" y="10373"/>
                  </a:cubicBezTo>
                  <a:cubicBezTo>
                    <a:pt x="3141" y="10373"/>
                    <a:pt x="3205" y="10617"/>
                    <a:pt x="3269" y="10739"/>
                  </a:cubicBezTo>
                  <a:cubicBezTo>
                    <a:pt x="3269" y="10861"/>
                    <a:pt x="3205" y="11105"/>
                    <a:pt x="3141" y="11227"/>
                  </a:cubicBezTo>
                  <a:cubicBezTo>
                    <a:pt x="3141" y="11349"/>
                    <a:pt x="3141" y="11349"/>
                    <a:pt x="3141" y="11349"/>
                  </a:cubicBezTo>
                  <a:cubicBezTo>
                    <a:pt x="3141" y="11471"/>
                    <a:pt x="3077" y="11715"/>
                    <a:pt x="2948" y="11959"/>
                  </a:cubicBezTo>
                  <a:cubicBezTo>
                    <a:pt x="2948" y="11959"/>
                    <a:pt x="2948" y="12081"/>
                    <a:pt x="2884" y="12081"/>
                  </a:cubicBezTo>
                  <a:cubicBezTo>
                    <a:pt x="2820" y="12203"/>
                    <a:pt x="2692" y="12447"/>
                    <a:pt x="2692" y="12814"/>
                  </a:cubicBezTo>
                  <a:cubicBezTo>
                    <a:pt x="2692" y="12936"/>
                    <a:pt x="2692" y="12936"/>
                    <a:pt x="2692" y="12936"/>
                  </a:cubicBezTo>
                  <a:cubicBezTo>
                    <a:pt x="2884" y="12936"/>
                    <a:pt x="2884" y="12936"/>
                    <a:pt x="2884" y="12936"/>
                  </a:cubicBezTo>
                  <a:cubicBezTo>
                    <a:pt x="3141" y="12936"/>
                    <a:pt x="3397" y="13058"/>
                    <a:pt x="3653" y="13058"/>
                  </a:cubicBezTo>
                  <a:cubicBezTo>
                    <a:pt x="3718" y="13058"/>
                    <a:pt x="3782" y="13180"/>
                    <a:pt x="3782" y="13180"/>
                  </a:cubicBezTo>
                  <a:cubicBezTo>
                    <a:pt x="3974" y="13180"/>
                    <a:pt x="4102" y="13180"/>
                    <a:pt x="4294" y="13180"/>
                  </a:cubicBezTo>
                  <a:cubicBezTo>
                    <a:pt x="4294" y="13180"/>
                    <a:pt x="4358" y="13180"/>
                    <a:pt x="4423" y="13180"/>
                  </a:cubicBezTo>
                  <a:cubicBezTo>
                    <a:pt x="4423" y="13180"/>
                    <a:pt x="4487" y="13180"/>
                    <a:pt x="4551" y="13180"/>
                  </a:cubicBezTo>
                  <a:cubicBezTo>
                    <a:pt x="4615" y="13180"/>
                    <a:pt x="4679" y="13180"/>
                    <a:pt x="4743" y="13180"/>
                  </a:cubicBezTo>
                  <a:cubicBezTo>
                    <a:pt x="4871" y="13180"/>
                    <a:pt x="4935" y="13180"/>
                    <a:pt x="4999" y="13302"/>
                  </a:cubicBezTo>
                  <a:cubicBezTo>
                    <a:pt x="5128" y="13424"/>
                    <a:pt x="5128" y="13668"/>
                    <a:pt x="5192" y="13912"/>
                  </a:cubicBezTo>
                  <a:cubicBezTo>
                    <a:pt x="5256" y="14034"/>
                    <a:pt x="5256" y="14156"/>
                    <a:pt x="5256" y="14278"/>
                  </a:cubicBezTo>
                  <a:cubicBezTo>
                    <a:pt x="5320" y="14400"/>
                    <a:pt x="5320" y="14522"/>
                    <a:pt x="5320" y="14644"/>
                  </a:cubicBezTo>
                  <a:cubicBezTo>
                    <a:pt x="5448" y="15254"/>
                    <a:pt x="5576" y="15742"/>
                    <a:pt x="5769" y="15864"/>
                  </a:cubicBezTo>
                  <a:cubicBezTo>
                    <a:pt x="5833" y="15986"/>
                    <a:pt x="5897" y="15986"/>
                    <a:pt x="5961" y="15986"/>
                  </a:cubicBezTo>
                  <a:cubicBezTo>
                    <a:pt x="6025" y="15986"/>
                    <a:pt x="6089" y="15986"/>
                    <a:pt x="6217" y="15986"/>
                  </a:cubicBezTo>
                  <a:cubicBezTo>
                    <a:pt x="6217" y="15986"/>
                    <a:pt x="6281" y="15864"/>
                    <a:pt x="6345" y="15864"/>
                  </a:cubicBezTo>
                  <a:cubicBezTo>
                    <a:pt x="6474" y="15864"/>
                    <a:pt x="6474" y="15864"/>
                    <a:pt x="6474" y="15864"/>
                  </a:cubicBezTo>
                  <a:cubicBezTo>
                    <a:pt x="6858" y="15986"/>
                    <a:pt x="6858" y="15986"/>
                    <a:pt x="6858" y="15986"/>
                  </a:cubicBezTo>
                  <a:cubicBezTo>
                    <a:pt x="7499" y="15986"/>
                    <a:pt x="8140" y="15864"/>
                    <a:pt x="8653" y="15254"/>
                  </a:cubicBezTo>
                  <a:cubicBezTo>
                    <a:pt x="8845" y="14888"/>
                    <a:pt x="9037" y="14522"/>
                    <a:pt x="9230" y="14156"/>
                  </a:cubicBezTo>
                  <a:cubicBezTo>
                    <a:pt x="9294" y="14034"/>
                    <a:pt x="9358" y="13912"/>
                    <a:pt x="9422" y="13790"/>
                  </a:cubicBezTo>
                  <a:cubicBezTo>
                    <a:pt x="9486" y="13790"/>
                    <a:pt x="9486" y="13668"/>
                    <a:pt x="9550" y="13546"/>
                  </a:cubicBezTo>
                  <a:cubicBezTo>
                    <a:pt x="9678" y="13424"/>
                    <a:pt x="9807" y="13180"/>
                    <a:pt x="9871" y="12936"/>
                  </a:cubicBezTo>
                  <a:cubicBezTo>
                    <a:pt x="9935" y="12814"/>
                    <a:pt x="9935" y="12814"/>
                    <a:pt x="9935" y="12814"/>
                  </a:cubicBezTo>
                  <a:cubicBezTo>
                    <a:pt x="9999" y="12692"/>
                    <a:pt x="9999" y="12569"/>
                    <a:pt x="10063" y="12447"/>
                  </a:cubicBezTo>
                  <a:cubicBezTo>
                    <a:pt x="10063" y="12569"/>
                    <a:pt x="10063" y="12692"/>
                    <a:pt x="10063" y="12692"/>
                  </a:cubicBezTo>
                  <a:cubicBezTo>
                    <a:pt x="10063" y="12814"/>
                    <a:pt x="10127" y="12936"/>
                    <a:pt x="10127" y="13058"/>
                  </a:cubicBezTo>
                  <a:cubicBezTo>
                    <a:pt x="10127" y="13180"/>
                    <a:pt x="10127" y="13180"/>
                    <a:pt x="10127" y="13180"/>
                  </a:cubicBezTo>
                  <a:cubicBezTo>
                    <a:pt x="10191" y="13424"/>
                    <a:pt x="10255" y="13546"/>
                    <a:pt x="10191" y="13790"/>
                  </a:cubicBezTo>
                  <a:cubicBezTo>
                    <a:pt x="10191" y="13790"/>
                    <a:pt x="10127" y="13912"/>
                    <a:pt x="10063" y="13912"/>
                  </a:cubicBezTo>
                  <a:cubicBezTo>
                    <a:pt x="9999" y="14034"/>
                    <a:pt x="9935" y="14156"/>
                    <a:pt x="9871" y="14278"/>
                  </a:cubicBezTo>
                  <a:cubicBezTo>
                    <a:pt x="9871" y="14522"/>
                    <a:pt x="9871" y="14766"/>
                    <a:pt x="9871" y="15132"/>
                  </a:cubicBezTo>
                  <a:cubicBezTo>
                    <a:pt x="9871" y="15132"/>
                    <a:pt x="9871" y="15254"/>
                    <a:pt x="9935" y="15254"/>
                  </a:cubicBezTo>
                  <a:cubicBezTo>
                    <a:pt x="9935" y="15742"/>
                    <a:pt x="9999" y="16231"/>
                    <a:pt x="9999" y="16597"/>
                  </a:cubicBezTo>
                  <a:cubicBezTo>
                    <a:pt x="10063" y="16841"/>
                    <a:pt x="10063" y="16841"/>
                    <a:pt x="10063" y="16841"/>
                  </a:cubicBezTo>
                  <a:cubicBezTo>
                    <a:pt x="10063" y="17207"/>
                    <a:pt x="10063" y="17573"/>
                    <a:pt x="10063" y="17939"/>
                  </a:cubicBezTo>
                  <a:cubicBezTo>
                    <a:pt x="10063" y="18183"/>
                    <a:pt x="10063" y="18305"/>
                    <a:pt x="10063" y="18549"/>
                  </a:cubicBezTo>
                  <a:cubicBezTo>
                    <a:pt x="10063" y="18793"/>
                    <a:pt x="10127" y="19159"/>
                    <a:pt x="10127" y="19403"/>
                  </a:cubicBezTo>
                  <a:cubicBezTo>
                    <a:pt x="10127" y="19647"/>
                    <a:pt x="10191" y="20014"/>
                    <a:pt x="10191" y="20258"/>
                  </a:cubicBezTo>
                  <a:cubicBezTo>
                    <a:pt x="10127" y="20380"/>
                    <a:pt x="10127" y="20380"/>
                    <a:pt x="10127" y="20380"/>
                  </a:cubicBezTo>
                  <a:cubicBezTo>
                    <a:pt x="10191" y="20502"/>
                    <a:pt x="10191" y="20502"/>
                    <a:pt x="10191" y="20502"/>
                  </a:cubicBezTo>
                  <a:cubicBezTo>
                    <a:pt x="10255" y="20624"/>
                    <a:pt x="10319" y="20624"/>
                    <a:pt x="10383" y="20746"/>
                  </a:cubicBezTo>
                  <a:cubicBezTo>
                    <a:pt x="10447" y="20990"/>
                    <a:pt x="10576" y="21112"/>
                    <a:pt x="10640" y="21234"/>
                  </a:cubicBezTo>
                  <a:cubicBezTo>
                    <a:pt x="10704" y="21234"/>
                    <a:pt x="10704" y="21234"/>
                    <a:pt x="10704" y="21234"/>
                  </a:cubicBezTo>
                  <a:cubicBezTo>
                    <a:pt x="10832" y="21356"/>
                    <a:pt x="10960" y="21478"/>
                    <a:pt x="11088" y="21478"/>
                  </a:cubicBezTo>
                  <a:cubicBezTo>
                    <a:pt x="11153" y="21478"/>
                    <a:pt x="11217" y="21478"/>
                    <a:pt x="11281" y="21478"/>
                  </a:cubicBezTo>
                  <a:cubicBezTo>
                    <a:pt x="11473" y="21356"/>
                    <a:pt x="11601" y="21112"/>
                    <a:pt x="11729" y="20990"/>
                  </a:cubicBezTo>
                  <a:cubicBezTo>
                    <a:pt x="11922" y="20746"/>
                    <a:pt x="12114" y="20502"/>
                    <a:pt x="12306" y="20380"/>
                  </a:cubicBezTo>
                  <a:cubicBezTo>
                    <a:pt x="12370" y="20380"/>
                    <a:pt x="12370" y="20380"/>
                    <a:pt x="12434" y="20380"/>
                  </a:cubicBezTo>
                  <a:cubicBezTo>
                    <a:pt x="12499" y="20380"/>
                    <a:pt x="12563" y="20380"/>
                    <a:pt x="12691" y="20502"/>
                  </a:cubicBezTo>
                  <a:cubicBezTo>
                    <a:pt x="12755" y="20502"/>
                    <a:pt x="12755" y="20502"/>
                    <a:pt x="12755" y="20502"/>
                  </a:cubicBezTo>
                  <a:cubicBezTo>
                    <a:pt x="12819" y="20502"/>
                    <a:pt x="12819" y="20502"/>
                    <a:pt x="12883" y="20502"/>
                  </a:cubicBezTo>
                  <a:cubicBezTo>
                    <a:pt x="12947" y="20502"/>
                    <a:pt x="13075" y="20502"/>
                    <a:pt x="13139" y="20502"/>
                  </a:cubicBezTo>
                  <a:cubicBezTo>
                    <a:pt x="13204" y="20380"/>
                    <a:pt x="13268" y="20380"/>
                    <a:pt x="13332" y="20380"/>
                  </a:cubicBezTo>
                  <a:lnTo>
                    <a:pt x="13332" y="20380"/>
                  </a:lnTo>
                  <a:cubicBezTo>
                    <a:pt x="13460" y="20380"/>
                    <a:pt x="13588" y="20502"/>
                    <a:pt x="13780" y="20624"/>
                  </a:cubicBezTo>
                  <a:cubicBezTo>
                    <a:pt x="13909" y="20624"/>
                    <a:pt x="14037" y="20746"/>
                    <a:pt x="14229" y="20746"/>
                  </a:cubicBezTo>
                  <a:lnTo>
                    <a:pt x="14293" y="20746"/>
                  </a:lnTo>
                  <a:cubicBezTo>
                    <a:pt x="14421" y="20746"/>
                    <a:pt x="14485" y="20746"/>
                    <a:pt x="14614" y="20746"/>
                  </a:cubicBezTo>
                  <a:cubicBezTo>
                    <a:pt x="14678" y="20624"/>
                    <a:pt x="14806" y="20624"/>
                    <a:pt x="14934" y="20624"/>
                  </a:cubicBezTo>
                  <a:cubicBezTo>
                    <a:pt x="14998" y="20624"/>
                    <a:pt x="14998" y="20624"/>
                    <a:pt x="15062" y="20624"/>
                  </a:cubicBezTo>
                  <a:cubicBezTo>
                    <a:pt x="15126" y="20624"/>
                    <a:pt x="15126" y="20624"/>
                    <a:pt x="15126" y="20624"/>
                  </a:cubicBezTo>
                  <a:cubicBezTo>
                    <a:pt x="15255" y="20624"/>
                    <a:pt x="15383" y="20746"/>
                    <a:pt x="15447" y="20746"/>
                  </a:cubicBezTo>
                  <a:cubicBezTo>
                    <a:pt x="15447" y="20868"/>
                    <a:pt x="15447" y="20990"/>
                    <a:pt x="15447" y="21112"/>
                  </a:cubicBezTo>
                  <a:cubicBezTo>
                    <a:pt x="15511" y="21112"/>
                    <a:pt x="15511" y="21234"/>
                    <a:pt x="15511" y="21356"/>
                  </a:cubicBezTo>
                  <a:cubicBezTo>
                    <a:pt x="15511" y="21600"/>
                    <a:pt x="15511" y="21600"/>
                    <a:pt x="15511" y="21600"/>
                  </a:cubicBezTo>
                  <a:cubicBezTo>
                    <a:pt x="15639" y="21600"/>
                    <a:pt x="15639" y="21600"/>
                    <a:pt x="15639" y="21600"/>
                  </a:cubicBezTo>
                  <a:cubicBezTo>
                    <a:pt x="15831" y="21478"/>
                    <a:pt x="16088" y="21356"/>
                    <a:pt x="16408" y="20990"/>
                  </a:cubicBezTo>
                  <a:cubicBezTo>
                    <a:pt x="16472" y="20990"/>
                    <a:pt x="16472" y="20990"/>
                    <a:pt x="16536" y="20868"/>
                  </a:cubicBezTo>
                  <a:cubicBezTo>
                    <a:pt x="16601" y="20868"/>
                    <a:pt x="16729" y="20746"/>
                    <a:pt x="16793" y="20624"/>
                  </a:cubicBezTo>
                  <a:cubicBezTo>
                    <a:pt x="17049" y="20136"/>
                    <a:pt x="17242" y="19769"/>
                    <a:pt x="17306" y="19403"/>
                  </a:cubicBezTo>
                  <a:cubicBezTo>
                    <a:pt x="17370" y="19281"/>
                    <a:pt x="17370" y="19281"/>
                    <a:pt x="17370" y="19281"/>
                  </a:cubicBezTo>
                  <a:cubicBezTo>
                    <a:pt x="17434" y="18915"/>
                    <a:pt x="17498" y="18549"/>
                    <a:pt x="17690" y="18427"/>
                  </a:cubicBezTo>
                  <a:cubicBezTo>
                    <a:pt x="17754" y="18427"/>
                    <a:pt x="17754" y="18427"/>
                    <a:pt x="17818" y="18427"/>
                  </a:cubicBezTo>
                  <a:cubicBezTo>
                    <a:pt x="17882" y="18427"/>
                    <a:pt x="17947" y="18427"/>
                    <a:pt x="18011" y="18427"/>
                  </a:cubicBezTo>
                  <a:cubicBezTo>
                    <a:pt x="18075" y="18427"/>
                    <a:pt x="18139" y="18549"/>
                    <a:pt x="18267" y="18549"/>
                  </a:cubicBezTo>
                  <a:cubicBezTo>
                    <a:pt x="18395" y="18549"/>
                    <a:pt x="18523" y="18427"/>
                    <a:pt x="18588" y="18305"/>
                  </a:cubicBezTo>
                  <a:cubicBezTo>
                    <a:pt x="18780" y="18061"/>
                    <a:pt x="18908" y="17817"/>
                    <a:pt x="19036" y="17451"/>
                  </a:cubicBezTo>
                  <a:cubicBezTo>
                    <a:pt x="19357" y="16963"/>
                    <a:pt x="19549" y="16475"/>
                    <a:pt x="19934" y="16353"/>
                  </a:cubicBezTo>
                  <a:cubicBezTo>
                    <a:pt x="20126" y="16231"/>
                    <a:pt x="20254" y="15986"/>
                    <a:pt x="20382" y="15742"/>
                  </a:cubicBezTo>
                  <a:cubicBezTo>
                    <a:pt x="20446" y="15620"/>
                    <a:pt x="20510" y="15498"/>
                    <a:pt x="20574" y="15376"/>
                  </a:cubicBezTo>
                  <a:cubicBezTo>
                    <a:pt x="20767" y="15254"/>
                    <a:pt x="20895" y="15010"/>
                    <a:pt x="21023" y="14644"/>
                  </a:cubicBezTo>
                  <a:cubicBezTo>
                    <a:pt x="21151" y="14522"/>
                    <a:pt x="21215" y="14400"/>
                    <a:pt x="21344" y="14156"/>
                  </a:cubicBezTo>
                  <a:lnTo>
                    <a:pt x="21600" y="13790"/>
                  </a:lnTo>
                  <a:lnTo>
                    <a:pt x="15703" y="9519"/>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9" name="Shape 948"/>
            <p:cNvSpPr/>
            <p:nvPr/>
          </p:nvSpPr>
          <p:spPr>
            <a:xfrm>
              <a:off x="2777064" y="2685421"/>
              <a:ext cx="2527736" cy="2296821"/>
            </a:xfrm>
            <a:custGeom>
              <a:avLst/>
              <a:gdLst/>
              <a:ahLst/>
              <a:cxnLst>
                <a:cxn ang="0">
                  <a:pos x="wd2" y="hd2"/>
                </a:cxn>
                <a:cxn ang="5400000">
                  <a:pos x="wd2" y="hd2"/>
                </a:cxn>
                <a:cxn ang="10800000">
                  <a:pos x="wd2" y="hd2"/>
                </a:cxn>
                <a:cxn ang="16200000">
                  <a:pos x="wd2" y="hd2"/>
                </a:cxn>
              </a:cxnLst>
              <a:rect l="0" t="0" r="r" b="b"/>
              <a:pathLst>
                <a:path w="21600" h="21600" extrusionOk="0">
                  <a:moveTo>
                    <a:pt x="9933" y="4391"/>
                  </a:moveTo>
                  <a:cubicBezTo>
                    <a:pt x="9849" y="4347"/>
                    <a:pt x="9807" y="4347"/>
                    <a:pt x="9764" y="4302"/>
                  </a:cubicBezTo>
                  <a:cubicBezTo>
                    <a:pt x="9680" y="4258"/>
                    <a:pt x="9595" y="4214"/>
                    <a:pt x="9511" y="4214"/>
                  </a:cubicBezTo>
                  <a:lnTo>
                    <a:pt x="9468" y="4214"/>
                  </a:lnTo>
                  <a:cubicBezTo>
                    <a:pt x="9426" y="4214"/>
                    <a:pt x="9384" y="4214"/>
                    <a:pt x="9342" y="4258"/>
                  </a:cubicBezTo>
                  <a:cubicBezTo>
                    <a:pt x="9342" y="4258"/>
                    <a:pt x="9299" y="4258"/>
                    <a:pt x="9257" y="4258"/>
                  </a:cubicBezTo>
                  <a:cubicBezTo>
                    <a:pt x="9215" y="4258"/>
                    <a:pt x="9173" y="4258"/>
                    <a:pt x="9088" y="4080"/>
                  </a:cubicBezTo>
                  <a:cubicBezTo>
                    <a:pt x="9004" y="3947"/>
                    <a:pt x="8961" y="3947"/>
                    <a:pt x="8877" y="3903"/>
                  </a:cubicBezTo>
                  <a:cubicBezTo>
                    <a:pt x="8834" y="3903"/>
                    <a:pt x="8792" y="3859"/>
                    <a:pt x="8750" y="3859"/>
                  </a:cubicBezTo>
                  <a:cubicBezTo>
                    <a:pt x="8665" y="3814"/>
                    <a:pt x="8581" y="3726"/>
                    <a:pt x="8539" y="3637"/>
                  </a:cubicBezTo>
                  <a:cubicBezTo>
                    <a:pt x="8496" y="3593"/>
                    <a:pt x="8454" y="3548"/>
                    <a:pt x="8454" y="3548"/>
                  </a:cubicBezTo>
                  <a:cubicBezTo>
                    <a:pt x="8243" y="3326"/>
                    <a:pt x="8074" y="3149"/>
                    <a:pt x="7820" y="3016"/>
                  </a:cubicBezTo>
                  <a:cubicBezTo>
                    <a:pt x="7524" y="2883"/>
                    <a:pt x="7397" y="2572"/>
                    <a:pt x="7440" y="2218"/>
                  </a:cubicBezTo>
                  <a:cubicBezTo>
                    <a:pt x="7440" y="2129"/>
                    <a:pt x="7440" y="2129"/>
                    <a:pt x="7440" y="2129"/>
                  </a:cubicBezTo>
                  <a:cubicBezTo>
                    <a:pt x="7482" y="1996"/>
                    <a:pt x="7482" y="1907"/>
                    <a:pt x="7397" y="1730"/>
                  </a:cubicBezTo>
                  <a:cubicBezTo>
                    <a:pt x="7228" y="1419"/>
                    <a:pt x="7059" y="1064"/>
                    <a:pt x="6975" y="665"/>
                  </a:cubicBezTo>
                  <a:cubicBezTo>
                    <a:pt x="6932" y="532"/>
                    <a:pt x="6848" y="444"/>
                    <a:pt x="6763" y="355"/>
                  </a:cubicBezTo>
                  <a:cubicBezTo>
                    <a:pt x="6721" y="310"/>
                    <a:pt x="6679" y="266"/>
                    <a:pt x="6636" y="222"/>
                  </a:cubicBezTo>
                  <a:lnTo>
                    <a:pt x="6636" y="177"/>
                  </a:lnTo>
                  <a:lnTo>
                    <a:pt x="6636" y="177"/>
                  </a:lnTo>
                  <a:cubicBezTo>
                    <a:pt x="6510" y="0"/>
                    <a:pt x="6510" y="0"/>
                    <a:pt x="6510" y="0"/>
                  </a:cubicBezTo>
                  <a:cubicBezTo>
                    <a:pt x="6467" y="177"/>
                    <a:pt x="6467" y="177"/>
                    <a:pt x="6467" y="177"/>
                  </a:cubicBezTo>
                  <a:cubicBezTo>
                    <a:pt x="6467" y="222"/>
                    <a:pt x="6425" y="266"/>
                    <a:pt x="6425" y="310"/>
                  </a:cubicBezTo>
                  <a:cubicBezTo>
                    <a:pt x="6383" y="355"/>
                    <a:pt x="6383" y="399"/>
                    <a:pt x="6383" y="444"/>
                  </a:cubicBezTo>
                  <a:cubicBezTo>
                    <a:pt x="6383" y="488"/>
                    <a:pt x="6383" y="532"/>
                    <a:pt x="6383" y="577"/>
                  </a:cubicBezTo>
                  <a:cubicBezTo>
                    <a:pt x="6341" y="665"/>
                    <a:pt x="6298" y="754"/>
                    <a:pt x="6256" y="798"/>
                  </a:cubicBezTo>
                  <a:cubicBezTo>
                    <a:pt x="6171" y="931"/>
                    <a:pt x="6129" y="1020"/>
                    <a:pt x="6087" y="1109"/>
                  </a:cubicBezTo>
                  <a:cubicBezTo>
                    <a:pt x="6087" y="1153"/>
                    <a:pt x="6087" y="1153"/>
                    <a:pt x="6087" y="1153"/>
                  </a:cubicBezTo>
                  <a:cubicBezTo>
                    <a:pt x="6087" y="1198"/>
                    <a:pt x="6087" y="1242"/>
                    <a:pt x="6087" y="1286"/>
                  </a:cubicBezTo>
                  <a:cubicBezTo>
                    <a:pt x="6129" y="1331"/>
                    <a:pt x="6129" y="1331"/>
                    <a:pt x="6129" y="1375"/>
                  </a:cubicBezTo>
                  <a:cubicBezTo>
                    <a:pt x="6171" y="1375"/>
                    <a:pt x="6171" y="1419"/>
                    <a:pt x="6171" y="1464"/>
                  </a:cubicBezTo>
                  <a:cubicBezTo>
                    <a:pt x="6171" y="1508"/>
                    <a:pt x="6171" y="1508"/>
                    <a:pt x="6171" y="1552"/>
                  </a:cubicBezTo>
                  <a:cubicBezTo>
                    <a:pt x="6171" y="1597"/>
                    <a:pt x="6171" y="1597"/>
                    <a:pt x="6129" y="1597"/>
                  </a:cubicBezTo>
                  <a:cubicBezTo>
                    <a:pt x="6129" y="1641"/>
                    <a:pt x="6129" y="1685"/>
                    <a:pt x="6171" y="1730"/>
                  </a:cubicBezTo>
                  <a:cubicBezTo>
                    <a:pt x="6171" y="1730"/>
                    <a:pt x="6171" y="1730"/>
                    <a:pt x="6171" y="1774"/>
                  </a:cubicBezTo>
                  <a:cubicBezTo>
                    <a:pt x="6171" y="1907"/>
                    <a:pt x="6129" y="1952"/>
                    <a:pt x="6087" y="2040"/>
                  </a:cubicBezTo>
                  <a:cubicBezTo>
                    <a:pt x="6045" y="2129"/>
                    <a:pt x="6045" y="2173"/>
                    <a:pt x="6002" y="2262"/>
                  </a:cubicBezTo>
                  <a:cubicBezTo>
                    <a:pt x="6002" y="2306"/>
                    <a:pt x="6002" y="2306"/>
                    <a:pt x="6002" y="2351"/>
                  </a:cubicBezTo>
                  <a:cubicBezTo>
                    <a:pt x="6002" y="2395"/>
                    <a:pt x="6002" y="2484"/>
                    <a:pt x="6002" y="2528"/>
                  </a:cubicBezTo>
                  <a:cubicBezTo>
                    <a:pt x="6002" y="2572"/>
                    <a:pt x="6002" y="2661"/>
                    <a:pt x="5960" y="2706"/>
                  </a:cubicBezTo>
                  <a:cubicBezTo>
                    <a:pt x="5960" y="2839"/>
                    <a:pt x="5876" y="2927"/>
                    <a:pt x="5791" y="3016"/>
                  </a:cubicBezTo>
                  <a:cubicBezTo>
                    <a:pt x="85" y="3149"/>
                    <a:pt x="85" y="3149"/>
                    <a:pt x="85" y="3149"/>
                  </a:cubicBezTo>
                  <a:cubicBezTo>
                    <a:pt x="127" y="3238"/>
                    <a:pt x="127" y="3238"/>
                    <a:pt x="127" y="3238"/>
                  </a:cubicBezTo>
                  <a:cubicBezTo>
                    <a:pt x="169" y="3415"/>
                    <a:pt x="127" y="3504"/>
                    <a:pt x="127" y="3637"/>
                  </a:cubicBezTo>
                  <a:cubicBezTo>
                    <a:pt x="85" y="3681"/>
                    <a:pt x="85" y="3770"/>
                    <a:pt x="85" y="3814"/>
                  </a:cubicBezTo>
                  <a:cubicBezTo>
                    <a:pt x="42" y="3859"/>
                    <a:pt x="42" y="3903"/>
                    <a:pt x="42" y="3947"/>
                  </a:cubicBezTo>
                  <a:cubicBezTo>
                    <a:pt x="0" y="4036"/>
                    <a:pt x="0" y="4125"/>
                    <a:pt x="0" y="4258"/>
                  </a:cubicBezTo>
                  <a:cubicBezTo>
                    <a:pt x="0" y="4302"/>
                    <a:pt x="42" y="4391"/>
                    <a:pt x="42" y="4435"/>
                  </a:cubicBezTo>
                  <a:cubicBezTo>
                    <a:pt x="85" y="4524"/>
                    <a:pt x="127" y="4613"/>
                    <a:pt x="127" y="4701"/>
                  </a:cubicBezTo>
                  <a:cubicBezTo>
                    <a:pt x="127" y="4790"/>
                    <a:pt x="127" y="4879"/>
                    <a:pt x="85" y="4968"/>
                  </a:cubicBezTo>
                  <a:cubicBezTo>
                    <a:pt x="85" y="5056"/>
                    <a:pt x="85" y="5145"/>
                    <a:pt x="85" y="5278"/>
                  </a:cubicBezTo>
                  <a:cubicBezTo>
                    <a:pt x="127" y="5367"/>
                    <a:pt x="85" y="5500"/>
                    <a:pt x="85" y="5633"/>
                  </a:cubicBezTo>
                  <a:cubicBezTo>
                    <a:pt x="42" y="5722"/>
                    <a:pt x="42" y="5855"/>
                    <a:pt x="42" y="5943"/>
                  </a:cubicBezTo>
                  <a:cubicBezTo>
                    <a:pt x="85" y="6032"/>
                    <a:pt x="85" y="6121"/>
                    <a:pt x="169" y="6165"/>
                  </a:cubicBezTo>
                  <a:cubicBezTo>
                    <a:pt x="169" y="6209"/>
                    <a:pt x="211" y="6254"/>
                    <a:pt x="211" y="6298"/>
                  </a:cubicBezTo>
                  <a:cubicBezTo>
                    <a:pt x="254" y="6387"/>
                    <a:pt x="296" y="6476"/>
                    <a:pt x="296" y="6609"/>
                  </a:cubicBezTo>
                  <a:cubicBezTo>
                    <a:pt x="254" y="6653"/>
                    <a:pt x="254" y="6697"/>
                    <a:pt x="254" y="6742"/>
                  </a:cubicBezTo>
                  <a:cubicBezTo>
                    <a:pt x="254" y="6830"/>
                    <a:pt x="211" y="6875"/>
                    <a:pt x="211" y="6963"/>
                  </a:cubicBezTo>
                  <a:cubicBezTo>
                    <a:pt x="254" y="7052"/>
                    <a:pt x="254" y="7141"/>
                    <a:pt x="254" y="7274"/>
                  </a:cubicBezTo>
                  <a:cubicBezTo>
                    <a:pt x="254" y="7363"/>
                    <a:pt x="254" y="7363"/>
                    <a:pt x="254" y="7363"/>
                  </a:cubicBezTo>
                  <a:cubicBezTo>
                    <a:pt x="254" y="7540"/>
                    <a:pt x="423" y="7584"/>
                    <a:pt x="550" y="7584"/>
                  </a:cubicBezTo>
                  <a:cubicBezTo>
                    <a:pt x="592" y="7584"/>
                    <a:pt x="592" y="7540"/>
                    <a:pt x="634" y="7540"/>
                  </a:cubicBezTo>
                  <a:cubicBezTo>
                    <a:pt x="803" y="7540"/>
                    <a:pt x="1014" y="7540"/>
                    <a:pt x="1268" y="7540"/>
                  </a:cubicBezTo>
                  <a:cubicBezTo>
                    <a:pt x="1310" y="7540"/>
                    <a:pt x="1395" y="7540"/>
                    <a:pt x="1437" y="7540"/>
                  </a:cubicBezTo>
                  <a:cubicBezTo>
                    <a:pt x="1479" y="7540"/>
                    <a:pt x="1564" y="7540"/>
                    <a:pt x="1606" y="7540"/>
                  </a:cubicBezTo>
                  <a:cubicBezTo>
                    <a:pt x="1649" y="7540"/>
                    <a:pt x="1649" y="7540"/>
                    <a:pt x="1691" y="7540"/>
                  </a:cubicBezTo>
                  <a:cubicBezTo>
                    <a:pt x="1733" y="7540"/>
                    <a:pt x="1775" y="7540"/>
                    <a:pt x="1818" y="7540"/>
                  </a:cubicBezTo>
                  <a:cubicBezTo>
                    <a:pt x="1860" y="7540"/>
                    <a:pt x="1860" y="7540"/>
                    <a:pt x="1860" y="7540"/>
                  </a:cubicBezTo>
                  <a:cubicBezTo>
                    <a:pt x="1902" y="7540"/>
                    <a:pt x="1987" y="7540"/>
                    <a:pt x="2071" y="7540"/>
                  </a:cubicBezTo>
                  <a:lnTo>
                    <a:pt x="2071" y="7540"/>
                  </a:lnTo>
                  <a:cubicBezTo>
                    <a:pt x="2198" y="7540"/>
                    <a:pt x="2240" y="7584"/>
                    <a:pt x="2283" y="7629"/>
                  </a:cubicBezTo>
                  <a:cubicBezTo>
                    <a:pt x="2283" y="7629"/>
                    <a:pt x="2325" y="7673"/>
                    <a:pt x="2367" y="7717"/>
                  </a:cubicBezTo>
                  <a:cubicBezTo>
                    <a:pt x="2409" y="7717"/>
                    <a:pt x="2452" y="7717"/>
                    <a:pt x="2494" y="7717"/>
                  </a:cubicBezTo>
                  <a:cubicBezTo>
                    <a:pt x="2536" y="7717"/>
                    <a:pt x="2578" y="7717"/>
                    <a:pt x="2621" y="7717"/>
                  </a:cubicBezTo>
                  <a:cubicBezTo>
                    <a:pt x="2663" y="7717"/>
                    <a:pt x="2705" y="7717"/>
                    <a:pt x="2748" y="7717"/>
                  </a:cubicBezTo>
                  <a:cubicBezTo>
                    <a:pt x="2790" y="7717"/>
                    <a:pt x="2832" y="7717"/>
                    <a:pt x="2832" y="7717"/>
                  </a:cubicBezTo>
                  <a:cubicBezTo>
                    <a:pt x="2959" y="7717"/>
                    <a:pt x="3128" y="7851"/>
                    <a:pt x="3170" y="7984"/>
                  </a:cubicBezTo>
                  <a:cubicBezTo>
                    <a:pt x="3213" y="8028"/>
                    <a:pt x="3213" y="8028"/>
                    <a:pt x="3213" y="8028"/>
                  </a:cubicBezTo>
                  <a:cubicBezTo>
                    <a:pt x="3255" y="8161"/>
                    <a:pt x="3297" y="8294"/>
                    <a:pt x="3255" y="8383"/>
                  </a:cubicBezTo>
                  <a:cubicBezTo>
                    <a:pt x="3255" y="8471"/>
                    <a:pt x="3170" y="8516"/>
                    <a:pt x="3128" y="8560"/>
                  </a:cubicBezTo>
                  <a:cubicBezTo>
                    <a:pt x="3086" y="8605"/>
                    <a:pt x="3043" y="8649"/>
                    <a:pt x="3001" y="8649"/>
                  </a:cubicBezTo>
                  <a:cubicBezTo>
                    <a:pt x="2917" y="8782"/>
                    <a:pt x="2917" y="8915"/>
                    <a:pt x="2917" y="9048"/>
                  </a:cubicBezTo>
                  <a:cubicBezTo>
                    <a:pt x="2959" y="9137"/>
                    <a:pt x="3001" y="9225"/>
                    <a:pt x="3086" y="9270"/>
                  </a:cubicBezTo>
                  <a:cubicBezTo>
                    <a:pt x="3128" y="9359"/>
                    <a:pt x="3170" y="9403"/>
                    <a:pt x="3213" y="9447"/>
                  </a:cubicBezTo>
                  <a:cubicBezTo>
                    <a:pt x="3255" y="9580"/>
                    <a:pt x="3297" y="9758"/>
                    <a:pt x="3339" y="9891"/>
                  </a:cubicBezTo>
                  <a:cubicBezTo>
                    <a:pt x="3339" y="9935"/>
                    <a:pt x="3339" y="10024"/>
                    <a:pt x="3382" y="10068"/>
                  </a:cubicBezTo>
                  <a:cubicBezTo>
                    <a:pt x="3382" y="10113"/>
                    <a:pt x="3382" y="10157"/>
                    <a:pt x="3424" y="10201"/>
                  </a:cubicBezTo>
                  <a:cubicBezTo>
                    <a:pt x="3424" y="10246"/>
                    <a:pt x="3466" y="10334"/>
                    <a:pt x="3466" y="10423"/>
                  </a:cubicBezTo>
                  <a:cubicBezTo>
                    <a:pt x="3466" y="10467"/>
                    <a:pt x="3424" y="10556"/>
                    <a:pt x="3382" y="10600"/>
                  </a:cubicBezTo>
                  <a:cubicBezTo>
                    <a:pt x="3339" y="10645"/>
                    <a:pt x="3339" y="10689"/>
                    <a:pt x="3297" y="10689"/>
                  </a:cubicBezTo>
                  <a:cubicBezTo>
                    <a:pt x="3297" y="10733"/>
                    <a:pt x="3255" y="10778"/>
                    <a:pt x="3255" y="10867"/>
                  </a:cubicBezTo>
                  <a:cubicBezTo>
                    <a:pt x="3255" y="10911"/>
                    <a:pt x="3213" y="10955"/>
                    <a:pt x="3170" y="11000"/>
                  </a:cubicBezTo>
                  <a:cubicBezTo>
                    <a:pt x="3170" y="11044"/>
                    <a:pt x="3170" y="11088"/>
                    <a:pt x="3128" y="11088"/>
                  </a:cubicBezTo>
                  <a:cubicBezTo>
                    <a:pt x="3086" y="11133"/>
                    <a:pt x="3086" y="11177"/>
                    <a:pt x="3043" y="11266"/>
                  </a:cubicBezTo>
                  <a:lnTo>
                    <a:pt x="3043" y="11266"/>
                  </a:lnTo>
                  <a:cubicBezTo>
                    <a:pt x="3043" y="11399"/>
                    <a:pt x="3043" y="11487"/>
                    <a:pt x="2917" y="11532"/>
                  </a:cubicBezTo>
                  <a:cubicBezTo>
                    <a:pt x="2874" y="11576"/>
                    <a:pt x="2874" y="11576"/>
                    <a:pt x="2874" y="11576"/>
                  </a:cubicBezTo>
                  <a:cubicBezTo>
                    <a:pt x="2790" y="11621"/>
                    <a:pt x="2748" y="11621"/>
                    <a:pt x="2705" y="11754"/>
                  </a:cubicBezTo>
                  <a:cubicBezTo>
                    <a:pt x="2578" y="11975"/>
                    <a:pt x="2494" y="12241"/>
                    <a:pt x="2452" y="12419"/>
                  </a:cubicBezTo>
                  <a:cubicBezTo>
                    <a:pt x="2409" y="12419"/>
                    <a:pt x="2409" y="12463"/>
                    <a:pt x="2367" y="12508"/>
                  </a:cubicBezTo>
                  <a:cubicBezTo>
                    <a:pt x="2325" y="12552"/>
                    <a:pt x="2325" y="12596"/>
                    <a:pt x="2283" y="12596"/>
                  </a:cubicBezTo>
                  <a:cubicBezTo>
                    <a:pt x="2240" y="12596"/>
                    <a:pt x="2240" y="12641"/>
                    <a:pt x="2198" y="12641"/>
                  </a:cubicBezTo>
                  <a:cubicBezTo>
                    <a:pt x="2156" y="12685"/>
                    <a:pt x="2114" y="12685"/>
                    <a:pt x="2071" y="12774"/>
                  </a:cubicBezTo>
                  <a:cubicBezTo>
                    <a:pt x="1987" y="12818"/>
                    <a:pt x="1902" y="12951"/>
                    <a:pt x="1818" y="13040"/>
                  </a:cubicBezTo>
                  <a:cubicBezTo>
                    <a:pt x="1775" y="13129"/>
                    <a:pt x="1775" y="13129"/>
                    <a:pt x="1775" y="13129"/>
                  </a:cubicBezTo>
                  <a:cubicBezTo>
                    <a:pt x="1860" y="13173"/>
                    <a:pt x="1860" y="13173"/>
                    <a:pt x="1860" y="13173"/>
                  </a:cubicBezTo>
                  <a:cubicBezTo>
                    <a:pt x="1944" y="13217"/>
                    <a:pt x="2029" y="13262"/>
                    <a:pt x="2156" y="13350"/>
                  </a:cubicBezTo>
                  <a:cubicBezTo>
                    <a:pt x="2198" y="13395"/>
                    <a:pt x="2283" y="13483"/>
                    <a:pt x="2325" y="13572"/>
                  </a:cubicBezTo>
                  <a:cubicBezTo>
                    <a:pt x="2325" y="13616"/>
                    <a:pt x="2283" y="13705"/>
                    <a:pt x="2283" y="13794"/>
                  </a:cubicBezTo>
                  <a:cubicBezTo>
                    <a:pt x="2240" y="13838"/>
                    <a:pt x="2240" y="13883"/>
                    <a:pt x="2240" y="13927"/>
                  </a:cubicBezTo>
                  <a:cubicBezTo>
                    <a:pt x="2198" y="14104"/>
                    <a:pt x="2283" y="14237"/>
                    <a:pt x="2325" y="14370"/>
                  </a:cubicBezTo>
                  <a:cubicBezTo>
                    <a:pt x="2367" y="14370"/>
                    <a:pt x="2367" y="14415"/>
                    <a:pt x="2367" y="14415"/>
                  </a:cubicBezTo>
                  <a:cubicBezTo>
                    <a:pt x="2409" y="14459"/>
                    <a:pt x="2409" y="14503"/>
                    <a:pt x="2452" y="14548"/>
                  </a:cubicBezTo>
                  <a:cubicBezTo>
                    <a:pt x="2494" y="14681"/>
                    <a:pt x="2536" y="14770"/>
                    <a:pt x="2578" y="14903"/>
                  </a:cubicBezTo>
                  <a:cubicBezTo>
                    <a:pt x="2663" y="15124"/>
                    <a:pt x="2705" y="15435"/>
                    <a:pt x="2663" y="15745"/>
                  </a:cubicBezTo>
                  <a:cubicBezTo>
                    <a:pt x="2621" y="15745"/>
                    <a:pt x="2578" y="15745"/>
                    <a:pt x="2536" y="15745"/>
                  </a:cubicBezTo>
                  <a:cubicBezTo>
                    <a:pt x="2494" y="15745"/>
                    <a:pt x="2452" y="15745"/>
                    <a:pt x="2367" y="15745"/>
                  </a:cubicBezTo>
                  <a:cubicBezTo>
                    <a:pt x="2283" y="15745"/>
                    <a:pt x="2198" y="15745"/>
                    <a:pt x="2114" y="15790"/>
                  </a:cubicBezTo>
                  <a:cubicBezTo>
                    <a:pt x="2071" y="15834"/>
                    <a:pt x="2071" y="15834"/>
                    <a:pt x="2071" y="15834"/>
                  </a:cubicBezTo>
                  <a:cubicBezTo>
                    <a:pt x="2071" y="15923"/>
                    <a:pt x="2071" y="15923"/>
                    <a:pt x="2071" y="15923"/>
                  </a:cubicBezTo>
                  <a:cubicBezTo>
                    <a:pt x="2156" y="16056"/>
                    <a:pt x="2283" y="16145"/>
                    <a:pt x="2367" y="16278"/>
                  </a:cubicBezTo>
                  <a:cubicBezTo>
                    <a:pt x="2409" y="16278"/>
                    <a:pt x="2409" y="16322"/>
                    <a:pt x="2452" y="16322"/>
                  </a:cubicBezTo>
                  <a:cubicBezTo>
                    <a:pt x="2494" y="16366"/>
                    <a:pt x="2494" y="16411"/>
                    <a:pt x="2536" y="16411"/>
                  </a:cubicBezTo>
                  <a:cubicBezTo>
                    <a:pt x="2621" y="16499"/>
                    <a:pt x="2705" y="16544"/>
                    <a:pt x="2705" y="16632"/>
                  </a:cubicBezTo>
                  <a:cubicBezTo>
                    <a:pt x="2748" y="16766"/>
                    <a:pt x="2790" y="16899"/>
                    <a:pt x="2790" y="17032"/>
                  </a:cubicBezTo>
                  <a:cubicBezTo>
                    <a:pt x="2790" y="17120"/>
                    <a:pt x="2790" y="17120"/>
                    <a:pt x="2790" y="17120"/>
                  </a:cubicBezTo>
                  <a:cubicBezTo>
                    <a:pt x="2832" y="17298"/>
                    <a:pt x="2832" y="17475"/>
                    <a:pt x="2832" y="17653"/>
                  </a:cubicBezTo>
                  <a:cubicBezTo>
                    <a:pt x="2832" y="17697"/>
                    <a:pt x="2832" y="17697"/>
                    <a:pt x="2832" y="17741"/>
                  </a:cubicBezTo>
                  <a:cubicBezTo>
                    <a:pt x="2832" y="17919"/>
                    <a:pt x="2790" y="18185"/>
                    <a:pt x="3043" y="18229"/>
                  </a:cubicBezTo>
                  <a:cubicBezTo>
                    <a:pt x="3086" y="18274"/>
                    <a:pt x="3128" y="18274"/>
                    <a:pt x="3170" y="18274"/>
                  </a:cubicBezTo>
                  <a:cubicBezTo>
                    <a:pt x="3170" y="18274"/>
                    <a:pt x="3213" y="18274"/>
                    <a:pt x="3255" y="18274"/>
                  </a:cubicBezTo>
                  <a:cubicBezTo>
                    <a:pt x="3297" y="18274"/>
                    <a:pt x="3297" y="18229"/>
                    <a:pt x="3339" y="18229"/>
                  </a:cubicBezTo>
                  <a:lnTo>
                    <a:pt x="3339" y="18229"/>
                  </a:lnTo>
                  <a:cubicBezTo>
                    <a:pt x="3635" y="18274"/>
                    <a:pt x="3889" y="18274"/>
                    <a:pt x="4185" y="18274"/>
                  </a:cubicBezTo>
                  <a:cubicBezTo>
                    <a:pt x="4481" y="18274"/>
                    <a:pt x="4819" y="18274"/>
                    <a:pt x="5157" y="18274"/>
                  </a:cubicBezTo>
                  <a:cubicBezTo>
                    <a:pt x="5411" y="18318"/>
                    <a:pt x="5706" y="18318"/>
                    <a:pt x="5960" y="18318"/>
                  </a:cubicBezTo>
                  <a:cubicBezTo>
                    <a:pt x="6214" y="18318"/>
                    <a:pt x="6214" y="18318"/>
                    <a:pt x="6214" y="18318"/>
                  </a:cubicBezTo>
                  <a:cubicBezTo>
                    <a:pt x="6214" y="18407"/>
                    <a:pt x="6214" y="18451"/>
                    <a:pt x="6171" y="18540"/>
                  </a:cubicBezTo>
                  <a:cubicBezTo>
                    <a:pt x="6171" y="18628"/>
                    <a:pt x="6171" y="18628"/>
                    <a:pt x="6129" y="18673"/>
                  </a:cubicBezTo>
                  <a:cubicBezTo>
                    <a:pt x="6087" y="18717"/>
                    <a:pt x="6087" y="18717"/>
                    <a:pt x="6087" y="18761"/>
                  </a:cubicBezTo>
                  <a:cubicBezTo>
                    <a:pt x="5833" y="19072"/>
                    <a:pt x="6087" y="19737"/>
                    <a:pt x="6171" y="19959"/>
                  </a:cubicBezTo>
                  <a:cubicBezTo>
                    <a:pt x="6298" y="20225"/>
                    <a:pt x="6510" y="20358"/>
                    <a:pt x="6679" y="20491"/>
                  </a:cubicBezTo>
                  <a:cubicBezTo>
                    <a:pt x="6763" y="20536"/>
                    <a:pt x="6890" y="20580"/>
                    <a:pt x="6975" y="20624"/>
                  </a:cubicBezTo>
                  <a:cubicBezTo>
                    <a:pt x="7059" y="20624"/>
                    <a:pt x="7101" y="20669"/>
                    <a:pt x="7186" y="20669"/>
                  </a:cubicBezTo>
                  <a:cubicBezTo>
                    <a:pt x="7228" y="20713"/>
                    <a:pt x="7270" y="20757"/>
                    <a:pt x="7270" y="20802"/>
                  </a:cubicBezTo>
                  <a:cubicBezTo>
                    <a:pt x="7313" y="20846"/>
                    <a:pt x="7313" y="20846"/>
                    <a:pt x="7313" y="20846"/>
                  </a:cubicBezTo>
                  <a:lnTo>
                    <a:pt x="7313" y="20846"/>
                  </a:lnTo>
                  <a:cubicBezTo>
                    <a:pt x="7355" y="20890"/>
                    <a:pt x="7397" y="20890"/>
                    <a:pt x="7440" y="20890"/>
                  </a:cubicBezTo>
                  <a:cubicBezTo>
                    <a:pt x="7566" y="20935"/>
                    <a:pt x="7651" y="20979"/>
                    <a:pt x="7735" y="21068"/>
                  </a:cubicBezTo>
                  <a:cubicBezTo>
                    <a:pt x="7778" y="21068"/>
                    <a:pt x="7820" y="21112"/>
                    <a:pt x="7862" y="21156"/>
                  </a:cubicBezTo>
                  <a:cubicBezTo>
                    <a:pt x="7905" y="21245"/>
                    <a:pt x="7989" y="21334"/>
                    <a:pt x="8074" y="21334"/>
                  </a:cubicBezTo>
                  <a:cubicBezTo>
                    <a:pt x="8074" y="21334"/>
                    <a:pt x="8116" y="21334"/>
                    <a:pt x="8158" y="21290"/>
                  </a:cubicBezTo>
                  <a:cubicBezTo>
                    <a:pt x="8200" y="21290"/>
                    <a:pt x="8285" y="21290"/>
                    <a:pt x="8369" y="21245"/>
                  </a:cubicBezTo>
                  <a:cubicBezTo>
                    <a:pt x="8496" y="21245"/>
                    <a:pt x="8623" y="21201"/>
                    <a:pt x="8750" y="21112"/>
                  </a:cubicBezTo>
                  <a:cubicBezTo>
                    <a:pt x="8792" y="21068"/>
                    <a:pt x="8834" y="20979"/>
                    <a:pt x="8877" y="20935"/>
                  </a:cubicBezTo>
                  <a:cubicBezTo>
                    <a:pt x="8877" y="20890"/>
                    <a:pt x="8919" y="20890"/>
                    <a:pt x="8919" y="20846"/>
                  </a:cubicBezTo>
                  <a:cubicBezTo>
                    <a:pt x="8961" y="20802"/>
                    <a:pt x="8961" y="20757"/>
                    <a:pt x="9004" y="20713"/>
                  </a:cubicBezTo>
                  <a:cubicBezTo>
                    <a:pt x="8961" y="20669"/>
                    <a:pt x="8961" y="20669"/>
                    <a:pt x="8961" y="20669"/>
                  </a:cubicBezTo>
                  <a:lnTo>
                    <a:pt x="8961" y="20669"/>
                  </a:lnTo>
                  <a:cubicBezTo>
                    <a:pt x="9004" y="20713"/>
                    <a:pt x="9004" y="20713"/>
                    <a:pt x="9004" y="20713"/>
                  </a:cubicBezTo>
                  <a:cubicBezTo>
                    <a:pt x="9046" y="20669"/>
                    <a:pt x="9088" y="20580"/>
                    <a:pt x="9130" y="20536"/>
                  </a:cubicBezTo>
                  <a:cubicBezTo>
                    <a:pt x="9173" y="20491"/>
                    <a:pt x="9173" y="20447"/>
                    <a:pt x="9215" y="20402"/>
                  </a:cubicBezTo>
                  <a:cubicBezTo>
                    <a:pt x="9257" y="20314"/>
                    <a:pt x="9299" y="20225"/>
                    <a:pt x="9342" y="20225"/>
                  </a:cubicBezTo>
                  <a:cubicBezTo>
                    <a:pt x="9384" y="20181"/>
                    <a:pt x="9468" y="20181"/>
                    <a:pt x="9595" y="20136"/>
                  </a:cubicBezTo>
                  <a:cubicBezTo>
                    <a:pt x="9638" y="20136"/>
                    <a:pt x="9680" y="20136"/>
                    <a:pt x="9680" y="20136"/>
                  </a:cubicBezTo>
                  <a:cubicBezTo>
                    <a:pt x="9722" y="20136"/>
                    <a:pt x="9722" y="20136"/>
                    <a:pt x="9764" y="20136"/>
                  </a:cubicBezTo>
                  <a:cubicBezTo>
                    <a:pt x="9764" y="20136"/>
                    <a:pt x="9807" y="20136"/>
                    <a:pt x="9849" y="20136"/>
                  </a:cubicBezTo>
                  <a:lnTo>
                    <a:pt x="9891" y="20136"/>
                  </a:lnTo>
                  <a:cubicBezTo>
                    <a:pt x="9933" y="20136"/>
                    <a:pt x="9976" y="20136"/>
                    <a:pt x="10018" y="20136"/>
                  </a:cubicBezTo>
                  <a:cubicBezTo>
                    <a:pt x="10103" y="20092"/>
                    <a:pt x="10145" y="20048"/>
                    <a:pt x="10229" y="20003"/>
                  </a:cubicBezTo>
                  <a:cubicBezTo>
                    <a:pt x="10272" y="19915"/>
                    <a:pt x="10356" y="19870"/>
                    <a:pt x="10483" y="19870"/>
                  </a:cubicBezTo>
                  <a:lnTo>
                    <a:pt x="10483" y="19870"/>
                  </a:lnTo>
                  <a:cubicBezTo>
                    <a:pt x="10610" y="19870"/>
                    <a:pt x="10694" y="19915"/>
                    <a:pt x="10779" y="20003"/>
                  </a:cubicBezTo>
                  <a:cubicBezTo>
                    <a:pt x="10821" y="20048"/>
                    <a:pt x="10906" y="20092"/>
                    <a:pt x="10948" y="20136"/>
                  </a:cubicBezTo>
                  <a:cubicBezTo>
                    <a:pt x="10990" y="20136"/>
                    <a:pt x="10990" y="20136"/>
                    <a:pt x="11032" y="20136"/>
                  </a:cubicBezTo>
                  <a:cubicBezTo>
                    <a:pt x="11117" y="20136"/>
                    <a:pt x="11159" y="20136"/>
                    <a:pt x="11244" y="20225"/>
                  </a:cubicBezTo>
                  <a:cubicBezTo>
                    <a:pt x="11286" y="20225"/>
                    <a:pt x="11328" y="20269"/>
                    <a:pt x="11328" y="20314"/>
                  </a:cubicBezTo>
                  <a:cubicBezTo>
                    <a:pt x="11371" y="20314"/>
                    <a:pt x="11413" y="20358"/>
                    <a:pt x="11497" y="20402"/>
                  </a:cubicBezTo>
                  <a:cubicBezTo>
                    <a:pt x="11582" y="20447"/>
                    <a:pt x="11667" y="20536"/>
                    <a:pt x="11709" y="20580"/>
                  </a:cubicBezTo>
                  <a:cubicBezTo>
                    <a:pt x="11836" y="20669"/>
                    <a:pt x="11962" y="20757"/>
                    <a:pt x="12089" y="20802"/>
                  </a:cubicBezTo>
                  <a:cubicBezTo>
                    <a:pt x="12174" y="20846"/>
                    <a:pt x="12258" y="20890"/>
                    <a:pt x="12343" y="20890"/>
                  </a:cubicBezTo>
                  <a:cubicBezTo>
                    <a:pt x="12596" y="20890"/>
                    <a:pt x="12808" y="20757"/>
                    <a:pt x="12977" y="20669"/>
                  </a:cubicBezTo>
                  <a:cubicBezTo>
                    <a:pt x="12977" y="20669"/>
                    <a:pt x="13019" y="20669"/>
                    <a:pt x="13061" y="20624"/>
                  </a:cubicBezTo>
                  <a:cubicBezTo>
                    <a:pt x="13104" y="20580"/>
                    <a:pt x="13188" y="20536"/>
                    <a:pt x="13273" y="20536"/>
                  </a:cubicBezTo>
                  <a:cubicBezTo>
                    <a:pt x="13315" y="20536"/>
                    <a:pt x="13315" y="20536"/>
                    <a:pt x="13357" y="20536"/>
                  </a:cubicBezTo>
                  <a:cubicBezTo>
                    <a:pt x="13442" y="20580"/>
                    <a:pt x="13526" y="20624"/>
                    <a:pt x="13611" y="20713"/>
                  </a:cubicBezTo>
                  <a:cubicBezTo>
                    <a:pt x="13653" y="20713"/>
                    <a:pt x="13653" y="20757"/>
                    <a:pt x="13695" y="20757"/>
                  </a:cubicBezTo>
                  <a:cubicBezTo>
                    <a:pt x="13780" y="20802"/>
                    <a:pt x="13865" y="20802"/>
                    <a:pt x="13907" y="20802"/>
                  </a:cubicBezTo>
                  <a:cubicBezTo>
                    <a:pt x="14118" y="20802"/>
                    <a:pt x="14330" y="20669"/>
                    <a:pt x="14625" y="20358"/>
                  </a:cubicBezTo>
                  <a:cubicBezTo>
                    <a:pt x="14625" y="20358"/>
                    <a:pt x="14668" y="20314"/>
                    <a:pt x="14710" y="20225"/>
                  </a:cubicBezTo>
                  <a:cubicBezTo>
                    <a:pt x="14795" y="20136"/>
                    <a:pt x="14837" y="20003"/>
                    <a:pt x="14964" y="20003"/>
                  </a:cubicBezTo>
                  <a:lnTo>
                    <a:pt x="15006" y="20003"/>
                  </a:lnTo>
                  <a:cubicBezTo>
                    <a:pt x="15006" y="20048"/>
                    <a:pt x="15048" y="20181"/>
                    <a:pt x="15006" y="20402"/>
                  </a:cubicBezTo>
                  <a:cubicBezTo>
                    <a:pt x="15006" y="20491"/>
                    <a:pt x="14964" y="20536"/>
                    <a:pt x="14921" y="20624"/>
                  </a:cubicBezTo>
                  <a:cubicBezTo>
                    <a:pt x="14921" y="20669"/>
                    <a:pt x="14921" y="20669"/>
                    <a:pt x="14921" y="20669"/>
                  </a:cubicBezTo>
                  <a:cubicBezTo>
                    <a:pt x="14879" y="20757"/>
                    <a:pt x="14795" y="20846"/>
                    <a:pt x="14752" y="20935"/>
                  </a:cubicBezTo>
                  <a:cubicBezTo>
                    <a:pt x="14668" y="21068"/>
                    <a:pt x="14625" y="21156"/>
                    <a:pt x="14541" y="21245"/>
                  </a:cubicBezTo>
                  <a:cubicBezTo>
                    <a:pt x="14541" y="21290"/>
                    <a:pt x="14541" y="21290"/>
                    <a:pt x="14541" y="21290"/>
                  </a:cubicBezTo>
                  <a:cubicBezTo>
                    <a:pt x="14499" y="21423"/>
                    <a:pt x="14499" y="21423"/>
                    <a:pt x="14499" y="21423"/>
                  </a:cubicBezTo>
                  <a:cubicBezTo>
                    <a:pt x="14583" y="21423"/>
                    <a:pt x="14583" y="21423"/>
                    <a:pt x="14583" y="21423"/>
                  </a:cubicBezTo>
                  <a:lnTo>
                    <a:pt x="14583" y="21423"/>
                  </a:lnTo>
                  <a:cubicBezTo>
                    <a:pt x="14625" y="21467"/>
                    <a:pt x="14710" y="21511"/>
                    <a:pt x="14752" y="21556"/>
                  </a:cubicBezTo>
                  <a:cubicBezTo>
                    <a:pt x="14795" y="21600"/>
                    <a:pt x="14795" y="21600"/>
                    <a:pt x="14837" y="21600"/>
                  </a:cubicBezTo>
                  <a:cubicBezTo>
                    <a:pt x="14879" y="21600"/>
                    <a:pt x="14879" y="21556"/>
                    <a:pt x="14921" y="21556"/>
                  </a:cubicBezTo>
                  <a:cubicBezTo>
                    <a:pt x="14964" y="21556"/>
                    <a:pt x="14964" y="21556"/>
                    <a:pt x="15006" y="21556"/>
                  </a:cubicBezTo>
                  <a:lnTo>
                    <a:pt x="15048" y="21556"/>
                  </a:lnTo>
                  <a:cubicBezTo>
                    <a:pt x="15090" y="21556"/>
                    <a:pt x="15090" y="21556"/>
                    <a:pt x="15133" y="21556"/>
                  </a:cubicBezTo>
                  <a:lnTo>
                    <a:pt x="15175" y="21556"/>
                  </a:lnTo>
                  <a:cubicBezTo>
                    <a:pt x="15217" y="21556"/>
                    <a:pt x="15259" y="21600"/>
                    <a:pt x="15259" y="21600"/>
                  </a:cubicBezTo>
                  <a:cubicBezTo>
                    <a:pt x="15344" y="21600"/>
                    <a:pt x="15386" y="21556"/>
                    <a:pt x="15471" y="21556"/>
                  </a:cubicBezTo>
                  <a:cubicBezTo>
                    <a:pt x="15513" y="21511"/>
                    <a:pt x="15598" y="21511"/>
                    <a:pt x="15682" y="21511"/>
                  </a:cubicBezTo>
                  <a:lnTo>
                    <a:pt x="15724" y="21511"/>
                  </a:lnTo>
                  <a:cubicBezTo>
                    <a:pt x="15767" y="21511"/>
                    <a:pt x="15809" y="21511"/>
                    <a:pt x="15851" y="21511"/>
                  </a:cubicBezTo>
                  <a:cubicBezTo>
                    <a:pt x="15978" y="21511"/>
                    <a:pt x="15978" y="21511"/>
                    <a:pt x="15978" y="21511"/>
                  </a:cubicBezTo>
                  <a:cubicBezTo>
                    <a:pt x="15978" y="21378"/>
                    <a:pt x="15978" y="21378"/>
                    <a:pt x="15978" y="21378"/>
                  </a:cubicBezTo>
                  <a:cubicBezTo>
                    <a:pt x="15978" y="21334"/>
                    <a:pt x="15978" y="21290"/>
                    <a:pt x="15978" y="21201"/>
                  </a:cubicBezTo>
                  <a:cubicBezTo>
                    <a:pt x="15936" y="21156"/>
                    <a:pt x="15936" y="21112"/>
                    <a:pt x="15894" y="21068"/>
                  </a:cubicBezTo>
                  <a:cubicBezTo>
                    <a:pt x="15894" y="20979"/>
                    <a:pt x="15851" y="20935"/>
                    <a:pt x="15851" y="20846"/>
                  </a:cubicBezTo>
                  <a:cubicBezTo>
                    <a:pt x="15851" y="20802"/>
                    <a:pt x="15851" y="20757"/>
                    <a:pt x="15851" y="20669"/>
                  </a:cubicBezTo>
                  <a:cubicBezTo>
                    <a:pt x="15809" y="20491"/>
                    <a:pt x="15809" y="20269"/>
                    <a:pt x="15851" y="20048"/>
                  </a:cubicBezTo>
                  <a:cubicBezTo>
                    <a:pt x="15894" y="19959"/>
                    <a:pt x="15978" y="19826"/>
                    <a:pt x="16020" y="19737"/>
                  </a:cubicBezTo>
                  <a:cubicBezTo>
                    <a:pt x="16063" y="19648"/>
                    <a:pt x="16105" y="19604"/>
                    <a:pt x="16147" y="19515"/>
                  </a:cubicBezTo>
                  <a:cubicBezTo>
                    <a:pt x="16189" y="19471"/>
                    <a:pt x="16189" y="19427"/>
                    <a:pt x="16232" y="19382"/>
                  </a:cubicBezTo>
                  <a:cubicBezTo>
                    <a:pt x="16274" y="19294"/>
                    <a:pt x="16401" y="19205"/>
                    <a:pt x="16485" y="19161"/>
                  </a:cubicBezTo>
                  <a:cubicBezTo>
                    <a:pt x="16570" y="19116"/>
                    <a:pt x="16654" y="19072"/>
                    <a:pt x="16697" y="18983"/>
                  </a:cubicBezTo>
                  <a:cubicBezTo>
                    <a:pt x="16866" y="18806"/>
                    <a:pt x="16950" y="18673"/>
                    <a:pt x="16950" y="18451"/>
                  </a:cubicBezTo>
                  <a:cubicBezTo>
                    <a:pt x="16908" y="18185"/>
                    <a:pt x="17119" y="17963"/>
                    <a:pt x="17331" y="17786"/>
                  </a:cubicBezTo>
                  <a:cubicBezTo>
                    <a:pt x="17373" y="17741"/>
                    <a:pt x="17373" y="17741"/>
                    <a:pt x="17415" y="17697"/>
                  </a:cubicBezTo>
                  <a:cubicBezTo>
                    <a:pt x="17458" y="17653"/>
                    <a:pt x="17500" y="17608"/>
                    <a:pt x="17500" y="17564"/>
                  </a:cubicBezTo>
                  <a:cubicBezTo>
                    <a:pt x="17542" y="17520"/>
                    <a:pt x="17584" y="17475"/>
                    <a:pt x="17627" y="17431"/>
                  </a:cubicBezTo>
                  <a:cubicBezTo>
                    <a:pt x="17711" y="17386"/>
                    <a:pt x="17796" y="17342"/>
                    <a:pt x="17923" y="17298"/>
                  </a:cubicBezTo>
                  <a:cubicBezTo>
                    <a:pt x="17965" y="17253"/>
                    <a:pt x="18049" y="17253"/>
                    <a:pt x="18092" y="17253"/>
                  </a:cubicBezTo>
                  <a:cubicBezTo>
                    <a:pt x="18134" y="17253"/>
                    <a:pt x="18218" y="17253"/>
                    <a:pt x="18261" y="17253"/>
                  </a:cubicBezTo>
                  <a:cubicBezTo>
                    <a:pt x="18387" y="17209"/>
                    <a:pt x="18430" y="17032"/>
                    <a:pt x="18514" y="16899"/>
                  </a:cubicBezTo>
                  <a:cubicBezTo>
                    <a:pt x="18514" y="16854"/>
                    <a:pt x="18557" y="16810"/>
                    <a:pt x="18557" y="16766"/>
                  </a:cubicBezTo>
                  <a:cubicBezTo>
                    <a:pt x="18641" y="16632"/>
                    <a:pt x="18683" y="16455"/>
                    <a:pt x="18726" y="16278"/>
                  </a:cubicBezTo>
                  <a:cubicBezTo>
                    <a:pt x="18768" y="16011"/>
                    <a:pt x="18852" y="15878"/>
                    <a:pt x="19064" y="15745"/>
                  </a:cubicBezTo>
                  <a:cubicBezTo>
                    <a:pt x="19064" y="15701"/>
                    <a:pt x="19064" y="15701"/>
                    <a:pt x="19064" y="15701"/>
                  </a:cubicBezTo>
                  <a:cubicBezTo>
                    <a:pt x="19148" y="15657"/>
                    <a:pt x="19233" y="15612"/>
                    <a:pt x="19317" y="15612"/>
                  </a:cubicBezTo>
                  <a:cubicBezTo>
                    <a:pt x="19360" y="15612"/>
                    <a:pt x="19360" y="15612"/>
                    <a:pt x="19360" y="15612"/>
                  </a:cubicBezTo>
                  <a:lnTo>
                    <a:pt x="19444" y="15612"/>
                  </a:lnTo>
                  <a:cubicBezTo>
                    <a:pt x="19486" y="15612"/>
                    <a:pt x="19571" y="15612"/>
                    <a:pt x="19613" y="15568"/>
                  </a:cubicBezTo>
                  <a:cubicBezTo>
                    <a:pt x="19740" y="15435"/>
                    <a:pt x="19825" y="15302"/>
                    <a:pt x="19867" y="15124"/>
                  </a:cubicBezTo>
                  <a:cubicBezTo>
                    <a:pt x="19909" y="15080"/>
                    <a:pt x="19951" y="15036"/>
                    <a:pt x="19951" y="14947"/>
                  </a:cubicBezTo>
                  <a:cubicBezTo>
                    <a:pt x="20036" y="14858"/>
                    <a:pt x="20078" y="14725"/>
                    <a:pt x="20078" y="14592"/>
                  </a:cubicBezTo>
                  <a:cubicBezTo>
                    <a:pt x="20078" y="14503"/>
                    <a:pt x="20078" y="14459"/>
                    <a:pt x="20078" y="14415"/>
                  </a:cubicBezTo>
                  <a:cubicBezTo>
                    <a:pt x="20078" y="14237"/>
                    <a:pt x="20036" y="14104"/>
                    <a:pt x="20121" y="13971"/>
                  </a:cubicBezTo>
                  <a:cubicBezTo>
                    <a:pt x="20163" y="13927"/>
                    <a:pt x="20163" y="13883"/>
                    <a:pt x="20205" y="13838"/>
                  </a:cubicBezTo>
                  <a:cubicBezTo>
                    <a:pt x="20247" y="13838"/>
                    <a:pt x="20290" y="13794"/>
                    <a:pt x="20290" y="13749"/>
                  </a:cubicBezTo>
                  <a:cubicBezTo>
                    <a:pt x="20332" y="13705"/>
                    <a:pt x="20332" y="13572"/>
                    <a:pt x="20290" y="13483"/>
                  </a:cubicBezTo>
                  <a:cubicBezTo>
                    <a:pt x="20290" y="13439"/>
                    <a:pt x="20290" y="13350"/>
                    <a:pt x="20290" y="13306"/>
                  </a:cubicBezTo>
                  <a:cubicBezTo>
                    <a:pt x="20332" y="13129"/>
                    <a:pt x="20374" y="12995"/>
                    <a:pt x="20459" y="12862"/>
                  </a:cubicBezTo>
                  <a:cubicBezTo>
                    <a:pt x="20459" y="12818"/>
                    <a:pt x="20501" y="12774"/>
                    <a:pt x="20501" y="12729"/>
                  </a:cubicBezTo>
                  <a:cubicBezTo>
                    <a:pt x="20501" y="12685"/>
                    <a:pt x="20543" y="12641"/>
                    <a:pt x="20586" y="12596"/>
                  </a:cubicBezTo>
                  <a:cubicBezTo>
                    <a:pt x="20586" y="12596"/>
                    <a:pt x="20628" y="12552"/>
                    <a:pt x="20628" y="12508"/>
                  </a:cubicBezTo>
                  <a:cubicBezTo>
                    <a:pt x="20670" y="12508"/>
                    <a:pt x="20712" y="12463"/>
                    <a:pt x="20712" y="12419"/>
                  </a:cubicBezTo>
                  <a:cubicBezTo>
                    <a:pt x="20797" y="12241"/>
                    <a:pt x="20839" y="12020"/>
                    <a:pt x="20839" y="11842"/>
                  </a:cubicBezTo>
                  <a:lnTo>
                    <a:pt x="20839" y="11798"/>
                  </a:lnTo>
                  <a:cubicBezTo>
                    <a:pt x="20839" y="11709"/>
                    <a:pt x="20839" y="11665"/>
                    <a:pt x="20881" y="11576"/>
                  </a:cubicBezTo>
                  <a:cubicBezTo>
                    <a:pt x="20924" y="11576"/>
                    <a:pt x="20924" y="11532"/>
                    <a:pt x="20966" y="11532"/>
                  </a:cubicBezTo>
                  <a:cubicBezTo>
                    <a:pt x="20966" y="11487"/>
                    <a:pt x="21008" y="11443"/>
                    <a:pt x="21050" y="11399"/>
                  </a:cubicBezTo>
                  <a:cubicBezTo>
                    <a:pt x="21093" y="11266"/>
                    <a:pt x="21050" y="11221"/>
                    <a:pt x="20924" y="11133"/>
                  </a:cubicBezTo>
                  <a:cubicBezTo>
                    <a:pt x="20839" y="11044"/>
                    <a:pt x="20755" y="10955"/>
                    <a:pt x="20755" y="10822"/>
                  </a:cubicBezTo>
                  <a:cubicBezTo>
                    <a:pt x="20712" y="10733"/>
                    <a:pt x="20712" y="10600"/>
                    <a:pt x="20755" y="10512"/>
                  </a:cubicBezTo>
                  <a:cubicBezTo>
                    <a:pt x="20755" y="10423"/>
                    <a:pt x="20797" y="10334"/>
                    <a:pt x="20755" y="10201"/>
                  </a:cubicBezTo>
                  <a:cubicBezTo>
                    <a:pt x="20755" y="10157"/>
                    <a:pt x="20755" y="10068"/>
                    <a:pt x="20755" y="10024"/>
                  </a:cubicBezTo>
                  <a:cubicBezTo>
                    <a:pt x="20712" y="9891"/>
                    <a:pt x="20670" y="9758"/>
                    <a:pt x="20670" y="9625"/>
                  </a:cubicBezTo>
                  <a:cubicBezTo>
                    <a:pt x="20712" y="9580"/>
                    <a:pt x="20712" y="9536"/>
                    <a:pt x="20712" y="9492"/>
                  </a:cubicBezTo>
                  <a:cubicBezTo>
                    <a:pt x="20712" y="9447"/>
                    <a:pt x="20712" y="9403"/>
                    <a:pt x="20712" y="9359"/>
                  </a:cubicBezTo>
                  <a:cubicBezTo>
                    <a:pt x="20712" y="9270"/>
                    <a:pt x="20712" y="9225"/>
                    <a:pt x="20712" y="9181"/>
                  </a:cubicBezTo>
                  <a:cubicBezTo>
                    <a:pt x="20670" y="9137"/>
                    <a:pt x="20670" y="9092"/>
                    <a:pt x="20670" y="9048"/>
                  </a:cubicBezTo>
                  <a:cubicBezTo>
                    <a:pt x="20670" y="9004"/>
                    <a:pt x="20670" y="8959"/>
                    <a:pt x="20670" y="8915"/>
                  </a:cubicBezTo>
                  <a:cubicBezTo>
                    <a:pt x="20670" y="8871"/>
                    <a:pt x="20712" y="8826"/>
                    <a:pt x="20712" y="8782"/>
                  </a:cubicBezTo>
                  <a:cubicBezTo>
                    <a:pt x="20670" y="8738"/>
                    <a:pt x="20670" y="8693"/>
                    <a:pt x="20628" y="8649"/>
                  </a:cubicBezTo>
                  <a:cubicBezTo>
                    <a:pt x="20628" y="8605"/>
                    <a:pt x="20628" y="8560"/>
                    <a:pt x="20628" y="8560"/>
                  </a:cubicBezTo>
                  <a:cubicBezTo>
                    <a:pt x="20586" y="8383"/>
                    <a:pt x="20628" y="8250"/>
                    <a:pt x="20670" y="8072"/>
                  </a:cubicBezTo>
                  <a:cubicBezTo>
                    <a:pt x="20670" y="8028"/>
                    <a:pt x="20712" y="8028"/>
                    <a:pt x="20712" y="7984"/>
                  </a:cubicBezTo>
                  <a:cubicBezTo>
                    <a:pt x="20712" y="7939"/>
                    <a:pt x="20755" y="7895"/>
                    <a:pt x="20755" y="7851"/>
                  </a:cubicBezTo>
                  <a:cubicBezTo>
                    <a:pt x="20797" y="7806"/>
                    <a:pt x="20797" y="7762"/>
                    <a:pt x="20797" y="7717"/>
                  </a:cubicBezTo>
                  <a:cubicBezTo>
                    <a:pt x="20839" y="7673"/>
                    <a:pt x="20839" y="7584"/>
                    <a:pt x="20839" y="7540"/>
                  </a:cubicBezTo>
                  <a:cubicBezTo>
                    <a:pt x="20839" y="7496"/>
                    <a:pt x="20839" y="7451"/>
                    <a:pt x="20839" y="7451"/>
                  </a:cubicBezTo>
                  <a:cubicBezTo>
                    <a:pt x="20839" y="7407"/>
                    <a:pt x="20839" y="7363"/>
                    <a:pt x="20839" y="7318"/>
                  </a:cubicBezTo>
                  <a:cubicBezTo>
                    <a:pt x="20839" y="7141"/>
                    <a:pt x="20839" y="7008"/>
                    <a:pt x="20924" y="6875"/>
                  </a:cubicBezTo>
                  <a:cubicBezTo>
                    <a:pt x="20966" y="6786"/>
                    <a:pt x="20966" y="6697"/>
                    <a:pt x="21008" y="6609"/>
                  </a:cubicBezTo>
                  <a:cubicBezTo>
                    <a:pt x="21050" y="6520"/>
                    <a:pt x="21093" y="6387"/>
                    <a:pt x="21177" y="6298"/>
                  </a:cubicBezTo>
                  <a:cubicBezTo>
                    <a:pt x="21262" y="6165"/>
                    <a:pt x="21304" y="6032"/>
                    <a:pt x="21304" y="5899"/>
                  </a:cubicBezTo>
                  <a:cubicBezTo>
                    <a:pt x="21346" y="5810"/>
                    <a:pt x="21346" y="5722"/>
                    <a:pt x="21389" y="5633"/>
                  </a:cubicBezTo>
                  <a:cubicBezTo>
                    <a:pt x="21431" y="5633"/>
                    <a:pt x="21431" y="5589"/>
                    <a:pt x="21431" y="5544"/>
                  </a:cubicBezTo>
                  <a:cubicBezTo>
                    <a:pt x="21473" y="5455"/>
                    <a:pt x="21515" y="5367"/>
                    <a:pt x="21558" y="5278"/>
                  </a:cubicBezTo>
                  <a:cubicBezTo>
                    <a:pt x="21600" y="5145"/>
                    <a:pt x="21600" y="5145"/>
                    <a:pt x="21600" y="5145"/>
                  </a:cubicBezTo>
                  <a:lnTo>
                    <a:pt x="9933" y="439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0" name="Shape 949"/>
            <p:cNvSpPr/>
            <p:nvPr/>
          </p:nvSpPr>
          <p:spPr>
            <a:xfrm>
              <a:off x="1633804" y="2849755"/>
              <a:ext cx="1548670" cy="1227678"/>
            </a:xfrm>
            <a:custGeom>
              <a:avLst/>
              <a:gdLst/>
              <a:ahLst/>
              <a:cxnLst>
                <a:cxn ang="0">
                  <a:pos x="wd2" y="hd2"/>
                </a:cxn>
                <a:cxn ang="5400000">
                  <a:pos x="wd2" y="hd2"/>
                </a:cxn>
                <a:cxn ang="10800000">
                  <a:pos x="wd2" y="hd2"/>
                </a:cxn>
                <a:cxn ang="16200000">
                  <a:pos x="wd2" y="hd2"/>
                </a:cxn>
              </a:cxnLst>
              <a:rect l="0" t="0" r="r" b="b"/>
              <a:pathLst>
                <a:path w="21600" h="21600" extrusionOk="0">
                  <a:moveTo>
                    <a:pt x="21462" y="16200"/>
                  </a:moveTo>
                  <a:cubicBezTo>
                    <a:pt x="21462" y="16117"/>
                    <a:pt x="21393" y="16034"/>
                    <a:pt x="21393" y="15951"/>
                  </a:cubicBezTo>
                  <a:cubicBezTo>
                    <a:pt x="21393" y="15868"/>
                    <a:pt x="21393" y="15702"/>
                    <a:pt x="21324" y="15618"/>
                  </a:cubicBezTo>
                  <a:cubicBezTo>
                    <a:pt x="21324" y="15369"/>
                    <a:pt x="21255" y="15037"/>
                    <a:pt x="21117" y="14788"/>
                  </a:cubicBezTo>
                  <a:cubicBezTo>
                    <a:pt x="21117" y="14705"/>
                    <a:pt x="21048" y="14622"/>
                    <a:pt x="20910" y="14538"/>
                  </a:cubicBezTo>
                  <a:cubicBezTo>
                    <a:pt x="20841" y="14372"/>
                    <a:pt x="20772" y="14206"/>
                    <a:pt x="20703" y="14040"/>
                  </a:cubicBezTo>
                  <a:cubicBezTo>
                    <a:pt x="20634" y="13791"/>
                    <a:pt x="20703" y="13542"/>
                    <a:pt x="20841" y="13292"/>
                  </a:cubicBezTo>
                  <a:cubicBezTo>
                    <a:pt x="20910" y="13209"/>
                    <a:pt x="20910" y="13209"/>
                    <a:pt x="20979" y="13126"/>
                  </a:cubicBezTo>
                  <a:cubicBezTo>
                    <a:pt x="21117" y="13043"/>
                    <a:pt x="21186" y="12877"/>
                    <a:pt x="21255" y="12794"/>
                  </a:cubicBezTo>
                  <a:cubicBezTo>
                    <a:pt x="21255" y="12628"/>
                    <a:pt x="21186" y="12378"/>
                    <a:pt x="21117" y="12129"/>
                  </a:cubicBezTo>
                  <a:cubicBezTo>
                    <a:pt x="21117" y="12046"/>
                    <a:pt x="21117" y="12046"/>
                    <a:pt x="21117" y="12046"/>
                  </a:cubicBezTo>
                  <a:cubicBezTo>
                    <a:pt x="21048" y="11880"/>
                    <a:pt x="20772" y="11631"/>
                    <a:pt x="20565" y="11548"/>
                  </a:cubicBezTo>
                  <a:cubicBezTo>
                    <a:pt x="20565" y="11548"/>
                    <a:pt x="20496" y="11548"/>
                    <a:pt x="20427" y="11548"/>
                  </a:cubicBezTo>
                  <a:cubicBezTo>
                    <a:pt x="20358" y="11548"/>
                    <a:pt x="20289" y="11548"/>
                    <a:pt x="20220" y="11548"/>
                  </a:cubicBezTo>
                  <a:cubicBezTo>
                    <a:pt x="20151" y="11631"/>
                    <a:pt x="20082" y="11631"/>
                    <a:pt x="20013" y="11631"/>
                  </a:cubicBezTo>
                  <a:cubicBezTo>
                    <a:pt x="19944" y="11631"/>
                    <a:pt x="19875" y="11631"/>
                    <a:pt x="19806" y="11548"/>
                  </a:cubicBezTo>
                  <a:cubicBezTo>
                    <a:pt x="19668" y="11465"/>
                    <a:pt x="19668" y="11465"/>
                    <a:pt x="19599" y="11382"/>
                  </a:cubicBezTo>
                  <a:cubicBezTo>
                    <a:pt x="19530" y="11298"/>
                    <a:pt x="19461" y="11215"/>
                    <a:pt x="19323" y="11215"/>
                  </a:cubicBezTo>
                  <a:cubicBezTo>
                    <a:pt x="19185" y="11215"/>
                    <a:pt x="19047" y="11215"/>
                    <a:pt x="18909" y="11215"/>
                  </a:cubicBezTo>
                  <a:cubicBezTo>
                    <a:pt x="18840" y="11298"/>
                    <a:pt x="18771" y="11298"/>
                    <a:pt x="18702" y="11298"/>
                  </a:cubicBezTo>
                  <a:cubicBezTo>
                    <a:pt x="18633" y="11298"/>
                    <a:pt x="18633" y="11298"/>
                    <a:pt x="18564" y="11298"/>
                  </a:cubicBezTo>
                  <a:cubicBezTo>
                    <a:pt x="18495" y="11298"/>
                    <a:pt x="18357" y="11298"/>
                    <a:pt x="18288" y="11298"/>
                  </a:cubicBezTo>
                  <a:cubicBezTo>
                    <a:pt x="18150" y="11215"/>
                    <a:pt x="18081" y="11215"/>
                    <a:pt x="18012" y="11215"/>
                  </a:cubicBezTo>
                  <a:cubicBezTo>
                    <a:pt x="17666" y="11215"/>
                    <a:pt x="17321" y="11298"/>
                    <a:pt x="16976" y="11298"/>
                  </a:cubicBezTo>
                  <a:cubicBezTo>
                    <a:pt x="16976" y="11298"/>
                    <a:pt x="16907" y="11298"/>
                    <a:pt x="16838" y="11298"/>
                  </a:cubicBezTo>
                  <a:cubicBezTo>
                    <a:pt x="16424" y="11298"/>
                    <a:pt x="16355" y="11049"/>
                    <a:pt x="16355" y="10883"/>
                  </a:cubicBezTo>
                  <a:cubicBezTo>
                    <a:pt x="16355" y="10717"/>
                    <a:pt x="16355" y="10717"/>
                    <a:pt x="16355" y="10717"/>
                  </a:cubicBezTo>
                  <a:cubicBezTo>
                    <a:pt x="16355" y="10468"/>
                    <a:pt x="16286" y="10302"/>
                    <a:pt x="16286" y="10135"/>
                  </a:cubicBezTo>
                  <a:cubicBezTo>
                    <a:pt x="16286" y="9969"/>
                    <a:pt x="16286" y="9886"/>
                    <a:pt x="16355" y="9720"/>
                  </a:cubicBezTo>
                  <a:cubicBezTo>
                    <a:pt x="16355" y="9637"/>
                    <a:pt x="16355" y="9554"/>
                    <a:pt x="16355" y="9471"/>
                  </a:cubicBezTo>
                  <a:cubicBezTo>
                    <a:pt x="16355" y="9305"/>
                    <a:pt x="16355" y="9055"/>
                    <a:pt x="16286" y="8889"/>
                  </a:cubicBezTo>
                  <a:cubicBezTo>
                    <a:pt x="16217" y="8806"/>
                    <a:pt x="16217" y="8723"/>
                    <a:pt x="16148" y="8640"/>
                  </a:cubicBezTo>
                  <a:cubicBezTo>
                    <a:pt x="16079" y="8557"/>
                    <a:pt x="16010" y="8474"/>
                    <a:pt x="16010" y="8308"/>
                  </a:cubicBezTo>
                  <a:cubicBezTo>
                    <a:pt x="15941" y="8058"/>
                    <a:pt x="16010" y="7809"/>
                    <a:pt x="16010" y="7643"/>
                  </a:cubicBezTo>
                  <a:cubicBezTo>
                    <a:pt x="16079" y="7394"/>
                    <a:pt x="16079" y="7145"/>
                    <a:pt x="16079" y="6978"/>
                  </a:cubicBezTo>
                  <a:cubicBezTo>
                    <a:pt x="16079" y="6729"/>
                    <a:pt x="16079" y="6563"/>
                    <a:pt x="16079" y="6314"/>
                  </a:cubicBezTo>
                  <a:cubicBezTo>
                    <a:pt x="16079" y="6231"/>
                    <a:pt x="16079" y="6065"/>
                    <a:pt x="16079" y="5898"/>
                  </a:cubicBezTo>
                  <a:cubicBezTo>
                    <a:pt x="16079" y="5732"/>
                    <a:pt x="16079" y="5566"/>
                    <a:pt x="16010" y="5483"/>
                  </a:cubicBezTo>
                  <a:cubicBezTo>
                    <a:pt x="15941" y="5317"/>
                    <a:pt x="15941" y="5151"/>
                    <a:pt x="15941" y="5068"/>
                  </a:cubicBezTo>
                  <a:cubicBezTo>
                    <a:pt x="15872" y="4818"/>
                    <a:pt x="15941" y="4652"/>
                    <a:pt x="16010" y="4403"/>
                  </a:cubicBezTo>
                  <a:cubicBezTo>
                    <a:pt x="16010" y="4403"/>
                    <a:pt x="16010" y="4320"/>
                    <a:pt x="16010" y="4237"/>
                  </a:cubicBezTo>
                  <a:cubicBezTo>
                    <a:pt x="16010" y="4154"/>
                    <a:pt x="16079" y="3988"/>
                    <a:pt x="16079" y="3905"/>
                  </a:cubicBezTo>
                  <a:cubicBezTo>
                    <a:pt x="16148" y="3572"/>
                    <a:pt x="16217" y="3323"/>
                    <a:pt x="16079" y="2991"/>
                  </a:cubicBezTo>
                  <a:cubicBezTo>
                    <a:pt x="16010" y="2908"/>
                    <a:pt x="16010" y="2908"/>
                    <a:pt x="16010" y="2908"/>
                  </a:cubicBezTo>
                  <a:cubicBezTo>
                    <a:pt x="15941" y="2742"/>
                    <a:pt x="15872" y="2575"/>
                    <a:pt x="15665" y="2575"/>
                  </a:cubicBezTo>
                  <a:lnTo>
                    <a:pt x="15665" y="2575"/>
                  </a:lnTo>
                  <a:cubicBezTo>
                    <a:pt x="15527" y="2575"/>
                    <a:pt x="15389" y="2658"/>
                    <a:pt x="15320" y="2742"/>
                  </a:cubicBezTo>
                  <a:cubicBezTo>
                    <a:pt x="15320" y="2825"/>
                    <a:pt x="15251" y="2825"/>
                    <a:pt x="15251" y="2908"/>
                  </a:cubicBezTo>
                  <a:cubicBezTo>
                    <a:pt x="15113" y="2991"/>
                    <a:pt x="14975" y="3074"/>
                    <a:pt x="14837" y="3074"/>
                  </a:cubicBezTo>
                  <a:cubicBezTo>
                    <a:pt x="14768" y="3074"/>
                    <a:pt x="14768" y="3074"/>
                    <a:pt x="14768" y="3074"/>
                  </a:cubicBezTo>
                  <a:cubicBezTo>
                    <a:pt x="14561" y="3074"/>
                    <a:pt x="14423" y="2908"/>
                    <a:pt x="14285" y="2742"/>
                  </a:cubicBezTo>
                  <a:cubicBezTo>
                    <a:pt x="14285" y="2658"/>
                    <a:pt x="14285" y="2658"/>
                    <a:pt x="14216" y="2575"/>
                  </a:cubicBezTo>
                  <a:cubicBezTo>
                    <a:pt x="14147" y="2409"/>
                    <a:pt x="14078" y="2326"/>
                    <a:pt x="13940" y="2243"/>
                  </a:cubicBezTo>
                  <a:cubicBezTo>
                    <a:pt x="13940" y="2160"/>
                    <a:pt x="13871" y="2160"/>
                    <a:pt x="13802" y="2077"/>
                  </a:cubicBezTo>
                  <a:cubicBezTo>
                    <a:pt x="13733" y="2077"/>
                    <a:pt x="13664" y="1994"/>
                    <a:pt x="13595" y="1911"/>
                  </a:cubicBezTo>
                  <a:cubicBezTo>
                    <a:pt x="13526" y="1828"/>
                    <a:pt x="13526" y="1745"/>
                    <a:pt x="13526" y="1662"/>
                  </a:cubicBezTo>
                  <a:cubicBezTo>
                    <a:pt x="13457" y="1578"/>
                    <a:pt x="13457" y="1495"/>
                    <a:pt x="13388" y="1412"/>
                  </a:cubicBezTo>
                  <a:lnTo>
                    <a:pt x="13388" y="1412"/>
                  </a:lnTo>
                  <a:cubicBezTo>
                    <a:pt x="13319" y="1412"/>
                    <a:pt x="13319" y="1412"/>
                    <a:pt x="13319" y="1412"/>
                  </a:cubicBezTo>
                  <a:cubicBezTo>
                    <a:pt x="13319" y="1329"/>
                    <a:pt x="13181" y="1329"/>
                    <a:pt x="13112" y="1329"/>
                  </a:cubicBezTo>
                  <a:cubicBezTo>
                    <a:pt x="13043" y="1246"/>
                    <a:pt x="13043" y="1246"/>
                    <a:pt x="13043" y="1246"/>
                  </a:cubicBezTo>
                  <a:lnTo>
                    <a:pt x="13043" y="1246"/>
                  </a:lnTo>
                  <a:cubicBezTo>
                    <a:pt x="12974" y="1080"/>
                    <a:pt x="12836" y="914"/>
                    <a:pt x="12698" y="748"/>
                  </a:cubicBezTo>
                  <a:cubicBezTo>
                    <a:pt x="12698" y="665"/>
                    <a:pt x="12560" y="582"/>
                    <a:pt x="12560" y="498"/>
                  </a:cubicBezTo>
                  <a:cubicBezTo>
                    <a:pt x="12284" y="83"/>
                    <a:pt x="11870" y="83"/>
                    <a:pt x="11525" y="83"/>
                  </a:cubicBezTo>
                  <a:cubicBezTo>
                    <a:pt x="11387" y="83"/>
                    <a:pt x="11318" y="83"/>
                    <a:pt x="11249" y="83"/>
                  </a:cubicBezTo>
                  <a:cubicBezTo>
                    <a:pt x="11111" y="83"/>
                    <a:pt x="11111" y="83"/>
                    <a:pt x="11111" y="83"/>
                  </a:cubicBezTo>
                  <a:cubicBezTo>
                    <a:pt x="11042" y="83"/>
                    <a:pt x="10904" y="83"/>
                    <a:pt x="10835" y="83"/>
                  </a:cubicBezTo>
                  <a:cubicBezTo>
                    <a:pt x="10696" y="0"/>
                    <a:pt x="10627" y="0"/>
                    <a:pt x="10489" y="0"/>
                  </a:cubicBezTo>
                  <a:cubicBezTo>
                    <a:pt x="10420" y="0"/>
                    <a:pt x="10351" y="0"/>
                    <a:pt x="10282" y="83"/>
                  </a:cubicBezTo>
                  <a:cubicBezTo>
                    <a:pt x="10213" y="83"/>
                    <a:pt x="10213" y="83"/>
                    <a:pt x="10213" y="83"/>
                  </a:cubicBezTo>
                  <a:cubicBezTo>
                    <a:pt x="10144" y="83"/>
                    <a:pt x="9937" y="83"/>
                    <a:pt x="9868" y="166"/>
                  </a:cubicBezTo>
                  <a:cubicBezTo>
                    <a:pt x="9730" y="249"/>
                    <a:pt x="9730" y="332"/>
                    <a:pt x="9730" y="498"/>
                  </a:cubicBezTo>
                  <a:lnTo>
                    <a:pt x="9661" y="582"/>
                  </a:lnTo>
                  <a:cubicBezTo>
                    <a:pt x="9661" y="831"/>
                    <a:pt x="9592" y="914"/>
                    <a:pt x="9454" y="914"/>
                  </a:cubicBezTo>
                  <a:cubicBezTo>
                    <a:pt x="9454" y="997"/>
                    <a:pt x="9385" y="997"/>
                    <a:pt x="9385" y="997"/>
                  </a:cubicBezTo>
                  <a:cubicBezTo>
                    <a:pt x="9316" y="997"/>
                    <a:pt x="9247" y="997"/>
                    <a:pt x="9178" y="1080"/>
                  </a:cubicBezTo>
                  <a:lnTo>
                    <a:pt x="9109" y="1163"/>
                  </a:lnTo>
                  <a:cubicBezTo>
                    <a:pt x="9109" y="1246"/>
                    <a:pt x="9040" y="1329"/>
                    <a:pt x="9040" y="1329"/>
                  </a:cubicBezTo>
                  <a:cubicBezTo>
                    <a:pt x="8971" y="1412"/>
                    <a:pt x="8902" y="1412"/>
                    <a:pt x="8764" y="1495"/>
                  </a:cubicBezTo>
                  <a:cubicBezTo>
                    <a:pt x="8626" y="1578"/>
                    <a:pt x="8557" y="1578"/>
                    <a:pt x="8488" y="1745"/>
                  </a:cubicBezTo>
                  <a:cubicBezTo>
                    <a:pt x="8488" y="1828"/>
                    <a:pt x="8488" y="1994"/>
                    <a:pt x="8557" y="2077"/>
                  </a:cubicBezTo>
                  <a:cubicBezTo>
                    <a:pt x="8626" y="2243"/>
                    <a:pt x="8695" y="2326"/>
                    <a:pt x="8626" y="2492"/>
                  </a:cubicBezTo>
                  <a:cubicBezTo>
                    <a:pt x="8557" y="2742"/>
                    <a:pt x="8488" y="2742"/>
                    <a:pt x="8350" y="2825"/>
                  </a:cubicBezTo>
                  <a:cubicBezTo>
                    <a:pt x="8350" y="2825"/>
                    <a:pt x="8281" y="2825"/>
                    <a:pt x="8281" y="2908"/>
                  </a:cubicBezTo>
                  <a:cubicBezTo>
                    <a:pt x="8143" y="2908"/>
                    <a:pt x="8143" y="2908"/>
                    <a:pt x="8143" y="2908"/>
                  </a:cubicBezTo>
                  <a:cubicBezTo>
                    <a:pt x="8212" y="3074"/>
                    <a:pt x="8212" y="3074"/>
                    <a:pt x="8212" y="3074"/>
                  </a:cubicBezTo>
                  <a:cubicBezTo>
                    <a:pt x="8212" y="3323"/>
                    <a:pt x="8212" y="3572"/>
                    <a:pt x="8143" y="3655"/>
                  </a:cubicBezTo>
                  <a:cubicBezTo>
                    <a:pt x="8074" y="3738"/>
                    <a:pt x="8005" y="3822"/>
                    <a:pt x="7867" y="3822"/>
                  </a:cubicBezTo>
                  <a:cubicBezTo>
                    <a:pt x="7798" y="3822"/>
                    <a:pt x="7798" y="3822"/>
                    <a:pt x="7729" y="3822"/>
                  </a:cubicBezTo>
                  <a:cubicBezTo>
                    <a:pt x="7660" y="3822"/>
                    <a:pt x="7660" y="3822"/>
                    <a:pt x="7591" y="3822"/>
                  </a:cubicBezTo>
                  <a:lnTo>
                    <a:pt x="7591" y="3822"/>
                  </a:lnTo>
                  <a:cubicBezTo>
                    <a:pt x="7522" y="3822"/>
                    <a:pt x="7453" y="3822"/>
                    <a:pt x="7453" y="3822"/>
                  </a:cubicBezTo>
                  <a:cubicBezTo>
                    <a:pt x="7384" y="3905"/>
                    <a:pt x="7315" y="3905"/>
                    <a:pt x="7315" y="3905"/>
                  </a:cubicBezTo>
                  <a:lnTo>
                    <a:pt x="7246" y="3905"/>
                  </a:lnTo>
                  <a:cubicBezTo>
                    <a:pt x="7177" y="3905"/>
                    <a:pt x="7177" y="3905"/>
                    <a:pt x="7177" y="3905"/>
                  </a:cubicBezTo>
                  <a:cubicBezTo>
                    <a:pt x="7108" y="3905"/>
                    <a:pt x="7108" y="3905"/>
                    <a:pt x="7039" y="3905"/>
                  </a:cubicBezTo>
                  <a:cubicBezTo>
                    <a:pt x="7039" y="3905"/>
                    <a:pt x="7039" y="3905"/>
                    <a:pt x="6970" y="3905"/>
                  </a:cubicBezTo>
                  <a:cubicBezTo>
                    <a:pt x="6901" y="3905"/>
                    <a:pt x="6832" y="3988"/>
                    <a:pt x="6763" y="4071"/>
                  </a:cubicBezTo>
                  <a:cubicBezTo>
                    <a:pt x="6694" y="4154"/>
                    <a:pt x="6625" y="4237"/>
                    <a:pt x="6487" y="4237"/>
                  </a:cubicBezTo>
                  <a:cubicBezTo>
                    <a:pt x="6487" y="4237"/>
                    <a:pt x="6487" y="4237"/>
                    <a:pt x="6418" y="4237"/>
                  </a:cubicBezTo>
                  <a:cubicBezTo>
                    <a:pt x="6418" y="4154"/>
                    <a:pt x="6418" y="4154"/>
                    <a:pt x="6418" y="4154"/>
                  </a:cubicBezTo>
                  <a:cubicBezTo>
                    <a:pt x="6280" y="4154"/>
                    <a:pt x="6280" y="4154"/>
                    <a:pt x="6280" y="4154"/>
                  </a:cubicBezTo>
                  <a:cubicBezTo>
                    <a:pt x="6280" y="4154"/>
                    <a:pt x="6211" y="4154"/>
                    <a:pt x="6142" y="4154"/>
                  </a:cubicBezTo>
                  <a:cubicBezTo>
                    <a:pt x="6142" y="4071"/>
                    <a:pt x="6142" y="4071"/>
                    <a:pt x="6142" y="4071"/>
                  </a:cubicBezTo>
                  <a:cubicBezTo>
                    <a:pt x="6073" y="4071"/>
                    <a:pt x="6073" y="4071"/>
                    <a:pt x="6073" y="4071"/>
                  </a:cubicBezTo>
                  <a:cubicBezTo>
                    <a:pt x="5797" y="4154"/>
                    <a:pt x="5797" y="4403"/>
                    <a:pt x="5728" y="4652"/>
                  </a:cubicBezTo>
                  <a:cubicBezTo>
                    <a:pt x="5728" y="4735"/>
                    <a:pt x="5728" y="4818"/>
                    <a:pt x="5659" y="4902"/>
                  </a:cubicBezTo>
                  <a:cubicBezTo>
                    <a:pt x="5659" y="4985"/>
                    <a:pt x="5659" y="4985"/>
                    <a:pt x="5659" y="4985"/>
                  </a:cubicBezTo>
                  <a:cubicBezTo>
                    <a:pt x="5590" y="5151"/>
                    <a:pt x="5590" y="5234"/>
                    <a:pt x="5452" y="5317"/>
                  </a:cubicBezTo>
                  <a:cubicBezTo>
                    <a:pt x="5383" y="5400"/>
                    <a:pt x="5383" y="5400"/>
                    <a:pt x="5314" y="5483"/>
                  </a:cubicBezTo>
                  <a:cubicBezTo>
                    <a:pt x="5245" y="5649"/>
                    <a:pt x="5107" y="5732"/>
                    <a:pt x="5038" y="5732"/>
                  </a:cubicBezTo>
                  <a:lnTo>
                    <a:pt x="5038" y="5732"/>
                  </a:lnTo>
                  <a:cubicBezTo>
                    <a:pt x="4900" y="5732"/>
                    <a:pt x="4831" y="5649"/>
                    <a:pt x="4831" y="5483"/>
                  </a:cubicBezTo>
                  <a:cubicBezTo>
                    <a:pt x="4762" y="5400"/>
                    <a:pt x="4762" y="5400"/>
                    <a:pt x="4762" y="5400"/>
                  </a:cubicBezTo>
                  <a:cubicBezTo>
                    <a:pt x="4693" y="5151"/>
                    <a:pt x="4693" y="5151"/>
                    <a:pt x="4693" y="5151"/>
                  </a:cubicBezTo>
                  <a:cubicBezTo>
                    <a:pt x="4555" y="5317"/>
                    <a:pt x="4555" y="5317"/>
                    <a:pt x="4555" y="5317"/>
                  </a:cubicBezTo>
                  <a:cubicBezTo>
                    <a:pt x="4555" y="5317"/>
                    <a:pt x="4555" y="5317"/>
                    <a:pt x="4486" y="5317"/>
                  </a:cubicBezTo>
                  <a:cubicBezTo>
                    <a:pt x="4348" y="5400"/>
                    <a:pt x="4279" y="5483"/>
                    <a:pt x="4210" y="5566"/>
                  </a:cubicBezTo>
                  <a:cubicBezTo>
                    <a:pt x="4141" y="5649"/>
                    <a:pt x="4141" y="5649"/>
                    <a:pt x="4141" y="5732"/>
                  </a:cubicBezTo>
                  <a:cubicBezTo>
                    <a:pt x="4072" y="5815"/>
                    <a:pt x="4003" y="5898"/>
                    <a:pt x="3934" y="5898"/>
                  </a:cubicBezTo>
                  <a:lnTo>
                    <a:pt x="3865" y="5898"/>
                  </a:lnTo>
                  <a:cubicBezTo>
                    <a:pt x="3865" y="5898"/>
                    <a:pt x="3865" y="5815"/>
                    <a:pt x="3796" y="5815"/>
                  </a:cubicBezTo>
                  <a:cubicBezTo>
                    <a:pt x="3727" y="5649"/>
                    <a:pt x="3727" y="5649"/>
                    <a:pt x="3727" y="5649"/>
                  </a:cubicBezTo>
                  <a:cubicBezTo>
                    <a:pt x="3588" y="5898"/>
                    <a:pt x="3588" y="5898"/>
                    <a:pt x="3588" y="5898"/>
                  </a:cubicBezTo>
                  <a:lnTo>
                    <a:pt x="3588" y="5898"/>
                  </a:lnTo>
                  <a:cubicBezTo>
                    <a:pt x="3519" y="5982"/>
                    <a:pt x="3519" y="5982"/>
                    <a:pt x="3519" y="5982"/>
                  </a:cubicBezTo>
                  <a:cubicBezTo>
                    <a:pt x="3450" y="6065"/>
                    <a:pt x="3312" y="6231"/>
                    <a:pt x="3243" y="6314"/>
                  </a:cubicBezTo>
                  <a:cubicBezTo>
                    <a:pt x="3174" y="6314"/>
                    <a:pt x="3174" y="6314"/>
                    <a:pt x="3105" y="6314"/>
                  </a:cubicBezTo>
                  <a:cubicBezTo>
                    <a:pt x="3036" y="6314"/>
                    <a:pt x="2967" y="6231"/>
                    <a:pt x="2829" y="6148"/>
                  </a:cubicBezTo>
                  <a:lnTo>
                    <a:pt x="2829" y="6148"/>
                  </a:lnTo>
                  <a:cubicBezTo>
                    <a:pt x="2760" y="6065"/>
                    <a:pt x="2760" y="6065"/>
                    <a:pt x="2691" y="5982"/>
                  </a:cubicBezTo>
                  <a:cubicBezTo>
                    <a:pt x="2622" y="5982"/>
                    <a:pt x="2622" y="5982"/>
                    <a:pt x="2622" y="5898"/>
                  </a:cubicBezTo>
                  <a:lnTo>
                    <a:pt x="2622" y="5898"/>
                  </a:lnTo>
                  <a:cubicBezTo>
                    <a:pt x="2553" y="5898"/>
                    <a:pt x="2553" y="5898"/>
                    <a:pt x="2553" y="5898"/>
                  </a:cubicBezTo>
                  <a:cubicBezTo>
                    <a:pt x="2484" y="5815"/>
                    <a:pt x="2415" y="5815"/>
                    <a:pt x="2277" y="5815"/>
                  </a:cubicBezTo>
                  <a:cubicBezTo>
                    <a:pt x="2139" y="5815"/>
                    <a:pt x="2070" y="5815"/>
                    <a:pt x="1932" y="5815"/>
                  </a:cubicBezTo>
                  <a:cubicBezTo>
                    <a:pt x="1863" y="5815"/>
                    <a:pt x="1725" y="5898"/>
                    <a:pt x="1656" y="5898"/>
                  </a:cubicBezTo>
                  <a:cubicBezTo>
                    <a:pt x="1587" y="5898"/>
                    <a:pt x="1587" y="5898"/>
                    <a:pt x="1587" y="5898"/>
                  </a:cubicBezTo>
                  <a:cubicBezTo>
                    <a:pt x="1449" y="5898"/>
                    <a:pt x="1380" y="5898"/>
                    <a:pt x="1242" y="5982"/>
                  </a:cubicBezTo>
                  <a:cubicBezTo>
                    <a:pt x="1104" y="5982"/>
                    <a:pt x="1104" y="6065"/>
                    <a:pt x="1104" y="6148"/>
                  </a:cubicBezTo>
                  <a:cubicBezTo>
                    <a:pt x="1104" y="6231"/>
                    <a:pt x="1035" y="6314"/>
                    <a:pt x="1035" y="6397"/>
                  </a:cubicBezTo>
                  <a:cubicBezTo>
                    <a:pt x="966" y="6480"/>
                    <a:pt x="966" y="6563"/>
                    <a:pt x="897" y="6646"/>
                  </a:cubicBezTo>
                  <a:lnTo>
                    <a:pt x="828" y="6729"/>
                  </a:lnTo>
                  <a:cubicBezTo>
                    <a:pt x="759" y="6895"/>
                    <a:pt x="690" y="6978"/>
                    <a:pt x="552" y="6978"/>
                  </a:cubicBezTo>
                  <a:cubicBezTo>
                    <a:pt x="552" y="6978"/>
                    <a:pt x="552" y="7062"/>
                    <a:pt x="483" y="7062"/>
                  </a:cubicBezTo>
                  <a:cubicBezTo>
                    <a:pt x="345" y="7145"/>
                    <a:pt x="207" y="7394"/>
                    <a:pt x="138" y="7560"/>
                  </a:cubicBezTo>
                  <a:cubicBezTo>
                    <a:pt x="0" y="7726"/>
                    <a:pt x="0" y="7726"/>
                    <a:pt x="0" y="7726"/>
                  </a:cubicBezTo>
                  <a:cubicBezTo>
                    <a:pt x="552" y="7975"/>
                    <a:pt x="552" y="7975"/>
                    <a:pt x="552" y="7975"/>
                  </a:cubicBezTo>
                  <a:cubicBezTo>
                    <a:pt x="621" y="7892"/>
                    <a:pt x="621" y="7892"/>
                    <a:pt x="621" y="7892"/>
                  </a:cubicBezTo>
                  <a:cubicBezTo>
                    <a:pt x="759" y="7809"/>
                    <a:pt x="897" y="7726"/>
                    <a:pt x="1104" y="7726"/>
                  </a:cubicBezTo>
                  <a:cubicBezTo>
                    <a:pt x="1311" y="7643"/>
                    <a:pt x="1449" y="7560"/>
                    <a:pt x="1656" y="7477"/>
                  </a:cubicBezTo>
                  <a:cubicBezTo>
                    <a:pt x="1794" y="7477"/>
                    <a:pt x="1932" y="7394"/>
                    <a:pt x="2139" y="7311"/>
                  </a:cubicBezTo>
                  <a:cubicBezTo>
                    <a:pt x="2484" y="7228"/>
                    <a:pt x="2829" y="7228"/>
                    <a:pt x="3174" y="7228"/>
                  </a:cubicBezTo>
                  <a:cubicBezTo>
                    <a:pt x="3243" y="7228"/>
                    <a:pt x="3312" y="7228"/>
                    <a:pt x="3381" y="7228"/>
                  </a:cubicBezTo>
                  <a:cubicBezTo>
                    <a:pt x="3450" y="7228"/>
                    <a:pt x="3519" y="7228"/>
                    <a:pt x="3658" y="7228"/>
                  </a:cubicBezTo>
                  <a:cubicBezTo>
                    <a:pt x="3727" y="7311"/>
                    <a:pt x="3796" y="7311"/>
                    <a:pt x="3865" y="7311"/>
                  </a:cubicBezTo>
                  <a:cubicBezTo>
                    <a:pt x="3934" y="7311"/>
                    <a:pt x="3934" y="7311"/>
                    <a:pt x="3934" y="7311"/>
                  </a:cubicBezTo>
                  <a:cubicBezTo>
                    <a:pt x="4003" y="7311"/>
                    <a:pt x="4003" y="7311"/>
                    <a:pt x="4072" y="7311"/>
                  </a:cubicBezTo>
                  <a:cubicBezTo>
                    <a:pt x="4072" y="7311"/>
                    <a:pt x="4072" y="7311"/>
                    <a:pt x="4141" y="7311"/>
                  </a:cubicBezTo>
                  <a:cubicBezTo>
                    <a:pt x="4210" y="7311"/>
                    <a:pt x="4210" y="7311"/>
                    <a:pt x="4279" y="7394"/>
                  </a:cubicBezTo>
                  <a:cubicBezTo>
                    <a:pt x="4279" y="7477"/>
                    <a:pt x="4279" y="7560"/>
                    <a:pt x="4279" y="7726"/>
                  </a:cubicBezTo>
                  <a:cubicBezTo>
                    <a:pt x="4279" y="7809"/>
                    <a:pt x="4279" y="7892"/>
                    <a:pt x="4348" y="7892"/>
                  </a:cubicBezTo>
                  <a:cubicBezTo>
                    <a:pt x="4348" y="8142"/>
                    <a:pt x="4348" y="8391"/>
                    <a:pt x="4348" y="8557"/>
                  </a:cubicBezTo>
                  <a:cubicBezTo>
                    <a:pt x="4348" y="8806"/>
                    <a:pt x="4348" y="8889"/>
                    <a:pt x="4279" y="9055"/>
                  </a:cubicBezTo>
                  <a:cubicBezTo>
                    <a:pt x="4210" y="9222"/>
                    <a:pt x="4141" y="9471"/>
                    <a:pt x="4072" y="9637"/>
                  </a:cubicBezTo>
                  <a:cubicBezTo>
                    <a:pt x="3934" y="9969"/>
                    <a:pt x="4072" y="10218"/>
                    <a:pt x="4141" y="10468"/>
                  </a:cubicBezTo>
                  <a:cubicBezTo>
                    <a:pt x="4210" y="10551"/>
                    <a:pt x="4210" y="10634"/>
                    <a:pt x="4279" y="10800"/>
                  </a:cubicBezTo>
                  <a:cubicBezTo>
                    <a:pt x="4348" y="11132"/>
                    <a:pt x="4417" y="11465"/>
                    <a:pt x="4348" y="11797"/>
                  </a:cubicBezTo>
                  <a:cubicBezTo>
                    <a:pt x="4348" y="11880"/>
                    <a:pt x="4348" y="11963"/>
                    <a:pt x="4279" y="12046"/>
                  </a:cubicBezTo>
                  <a:cubicBezTo>
                    <a:pt x="4279" y="12129"/>
                    <a:pt x="4210" y="12212"/>
                    <a:pt x="4210" y="12378"/>
                  </a:cubicBezTo>
                  <a:cubicBezTo>
                    <a:pt x="4141" y="12960"/>
                    <a:pt x="4348" y="13375"/>
                    <a:pt x="4624" y="13791"/>
                  </a:cubicBezTo>
                  <a:cubicBezTo>
                    <a:pt x="4693" y="13874"/>
                    <a:pt x="4693" y="14040"/>
                    <a:pt x="4762" y="14123"/>
                  </a:cubicBezTo>
                  <a:cubicBezTo>
                    <a:pt x="4831" y="14289"/>
                    <a:pt x="4900" y="14372"/>
                    <a:pt x="4969" y="14538"/>
                  </a:cubicBezTo>
                  <a:cubicBezTo>
                    <a:pt x="5038" y="14622"/>
                    <a:pt x="5107" y="14705"/>
                    <a:pt x="5176" y="14788"/>
                  </a:cubicBezTo>
                  <a:cubicBezTo>
                    <a:pt x="5245" y="14871"/>
                    <a:pt x="5314" y="14954"/>
                    <a:pt x="5383" y="15037"/>
                  </a:cubicBezTo>
                  <a:cubicBezTo>
                    <a:pt x="5383" y="15120"/>
                    <a:pt x="5383" y="15120"/>
                    <a:pt x="5452" y="15203"/>
                  </a:cubicBezTo>
                  <a:cubicBezTo>
                    <a:pt x="5521" y="15369"/>
                    <a:pt x="5590" y="15535"/>
                    <a:pt x="5728" y="15618"/>
                  </a:cubicBezTo>
                  <a:cubicBezTo>
                    <a:pt x="5797" y="15702"/>
                    <a:pt x="5866" y="15702"/>
                    <a:pt x="5935" y="15702"/>
                  </a:cubicBezTo>
                  <a:cubicBezTo>
                    <a:pt x="6004" y="15785"/>
                    <a:pt x="6142" y="15868"/>
                    <a:pt x="6211" y="15951"/>
                  </a:cubicBezTo>
                  <a:cubicBezTo>
                    <a:pt x="6349" y="16200"/>
                    <a:pt x="6487" y="16283"/>
                    <a:pt x="6694" y="16366"/>
                  </a:cubicBezTo>
                  <a:cubicBezTo>
                    <a:pt x="6694" y="16366"/>
                    <a:pt x="6763" y="16366"/>
                    <a:pt x="6832" y="16449"/>
                  </a:cubicBezTo>
                  <a:cubicBezTo>
                    <a:pt x="6970" y="16532"/>
                    <a:pt x="6970" y="16615"/>
                    <a:pt x="7039" y="16782"/>
                  </a:cubicBezTo>
                  <a:cubicBezTo>
                    <a:pt x="7039" y="16782"/>
                    <a:pt x="7108" y="16948"/>
                    <a:pt x="7177" y="17031"/>
                  </a:cubicBezTo>
                  <a:cubicBezTo>
                    <a:pt x="7246" y="17197"/>
                    <a:pt x="7453" y="17280"/>
                    <a:pt x="7591" y="17363"/>
                  </a:cubicBezTo>
                  <a:cubicBezTo>
                    <a:pt x="7660" y="17363"/>
                    <a:pt x="7660" y="17363"/>
                    <a:pt x="7729" y="17363"/>
                  </a:cubicBezTo>
                  <a:cubicBezTo>
                    <a:pt x="7936" y="17529"/>
                    <a:pt x="8350" y="17612"/>
                    <a:pt x="8695" y="17612"/>
                  </a:cubicBezTo>
                  <a:lnTo>
                    <a:pt x="8695" y="17612"/>
                  </a:lnTo>
                  <a:cubicBezTo>
                    <a:pt x="8902" y="17612"/>
                    <a:pt x="8971" y="17529"/>
                    <a:pt x="9109" y="17446"/>
                  </a:cubicBezTo>
                  <a:cubicBezTo>
                    <a:pt x="9178" y="17446"/>
                    <a:pt x="9316" y="17363"/>
                    <a:pt x="9385" y="17363"/>
                  </a:cubicBezTo>
                  <a:lnTo>
                    <a:pt x="9454" y="17363"/>
                  </a:lnTo>
                  <a:cubicBezTo>
                    <a:pt x="9592" y="17363"/>
                    <a:pt x="9730" y="17363"/>
                    <a:pt x="9799" y="17446"/>
                  </a:cubicBezTo>
                  <a:cubicBezTo>
                    <a:pt x="9937" y="17529"/>
                    <a:pt x="9937" y="17529"/>
                    <a:pt x="9937" y="17529"/>
                  </a:cubicBezTo>
                  <a:cubicBezTo>
                    <a:pt x="10144" y="17529"/>
                    <a:pt x="10282" y="17612"/>
                    <a:pt x="10420" y="17778"/>
                  </a:cubicBezTo>
                  <a:cubicBezTo>
                    <a:pt x="10489" y="17778"/>
                    <a:pt x="10489" y="17862"/>
                    <a:pt x="10558" y="17862"/>
                  </a:cubicBezTo>
                  <a:cubicBezTo>
                    <a:pt x="10627" y="18028"/>
                    <a:pt x="10696" y="18194"/>
                    <a:pt x="10904" y="18194"/>
                  </a:cubicBezTo>
                  <a:cubicBezTo>
                    <a:pt x="10904" y="18194"/>
                    <a:pt x="10973" y="18194"/>
                    <a:pt x="11042" y="18111"/>
                  </a:cubicBezTo>
                  <a:cubicBezTo>
                    <a:pt x="11111" y="18111"/>
                    <a:pt x="11249" y="18028"/>
                    <a:pt x="11249" y="17945"/>
                  </a:cubicBezTo>
                  <a:cubicBezTo>
                    <a:pt x="11318" y="17945"/>
                    <a:pt x="11318" y="17945"/>
                    <a:pt x="11318" y="17945"/>
                  </a:cubicBezTo>
                  <a:cubicBezTo>
                    <a:pt x="11318" y="17945"/>
                    <a:pt x="11387" y="17945"/>
                    <a:pt x="11456" y="17945"/>
                  </a:cubicBezTo>
                  <a:cubicBezTo>
                    <a:pt x="11525" y="18028"/>
                    <a:pt x="11663" y="18194"/>
                    <a:pt x="11732" y="18360"/>
                  </a:cubicBezTo>
                  <a:lnTo>
                    <a:pt x="11732" y="18360"/>
                  </a:lnTo>
                  <a:cubicBezTo>
                    <a:pt x="11801" y="18443"/>
                    <a:pt x="11870" y="18526"/>
                    <a:pt x="11870" y="18609"/>
                  </a:cubicBezTo>
                  <a:cubicBezTo>
                    <a:pt x="11939" y="18692"/>
                    <a:pt x="12008" y="18858"/>
                    <a:pt x="12146" y="18942"/>
                  </a:cubicBezTo>
                  <a:cubicBezTo>
                    <a:pt x="12284" y="19191"/>
                    <a:pt x="12491" y="19191"/>
                    <a:pt x="12629" y="19274"/>
                  </a:cubicBezTo>
                  <a:cubicBezTo>
                    <a:pt x="12836" y="19274"/>
                    <a:pt x="12836" y="19274"/>
                    <a:pt x="12836" y="19274"/>
                  </a:cubicBezTo>
                  <a:cubicBezTo>
                    <a:pt x="12974" y="19357"/>
                    <a:pt x="13181" y="19440"/>
                    <a:pt x="13319" y="19523"/>
                  </a:cubicBezTo>
                  <a:cubicBezTo>
                    <a:pt x="13457" y="19606"/>
                    <a:pt x="13664" y="19689"/>
                    <a:pt x="13871" y="19689"/>
                  </a:cubicBezTo>
                  <a:cubicBezTo>
                    <a:pt x="13940" y="19689"/>
                    <a:pt x="13940" y="19689"/>
                    <a:pt x="14009" y="19689"/>
                  </a:cubicBezTo>
                  <a:cubicBezTo>
                    <a:pt x="14078" y="19689"/>
                    <a:pt x="14147" y="19689"/>
                    <a:pt x="14216" y="19606"/>
                  </a:cubicBezTo>
                  <a:cubicBezTo>
                    <a:pt x="14285" y="19606"/>
                    <a:pt x="14285" y="19606"/>
                    <a:pt x="14354" y="19606"/>
                  </a:cubicBezTo>
                  <a:cubicBezTo>
                    <a:pt x="14354" y="19606"/>
                    <a:pt x="14354" y="19606"/>
                    <a:pt x="14423" y="19606"/>
                  </a:cubicBezTo>
                  <a:cubicBezTo>
                    <a:pt x="14423" y="19689"/>
                    <a:pt x="14423" y="19689"/>
                    <a:pt x="14423" y="19772"/>
                  </a:cubicBezTo>
                  <a:cubicBezTo>
                    <a:pt x="14492" y="19855"/>
                    <a:pt x="14492" y="19938"/>
                    <a:pt x="14492" y="20022"/>
                  </a:cubicBezTo>
                  <a:cubicBezTo>
                    <a:pt x="14561" y="20188"/>
                    <a:pt x="14630" y="20271"/>
                    <a:pt x="14699" y="20354"/>
                  </a:cubicBezTo>
                  <a:cubicBezTo>
                    <a:pt x="14768" y="20354"/>
                    <a:pt x="14768" y="20354"/>
                    <a:pt x="14768" y="20354"/>
                  </a:cubicBezTo>
                  <a:cubicBezTo>
                    <a:pt x="15044" y="20769"/>
                    <a:pt x="15389" y="21102"/>
                    <a:pt x="15872" y="21102"/>
                  </a:cubicBezTo>
                  <a:cubicBezTo>
                    <a:pt x="15872" y="21102"/>
                    <a:pt x="15941" y="21102"/>
                    <a:pt x="16010" y="21102"/>
                  </a:cubicBezTo>
                  <a:cubicBezTo>
                    <a:pt x="16217" y="21102"/>
                    <a:pt x="16217" y="21102"/>
                    <a:pt x="16217" y="21102"/>
                  </a:cubicBezTo>
                  <a:cubicBezTo>
                    <a:pt x="16631" y="21018"/>
                    <a:pt x="16976" y="20935"/>
                    <a:pt x="17321" y="20852"/>
                  </a:cubicBezTo>
                  <a:cubicBezTo>
                    <a:pt x="17390" y="20852"/>
                    <a:pt x="17390" y="20852"/>
                    <a:pt x="17459" y="20852"/>
                  </a:cubicBezTo>
                  <a:cubicBezTo>
                    <a:pt x="17528" y="20852"/>
                    <a:pt x="17597" y="20852"/>
                    <a:pt x="17666" y="20935"/>
                  </a:cubicBezTo>
                  <a:cubicBezTo>
                    <a:pt x="17735" y="20935"/>
                    <a:pt x="17804" y="20935"/>
                    <a:pt x="17873" y="21018"/>
                  </a:cubicBezTo>
                  <a:cubicBezTo>
                    <a:pt x="18012" y="21018"/>
                    <a:pt x="18081" y="21102"/>
                    <a:pt x="18150" y="21185"/>
                  </a:cubicBezTo>
                  <a:cubicBezTo>
                    <a:pt x="18219" y="21268"/>
                    <a:pt x="18288" y="21268"/>
                    <a:pt x="18357" y="21351"/>
                  </a:cubicBezTo>
                  <a:cubicBezTo>
                    <a:pt x="18495" y="21434"/>
                    <a:pt x="18564" y="21517"/>
                    <a:pt x="18702" y="21600"/>
                  </a:cubicBezTo>
                  <a:cubicBezTo>
                    <a:pt x="18840" y="21600"/>
                    <a:pt x="18840" y="21600"/>
                    <a:pt x="18840" y="21600"/>
                  </a:cubicBezTo>
                  <a:cubicBezTo>
                    <a:pt x="18909" y="21517"/>
                    <a:pt x="18909" y="21517"/>
                    <a:pt x="18909" y="21517"/>
                  </a:cubicBezTo>
                  <a:cubicBezTo>
                    <a:pt x="19047" y="21268"/>
                    <a:pt x="19185" y="21018"/>
                    <a:pt x="19254" y="20935"/>
                  </a:cubicBezTo>
                  <a:cubicBezTo>
                    <a:pt x="19323" y="20852"/>
                    <a:pt x="19461" y="20769"/>
                    <a:pt x="19530" y="20686"/>
                  </a:cubicBezTo>
                  <a:cubicBezTo>
                    <a:pt x="19599" y="20686"/>
                    <a:pt x="19599" y="20686"/>
                    <a:pt x="19668" y="20686"/>
                  </a:cubicBezTo>
                  <a:cubicBezTo>
                    <a:pt x="19668" y="20603"/>
                    <a:pt x="19737" y="20520"/>
                    <a:pt x="19806" y="20520"/>
                  </a:cubicBezTo>
                  <a:cubicBezTo>
                    <a:pt x="19806" y="20437"/>
                    <a:pt x="19875" y="20354"/>
                    <a:pt x="19875" y="20354"/>
                  </a:cubicBezTo>
                  <a:cubicBezTo>
                    <a:pt x="19944" y="20354"/>
                    <a:pt x="19944" y="20354"/>
                    <a:pt x="19944" y="20354"/>
                  </a:cubicBezTo>
                  <a:cubicBezTo>
                    <a:pt x="19944" y="20271"/>
                    <a:pt x="19944" y="20271"/>
                    <a:pt x="19944" y="20271"/>
                  </a:cubicBezTo>
                  <a:cubicBezTo>
                    <a:pt x="20013" y="19938"/>
                    <a:pt x="20151" y="19523"/>
                    <a:pt x="20358" y="19025"/>
                  </a:cubicBezTo>
                  <a:cubicBezTo>
                    <a:pt x="20427" y="18858"/>
                    <a:pt x="20496" y="18858"/>
                    <a:pt x="20565" y="18775"/>
                  </a:cubicBezTo>
                  <a:cubicBezTo>
                    <a:pt x="20703" y="18692"/>
                    <a:pt x="20703" y="18692"/>
                    <a:pt x="20703" y="18692"/>
                  </a:cubicBezTo>
                  <a:cubicBezTo>
                    <a:pt x="20841" y="18526"/>
                    <a:pt x="20841" y="18443"/>
                    <a:pt x="20910" y="18194"/>
                  </a:cubicBezTo>
                  <a:lnTo>
                    <a:pt x="20910" y="18194"/>
                  </a:lnTo>
                  <a:cubicBezTo>
                    <a:pt x="20910" y="18028"/>
                    <a:pt x="20979" y="17945"/>
                    <a:pt x="21048" y="17862"/>
                  </a:cubicBezTo>
                  <a:cubicBezTo>
                    <a:pt x="21048" y="17778"/>
                    <a:pt x="21117" y="17778"/>
                    <a:pt x="21117" y="17695"/>
                  </a:cubicBezTo>
                  <a:cubicBezTo>
                    <a:pt x="21186" y="17612"/>
                    <a:pt x="21186" y="17529"/>
                    <a:pt x="21255" y="17363"/>
                  </a:cubicBezTo>
                  <a:cubicBezTo>
                    <a:pt x="21255" y="17280"/>
                    <a:pt x="21255" y="17197"/>
                    <a:pt x="21324" y="17114"/>
                  </a:cubicBezTo>
                  <a:cubicBezTo>
                    <a:pt x="21324" y="17031"/>
                    <a:pt x="21393" y="17031"/>
                    <a:pt x="21393" y="16948"/>
                  </a:cubicBezTo>
                  <a:cubicBezTo>
                    <a:pt x="21531" y="16782"/>
                    <a:pt x="21600" y="16698"/>
                    <a:pt x="21600" y="16615"/>
                  </a:cubicBezTo>
                  <a:cubicBezTo>
                    <a:pt x="21600" y="16449"/>
                    <a:pt x="21531" y="16283"/>
                    <a:pt x="21462" y="162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1" name="Shape 950"/>
            <p:cNvSpPr/>
            <p:nvPr/>
          </p:nvSpPr>
          <p:spPr>
            <a:xfrm>
              <a:off x="3567857" y="4798571"/>
              <a:ext cx="1548425" cy="1482879"/>
            </a:xfrm>
            <a:custGeom>
              <a:avLst/>
              <a:gdLst/>
              <a:ahLst/>
              <a:cxnLst>
                <a:cxn ang="0">
                  <a:pos x="wd2" y="hd2"/>
                </a:cxn>
                <a:cxn ang="5400000">
                  <a:pos x="wd2" y="hd2"/>
                </a:cxn>
                <a:cxn ang="10800000">
                  <a:pos x="wd2" y="hd2"/>
                </a:cxn>
                <a:cxn ang="16200000">
                  <a:pos x="wd2" y="hd2"/>
                </a:cxn>
              </a:cxnLst>
              <a:rect l="0" t="0" r="r" b="b"/>
              <a:pathLst>
                <a:path w="21540" h="21600" extrusionOk="0">
                  <a:moveTo>
                    <a:pt x="21402" y="9149"/>
                  </a:moveTo>
                  <a:cubicBezTo>
                    <a:pt x="21334" y="9149"/>
                    <a:pt x="21334" y="9149"/>
                    <a:pt x="21334" y="9149"/>
                  </a:cubicBezTo>
                  <a:cubicBezTo>
                    <a:pt x="21334" y="9080"/>
                    <a:pt x="21334" y="9080"/>
                    <a:pt x="21334" y="9080"/>
                  </a:cubicBezTo>
                  <a:lnTo>
                    <a:pt x="21334" y="9080"/>
                  </a:lnTo>
                  <a:cubicBezTo>
                    <a:pt x="21334" y="9011"/>
                    <a:pt x="21334" y="9011"/>
                    <a:pt x="21334" y="9011"/>
                  </a:cubicBezTo>
                  <a:cubicBezTo>
                    <a:pt x="21334" y="8943"/>
                    <a:pt x="21334" y="8874"/>
                    <a:pt x="21334" y="8805"/>
                  </a:cubicBezTo>
                  <a:cubicBezTo>
                    <a:pt x="21334" y="8736"/>
                    <a:pt x="21334" y="8668"/>
                    <a:pt x="21334" y="8599"/>
                  </a:cubicBezTo>
                  <a:cubicBezTo>
                    <a:pt x="21265" y="8324"/>
                    <a:pt x="21265" y="7911"/>
                    <a:pt x="21471" y="7567"/>
                  </a:cubicBezTo>
                  <a:cubicBezTo>
                    <a:pt x="21540" y="7429"/>
                    <a:pt x="21540" y="7429"/>
                    <a:pt x="21540" y="7429"/>
                  </a:cubicBezTo>
                  <a:cubicBezTo>
                    <a:pt x="21471" y="7361"/>
                    <a:pt x="21471" y="7361"/>
                    <a:pt x="21471" y="7361"/>
                  </a:cubicBezTo>
                  <a:cubicBezTo>
                    <a:pt x="21334" y="7154"/>
                    <a:pt x="21196" y="7017"/>
                    <a:pt x="20990" y="6810"/>
                  </a:cubicBezTo>
                  <a:cubicBezTo>
                    <a:pt x="20921" y="6810"/>
                    <a:pt x="20921" y="6810"/>
                    <a:pt x="20852" y="6741"/>
                  </a:cubicBezTo>
                  <a:lnTo>
                    <a:pt x="20783" y="6673"/>
                  </a:lnTo>
                  <a:cubicBezTo>
                    <a:pt x="20715" y="6673"/>
                    <a:pt x="20715" y="6673"/>
                    <a:pt x="20646" y="6673"/>
                  </a:cubicBezTo>
                  <a:cubicBezTo>
                    <a:pt x="20577" y="6673"/>
                    <a:pt x="20577" y="6673"/>
                    <a:pt x="20508" y="6604"/>
                  </a:cubicBezTo>
                  <a:cubicBezTo>
                    <a:pt x="20439" y="6604"/>
                    <a:pt x="20439" y="6535"/>
                    <a:pt x="20371" y="6466"/>
                  </a:cubicBezTo>
                  <a:cubicBezTo>
                    <a:pt x="20302" y="6466"/>
                    <a:pt x="20233" y="6397"/>
                    <a:pt x="20233" y="6397"/>
                  </a:cubicBezTo>
                  <a:cubicBezTo>
                    <a:pt x="20164" y="6397"/>
                    <a:pt x="20095" y="6329"/>
                    <a:pt x="20095" y="6329"/>
                  </a:cubicBezTo>
                  <a:cubicBezTo>
                    <a:pt x="20027" y="6329"/>
                    <a:pt x="20027" y="6329"/>
                    <a:pt x="20027" y="6329"/>
                  </a:cubicBezTo>
                  <a:lnTo>
                    <a:pt x="19958" y="6329"/>
                  </a:lnTo>
                  <a:lnTo>
                    <a:pt x="19889" y="6329"/>
                  </a:lnTo>
                  <a:lnTo>
                    <a:pt x="19820" y="6329"/>
                  </a:lnTo>
                  <a:lnTo>
                    <a:pt x="19751" y="6260"/>
                  </a:lnTo>
                  <a:cubicBezTo>
                    <a:pt x="19683" y="6260"/>
                    <a:pt x="19614" y="6260"/>
                    <a:pt x="19545" y="6191"/>
                  </a:cubicBezTo>
                  <a:cubicBezTo>
                    <a:pt x="19408" y="6191"/>
                    <a:pt x="19339" y="6191"/>
                    <a:pt x="19270" y="6122"/>
                  </a:cubicBezTo>
                  <a:cubicBezTo>
                    <a:pt x="19064" y="6054"/>
                    <a:pt x="18926" y="5985"/>
                    <a:pt x="18788" y="5847"/>
                  </a:cubicBezTo>
                  <a:cubicBezTo>
                    <a:pt x="18651" y="5778"/>
                    <a:pt x="18582" y="5710"/>
                    <a:pt x="18444" y="5641"/>
                  </a:cubicBezTo>
                  <a:cubicBezTo>
                    <a:pt x="18376" y="5641"/>
                    <a:pt x="18307" y="5572"/>
                    <a:pt x="18169" y="5572"/>
                  </a:cubicBezTo>
                  <a:cubicBezTo>
                    <a:pt x="18101" y="5503"/>
                    <a:pt x="18101" y="5503"/>
                    <a:pt x="18032" y="5434"/>
                  </a:cubicBezTo>
                  <a:cubicBezTo>
                    <a:pt x="17894" y="5366"/>
                    <a:pt x="17825" y="5297"/>
                    <a:pt x="17688" y="5297"/>
                  </a:cubicBezTo>
                  <a:lnTo>
                    <a:pt x="17619" y="5297"/>
                  </a:lnTo>
                  <a:cubicBezTo>
                    <a:pt x="17550" y="5297"/>
                    <a:pt x="17550" y="5297"/>
                    <a:pt x="17550" y="5297"/>
                  </a:cubicBezTo>
                  <a:cubicBezTo>
                    <a:pt x="17481" y="5297"/>
                    <a:pt x="17413" y="5297"/>
                    <a:pt x="17413" y="5228"/>
                  </a:cubicBezTo>
                  <a:cubicBezTo>
                    <a:pt x="17344" y="5228"/>
                    <a:pt x="17275" y="5159"/>
                    <a:pt x="17275" y="5090"/>
                  </a:cubicBezTo>
                  <a:cubicBezTo>
                    <a:pt x="17275" y="5022"/>
                    <a:pt x="17206" y="5022"/>
                    <a:pt x="17206" y="4953"/>
                  </a:cubicBezTo>
                  <a:cubicBezTo>
                    <a:pt x="17137" y="4884"/>
                    <a:pt x="17000" y="4884"/>
                    <a:pt x="16862" y="4884"/>
                  </a:cubicBezTo>
                  <a:cubicBezTo>
                    <a:pt x="16794" y="4884"/>
                    <a:pt x="16656" y="4884"/>
                    <a:pt x="16518" y="4884"/>
                  </a:cubicBezTo>
                  <a:cubicBezTo>
                    <a:pt x="16381" y="4953"/>
                    <a:pt x="16243" y="4953"/>
                    <a:pt x="16174" y="4953"/>
                  </a:cubicBezTo>
                  <a:cubicBezTo>
                    <a:pt x="16037" y="4953"/>
                    <a:pt x="15968" y="4953"/>
                    <a:pt x="15899" y="4884"/>
                  </a:cubicBezTo>
                  <a:cubicBezTo>
                    <a:pt x="15762" y="4815"/>
                    <a:pt x="15762" y="4540"/>
                    <a:pt x="15830" y="4265"/>
                  </a:cubicBezTo>
                  <a:cubicBezTo>
                    <a:pt x="15830" y="4196"/>
                    <a:pt x="15830" y="4127"/>
                    <a:pt x="15830" y="4127"/>
                  </a:cubicBezTo>
                  <a:cubicBezTo>
                    <a:pt x="15830" y="3990"/>
                    <a:pt x="15830" y="3921"/>
                    <a:pt x="15762" y="3783"/>
                  </a:cubicBezTo>
                  <a:lnTo>
                    <a:pt x="15762" y="3783"/>
                  </a:lnTo>
                  <a:lnTo>
                    <a:pt x="15762" y="3783"/>
                  </a:lnTo>
                  <a:cubicBezTo>
                    <a:pt x="15693" y="3715"/>
                    <a:pt x="15418" y="3646"/>
                    <a:pt x="15349" y="3646"/>
                  </a:cubicBezTo>
                  <a:cubicBezTo>
                    <a:pt x="15280" y="3577"/>
                    <a:pt x="15280" y="3577"/>
                    <a:pt x="15280" y="3577"/>
                  </a:cubicBezTo>
                  <a:lnTo>
                    <a:pt x="15280" y="3577"/>
                  </a:lnTo>
                  <a:cubicBezTo>
                    <a:pt x="15280" y="3508"/>
                    <a:pt x="15280" y="3439"/>
                    <a:pt x="15280" y="3371"/>
                  </a:cubicBezTo>
                  <a:cubicBezTo>
                    <a:pt x="15280" y="3096"/>
                    <a:pt x="15349" y="2889"/>
                    <a:pt x="15280" y="2683"/>
                  </a:cubicBezTo>
                  <a:cubicBezTo>
                    <a:pt x="15211" y="2614"/>
                    <a:pt x="15074" y="2545"/>
                    <a:pt x="14799" y="2545"/>
                  </a:cubicBezTo>
                  <a:cubicBezTo>
                    <a:pt x="14730" y="2545"/>
                    <a:pt x="14661" y="2545"/>
                    <a:pt x="14592" y="2545"/>
                  </a:cubicBezTo>
                  <a:lnTo>
                    <a:pt x="14523" y="2545"/>
                  </a:lnTo>
                  <a:cubicBezTo>
                    <a:pt x="14523" y="2683"/>
                    <a:pt x="14523" y="2683"/>
                    <a:pt x="14523" y="2683"/>
                  </a:cubicBezTo>
                  <a:lnTo>
                    <a:pt x="14523" y="2683"/>
                  </a:lnTo>
                  <a:cubicBezTo>
                    <a:pt x="14455" y="2545"/>
                    <a:pt x="14455" y="2545"/>
                    <a:pt x="14455" y="2545"/>
                  </a:cubicBezTo>
                  <a:cubicBezTo>
                    <a:pt x="14386" y="2545"/>
                    <a:pt x="14317" y="2614"/>
                    <a:pt x="14179" y="2614"/>
                  </a:cubicBezTo>
                  <a:cubicBezTo>
                    <a:pt x="14111" y="2683"/>
                    <a:pt x="13973" y="2683"/>
                    <a:pt x="13836" y="2683"/>
                  </a:cubicBezTo>
                  <a:cubicBezTo>
                    <a:pt x="13836" y="2683"/>
                    <a:pt x="13767" y="2683"/>
                    <a:pt x="13698" y="2683"/>
                  </a:cubicBezTo>
                  <a:lnTo>
                    <a:pt x="13629" y="2614"/>
                  </a:lnTo>
                  <a:cubicBezTo>
                    <a:pt x="13560" y="2614"/>
                    <a:pt x="13560" y="2614"/>
                    <a:pt x="13492" y="2614"/>
                  </a:cubicBezTo>
                  <a:lnTo>
                    <a:pt x="13423" y="2614"/>
                  </a:lnTo>
                  <a:cubicBezTo>
                    <a:pt x="13354" y="2614"/>
                    <a:pt x="13354" y="2614"/>
                    <a:pt x="13285" y="2683"/>
                  </a:cubicBezTo>
                  <a:cubicBezTo>
                    <a:pt x="13216" y="2683"/>
                    <a:pt x="13216" y="2683"/>
                    <a:pt x="13148" y="2683"/>
                  </a:cubicBezTo>
                  <a:cubicBezTo>
                    <a:pt x="13079" y="2683"/>
                    <a:pt x="13079" y="2683"/>
                    <a:pt x="13010" y="2683"/>
                  </a:cubicBezTo>
                  <a:cubicBezTo>
                    <a:pt x="12941" y="2614"/>
                    <a:pt x="12804" y="2545"/>
                    <a:pt x="12735" y="2408"/>
                  </a:cubicBezTo>
                  <a:cubicBezTo>
                    <a:pt x="12597" y="2270"/>
                    <a:pt x="12597" y="2270"/>
                    <a:pt x="12666" y="2132"/>
                  </a:cubicBezTo>
                  <a:cubicBezTo>
                    <a:pt x="12735" y="1995"/>
                    <a:pt x="12872" y="1789"/>
                    <a:pt x="12941" y="1651"/>
                  </a:cubicBezTo>
                  <a:cubicBezTo>
                    <a:pt x="13079" y="1513"/>
                    <a:pt x="13148" y="1376"/>
                    <a:pt x="13216" y="1238"/>
                  </a:cubicBezTo>
                  <a:cubicBezTo>
                    <a:pt x="13285" y="1169"/>
                    <a:pt x="13285" y="1169"/>
                    <a:pt x="13285" y="1169"/>
                  </a:cubicBezTo>
                  <a:cubicBezTo>
                    <a:pt x="13354" y="1032"/>
                    <a:pt x="13423" y="894"/>
                    <a:pt x="13423" y="825"/>
                  </a:cubicBezTo>
                  <a:cubicBezTo>
                    <a:pt x="13423" y="757"/>
                    <a:pt x="13423" y="550"/>
                    <a:pt x="13423" y="413"/>
                  </a:cubicBezTo>
                  <a:cubicBezTo>
                    <a:pt x="13423" y="206"/>
                    <a:pt x="13423" y="206"/>
                    <a:pt x="13423" y="206"/>
                  </a:cubicBezTo>
                  <a:cubicBezTo>
                    <a:pt x="13216" y="275"/>
                    <a:pt x="13216" y="275"/>
                    <a:pt x="13216" y="275"/>
                  </a:cubicBezTo>
                  <a:cubicBezTo>
                    <a:pt x="13148" y="344"/>
                    <a:pt x="13010" y="482"/>
                    <a:pt x="12941" y="619"/>
                  </a:cubicBezTo>
                  <a:cubicBezTo>
                    <a:pt x="12872" y="688"/>
                    <a:pt x="12872" y="757"/>
                    <a:pt x="12804" y="825"/>
                  </a:cubicBezTo>
                  <a:cubicBezTo>
                    <a:pt x="12597" y="963"/>
                    <a:pt x="12116" y="1513"/>
                    <a:pt x="11634" y="1513"/>
                  </a:cubicBezTo>
                  <a:cubicBezTo>
                    <a:pt x="11497" y="1513"/>
                    <a:pt x="11428" y="1445"/>
                    <a:pt x="11290" y="1376"/>
                  </a:cubicBezTo>
                  <a:cubicBezTo>
                    <a:pt x="11222" y="1376"/>
                    <a:pt x="11153" y="1307"/>
                    <a:pt x="11084" y="1307"/>
                  </a:cubicBezTo>
                  <a:cubicBezTo>
                    <a:pt x="11015" y="1238"/>
                    <a:pt x="10878" y="1101"/>
                    <a:pt x="10740" y="1101"/>
                  </a:cubicBezTo>
                  <a:cubicBezTo>
                    <a:pt x="10671" y="1101"/>
                    <a:pt x="10671" y="1101"/>
                    <a:pt x="10602" y="1101"/>
                  </a:cubicBezTo>
                  <a:cubicBezTo>
                    <a:pt x="10465" y="1101"/>
                    <a:pt x="10396" y="1169"/>
                    <a:pt x="10258" y="1238"/>
                  </a:cubicBezTo>
                  <a:cubicBezTo>
                    <a:pt x="10190" y="1238"/>
                    <a:pt x="10190" y="1238"/>
                    <a:pt x="10121" y="1307"/>
                  </a:cubicBezTo>
                  <a:cubicBezTo>
                    <a:pt x="9846" y="1445"/>
                    <a:pt x="9502" y="1582"/>
                    <a:pt x="9089" y="1582"/>
                  </a:cubicBezTo>
                  <a:cubicBezTo>
                    <a:pt x="8951" y="1582"/>
                    <a:pt x="8814" y="1513"/>
                    <a:pt x="8676" y="1513"/>
                  </a:cubicBezTo>
                  <a:cubicBezTo>
                    <a:pt x="8470" y="1376"/>
                    <a:pt x="8264" y="1238"/>
                    <a:pt x="8057" y="1101"/>
                  </a:cubicBezTo>
                  <a:cubicBezTo>
                    <a:pt x="7920" y="1032"/>
                    <a:pt x="7782" y="894"/>
                    <a:pt x="7644" y="825"/>
                  </a:cubicBezTo>
                  <a:cubicBezTo>
                    <a:pt x="7576" y="825"/>
                    <a:pt x="7507" y="757"/>
                    <a:pt x="7438" y="688"/>
                  </a:cubicBezTo>
                  <a:cubicBezTo>
                    <a:pt x="7369" y="619"/>
                    <a:pt x="7301" y="550"/>
                    <a:pt x="7301" y="550"/>
                  </a:cubicBezTo>
                  <a:cubicBezTo>
                    <a:pt x="7163" y="482"/>
                    <a:pt x="7094" y="482"/>
                    <a:pt x="6957" y="413"/>
                  </a:cubicBezTo>
                  <a:cubicBezTo>
                    <a:pt x="6888" y="413"/>
                    <a:pt x="6888" y="413"/>
                    <a:pt x="6819" y="413"/>
                  </a:cubicBezTo>
                  <a:cubicBezTo>
                    <a:pt x="6681" y="413"/>
                    <a:pt x="6613" y="275"/>
                    <a:pt x="6544" y="206"/>
                  </a:cubicBezTo>
                  <a:cubicBezTo>
                    <a:pt x="6406" y="138"/>
                    <a:pt x="6269" y="0"/>
                    <a:pt x="6062" y="0"/>
                  </a:cubicBezTo>
                  <a:cubicBezTo>
                    <a:pt x="5925" y="0"/>
                    <a:pt x="5787" y="138"/>
                    <a:pt x="5650" y="206"/>
                  </a:cubicBezTo>
                  <a:cubicBezTo>
                    <a:pt x="5512" y="344"/>
                    <a:pt x="5443" y="413"/>
                    <a:pt x="5306" y="413"/>
                  </a:cubicBezTo>
                  <a:cubicBezTo>
                    <a:pt x="5237" y="413"/>
                    <a:pt x="5168" y="482"/>
                    <a:pt x="5099" y="482"/>
                  </a:cubicBezTo>
                  <a:cubicBezTo>
                    <a:pt x="5099" y="482"/>
                    <a:pt x="5030" y="482"/>
                    <a:pt x="4962" y="482"/>
                  </a:cubicBezTo>
                  <a:lnTo>
                    <a:pt x="4893" y="413"/>
                  </a:lnTo>
                  <a:cubicBezTo>
                    <a:pt x="4824" y="413"/>
                    <a:pt x="4824" y="482"/>
                    <a:pt x="4755" y="482"/>
                  </a:cubicBezTo>
                  <a:cubicBezTo>
                    <a:pt x="4755" y="482"/>
                    <a:pt x="4686" y="482"/>
                    <a:pt x="4618" y="482"/>
                  </a:cubicBezTo>
                  <a:cubicBezTo>
                    <a:pt x="4343" y="482"/>
                    <a:pt x="4274" y="482"/>
                    <a:pt x="4205" y="550"/>
                  </a:cubicBezTo>
                  <a:cubicBezTo>
                    <a:pt x="4136" y="550"/>
                    <a:pt x="4067" y="688"/>
                    <a:pt x="3999" y="825"/>
                  </a:cubicBezTo>
                  <a:cubicBezTo>
                    <a:pt x="3999" y="963"/>
                    <a:pt x="3930" y="1032"/>
                    <a:pt x="3930" y="1032"/>
                  </a:cubicBezTo>
                  <a:cubicBezTo>
                    <a:pt x="3861" y="1169"/>
                    <a:pt x="3792" y="1238"/>
                    <a:pt x="3723" y="1307"/>
                  </a:cubicBezTo>
                  <a:cubicBezTo>
                    <a:pt x="3655" y="1376"/>
                    <a:pt x="3586" y="1445"/>
                    <a:pt x="3517" y="1513"/>
                  </a:cubicBezTo>
                  <a:cubicBezTo>
                    <a:pt x="3517" y="1582"/>
                    <a:pt x="3448" y="1582"/>
                    <a:pt x="3448" y="1651"/>
                  </a:cubicBezTo>
                  <a:cubicBezTo>
                    <a:pt x="3379" y="1789"/>
                    <a:pt x="3311" y="1857"/>
                    <a:pt x="3242" y="1926"/>
                  </a:cubicBezTo>
                  <a:cubicBezTo>
                    <a:pt x="3036" y="2064"/>
                    <a:pt x="2829" y="2132"/>
                    <a:pt x="2623" y="2201"/>
                  </a:cubicBezTo>
                  <a:cubicBezTo>
                    <a:pt x="2485" y="2201"/>
                    <a:pt x="2348" y="2201"/>
                    <a:pt x="2279" y="2270"/>
                  </a:cubicBezTo>
                  <a:cubicBezTo>
                    <a:pt x="2210" y="2270"/>
                    <a:pt x="2141" y="2270"/>
                    <a:pt x="2141" y="2270"/>
                  </a:cubicBezTo>
                  <a:cubicBezTo>
                    <a:pt x="2004" y="2270"/>
                    <a:pt x="1866" y="2132"/>
                    <a:pt x="1729" y="2064"/>
                  </a:cubicBezTo>
                  <a:cubicBezTo>
                    <a:pt x="1660" y="1995"/>
                    <a:pt x="1660" y="1926"/>
                    <a:pt x="1522" y="1857"/>
                  </a:cubicBezTo>
                  <a:cubicBezTo>
                    <a:pt x="1453" y="1789"/>
                    <a:pt x="1316" y="1720"/>
                    <a:pt x="1178" y="1651"/>
                  </a:cubicBezTo>
                  <a:cubicBezTo>
                    <a:pt x="903" y="1582"/>
                    <a:pt x="903" y="1582"/>
                    <a:pt x="903" y="1582"/>
                  </a:cubicBezTo>
                  <a:cubicBezTo>
                    <a:pt x="972" y="1857"/>
                    <a:pt x="972" y="1857"/>
                    <a:pt x="972" y="1857"/>
                  </a:cubicBezTo>
                  <a:cubicBezTo>
                    <a:pt x="1041" y="1857"/>
                    <a:pt x="1041" y="1926"/>
                    <a:pt x="1041" y="1995"/>
                  </a:cubicBezTo>
                  <a:cubicBezTo>
                    <a:pt x="1109" y="2064"/>
                    <a:pt x="1109" y="2201"/>
                    <a:pt x="1178" y="2339"/>
                  </a:cubicBezTo>
                  <a:cubicBezTo>
                    <a:pt x="1247" y="2476"/>
                    <a:pt x="1247" y="2545"/>
                    <a:pt x="1316" y="2614"/>
                  </a:cubicBezTo>
                  <a:cubicBezTo>
                    <a:pt x="1316" y="2683"/>
                    <a:pt x="1316" y="2752"/>
                    <a:pt x="1385" y="2820"/>
                  </a:cubicBezTo>
                  <a:cubicBezTo>
                    <a:pt x="1385" y="2889"/>
                    <a:pt x="1453" y="2958"/>
                    <a:pt x="1453" y="3027"/>
                  </a:cubicBezTo>
                  <a:cubicBezTo>
                    <a:pt x="1522" y="3164"/>
                    <a:pt x="1591" y="3233"/>
                    <a:pt x="1591" y="3302"/>
                  </a:cubicBezTo>
                  <a:cubicBezTo>
                    <a:pt x="1660" y="3646"/>
                    <a:pt x="1453" y="4127"/>
                    <a:pt x="1385" y="4334"/>
                  </a:cubicBezTo>
                  <a:cubicBezTo>
                    <a:pt x="1316" y="4609"/>
                    <a:pt x="1247" y="4815"/>
                    <a:pt x="1178" y="5022"/>
                  </a:cubicBezTo>
                  <a:cubicBezTo>
                    <a:pt x="1041" y="5366"/>
                    <a:pt x="903" y="5710"/>
                    <a:pt x="834" y="6054"/>
                  </a:cubicBezTo>
                  <a:cubicBezTo>
                    <a:pt x="765" y="6191"/>
                    <a:pt x="697" y="6329"/>
                    <a:pt x="697" y="6466"/>
                  </a:cubicBezTo>
                  <a:cubicBezTo>
                    <a:pt x="697" y="6535"/>
                    <a:pt x="628" y="6604"/>
                    <a:pt x="628" y="6741"/>
                  </a:cubicBezTo>
                  <a:cubicBezTo>
                    <a:pt x="628" y="6810"/>
                    <a:pt x="559" y="6879"/>
                    <a:pt x="490" y="7017"/>
                  </a:cubicBezTo>
                  <a:cubicBezTo>
                    <a:pt x="422" y="7154"/>
                    <a:pt x="353" y="7292"/>
                    <a:pt x="353" y="7429"/>
                  </a:cubicBezTo>
                  <a:cubicBezTo>
                    <a:pt x="353" y="7498"/>
                    <a:pt x="353" y="7498"/>
                    <a:pt x="353" y="7567"/>
                  </a:cubicBezTo>
                  <a:cubicBezTo>
                    <a:pt x="284" y="7636"/>
                    <a:pt x="284" y="7704"/>
                    <a:pt x="284" y="7773"/>
                  </a:cubicBezTo>
                  <a:cubicBezTo>
                    <a:pt x="215" y="7911"/>
                    <a:pt x="146" y="8048"/>
                    <a:pt x="284" y="8255"/>
                  </a:cubicBezTo>
                  <a:cubicBezTo>
                    <a:pt x="353" y="8461"/>
                    <a:pt x="628" y="8668"/>
                    <a:pt x="765" y="8874"/>
                  </a:cubicBezTo>
                  <a:cubicBezTo>
                    <a:pt x="834" y="8874"/>
                    <a:pt x="834" y="8874"/>
                    <a:pt x="834" y="8943"/>
                  </a:cubicBezTo>
                  <a:cubicBezTo>
                    <a:pt x="834" y="8943"/>
                    <a:pt x="697" y="9011"/>
                    <a:pt x="490" y="9149"/>
                  </a:cubicBezTo>
                  <a:cubicBezTo>
                    <a:pt x="422" y="9149"/>
                    <a:pt x="422" y="9149"/>
                    <a:pt x="422" y="9149"/>
                  </a:cubicBezTo>
                  <a:cubicBezTo>
                    <a:pt x="284" y="9287"/>
                    <a:pt x="-60" y="9493"/>
                    <a:pt x="9" y="9768"/>
                  </a:cubicBezTo>
                  <a:cubicBezTo>
                    <a:pt x="78" y="9906"/>
                    <a:pt x="146" y="10043"/>
                    <a:pt x="215" y="10112"/>
                  </a:cubicBezTo>
                  <a:cubicBezTo>
                    <a:pt x="284" y="10250"/>
                    <a:pt x="284" y="10318"/>
                    <a:pt x="353" y="10387"/>
                  </a:cubicBezTo>
                  <a:cubicBezTo>
                    <a:pt x="353" y="10594"/>
                    <a:pt x="422" y="10731"/>
                    <a:pt x="490" y="10869"/>
                  </a:cubicBezTo>
                  <a:cubicBezTo>
                    <a:pt x="628" y="11144"/>
                    <a:pt x="765" y="11419"/>
                    <a:pt x="765" y="11694"/>
                  </a:cubicBezTo>
                  <a:cubicBezTo>
                    <a:pt x="834" y="11763"/>
                    <a:pt x="834" y="11763"/>
                    <a:pt x="834" y="11763"/>
                  </a:cubicBezTo>
                  <a:cubicBezTo>
                    <a:pt x="834" y="11969"/>
                    <a:pt x="903" y="12107"/>
                    <a:pt x="903" y="12313"/>
                  </a:cubicBezTo>
                  <a:cubicBezTo>
                    <a:pt x="903" y="12451"/>
                    <a:pt x="903" y="12520"/>
                    <a:pt x="903" y="12657"/>
                  </a:cubicBezTo>
                  <a:cubicBezTo>
                    <a:pt x="903" y="13001"/>
                    <a:pt x="903" y="13345"/>
                    <a:pt x="834" y="13689"/>
                  </a:cubicBezTo>
                  <a:cubicBezTo>
                    <a:pt x="834" y="13827"/>
                    <a:pt x="834" y="13827"/>
                    <a:pt x="834" y="13827"/>
                  </a:cubicBezTo>
                  <a:cubicBezTo>
                    <a:pt x="834" y="14239"/>
                    <a:pt x="765" y="14652"/>
                    <a:pt x="697" y="15065"/>
                  </a:cubicBezTo>
                  <a:cubicBezTo>
                    <a:pt x="628" y="15340"/>
                    <a:pt x="697" y="15478"/>
                    <a:pt x="765" y="15615"/>
                  </a:cubicBezTo>
                  <a:cubicBezTo>
                    <a:pt x="903" y="15753"/>
                    <a:pt x="1041" y="15753"/>
                    <a:pt x="1247" y="15753"/>
                  </a:cubicBezTo>
                  <a:cubicBezTo>
                    <a:pt x="1316" y="15753"/>
                    <a:pt x="1316" y="15753"/>
                    <a:pt x="1385" y="15753"/>
                  </a:cubicBezTo>
                  <a:cubicBezTo>
                    <a:pt x="1453" y="15753"/>
                    <a:pt x="1522" y="15753"/>
                    <a:pt x="1522" y="15753"/>
                  </a:cubicBezTo>
                  <a:cubicBezTo>
                    <a:pt x="1660" y="15753"/>
                    <a:pt x="1797" y="15753"/>
                    <a:pt x="1935" y="15822"/>
                  </a:cubicBezTo>
                  <a:cubicBezTo>
                    <a:pt x="2416" y="16028"/>
                    <a:pt x="2829" y="16028"/>
                    <a:pt x="3311" y="16097"/>
                  </a:cubicBezTo>
                  <a:cubicBezTo>
                    <a:pt x="3448" y="16097"/>
                    <a:pt x="3586" y="16097"/>
                    <a:pt x="3723" y="16097"/>
                  </a:cubicBezTo>
                  <a:cubicBezTo>
                    <a:pt x="3792" y="16097"/>
                    <a:pt x="3861" y="16097"/>
                    <a:pt x="3999" y="16097"/>
                  </a:cubicBezTo>
                  <a:cubicBezTo>
                    <a:pt x="4205" y="16097"/>
                    <a:pt x="4480" y="16028"/>
                    <a:pt x="4686" y="15959"/>
                  </a:cubicBezTo>
                  <a:cubicBezTo>
                    <a:pt x="4755" y="15890"/>
                    <a:pt x="4824" y="15822"/>
                    <a:pt x="4893" y="15822"/>
                  </a:cubicBezTo>
                  <a:cubicBezTo>
                    <a:pt x="5030" y="15684"/>
                    <a:pt x="5099" y="15615"/>
                    <a:pt x="5237" y="15615"/>
                  </a:cubicBezTo>
                  <a:lnTo>
                    <a:pt x="5237" y="15615"/>
                  </a:lnTo>
                  <a:cubicBezTo>
                    <a:pt x="5374" y="15615"/>
                    <a:pt x="5443" y="15753"/>
                    <a:pt x="5512" y="15822"/>
                  </a:cubicBezTo>
                  <a:cubicBezTo>
                    <a:pt x="5650" y="15959"/>
                    <a:pt x="5718" y="16097"/>
                    <a:pt x="5925" y="16166"/>
                  </a:cubicBezTo>
                  <a:cubicBezTo>
                    <a:pt x="6062" y="16234"/>
                    <a:pt x="6269" y="16234"/>
                    <a:pt x="6475" y="16234"/>
                  </a:cubicBezTo>
                  <a:cubicBezTo>
                    <a:pt x="6613" y="16234"/>
                    <a:pt x="6819" y="16234"/>
                    <a:pt x="6957" y="16303"/>
                  </a:cubicBezTo>
                  <a:cubicBezTo>
                    <a:pt x="7094" y="16372"/>
                    <a:pt x="7094" y="16510"/>
                    <a:pt x="7163" y="16647"/>
                  </a:cubicBezTo>
                  <a:cubicBezTo>
                    <a:pt x="7163" y="16716"/>
                    <a:pt x="7232" y="16785"/>
                    <a:pt x="7232" y="16854"/>
                  </a:cubicBezTo>
                  <a:cubicBezTo>
                    <a:pt x="7438" y="17197"/>
                    <a:pt x="7438" y="17541"/>
                    <a:pt x="7438" y="17885"/>
                  </a:cubicBezTo>
                  <a:cubicBezTo>
                    <a:pt x="7507" y="18023"/>
                    <a:pt x="7507" y="18161"/>
                    <a:pt x="7507" y="18298"/>
                  </a:cubicBezTo>
                  <a:cubicBezTo>
                    <a:pt x="7507" y="18573"/>
                    <a:pt x="7576" y="18780"/>
                    <a:pt x="7644" y="18986"/>
                  </a:cubicBezTo>
                  <a:cubicBezTo>
                    <a:pt x="7713" y="19192"/>
                    <a:pt x="7713" y="19399"/>
                    <a:pt x="7782" y="19674"/>
                  </a:cubicBezTo>
                  <a:cubicBezTo>
                    <a:pt x="7782" y="19743"/>
                    <a:pt x="7782" y="19743"/>
                    <a:pt x="7782" y="19811"/>
                  </a:cubicBezTo>
                  <a:cubicBezTo>
                    <a:pt x="7782" y="19949"/>
                    <a:pt x="7782" y="20087"/>
                    <a:pt x="7851" y="20224"/>
                  </a:cubicBezTo>
                  <a:cubicBezTo>
                    <a:pt x="7851" y="20362"/>
                    <a:pt x="7920" y="20431"/>
                    <a:pt x="7988" y="20499"/>
                  </a:cubicBezTo>
                  <a:cubicBezTo>
                    <a:pt x="7988" y="20568"/>
                    <a:pt x="8057" y="20637"/>
                    <a:pt x="8126" y="20775"/>
                  </a:cubicBezTo>
                  <a:lnTo>
                    <a:pt x="8126" y="20775"/>
                  </a:lnTo>
                  <a:cubicBezTo>
                    <a:pt x="8195" y="21187"/>
                    <a:pt x="8332" y="21462"/>
                    <a:pt x="8814" y="21531"/>
                  </a:cubicBezTo>
                  <a:cubicBezTo>
                    <a:pt x="8883" y="21600"/>
                    <a:pt x="8951" y="21600"/>
                    <a:pt x="9020" y="21600"/>
                  </a:cubicBezTo>
                  <a:cubicBezTo>
                    <a:pt x="9364" y="21600"/>
                    <a:pt x="9639" y="21394"/>
                    <a:pt x="9846" y="21256"/>
                  </a:cubicBezTo>
                  <a:cubicBezTo>
                    <a:pt x="10121" y="21118"/>
                    <a:pt x="10327" y="20981"/>
                    <a:pt x="10534" y="20981"/>
                  </a:cubicBezTo>
                  <a:cubicBezTo>
                    <a:pt x="10602" y="20981"/>
                    <a:pt x="10602" y="20981"/>
                    <a:pt x="10602" y="20981"/>
                  </a:cubicBezTo>
                  <a:cubicBezTo>
                    <a:pt x="10878" y="20981"/>
                    <a:pt x="11084" y="21118"/>
                    <a:pt x="11153" y="21462"/>
                  </a:cubicBezTo>
                  <a:cubicBezTo>
                    <a:pt x="11222" y="21600"/>
                    <a:pt x="11222" y="21600"/>
                    <a:pt x="11222" y="21600"/>
                  </a:cubicBezTo>
                  <a:cubicBezTo>
                    <a:pt x="11290" y="21531"/>
                    <a:pt x="11290" y="21531"/>
                    <a:pt x="11290" y="21531"/>
                  </a:cubicBezTo>
                  <a:cubicBezTo>
                    <a:pt x="11428" y="21531"/>
                    <a:pt x="11497" y="21531"/>
                    <a:pt x="11565" y="21531"/>
                  </a:cubicBezTo>
                  <a:cubicBezTo>
                    <a:pt x="11703" y="21462"/>
                    <a:pt x="11909" y="21462"/>
                    <a:pt x="12047" y="21462"/>
                  </a:cubicBezTo>
                  <a:cubicBezTo>
                    <a:pt x="12185" y="21462"/>
                    <a:pt x="12185" y="21462"/>
                    <a:pt x="12185" y="21462"/>
                  </a:cubicBezTo>
                  <a:cubicBezTo>
                    <a:pt x="12185" y="21325"/>
                    <a:pt x="12185" y="21325"/>
                    <a:pt x="12185" y="21325"/>
                  </a:cubicBezTo>
                  <a:cubicBezTo>
                    <a:pt x="12253" y="21187"/>
                    <a:pt x="12253" y="21050"/>
                    <a:pt x="12253" y="20843"/>
                  </a:cubicBezTo>
                  <a:cubicBezTo>
                    <a:pt x="12253" y="20706"/>
                    <a:pt x="12253" y="20568"/>
                    <a:pt x="12322" y="20431"/>
                  </a:cubicBezTo>
                  <a:cubicBezTo>
                    <a:pt x="12391" y="20087"/>
                    <a:pt x="12529" y="19743"/>
                    <a:pt x="12666" y="19605"/>
                  </a:cubicBezTo>
                  <a:cubicBezTo>
                    <a:pt x="12735" y="19536"/>
                    <a:pt x="12872" y="19468"/>
                    <a:pt x="12941" y="19468"/>
                  </a:cubicBezTo>
                  <a:cubicBezTo>
                    <a:pt x="13079" y="19330"/>
                    <a:pt x="13216" y="19261"/>
                    <a:pt x="13354" y="19055"/>
                  </a:cubicBezTo>
                  <a:cubicBezTo>
                    <a:pt x="13354" y="18917"/>
                    <a:pt x="13423" y="18780"/>
                    <a:pt x="13423" y="18573"/>
                  </a:cubicBezTo>
                  <a:cubicBezTo>
                    <a:pt x="13423" y="18436"/>
                    <a:pt x="13423" y="18229"/>
                    <a:pt x="13560" y="18092"/>
                  </a:cubicBezTo>
                  <a:cubicBezTo>
                    <a:pt x="13698" y="17817"/>
                    <a:pt x="13904" y="17748"/>
                    <a:pt x="14111" y="17748"/>
                  </a:cubicBezTo>
                  <a:cubicBezTo>
                    <a:pt x="14179" y="17679"/>
                    <a:pt x="14317" y="17679"/>
                    <a:pt x="14386" y="17610"/>
                  </a:cubicBezTo>
                  <a:cubicBezTo>
                    <a:pt x="14661" y="17541"/>
                    <a:pt x="14867" y="17335"/>
                    <a:pt x="15005" y="17129"/>
                  </a:cubicBezTo>
                  <a:cubicBezTo>
                    <a:pt x="15143" y="17060"/>
                    <a:pt x="15143" y="17060"/>
                    <a:pt x="15143" y="17060"/>
                  </a:cubicBezTo>
                  <a:cubicBezTo>
                    <a:pt x="15211" y="16991"/>
                    <a:pt x="15349" y="16854"/>
                    <a:pt x="15418" y="16785"/>
                  </a:cubicBezTo>
                  <a:cubicBezTo>
                    <a:pt x="15624" y="16578"/>
                    <a:pt x="15830" y="16372"/>
                    <a:pt x="16037" y="16234"/>
                  </a:cubicBezTo>
                  <a:cubicBezTo>
                    <a:pt x="16106" y="16166"/>
                    <a:pt x="16312" y="16097"/>
                    <a:pt x="16450" y="16028"/>
                  </a:cubicBezTo>
                  <a:cubicBezTo>
                    <a:pt x="16587" y="15959"/>
                    <a:pt x="16725" y="15890"/>
                    <a:pt x="16862" y="15822"/>
                  </a:cubicBezTo>
                  <a:cubicBezTo>
                    <a:pt x="17206" y="15546"/>
                    <a:pt x="17413" y="15203"/>
                    <a:pt x="17688" y="14790"/>
                  </a:cubicBezTo>
                  <a:cubicBezTo>
                    <a:pt x="17825" y="14515"/>
                    <a:pt x="17963" y="14308"/>
                    <a:pt x="18101" y="14102"/>
                  </a:cubicBezTo>
                  <a:cubicBezTo>
                    <a:pt x="18238" y="13964"/>
                    <a:pt x="18307" y="13827"/>
                    <a:pt x="18444" y="13620"/>
                  </a:cubicBezTo>
                  <a:cubicBezTo>
                    <a:pt x="18513" y="13552"/>
                    <a:pt x="18582" y="13414"/>
                    <a:pt x="18651" y="13276"/>
                  </a:cubicBezTo>
                  <a:cubicBezTo>
                    <a:pt x="18788" y="13139"/>
                    <a:pt x="18788" y="12932"/>
                    <a:pt x="18788" y="12795"/>
                  </a:cubicBezTo>
                  <a:cubicBezTo>
                    <a:pt x="18788" y="12657"/>
                    <a:pt x="18788" y="12451"/>
                    <a:pt x="18926" y="12313"/>
                  </a:cubicBezTo>
                  <a:cubicBezTo>
                    <a:pt x="18926" y="12176"/>
                    <a:pt x="19064" y="12107"/>
                    <a:pt x="19132" y="11969"/>
                  </a:cubicBezTo>
                  <a:cubicBezTo>
                    <a:pt x="19270" y="11832"/>
                    <a:pt x="19339" y="11694"/>
                    <a:pt x="19408" y="11488"/>
                  </a:cubicBezTo>
                  <a:cubicBezTo>
                    <a:pt x="19476" y="11419"/>
                    <a:pt x="19476" y="11282"/>
                    <a:pt x="19545" y="11213"/>
                  </a:cubicBezTo>
                  <a:cubicBezTo>
                    <a:pt x="19545" y="11006"/>
                    <a:pt x="19614" y="10800"/>
                    <a:pt x="19820" y="10594"/>
                  </a:cubicBezTo>
                  <a:cubicBezTo>
                    <a:pt x="20095" y="10250"/>
                    <a:pt x="20371" y="10112"/>
                    <a:pt x="20646" y="9975"/>
                  </a:cubicBezTo>
                  <a:cubicBezTo>
                    <a:pt x="20715" y="9975"/>
                    <a:pt x="20783" y="9975"/>
                    <a:pt x="20852" y="9975"/>
                  </a:cubicBezTo>
                  <a:cubicBezTo>
                    <a:pt x="21334" y="9837"/>
                    <a:pt x="21471" y="9768"/>
                    <a:pt x="21540" y="9631"/>
                  </a:cubicBezTo>
                  <a:lnTo>
                    <a:pt x="21540" y="9631"/>
                  </a:lnTo>
                  <a:cubicBezTo>
                    <a:pt x="21540" y="9562"/>
                    <a:pt x="21540" y="9562"/>
                    <a:pt x="21540" y="9562"/>
                  </a:cubicBezTo>
                  <a:cubicBezTo>
                    <a:pt x="21540" y="9562"/>
                    <a:pt x="21540" y="9493"/>
                    <a:pt x="21471" y="9355"/>
                  </a:cubicBezTo>
                  <a:cubicBezTo>
                    <a:pt x="21402" y="9287"/>
                    <a:pt x="21402" y="9218"/>
                    <a:pt x="21402" y="9149"/>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2" name="Shape 951"/>
            <p:cNvSpPr/>
            <p:nvPr/>
          </p:nvSpPr>
          <p:spPr>
            <a:xfrm>
              <a:off x="4483840" y="6700988"/>
              <a:ext cx="1113373" cy="711474"/>
            </a:xfrm>
            <a:custGeom>
              <a:avLst/>
              <a:gdLst/>
              <a:ahLst/>
              <a:cxnLst>
                <a:cxn ang="0">
                  <a:pos x="wd2" y="hd2"/>
                </a:cxn>
                <a:cxn ang="5400000">
                  <a:pos x="wd2" y="hd2"/>
                </a:cxn>
                <a:cxn ang="10800000">
                  <a:pos x="wd2" y="hd2"/>
                </a:cxn>
                <a:cxn ang="16200000">
                  <a:pos x="wd2" y="hd2"/>
                </a:cxn>
              </a:cxnLst>
              <a:rect l="0" t="0" r="r" b="b"/>
              <a:pathLst>
                <a:path w="21338" h="21600" extrusionOk="0">
                  <a:moveTo>
                    <a:pt x="21221" y="10013"/>
                  </a:moveTo>
                  <a:cubicBezTo>
                    <a:pt x="21126" y="9727"/>
                    <a:pt x="20937" y="9727"/>
                    <a:pt x="20747" y="9727"/>
                  </a:cubicBezTo>
                  <a:lnTo>
                    <a:pt x="20653" y="9727"/>
                  </a:lnTo>
                  <a:lnTo>
                    <a:pt x="20558" y="9727"/>
                  </a:lnTo>
                  <a:cubicBezTo>
                    <a:pt x="20463" y="9727"/>
                    <a:pt x="20463" y="9727"/>
                    <a:pt x="20463" y="9727"/>
                  </a:cubicBezTo>
                  <a:cubicBezTo>
                    <a:pt x="20368" y="9584"/>
                    <a:pt x="20463" y="9155"/>
                    <a:pt x="20463" y="8869"/>
                  </a:cubicBezTo>
                  <a:cubicBezTo>
                    <a:pt x="20463" y="8726"/>
                    <a:pt x="20558" y="8583"/>
                    <a:pt x="20558" y="8440"/>
                  </a:cubicBezTo>
                  <a:cubicBezTo>
                    <a:pt x="20558" y="8154"/>
                    <a:pt x="20558" y="8154"/>
                    <a:pt x="20558" y="8154"/>
                  </a:cubicBezTo>
                  <a:cubicBezTo>
                    <a:pt x="20558" y="7725"/>
                    <a:pt x="20558" y="7295"/>
                    <a:pt x="20558" y="6723"/>
                  </a:cubicBezTo>
                  <a:cubicBezTo>
                    <a:pt x="20463" y="6580"/>
                    <a:pt x="20463" y="6294"/>
                    <a:pt x="20368" y="6008"/>
                  </a:cubicBezTo>
                  <a:cubicBezTo>
                    <a:pt x="20274" y="5722"/>
                    <a:pt x="20179" y="5436"/>
                    <a:pt x="20179" y="5007"/>
                  </a:cubicBezTo>
                  <a:cubicBezTo>
                    <a:pt x="20179" y="4721"/>
                    <a:pt x="20274" y="4434"/>
                    <a:pt x="20368" y="4005"/>
                  </a:cubicBezTo>
                  <a:cubicBezTo>
                    <a:pt x="20463" y="3862"/>
                    <a:pt x="20463" y="3719"/>
                    <a:pt x="20558" y="3433"/>
                  </a:cubicBezTo>
                  <a:cubicBezTo>
                    <a:pt x="20653" y="2718"/>
                    <a:pt x="20747" y="2146"/>
                    <a:pt x="20747" y="1574"/>
                  </a:cubicBezTo>
                  <a:cubicBezTo>
                    <a:pt x="20842" y="1287"/>
                    <a:pt x="20747" y="858"/>
                    <a:pt x="20747" y="572"/>
                  </a:cubicBezTo>
                  <a:cubicBezTo>
                    <a:pt x="20747" y="429"/>
                    <a:pt x="20653" y="429"/>
                    <a:pt x="20653" y="286"/>
                  </a:cubicBezTo>
                  <a:cubicBezTo>
                    <a:pt x="20653" y="0"/>
                    <a:pt x="20653" y="0"/>
                    <a:pt x="20653" y="0"/>
                  </a:cubicBezTo>
                  <a:cubicBezTo>
                    <a:pt x="20463" y="143"/>
                    <a:pt x="20463" y="143"/>
                    <a:pt x="20463" y="143"/>
                  </a:cubicBezTo>
                  <a:cubicBezTo>
                    <a:pt x="19989" y="143"/>
                    <a:pt x="19516" y="286"/>
                    <a:pt x="19042" y="286"/>
                  </a:cubicBezTo>
                  <a:cubicBezTo>
                    <a:pt x="18947" y="286"/>
                    <a:pt x="18947" y="286"/>
                    <a:pt x="18947" y="286"/>
                  </a:cubicBezTo>
                  <a:cubicBezTo>
                    <a:pt x="18568" y="429"/>
                    <a:pt x="18284" y="715"/>
                    <a:pt x="18000" y="1001"/>
                  </a:cubicBezTo>
                  <a:cubicBezTo>
                    <a:pt x="17811" y="1144"/>
                    <a:pt x="17526" y="1430"/>
                    <a:pt x="17242" y="1574"/>
                  </a:cubicBezTo>
                  <a:cubicBezTo>
                    <a:pt x="17053" y="1717"/>
                    <a:pt x="16958" y="1717"/>
                    <a:pt x="16768" y="1717"/>
                  </a:cubicBezTo>
                  <a:cubicBezTo>
                    <a:pt x="16579" y="1717"/>
                    <a:pt x="16389" y="1574"/>
                    <a:pt x="16200" y="1430"/>
                  </a:cubicBezTo>
                  <a:cubicBezTo>
                    <a:pt x="16105" y="1430"/>
                    <a:pt x="16011" y="1144"/>
                    <a:pt x="15916" y="1001"/>
                  </a:cubicBezTo>
                  <a:cubicBezTo>
                    <a:pt x="15821" y="858"/>
                    <a:pt x="15726" y="715"/>
                    <a:pt x="15632" y="572"/>
                  </a:cubicBezTo>
                  <a:cubicBezTo>
                    <a:pt x="15537" y="429"/>
                    <a:pt x="15347" y="429"/>
                    <a:pt x="15253" y="429"/>
                  </a:cubicBezTo>
                  <a:cubicBezTo>
                    <a:pt x="15063" y="429"/>
                    <a:pt x="14779" y="572"/>
                    <a:pt x="14589" y="572"/>
                  </a:cubicBezTo>
                  <a:cubicBezTo>
                    <a:pt x="14400" y="715"/>
                    <a:pt x="14116" y="858"/>
                    <a:pt x="13926" y="858"/>
                  </a:cubicBezTo>
                  <a:cubicBezTo>
                    <a:pt x="13832" y="858"/>
                    <a:pt x="13642" y="715"/>
                    <a:pt x="13547" y="715"/>
                  </a:cubicBezTo>
                  <a:cubicBezTo>
                    <a:pt x="13453" y="572"/>
                    <a:pt x="13358" y="572"/>
                    <a:pt x="13358" y="429"/>
                  </a:cubicBezTo>
                  <a:cubicBezTo>
                    <a:pt x="13263" y="429"/>
                    <a:pt x="13263" y="429"/>
                    <a:pt x="13168" y="429"/>
                  </a:cubicBezTo>
                  <a:cubicBezTo>
                    <a:pt x="13074" y="286"/>
                    <a:pt x="13074" y="286"/>
                    <a:pt x="13074" y="286"/>
                  </a:cubicBezTo>
                  <a:cubicBezTo>
                    <a:pt x="12979" y="429"/>
                    <a:pt x="12979" y="429"/>
                    <a:pt x="12979" y="429"/>
                  </a:cubicBezTo>
                  <a:cubicBezTo>
                    <a:pt x="12979" y="429"/>
                    <a:pt x="12884" y="572"/>
                    <a:pt x="12789" y="715"/>
                  </a:cubicBezTo>
                  <a:cubicBezTo>
                    <a:pt x="12695" y="715"/>
                    <a:pt x="12600" y="858"/>
                    <a:pt x="12505" y="1144"/>
                  </a:cubicBezTo>
                  <a:cubicBezTo>
                    <a:pt x="12316" y="1430"/>
                    <a:pt x="12126" y="1574"/>
                    <a:pt x="11937" y="1717"/>
                  </a:cubicBezTo>
                  <a:cubicBezTo>
                    <a:pt x="11842" y="1860"/>
                    <a:pt x="11842" y="1860"/>
                    <a:pt x="11747" y="1860"/>
                  </a:cubicBezTo>
                  <a:cubicBezTo>
                    <a:pt x="11653" y="1860"/>
                    <a:pt x="11558" y="1860"/>
                    <a:pt x="11368" y="1717"/>
                  </a:cubicBezTo>
                  <a:cubicBezTo>
                    <a:pt x="11274" y="1717"/>
                    <a:pt x="11179" y="1717"/>
                    <a:pt x="11084" y="1717"/>
                  </a:cubicBezTo>
                  <a:cubicBezTo>
                    <a:pt x="10989" y="1717"/>
                    <a:pt x="10895" y="1717"/>
                    <a:pt x="10800" y="1860"/>
                  </a:cubicBezTo>
                  <a:cubicBezTo>
                    <a:pt x="10705" y="2003"/>
                    <a:pt x="10611" y="2146"/>
                    <a:pt x="10516" y="2432"/>
                  </a:cubicBezTo>
                  <a:cubicBezTo>
                    <a:pt x="10421" y="2575"/>
                    <a:pt x="10421" y="2575"/>
                    <a:pt x="10421" y="2575"/>
                  </a:cubicBezTo>
                  <a:cubicBezTo>
                    <a:pt x="10232" y="2861"/>
                    <a:pt x="10232" y="3004"/>
                    <a:pt x="10232" y="3147"/>
                  </a:cubicBezTo>
                  <a:cubicBezTo>
                    <a:pt x="10232" y="3290"/>
                    <a:pt x="10232" y="3433"/>
                    <a:pt x="10137" y="3576"/>
                  </a:cubicBezTo>
                  <a:cubicBezTo>
                    <a:pt x="10042" y="4005"/>
                    <a:pt x="9947" y="4148"/>
                    <a:pt x="9663" y="4148"/>
                  </a:cubicBezTo>
                  <a:cubicBezTo>
                    <a:pt x="9474" y="4148"/>
                    <a:pt x="9379" y="4148"/>
                    <a:pt x="9189" y="4005"/>
                  </a:cubicBezTo>
                  <a:cubicBezTo>
                    <a:pt x="8716" y="3862"/>
                    <a:pt x="8337" y="3719"/>
                    <a:pt x="7768" y="3719"/>
                  </a:cubicBezTo>
                  <a:cubicBezTo>
                    <a:pt x="7389" y="3576"/>
                    <a:pt x="7200" y="3433"/>
                    <a:pt x="7011" y="3290"/>
                  </a:cubicBezTo>
                  <a:cubicBezTo>
                    <a:pt x="6916" y="3147"/>
                    <a:pt x="6821" y="3004"/>
                    <a:pt x="6632" y="2861"/>
                  </a:cubicBezTo>
                  <a:cubicBezTo>
                    <a:pt x="6442" y="2718"/>
                    <a:pt x="6158" y="2718"/>
                    <a:pt x="5874" y="2575"/>
                  </a:cubicBezTo>
                  <a:cubicBezTo>
                    <a:pt x="5684" y="2575"/>
                    <a:pt x="5495" y="2575"/>
                    <a:pt x="5305" y="2575"/>
                  </a:cubicBezTo>
                  <a:cubicBezTo>
                    <a:pt x="4926" y="2432"/>
                    <a:pt x="4547" y="2289"/>
                    <a:pt x="4263" y="2289"/>
                  </a:cubicBezTo>
                  <a:cubicBezTo>
                    <a:pt x="4168" y="2289"/>
                    <a:pt x="4074" y="2289"/>
                    <a:pt x="3884" y="2289"/>
                  </a:cubicBezTo>
                  <a:cubicBezTo>
                    <a:pt x="3789" y="2289"/>
                    <a:pt x="3695" y="2289"/>
                    <a:pt x="3600" y="2289"/>
                  </a:cubicBezTo>
                  <a:cubicBezTo>
                    <a:pt x="3221" y="2289"/>
                    <a:pt x="2937" y="2146"/>
                    <a:pt x="2653" y="1860"/>
                  </a:cubicBezTo>
                  <a:cubicBezTo>
                    <a:pt x="2653" y="1717"/>
                    <a:pt x="2558" y="1717"/>
                    <a:pt x="2558" y="1574"/>
                  </a:cubicBezTo>
                  <a:cubicBezTo>
                    <a:pt x="2463" y="1574"/>
                    <a:pt x="2368" y="1430"/>
                    <a:pt x="2179" y="1430"/>
                  </a:cubicBezTo>
                  <a:lnTo>
                    <a:pt x="2179" y="1430"/>
                  </a:lnTo>
                  <a:cubicBezTo>
                    <a:pt x="1989" y="1430"/>
                    <a:pt x="1989" y="1430"/>
                    <a:pt x="1895" y="1574"/>
                  </a:cubicBezTo>
                  <a:cubicBezTo>
                    <a:pt x="1800" y="1574"/>
                    <a:pt x="1611" y="1717"/>
                    <a:pt x="1516" y="1717"/>
                  </a:cubicBezTo>
                  <a:cubicBezTo>
                    <a:pt x="1326" y="1717"/>
                    <a:pt x="1137" y="1574"/>
                    <a:pt x="947" y="1430"/>
                  </a:cubicBezTo>
                  <a:cubicBezTo>
                    <a:pt x="853" y="1287"/>
                    <a:pt x="758" y="1287"/>
                    <a:pt x="663" y="1144"/>
                  </a:cubicBezTo>
                  <a:cubicBezTo>
                    <a:pt x="379" y="1001"/>
                    <a:pt x="379" y="1001"/>
                    <a:pt x="379" y="1001"/>
                  </a:cubicBezTo>
                  <a:cubicBezTo>
                    <a:pt x="474" y="1430"/>
                    <a:pt x="474" y="1430"/>
                    <a:pt x="474" y="1430"/>
                  </a:cubicBezTo>
                  <a:cubicBezTo>
                    <a:pt x="474" y="1717"/>
                    <a:pt x="474" y="2003"/>
                    <a:pt x="379" y="2289"/>
                  </a:cubicBezTo>
                  <a:cubicBezTo>
                    <a:pt x="284" y="3433"/>
                    <a:pt x="284" y="4148"/>
                    <a:pt x="379" y="5293"/>
                  </a:cubicBezTo>
                  <a:cubicBezTo>
                    <a:pt x="379" y="5722"/>
                    <a:pt x="284" y="6151"/>
                    <a:pt x="95" y="6580"/>
                  </a:cubicBezTo>
                  <a:cubicBezTo>
                    <a:pt x="0" y="6723"/>
                    <a:pt x="0" y="6723"/>
                    <a:pt x="0" y="6723"/>
                  </a:cubicBezTo>
                  <a:cubicBezTo>
                    <a:pt x="284" y="7009"/>
                    <a:pt x="284" y="7009"/>
                    <a:pt x="284" y="7009"/>
                  </a:cubicBezTo>
                  <a:cubicBezTo>
                    <a:pt x="474" y="7295"/>
                    <a:pt x="663" y="7581"/>
                    <a:pt x="853" y="7725"/>
                  </a:cubicBezTo>
                  <a:lnTo>
                    <a:pt x="947" y="7725"/>
                  </a:lnTo>
                  <a:cubicBezTo>
                    <a:pt x="1137" y="7725"/>
                    <a:pt x="1326" y="7438"/>
                    <a:pt x="1516" y="7295"/>
                  </a:cubicBezTo>
                  <a:cubicBezTo>
                    <a:pt x="1705" y="7152"/>
                    <a:pt x="1895" y="6866"/>
                    <a:pt x="2179" y="6866"/>
                  </a:cubicBezTo>
                  <a:lnTo>
                    <a:pt x="2179" y="6866"/>
                  </a:lnTo>
                  <a:cubicBezTo>
                    <a:pt x="2274" y="6866"/>
                    <a:pt x="2368" y="7009"/>
                    <a:pt x="2463" y="7152"/>
                  </a:cubicBezTo>
                  <a:cubicBezTo>
                    <a:pt x="2463" y="7295"/>
                    <a:pt x="2558" y="7438"/>
                    <a:pt x="2653" y="7438"/>
                  </a:cubicBezTo>
                  <a:cubicBezTo>
                    <a:pt x="2653" y="7438"/>
                    <a:pt x="2747" y="7581"/>
                    <a:pt x="2842" y="7581"/>
                  </a:cubicBezTo>
                  <a:cubicBezTo>
                    <a:pt x="2842" y="7581"/>
                    <a:pt x="2937" y="7438"/>
                    <a:pt x="3032" y="7438"/>
                  </a:cubicBezTo>
                  <a:cubicBezTo>
                    <a:pt x="3126" y="7438"/>
                    <a:pt x="3221" y="7438"/>
                    <a:pt x="3316" y="7438"/>
                  </a:cubicBezTo>
                  <a:cubicBezTo>
                    <a:pt x="3411" y="7438"/>
                    <a:pt x="3411" y="7438"/>
                    <a:pt x="3411" y="7438"/>
                  </a:cubicBezTo>
                  <a:cubicBezTo>
                    <a:pt x="3505" y="7438"/>
                    <a:pt x="3600" y="7438"/>
                    <a:pt x="3695" y="7581"/>
                  </a:cubicBezTo>
                  <a:cubicBezTo>
                    <a:pt x="3789" y="7581"/>
                    <a:pt x="3884" y="7725"/>
                    <a:pt x="3979" y="7725"/>
                  </a:cubicBezTo>
                  <a:cubicBezTo>
                    <a:pt x="4168" y="7868"/>
                    <a:pt x="4453" y="7868"/>
                    <a:pt x="4737" y="8011"/>
                  </a:cubicBezTo>
                  <a:cubicBezTo>
                    <a:pt x="4926" y="8011"/>
                    <a:pt x="5116" y="8011"/>
                    <a:pt x="5400" y="8011"/>
                  </a:cubicBezTo>
                  <a:cubicBezTo>
                    <a:pt x="5684" y="8011"/>
                    <a:pt x="6063" y="8011"/>
                    <a:pt x="6442" y="8154"/>
                  </a:cubicBezTo>
                  <a:cubicBezTo>
                    <a:pt x="6632" y="8297"/>
                    <a:pt x="6821" y="8583"/>
                    <a:pt x="7011" y="8726"/>
                  </a:cubicBezTo>
                  <a:cubicBezTo>
                    <a:pt x="7200" y="9012"/>
                    <a:pt x="7389" y="9155"/>
                    <a:pt x="7579" y="9298"/>
                  </a:cubicBezTo>
                  <a:cubicBezTo>
                    <a:pt x="7768" y="9441"/>
                    <a:pt x="8053" y="9584"/>
                    <a:pt x="8242" y="9584"/>
                  </a:cubicBezTo>
                  <a:cubicBezTo>
                    <a:pt x="8432" y="9727"/>
                    <a:pt x="8526" y="9727"/>
                    <a:pt x="8716" y="9870"/>
                  </a:cubicBezTo>
                  <a:cubicBezTo>
                    <a:pt x="9000" y="10013"/>
                    <a:pt x="9284" y="10299"/>
                    <a:pt x="9568" y="10442"/>
                  </a:cubicBezTo>
                  <a:cubicBezTo>
                    <a:pt x="9568" y="10442"/>
                    <a:pt x="9758" y="10585"/>
                    <a:pt x="9758" y="10728"/>
                  </a:cubicBezTo>
                  <a:cubicBezTo>
                    <a:pt x="10421" y="11301"/>
                    <a:pt x="11179" y="12016"/>
                    <a:pt x="11463" y="13303"/>
                  </a:cubicBezTo>
                  <a:cubicBezTo>
                    <a:pt x="11653" y="14305"/>
                    <a:pt x="12411" y="15592"/>
                    <a:pt x="13074" y="15735"/>
                  </a:cubicBezTo>
                  <a:cubicBezTo>
                    <a:pt x="13263" y="15735"/>
                    <a:pt x="13453" y="15878"/>
                    <a:pt x="13642" y="15878"/>
                  </a:cubicBezTo>
                  <a:cubicBezTo>
                    <a:pt x="13926" y="16021"/>
                    <a:pt x="14211" y="16164"/>
                    <a:pt x="14495" y="16164"/>
                  </a:cubicBezTo>
                  <a:lnTo>
                    <a:pt x="14495" y="16164"/>
                  </a:lnTo>
                  <a:cubicBezTo>
                    <a:pt x="14589" y="16164"/>
                    <a:pt x="14684" y="16164"/>
                    <a:pt x="14874" y="16164"/>
                  </a:cubicBezTo>
                  <a:cubicBezTo>
                    <a:pt x="14968" y="16164"/>
                    <a:pt x="15158" y="16021"/>
                    <a:pt x="15253" y="16021"/>
                  </a:cubicBezTo>
                  <a:cubicBezTo>
                    <a:pt x="15726" y="16021"/>
                    <a:pt x="15821" y="16307"/>
                    <a:pt x="15821" y="16450"/>
                  </a:cubicBezTo>
                  <a:cubicBezTo>
                    <a:pt x="15916" y="16879"/>
                    <a:pt x="15632" y="17452"/>
                    <a:pt x="15347" y="17881"/>
                  </a:cubicBezTo>
                  <a:cubicBezTo>
                    <a:pt x="15253" y="18024"/>
                    <a:pt x="15158" y="18310"/>
                    <a:pt x="15063" y="18453"/>
                  </a:cubicBezTo>
                  <a:cubicBezTo>
                    <a:pt x="14968" y="18739"/>
                    <a:pt x="14968" y="18739"/>
                    <a:pt x="14968" y="18739"/>
                  </a:cubicBezTo>
                  <a:cubicBezTo>
                    <a:pt x="14874" y="19168"/>
                    <a:pt x="14779" y="19597"/>
                    <a:pt x="14684" y="19883"/>
                  </a:cubicBezTo>
                  <a:cubicBezTo>
                    <a:pt x="14684" y="20026"/>
                    <a:pt x="14684" y="20170"/>
                    <a:pt x="14684" y="20170"/>
                  </a:cubicBezTo>
                  <a:cubicBezTo>
                    <a:pt x="14589" y="20313"/>
                    <a:pt x="14589" y="20456"/>
                    <a:pt x="14589" y="20599"/>
                  </a:cubicBezTo>
                  <a:cubicBezTo>
                    <a:pt x="14589" y="20742"/>
                    <a:pt x="14589" y="20742"/>
                    <a:pt x="14495" y="20742"/>
                  </a:cubicBezTo>
                  <a:cubicBezTo>
                    <a:pt x="14116" y="21457"/>
                    <a:pt x="14116" y="21457"/>
                    <a:pt x="14116" y="21457"/>
                  </a:cubicBezTo>
                  <a:cubicBezTo>
                    <a:pt x="14874" y="21171"/>
                    <a:pt x="14874" y="21171"/>
                    <a:pt x="14874" y="21171"/>
                  </a:cubicBezTo>
                  <a:cubicBezTo>
                    <a:pt x="14874" y="21028"/>
                    <a:pt x="14968" y="21028"/>
                    <a:pt x="15063" y="21028"/>
                  </a:cubicBezTo>
                  <a:cubicBezTo>
                    <a:pt x="15158" y="21028"/>
                    <a:pt x="15632" y="21314"/>
                    <a:pt x="16011" y="21600"/>
                  </a:cubicBezTo>
                  <a:cubicBezTo>
                    <a:pt x="16105" y="21600"/>
                    <a:pt x="16105" y="21600"/>
                    <a:pt x="16105" y="21600"/>
                  </a:cubicBezTo>
                  <a:cubicBezTo>
                    <a:pt x="16389" y="21171"/>
                    <a:pt x="16389" y="21171"/>
                    <a:pt x="16389" y="21171"/>
                  </a:cubicBezTo>
                  <a:cubicBezTo>
                    <a:pt x="16863" y="20456"/>
                    <a:pt x="17337" y="19883"/>
                    <a:pt x="17716" y="19168"/>
                  </a:cubicBezTo>
                  <a:cubicBezTo>
                    <a:pt x="17905" y="18739"/>
                    <a:pt x="18189" y="18596"/>
                    <a:pt x="18474" y="18453"/>
                  </a:cubicBezTo>
                  <a:cubicBezTo>
                    <a:pt x="18663" y="18310"/>
                    <a:pt x="18853" y="18167"/>
                    <a:pt x="19042" y="18024"/>
                  </a:cubicBezTo>
                  <a:cubicBezTo>
                    <a:pt x="19326" y="17738"/>
                    <a:pt x="19421" y="17452"/>
                    <a:pt x="19516" y="17023"/>
                  </a:cubicBezTo>
                  <a:cubicBezTo>
                    <a:pt x="19611" y="16736"/>
                    <a:pt x="19705" y="16450"/>
                    <a:pt x="19800" y="16307"/>
                  </a:cubicBezTo>
                  <a:cubicBezTo>
                    <a:pt x="19800" y="16021"/>
                    <a:pt x="19895" y="15878"/>
                    <a:pt x="19989" y="15592"/>
                  </a:cubicBezTo>
                  <a:cubicBezTo>
                    <a:pt x="20084" y="15163"/>
                    <a:pt x="20179" y="14734"/>
                    <a:pt x="20179" y="14448"/>
                  </a:cubicBezTo>
                  <a:cubicBezTo>
                    <a:pt x="20368" y="13589"/>
                    <a:pt x="20558" y="12731"/>
                    <a:pt x="20937" y="12016"/>
                  </a:cubicBezTo>
                  <a:cubicBezTo>
                    <a:pt x="20937" y="12016"/>
                    <a:pt x="21600" y="10728"/>
                    <a:pt x="21221" y="1001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3" name="Shape 952"/>
            <p:cNvSpPr/>
            <p:nvPr/>
          </p:nvSpPr>
          <p:spPr>
            <a:xfrm>
              <a:off x="4346874" y="5954714"/>
              <a:ext cx="1343065" cy="883540"/>
            </a:xfrm>
            <a:custGeom>
              <a:avLst/>
              <a:gdLst/>
              <a:ahLst/>
              <a:cxnLst>
                <a:cxn ang="0">
                  <a:pos x="wd2" y="hd2"/>
                </a:cxn>
                <a:cxn ang="5400000">
                  <a:pos x="wd2" y="hd2"/>
                </a:cxn>
                <a:cxn ang="10800000">
                  <a:pos x="wd2" y="hd2"/>
                </a:cxn>
                <a:cxn ang="16200000">
                  <a:pos x="wd2" y="hd2"/>
                </a:cxn>
              </a:cxnLst>
              <a:rect l="0" t="0" r="r" b="b"/>
              <a:pathLst>
                <a:path w="21553" h="21600" extrusionOk="0">
                  <a:moveTo>
                    <a:pt x="21553" y="15016"/>
                  </a:moveTo>
                  <a:cubicBezTo>
                    <a:pt x="21474" y="15016"/>
                    <a:pt x="21474" y="15016"/>
                    <a:pt x="21474" y="15016"/>
                  </a:cubicBezTo>
                  <a:cubicBezTo>
                    <a:pt x="21474" y="14901"/>
                    <a:pt x="21394" y="14901"/>
                    <a:pt x="21315" y="14785"/>
                  </a:cubicBezTo>
                  <a:cubicBezTo>
                    <a:pt x="21235" y="14785"/>
                    <a:pt x="21156" y="14670"/>
                    <a:pt x="21156" y="14554"/>
                  </a:cubicBezTo>
                  <a:cubicBezTo>
                    <a:pt x="21077" y="14439"/>
                    <a:pt x="20997" y="14323"/>
                    <a:pt x="20918" y="14207"/>
                  </a:cubicBezTo>
                  <a:cubicBezTo>
                    <a:pt x="20838" y="13976"/>
                    <a:pt x="20759" y="13745"/>
                    <a:pt x="20600" y="13630"/>
                  </a:cubicBezTo>
                  <a:cubicBezTo>
                    <a:pt x="20521" y="13630"/>
                    <a:pt x="20441" y="13630"/>
                    <a:pt x="20282" y="13630"/>
                  </a:cubicBezTo>
                  <a:cubicBezTo>
                    <a:pt x="20044" y="13514"/>
                    <a:pt x="19885" y="13514"/>
                    <a:pt x="19806" y="13283"/>
                  </a:cubicBezTo>
                  <a:cubicBezTo>
                    <a:pt x="19727" y="13052"/>
                    <a:pt x="19806" y="12821"/>
                    <a:pt x="19885" y="12590"/>
                  </a:cubicBezTo>
                  <a:cubicBezTo>
                    <a:pt x="19885" y="12359"/>
                    <a:pt x="19885" y="12244"/>
                    <a:pt x="19965" y="12128"/>
                  </a:cubicBezTo>
                  <a:cubicBezTo>
                    <a:pt x="19965" y="12013"/>
                    <a:pt x="19965" y="12013"/>
                    <a:pt x="19965" y="12013"/>
                  </a:cubicBezTo>
                  <a:cubicBezTo>
                    <a:pt x="19885" y="11897"/>
                    <a:pt x="19885" y="11897"/>
                    <a:pt x="19885" y="11897"/>
                  </a:cubicBezTo>
                  <a:cubicBezTo>
                    <a:pt x="19647" y="11666"/>
                    <a:pt x="19488" y="11666"/>
                    <a:pt x="19250" y="11666"/>
                  </a:cubicBezTo>
                  <a:cubicBezTo>
                    <a:pt x="19171" y="11666"/>
                    <a:pt x="19091" y="11666"/>
                    <a:pt x="19012" y="11666"/>
                  </a:cubicBezTo>
                  <a:cubicBezTo>
                    <a:pt x="18853" y="11666"/>
                    <a:pt x="18615" y="11666"/>
                    <a:pt x="18456" y="11666"/>
                  </a:cubicBezTo>
                  <a:cubicBezTo>
                    <a:pt x="17582" y="11666"/>
                    <a:pt x="17265" y="11435"/>
                    <a:pt x="17185" y="11204"/>
                  </a:cubicBezTo>
                  <a:cubicBezTo>
                    <a:pt x="17106" y="10973"/>
                    <a:pt x="17106" y="10742"/>
                    <a:pt x="17265" y="10511"/>
                  </a:cubicBezTo>
                  <a:cubicBezTo>
                    <a:pt x="17344" y="10396"/>
                    <a:pt x="17344" y="10280"/>
                    <a:pt x="17424" y="10280"/>
                  </a:cubicBezTo>
                  <a:cubicBezTo>
                    <a:pt x="17503" y="10049"/>
                    <a:pt x="17582" y="9934"/>
                    <a:pt x="17503" y="9703"/>
                  </a:cubicBezTo>
                  <a:cubicBezTo>
                    <a:pt x="17503" y="9472"/>
                    <a:pt x="17344" y="9241"/>
                    <a:pt x="17265" y="9125"/>
                  </a:cubicBezTo>
                  <a:cubicBezTo>
                    <a:pt x="17185" y="9010"/>
                    <a:pt x="17185" y="9010"/>
                    <a:pt x="17185" y="9010"/>
                  </a:cubicBezTo>
                  <a:cubicBezTo>
                    <a:pt x="16788" y="8432"/>
                    <a:pt x="16391" y="7624"/>
                    <a:pt x="16391" y="7161"/>
                  </a:cubicBezTo>
                  <a:cubicBezTo>
                    <a:pt x="16391" y="7046"/>
                    <a:pt x="16391" y="6930"/>
                    <a:pt x="16471" y="6815"/>
                  </a:cubicBezTo>
                  <a:cubicBezTo>
                    <a:pt x="16471" y="6584"/>
                    <a:pt x="16550" y="6468"/>
                    <a:pt x="16471" y="6122"/>
                  </a:cubicBezTo>
                  <a:cubicBezTo>
                    <a:pt x="16391" y="5891"/>
                    <a:pt x="16391" y="5544"/>
                    <a:pt x="16391" y="5198"/>
                  </a:cubicBezTo>
                  <a:cubicBezTo>
                    <a:pt x="16312" y="4505"/>
                    <a:pt x="16312" y="3812"/>
                    <a:pt x="15994" y="3350"/>
                  </a:cubicBezTo>
                  <a:cubicBezTo>
                    <a:pt x="15835" y="3119"/>
                    <a:pt x="15835" y="3119"/>
                    <a:pt x="15835" y="3119"/>
                  </a:cubicBezTo>
                  <a:cubicBezTo>
                    <a:pt x="15597" y="2772"/>
                    <a:pt x="15359" y="2426"/>
                    <a:pt x="15121" y="2426"/>
                  </a:cubicBezTo>
                  <a:cubicBezTo>
                    <a:pt x="14962" y="2310"/>
                    <a:pt x="14882" y="2310"/>
                    <a:pt x="14724" y="2310"/>
                  </a:cubicBezTo>
                  <a:cubicBezTo>
                    <a:pt x="14565" y="2310"/>
                    <a:pt x="14406" y="2310"/>
                    <a:pt x="14327" y="2310"/>
                  </a:cubicBezTo>
                  <a:cubicBezTo>
                    <a:pt x="14168" y="2426"/>
                    <a:pt x="14009" y="2426"/>
                    <a:pt x="13850" y="2426"/>
                  </a:cubicBezTo>
                  <a:cubicBezTo>
                    <a:pt x="13771" y="2426"/>
                    <a:pt x="13691" y="2426"/>
                    <a:pt x="13612" y="2426"/>
                  </a:cubicBezTo>
                  <a:cubicBezTo>
                    <a:pt x="13215" y="2310"/>
                    <a:pt x="12659" y="2079"/>
                    <a:pt x="12262" y="1964"/>
                  </a:cubicBezTo>
                  <a:cubicBezTo>
                    <a:pt x="11944" y="1733"/>
                    <a:pt x="11627" y="1502"/>
                    <a:pt x="11309" y="1155"/>
                  </a:cubicBezTo>
                  <a:cubicBezTo>
                    <a:pt x="11229" y="1155"/>
                    <a:pt x="11150" y="1040"/>
                    <a:pt x="11071" y="1040"/>
                  </a:cubicBezTo>
                  <a:cubicBezTo>
                    <a:pt x="10991" y="924"/>
                    <a:pt x="10832" y="924"/>
                    <a:pt x="10674" y="924"/>
                  </a:cubicBezTo>
                  <a:cubicBezTo>
                    <a:pt x="10594" y="924"/>
                    <a:pt x="10515" y="924"/>
                    <a:pt x="10435" y="924"/>
                  </a:cubicBezTo>
                  <a:cubicBezTo>
                    <a:pt x="10277" y="924"/>
                    <a:pt x="10197" y="924"/>
                    <a:pt x="10118" y="924"/>
                  </a:cubicBezTo>
                  <a:cubicBezTo>
                    <a:pt x="10038" y="924"/>
                    <a:pt x="9959" y="924"/>
                    <a:pt x="9879" y="924"/>
                  </a:cubicBezTo>
                  <a:cubicBezTo>
                    <a:pt x="9641" y="809"/>
                    <a:pt x="9482" y="693"/>
                    <a:pt x="9324" y="578"/>
                  </a:cubicBezTo>
                  <a:cubicBezTo>
                    <a:pt x="9165" y="462"/>
                    <a:pt x="9006" y="347"/>
                    <a:pt x="8768" y="231"/>
                  </a:cubicBezTo>
                  <a:cubicBezTo>
                    <a:pt x="8688" y="231"/>
                    <a:pt x="8450" y="231"/>
                    <a:pt x="8291" y="231"/>
                  </a:cubicBezTo>
                  <a:cubicBezTo>
                    <a:pt x="8212" y="231"/>
                    <a:pt x="8053" y="231"/>
                    <a:pt x="7894" y="231"/>
                  </a:cubicBezTo>
                  <a:cubicBezTo>
                    <a:pt x="7815" y="231"/>
                    <a:pt x="7735" y="347"/>
                    <a:pt x="7735" y="347"/>
                  </a:cubicBezTo>
                  <a:cubicBezTo>
                    <a:pt x="7656" y="462"/>
                    <a:pt x="7577" y="462"/>
                    <a:pt x="7497" y="462"/>
                  </a:cubicBezTo>
                  <a:cubicBezTo>
                    <a:pt x="7418" y="462"/>
                    <a:pt x="7338" y="462"/>
                    <a:pt x="7179" y="347"/>
                  </a:cubicBezTo>
                  <a:cubicBezTo>
                    <a:pt x="7100" y="347"/>
                    <a:pt x="7100" y="231"/>
                    <a:pt x="7021" y="231"/>
                  </a:cubicBezTo>
                  <a:cubicBezTo>
                    <a:pt x="6941" y="231"/>
                    <a:pt x="6862" y="231"/>
                    <a:pt x="6782" y="231"/>
                  </a:cubicBezTo>
                  <a:cubicBezTo>
                    <a:pt x="6624" y="231"/>
                    <a:pt x="6544" y="231"/>
                    <a:pt x="6385" y="347"/>
                  </a:cubicBezTo>
                  <a:cubicBezTo>
                    <a:pt x="6306" y="347"/>
                    <a:pt x="6227" y="347"/>
                    <a:pt x="6068" y="347"/>
                  </a:cubicBezTo>
                  <a:cubicBezTo>
                    <a:pt x="6068" y="347"/>
                    <a:pt x="6068" y="347"/>
                    <a:pt x="5988" y="347"/>
                  </a:cubicBezTo>
                  <a:cubicBezTo>
                    <a:pt x="5750" y="347"/>
                    <a:pt x="5591" y="231"/>
                    <a:pt x="5353" y="0"/>
                  </a:cubicBezTo>
                  <a:cubicBezTo>
                    <a:pt x="5274" y="0"/>
                    <a:pt x="5274" y="0"/>
                    <a:pt x="5274" y="0"/>
                  </a:cubicBezTo>
                  <a:cubicBezTo>
                    <a:pt x="5115" y="116"/>
                    <a:pt x="5115" y="116"/>
                    <a:pt x="5115" y="116"/>
                  </a:cubicBezTo>
                  <a:cubicBezTo>
                    <a:pt x="5115" y="231"/>
                    <a:pt x="5035" y="231"/>
                    <a:pt x="4956" y="347"/>
                  </a:cubicBezTo>
                  <a:cubicBezTo>
                    <a:pt x="4877" y="578"/>
                    <a:pt x="4877" y="578"/>
                    <a:pt x="4877" y="578"/>
                  </a:cubicBezTo>
                  <a:cubicBezTo>
                    <a:pt x="4638" y="809"/>
                    <a:pt x="4400" y="1155"/>
                    <a:pt x="4162" y="1386"/>
                  </a:cubicBezTo>
                  <a:cubicBezTo>
                    <a:pt x="4003" y="1386"/>
                    <a:pt x="3844" y="1502"/>
                    <a:pt x="3765" y="1502"/>
                  </a:cubicBezTo>
                  <a:cubicBezTo>
                    <a:pt x="3527" y="1617"/>
                    <a:pt x="3288" y="1733"/>
                    <a:pt x="3129" y="2079"/>
                  </a:cubicBezTo>
                  <a:cubicBezTo>
                    <a:pt x="2971" y="2310"/>
                    <a:pt x="2971" y="2657"/>
                    <a:pt x="2971" y="3003"/>
                  </a:cubicBezTo>
                  <a:cubicBezTo>
                    <a:pt x="2971" y="3234"/>
                    <a:pt x="2971" y="3465"/>
                    <a:pt x="2891" y="3696"/>
                  </a:cubicBezTo>
                  <a:cubicBezTo>
                    <a:pt x="2732" y="4043"/>
                    <a:pt x="2574" y="4274"/>
                    <a:pt x="2415" y="4389"/>
                  </a:cubicBezTo>
                  <a:cubicBezTo>
                    <a:pt x="2335" y="4505"/>
                    <a:pt x="2256" y="4505"/>
                    <a:pt x="2177" y="4620"/>
                  </a:cubicBezTo>
                  <a:cubicBezTo>
                    <a:pt x="1938" y="4851"/>
                    <a:pt x="1779" y="5544"/>
                    <a:pt x="1700" y="6006"/>
                  </a:cubicBezTo>
                  <a:cubicBezTo>
                    <a:pt x="1700" y="6237"/>
                    <a:pt x="1700" y="6468"/>
                    <a:pt x="1700" y="6699"/>
                  </a:cubicBezTo>
                  <a:cubicBezTo>
                    <a:pt x="1621" y="7046"/>
                    <a:pt x="1621" y="7393"/>
                    <a:pt x="1541" y="7739"/>
                  </a:cubicBezTo>
                  <a:cubicBezTo>
                    <a:pt x="1462" y="7739"/>
                    <a:pt x="1462" y="7739"/>
                    <a:pt x="1462" y="7739"/>
                  </a:cubicBezTo>
                  <a:cubicBezTo>
                    <a:pt x="1224" y="7739"/>
                    <a:pt x="1065" y="7855"/>
                    <a:pt x="827" y="7855"/>
                  </a:cubicBezTo>
                  <a:cubicBezTo>
                    <a:pt x="747" y="7855"/>
                    <a:pt x="668" y="7970"/>
                    <a:pt x="588" y="7970"/>
                  </a:cubicBezTo>
                  <a:cubicBezTo>
                    <a:pt x="429" y="7970"/>
                    <a:pt x="429" y="7970"/>
                    <a:pt x="429" y="7970"/>
                  </a:cubicBezTo>
                  <a:cubicBezTo>
                    <a:pt x="429" y="8201"/>
                    <a:pt x="429" y="8201"/>
                    <a:pt x="429" y="8201"/>
                  </a:cubicBezTo>
                  <a:cubicBezTo>
                    <a:pt x="429" y="8432"/>
                    <a:pt x="509" y="8663"/>
                    <a:pt x="509" y="9010"/>
                  </a:cubicBezTo>
                  <a:cubicBezTo>
                    <a:pt x="509" y="9587"/>
                    <a:pt x="429" y="10049"/>
                    <a:pt x="350" y="10627"/>
                  </a:cubicBezTo>
                  <a:cubicBezTo>
                    <a:pt x="271" y="10973"/>
                    <a:pt x="271" y="11320"/>
                    <a:pt x="271" y="11551"/>
                  </a:cubicBezTo>
                  <a:cubicBezTo>
                    <a:pt x="271" y="11782"/>
                    <a:pt x="271" y="12128"/>
                    <a:pt x="271" y="12359"/>
                  </a:cubicBezTo>
                  <a:cubicBezTo>
                    <a:pt x="191" y="12590"/>
                    <a:pt x="191" y="12821"/>
                    <a:pt x="112" y="13052"/>
                  </a:cubicBezTo>
                  <a:cubicBezTo>
                    <a:pt x="32" y="13630"/>
                    <a:pt x="-47" y="14323"/>
                    <a:pt x="32" y="14901"/>
                  </a:cubicBezTo>
                  <a:cubicBezTo>
                    <a:pt x="112" y="15709"/>
                    <a:pt x="509" y="15825"/>
                    <a:pt x="827" y="15825"/>
                  </a:cubicBezTo>
                  <a:cubicBezTo>
                    <a:pt x="906" y="15825"/>
                    <a:pt x="985" y="15825"/>
                    <a:pt x="1065" y="15825"/>
                  </a:cubicBezTo>
                  <a:cubicBezTo>
                    <a:pt x="1065" y="15825"/>
                    <a:pt x="1144" y="15825"/>
                    <a:pt x="1224" y="15825"/>
                  </a:cubicBezTo>
                  <a:cubicBezTo>
                    <a:pt x="1462" y="15825"/>
                    <a:pt x="1541" y="15825"/>
                    <a:pt x="1700" y="15940"/>
                  </a:cubicBezTo>
                  <a:cubicBezTo>
                    <a:pt x="1938" y="16171"/>
                    <a:pt x="2018" y="16749"/>
                    <a:pt x="2097" y="17326"/>
                  </a:cubicBezTo>
                  <a:cubicBezTo>
                    <a:pt x="2097" y="17673"/>
                    <a:pt x="2177" y="18019"/>
                    <a:pt x="2256" y="18250"/>
                  </a:cubicBezTo>
                  <a:cubicBezTo>
                    <a:pt x="2335" y="18481"/>
                    <a:pt x="2335" y="18481"/>
                    <a:pt x="2335" y="18481"/>
                  </a:cubicBezTo>
                  <a:cubicBezTo>
                    <a:pt x="2335" y="18597"/>
                    <a:pt x="2415" y="18828"/>
                    <a:pt x="2494" y="18943"/>
                  </a:cubicBezTo>
                  <a:cubicBezTo>
                    <a:pt x="2494" y="19059"/>
                    <a:pt x="2494" y="19059"/>
                    <a:pt x="2494" y="19059"/>
                  </a:cubicBezTo>
                  <a:cubicBezTo>
                    <a:pt x="2574" y="19059"/>
                    <a:pt x="2574" y="19059"/>
                    <a:pt x="2574" y="19059"/>
                  </a:cubicBezTo>
                  <a:cubicBezTo>
                    <a:pt x="2732" y="19174"/>
                    <a:pt x="2891" y="19290"/>
                    <a:pt x="3050" y="19290"/>
                  </a:cubicBezTo>
                  <a:cubicBezTo>
                    <a:pt x="3129" y="19405"/>
                    <a:pt x="3288" y="19521"/>
                    <a:pt x="3447" y="19521"/>
                  </a:cubicBezTo>
                  <a:cubicBezTo>
                    <a:pt x="3527" y="19521"/>
                    <a:pt x="3606" y="19521"/>
                    <a:pt x="3685" y="19405"/>
                  </a:cubicBezTo>
                  <a:cubicBezTo>
                    <a:pt x="3765" y="19405"/>
                    <a:pt x="3765" y="19405"/>
                    <a:pt x="3765" y="19405"/>
                  </a:cubicBezTo>
                  <a:cubicBezTo>
                    <a:pt x="3765" y="19405"/>
                    <a:pt x="3844" y="19405"/>
                    <a:pt x="3924" y="19405"/>
                  </a:cubicBezTo>
                  <a:cubicBezTo>
                    <a:pt x="4003" y="19290"/>
                    <a:pt x="4003" y="19290"/>
                    <a:pt x="4003" y="19290"/>
                  </a:cubicBezTo>
                  <a:cubicBezTo>
                    <a:pt x="4162" y="19290"/>
                    <a:pt x="4241" y="19405"/>
                    <a:pt x="4321" y="19521"/>
                  </a:cubicBezTo>
                  <a:cubicBezTo>
                    <a:pt x="4321" y="19636"/>
                    <a:pt x="4400" y="19636"/>
                    <a:pt x="4400" y="19636"/>
                  </a:cubicBezTo>
                  <a:cubicBezTo>
                    <a:pt x="4638" y="19983"/>
                    <a:pt x="4877" y="20098"/>
                    <a:pt x="5194" y="20098"/>
                  </a:cubicBezTo>
                  <a:cubicBezTo>
                    <a:pt x="5274" y="20098"/>
                    <a:pt x="5353" y="20098"/>
                    <a:pt x="5432" y="19983"/>
                  </a:cubicBezTo>
                  <a:cubicBezTo>
                    <a:pt x="5591" y="19983"/>
                    <a:pt x="5671" y="19983"/>
                    <a:pt x="5750" y="19983"/>
                  </a:cubicBezTo>
                  <a:cubicBezTo>
                    <a:pt x="5988" y="19983"/>
                    <a:pt x="6306" y="20098"/>
                    <a:pt x="6624" y="20214"/>
                  </a:cubicBezTo>
                  <a:cubicBezTo>
                    <a:pt x="6782" y="20329"/>
                    <a:pt x="6941" y="20329"/>
                    <a:pt x="7100" y="20329"/>
                  </a:cubicBezTo>
                  <a:cubicBezTo>
                    <a:pt x="7338" y="20329"/>
                    <a:pt x="7577" y="20329"/>
                    <a:pt x="7735" y="20560"/>
                  </a:cubicBezTo>
                  <a:cubicBezTo>
                    <a:pt x="7894" y="20676"/>
                    <a:pt x="7974" y="20676"/>
                    <a:pt x="8053" y="20791"/>
                  </a:cubicBezTo>
                  <a:cubicBezTo>
                    <a:pt x="8212" y="21022"/>
                    <a:pt x="8371" y="21138"/>
                    <a:pt x="8688" y="21138"/>
                  </a:cubicBezTo>
                  <a:cubicBezTo>
                    <a:pt x="9165" y="21253"/>
                    <a:pt x="9482" y="21253"/>
                    <a:pt x="9879" y="21484"/>
                  </a:cubicBezTo>
                  <a:cubicBezTo>
                    <a:pt x="10038" y="21600"/>
                    <a:pt x="10118" y="21600"/>
                    <a:pt x="10277" y="21600"/>
                  </a:cubicBezTo>
                  <a:cubicBezTo>
                    <a:pt x="10594" y="21600"/>
                    <a:pt x="10674" y="21253"/>
                    <a:pt x="10674" y="21138"/>
                  </a:cubicBezTo>
                  <a:cubicBezTo>
                    <a:pt x="10674" y="21022"/>
                    <a:pt x="10753" y="20907"/>
                    <a:pt x="10753" y="20791"/>
                  </a:cubicBezTo>
                  <a:cubicBezTo>
                    <a:pt x="10753" y="20676"/>
                    <a:pt x="10753" y="20560"/>
                    <a:pt x="10832" y="20329"/>
                  </a:cubicBezTo>
                  <a:cubicBezTo>
                    <a:pt x="10912" y="20329"/>
                    <a:pt x="10912" y="20214"/>
                    <a:pt x="10991" y="20214"/>
                  </a:cubicBezTo>
                  <a:cubicBezTo>
                    <a:pt x="11071" y="19983"/>
                    <a:pt x="11150" y="19752"/>
                    <a:pt x="11229" y="19752"/>
                  </a:cubicBezTo>
                  <a:cubicBezTo>
                    <a:pt x="11309" y="19636"/>
                    <a:pt x="11388" y="19636"/>
                    <a:pt x="11468" y="19636"/>
                  </a:cubicBezTo>
                  <a:cubicBezTo>
                    <a:pt x="11547" y="19636"/>
                    <a:pt x="11706" y="19636"/>
                    <a:pt x="11785" y="19636"/>
                  </a:cubicBezTo>
                  <a:cubicBezTo>
                    <a:pt x="11865" y="19636"/>
                    <a:pt x="11944" y="19636"/>
                    <a:pt x="12024" y="19636"/>
                  </a:cubicBezTo>
                  <a:cubicBezTo>
                    <a:pt x="12024" y="19636"/>
                    <a:pt x="12103" y="19636"/>
                    <a:pt x="12182" y="19636"/>
                  </a:cubicBezTo>
                  <a:cubicBezTo>
                    <a:pt x="12341" y="19521"/>
                    <a:pt x="12500" y="19290"/>
                    <a:pt x="12579" y="19059"/>
                  </a:cubicBezTo>
                  <a:cubicBezTo>
                    <a:pt x="12738" y="18943"/>
                    <a:pt x="12818" y="18828"/>
                    <a:pt x="12897" y="18712"/>
                  </a:cubicBezTo>
                  <a:cubicBezTo>
                    <a:pt x="13056" y="18597"/>
                    <a:pt x="13135" y="18481"/>
                    <a:pt x="13215" y="18481"/>
                  </a:cubicBezTo>
                  <a:cubicBezTo>
                    <a:pt x="13215" y="18481"/>
                    <a:pt x="13294" y="18597"/>
                    <a:pt x="13374" y="18597"/>
                  </a:cubicBezTo>
                  <a:cubicBezTo>
                    <a:pt x="13453" y="18712"/>
                    <a:pt x="13453" y="18712"/>
                    <a:pt x="13532" y="18828"/>
                  </a:cubicBezTo>
                  <a:cubicBezTo>
                    <a:pt x="13612" y="18828"/>
                    <a:pt x="13771" y="18828"/>
                    <a:pt x="13850" y="18828"/>
                  </a:cubicBezTo>
                  <a:cubicBezTo>
                    <a:pt x="14009" y="18828"/>
                    <a:pt x="14247" y="18828"/>
                    <a:pt x="14406" y="18712"/>
                  </a:cubicBezTo>
                  <a:cubicBezTo>
                    <a:pt x="14565" y="18597"/>
                    <a:pt x="14724" y="18597"/>
                    <a:pt x="14962" y="18597"/>
                  </a:cubicBezTo>
                  <a:cubicBezTo>
                    <a:pt x="15041" y="18597"/>
                    <a:pt x="15200" y="18597"/>
                    <a:pt x="15279" y="18712"/>
                  </a:cubicBezTo>
                  <a:cubicBezTo>
                    <a:pt x="15359" y="18712"/>
                    <a:pt x="15438" y="18943"/>
                    <a:pt x="15597" y="19059"/>
                  </a:cubicBezTo>
                  <a:cubicBezTo>
                    <a:pt x="15597" y="19174"/>
                    <a:pt x="15677" y="19290"/>
                    <a:pt x="15835" y="19405"/>
                  </a:cubicBezTo>
                  <a:cubicBezTo>
                    <a:pt x="15915" y="19521"/>
                    <a:pt x="16074" y="19521"/>
                    <a:pt x="16232" y="19521"/>
                  </a:cubicBezTo>
                  <a:cubicBezTo>
                    <a:pt x="16391" y="19521"/>
                    <a:pt x="16471" y="19521"/>
                    <a:pt x="16629" y="19521"/>
                  </a:cubicBezTo>
                  <a:cubicBezTo>
                    <a:pt x="16868" y="19405"/>
                    <a:pt x="17027" y="19174"/>
                    <a:pt x="17265" y="18943"/>
                  </a:cubicBezTo>
                  <a:cubicBezTo>
                    <a:pt x="17503" y="18712"/>
                    <a:pt x="17741" y="18481"/>
                    <a:pt x="18059" y="18481"/>
                  </a:cubicBezTo>
                  <a:cubicBezTo>
                    <a:pt x="18138" y="18481"/>
                    <a:pt x="18138" y="18481"/>
                    <a:pt x="18138" y="18481"/>
                  </a:cubicBezTo>
                  <a:cubicBezTo>
                    <a:pt x="18535" y="18366"/>
                    <a:pt x="18932" y="18250"/>
                    <a:pt x="19329" y="18250"/>
                  </a:cubicBezTo>
                  <a:cubicBezTo>
                    <a:pt x="19488" y="18250"/>
                    <a:pt x="19488" y="18250"/>
                    <a:pt x="19488" y="18250"/>
                  </a:cubicBezTo>
                  <a:cubicBezTo>
                    <a:pt x="19488" y="18135"/>
                    <a:pt x="19488" y="18135"/>
                    <a:pt x="19488" y="18135"/>
                  </a:cubicBezTo>
                  <a:cubicBezTo>
                    <a:pt x="19488" y="18019"/>
                    <a:pt x="19568" y="18019"/>
                    <a:pt x="19568" y="17904"/>
                  </a:cubicBezTo>
                  <a:cubicBezTo>
                    <a:pt x="19647" y="17788"/>
                    <a:pt x="19727" y="17788"/>
                    <a:pt x="19806" y="17557"/>
                  </a:cubicBezTo>
                  <a:cubicBezTo>
                    <a:pt x="19885" y="17326"/>
                    <a:pt x="19806" y="17095"/>
                    <a:pt x="19806" y="16864"/>
                  </a:cubicBezTo>
                  <a:cubicBezTo>
                    <a:pt x="19806" y="16864"/>
                    <a:pt x="19727" y="16749"/>
                    <a:pt x="19727" y="16633"/>
                  </a:cubicBezTo>
                  <a:cubicBezTo>
                    <a:pt x="19727" y="16402"/>
                    <a:pt x="19806" y="16287"/>
                    <a:pt x="19885" y="16056"/>
                  </a:cubicBezTo>
                  <a:cubicBezTo>
                    <a:pt x="19965" y="15825"/>
                    <a:pt x="20044" y="15709"/>
                    <a:pt x="20044" y="15478"/>
                  </a:cubicBezTo>
                  <a:cubicBezTo>
                    <a:pt x="20124" y="15247"/>
                    <a:pt x="20203" y="15132"/>
                    <a:pt x="20203" y="15132"/>
                  </a:cubicBezTo>
                  <a:cubicBezTo>
                    <a:pt x="20282" y="15132"/>
                    <a:pt x="20362" y="15247"/>
                    <a:pt x="20441" y="15363"/>
                  </a:cubicBezTo>
                  <a:cubicBezTo>
                    <a:pt x="20600" y="15478"/>
                    <a:pt x="20759" y="15709"/>
                    <a:pt x="20997" y="15709"/>
                  </a:cubicBezTo>
                  <a:cubicBezTo>
                    <a:pt x="21235" y="15709"/>
                    <a:pt x="21394" y="15594"/>
                    <a:pt x="21553" y="15363"/>
                  </a:cubicBezTo>
                  <a:cubicBezTo>
                    <a:pt x="21553" y="15132"/>
                    <a:pt x="21553" y="15132"/>
                    <a:pt x="21553" y="15132"/>
                  </a:cubicBezTo>
                  <a:lnTo>
                    <a:pt x="21553" y="15016"/>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84" name="Shape 957"/>
          <p:cNvSpPr/>
          <p:nvPr/>
        </p:nvSpPr>
        <p:spPr>
          <a:xfrm flipV="1">
            <a:off x="3995431" y="2463804"/>
            <a:ext cx="1610794" cy="1004282"/>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85" name="Shape 959"/>
          <p:cNvSpPr/>
          <p:nvPr/>
        </p:nvSpPr>
        <p:spPr>
          <a:xfrm flipH="1">
            <a:off x="2647960" y="4715489"/>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86" name="Shape 961"/>
          <p:cNvSpPr/>
          <p:nvPr/>
        </p:nvSpPr>
        <p:spPr>
          <a:xfrm flipH="1">
            <a:off x="2366947" y="4165239"/>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87" name="Shape 34"/>
          <p:cNvSpPr/>
          <p:nvPr/>
        </p:nvSpPr>
        <p:spPr>
          <a:xfrm>
            <a:off x="5765497" y="230525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8" name="Shape 34"/>
          <p:cNvSpPr/>
          <p:nvPr/>
        </p:nvSpPr>
        <p:spPr>
          <a:xfrm>
            <a:off x="586874" y="482783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9" name="Shape 34"/>
          <p:cNvSpPr/>
          <p:nvPr/>
        </p:nvSpPr>
        <p:spPr>
          <a:xfrm>
            <a:off x="695157" y="530787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0" name="Shape 954"/>
          <p:cNvSpPr/>
          <p:nvPr/>
        </p:nvSpPr>
        <p:spPr>
          <a:xfrm>
            <a:off x="7538188" y="3689513"/>
            <a:ext cx="328981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Brazil</a:t>
            </a:r>
          </a:p>
        </p:txBody>
      </p:sp>
      <p:sp>
        <p:nvSpPr>
          <p:cNvPr id="91" name="TextBox 90"/>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92" name="Shape 34"/>
          <p:cNvSpPr/>
          <p:nvPr/>
        </p:nvSpPr>
        <p:spPr>
          <a:xfrm>
            <a:off x="7629113" y="48812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Tree>
    <p:extLst>
      <p:ext uri="{BB962C8B-B14F-4D97-AF65-F5344CB8AC3E}">
        <p14:creationId xmlns:p14="http://schemas.microsoft.com/office/powerpoint/2010/main" val="17596572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2</a:t>
            </a:r>
            <a:endParaRPr lang="id-ID" sz="6500" b="1" spc="-70" dirty="0">
              <a:latin typeface="Montserrat SemiBold" panose="00000700000000000000" pitchFamily="50" charset="0"/>
            </a:endParaRPr>
          </a:p>
        </p:txBody>
      </p:sp>
      <p:grpSp>
        <p:nvGrpSpPr>
          <p:cNvPr id="46" name="Group 988"/>
          <p:cNvGrpSpPr/>
          <p:nvPr/>
        </p:nvGrpSpPr>
        <p:grpSpPr>
          <a:xfrm>
            <a:off x="3061722" y="2064182"/>
            <a:ext cx="2087081" cy="4561498"/>
            <a:chOff x="0" y="0"/>
            <a:chExt cx="4174160" cy="9122995"/>
          </a:xfrm>
        </p:grpSpPr>
        <p:sp>
          <p:nvSpPr>
            <p:cNvPr id="47" name="Shape 965"/>
            <p:cNvSpPr/>
            <p:nvPr/>
          </p:nvSpPr>
          <p:spPr>
            <a:xfrm>
              <a:off x="3595994" y="1093992"/>
              <a:ext cx="578167" cy="699688"/>
            </a:xfrm>
            <a:custGeom>
              <a:avLst/>
              <a:gdLst/>
              <a:ahLst/>
              <a:cxnLst>
                <a:cxn ang="0">
                  <a:pos x="wd2" y="hd2"/>
                </a:cxn>
                <a:cxn ang="5400000">
                  <a:pos x="wd2" y="hd2"/>
                </a:cxn>
                <a:cxn ang="10800000">
                  <a:pos x="wd2" y="hd2"/>
                </a:cxn>
                <a:cxn ang="16200000">
                  <a:pos x="wd2" y="hd2"/>
                </a:cxn>
              </a:cxnLst>
              <a:rect l="0" t="0" r="r" b="b"/>
              <a:pathLst>
                <a:path w="21600" h="21600" extrusionOk="0">
                  <a:moveTo>
                    <a:pt x="21554" y="6253"/>
                  </a:moveTo>
                  <a:lnTo>
                    <a:pt x="21096" y="5532"/>
                  </a:lnTo>
                  <a:lnTo>
                    <a:pt x="20591" y="4585"/>
                  </a:lnTo>
                  <a:lnTo>
                    <a:pt x="20409" y="3600"/>
                  </a:lnTo>
                  <a:lnTo>
                    <a:pt x="20316" y="2690"/>
                  </a:lnTo>
                  <a:lnTo>
                    <a:pt x="19903" y="1895"/>
                  </a:lnTo>
                  <a:lnTo>
                    <a:pt x="19169" y="1175"/>
                  </a:lnTo>
                  <a:lnTo>
                    <a:pt x="17977" y="834"/>
                  </a:lnTo>
                  <a:lnTo>
                    <a:pt x="16647" y="758"/>
                  </a:lnTo>
                  <a:lnTo>
                    <a:pt x="15913" y="1061"/>
                  </a:lnTo>
                  <a:lnTo>
                    <a:pt x="15547" y="1478"/>
                  </a:lnTo>
                  <a:lnTo>
                    <a:pt x="15088" y="1440"/>
                  </a:lnTo>
                  <a:lnTo>
                    <a:pt x="14676" y="1099"/>
                  </a:lnTo>
                  <a:lnTo>
                    <a:pt x="14125" y="455"/>
                  </a:lnTo>
                  <a:lnTo>
                    <a:pt x="13713" y="0"/>
                  </a:lnTo>
                  <a:lnTo>
                    <a:pt x="13575" y="720"/>
                  </a:lnTo>
                  <a:lnTo>
                    <a:pt x="13254" y="1402"/>
                  </a:lnTo>
                  <a:lnTo>
                    <a:pt x="13254" y="2198"/>
                  </a:lnTo>
                  <a:lnTo>
                    <a:pt x="13162" y="3221"/>
                  </a:lnTo>
                  <a:lnTo>
                    <a:pt x="12749" y="4131"/>
                  </a:lnTo>
                  <a:lnTo>
                    <a:pt x="12428" y="5154"/>
                  </a:lnTo>
                  <a:lnTo>
                    <a:pt x="12382" y="6442"/>
                  </a:lnTo>
                  <a:lnTo>
                    <a:pt x="12199" y="7427"/>
                  </a:lnTo>
                  <a:lnTo>
                    <a:pt x="11832" y="7920"/>
                  </a:lnTo>
                  <a:lnTo>
                    <a:pt x="11328" y="8337"/>
                  </a:lnTo>
                  <a:lnTo>
                    <a:pt x="11098" y="9095"/>
                  </a:lnTo>
                  <a:lnTo>
                    <a:pt x="10869" y="9625"/>
                  </a:lnTo>
                  <a:lnTo>
                    <a:pt x="10640" y="9815"/>
                  </a:lnTo>
                  <a:lnTo>
                    <a:pt x="10548" y="9777"/>
                  </a:lnTo>
                  <a:lnTo>
                    <a:pt x="9952" y="9663"/>
                  </a:lnTo>
                  <a:lnTo>
                    <a:pt x="9355" y="10118"/>
                  </a:lnTo>
                  <a:lnTo>
                    <a:pt x="8667" y="10686"/>
                  </a:lnTo>
                  <a:lnTo>
                    <a:pt x="7888" y="10876"/>
                  </a:lnTo>
                  <a:lnTo>
                    <a:pt x="7613" y="11482"/>
                  </a:lnTo>
                  <a:lnTo>
                    <a:pt x="7016" y="11861"/>
                  </a:lnTo>
                  <a:lnTo>
                    <a:pt x="6328" y="11861"/>
                  </a:lnTo>
                  <a:lnTo>
                    <a:pt x="5687" y="11937"/>
                  </a:lnTo>
                  <a:lnTo>
                    <a:pt x="5091" y="12240"/>
                  </a:lnTo>
                  <a:lnTo>
                    <a:pt x="4448" y="12657"/>
                  </a:lnTo>
                  <a:lnTo>
                    <a:pt x="3853" y="12884"/>
                  </a:lnTo>
                  <a:lnTo>
                    <a:pt x="3348" y="13528"/>
                  </a:lnTo>
                  <a:lnTo>
                    <a:pt x="2981" y="14438"/>
                  </a:lnTo>
                  <a:lnTo>
                    <a:pt x="2385" y="15196"/>
                  </a:lnTo>
                  <a:lnTo>
                    <a:pt x="1376" y="15726"/>
                  </a:lnTo>
                  <a:lnTo>
                    <a:pt x="734" y="15309"/>
                  </a:lnTo>
                  <a:lnTo>
                    <a:pt x="367" y="14665"/>
                  </a:lnTo>
                  <a:lnTo>
                    <a:pt x="138" y="15272"/>
                  </a:lnTo>
                  <a:lnTo>
                    <a:pt x="0" y="16332"/>
                  </a:lnTo>
                  <a:lnTo>
                    <a:pt x="459" y="17811"/>
                  </a:lnTo>
                  <a:lnTo>
                    <a:pt x="872" y="19288"/>
                  </a:lnTo>
                  <a:lnTo>
                    <a:pt x="1284" y="20198"/>
                  </a:lnTo>
                  <a:lnTo>
                    <a:pt x="1789" y="20842"/>
                  </a:lnTo>
                  <a:lnTo>
                    <a:pt x="2385" y="21297"/>
                  </a:lnTo>
                  <a:lnTo>
                    <a:pt x="2844" y="21600"/>
                  </a:lnTo>
                  <a:lnTo>
                    <a:pt x="3990" y="21259"/>
                  </a:lnTo>
                  <a:lnTo>
                    <a:pt x="4631" y="20842"/>
                  </a:lnTo>
                  <a:lnTo>
                    <a:pt x="5229" y="20236"/>
                  </a:lnTo>
                  <a:lnTo>
                    <a:pt x="6283" y="19819"/>
                  </a:lnTo>
                  <a:lnTo>
                    <a:pt x="7201" y="19592"/>
                  </a:lnTo>
                  <a:lnTo>
                    <a:pt x="8118" y="19099"/>
                  </a:lnTo>
                  <a:lnTo>
                    <a:pt x="8943" y="18417"/>
                  </a:lnTo>
                  <a:lnTo>
                    <a:pt x="9265" y="17886"/>
                  </a:lnTo>
                  <a:lnTo>
                    <a:pt x="9906" y="17432"/>
                  </a:lnTo>
                  <a:lnTo>
                    <a:pt x="10731" y="17204"/>
                  </a:lnTo>
                  <a:lnTo>
                    <a:pt x="11465" y="16901"/>
                  </a:lnTo>
                  <a:lnTo>
                    <a:pt x="12016" y="16825"/>
                  </a:lnTo>
                  <a:lnTo>
                    <a:pt x="12612" y="16825"/>
                  </a:lnTo>
                  <a:lnTo>
                    <a:pt x="13162" y="16598"/>
                  </a:lnTo>
                  <a:lnTo>
                    <a:pt x="13757" y="16484"/>
                  </a:lnTo>
                  <a:lnTo>
                    <a:pt x="14584" y="16522"/>
                  </a:lnTo>
                  <a:lnTo>
                    <a:pt x="15180" y="16219"/>
                  </a:lnTo>
                  <a:lnTo>
                    <a:pt x="15639" y="15840"/>
                  </a:lnTo>
                  <a:lnTo>
                    <a:pt x="16327" y="15613"/>
                  </a:lnTo>
                  <a:lnTo>
                    <a:pt x="17152" y="15272"/>
                  </a:lnTo>
                  <a:lnTo>
                    <a:pt x="17977" y="14779"/>
                  </a:lnTo>
                  <a:lnTo>
                    <a:pt x="18619" y="14552"/>
                  </a:lnTo>
                  <a:lnTo>
                    <a:pt x="19307" y="14400"/>
                  </a:lnTo>
                  <a:lnTo>
                    <a:pt x="19857" y="13832"/>
                  </a:lnTo>
                  <a:lnTo>
                    <a:pt x="20362" y="12960"/>
                  </a:lnTo>
                  <a:lnTo>
                    <a:pt x="20591" y="12316"/>
                  </a:lnTo>
                  <a:lnTo>
                    <a:pt x="20545" y="11596"/>
                  </a:lnTo>
                  <a:lnTo>
                    <a:pt x="20729" y="10383"/>
                  </a:lnTo>
                  <a:lnTo>
                    <a:pt x="20958" y="9360"/>
                  </a:lnTo>
                  <a:lnTo>
                    <a:pt x="21141" y="8526"/>
                  </a:lnTo>
                  <a:lnTo>
                    <a:pt x="21417" y="7693"/>
                  </a:lnTo>
                  <a:lnTo>
                    <a:pt x="21600" y="6935"/>
                  </a:lnTo>
                  <a:cubicBezTo>
                    <a:pt x="21600" y="6935"/>
                    <a:pt x="21554" y="6253"/>
                    <a:pt x="21554" y="62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8" name="Shape 966"/>
            <p:cNvSpPr/>
            <p:nvPr/>
          </p:nvSpPr>
          <p:spPr>
            <a:xfrm>
              <a:off x="739457" y="3595994"/>
              <a:ext cx="1071633" cy="1148968"/>
            </a:xfrm>
            <a:custGeom>
              <a:avLst/>
              <a:gdLst/>
              <a:ahLst/>
              <a:cxnLst>
                <a:cxn ang="0">
                  <a:pos x="wd2" y="hd2"/>
                </a:cxn>
                <a:cxn ang="5400000">
                  <a:pos x="wd2" y="hd2"/>
                </a:cxn>
                <a:cxn ang="10800000">
                  <a:pos x="wd2" y="hd2"/>
                </a:cxn>
                <a:cxn ang="16200000">
                  <a:pos x="wd2" y="hd2"/>
                </a:cxn>
              </a:cxnLst>
              <a:rect l="0" t="0" r="r" b="b"/>
              <a:pathLst>
                <a:path w="21600" h="21600" extrusionOk="0">
                  <a:moveTo>
                    <a:pt x="13930" y="5261"/>
                  </a:moveTo>
                  <a:lnTo>
                    <a:pt x="7299" y="5377"/>
                  </a:lnTo>
                  <a:lnTo>
                    <a:pt x="3662" y="5515"/>
                  </a:lnTo>
                  <a:lnTo>
                    <a:pt x="0" y="5677"/>
                  </a:lnTo>
                  <a:lnTo>
                    <a:pt x="322" y="9669"/>
                  </a:lnTo>
                  <a:lnTo>
                    <a:pt x="619" y="13685"/>
                  </a:lnTo>
                  <a:lnTo>
                    <a:pt x="1064" y="13731"/>
                  </a:lnTo>
                  <a:lnTo>
                    <a:pt x="1732" y="13754"/>
                  </a:lnTo>
                  <a:lnTo>
                    <a:pt x="2350" y="13869"/>
                  </a:lnTo>
                  <a:lnTo>
                    <a:pt x="2796" y="14100"/>
                  </a:lnTo>
                  <a:lnTo>
                    <a:pt x="2944" y="14469"/>
                  </a:lnTo>
                  <a:lnTo>
                    <a:pt x="2895" y="14838"/>
                  </a:lnTo>
                  <a:lnTo>
                    <a:pt x="2499" y="15092"/>
                  </a:lnTo>
                  <a:lnTo>
                    <a:pt x="2252" y="15554"/>
                  </a:lnTo>
                  <a:lnTo>
                    <a:pt x="2375" y="16015"/>
                  </a:lnTo>
                  <a:lnTo>
                    <a:pt x="2647" y="16108"/>
                  </a:lnTo>
                  <a:lnTo>
                    <a:pt x="2895" y="16200"/>
                  </a:lnTo>
                  <a:lnTo>
                    <a:pt x="3019" y="16385"/>
                  </a:lnTo>
                  <a:lnTo>
                    <a:pt x="3043" y="16754"/>
                  </a:lnTo>
                  <a:lnTo>
                    <a:pt x="3266" y="17077"/>
                  </a:lnTo>
                  <a:lnTo>
                    <a:pt x="3786" y="17169"/>
                  </a:lnTo>
                  <a:lnTo>
                    <a:pt x="4206" y="17123"/>
                  </a:lnTo>
                  <a:lnTo>
                    <a:pt x="4577" y="16961"/>
                  </a:lnTo>
                  <a:lnTo>
                    <a:pt x="4924" y="16777"/>
                  </a:lnTo>
                  <a:lnTo>
                    <a:pt x="5171" y="16685"/>
                  </a:lnTo>
                  <a:lnTo>
                    <a:pt x="5394" y="16777"/>
                  </a:lnTo>
                  <a:lnTo>
                    <a:pt x="5394" y="17169"/>
                  </a:lnTo>
                  <a:lnTo>
                    <a:pt x="5567" y="17585"/>
                  </a:lnTo>
                  <a:lnTo>
                    <a:pt x="6136" y="17838"/>
                  </a:lnTo>
                  <a:lnTo>
                    <a:pt x="6804" y="18115"/>
                  </a:lnTo>
                  <a:lnTo>
                    <a:pt x="7472" y="18369"/>
                  </a:lnTo>
                  <a:lnTo>
                    <a:pt x="7843" y="18669"/>
                  </a:lnTo>
                  <a:lnTo>
                    <a:pt x="7794" y="19062"/>
                  </a:lnTo>
                  <a:lnTo>
                    <a:pt x="8091" y="19269"/>
                  </a:lnTo>
                  <a:lnTo>
                    <a:pt x="9179" y="19177"/>
                  </a:lnTo>
                  <a:lnTo>
                    <a:pt x="10169" y="19154"/>
                  </a:lnTo>
                  <a:lnTo>
                    <a:pt x="10738" y="19246"/>
                  </a:lnTo>
                  <a:lnTo>
                    <a:pt x="11183" y="19362"/>
                  </a:lnTo>
                  <a:lnTo>
                    <a:pt x="11629" y="19477"/>
                  </a:lnTo>
                  <a:lnTo>
                    <a:pt x="12074" y="19477"/>
                  </a:lnTo>
                  <a:lnTo>
                    <a:pt x="12396" y="19408"/>
                  </a:lnTo>
                  <a:lnTo>
                    <a:pt x="12742" y="19500"/>
                  </a:lnTo>
                  <a:lnTo>
                    <a:pt x="13138" y="19638"/>
                  </a:lnTo>
                  <a:lnTo>
                    <a:pt x="13534" y="19638"/>
                  </a:lnTo>
                  <a:lnTo>
                    <a:pt x="14078" y="19569"/>
                  </a:lnTo>
                  <a:lnTo>
                    <a:pt x="14771" y="19592"/>
                  </a:lnTo>
                  <a:lnTo>
                    <a:pt x="15885" y="19616"/>
                  </a:lnTo>
                  <a:lnTo>
                    <a:pt x="16973" y="19684"/>
                  </a:lnTo>
                  <a:lnTo>
                    <a:pt x="17790" y="19985"/>
                  </a:lnTo>
                  <a:lnTo>
                    <a:pt x="18655" y="20354"/>
                  </a:lnTo>
                  <a:lnTo>
                    <a:pt x="19175" y="20653"/>
                  </a:lnTo>
                  <a:lnTo>
                    <a:pt x="19744" y="21000"/>
                  </a:lnTo>
                  <a:lnTo>
                    <a:pt x="20857" y="21415"/>
                  </a:lnTo>
                  <a:lnTo>
                    <a:pt x="21600" y="21600"/>
                  </a:lnTo>
                  <a:lnTo>
                    <a:pt x="21476" y="0"/>
                  </a:lnTo>
                  <a:lnTo>
                    <a:pt x="13856" y="0"/>
                  </a:lnTo>
                  <a:cubicBezTo>
                    <a:pt x="13856" y="0"/>
                    <a:pt x="13930" y="5261"/>
                    <a:pt x="13930" y="526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9" name="Shape 967"/>
            <p:cNvSpPr/>
            <p:nvPr/>
          </p:nvSpPr>
          <p:spPr>
            <a:xfrm>
              <a:off x="1245935" y="2086689"/>
              <a:ext cx="927999" cy="1511076"/>
            </a:xfrm>
            <a:custGeom>
              <a:avLst/>
              <a:gdLst/>
              <a:ahLst/>
              <a:cxnLst>
                <a:cxn ang="0">
                  <a:pos x="wd2" y="hd2"/>
                </a:cxn>
                <a:cxn ang="5400000">
                  <a:pos x="wd2" y="hd2"/>
                </a:cxn>
                <a:cxn ang="10800000">
                  <a:pos x="wd2" y="hd2"/>
                </a:cxn>
                <a:cxn ang="16200000">
                  <a:pos x="wd2" y="hd2"/>
                </a:cxn>
              </a:cxnLst>
              <a:rect l="0" t="0" r="r" b="b"/>
              <a:pathLst>
                <a:path w="21600" h="21600" extrusionOk="0">
                  <a:moveTo>
                    <a:pt x="17514" y="17459"/>
                  </a:moveTo>
                  <a:lnTo>
                    <a:pt x="18400" y="16494"/>
                  </a:lnTo>
                  <a:lnTo>
                    <a:pt x="19315" y="15494"/>
                  </a:lnTo>
                  <a:lnTo>
                    <a:pt x="20143" y="14845"/>
                  </a:lnTo>
                  <a:lnTo>
                    <a:pt x="20829" y="14335"/>
                  </a:lnTo>
                  <a:lnTo>
                    <a:pt x="21314" y="13949"/>
                  </a:lnTo>
                  <a:lnTo>
                    <a:pt x="21600" y="13494"/>
                  </a:lnTo>
                  <a:lnTo>
                    <a:pt x="21600" y="13107"/>
                  </a:lnTo>
                  <a:lnTo>
                    <a:pt x="21429" y="12827"/>
                  </a:lnTo>
                  <a:lnTo>
                    <a:pt x="21114" y="12686"/>
                  </a:lnTo>
                  <a:lnTo>
                    <a:pt x="20943" y="12353"/>
                  </a:lnTo>
                  <a:lnTo>
                    <a:pt x="20829" y="11844"/>
                  </a:lnTo>
                  <a:lnTo>
                    <a:pt x="20457" y="11563"/>
                  </a:lnTo>
                  <a:lnTo>
                    <a:pt x="20086" y="11318"/>
                  </a:lnTo>
                  <a:lnTo>
                    <a:pt x="19914" y="11055"/>
                  </a:lnTo>
                  <a:lnTo>
                    <a:pt x="19572" y="10791"/>
                  </a:lnTo>
                  <a:lnTo>
                    <a:pt x="19315" y="10423"/>
                  </a:lnTo>
                  <a:lnTo>
                    <a:pt x="19286" y="9931"/>
                  </a:lnTo>
                  <a:lnTo>
                    <a:pt x="19172" y="9423"/>
                  </a:lnTo>
                  <a:lnTo>
                    <a:pt x="19114" y="8949"/>
                  </a:lnTo>
                  <a:lnTo>
                    <a:pt x="19315" y="8668"/>
                  </a:lnTo>
                  <a:lnTo>
                    <a:pt x="19772" y="8422"/>
                  </a:lnTo>
                  <a:lnTo>
                    <a:pt x="20000" y="7966"/>
                  </a:lnTo>
                  <a:lnTo>
                    <a:pt x="20143" y="7492"/>
                  </a:lnTo>
                  <a:lnTo>
                    <a:pt x="20343" y="7089"/>
                  </a:lnTo>
                  <a:lnTo>
                    <a:pt x="20571" y="6510"/>
                  </a:lnTo>
                  <a:lnTo>
                    <a:pt x="20772" y="5913"/>
                  </a:lnTo>
                  <a:lnTo>
                    <a:pt x="21000" y="5457"/>
                  </a:lnTo>
                  <a:lnTo>
                    <a:pt x="21057" y="5001"/>
                  </a:lnTo>
                  <a:lnTo>
                    <a:pt x="20743" y="4615"/>
                  </a:lnTo>
                  <a:lnTo>
                    <a:pt x="20314" y="4334"/>
                  </a:lnTo>
                  <a:lnTo>
                    <a:pt x="19914" y="4071"/>
                  </a:lnTo>
                  <a:lnTo>
                    <a:pt x="19686" y="3930"/>
                  </a:lnTo>
                  <a:lnTo>
                    <a:pt x="19743" y="3544"/>
                  </a:lnTo>
                  <a:lnTo>
                    <a:pt x="19828" y="3018"/>
                  </a:lnTo>
                  <a:lnTo>
                    <a:pt x="20086" y="2071"/>
                  </a:lnTo>
                  <a:lnTo>
                    <a:pt x="20343" y="1264"/>
                  </a:lnTo>
                  <a:lnTo>
                    <a:pt x="17486" y="1299"/>
                  </a:lnTo>
                  <a:lnTo>
                    <a:pt x="14629" y="1333"/>
                  </a:lnTo>
                  <a:lnTo>
                    <a:pt x="14114" y="1369"/>
                  </a:lnTo>
                  <a:lnTo>
                    <a:pt x="13429" y="1333"/>
                  </a:lnTo>
                  <a:lnTo>
                    <a:pt x="13029" y="1053"/>
                  </a:lnTo>
                  <a:lnTo>
                    <a:pt x="12457" y="825"/>
                  </a:lnTo>
                  <a:lnTo>
                    <a:pt x="11543" y="860"/>
                  </a:lnTo>
                  <a:lnTo>
                    <a:pt x="10572" y="789"/>
                  </a:lnTo>
                  <a:lnTo>
                    <a:pt x="9742" y="579"/>
                  </a:lnTo>
                  <a:lnTo>
                    <a:pt x="9114" y="246"/>
                  </a:lnTo>
                  <a:lnTo>
                    <a:pt x="8629" y="17"/>
                  </a:lnTo>
                  <a:lnTo>
                    <a:pt x="7972" y="0"/>
                  </a:lnTo>
                  <a:lnTo>
                    <a:pt x="7000" y="123"/>
                  </a:lnTo>
                  <a:lnTo>
                    <a:pt x="6114" y="263"/>
                  </a:lnTo>
                  <a:lnTo>
                    <a:pt x="5029" y="474"/>
                  </a:lnTo>
                  <a:lnTo>
                    <a:pt x="4200" y="632"/>
                  </a:lnTo>
                  <a:lnTo>
                    <a:pt x="4257" y="1053"/>
                  </a:lnTo>
                  <a:lnTo>
                    <a:pt x="4257" y="1650"/>
                  </a:lnTo>
                  <a:lnTo>
                    <a:pt x="3885" y="2053"/>
                  </a:lnTo>
                  <a:lnTo>
                    <a:pt x="3372" y="2439"/>
                  </a:lnTo>
                  <a:lnTo>
                    <a:pt x="2885" y="2650"/>
                  </a:lnTo>
                  <a:lnTo>
                    <a:pt x="2428" y="2755"/>
                  </a:lnTo>
                  <a:lnTo>
                    <a:pt x="2028" y="2808"/>
                  </a:lnTo>
                  <a:lnTo>
                    <a:pt x="1829" y="2843"/>
                  </a:lnTo>
                  <a:lnTo>
                    <a:pt x="914" y="4632"/>
                  </a:lnTo>
                  <a:lnTo>
                    <a:pt x="0" y="6422"/>
                  </a:lnTo>
                  <a:lnTo>
                    <a:pt x="57" y="7299"/>
                  </a:lnTo>
                  <a:lnTo>
                    <a:pt x="143" y="8177"/>
                  </a:lnTo>
                  <a:lnTo>
                    <a:pt x="229" y="8913"/>
                  </a:lnTo>
                  <a:lnTo>
                    <a:pt x="286" y="9651"/>
                  </a:lnTo>
                  <a:lnTo>
                    <a:pt x="857" y="9686"/>
                  </a:lnTo>
                  <a:lnTo>
                    <a:pt x="1657" y="9826"/>
                  </a:lnTo>
                  <a:lnTo>
                    <a:pt x="2400" y="10124"/>
                  </a:lnTo>
                  <a:lnTo>
                    <a:pt x="2943" y="10440"/>
                  </a:lnTo>
                  <a:lnTo>
                    <a:pt x="3057" y="10914"/>
                  </a:lnTo>
                  <a:lnTo>
                    <a:pt x="3314" y="11300"/>
                  </a:lnTo>
                  <a:lnTo>
                    <a:pt x="3829" y="11300"/>
                  </a:lnTo>
                  <a:lnTo>
                    <a:pt x="4400" y="11247"/>
                  </a:lnTo>
                  <a:lnTo>
                    <a:pt x="4686" y="11212"/>
                  </a:lnTo>
                  <a:lnTo>
                    <a:pt x="4943" y="11247"/>
                  </a:lnTo>
                  <a:lnTo>
                    <a:pt x="5086" y="11616"/>
                  </a:lnTo>
                  <a:lnTo>
                    <a:pt x="5057" y="11967"/>
                  </a:lnTo>
                  <a:lnTo>
                    <a:pt x="4943" y="12493"/>
                  </a:lnTo>
                  <a:lnTo>
                    <a:pt x="4714" y="13090"/>
                  </a:lnTo>
                  <a:lnTo>
                    <a:pt x="4457" y="13529"/>
                  </a:lnTo>
                  <a:lnTo>
                    <a:pt x="4314" y="13862"/>
                  </a:lnTo>
                  <a:lnTo>
                    <a:pt x="4314" y="14213"/>
                  </a:lnTo>
                  <a:lnTo>
                    <a:pt x="4057" y="14441"/>
                  </a:lnTo>
                  <a:lnTo>
                    <a:pt x="3829" y="14704"/>
                  </a:lnTo>
                  <a:lnTo>
                    <a:pt x="3829" y="15090"/>
                  </a:lnTo>
                  <a:lnTo>
                    <a:pt x="3971" y="15985"/>
                  </a:lnTo>
                  <a:lnTo>
                    <a:pt x="4057" y="16968"/>
                  </a:lnTo>
                  <a:lnTo>
                    <a:pt x="4028" y="17968"/>
                  </a:lnTo>
                  <a:lnTo>
                    <a:pt x="4057" y="19021"/>
                  </a:lnTo>
                  <a:lnTo>
                    <a:pt x="4171" y="19722"/>
                  </a:lnTo>
                  <a:lnTo>
                    <a:pt x="4229" y="20618"/>
                  </a:lnTo>
                  <a:lnTo>
                    <a:pt x="4229" y="20951"/>
                  </a:lnTo>
                  <a:lnTo>
                    <a:pt x="4229" y="21600"/>
                  </a:lnTo>
                  <a:lnTo>
                    <a:pt x="13029" y="21600"/>
                  </a:lnTo>
                  <a:lnTo>
                    <a:pt x="13000" y="19179"/>
                  </a:lnTo>
                  <a:lnTo>
                    <a:pt x="16257" y="19179"/>
                  </a:lnTo>
                  <a:lnTo>
                    <a:pt x="16714" y="18442"/>
                  </a:lnTo>
                  <a:cubicBezTo>
                    <a:pt x="16714" y="18442"/>
                    <a:pt x="17514" y="17459"/>
                    <a:pt x="17514" y="174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0" name="Shape 968"/>
            <p:cNvSpPr/>
            <p:nvPr/>
          </p:nvSpPr>
          <p:spPr>
            <a:xfrm>
              <a:off x="1944875" y="1691636"/>
              <a:ext cx="946432" cy="1733270"/>
            </a:xfrm>
            <a:custGeom>
              <a:avLst/>
              <a:gdLst/>
              <a:ahLst/>
              <a:cxnLst>
                <a:cxn ang="0">
                  <a:pos x="wd2" y="hd2"/>
                </a:cxn>
                <a:cxn ang="5400000">
                  <a:pos x="wd2" y="hd2"/>
                </a:cxn>
                <a:cxn ang="10800000">
                  <a:pos x="wd2" y="hd2"/>
                </a:cxn>
                <a:cxn ang="16200000">
                  <a:pos x="wd2" y="hd2"/>
                </a:cxn>
              </a:cxnLst>
              <a:rect l="0" t="0" r="r" b="b"/>
              <a:pathLst>
                <a:path w="21600" h="21600" extrusionOk="0">
                  <a:moveTo>
                    <a:pt x="4006" y="5981"/>
                  </a:moveTo>
                  <a:lnTo>
                    <a:pt x="3754" y="6685"/>
                  </a:lnTo>
                  <a:lnTo>
                    <a:pt x="3502" y="7511"/>
                  </a:lnTo>
                  <a:lnTo>
                    <a:pt x="3418" y="7970"/>
                  </a:lnTo>
                  <a:lnTo>
                    <a:pt x="3362" y="8307"/>
                  </a:lnTo>
                  <a:lnTo>
                    <a:pt x="3586" y="8429"/>
                  </a:lnTo>
                  <a:lnTo>
                    <a:pt x="3978" y="8658"/>
                  </a:lnTo>
                  <a:lnTo>
                    <a:pt x="4399" y="8903"/>
                  </a:lnTo>
                  <a:lnTo>
                    <a:pt x="4707" y="9240"/>
                  </a:lnTo>
                  <a:lnTo>
                    <a:pt x="4651" y="9637"/>
                  </a:lnTo>
                  <a:lnTo>
                    <a:pt x="4427" y="10035"/>
                  </a:lnTo>
                  <a:lnTo>
                    <a:pt x="4231" y="10555"/>
                  </a:lnTo>
                  <a:lnTo>
                    <a:pt x="4006" y="11060"/>
                  </a:lnTo>
                  <a:lnTo>
                    <a:pt x="3810" y="11412"/>
                  </a:lnTo>
                  <a:lnTo>
                    <a:pt x="3670" y="11825"/>
                  </a:lnTo>
                  <a:lnTo>
                    <a:pt x="3447" y="12223"/>
                  </a:lnTo>
                  <a:lnTo>
                    <a:pt x="2998" y="12437"/>
                  </a:lnTo>
                  <a:lnTo>
                    <a:pt x="2802" y="12682"/>
                  </a:lnTo>
                  <a:lnTo>
                    <a:pt x="2858" y="13095"/>
                  </a:lnTo>
                  <a:lnTo>
                    <a:pt x="2970" y="13538"/>
                  </a:lnTo>
                  <a:lnTo>
                    <a:pt x="2998" y="13967"/>
                  </a:lnTo>
                  <a:lnTo>
                    <a:pt x="3250" y="14288"/>
                  </a:lnTo>
                  <a:lnTo>
                    <a:pt x="3586" y="14517"/>
                  </a:lnTo>
                  <a:lnTo>
                    <a:pt x="3754" y="14747"/>
                  </a:lnTo>
                  <a:lnTo>
                    <a:pt x="4118" y="14961"/>
                  </a:lnTo>
                  <a:lnTo>
                    <a:pt x="4483" y="15206"/>
                  </a:lnTo>
                  <a:lnTo>
                    <a:pt x="4595" y="15649"/>
                  </a:lnTo>
                  <a:lnTo>
                    <a:pt x="4763" y="15940"/>
                  </a:lnTo>
                  <a:lnTo>
                    <a:pt x="5071" y="16062"/>
                  </a:lnTo>
                  <a:lnTo>
                    <a:pt x="5239" y="16307"/>
                  </a:lnTo>
                  <a:lnTo>
                    <a:pt x="5239" y="16644"/>
                  </a:lnTo>
                  <a:lnTo>
                    <a:pt x="4959" y="17041"/>
                  </a:lnTo>
                  <a:lnTo>
                    <a:pt x="4483" y="17378"/>
                  </a:lnTo>
                  <a:lnTo>
                    <a:pt x="3810" y="17822"/>
                  </a:lnTo>
                  <a:lnTo>
                    <a:pt x="2998" y="18388"/>
                  </a:lnTo>
                  <a:lnTo>
                    <a:pt x="2101" y="19260"/>
                  </a:lnTo>
                  <a:lnTo>
                    <a:pt x="1233" y="20101"/>
                  </a:lnTo>
                  <a:lnTo>
                    <a:pt x="449" y="20957"/>
                  </a:lnTo>
                  <a:lnTo>
                    <a:pt x="0" y="21600"/>
                  </a:lnTo>
                  <a:lnTo>
                    <a:pt x="3726" y="21600"/>
                  </a:lnTo>
                  <a:lnTo>
                    <a:pt x="4819" y="21585"/>
                  </a:lnTo>
                  <a:lnTo>
                    <a:pt x="5435" y="21554"/>
                  </a:lnTo>
                  <a:lnTo>
                    <a:pt x="6052" y="21187"/>
                  </a:lnTo>
                  <a:lnTo>
                    <a:pt x="7032" y="20636"/>
                  </a:lnTo>
                  <a:lnTo>
                    <a:pt x="7929" y="20085"/>
                  </a:lnTo>
                  <a:lnTo>
                    <a:pt x="8769" y="19581"/>
                  </a:lnTo>
                  <a:lnTo>
                    <a:pt x="9190" y="19214"/>
                  </a:lnTo>
                  <a:lnTo>
                    <a:pt x="9610" y="18877"/>
                  </a:lnTo>
                  <a:lnTo>
                    <a:pt x="10086" y="18785"/>
                  </a:lnTo>
                  <a:lnTo>
                    <a:pt x="10646" y="18923"/>
                  </a:lnTo>
                  <a:lnTo>
                    <a:pt x="11122" y="19091"/>
                  </a:lnTo>
                  <a:lnTo>
                    <a:pt x="11514" y="19214"/>
                  </a:lnTo>
                  <a:lnTo>
                    <a:pt x="11879" y="19061"/>
                  </a:lnTo>
                  <a:lnTo>
                    <a:pt x="12047" y="18632"/>
                  </a:lnTo>
                  <a:lnTo>
                    <a:pt x="12439" y="18204"/>
                  </a:lnTo>
                  <a:lnTo>
                    <a:pt x="12692" y="18005"/>
                  </a:lnTo>
                  <a:cubicBezTo>
                    <a:pt x="12692" y="18005"/>
                    <a:pt x="11991" y="17546"/>
                    <a:pt x="11738" y="17363"/>
                  </a:cubicBezTo>
                  <a:lnTo>
                    <a:pt x="11318" y="17087"/>
                  </a:lnTo>
                  <a:lnTo>
                    <a:pt x="11038" y="16812"/>
                  </a:lnTo>
                  <a:lnTo>
                    <a:pt x="10786" y="16414"/>
                  </a:lnTo>
                  <a:lnTo>
                    <a:pt x="10506" y="15971"/>
                  </a:lnTo>
                  <a:lnTo>
                    <a:pt x="10506" y="15420"/>
                  </a:lnTo>
                  <a:lnTo>
                    <a:pt x="10758" y="14792"/>
                  </a:lnTo>
                  <a:lnTo>
                    <a:pt x="10926" y="13967"/>
                  </a:lnTo>
                  <a:lnTo>
                    <a:pt x="10926" y="13232"/>
                  </a:lnTo>
                  <a:lnTo>
                    <a:pt x="10954" y="12896"/>
                  </a:lnTo>
                  <a:lnTo>
                    <a:pt x="11150" y="12697"/>
                  </a:lnTo>
                  <a:lnTo>
                    <a:pt x="11823" y="12559"/>
                  </a:lnTo>
                  <a:lnTo>
                    <a:pt x="12607" y="12330"/>
                  </a:lnTo>
                  <a:lnTo>
                    <a:pt x="13195" y="12054"/>
                  </a:lnTo>
                  <a:lnTo>
                    <a:pt x="13728" y="11748"/>
                  </a:lnTo>
                  <a:lnTo>
                    <a:pt x="14512" y="11152"/>
                  </a:lnTo>
                  <a:lnTo>
                    <a:pt x="15353" y="10417"/>
                  </a:lnTo>
                  <a:lnTo>
                    <a:pt x="16109" y="9760"/>
                  </a:lnTo>
                  <a:lnTo>
                    <a:pt x="16725" y="9178"/>
                  </a:lnTo>
                  <a:lnTo>
                    <a:pt x="16978" y="8872"/>
                  </a:lnTo>
                  <a:lnTo>
                    <a:pt x="16893" y="8567"/>
                  </a:lnTo>
                  <a:lnTo>
                    <a:pt x="16782" y="8245"/>
                  </a:lnTo>
                  <a:lnTo>
                    <a:pt x="16810" y="8123"/>
                  </a:lnTo>
                  <a:lnTo>
                    <a:pt x="16754" y="7832"/>
                  </a:lnTo>
                  <a:lnTo>
                    <a:pt x="16810" y="7618"/>
                  </a:lnTo>
                  <a:lnTo>
                    <a:pt x="16893" y="7404"/>
                  </a:lnTo>
                  <a:lnTo>
                    <a:pt x="17089" y="7114"/>
                  </a:lnTo>
                  <a:lnTo>
                    <a:pt x="17061" y="6807"/>
                  </a:lnTo>
                  <a:lnTo>
                    <a:pt x="16810" y="6563"/>
                  </a:lnTo>
                  <a:lnTo>
                    <a:pt x="16810" y="6303"/>
                  </a:lnTo>
                  <a:lnTo>
                    <a:pt x="16978" y="6027"/>
                  </a:lnTo>
                  <a:lnTo>
                    <a:pt x="17117" y="5721"/>
                  </a:lnTo>
                  <a:lnTo>
                    <a:pt x="17145" y="5369"/>
                  </a:lnTo>
                  <a:lnTo>
                    <a:pt x="17258" y="5017"/>
                  </a:lnTo>
                  <a:lnTo>
                    <a:pt x="17482" y="4650"/>
                  </a:lnTo>
                  <a:lnTo>
                    <a:pt x="17958" y="4360"/>
                  </a:lnTo>
                  <a:lnTo>
                    <a:pt x="18715" y="4100"/>
                  </a:lnTo>
                  <a:lnTo>
                    <a:pt x="19275" y="3717"/>
                  </a:lnTo>
                  <a:lnTo>
                    <a:pt x="19695" y="3212"/>
                  </a:lnTo>
                  <a:lnTo>
                    <a:pt x="20087" y="2646"/>
                  </a:lnTo>
                  <a:lnTo>
                    <a:pt x="20255" y="2096"/>
                  </a:lnTo>
                  <a:lnTo>
                    <a:pt x="20283" y="1576"/>
                  </a:lnTo>
                  <a:lnTo>
                    <a:pt x="20311" y="1101"/>
                  </a:lnTo>
                  <a:lnTo>
                    <a:pt x="20479" y="872"/>
                  </a:lnTo>
                  <a:lnTo>
                    <a:pt x="20704" y="765"/>
                  </a:lnTo>
                  <a:lnTo>
                    <a:pt x="21208" y="428"/>
                  </a:lnTo>
                  <a:lnTo>
                    <a:pt x="21600" y="138"/>
                  </a:lnTo>
                  <a:lnTo>
                    <a:pt x="5856" y="0"/>
                  </a:lnTo>
                  <a:cubicBezTo>
                    <a:pt x="5856" y="0"/>
                    <a:pt x="4006" y="5981"/>
                    <a:pt x="4006" y="598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1" name="Shape 969"/>
            <p:cNvSpPr/>
            <p:nvPr/>
          </p:nvSpPr>
          <p:spPr>
            <a:xfrm>
              <a:off x="1792932" y="628032"/>
              <a:ext cx="1234887" cy="1071633"/>
            </a:xfrm>
            <a:custGeom>
              <a:avLst/>
              <a:gdLst/>
              <a:ahLst/>
              <a:cxnLst>
                <a:cxn ang="0">
                  <a:pos x="wd2" y="hd2"/>
                </a:cxn>
                <a:cxn ang="5400000">
                  <a:pos x="wd2" y="hd2"/>
                </a:cxn>
                <a:cxn ang="10800000">
                  <a:pos x="wd2" y="hd2"/>
                </a:cxn>
                <a:cxn ang="16200000">
                  <a:pos x="wd2" y="hd2"/>
                </a:cxn>
              </a:cxnLst>
              <a:rect l="0" t="0" r="r" b="b"/>
              <a:pathLst>
                <a:path w="21600" h="21600" extrusionOk="0">
                  <a:moveTo>
                    <a:pt x="21127" y="15216"/>
                  </a:moveTo>
                  <a:lnTo>
                    <a:pt x="20870" y="14969"/>
                  </a:lnTo>
                  <a:lnTo>
                    <a:pt x="20591" y="14672"/>
                  </a:lnTo>
                  <a:lnTo>
                    <a:pt x="20376" y="14425"/>
                  </a:lnTo>
                  <a:lnTo>
                    <a:pt x="20076" y="14078"/>
                  </a:lnTo>
                  <a:lnTo>
                    <a:pt x="19689" y="13658"/>
                  </a:lnTo>
                  <a:lnTo>
                    <a:pt x="19281" y="13163"/>
                  </a:lnTo>
                  <a:lnTo>
                    <a:pt x="19002" y="12891"/>
                  </a:lnTo>
                  <a:lnTo>
                    <a:pt x="18702" y="12718"/>
                  </a:lnTo>
                  <a:lnTo>
                    <a:pt x="18401" y="12470"/>
                  </a:lnTo>
                  <a:lnTo>
                    <a:pt x="18186" y="12272"/>
                  </a:lnTo>
                  <a:lnTo>
                    <a:pt x="17950" y="12396"/>
                  </a:lnTo>
                  <a:lnTo>
                    <a:pt x="17692" y="12569"/>
                  </a:lnTo>
                  <a:lnTo>
                    <a:pt x="17478" y="12519"/>
                  </a:lnTo>
                  <a:lnTo>
                    <a:pt x="17370" y="12297"/>
                  </a:lnTo>
                  <a:lnTo>
                    <a:pt x="17220" y="11951"/>
                  </a:lnTo>
                  <a:lnTo>
                    <a:pt x="17048" y="11629"/>
                  </a:lnTo>
                  <a:lnTo>
                    <a:pt x="16748" y="11431"/>
                  </a:lnTo>
                  <a:lnTo>
                    <a:pt x="16404" y="11332"/>
                  </a:lnTo>
                  <a:lnTo>
                    <a:pt x="16189" y="11258"/>
                  </a:lnTo>
                  <a:lnTo>
                    <a:pt x="16103" y="11159"/>
                  </a:lnTo>
                  <a:lnTo>
                    <a:pt x="16082" y="10887"/>
                  </a:lnTo>
                  <a:lnTo>
                    <a:pt x="15910" y="10491"/>
                  </a:lnTo>
                  <a:lnTo>
                    <a:pt x="15567" y="10070"/>
                  </a:lnTo>
                  <a:lnTo>
                    <a:pt x="15202" y="9600"/>
                  </a:lnTo>
                  <a:lnTo>
                    <a:pt x="14708" y="9130"/>
                  </a:lnTo>
                  <a:lnTo>
                    <a:pt x="14236" y="8759"/>
                  </a:lnTo>
                  <a:lnTo>
                    <a:pt x="13913" y="8388"/>
                  </a:lnTo>
                  <a:lnTo>
                    <a:pt x="13656" y="7967"/>
                  </a:lnTo>
                  <a:lnTo>
                    <a:pt x="13527" y="7596"/>
                  </a:lnTo>
                  <a:lnTo>
                    <a:pt x="13334" y="7225"/>
                  </a:lnTo>
                  <a:lnTo>
                    <a:pt x="12926" y="6730"/>
                  </a:lnTo>
                  <a:lnTo>
                    <a:pt x="12604" y="6235"/>
                  </a:lnTo>
                  <a:lnTo>
                    <a:pt x="12432" y="5988"/>
                  </a:lnTo>
                  <a:lnTo>
                    <a:pt x="12174" y="5889"/>
                  </a:lnTo>
                  <a:lnTo>
                    <a:pt x="11938" y="5790"/>
                  </a:lnTo>
                  <a:lnTo>
                    <a:pt x="11702" y="5617"/>
                  </a:lnTo>
                  <a:lnTo>
                    <a:pt x="10929" y="4973"/>
                  </a:lnTo>
                  <a:lnTo>
                    <a:pt x="10156" y="4330"/>
                  </a:lnTo>
                  <a:lnTo>
                    <a:pt x="9963" y="4008"/>
                  </a:lnTo>
                  <a:lnTo>
                    <a:pt x="9834" y="3563"/>
                  </a:lnTo>
                  <a:lnTo>
                    <a:pt x="9684" y="3291"/>
                  </a:lnTo>
                  <a:lnTo>
                    <a:pt x="9469" y="3118"/>
                  </a:lnTo>
                  <a:lnTo>
                    <a:pt x="9104" y="2895"/>
                  </a:lnTo>
                  <a:lnTo>
                    <a:pt x="8739" y="2771"/>
                  </a:lnTo>
                  <a:lnTo>
                    <a:pt x="8460" y="2647"/>
                  </a:lnTo>
                  <a:lnTo>
                    <a:pt x="8202" y="2425"/>
                  </a:lnTo>
                  <a:lnTo>
                    <a:pt x="7708" y="1930"/>
                  </a:lnTo>
                  <a:lnTo>
                    <a:pt x="7236" y="1336"/>
                  </a:lnTo>
                  <a:lnTo>
                    <a:pt x="6914" y="1163"/>
                  </a:lnTo>
                  <a:lnTo>
                    <a:pt x="6635" y="1138"/>
                  </a:lnTo>
                  <a:lnTo>
                    <a:pt x="6313" y="891"/>
                  </a:lnTo>
                  <a:lnTo>
                    <a:pt x="6012" y="520"/>
                  </a:lnTo>
                  <a:lnTo>
                    <a:pt x="5690" y="272"/>
                  </a:lnTo>
                  <a:lnTo>
                    <a:pt x="5303" y="173"/>
                  </a:lnTo>
                  <a:lnTo>
                    <a:pt x="4895" y="74"/>
                  </a:lnTo>
                  <a:lnTo>
                    <a:pt x="4616" y="0"/>
                  </a:lnTo>
                  <a:lnTo>
                    <a:pt x="4595" y="693"/>
                  </a:lnTo>
                  <a:lnTo>
                    <a:pt x="4573" y="1386"/>
                  </a:lnTo>
                  <a:lnTo>
                    <a:pt x="2276" y="4899"/>
                  </a:lnTo>
                  <a:lnTo>
                    <a:pt x="0" y="8412"/>
                  </a:lnTo>
                  <a:lnTo>
                    <a:pt x="7257" y="8388"/>
                  </a:lnTo>
                  <a:lnTo>
                    <a:pt x="7129" y="21377"/>
                  </a:lnTo>
                  <a:lnTo>
                    <a:pt x="19195" y="21600"/>
                  </a:lnTo>
                  <a:lnTo>
                    <a:pt x="19260" y="21328"/>
                  </a:lnTo>
                  <a:lnTo>
                    <a:pt x="19346" y="20808"/>
                  </a:lnTo>
                  <a:lnTo>
                    <a:pt x="19303" y="20190"/>
                  </a:lnTo>
                  <a:lnTo>
                    <a:pt x="19281" y="19447"/>
                  </a:lnTo>
                  <a:lnTo>
                    <a:pt x="19410" y="18854"/>
                  </a:lnTo>
                  <a:lnTo>
                    <a:pt x="19646" y="18532"/>
                  </a:lnTo>
                  <a:lnTo>
                    <a:pt x="20033" y="18260"/>
                  </a:lnTo>
                  <a:lnTo>
                    <a:pt x="20333" y="18111"/>
                  </a:lnTo>
                  <a:lnTo>
                    <a:pt x="20247" y="17913"/>
                  </a:lnTo>
                  <a:lnTo>
                    <a:pt x="19990" y="17468"/>
                  </a:lnTo>
                  <a:lnTo>
                    <a:pt x="20097" y="17072"/>
                  </a:lnTo>
                  <a:lnTo>
                    <a:pt x="20376" y="16924"/>
                  </a:lnTo>
                  <a:lnTo>
                    <a:pt x="20634" y="16528"/>
                  </a:lnTo>
                  <a:lnTo>
                    <a:pt x="21127" y="15959"/>
                  </a:lnTo>
                  <a:lnTo>
                    <a:pt x="21600" y="15365"/>
                  </a:lnTo>
                  <a:lnTo>
                    <a:pt x="21386" y="15315"/>
                  </a:lnTo>
                  <a:cubicBezTo>
                    <a:pt x="21386" y="15315"/>
                    <a:pt x="21127" y="15216"/>
                    <a:pt x="21127" y="1521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2" name="Shape 970"/>
            <p:cNvSpPr/>
            <p:nvPr/>
          </p:nvSpPr>
          <p:spPr>
            <a:xfrm>
              <a:off x="2056300" y="182332"/>
              <a:ext cx="1169817" cy="1214029"/>
            </a:xfrm>
            <a:custGeom>
              <a:avLst/>
              <a:gdLst/>
              <a:ahLst/>
              <a:cxnLst>
                <a:cxn ang="0">
                  <a:pos x="wd2" y="hd2"/>
                </a:cxn>
                <a:cxn ang="5400000">
                  <a:pos x="wd2" y="hd2"/>
                </a:cxn>
                <a:cxn ang="10800000">
                  <a:pos x="wd2" y="hd2"/>
                </a:cxn>
                <a:cxn ang="16200000">
                  <a:pos x="wd2" y="hd2"/>
                </a:cxn>
              </a:cxnLst>
              <a:rect l="0" t="0" r="r" b="b"/>
              <a:pathLst>
                <a:path w="21600" h="21600" extrusionOk="0">
                  <a:moveTo>
                    <a:pt x="0" y="4084"/>
                  </a:moveTo>
                  <a:lnTo>
                    <a:pt x="0" y="8037"/>
                  </a:lnTo>
                  <a:lnTo>
                    <a:pt x="294" y="8103"/>
                  </a:lnTo>
                  <a:lnTo>
                    <a:pt x="725" y="8190"/>
                  </a:lnTo>
                  <a:lnTo>
                    <a:pt x="1133" y="8277"/>
                  </a:lnTo>
                  <a:lnTo>
                    <a:pt x="1473" y="8496"/>
                  </a:lnTo>
                  <a:lnTo>
                    <a:pt x="1791" y="8824"/>
                  </a:lnTo>
                  <a:lnTo>
                    <a:pt x="2130" y="9042"/>
                  </a:lnTo>
                  <a:lnTo>
                    <a:pt x="2425" y="9064"/>
                  </a:lnTo>
                  <a:lnTo>
                    <a:pt x="2765" y="9217"/>
                  </a:lnTo>
                  <a:lnTo>
                    <a:pt x="3264" y="9741"/>
                  </a:lnTo>
                  <a:lnTo>
                    <a:pt x="3785" y="10178"/>
                  </a:lnTo>
                  <a:lnTo>
                    <a:pt x="4057" y="10374"/>
                  </a:lnTo>
                  <a:lnTo>
                    <a:pt x="4352" y="10483"/>
                  </a:lnTo>
                  <a:lnTo>
                    <a:pt x="4737" y="10593"/>
                  </a:lnTo>
                  <a:lnTo>
                    <a:pt x="5122" y="10789"/>
                  </a:lnTo>
                  <a:lnTo>
                    <a:pt x="5349" y="10942"/>
                  </a:lnTo>
                  <a:lnTo>
                    <a:pt x="5508" y="11182"/>
                  </a:lnTo>
                  <a:lnTo>
                    <a:pt x="5644" y="11575"/>
                  </a:lnTo>
                  <a:lnTo>
                    <a:pt x="5848" y="11859"/>
                  </a:lnTo>
                  <a:lnTo>
                    <a:pt x="6664" y="12427"/>
                  </a:lnTo>
                  <a:lnTo>
                    <a:pt x="7480" y="12995"/>
                  </a:lnTo>
                  <a:lnTo>
                    <a:pt x="7729" y="13148"/>
                  </a:lnTo>
                  <a:lnTo>
                    <a:pt x="7978" y="13235"/>
                  </a:lnTo>
                  <a:lnTo>
                    <a:pt x="8250" y="13323"/>
                  </a:lnTo>
                  <a:lnTo>
                    <a:pt x="8431" y="13541"/>
                  </a:lnTo>
                  <a:lnTo>
                    <a:pt x="8771" y="13978"/>
                  </a:lnTo>
                  <a:lnTo>
                    <a:pt x="9202" y="14415"/>
                  </a:lnTo>
                  <a:lnTo>
                    <a:pt x="9406" y="14742"/>
                  </a:lnTo>
                  <a:lnTo>
                    <a:pt x="9542" y="15070"/>
                  </a:lnTo>
                  <a:lnTo>
                    <a:pt x="9814" y="15441"/>
                  </a:lnTo>
                  <a:lnTo>
                    <a:pt x="10154" y="15769"/>
                  </a:lnTo>
                  <a:lnTo>
                    <a:pt x="10653" y="16096"/>
                  </a:lnTo>
                  <a:lnTo>
                    <a:pt x="11174" y="16511"/>
                  </a:lnTo>
                  <a:lnTo>
                    <a:pt x="11559" y="16926"/>
                  </a:lnTo>
                  <a:lnTo>
                    <a:pt x="11922" y="17297"/>
                  </a:lnTo>
                  <a:lnTo>
                    <a:pt x="12103" y="17647"/>
                  </a:lnTo>
                  <a:lnTo>
                    <a:pt x="12126" y="17887"/>
                  </a:lnTo>
                  <a:lnTo>
                    <a:pt x="12217" y="17974"/>
                  </a:lnTo>
                  <a:lnTo>
                    <a:pt x="12443" y="18040"/>
                  </a:lnTo>
                  <a:lnTo>
                    <a:pt x="12806" y="18127"/>
                  </a:lnTo>
                  <a:lnTo>
                    <a:pt x="13123" y="18302"/>
                  </a:lnTo>
                  <a:lnTo>
                    <a:pt x="13304" y="18586"/>
                  </a:lnTo>
                  <a:lnTo>
                    <a:pt x="13463" y="18892"/>
                  </a:lnTo>
                  <a:lnTo>
                    <a:pt x="13577" y="19088"/>
                  </a:lnTo>
                  <a:lnTo>
                    <a:pt x="13803" y="19132"/>
                  </a:lnTo>
                  <a:lnTo>
                    <a:pt x="14075" y="18979"/>
                  </a:lnTo>
                  <a:lnTo>
                    <a:pt x="14325" y="18870"/>
                  </a:lnTo>
                  <a:lnTo>
                    <a:pt x="14551" y="19045"/>
                  </a:lnTo>
                  <a:lnTo>
                    <a:pt x="14869" y="19263"/>
                  </a:lnTo>
                  <a:lnTo>
                    <a:pt x="15186" y="19416"/>
                  </a:lnTo>
                  <a:lnTo>
                    <a:pt x="15480" y="19656"/>
                  </a:lnTo>
                  <a:lnTo>
                    <a:pt x="15911" y="20093"/>
                  </a:lnTo>
                  <a:lnTo>
                    <a:pt x="16319" y="20464"/>
                  </a:lnTo>
                  <a:lnTo>
                    <a:pt x="16636" y="20770"/>
                  </a:lnTo>
                  <a:lnTo>
                    <a:pt x="16863" y="20988"/>
                  </a:lnTo>
                  <a:lnTo>
                    <a:pt x="17158" y="21250"/>
                  </a:lnTo>
                  <a:lnTo>
                    <a:pt x="17429" y="21469"/>
                  </a:lnTo>
                  <a:lnTo>
                    <a:pt x="17702" y="21556"/>
                  </a:lnTo>
                  <a:lnTo>
                    <a:pt x="17928" y="21600"/>
                  </a:lnTo>
                  <a:lnTo>
                    <a:pt x="18291" y="20966"/>
                  </a:lnTo>
                  <a:lnTo>
                    <a:pt x="18450" y="20508"/>
                  </a:lnTo>
                  <a:lnTo>
                    <a:pt x="18427" y="19962"/>
                  </a:lnTo>
                  <a:lnTo>
                    <a:pt x="18585" y="19307"/>
                  </a:lnTo>
                  <a:lnTo>
                    <a:pt x="18790" y="18761"/>
                  </a:lnTo>
                  <a:lnTo>
                    <a:pt x="19038" y="18433"/>
                  </a:lnTo>
                  <a:lnTo>
                    <a:pt x="19470" y="18215"/>
                  </a:lnTo>
                  <a:lnTo>
                    <a:pt x="19877" y="17953"/>
                  </a:lnTo>
                  <a:lnTo>
                    <a:pt x="20081" y="17581"/>
                  </a:lnTo>
                  <a:lnTo>
                    <a:pt x="20308" y="17035"/>
                  </a:lnTo>
                  <a:lnTo>
                    <a:pt x="20603" y="16446"/>
                  </a:lnTo>
                  <a:lnTo>
                    <a:pt x="20852" y="16096"/>
                  </a:lnTo>
                  <a:lnTo>
                    <a:pt x="21214" y="15943"/>
                  </a:lnTo>
                  <a:lnTo>
                    <a:pt x="21487" y="15769"/>
                  </a:lnTo>
                  <a:lnTo>
                    <a:pt x="21600" y="15441"/>
                  </a:lnTo>
                  <a:lnTo>
                    <a:pt x="21577" y="14983"/>
                  </a:lnTo>
                  <a:lnTo>
                    <a:pt x="21510" y="14720"/>
                  </a:lnTo>
                  <a:lnTo>
                    <a:pt x="21124" y="14240"/>
                  </a:lnTo>
                  <a:lnTo>
                    <a:pt x="20580" y="13563"/>
                  </a:lnTo>
                  <a:lnTo>
                    <a:pt x="20195" y="13301"/>
                  </a:lnTo>
                  <a:lnTo>
                    <a:pt x="19787" y="13235"/>
                  </a:lnTo>
                  <a:lnTo>
                    <a:pt x="19334" y="12973"/>
                  </a:lnTo>
                  <a:lnTo>
                    <a:pt x="18812" y="12558"/>
                  </a:lnTo>
                  <a:lnTo>
                    <a:pt x="18518" y="12558"/>
                  </a:lnTo>
                  <a:lnTo>
                    <a:pt x="18268" y="12733"/>
                  </a:lnTo>
                  <a:lnTo>
                    <a:pt x="17951" y="12471"/>
                  </a:lnTo>
                  <a:lnTo>
                    <a:pt x="17611" y="12034"/>
                  </a:lnTo>
                  <a:lnTo>
                    <a:pt x="17135" y="11794"/>
                  </a:lnTo>
                  <a:lnTo>
                    <a:pt x="16523" y="11750"/>
                  </a:lnTo>
                  <a:lnTo>
                    <a:pt x="16002" y="11554"/>
                  </a:lnTo>
                  <a:lnTo>
                    <a:pt x="15639" y="11160"/>
                  </a:lnTo>
                  <a:lnTo>
                    <a:pt x="14936" y="10702"/>
                  </a:lnTo>
                  <a:lnTo>
                    <a:pt x="13962" y="10199"/>
                  </a:lnTo>
                  <a:lnTo>
                    <a:pt x="12149" y="8955"/>
                  </a:lnTo>
                  <a:lnTo>
                    <a:pt x="10607" y="7797"/>
                  </a:lnTo>
                  <a:lnTo>
                    <a:pt x="10109" y="7666"/>
                  </a:lnTo>
                  <a:lnTo>
                    <a:pt x="9610" y="7797"/>
                  </a:lnTo>
                  <a:lnTo>
                    <a:pt x="8817" y="7622"/>
                  </a:lnTo>
                  <a:lnTo>
                    <a:pt x="8250" y="7426"/>
                  </a:lnTo>
                  <a:lnTo>
                    <a:pt x="7842" y="7207"/>
                  </a:lnTo>
                  <a:lnTo>
                    <a:pt x="7207" y="6923"/>
                  </a:lnTo>
                  <a:lnTo>
                    <a:pt x="6573" y="6749"/>
                  </a:lnTo>
                  <a:lnTo>
                    <a:pt x="5938" y="6596"/>
                  </a:lnTo>
                  <a:lnTo>
                    <a:pt x="5644" y="6050"/>
                  </a:lnTo>
                  <a:lnTo>
                    <a:pt x="5553" y="5591"/>
                  </a:lnTo>
                  <a:lnTo>
                    <a:pt x="5417" y="5438"/>
                  </a:lnTo>
                  <a:lnTo>
                    <a:pt x="5145" y="5220"/>
                  </a:lnTo>
                  <a:lnTo>
                    <a:pt x="4306" y="4739"/>
                  </a:lnTo>
                  <a:lnTo>
                    <a:pt x="3581" y="4259"/>
                  </a:lnTo>
                  <a:lnTo>
                    <a:pt x="3332" y="4084"/>
                  </a:lnTo>
                  <a:lnTo>
                    <a:pt x="2992" y="3975"/>
                  </a:lnTo>
                  <a:lnTo>
                    <a:pt x="2720" y="3844"/>
                  </a:lnTo>
                  <a:lnTo>
                    <a:pt x="2561" y="3560"/>
                  </a:lnTo>
                  <a:lnTo>
                    <a:pt x="2357" y="3298"/>
                  </a:lnTo>
                  <a:lnTo>
                    <a:pt x="2017" y="3036"/>
                  </a:lnTo>
                  <a:lnTo>
                    <a:pt x="1586" y="2730"/>
                  </a:lnTo>
                  <a:lnTo>
                    <a:pt x="1337" y="2315"/>
                  </a:lnTo>
                  <a:lnTo>
                    <a:pt x="1156" y="1900"/>
                  </a:lnTo>
                  <a:lnTo>
                    <a:pt x="884" y="1573"/>
                  </a:lnTo>
                  <a:lnTo>
                    <a:pt x="453" y="786"/>
                  </a:lnTo>
                  <a:lnTo>
                    <a:pt x="45" y="0"/>
                  </a:lnTo>
                  <a:lnTo>
                    <a:pt x="0" y="153"/>
                  </a:lnTo>
                  <a:cubicBezTo>
                    <a:pt x="0" y="153"/>
                    <a:pt x="0" y="4084"/>
                    <a:pt x="0" y="40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3" name="Shape 971"/>
            <p:cNvSpPr/>
            <p:nvPr/>
          </p:nvSpPr>
          <p:spPr>
            <a:xfrm>
              <a:off x="1114251" y="1175029"/>
              <a:ext cx="413676" cy="543802"/>
            </a:xfrm>
            <a:custGeom>
              <a:avLst/>
              <a:gdLst/>
              <a:ahLst/>
              <a:cxnLst>
                <a:cxn ang="0">
                  <a:pos x="wd2" y="hd2"/>
                </a:cxn>
                <a:cxn ang="5400000">
                  <a:pos x="wd2" y="hd2"/>
                </a:cxn>
                <a:cxn ang="10800000">
                  <a:pos x="wd2" y="hd2"/>
                </a:cxn>
                <a:cxn ang="16200000">
                  <a:pos x="wd2" y="hd2"/>
                </a:cxn>
              </a:cxnLst>
              <a:rect l="0" t="0" r="r" b="b"/>
              <a:pathLst>
                <a:path w="21600" h="21600" extrusionOk="0">
                  <a:moveTo>
                    <a:pt x="15126" y="18333"/>
                  </a:moveTo>
                  <a:lnTo>
                    <a:pt x="14870" y="17602"/>
                  </a:lnTo>
                  <a:lnTo>
                    <a:pt x="14485" y="16919"/>
                  </a:lnTo>
                  <a:lnTo>
                    <a:pt x="14422" y="15749"/>
                  </a:lnTo>
                  <a:lnTo>
                    <a:pt x="14677" y="14579"/>
                  </a:lnTo>
                  <a:lnTo>
                    <a:pt x="15190" y="14042"/>
                  </a:lnTo>
                  <a:lnTo>
                    <a:pt x="16087" y="13555"/>
                  </a:lnTo>
                  <a:lnTo>
                    <a:pt x="16794" y="12580"/>
                  </a:lnTo>
                  <a:lnTo>
                    <a:pt x="17369" y="11702"/>
                  </a:lnTo>
                  <a:lnTo>
                    <a:pt x="18331" y="10239"/>
                  </a:lnTo>
                  <a:lnTo>
                    <a:pt x="18780" y="8484"/>
                  </a:lnTo>
                  <a:lnTo>
                    <a:pt x="19614" y="6778"/>
                  </a:lnTo>
                  <a:lnTo>
                    <a:pt x="21151" y="5217"/>
                  </a:lnTo>
                  <a:lnTo>
                    <a:pt x="21600" y="3169"/>
                  </a:lnTo>
                  <a:lnTo>
                    <a:pt x="21344" y="1853"/>
                  </a:lnTo>
                  <a:lnTo>
                    <a:pt x="20702" y="1463"/>
                  </a:lnTo>
                  <a:lnTo>
                    <a:pt x="19292" y="1268"/>
                  </a:lnTo>
                  <a:lnTo>
                    <a:pt x="17369" y="1658"/>
                  </a:lnTo>
                  <a:lnTo>
                    <a:pt x="15447" y="1853"/>
                  </a:lnTo>
                  <a:lnTo>
                    <a:pt x="13845" y="1658"/>
                  </a:lnTo>
                  <a:lnTo>
                    <a:pt x="12241" y="1268"/>
                  </a:lnTo>
                  <a:lnTo>
                    <a:pt x="11345" y="390"/>
                  </a:lnTo>
                  <a:lnTo>
                    <a:pt x="9743" y="147"/>
                  </a:lnTo>
                  <a:lnTo>
                    <a:pt x="7627" y="0"/>
                  </a:lnTo>
                  <a:lnTo>
                    <a:pt x="6025" y="585"/>
                  </a:lnTo>
                  <a:lnTo>
                    <a:pt x="4678" y="1950"/>
                  </a:lnTo>
                  <a:lnTo>
                    <a:pt x="3461" y="2292"/>
                  </a:lnTo>
                  <a:lnTo>
                    <a:pt x="1794" y="2146"/>
                  </a:lnTo>
                  <a:lnTo>
                    <a:pt x="961" y="2048"/>
                  </a:lnTo>
                  <a:lnTo>
                    <a:pt x="513" y="3023"/>
                  </a:lnTo>
                  <a:lnTo>
                    <a:pt x="64" y="4389"/>
                  </a:lnTo>
                  <a:lnTo>
                    <a:pt x="0" y="5120"/>
                  </a:lnTo>
                  <a:lnTo>
                    <a:pt x="513" y="5558"/>
                  </a:lnTo>
                  <a:lnTo>
                    <a:pt x="1922" y="6144"/>
                  </a:lnTo>
                  <a:lnTo>
                    <a:pt x="3269" y="6826"/>
                  </a:lnTo>
                  <a:lnTo>
                    <a:pt x="3910" y="7460"/>
                  </a:lnTo>
                  <a:lnTo>
                    <a:pt x="3974" y="8241"/>
                  </a:lnTo>
                  <a:lnTo>
                    <a:pt x="3205" y="9605"/>
                  </a:lnTo>
                  <a:lnTo>
                    <a:pt x="2179" y="11020"/>
                  </a:lnTo>
                  <a:lnTo>
                    <a:pt x="1089" y="11995"/>
                  </a:lnTo>
                  <a:lnTo>
                    <a:pt x="320" y="12921"/>
                  </a:lnTo>
                  <a:lnTo>
                    <a:pt x="513" y="13652"/>
                  </a:lnTo>
                  <a:lnTo>
                    <a:pt x="1282" y="14042"/>
                  </a:lnTo>
                  <a:lnTo>
                    <a:pt x="2243" y="14481"/>
                  </a:lnTo>
                  <a:lnTo>
                    <a:pt x="2820" y="15456"/>
                  </a:lnTo>
                  <a:lnTo>
                    <a:pt x="3590" y="17260"/>
                  </a:lnTo>
                  <a:lnTo>
                    <a:pt x="4486" y="18772"/>
                  </a:lnTo>
                  <a:lnTo>
                    <a:pt x="5833" y="19455"/>
                  </a:lnTo>
                  <a:lnTo>
                    <a:pt x="6986" y="20332"/>
                  </a:lnTo>
                  <a:lnTo>
                    <a:pt x="7435" y="21259"/>
                  </a:lnTo>
                  <a:lnTo>
                    <a:pt x="7948" y="21600"/>
                  </a:lnTo>
                  <a:lnTo>
                    <a:pt x="8909" y="20673"/>
                  </a:lnTo>
                  <a:lnTo>
                    <a:pt x="9934" y="19698"/>
                  </a:lnTo>
                  <a:lnTo>
                    <a:pt x="10768" y="19552"/>
                  </a:lnTo>
                  <a:lnTo>
                    <a:pt x="11602" y="19747"/>
                  </a:lnTo>
                  <a:lnTo>
                    <a:pt x="12563" y="20088"/>
                  </a:lnTo>
                  <a:lnTo>
                    <a:pt x="13267" y="20235"/>
                  </a:lnTo>
                  <a:lnTo>
                    <a:pt x="14100" y="19698"/>
                  </a:lnTo>
                  <a:cubicBezTo>
                    <a:pt x="14100" y="19698"/>
                    <a:pt x="15126" y="18333"/>
                    <a:pt x="15126" y="183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4" name="Shape 972"/>
            <p:cNvSpPr/>
            <p:nvPr/>
          </p:nvSpPr>
          <p:spPr>
            <a:xfrm>
              <a:off x="0" y="6594344"/>
              <a:ext cx="1371151" cy="1777452"/>
            </a:xfrm>
            <a:custGeom>
              <a:avLst/>
              <a:gdLst/>
              <a:ahLst/>
              <a:cxnLst>
                <a:cxn ang="0">
                  <a:pos x="wd2" y="hd2"/>
                </a:cxn>
                <a:cxn ang="5400000">
                  <a:pos x="wd2" y="hd2"/>
                </a:cxn>
                <a:cxn ang="10800000">
                  <a:pos x="wd2" y="hd2"/>
                </a:cxn>
                <a:cxn ang="16200000">
                  <a:pos x="wd2" y="hd2"/>
                </a:cxn>
              </a:cxnLst>
              <a:rect l="0" t="0" r="r" b="b"/>
              <a:pathLst>
                <a:path w="21600" h="21600" extrusionOk="0">
                  <a:moveTo>
                    <a:pt x="3945" y="746"/>
                  </a:moveTo>
                  <a:lnTo>
                    <a:pt x="3751" y="985"/>
                  </a:lnTo>
                  <a:lnTo>
                    <a:pt x="3481" y="1148"/>
                  </a:lnTo>
                  <a:lnTo>
                    <a:pt x="3345" y="1327"/>
                  </a:lnTo>
                  <a:lnTo>
                    <a:pt x="3539" y="1447"/>
                  </a:lnTo>
                  <a:lnTo>
                    <a:pt x="3751" y="1626"/>
                  </a:lnTo>
                  <a:lnTo>
                    <a:pt x="3790" y="1969"/>
                  </a:lnTo>
                  <a:lnTo>
                    <a:pt x="3925" y="2267"/>
                  </a:lnTo>
                  <a:lnTo>
                    <a:pt x="4061" y="2521"/>
                  </a:lnTo>
                  <a:lnTo>
                    <a:pt x="4099" y="2834"/>
                  </a:lnTo>
                  <a:lnTo>
                    <a:pt x="3945" y="3192"/>
                  </a:lnTo>
                  <a:lnTo>
                    <a:pt x="3655" y="3431"/>
                  </a:lnTo>
                  <a:lnTo>
                    <a:pt x="3461" y="3624"/>
                  </a:lnTo>
                  <a:lnTo>
                    <a:pt x="3442" y="3893"/>
                  </a:lnTo>
                  <a:lnTo>
                    <a:pt x="3384" y="4221"/>
                  </a:lnTo>
                  <a:lnTo>
                    <a:pt x="3481" y="4475"/>
                  </a:lnTo>
                  <a:lnTo>
                    <a:pt x="3732" y="4550"/>
                  </a:lnTo>
                  <a:lnTo>
                    <a:pt x="3829" y="4669"/>
                  </a:lnTo>
                  <a:lnTo>
                    <a:pt x="3693" y="4848"/>
                  </a:lnTo>
                  <a:lnTo>
                    <a:pt x="3442" y="4878"/>
                  </a:lnTo>
                  <a:lnTo>
                    <a:pt x="3326" y="4967"/>
                  </a:lnTo>
                  <a:lnTo>
                    <a:pt x="3287" y="5206"/>
                  </a:lnTo>
                  <a:lnTo>
                    <a:pt x="3210" y="5415"/>
                  </a:lnTo>
                  <a:lnTo>
                    <a:pt x="2978" y="5519"/>
                  </a:lnTo>
                  <a:lnTo>
                    <a:pt x="2649" y="5534"/>
                  </a:lnTo>
                  <a:lnTo>
                    <a:pt x="2514" y="5713"/>
                  </a:lnTo>
                  <a:lnTo>
                    <a:pt x="2533" y="6116"/>
                  </a:lnTo>
                  <a:lnTo>
                    <a:pt x="2417" y="6489"/>
                  </a:lnTo>
                  <a:lnTo>
                    <a:pt x="2204" y="6877"/>
                  </a:lnTo>
                  <a:lnTo>
                    <a:pt x="2166" y="7235"/>
                  </a:lnTo>
                  <a:lnTo>
                    <a:pt x="2185" y="7444"/>
                  </a:lnTo>
                  <a:lnTo>
                    <a:pt x="2340" y="7607"/>
                  </a:lnTo>
                  <a:lnTo>
                    <a:pt x="2649" y="7772"/>
                  </a:lnTo>
                  <a:lnTo>
                    <a:pt x="2843" y="7996"/>
                  </a:lnTo>
                  <a:lnTo>
                    <a:pt x="2901" y="8249"/>
                  </a:lnTo>
                  <a:lnTo>
                    <a:pt x="2920" y="8503"/>
                  </a:lnTo>
                  <a:lnTo>
                    <a:pt x="2746" y="8786"/>
                  </a:lnTo>
                  <a:lnTo>
                    <a:pt x="2514" y="8995"/>
                  </a:lnTo>
                  <a:lnTo>
                    <a:pt x="2243" y="9129"/>
                  </a:lnTo>
                  <a:lnTo>
                    <a:pt x="2088" y="9189"/>
                  </a:lnTo>
                  <a:lnTo>
                    <a:pt x="2204" y="9323"/>
                  </a:lnTo>
                  <a:lnTo>
                    <a:pt x="2320" y="9621"/>
                  </a:lnTo>
                  <a:lnTo>
                    <a:pt x="2359" y="9980"/>
                  </a:lnTo>
                  <a:lnTo>
                    <a:pt x="2301" y="10293"/>
                  </a:lnTo>
                  <a:lnTo>
                    <a:pt x="2069" y="10621"/>
                  </a:lnTo>
                  <a:lnTo>
                    <a:pt x="1779" y="10830"/>
                  </a:lnTo>
                  <a:lnTo>
                    <a:pt x="1547" y="10874"/>
                  </a:lnTo>
                  <a:lnTo>
                    <a:pt x="1392" y="10949"/>
                  </a:lnTo>
                  <a:lnTo>
                    <a:pt x="1199" y="11247"/>
                  </a:lnTo>
                  <a:lnTo>
                    <a:pt x="1064" y="11501"/>
                  </a:lnTo>
                  <a:lnTo>
                    <a:pt x="1064" y="11516"/>
                  </a:lnTo>
                  <a:lnTo>
                    <a:pt x="1064" y="11576"/>
                  </a:lnTo>
                  <a:lnTo>
                    <a:pt x="1160" y="11859"/>
                  </a:lnTo>
                  <a:lnTo>
                    <a:pt x="1102" y="12068"/>
                  </a:lnTo>
                  <a:lnTo>
                    <a:pt x="677" y="12112"/>
                  </a:lnTo>
                  <a:lnTo>
                    <a:pt x="348" y="12142"/>
                  </a:lnTo>
                  <a:lnTo>
                    <a:pt x="174" y="12366"/>
                  </a:lnTo>
                  <a:lnTo>
                    <a:pt x="97" y="12530"/>
                  </a:lnTo>
                  <a:lnTo>
                    <a:pt x="19" y="12769"/>
                  </a:lnTo>
                  <a:lnTo>
                    <a:pt x="0" y="13142"/>
                  </a:lnTo>
                  <a:lnTo>
                    <a:pt x="174" y="13425"/>
                  </a:lnTo>
                  <a:lnTo>
                    <a:pt x="329" y="13634"/>
                  </a:lnTo>
                  <a:lnTo>
                    <a:pt x="309" y="13813"/>
                  </a:lnTo>
                  <a:lnTo>
                    <a:pt x="251" y="13977"/>
                  </a:lnTo>
                  <a:lnTo>
                    <a:pt x="193" y="14201"/>
                  </a:lnTo>
                  <a:lnTo>
                    <a:pt x="271" y="14425"/>
                  </a:lnTo>
                  <a:lnTo>
                    <a:pt x="367" y="14618"/>
                  </a:lnTo>
                  <a:lnTo>
                    <a:pt x="367" y="14842"/>
                  </a:lnTo>
                  <a:lnTo>
                    <a:pt x="445" y="15036"/>
                  </a:lnTo>
                  <a:lnTo>
                    <a:pt x="657" y="15186"/>
                  </a:lnTo>
                  <a:lnTo>
                    <a:pt x="928" y="15335"/>
                  </a:lnTo>
                  <a:lnTo>
                    <a:pt x="1121" y="15543"/>
                  </a:lnTo>
                  <a:lnTo>
                    <a:pt x="1218" y="15887"/>
                  </a:lnTo>
                  <a:lnTo>
                    <a:pt x="1315" y="16230"/>
                  </a:lnTo>
                  <a:lnTo>
                    <a:pt x="1373" y="16454"/>
                  </a:lnTo>
                  <a:lnTo>
                    <a:pt x="1528" y="16603"/>
                  </a:lnTo>
                  <a:lnTo>
                    <a:pt x="1624" y="16737"/>
                  </a:lnTo>
                  <a:lnTo>
                    <a:pt x="1663" y="16931"/>
                  </a:lnTo>
                  <a:lnTo>
                    <a:pt x="1818" y="17020"/>
                  </a:lnTo>
                  <a:lnTo>
                    <a:pt x="2011" y="17005"/>
                  </a:lnTo>
                  <a:lnTo>
                    <a:pt x="2204" y="16796"/>
                  </a:lnTo>
                  <a:lnTo>
                    <a:pt x="2456" y="16543"/>
                  </a:lnTo>
                  <a:lnTo>
                    <a:pt x="2707" y="16409"/>
                  </a:lnTo>
                  <a:lnTo>
                    <a:pt x="2862" y="16468"/>
                  </a:lnTo>
                  <a:lnTo>
                    <a:pt x="3017" y="16558"/>
                  </a:lnTo>
                  <a:lnTo>
                    <a:pt x="3229" y="16483"/>
                  </a:lnTo>
                  <a:lnTo>
                    <a:pt x="3384" y="16334"/>
                  </a:lnTo>
                  <a:lnTo>
                    <a:pt x="3577" y="16289"/>
                  </a:lnTo>
                  <a:lnTo>
                    <a:pt x="3887" y="16379"/>
                  </a:lnTo>
                  <a:lnTo>
                    <a:pt x="4022" y="16498"/>
                  </a:lnTo>
                  <a:lnTo>
                    <a:pt x="3906" y="16677"/>
                  </a:lnTo>
                  <a:lnTo>
                    <a:pt x="3964" y="16871"/>
                  </a:lnTo>
                  <a:lnTo>
                    <a:pt x="4196" y="17020"/>
                  </a:lnTo>
                  <a:lnTo>
                    <a:pt x="4273" y="17259"/>
                  </a:lnTo>
                  <a:lnTo>
                    <a:pt x="4196" y="17513"/>
                  </a:lnTo>
                  <a:lnTo>
                    <a:pt x="4099" y="17691"/>
                  </a:lnTo>
                  <a:lnTo>
                    <a:pt x="3964" y="17900"/>
                  </a:lnTo>
                  <a:lnTo>
                    <a:pt x="4003" y="18139"/>
                  </a:lnTo>
                  <a:lnTo>
                    <a:pt x="4254" y="18258"/>
                  </a:lnTo>
                  <a:lnTo>
                    <a:pt x="4409" y="18408"/>
                  </a:lnTo>
                  <a:lnTo>
                    <a:pt x="4370" y="18646"/>
                  </a:lnTo>
                  <a:lnTo>
                    <a:pt x="4293" y="18870"/>
                  </a:lnTo>
                  <a:lnTo>
                    <a:pt x="4177" y="19183"/>
                  </a:lnTo>
                  <a:lnTo>
                    <a:pt x="4119" y="19482"/>
                  </a:lnTo>
                  <a:lnTo>
                    <a:pt x="4254" y="19616"/>
                  </a:lnTo>
                  <a:lnTo>
                    <a:pt x="4409" y="19780"/>
                  </a:lnTo>
                  <a:lnTo>
                    <a:pt x="4544" y="19929"/>
                  </a:lnTo>
                  <a:lnTo>
                    <a:pt x="4873" y="20064"/>
                  </a:lnTo>
                  <a:lnTo>
                    <a:pt x="5279" y="20242"/>
                  </a:lnTo>
                  <a:lnTo>
                    <a:pt x="5434" y="20496"/>
                  </a:lnTo>
                  <a:lnTo>
                    <a:pt x="5530" y="20809"/>
                  </a:lnTo>
                  <a:lnTo>
                    <a:pt x="5898" y="20899"/>
                  </a:lnTo>
                  <a:lnTo>
                    <a:pt x="6710" y="20809"/>
                  </a:lnTo>
                  <a:lnTo>
                    <a:pt x="7735" y="20734"/>
                  </a:lnTo>
                  <a:lnTo>
                    <a:pt x="9185" y="20675"/>
                  </a:lnTo>
                  <a:lnTo>
                    <a:pt x="10346" y="20600"/>
                  </a:lnTo>
                  <a:lnTo>
                    <a:pt x="10771" y="20585"/>
                  </a:lnTo>
                  <a:lnTo>
                    <a:pt x="11196" y="20660"/>
                  </a:lnTo>
                  <a:lnTo>
                    <a:pt x="11757" y="20869"/>
                  </a:lnTo>
                  <a:lnTo>
                    <a:pt x="12318" y="20973"/>
                  </a:lnTo>
                  <a:lnTo>
                    <a:pt x="12917" y="20958"/>
                  </a:lnTo>
                  <a:lnTo>
                    <a:pt x="13381" y="21018"/>
                  </a:lnTo>
                  <a:lnTo>
                    <a:pt x="13671" y="21182"/>
                  </a:lnTo>
                  <a:lnTo>
                    <a:pt x="14020" y="21301"/>
                  </a:lnTo>
                  <a:lnTo>
                    <a:pt x="14484" y="21376"/>
                  </a:lnTo>
                  <a:lnTo>
                    <a:pt x="14832" y="21451"/>
                  </a:lnTo>
                  <a:lnTo>
                    <a:pt x="15006" y="21540"/>
                  </a:lnTo>
                  <a:lnTo>
                    <a:pt x="15102" y="21600"/>
                  </a:lnTo>
                  <a:lnTo>
                    <a:pt x="15180" y="21451"/>
                  </a:lnTo>
                  <a:lnTo>
                    <a:pt x="14793" y="21018"/>
                  </a:lnTo>
                  <a:lnTo>
                    <a:pt x="14348" y="20571"/>
                  </a:lnTo>
                  <a:lnTo>
                    <a:pt x="14058" y="20197"/>
                  </a:lnTo>
                  <a:lnTo>
                    <a:pt x="13787" y="19795"/>
                  </a:lnTo>
                  <a:lnTo>
                    <a:pt x="13594" y="19497"/>
                  </a:lnTo>
                  <a:lnTo>
                    <a:pt x="13381" y="19317"/>
                  </a:lnTo>
                  <a:lnTo>
                    <a:pt x="13188" y="19273"/>
                  </a:lnTo>
                  <a:lnTo>
                    <a:pt x="12975" y="19303"/>
                  </a:lnTo>
                  <a:lnTo>
                    <a:pt x="12550" y="19213"/>
                  </a:lnTo>
                  <a:lnTo>
                    <a:pt x="12569" y="19108"/>
                  </a:lnTo>
                  <a:lnTo>
                    <a:pt x="13111" y="19094"/>
                  </a:lnTo>
                  <a:lnTo>
                    <a:pt x="13343" y="18885"/>
                  </a:lnTo>
                  <a:lnTo>
                    <a:pt x="13207" y="18423"/>
                  </a:lnTo>
                  <a:lnTo>
                    <a:pt x="12995" y="18050"/>
                  </a:lnTo>
                  <a:lnTo>
                    <a:pt x="12840" y="17676"/>
                  </a:lnTo>
                  <a:lnTo>
                    <a:pt x="12743" y="17319"/>
                  </a:lnTo>
                  <a:lnTo>
                    <a:pt x="12666" y="17125"/>
                  </a:lnTo>
                  <a:lnTo>
                    <a:pt x="12453" y="17080"/>
                  </a:lnTo>
                  <a:lnTo>
                    <a:pt x="12221" y="17244"/>
                  </a:lnTo>
                  <a:lnTo>
                    <a:pt x="12008" y="17363"/>
                  </a:lnTo>
                  <a:lnTo>
                    <a:pt x="12008" y="17244"/>
                  </a:lnTo>
                  <a:lnTo>
                    <a:pt x="12221" y="17095"/>
                  </a:lnTo>
                  <a:lnTo>
                    <a:pt x="12511" y="16931"/>
                  </a:lnTo>
                  <a:lnTo>
                    <a:pt x="12666" y="16662"/>
                  </a:lnTo>
                  <a:lnTo>
                    <a:pt x="12647" y="16259"/>
                  </a:lnTo>
                  <a:lnTo>
                    <a:pt x="12666" y="15842"/>
                  </a:lnTo>
                  <a:lnTo>
                    <a:pt x="12782" y="15484"/>
                  </a:lnTo>
                  <a:lnTo>
                    <a:pt x="13014" y="15140"/>
                  </a:lnTo>
                  <a:lnTo>
                    <a:pt x="13478" y="14753"/>
                  </a:lnTo>
                  <a:lnTo>
                    <a:pt x="13942" y="14470"/>
                  </a:lnTo>
                  <a:lnTo>
                    <a:pt x="14348" y="14305"/>
                  </a:lnTo>
                  <a:lnTo>
                    <a:pt x="14561" y="14141"/>
                  </a:lnTo>
                  <a:lnTo>
                    <a:pt x="14426" y="13962"/>
                  </a:lnTo>
                  <a:lnTo>
                    <a:pt x="14503" y="13888"/>
                  </a:lnTo>
                  <a:lnTo>
                    <a:pt x="14812" y="14022"/>
                  </a:lnTo>
                  <a:lnTo>
                    <a:pt x="15180" y="13962"/>
                  </a:lnTo>
                  <a:lnTo>
                    <a:pt x="15663" y="13679"/>
                  </a:lnTo>
                  <a:lnTo>
                    <a:pt x="16069" y="13351"/>
                  </a:lnTo>
                  <a:lnTo>
                    <a:pt x="16243" y="13038"/>
                  </a:lnTo>
                  <a:lnTo>
                    <a:pt x="16340" y="12754"/>
                  </a:lnTo>
                  <a:lnTo>
                    <a:pt x="16340" y="12366"/>
                  </a:lnTo>
                  <a:lnTo>
                    <a:pt x="16398" y="11949"/>
                  </a:lnTo>
                  <a:lnTo>
                    <a:pt x="16456" y="11605"/>
                  </a:lnTo>
                  <a:lnTo>
                    <a:pt x="16475" y="11337"/>
                  </a:lnTo>
                  <a:lnTo>
                    <a:pt x="16417" y="11247"/>
                  </a:lnTo>
                  <a:lnTo>
                    <a:pt x="16243" y="11277"/>
                  </a:lnTo>
                  <a:lnTo>
                    <a:pt x="16205" y="11247"/>
                  </a:lnTo>
                  <a:lnTo>
                    <a:pt x="16321" y="11024"/>
                  </a:lnTo>
                  <a:lnTo>
                    <a:pt x="16379" y="10710"/>
                  </a:lnTo>
                  <a:lnTo>
                    <a:pt x="16475" y="10412"/>
                  </a:lnTo>
                  <a:lnTo>
                    <a:pt x="16708" y="10143"/>
                  </a:lnTo>
                  <a:lnTo>
                    <a:pt x="16920" y="9950"/>
                  </a:lnTo>
                  <a:lnTo>
                    <a:pt x="17191" y="9770"/>
                  </a:lnTo>
                  <a:lnTo>
                    <a:pt x="17500" y="9517"/>
                  </a:lnTo>
                  <a:lnTo>
                    <a:pt x="17636" y="9353"/>
                  </a:lnTo>
                  <a:lnTo>
                    <a:pt x="17829" y="9054"/>
                  </a:lnTo>
                  <a:lnTo>
                    <a:pt x="18138" y="8786"/>
                  </a:lnTo>
                  <a:lnTo>
                    <a:pt x="18545" y="8681"/>
                  </a:lnTo>
                  <a:lnTo>
                    <a:pt x="18912" y="8413"/>
                  </a:lnTo>
                  <a:lnTo>
                    <a:pt x="19183" y="8159"/>
                  </a:lnTo>
                  <a:lnTo>
                    <a:pt x="19492" y="8070"/>
                  </a:lnTo>
                  <a:lnTo>
                    <a:pt x="19744" y="7906"/>
                  </a:lnTo>
                  <a:lnTo>
                    <a:pt x="20034" y="7667"/>
                  </a:lnTo>
                  <a:lnTo>
                    <a:pt x="20304" y="7473"/>
                  </a:lnTo>
                  <a:lnTo>
                    <a:pt x="20536" y="7220"/>
                  </a:lnTo>
                  <a:lnTo>
                    <a:pt x="20768" y="7026"/>
                  </a:lnTo>
                  <a:lnTo>
                    <a:pt x="21020" y="7041"/>
                  </a:lnTo>
                  <a:lnTo>
                    <a:pt x="21213" y="6966"/>
                  </a:lnTo>
                  <a:lnTo>
                    <a:pt x="21213" y="6757"/>
                  </a:lnTo>
                  <a:lnTo>
                    <a:pt x="21078" y="6653"/>
                  </a:lnTo>
                  <a:lnTo>
                    <a:pt x="21000" y="6593"/>
                  </a:lnTo>
                  <a:lnTo>
                    <a:pt x="21116" y="6534"/>
                  </a:lnTo>
                  <a:lnTo>
                    <a:pt x="21290" y="6563"/>
                  </a:lnTo>
                  <a:lnTo>
                    <a:pt x="21445" y="6504"/>
                  </a:lnTo>
                  <a:lnTo>
                    <a:pt x="21406" y="6325"/>
                  </a:lnTo>
                  <a:lnTo>
                    <a:pt x="21271" y="6190"/>
                  </a:lnTo>
                  <a:lnTo>
                    <a:pt x="21155" y="6026"/>
                  </a:lnTo>
                  <a:lnTo>
                    <a:pt x="21097" y="5877"/>
                  </a:lnTo>
                  <a:lnTo>
                    <a:pt x="21136" y="5698"/>
                  </a:lnTo>
                  <a:lnTo>
                    <a:pt x="21271" y="5534"/>
                  </a:lnTo>
                  <a:lnTo>
                    <a:pt x="21465" y="5385"/>
                  </a:lnTo>
                  <a:lnTo>
                    <a:pt x="21561" y="5191"/>
                  </a:lnTo>
                  <a:lnTo>
                    <a:pt x="21581" y="4878"/>
                  </a:lnTo>
                  <a:lnTo>
                    <a:pt x="21600" y="4564"/>
                  </a:lnTo>
                  <a:lnTo>
                    <a:pt x="21581" y="4296"/>
                  </a:lnTo>
                  <a:lnTo>
                    <a:pt x="21484" y="4027"/>
                  </a:lnTo>
                  <a:lnTo>
                    <a:pt x="21310" y="3789"/>
                  </a:lnTo>
                  <a:lnTo>
                    <a:pt x="21039" y="3610"/>
                  </a:lnTo>
                  <a:lnTo>
                    <a:pt x="20710" y="3565"/>
                  </a:lnTo>
                  <a:lnTo>
                    <a:pt x="20285" y="3550"/>
                  </a:lnTo>
                  <a:lnTo>
                    <a:pt x="19763" y="3550"/>
                  </a:lnTo>
                  <a:lnTo>
                    <a:pt x="19279" y="3520"/>
                  </a:lnTo>
                  <a:lnTo>
                    <a:pt x="18893" y="3505"/>
                  </a:lnTo>
                  <a:lnTo>
                    <a:pt x="18525" y="3401"/>
                  </a:lnTo>
                  <a:lnTo>
                    <a:pt x="17868" y="2879"/>
                  </a:lnTo>
                  <a:lnTo>
                    <a:pt x="17210" y="2387"/>
                  </a:lnTo>
                  <a:lnTo>
                    <a:pt x="16823" y="2133"/>
                  </a:lnTo>
                  <a:lnTo>
                    <a:pt x="16475" y="1835"/>
                  </a:lnTo>
                  <a:lnTo>
                    <a:pt x="16147" y="1387"/>
                  </a:lnTo>
                  <a:lnTo>
                    <a:pt x="15934" y="955"/>
                  </a:lnTo>
                  <a:lnTo>
                    <a:pt x="15915" y="641"/>
                  </a:lnTo>
                  <a:lnTo>
                    <a:pt x="15934" y="313"/>
                  </a:lnTo>
                  <a:lnTo>
                    <a:pt x="15953" y="0"/>
                  </a:lnTo>
                  <a:lnTo>
                    <a:pt x="4042" y="507"/>
                  </a:lnTo>
                  <a:cubicBezTo>
                    <a:pt x="4042" y="507"/>
                    <a:pt x="3945" y="746"/>
                    <a:pt x="3945" y="74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5" name="Shape 973"/>
            <p:cNvSpPr/>
            <p:nvPr/>
          </p:nvSpPr>
          <p:spPr>
            <a:xfrm>
              <a:off x="881271" y="2755240"/>
              <a:ext cx="585527" cy="1123156"/>
            </a:xfrm>
            <a:custGeom>
              <a:avLst/>
              <a:gdLst/>
              <a:ahLst/>
              <a:cxnLst>
                <a:cxn ang="0">
                  <a:pos x="wd2" y="hd2"/>
                </a:cxn>
                <a:cxn ang="5400000">
                  <a:pos x="wd2" y="hd2"/>
                </a:cxn>
                <a:cxn ang="10800000">
                  <a:pos x="wd2" y="hd2"/>
                </a:cxn>
                <a:cxn ang="16200000">
                  <a:pos x="wd2" y="hd2"/>
                </a:cxn>
              </a:cxnLst>
              <a:rect l="0" t="0" r="r" b="b"/>
              <a:pathLst>
                <a:path w="21600" h="21600" extrusionOk="0">
                  <a:moveTo>
                    <a:pt x="20242" y="16100"/>
                  </a:moveTo>
                  <a:lnTo>
                    <a:pt x="20242" y="15226"/>
                  </a:lnTo>
                  <a:lnTo>
                    <a:pt x="20242" y="14778"/>
                  </a:lnTo>
                  <a:lnTo>
                    <a:pt x="20151" y="13574"/>
                  </a:lnTo>
                  <a:lnTo>
                    <a:pt x="19970" y="12630"/>
                  </a:lnTo>
                  <a:lnTo>
                    <a:pt x="19924" y="11213"/>
                  </a:lnTo>
                  <a:lnTo>
                    <a:pt x="19970" y="9868"/>
                  </a:lnTo>
                  <a:lnTo>
                    <a:pt x="19834" y="8545"/>
                  </a:lnTo>
                  <a:lnTo>
                    <a:pt x="19608" y="7342"/>
                  </a:lnTo>
                  <a:lnTo>
                    <a:pt x="19608" y="6822"/>
                  </a:lnTo>
                  <a:lnTo>
                    <a:pt x="19970" y="6468"/>
                  </a:lnTo>
                  <a:lnTo>
                    <a:pt x="20377" y="6161"/>
                  </a:lnTo>
                  <a:lnTo>
                    <a:pt x="20377" y="5689"/>
                  </a:lnTo>
                  <a:lnTo>
                    <a:pt x="20604" y="5241"/>
                  </a:lnTo>
                  <a:lnTo>
                    <a:pt x="21011" y="4650"/>
                  </a:lnTo>
                  <a:lnTo>
                    <a:pt x="21373" y="3848"/>
                  </a:lnTo>
                  <a:lnTo>
                    <a:pt x="21555" y="3140"/>
                  </a:lnTo>
                  <a:lnTo>
                    <a:pt x="21600" y="2667"/>
                  </a:lnTo>
                  <a:lnTo>
                    <a:pt x="21373" y="2171"/>
                  </a:lnTo>
                  <a:lnTo>
                    <a:pt x="20966" y="2124"/>
                  </a:lnTo>
                  <a:lnTo>
                    <a:pt x="20513" y="2171"/>
                  </a:lnTo>
                  <a:lnTo>
                    <a:pt x="19608" y="2242"/>
                  </a:lnTo>
                  <a:lnTo>
                    <a:pt x="18792" y="2242"/>
                  </a:lnTo>
                  <a:lnTo>
                    <a:pt x="18384" y="1723"/>
                  </a:lnTo>
                  <a:lnTo>
                    <a:pt x="18204" y="1086"/>
                  </a:lnTo>
                  <a:lnTo>
                    <a:pt x="17343" y="661"/>
                  </a:lnTo>
                  <a:lnTo>
                    <a:pt x="16166" y="259"/>
                  </a:lnTo>
                  <a:lnTo>
                    <a:pt x="14898" y="71"/>
                  </a:lnTo>
                  <a:lnTo>
                    <a:pt x="13992" y="24"/>
                  </a:lnTo>
                  <a:lnTo>
                    <a:pt x="13358" y="71"/>
                  </a:lnTo>
                  <a:lnTo>
                    <a:pt x="12226" y="24"/>
                  </a:lnTo>
                  <a:lnTo>
                    <a:pt x="11411" y="0"/>
                  </a:lnTo>
                  <a:lnTo>
                    <a:pt x="10822" y="141"/>
                  </a:lnTo>
                  <a:lnTo>
                    <a:pt x="10098" y="330"/>
                  </a:lnTo>
                  <a:lnTo>
                    <a:pt x="9328" y="424"/>
                  </a:lnTo>
                  <a:lnTo>
                    <a:pt x="7924" y="378"/>
                  </a:lnTo>
                  <a:lnTo>
                    <a:pt x="6566" y="283"/>
                  </a:lnTo>
                  <a:lnTo>
                    <a:pt x="6068" y="141"/>
                  </a:lnTo>
                  <a:lnTo>
                    <a:pt x="5524" y="94"/>
                  </a:lnTo>
                  <a:lnTo>
                    <a:pt x="4664" y="165"/>
                  </a:lnTo>
                  <a:lnTo>
                    <a:pt x="4120" y="189"/>
                  </a:lnTo>
                  <a:lnTo>
                    <a:pt x="3441" y="212"/>
                  </a:lnTo>
                  <a:lnTo>
                    <a:pt x="2535" y="94"/>
                  </a:lnTo>
                  <a:lnTo>
                    <a:pt x="1630" y="24"/>
                  </a:lnTo>
                  <a:lnTo>
                    <a:pt x="724" y="118"/>
                  </a:lnTo>
                  <a:lnTo>
                    <a:pt x="317" y="259"/>
                  </a:lnTo>
                  <a:lnTo>
                    <a:pt x="0" y="496"/>
                  </a:lnTo>
                  <a:lnTo>
                    <a:pt x="0" y="802"/>
                  </a:lnTo>
                  <a:lnTo>
                    <a:pt x="226" y="1180"/>
                  </a:lnTo>
                  <a:lnTo>
                    <a:pt x="226" y="1582"/>
                  </a:lnTo>
                  <a:lnTo>
                    <a:pt x="45" y="1865"/>
                  </a:lnTo>
                  <a:lnTo>
                    <a:pt x="181" y="2101"/>
                  </a:lnTo>
                  <a:lnTo>
                    <a:pt x="407" y="2620"/>
                  </a:lnTo>
                  <a:lnTo>
                    <a:pt x="769" y="3258"/>
                  </a:lnTo>
                  <a:lnTo>
                    <a:pt x="1222" y="3777"/>
                  </a:lnTo>
                  <a:lnTo>
                    <a:pt x="1630" y="4344"/>
                  </a:lnTo>
                  <a:lnTo>
                    <a:pt x="1992" y="5099"/>
                  </a:lnTo>
                  <a:lnTo>
                    <a:pt x="2128" y="5925"/>
                  </a:lnTo>
                  <a:lnTo>
                    <a:pt x="2219" y="6799"/>
                  </a:lnTo>
                  <a:lnTo>
                    <a:pt x="2490" y="7932"/>
                  </a:lnTo>
                  <a:lnTo>
                    <a:pt x="2853" y="8947"/>
                  </a:lnTo>
                  <a:lnTo>
                    <a:pt x="3758" y="9773"/>
                  </a:lnTo>
                  <a:lnTo>
                    <a:pt x="4981" y="10529"/>
                  </a:lnTo>
                  <a:lnTo>
                    <a:pt x="5796" y="11048"/>
                  </a:lnTo>
                  <a:lnTo>
                    <a:pt x="6294" y="11638"/>
                  </a:lnTo>
                  <a:lnTo>
                    <a:pt x="6203" y="12205"/>
                  </a:lnTo>
                  <a:lnTo>
                    <a:pt x="5796" y="12866"/>
                  </a:lnTo>
                  <a:lnTo>
                    <a:pt x="6022" y="13574"/>
                  </a:lnTo>
                  <a:lnTo>
                    <a:pt x="6520" y="14094"/>
                  </a:lnTo>
                  <a:lnTo>
                    <a:pt x="7064" y="14778"/>
                  </a:lnTo>
                  <a:lnTo>
                    <a:pt x="7743" y="15486"/>
                  </a:lnTo>
                  <a:lnTo>
                    <a:pt x="8286" y="16171"/>
                  </a:lnTo>
                  <a:lnTo>
                    <a:pt x="8649" y="16808"/>
                  </a:lnTo>
                  <a:lnTo>
                    <a:pt x="8740" y="17799"/>
                  </a:lnTo>
                  <a:lnTo>
                    <a:pt x="8694" y="18862"/>
                  </a:lnTo>
                  <a:lnTo>
                    <a:pt x="8422" y="19712"/>
                  </a:lnTo>
                  <a:lnTo>
                    <a:pt x="8151" y="20585"/>
                  </a:lnTo>
                  <a:lnTo>
                    <a:pt x="8196" y="21246"/>
                  </a:lnTo>
                  <a:lnTo>
                    <a:pt x="8241" y="21600"/>
                  </a:lnTo>
                  <a:lnTo>
                    <a:pt x="20377" y="21482"/>
                  </a:lnTo>
                  <a:cubicBezTo>
                    <a:pt x="20377" y="21482"/>
                    <a:pt x="20242" y="16100"/>
                    <a:pt x="20242" y="161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6" name="Shape 974"/>
            <p:cNvSpPr/>
            <p:nvPr/>
          </p:nvSpPr>
          <p:spPr>
            <a:xfrm>
              <a:off x="70906" y="5490221"/>
              <a:ext cx="1700105" cy="1144048"/>
            </a:xfrm>
            <a:custGeom>
              <a:avLst/>
              <a:gdLst/>
              <a:ahLst/>
              <a:cxnLst>
                <a:cxn ang="0">
                  <a:pos x="wd2" y="hd2"/>
                </a:cxn>
                <a:cxn ang="5400000">
                  <a:pos x="wd2" y="hd2"/>
                </a:cxn>
                <a:cxn ang="10800000">
                  <a:pos x="wd2" y="hd2"/>
                </a:cxn>
                <a:cxn ang="16200000">
                  <a:pos x="wd2" y="hd2"/>
                </a:cxn>
              </a:cxnLst>
              <a:rect l="0" t="0" r="r" b="b"/>
              <a:pathLst>
                <a:path w="21600" h="21600" extrusionOk="0">
                  <a:moveTo>
                    <a:pt x="858" y="1808"/>
                  </a:moveTo>
                  <a:lnTo>
                    <a:pt x="842" y="2202"/>
                  </a:lnTo>
                  <a:lnTo>
                    <a:pt x="671" y="2317"/>
                  </a:lnTo>
                  <a:lnTo>
                    <a:pt x="343" y="2294"/>
                  </a:lnTo>
                  <a:lnTo>
                    <a:pt x="109" y="2526"/>
                  </a:lnTo>
                  <a:lnTo>
                    <a:pt x="0" y="2989"/>
                  </a:lnTo>
                  <a:lnTo>
                    <a:pt x="78" y="3337"/>
                  </a:lnTo>
                  <a:lnTo>
                    <a:pt x="218" y="3569"/>
                  </a:lnTo>
                  <a:lnTo>
                    <a:pt x="218" y="3894"/>
                  </a:lnTo>
                  <a:lnTo>
                    <a:pt x="109" y="4241"/>
                  </a:lnTo>
                  <a:lnTo>
                    <a:pt x="31" y="4612"/>
                  </a:lnTo>
                  <a:lnTo>
                    <a:pt x="78" y="4960"/>
                  </a:lnTo>
                  <a:lnTo>
                    <a:pt x="171" y="5330"/>
                  </a:lnTo>
                  <a:lnTo>
                    <a:pt x="187" y="5724"/>
                  </a:lnTo>
                  <a:lnTo>
                    <a:pt x="140" y="6072"/>
                  </a:lnTo>
                  <a:lnTo>
                    <a:pt x="156" y="6652"/>
                  </a:lnTo>
                  <a:lnTo>
                    <a:pt x="281" y="7115"/>
                  </a:lnTo>
                  <a:lnTo>
                    <a:pt x="515" y="7300"/>
                  </a:lnTo>
                  <a:lnTo>
                    <a:pt x="826" y="7393"/>
                  </a:lnTo>
                  <a:lnTo>
                    <a:pt x="1107" y="7439"/>
                  </a:lnTo>
                  <a:lnTo>
                    <a:pt x="1216" y="7671"/>
                  </a:lnTo>
                  <a:lnTo>
                    <a:pt x="1139" y="8019"/>
                  </a:lnTo>
                  <a:lnTo>
                    <a:pt x="951" y="8297"/>
                  </a:lnTo>
                  <a:lnTo>
                    <a:pt x="811" y="8714"/>
                  </a:lnTo>
                  <a:lnTo>
                    <a:pt x="967" y="9131"/>
                  </a:lnTo>
                  <a:lnTo>
                    <a:pt x="1326" y="9432"/>
                  </a:lnTo>
                  <a:lnTo>
                    <a:pt x="1497" y="9873"/>
                  </a:lnTo>
                  <a:lnTo>
                    <a:pt x="1357" y="10174"/>
                  </a:lnTo>
                  <a:lnTo>
                    <a:pt x="1248" y="10475"/>
                  </a:lnTo>
                  <a:lnTo>
                    <a:pt x="1388" y="10893"/>
                  </a:lnTo>
                  <a:lnTo>
                    <a:pt x="1591" y="11147"/>
                  </a:lnTo>
                  <a:lnTo>
                    <a:pt x="1669" y="11379"/>
                  </a:lnTo>
                  <a:lnTo>
                    <a:pt x="1591" y="11704"/>
                  </a:lnTo>
                  <a:lnTo>
                    <a:pt x="1404" y="12052"/>
                  </a:lnTo>
                  <a:lnTo>
                    <a:pt x="1310" y="12422"/>
                  </a:lnTo>
                  <a:lnTo>
                    <a:pt x="1388" y="12793"/>
                  </a:lnTo>
                  <a:lnTo>
                    <a:pt x="1388" y="13187"/>
                  </a:lnTo>
                  <a:lnTo>
                    <a:pt x="1357" y="13604"/>
                  </a:lnTo>
                  <a:lnTo>
                    <a:pt x="1637" y="13790"/>
                  </a:lnTo>
                  <a:lnTo>
                    <a:pt x="2277" y="13720"/>
                  </a:lnTo>
                  <a:lnTo>
                    <a:pt x="2776" y="13673"/>
                  </a:lnTo>
                  <a:lnTo>
                    <a:pt x="2963" y="13766"/>
                  </a:lnTo>
                  <a:lnTo>
                    <a:pt x="3119" y="13929"/>
                  </a:lnTo>
                  <a:lnTo>
                    <a:pt x="3197" y="14230"/>
                  </a:lnTo>
                  <a:lnTo>
                    <a:pt x="3104" y="14508"/>
                  </a:lnTo>
                  <a:lnTo>
                    <a:pt x="2963" y="14740"/>
                  </a:lnTo>
                  <a:lnTo>
                    <a:pt x="2963" y="15064"/>
                  </a:lnTo>
                  <a:lnTo>
                    <a:pt x="2963" y="15458"/>
                  </a:lnTo>
                  <a:lnTo>
                    <a:pt x="2823" y="15713"/>
                  </a:lnTo>
                  <a:lnTo>
                    <a:pt x="2604" y="15574"/>
                  </a:lnTo>
                  <a:lnTo>
                    <a:pt x="2402" y="15412"/>
                  </a:lnTo>
                  <a:lnTo>
                    <a:pt x="2183" y="15551"/>
                  </a:lnTo>
                  <a:lnTo>
                    <a:pt x="1965" y="15713"/>
                  </a:lnTo>
                  <a:lnTo>
                    <a:pt x="1778" y="15620"/>
                  </a:lnTo>
                  <a:lnTo>
                    <a:pt x="1591" y="15574"/>
                  </a:lnTo>
                  <a:lnTo>
                    <a:pt x="1404" y="15736"/>
                  </a:lnTo>
                  <a:lnTo>
                    <a:pt x="1170" y="15783"/>
                  </a:lnTo>
                  <a:lnTo>
                    <a:pt x="983" y="15852"/>
                  </a:lnTo>
                  <a:lnTo>
                    <a:pt x="936" y="16130"/>
                  </a:lnTo>
                  <a:lnTo>
                    <a:pt x="1076" y="16455"/>
                  </a:lnTo>
                  <a:lnTo>
                    <a:pt x="1388" y="16640"/>
                  </a:lnTo>
                  <a:lnTo>
                    <a:pt x="1637" y="16525"/>
                  </a:lnTo>
                  <a:lnTo>
                    <a:pt x="1840" y="16548"/>
                  </a:lnTo>
                  <a:lnTo>
                    <a:pt x="2121" y="16617"/>
                  </a:lnTo>
                  <a:lnTo>
                    <a:pt x="2308" y="16849"/>
                  </a:lnTo>
                  <a:lnTo>
                    <a:pt x="2480" y="17312"/>
                  </a:lnTo>
                  <a:lnTo>
                    <a:pt x="2745" y="17683"/>
                  </a:lnTo>
                  <a:lnTo>
                    <a:pt x="2916" y="17938"/>
                  </a:lnTo>
                  <a:lnTo>
                    <a:pt x="2916" y="18216"/>
                  </a:lnTo>
                  <a:lnTo>
                    <a:pt x="2792" y="18587"/>
                  </a:lnTo>
                  <a:lnTo>
                    <a:pt x="2573" y="18796"/>
                  </a:lnTo>
                  <a:lnTo>
                    <a:pt x="2542" y="19004"/>
                  </a:lnTo>
                  <a:lnTo>
                    <a:pt x="2573" y="19352"/>
                  </a:lnTo>
                  <a:lnTo>
                    <a:pt x="2402" y="19514"/>
                  </a:lnTo>
                  <a:lnTo>
                    <a:pt x="2152" y="19537"/>
                  </a:lnTo>
                  <a:lnTo>
                    <a:pt x="1981" y="19630"/>
                  </a:lnTo>
                  <a:lnTo>
                    <a:pt x="1918" y="20047"/>
                  </a:lnTo>
                  <a:lnTo>
                    <a:pt x="1918" y="20649"/>
                  </a:lnTo>
                  <a:lnTo>
                    <a:pt x="2059" y="21113"/>
                  </a:lnTo>
                  <a:lnTo>
                    <a:pt x="2324" y="21345"/>
                  </a:lnTo>
                  <a:lnTo>
                    <a:pt x="2449" y="21600"/>
                  </a:lnTo>
                  <a:lnTo>
                    <a:pt x="12056" y="20812"/>
                  </a:lnTo>
                  <a:lnTo>
                    <a:pt x="12149" y="20371"/>
                  </a:lnTo>
                  <a:lnTo>
                    <a:pt x="12274" y="20094"/>
                  </a:lnTo>
                  <a:lnTo>
                    <a:pt x="12414" y="19955"/>
                  </a:lnTo>
                  <a:lnTo>
                    <a:pt x="12523" y="19931"/>
                  </a:lnTo>
                  <a:lnTo>
                    <a:pt x="12570" y="19676"/>
                  </a:lnTo>
                  <a:lnTo>
                    <a:pt x="12570" y="19282"/>
                  </a:lnTo>
                  <a:lnTo>
                    <a:pt x="12648" y="19004"/>
                  </a:lnTo>
                  <a:lnTo>
                    <a:pt x="12866" y="18564"/>
                  </a:lnTo>
                  <a:lnTo>
                    <a:pt x="13038" y="18193"/>
                  </a:lnTo>
                  <a:lnTo>
                    <a:pt x="13132" y="17961"/>
                  </a:lnTo>
                  <a:lnTo>
                    <a:pt x="13256" y="17637"/>
                  </a:lnTo>
                  <a:lnTo>
                    <a:pt x="13444" y="17173"/>
                  </a:lnTo>
                  <a:lnTo>
                    <a:pt x="13693" y="16872"/>
                  </a:lnTo>
                  <a:lnTo>
                    <a:pt x="13989" y="16756"/>
                  </a:lnTo>
                  <a:lnTo>
                    <a:pt x="14255" y="16733"/>
                  </a:lnTo>
                  <a:lnTo>
                    <a:pt x="14442" y="16733"/>
                  </a:lnTo>
                  <a:lnTo>
                    <a:pt x="14504" y="16525"/>
                  </a:lnTo>
                  <a:lnTo>
                    <a:pt x="14535" y="16130"/>
                  </a:lnTo>
                  <a:lnTo>
                    <a:pt x="14738" y="15922"/>
                  </a:lnTo>
                  <a:lnTo>
                    <a:pt x="15019" y="15829"/>
                  </a:lnTo>
                  <a:lnTo>
                    <a:pt x="15190" y="15620"/>
                  </a:lnTo>
                  <a:lnTo>
                    <a:pt x="15346" y="15482"/>
                  </a:lnTo>
                  <a:lnTo>
                    <a:pt x="15596" y="15482"/>
                  </a:lnTo>
                  <a:lnTo>
                    <a:pt x="15752" y="15551"/>
                  </a:lnTo>
                  <a:lnTo>
                    <a:pt x="15876" y="15620"/>
                  </a:lnTo>
                  <a:lnTo>
                    <a:pt x="16142" y="15574"/>
                  </a:lnTo>
                  <a:lnTo>
                    <a:pt x="16360" y="15620"/>
                  </a:lnTo>
                  <a:lnTo>
                    <a:pt x="16485" y="15806"/>
                  </a:lnTo>
                  <a:lnTo>
                    <a:pt x="16610" y="15759"/>
                  </a:lnTo>
                  <a:lnTo>
                    <a:pt x="16688" y="15505"/>
                  </a:lnTo>
                  <a:lnTo>
                    <a:pt x="16781" y="15319"/>
                  </a:lnTo>
                  <a:lnTo>
                    <a:pt x="16844" y="15087"/>
                  </a:lnTo>
                  <a:lnTo>
                    <a:pt x="16750" y="14855"/>
                  </a:lnTo>
                  <a:lnTo>
                    <a:pt x="16563" y="14833"/>
                  </a:lnTo>
                  <a:lnTo>
                    <a:pt x="16453" y="14624"/>
                  </a:lnTo>
                  <a:lnTo>
                    <a:pt x="16453" y="14230"/>
                  </a:lnTo>
                  <a:lnTo>
                    <a:pt x="16532" y="13975"/>
                  </a:lnTo>
                  <a:lnTo>
                    <a:pt x="16750" y="13627"/>
                  </a:lnTo>
                  <a:lnTo>
                    <a:pt x="17015" y="13326"/>
                  </a:lnTo>
                  <a:lnTo>
                    <a:pt x="17187" y="13187"/>
                  </a:lnTo>
                  <a:lnTo>
                    <a:pt x="17312" y="13025"/>
                  </a:lnTo>
                  <a:lnTo>
                    <a:pt x="17358" y="12677"/>
                  </a:lnTo>
                  <a:lnTo>
                    <a:pt x="17421" y="12422"/>
                  </a:lnTo>
                  <a:lnTo>
                    <a:pt x="17561" y="12329"/>
                  </a:lnTo>
                  <a:lnTo>
                    <a:pt x="17592" y="12121"/>
                  </a:lnTo>
                  <a:lnTo>
                    <a:pt x="17514" y="11889"/>
                  </a:lnTo>
                  <a:lnTo>
                    <a:pt x="17452" y="11843"/>
                  </a:lnTo>
                  <a:lnTo>
                    <a:pt x="17421" y="11727"/>
                  </a:lnTo>
                  <a:lnTo>
                    <a:pt x="17405" y="11472"/>
                  </a:lnTo>
                  <a:lnTo>
                    <a:pt x="17405" y="11194"/>
                  </a:lnTo>
                  <a:lnTo>
                    <a:pt x="17467" y="10985"/>
                  </a:lnTo>
                  <a:lnTo>
                    <a:pt x="17592" y="10846"/>
                  </a:lnTo>
                  <a:lnTo>
                    <a:pt x="17639" y="10591"/>
                  </a:lnTo>
                  <a:lnTo>
                    <a:pt x="17592" y="10244"/>
                  </a:lnTo>
                  <a:lnTo>
                    <a:pt x="17514" y="10035"/>
                  </a:lnTo>
                  <a:lnTo>
                    <a:pt x="17389" y="9803"/>
                  </a:lnTo>
                  <a:lnTo>
                    <a:pt x="17312" y="9502"/>
                  </a:lnTo>
                  <a:lnTo>
                    <a:pt x="17296" y="9039"/>
                  </a:lnTo>
                  <a:lnTo>
                    <a:pt x="17312" y="8575"/>
                  </a:lnTo>
                  <a:lnTo>
                    <a:pt x="17436" y="8227"/>
                  </a:lnTo>
                  <a:lnTo>
                    <a:pt x="17655" y="7857"/>
                  </a:lnTo>
                  <a:lnTo>
                    <a:pt x="17873" y="7509"/>
                  </a:lnTo>
                  <a:lnTo>
                    <a:pt x="17982" y="7207"/>
                  </a:lnTo>
                  <a:lnTo>
                    <a:pt x="17919" y="6976"/>
                  </a:lnTo>
                  <a:lnTo>
                    <a:pt x="17935" y="6744"/>
                  </a:lnTo>
                  <a:lnTo>
                    <a:pt x="18216" y="6396"/>
                  </a:lnTo>
                  <a:lnTo>
                    <a:pt x="18543" y="6049"/>
                  </a:lnTo>
                  <a:lnTo>
                    <a:pt x="18840" y="5863"/>
                  </a:lnTo>
                  <a:lnTo>
                    <a:pt x="19167" y="5701"/>
                  </a:lnTo>
                  <a:lnTo>
                    <a:pt x="19448" y="5539"/>
                  </a:lnTo>
                  <a:lnTo>
                    <a:pt x="19651" y="5330"/>
                  </a:lnTo>
                  <a:lnTo>
                    <a:pt x="19744" y="5075"/>
                  </a:lnTo>
                  <a:lnTo>
                    <a:pt x="19651" y="4982"/>
                  </a:lnTo>
                  <a:lnTo>
                    <a:pt x="19495" y="5052"/>
                  </a:lnTo>
                  <a:lnTo>
                    <a:pt x="19370" y="4982"/>
                  </a:lnTo>
                  <a:lnTo>
                    <a:pt x="19058" y="4820"/>
                  </a:lnTo>
                  <a:lnTo>
                    <a:pt x="18699" y="4612"/>
                  </a:lnTo>
                  <a:lnTo>
                    <a:pt x="18403" y="4427"/>
                  </a:lnTo>
                  <a:lnTo>
                    <a:pt x="18138" y="4264"/>
                  </a:lnTo>
                  <a:lnTo>
                    <a:pt x="18044" y="4032"/>
                  </a:lnTo>
                  <a:lnTo>
                    <a:pt x="18013" y="3847"/>
                  </a:lnTo>
                  <a:lnTo>
                    <a:pt x="18138" y="3569"/>
                  </a:lnTo>
                  <a:lnTo>
                    <a:pt x="18372" y="3337"/>
                  </a:lnTo>
                  <a:lnTo>
                    <a:pt x="18621" y="3059"/>
                  </a:lnTo>
                  <a:lnTo>
                    <a:pt x="18887" y="2781"/>
                  </a:lnTo>
                  <a:lnTo>
                    <a:pt x="19136" y="2711"/>
                  </a:lnTo>
                  <a:lnTo>
                    <a:pt x="19401" y="2688"/>
                  </a:lnTo>
                  <a:lnTo>
                    <a:pt x="19635" y="2804"/>
                  </a:lnTo>
                  <a:lnTo>
                    <a:pt x="19822" y="2989"/>
                  </a:lnTo>
                  <a:lnTo>
                    <a:pt x="19963" y="3222"/>
                  </a:lnTo>
                  <a:lnTo>
                    <a:pt x="19994" y="3523"/>
                  </a:lnTo>
                  <a:lnTo>
                    <a:pt x="19900" y="3755"/>
                  </a:lnTo>
                  <a:lnTo>
                    <a:pt x="19931" y="3963"/>
                  </a:lnTo>
                  <a:lnTo>
                    <a:pt x="20118" y="4357"/>
                  </a:lnTo>
                  <a:lnTo>
                    <a:pt x="20368" y="4612"/>
                  </a:lnTo>
                  <a:lnTo>
                    <a:pt x="20509" y="4519"/>
                  </a:lnTo>
                  <a:lnTo>
                    <a:pt x="20633" y="4450"/>
                  </a:lnTo>
                  <a:lnTo>
                    <a:pt x="20945" y="4380"/>
                  </a:lnTo>
                  <a:lnTo>
                    <a:pt x="21211" y="4287"/>
                  </a:lnTo>
                  <a:lnTo>
                    <a:pt x="21413" y="4009"/>
                  </a:lnTo>
                  <a:lnTo>
                    <a:pt x="21600" y="3430"/>
                  </a:lnTo>
                  <a:lnTo>
                    <a:pt x="21584" y="2874"/>
                  </a:lnTo>
                  <a:lnTo>
                    <a:pt x="21538" y="2387"/>
                  </a:lnTo>
                  <a:lnTo>
                    <a:pt x="21569" y="1923"/>
                  </a:lnTo>
                  <a:lnTo>
                    <a:pt x="21569" y="1530"/>
                  </a:lnTo>
                  <a:lnTo>
                    <a:pt x="21429" y="1205"/>
                  </a:lnTo>
                  <a:lnTo>
                    <a:pt x="21304" y="880"/>
                  </a:lnTo>
                  <a:lnTo>
                    <a:pt x="21211" y="579"/>
                  </a:lnTo>
                  <a:lnTo>
                    <a:pt x="21054" y="463"/>
                  </a:lnTo>
                  <a:lnTo>
                    <a:pt x="20867" y="579"/>
                  </a:lnTo>
                  <a:lnTo>
                    <a:pt x="20633" y="764"/>
                  </a:lnTo>
                  <a:lnTo>
                    <a:pt x="20399" y="950"/>
                  </a:lnTo>
                  <a:lnTo>
                    <a:pt x="20150" y="1066"/>
                  </a:lnTo>
                  <a:lnTo>
                    <a:pt x="19885" y="1136"/>
                  </a:lnTo>
                  <a:lnTo>
                    <a:pt x="19807" y="1251"/>
                  </a:lnTo>
                  <a:lnTo>
                    <a:pt x="19838" y="1368"/>
                  </a:lnTo>
                  <a:lnTo>
                    <a:pt x="20041" y="1368"/>
                  </a:lnTo>
                  <a:lnTo>
                    <a:pt x="20306" y="1460"/>
                  </a:lnTo>
                  <a:lnTo>
                    <a:pt x="20399" y="1761"/>
                  </a:lnTo>
                  <a:lnTo>
                    <a:pt x="20368" y="2132"/>
                  </a:lnTo>
                  <a:lnTo>
                    <a:pt x="20228" y="2294"/>
                  </a:lnTo>
                  <a:lnTo>
                    <a:pt x="20056" y="2341"/>
                  </a:lnTo>
                  <a:lnTo>
                    <a:pt x="19994" y="2271"/>
                  </a:lnTo>
                  <a:lnTo>
                    <a:pt x="19963" y="2109"/>
                  </a:lnTo>
                  <a:lnTo>
                    <a:pt x="19807" y="2132"/>
                  </a:lnTo>
                  <a:lnTo>
                    <a:pt x="19698" y="2248"/>
                  </a:lnTo>
                  <a:lnTo>
                    <a:pt x="19573" y="2341"/>
                  </a:lnTo>
                  <a:lnTo>
                    <a:pt x="19261" y="2364"/>
                  </a:lnTo>
                  <a:lnTo>
                    <a:pt x="19089" y="2248"/>
                  </a:lnTo>
                  <a:lnTo>
                    <a:pt x="19058" y="2016"/>
                  </a:lnTo>
                  <a:lnTo>
                    <a:pt x="19136" y="1854"/>
                  </a:lnTo>
                  <a:lnTo>
                    <a:pt x="19261" y="1645"/>
                  </a:lnTo>
                  <a:lnTo>
                    <a:pt x="19276" y="1460"/>
                  </a:lnTo>
                  <a:lnTo>
                    <a:pt x="19136" y="1460"/>
                  </a:lnTo>
                  <a:lnTo>
                    <a:pt x="18887" y="1390"/>
                  </a:lnTo>
                  <a:lnTo>
                    <a:pt x="18497" y="1182"/>
                  </a:lnTo>
                  <a:lnTo>
                    <a:pt x="18122" y="834"/>
                  </a:lnTo>
                  <a:lnTo>
                    <a:pt x="17904" y="417"/>
                  </a:lnTo>
                  <a:lnTo>
                    <a:pt x="17779" y="0"/>
                  </a:lnTo>
                  <a:lnTo>
                    <a:pt x="795" y="1368"/>
                  </a:lnTo>
                  <a:cubicBezTo>
                    <a:pt x="795" y="1368"/>
                    <a:pt x="858" y="1808"/>
                    <a:pt x="858"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7" name="Shape 975"/>
            <p:cNvSpPr/>
            <p:nvPr/>
          </p:nvSpPr>
          <p:spPr>
            <a:xfrm>
              <a:off x="800235" y="0"/>
              <a:ext cx="799109" cy="761058"/>
            </a:xfrm>
            <a:custGeom>
              <a:avLst/>
              <a:gdLst/>
              <a:ahLst/>
              <a:cxnLst>
                <a:cxn ang="0">
                  <a:pos x="wd2" y="hd2"/>
                </a:cxn>
                <a:cxn ang="5400000">
                  <a:pos x="wd2" y="hd2"/>
                </a:cxn>
                <a:cxn ang="10800000">
                  <a:pos x="wd2" y="hd2"/>
                </a:cxn>
                <a:cxn ang="16200000">
                  <a:pos x="wd2" y="hd2"/>
                </a:cxn>
              </a:cxnLst>
              <a:rect l="0" t="0" r="r" b="b"/>
              <a:pathLst>
                <a:path w="21600" h="21600" extrusionOk="0">
                  <a:moveTo>
                    <a:pt x="1493" y="16095"/>
                  </a:moveTo>
                  <a:lnTo>
                    <a:pt x="2057" y="16758"/>
                  </a:lnTo>
                  <a:lnTo>
                    <a:pt x="3052" y="17803"/>
                  </a:lnTo>
                  <a:lnTo>
                    <a:pt x="4114" y="18674"/>
                  </a:lnTo>
                  <a:lnTo>
                    <a:pt x="4811" y="19092"/>
                  </a:lnTo>
                  <a:lnTo>
                    <a:pt x="5607" y="19127"/>
                  </a:lnTo>
                  <a:lnTo>
                    <a:pt x="6205" y="18569"/>
                  </a:lnTo>
                  <a:lnTo>
                    <a:pt x="6570" y="17663"/>
                  </a:lnTo>
                  <a:lnTo>
                    <a:pt x="6669" y="16618"/>
                  </a:lnTo>
                  <a:lnTo>
                    <a:pt x="6636" y="15712"/>
                  </a:lnTo>
                  <a:lnTo>
                    <a:pt x="6570" y="14911"/>
                  </a:lnTo>
                  <a:lnTo>
                    <a:pt x="6304" y="14214"/>
                  </a:lnTo>
                  <a:lnTo>
                    <a:pt x="6171" y="13448"/>
                  </a:lnTo>
                  <a:lnTo>
                    <a:pt x="6470" y="12612"/>
                  </a:lnTo>
                  <a:lnTo>
                    <a:pt x="7067" y="12542"/>
                  </a:lnTo>
                  <a:lnTo>
                    <a:pt x="7731" y="12995"/>
                  </a:lnTo>
                  <a:lnTo>
                    <a:pt x="8361" y="13343"/>
                  </a:lnTo>
                  <a:lnTo>
                    <a:pt x="8759" y="13727"/>
                  </a:lnTo>
                  <a:lnTo>
                    <a:pt x="8925" y="14876"/>
                  </a:lnTo>
                  <a:lnTo>
                    <a:pt x="9058" y="16165"/>
                  </a:lnTo>
                  <a:lnTo>
                    <a:pt x="9523" y="16932"/>
                  </a:lnTo>
                  <a:lnTo>
                    <a:pt x="10186" y="17420"/>
                  </a:lnTo>
                  <a:lnTo>
                    <a:pt x="10584" y="17733"/>
                  </a:lnTo>
                  <a:lnTo>
                    <a:pt x="10817" y="18186"/>
                  </a:lnTo>
                  <a:lnTo>
                    <a:pt x="10916" y="18709"/>
                  </a:lnTo>
                  <a:lnTo>
                    <a:pt x="11049" y="19196"/>
                  </a:lnTo>
                  <a:lnTo>
                    <a:pt x="11414" y="19754"/>
                  </a:lnTo>
                  <a:lnTo>
                    <a:pt x="11912" y="20276"/>
                  </a:lnTo>
                  <a:lnTo>
                    <a:pt x="12542" y="20555"/>
                  </a:lnTo>
                  <a:lnTo>
                    <a:pt x="13173" y="20694"/>
                  </a:lnTo>
                  <a:lnTo>
                    <a:pt x="13571" y="20834"/>
                  </a:lnTo>
                  <a:lnTo>
                    <a:pt x="14168" y="20868"/>
                  </a:lnTo>
                  <a:lnTo>
                    <a:pt x="14732" y="20834"/>
                  </a:lnTo>
                  <a:lnTo>
                    <a:pt x="15163" y="20973"/>
                  </a:lnTo>
                  <a:lnTo>
                    <a:pt x="15694" y="21321"/>
                  </a:lnTo>
                  <a:lnTo>
                    <a:pt x="16225" y="21600"/>
                  </a:lnTo>
                  <a:lnTo>
                    <a:pt x="16557" y="21531"/>
                  </a:lnTo>
                  <a:lnTo>
                    <a:pt x="16689" y="21252"/>
                  </a:lnTo>
                  <a:lnTo>
                    <a:pt x="16855" y="20903"/>
                  </a:lnTo>
                  <a:lnTo>
                    <a:pt x="17287" y="20729"/>
                  </a:lnTo>
                  <a:lnTo>
                    <a:pt x="17718" y="20903"/>
                  </a:lnTo>
                  <a:lnTo>
                    <a:pt x="18017" y="21426"/>
                  </a:lnTo>
                  <a:lnTo>
                    <a:pt x="18481" y="21426"/>
                  </a:lnTo>
                  <a:lnTo>
                    <a:pt x="19013" y="20938"/>
                  </a:lnTo>
                  <a:lnTo>
                    <a:pt x="19410" y="20555"/>
                  </a:lnTo>
                  <a:lnTo>
                    <a:pt x="20041" y="20276"/>
                  </a:lnTo>
                  <a:lnTo>
                    <a:pt x="20638" y="20102"/>
                  </a:lnTo>
                  <a:lnTo>
                    <a:pt x="20903" y="19858"/>
                  </a:lnTo>
                  <a:lnTo>
                    <a:pt x="21368" y="19161"/>
                  </a:lnTo>
                  <a:lnTo>
                    <a:pt x="21600" y="18325"/>
                  </a:lnTo>
                  <a:lnTo>
                    <a:pt x="21567" y="17106"/>
                  </a:lnTo>
                  <a:lnTo>
                    <a:pt x="21468" y="15887"/>
                  </a:lnTo>
                  <a:lnTo>
                    <a:pt x="21401" y="14667"/>
                  </a:lnTo>
                  <a:lnTo>
                    <a:pt x="21368" y="13448"/>
                  </a:lnTo>
                  <a:lnTo>
                    <a:pt x="21169" y="13065"/>
                  </a:lnTo>
                  <a:lnTo>
                    <a:pt x="20738" y="13134"/>
                  </a:lnTo>
                  <a:lnTo>
                    <a:pt x="20273" y="13204"/>
                  </a:lnTo>
                  <a:lnTo>
                    <a:pt x="19908" y="13448"/>
                  </a:lnTo>
                  <a:lnTo>
                    <a:pt x="19543" y="13587"/>
                  </a:lnTo>
                  <a:lnTo>
                    <a:pt x="19245" y="13448"/>
                  </a:lnTo>
                  <a:lnTo>
                    <a:pt x="19013" y="13204"/>
                  </a:lnTo>
                  <a:lnTo>
                    <a:pt x="18713" y="12925"/>
                  </a:lnTo>
                  <a:lnTo>
                    <a:pt x="18349" y="12786"/>
                  </a:lnTo>
                  <a:lnTo>
                    <a:pt x="18017" y="12786"/>
                  </a:lnTo>
                  <a:lnTo>
                    <a:pt x="17519" y="12890"/>
                  </a:lnTo>
                  <a:lnTo>
                    <a:pt x="17021" y="12995"/>
                  </a:lnTo>
                  <a:lnTo>
                    <a:pt x="16657" y="12751"/>
                  </a:lnTo>
                  <a:lnTo>
                    <a:pt x="16357" y="12438"/>
                  </a:lnTo>
                  <a:lnTo>
                    <a:pt x="16258" y="12159"/>
                  </a:lnTo>
                  <a:lnTo>
                    <a:pt x="16225" y="11776"/>
                  </a:lnTo>
                  <a:lnTo>
                    <a:pt x="15993" y="11532"/>
                  </a:lnTo>
                  <a:lnTo>
                    <a:pt x="15661" y="11357"/>
                  </a:lnTo>
                  <a:lnTo>
                    <a:pt x="15495" y="11114"/>
                  </a:lnTo>
                  <a:lnTo>
                    <a:pt x="15429" y="10905"/>
                  </a:lnTo>
                  <a:lnTo>
                    <a:pt x="15495" y="10452"/>
                  </a:lnTo>
                  <a:lnTo>
                    <a:pt x="15661" y="10034"/>
                  </a:lnTo>
                  <a:lnTo>
                    <a:pt x="15661" y="9616"/>
                  </a:lnTo>
                  <a:lnTo>
                    <a:pt x="15562" y="9232"/>
                  </a:lnTo>
                  <a:lnTo>
                    <a:pt x="15296" y="9093"/>
                  </a:lnTo>
                  <a:lnTo>
                    <a:pt x="14898" y="9093"/>
                  </a:lnTo>
                  <a:lnTo>
                    <a:pt x="14566" y="9058"/>
                  </a:lnTo>
                  <a:lnTo>
                    <a:pt x="14234" y="8884"/>
                  </a:lnTo>
                  <a:lnTo>
                    <a:pt x="13936" y="8431"/>
                  </a:lnTo>
                  <a:lnTo>
                    <a:pt x="13670" y="7943"/>
                  </a:lnTo>
                  <a:lnTo>
                    <a:pt x="13637" y="7107"/>
                  </a:lnTo>
                  <a:lnTo>
                    <a:pt x="13703" y="6306"/>
                  </a:lnTo>
                  <a:lnTo>
                    <a:pt x="13637" y="5818"/>
                  </a:lnTo>
                  <a:lnTo>
                    <a:pt x="13471" y="5295"/>
                  </a:lnTo>
                  <a:lnTo>
                    <a:pt x="13438" y="4878"/>
                  </a:lnTo>
                  <a:lnTo>
                    <a:pt x="13504" y="4564"/>
                  </a:lnTo>
                  <a:lnTo>
                    <a:pt x="13670" y="4215"/>
                  </a:lnTo>
                  <a:lnTo>
                    <a:pt x="13836" y="3832"/>
                  </a:lnTo>
                  <a:lnTo>
                    <a:pt x="13903" y="3484"/>
                  </a:lnTo>
                  <a:lnTo>
                    <a:pt x="13969" y="2996"/>
                  </a:lnTo>
                  <a:lnTo>
                    <a:pt x="14002" y="2508"/>
                  </a:lnTo>
                  <a:lnTo>
                    <a:pt x="14035" y="2125"/>
                  </a:lnTo>
                  <a:lnTo>
                    <a:pt x="12807" y="2230"/>
                  </a:lnTo>
                  <a:lnTo>
                    <a:pt x="11480" y="2334"/>
                  </a:lnTo>
                  <a:lnTo>
                    <a:pt x="10286" y="2404"/>
                  </a:lnTo>
                  <a:lnTo>
                    <a:pt x="9622" y="2195"/>
                  </a:lnTo>
                  <a:lnTo>
                    <a:pt x="9158" y="1603"/>
                  </a:lnTo>
                  <a:lnTo>
                    <a:pt x="8726" y="1115"/>
                  </a:lnTo>
                  <a:lnTo>
                    <a:pt x="8262" y="1045"/>
                  </a:lnTo>
                  <a:lnTo>
                    <a:pt x="7930" y="836"/>
                  </a:lnTo>
                  <a:lnTo>
                    <a:pt x="7664" y="313"/>
                  </a:lnTo>
                  <a:lnTo>
                    <a:pt x="7167" y="69"/>
                  </a:lnTo>
                  <a:lnTo>
                    <a:pt x="6636" y="0"/>
                  </a:lnTo>
                  <a:lnTo>
                    <a:pt x="6337" y="453"/>
                  </a:lnTo>
                  <a:lnTo>
                    <a:pt x="6238" y="1254"/>
                  </a:lnTo>
                  <a:lnTo>
                    <a:pt x="6138" y="1986"/>
                  </a:lnTo>
                  <a:lnTo>
                    <a:pt x="5806" y="2508"/>
                  </a:lnTo>
                  <a:lnTo>
                    <a:pt x="4479" y="3066"/>
                  </a:lnTo>
                  <a:lnTo>
                    <a:pt x="3152" y="3449"/>
                  </a:lnTo>
                  <a:lnTo>
                    <a:pt x="2920" y="4146"/>
                  </a:lnTo>
                  <a:lnTo>
                    <a:pt x="2953" y="5052"/>
                  </a:lnTo>
                  <a:lnTo>
                    <a:pt x="2422" y="5505"/>
                  </a:lnTo>
                  <a:lnTo>
                    <a:pt x="1626" y="5853"/>
                  </a:lnTo>
                  <a:lnTo>
                    <a:pt x="1294" y="6271"/>
                  </a:lnTo>
                  <a:lnTo>
                    <a:pt x="1294" y="6794"/>
                  </a:lnTo>
                  <a:lnTo>
                    <a:pt x="995" y="7246"/>
                  </a:lnTo>
                  <a:lnTo>
                    <a:pt x="464" y="7664"/>
                  </a:lnTo>
                  <a:lnTo>
                    <a:pt x="232" y="8152"/>
                  </a:lnTo>
                  <a:lnTo>
                    <a:pt x="265" y="8570"/>
                  </a:lnTo>
                  <a:lnTo>
                    <a:pt x="863" y="9232"/>
                  </a:lnTo>
                  <a:lnTo>
                    <a:pt x="1460" y="9894"/>
                  </a:lnTo>
                  <a:lnTo>
                    <a:pt x="1095" y="11044"/>
                  </a:lnTo>
                  <a:lnTo>
                    <a:pt x="664" y="12681"/>
                  </a:lnTo>
                  <a:lnTo>
                    <a:pt x="332" y="14319"/>
                  </a:lnTo>
                  <a:lnTo>
                    <a:pt x="0" y="16014"/>
                  </a:lnTo>
                  <a:lnTo>
                    <a:pt x="697" y="15852"/>
                  </a:lnTo>
                  <a:cubicBezTo>
                    <a:pt x="697" y="15852"/>
                    <a:pt x="1493" y="16095"/>
                    <a:pt x="1493" y="1609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8" name="Shape 976"/>
            <p:cNvSpPr/>
            <p:nvPr/>
          </p:nvSpPr>
          <p:spPr>
            <a:xfrm>
              <a:off x="1367490" y="1033215"/>
              <a:ext cx="839636" cy="1150200"/>
            </a:xfrm>
            <a:custGeom>
              <a:avLst/>
              <a:gdLst/>
              <a:ahLst/>
              <a:cxnLst>
                <a:cxn ang="0">
                  <a:pos x="wd2" y="hd2"/>
                </a:cxn>
                <a:cxn ang="5400000">
                  <a:pos x="wd2" y="hd2"/>
                </a:cxn>
                <a:cxn ang="10800000">
                  <a:pos x="wd2" y="hd2"/>
                </a:cxn>
                <a:cxn ang="16200000">
                  <a:pos x="wd2" y="hd2"/>
                </a:cxn>
              </a:cxnLst>
              <a:rect l="0" t="0" r="r" b="b"/>
              <a:pathLst>
                <a:path w="21600" h="21600" extrusionOk="0">
                  <a:moveTo>
                    <a:pt x="3601" y="20148"/>
                  </a:moveTo>
                  <a:lnTo>
                    <a:pt x="4579" y="19963"/>
                  </a:lnTo>
                  <a:lnTo>
                    <a:pt x="5653" y="19802"/>
                  </a:lnTo>
                  <a:lnTo>
                    <a:pt x="6380" y="19825"/>
                  </a:lnTo>
                  <a:lnTo>
                    <a:pt x="6916" y="20124"/>
                  </a:lnTo>
                  <a:lnTo>
                    <a:pt x="7610" y="20562"/>
                  </a:lnTo>
                  <a:lnTo>
                    <a:pt x="8527" y="20839"/>
                  </a:lnTo>
                  <a:lnTo>
                    <a:pt x="9600" y="20932"/>
                  </a:lnTo>
                  <a:lnTo>
                    <a:pt x="10611" y="20885"/>
                  </a:lnTo>
                  <a:lnTo>
                    <a:pt x="11242" y="21185"/>
                  </a:lnTo>
                  <a:lnTo>
                    <a:pt x="11684" y="21554"/>
                  </a:lnTo>
                  <a:lnTo>
                    <a:pt x="12442" y="21600"/>
                  </a:lnTo>
                  <a:lnTo>
                    <a:pt x="13011" y="21554"/>
                  </a:lnTo>
                  <a:lnTo>
                    <a:pt x="16169" y="21508"/>
                  </a:lnTo>
                  <a:lnTo>
                    <a:pt x="19326" y="21462"/>
                  </a:lnTo>
                  <a:lnTo>
                    <a:pt x="21411" y="12448"/>
                  </a:lnTo>
                  <a:lnTo>
                    <a:pt x="21600" y="346"/>
                  </a:lnTo>
                  <a:lnTo>
                    <a:pt x="10926" y="369"/>
                  </a:lnTo>
                  <a:lnTo>
                    <a:pt x="9379" y="369"/>
                  </a:lnTo>
                  <a:lnTo>
                    <a:pt x="7610" y="369"/>
                  </a:lnTo>
                  <a:lnTo>
                    <a:pt x="7168" y="323"/>
                  </a:lnTo>
                  <a:lnTo>
                    <a:pt x="6790" y="208"/>
                  </a:lnTo>
                  <a:lnTo>
                    <a:pt x="6284" y="0"/>
                  </a:lnTo>
                  <a:lnTo>
                    <a:pt x="5779" y="0"/>
                  </a:lnTo>
                  <a:lnTo>
                    <a:pt x="5211" y="553"/>
                  </a:lnTo>
                  <a:lnTo>
                    <a:pt x="4832" y="1314"/>
                  </a:lnTo>
                  <a:lnTo>
                    <a:pt x="4579" y="2098"/>
                  </a:lnTo>
                  <a:lnTo>
                    <a:pt x="4263" y="2720"/>
                  </a:lnTo>
                  <a:lnTo>
                    <a:pt x="4106" y="3250"/>
                  </a:lnTo>
                  <a:lnTo>
                    <a:pt x="3979" y="3573"/>
                  </a:lnTo>
                  <a:lnTo>
                    <a:pt x="4106" y="4195"/>
                  </a:lnTo>
                  <a:lnTo>
                    <a:pt x="3884" y="5164"/>
                  </a:lnTo>
                  <a:lnTo>
                    <a:pt x="3127" y="5901"/>
                  </a:lnTo>
                  <a:lnTo>
                    <a:pt x="2716" y="6708"/>
                  </a:lnTo>
                  <a:lnTo>
                    <a:pt x="2495" y="7538"/>
                  </a:lnTo>
                  <a:lnTo>
                    <a:pt x="2021" y="8230"/>
                  </a:lnTo>
                  <a:lnTo>
                    <a:pt x="1737" y="8645"/>
                  </a:lnTo>
                  <a:lnTo>
                    <a:pt x="1389" y="9106"/>
                  </a:lnTo>
                  <a:lnTo>
                    <a:pt x="948" y="9336"/>
                  </a:lnTo>
                  <a:lnTo>
                    <a:pt x="695" y="9590"/>
                  </a:lnTo>
                  <a:lnTo>
                    <a:pt x="569" y="10143"/>
                  </a:lnTo>
                  <a:lnTo>
                    <a:pt x="600" y="10696"/>
                  </a:lnTo>
                  <a:lnTo>
                    <a:pt x="790" y="11019"/>
                  </a:lnTo>
                  <a:lnTo>
                    <a:pt x="916" y="11365"/>
                  </a:lnTo>
                  <a:lnTo>
                    <a:pt x="411" y="12010"/>
                  </a:lnTo>
                  <a:lnTo>
                    <a:pt x="0" y="12264"/>
                  </a:lnTo>
                  <a:lnTo>
                    <a:pt x="189" y="12540"/>
                  </a:lnTo>
                  <a:lnTo>
                    <a:pt x="348" y="13140"/>
                  </a:lnTo>
                  <a:lnTo>
                    <a:pt x="442" y="13993"/>
                  </a:lnTo>
                  <a:lnTo>
                    <a:pt x="474" y="14753"/>
                  </a:lnTo>
                  <a:lnTo>
                    <a:pt x="221" y="15192"/>
                  </a:lnTo>
                  <a:lnTo>
                    <a:pt x="32" y="15629"/>
                  </a:lnTo>
                  <a:lnTo>
                    <a:pt x="316" y="15952"/>
                  </a:lnTo>
                  <a:lnTo>
                    <a:pt x="632" y="16459"/>
                  </a:lnTo>
                  <a:lnTo>
                    <a:pt x="663" y="17358"/>
                  </a:lnTo>
                  <a:lnTo>
                    <a:pt x="758" y="18119"/>
                  </a:lnTo>
                  <a:lnTo>
                    <a:pt x="1074" y="18880"/>
                  </a:lnTo>
                  <a:lnTo>
                    <a:pt x="1263" y="19640"/>
                  </a:lnTo>
                  <a:lnTo>
                    <a:pt x="1358" y="20263"/>
                  </a:lnTo>
                  <a:lnTo>
                    <a:pt x="1485" y="20632"/>
                  </a:lnTo>
                  <a:lnTo>
                    <a:pt x="2400" y="20424"/>
                  </a:lnTo>
                  <a:cubicBezTo>
                    <a:pt x="2400" y="20424"/>
                    <a:pt x="3601" y="20148"/>
                    <a:pt x="3601" y="2014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9" name="Shape 977"/>
            <p:cNvSpPr/>
            <p:nvPr/>
          </p:nvSpPr>
          <p:spPr>
            <a:xfrm>
              <a:off x="131684" y="1853709"/>
              <a:ext cx="883815" cy="1078978"/>
            </a:xfrm>
            <a:custGeom>
              <a:avLst/>
              <a:gdLst/>
              <a:ahLst/>
              <a:cxnLst>
                <a:cxn ang="0">
                  <a:pos x="wd2" y="hd2"/>
                </a:cxn>
                <a:cxn ang="5400000">
                  <a:pos x="wd2" y="hd2"/>
                </a:cxn>
                <a:cxn ang="10800000">
                  <a:pos x="wd2" y="hd2"/>
                </a:cxn>
                <a:cxn ang="16200000">
                  <a:pos x="wd2" y="hd2"/>
                </a:cxn>
              </a:cxnLst>
              <a:rect l="0" t="0" r="r" b="b"/>
              <a:pathLst>
                <a:path w="21600" h="21600" extrusionOk="0">
                  <a:moveTo>
                    <a:pt x="3090" y="21281"/>
                  </a:moveTo>
                  <a:lnTo>
                    <a:pt x="3600" y="21281"/>
                  </a:lnTo>
                  <a:lnTo>
                    <a:pt x="4080" y="21379"/>
                  </a:lnTo>
                  <a:lnTo>
                    <a:pt x="4800" y="21207"/>
                  </a:lnTo>
                  <a:lnTo>
                    <a:pt x="5700" y="20986"/>
                  </a:lnTo>
                  <a:lnTo>
                    <a:pt x="6240" y="20617"/>
                  </a:lnTo>
                  <a:lnTo>
                    <a:pt x="6360" y="20126"/>
                  </a:lnTo>
                  <a:lnTo>
                    <a:pt x="6810" y="19880"/>
                  </a:lnTo>
                  <a:lnTo>
                    <a:pt x="7530" y="19856"/>
                  </a:lnTo>
                  <a:lnTo>
                    <a:pt x="7980" y="19610"/>
                  </a:lnTo>
                  <a:lnTo>
                    <a:pt x="8400" y="19290"/>
                  </a:lnTo>
                  <a:lnTo>
                    <a:pt x="8820" y="19462"/>
                  </a:lnTo>
                  <a:lnTo>
                    <a:pt x="9240" y="19708"/>
                  </a:lnTo>
                  <a:lnTo>
                    <a:pt x="9630" y="19880"/>
                  </a:lnTo>
                  <a:lnTo>
                    <a:pt x="9810" y="20298"/>
                  </a:lnTo>
                  <a:lnTo>
                    <a:pt x="9900" y="20691"/>
                  </a:lnTo>
                  <a:lnTo>
                    <a:pt x="10200" y="21035"/>
                  </a:lnTo>
                  <a:lnTo>
                    <a:pt x="10800" y="21183"/>
                  </a:lnTo>
                  <a:lnTo>
                    <a:pt x="11580" y="21011"/>
                  </a:lnTo>
                  <a:lnTo>
                    <a:pt x="12360" y="20617"/>
                  </a:lnTo>
                  <a:lnTo>
                    <a:pt x="12840" y="20175"/>
                  </a:lnTo>
                  <a:lnTo>
                    <a:pt x="13320" y="20028"/>
                  </a:lnTo>
                  <a:lnTo>
                    <a:pt x="13830" y="19856"/>
                  </a:lnTo>
                  <a:lnTo>
                    <a:pt x="14310" y="19610"/>
                  </a:lnTo>
                  <a:lnTo>
                    <a:pt x="14880" y="19512"/>
                  </a:lnTo>
                  <a:lnTo>
                    <a:pt x="15300" y="19708"/>
                  </a:lnTo>
                  <a:lnTo>
                    <a:pt x="15540" y="20126"/>
                  </a:lnTo>
                  <a:lnTo>
                    <a:pt x="16110" y="20347"/>
                  </a:lnTo>
                  <a:lnTo>
                    <a:pt x="16890" y="20322"/>
                  </a:lnTo>
                  <a:lnTo>
                    <a:pt x="17820" y="20151"/>
                  </a:lnTo>
                  <a:lnTo>
                    <a:pt x="18390" y="20028"/>
                  </a:lnTo>
                  <a:lnTo>
                    <a:pt x="18510" y="19733"/>
                  </a:lnTo>
                  <a:lnTo>
                    <a:pt x="18510" y="19315"/>
                  </a:lnTo>
                  <a:lnTo>
                    <a:pt x="18360" y="18922"/>
                  </a:lnTo>
                  <a:lnTo>
                    <a:pt x="18360" y="18602"/>
                  </a:lnTo>
                  <a:lnTo>
                    <a:pt x="18570" y="18356"/>
                  </a:lnTo>
                  <a:lnTo>
                    <a:pt x="18840" y="18209"/>
                  </a:lnTo>
                  <a:lnTo>
                    <a:pt x="19440" y="18111"/>
                  </a:lnTo>
                  <a:lnTo>
                    <a:pt x="20040" y="18184"/>
                  </a:lnTo>
                  <a:lnTo>
                    <a:pt x="20640" y="18307"/>
                  </a:lnTo>
                  <a:lnTo>
                    <a:pt x="21090" y="18283"/>
                  </a:lnTo>
                  <a:lnTo>
                    <a:pt x="21330" y="17914"/>
                  </a:lnTo>
                  <a:lnTo>
                    <a:pt x="21600" y="17546"/>
                  </a:lnTo>
                  <a:lnTo>
                    <a:pt x="21270" y="17226"/>
                  </a:lnTo>
                  <a:lnTo>
                    <a:pt x="20820" y="16833"/>
                  </a:lnTo>
                  <a:lnTo>
                    <a:pt x="20370" y="16415"/>
                  </a:lnTo>
                  <a:lnTo>
                    <a:pt x="20010" y="15875"/>
                  </a:lnTo>
                  <a:lnTo>
                    <a:pt x="19920" y="15334"/>
                  </a:lnTo>
                  <a:lnTo>
                    <a:pt x="19890" y="14744"/>
                  </a:lnTo>
                  <a:lnTo>
                    <a:pt x="19920" y="14277"/>
                  </a:lnTo>
                  <a:lnTo>
                    <a:pt x="19800" y="13884"/>
                  </a:lnTo>
                  <a:lnTo>
                    <a:pt x="19680" y="13491"/>
                  </a:lnTo>
                  <a:lnTo>
                    <a:pt x="19740" y="13098"/>
                  </a:lnTo>
                  <a:lnTo>
                    <a:pt x="19680" y="12704"/>
                  </a:lnTo>
                  <a:lnTo>
                    <a:pt x="19410" y="12312"/>
                  </a:lnTo>
                  <a:lnTo>
                    <a:pt x="18390" y="11402"/>
                  </a:lnTo>
                  <a:lnTo>
                    <a:pt x="17370" y="10567"/>
                  </a:lnTo>
                  <a:lnTo>
                    <a:pt x="16980" y="10321"/>
                  </a:lnTo>
                  <a:lnTo>
                    <a:pt x="16770" y="10173"/>
                  </a:lnTo>
                  <a:lnTo>
                    <a:pt x="16830" y="10001"/>
                  </a:lnTo>
                  <a:lnTo>
                    <a:pt x="16770" y="9756"/>
                  </a:lnTo>
                  <a:lnTo>
                    <a:pt x="16020" y="9265"/>
                  </a:lnTo>
                  <a:lnTo>
                    <a:pt x="15240" y="8724"/>
                  </a:lnTo>
                  <a:lnTo>
                    <a:pt x="14550" y="8257"/>
                  </a:lnTo>
                  <a:lnTo>
                    <a:pt x="13890" y="7765"/>
                  </a:lnTo>
                  <a:lnTo>
                    <a:pt x="13170" y="7298"/>
                  </a:lnTo>
                  <a:lnTo>
                    <a:pt x="12510" y="6881"/>
                  </a:lnTo>
                  <a:lnTo>
                    <a:pt x="12180" y="6733"/>
                  </a:lnTo>
                  <a:lnTo>
                    <a:pt x="12030" y="6684"/>
                  </a:lnTo>
                  <a:lnTo>
                    <a:pt x="11400" y="6610"/>
                  </a:lnTo>
                  <a:lnTo>
                    <a:pt x="10680" y="6537"/>
                  </a:lnTo>
                  <a:lnTo>
                    <a:pt x="10320" y="6438"/>
                  </a:lnTo>
                  <a:lnTo>
                    <a:pt x="9930" y="6389"/>
                  </a:lnTo>
                  <a:lnTo>
                    <a:pt x="9300" y="6487"/>
                  </a:lnTo>
                  <a:lnTo>
                    <a:pt x="8670" y="6586"/>
                  </a:lnTo>
                  <a:lnTo>
                    <a:pt x="8370" y="6561"/>
                  </a:lnTo>
                  <a:lnTo>
                    <a:pt x="8220" y="6438"/>
                  </a:lnTo>
                  <a:lnTo>
                    <a:pt x="8280" y="5996"/>
                  </a:lnTo>
                  <a:lnTo>
                    <a:pt x="8370" y="5455"/>
                  </a:lnTo>
                  <a:lnTo>
                    <a:pt x="8340" y="4890"/>
                  </a:lnTo>
                  <a:lnTo>
                    <a:pt x="8220" y="4423"/>
                  </a:lnTo>
                  <a:lnTo>
                    <a:pt x="8100" y="4079"/>
                  </a:lnTo>
                  <a:lnTo>
                    <a:pt x="8130" y="3735"/>
                  </a:lnTo>
                  <a:lnTo>
                    <a:pt x="8490" y="3489"/>
                  </a:lnTo>
                  <a:lnTo>
                    <a:pt x="8640" y="3219"/>
                  </a:lnTo>
                  <a:lnTo>
                    <a:pt x="8190" y="2703"/>
                  </a:lnTo>
                  <a:lnTo>
                    <a:pt x="7740" y="2162"/>
                  </a:lnTo>
                  <a:lnTo>
                    <a:pt x="7410" y="1819"/>
                  </a:lnTo>
                  <a:lnTo>
                    <a:pt x="7170" y="1376"/>
                  </a:lnTo>
                  <a:lnTo>
                    <a:pt x="6990" y="1057"/>
                  </a:lnTo>
                  <a:lnTo>
                    <a:pt x="6690" y="885"/>
                  </a:lnTo>
                  <a:lnTo>
                    <a:pt x="6030" y="639"/>
                  </a:lnTo>
                  <a:lnTo>
                    <a:pt x="5400" y="418"/>
                  </a:lnTo>
                  <a:lnTo>
                    <a:pt x="4710" y="172"/>
                  </a:lnTo>
                  <a:lnTo>
                    <a:pt x="4110" y="0"/>
                  </a:lnTo>
                  <a:lnTo>
                    <a:pt x="3780" y="418"/>
                  </a:lnTo>
                  <a:lnTo>
                    <a:pt x="3750" y="688"/>
                  </a:lnTo>
                  <a:lnTo>
                    <a:pt x="3750" y="860"/>
                  </a:lnTo>
                  <a:lnTo>
                    <a:pt x="3600" y="1229"/>
                  </a:lnTo>
                  <a:lnTo>
                    <a:pt x="3450" y="1597"/>
                  </a:lnTo>
                  <a:lnTo>
                    <a:pt x="3420" y="1819"/>
                  </a:lnTo>
                  <a:lnTo>
                    <a:pt x="3450" y="2236"/>
                  </a:lnTo>
                  <a:lnTo>
                    <a:pt x="3390" y="2580"/>
                  </a:lnTo>
                  <a:lnTo>
                    <a:pt x="3210" y="2900"/>
                  </a:lnTo>
                  <a:lnTo>
                    <a:pt x="3150" y="3317"/>
                  </a:lnTo>
                  <a:lnTo>
                    <a:pt x="3300" y="3686"/>
                  </a:lnTo>
                  <a:lnTo>
                    <a:pt x="3300" y="4030"/>
                  </a:lnTo>
                  <a:lnTo>
                    <a:pt x="3030" y="4300"/>
                  </a:lnTo>
                  <a:lnTo>
                    <a:pt x="2430" y="4669"/>
                  </a:lnTo>
                  <a:lnTo>
                    <a:pt x="2010" y="5112"/>
                  </a:lnTo>
                  <a:lnTo>
                    <a:pt x="2100" y="5578"/>
                  </a:lnTo>
                  <a:lnTo>
                    <a:pt x="2340" y="6119"/>
                  </a:lnTo>
                  <a:lnTo>
                    <a:pt x="2550" y="6463"/>
                  </a:lnTo>
                  <a:lnTo>
                    <a:pt x="2640" y="6807"/>
                  </a:lnTo>
                  <a:lnTo>
                    <a:pt x="2700" y="7200"/>
                  </a:lnTo>
                  <a:lnTo>
                    <a:pt x="2910" y="7519"/>
                  </a:lnTo>
                  <a:lnTo>
                    <a:pt x="3030" y="7937"/>
                  </a:lnTo>
                  <a:lnTo>
                    <a:pt x="2970" y="8453"/>
                  </a:lnTo>
                  <a:lnTo>
                    <a:pt x="2940" y="8994"/>
                  </a:lnTo>
                  <a:lnTo>
                    <a:pt x="3120" y="9436"/>
                  </a:lnTo>
                  <a:lnTo>
                    <a:pt x="3510" y="9657"/>
                  </a:lnTo>
                  <a:lnTo>
                    <a:pt x="3600" y="9977"/>
                  </a:lnTo>
                  <a:lnTo>
                    <a:pt x="3360" y="10370"/>
                  </a:lnTo>
                  <a:lnTo>
                    <a:pt x="3270" y="10665"/>
                  </a:lnTo>
                  <a:lnTo>
                    <a:pt x="3150" y="10960"/>
                  </a:lnTo>
                  <a:lnTo>
                    <a:pt x="2970" y="11156"/>
                  </a:lnTo>
                  <a:lnTo>
                    <a:pt x="2700" y="11181"/>
                  </a:lnTo>
                  <a:lnTo>
                    <a:pt x="2340" y="11107"/>
                  </a:lnTo>
                  <a:lnTo>
                    <a:pt x="1980" y="10984"/>
                  </a:lnTo>
                  <a:lnTo>
                    <a:pt x="1740" y="11107"/>
                  </a:lnTo>
                  <a:lnTo>
                    <a:pt x="1830" y="11378"/>
                  </a:lnTo>
                  <a:lnTo>
                    <a:pt x="1860" y="11672"/>
                  </a:lnTo>
                  <a:lnTo>
                    <a:pt x="1590" y="12336"/>
                  </a:lnTo>
                  <a:lnTo>
                    <a:pt x="1380" y="12975"/>
                  </a:lnTo>
                  <a:lnTo>
                    <a:pt x="1260" y="13343"/>
                  </a:lnTo>
                  <a:lnTo>
                    <a:pt x="1140" y="13859"/>
                  </a:lnTo>
                  <a:lnTo>
                    <a:pt x="1230" y="14351"/>
                  </a:lnTo>
                  <a:lnTo>
                    <a:pt x="1440" y="14572"/>
                  </a:lnTo>
                  <a:lnTo>
                    <a:pt x="1650" y="14671"/>
                  </a:lnTo>
                  <a:lnTo>
                    <a:pt x="1590" y="14769"/>
                  </a:lnTo>
                  <a:lnTo>
                    <a:pt x="1320" y="14769"/>
                  </a:lnTo>
                  <a:lnTo>
                    <a:pt x="1080" y="14818"/>
                  </a:lnTo>
                  <a:lnTo>
                    <a:pt x="1080" y="15137"/>
                  </a:lnTo>
                  <a:lnTo>
                    <a:pt x="930" y="15285"/>
                  </a:lnTo>
                  <a:lnTo>
                    <a:pt x="450" y="15260"/>
                  </a:lnTo>
                  <a:lnTo>
                    <a:pt x="150" y="15481"/>
                  </a:lnTo>
                  <a:lnTo>
                    <a:pt x="120" y="16120"/>
                  </a:lnTo>
                  <a:lnTo>
                    <a:pt x="90" y="16489"/>
                  </a:lnTo>
                  <a:lnTo>
                    <a:pt x="0" y="17152"/>
                  </a:lnTo>
                  <a:lnTo>
                    <a:pt x="90" y="17963"/>
                  </a:lnTo>
                  <a:lnTo>
                    <a:pt x="480" y="18234"/>
                  </a:lnTo>
                  <a:lnTo>
                    <a:pt x="750" y="18652"/>
                  </a:lnTo>
                  <a:lnTo>
                    <a:pt x="750" y="19143"/>
                  </a:lnTo>
                  <a:lnTo>
                    <a:pt x="1260" y="19389"/>
                  </a:lnTo>
                  <a:lnTo>
                    <a:pt x="1980" y="19438"/>
                  </a:lnTo>
                  <a:lnTo>
                    <a:pt x="2160" y="19634"/>
                  </a:lnTo>
                  <a:lnTo>
                    <a:pt x="2130" y="20028"/>
                  </a:lnTo>
                  <a:lnTo>
                    <a:pt x="1860" y="20224"/>
                  </a:lnTo>
                  <a:lnTo>
                    <a:pt x="1590" y="20371"/>
                  </a:lnTo>
                  <a:lnTo>
                    <a:pt x="1680" y="20838"/>
                  </a:lnTo>
                  <a:lnTo>
                    <a:pt x="1890" y="21330"/>
                  </a:lnTo>
                  <a:lnTo>
                    <a:pt x="2160" y="21600"/>
                  </a:lnTo>
                  <a:lnTo>
                    <a:pt x="2460" y="21502"/>
                  </a:lnTo>
                  <a:cubicBezTo>
                    <a:pt x="2460" y="21502"/>
                    <a:pt x="3090" y="21281"/>
                    <a:pt x="3090" y="21281"/>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0" name="Shape 978"/>
            <p:cNvSpPr/>
            <p:nvPr/>
          </p:nvSpPr>
          <p:spPr>
            <a:xfrm>
              <a:off x="2410835" y="2299410"/>
              <a:ext cx="688653" cy="1060578"/>
            </a:xfrm>
            <a:custGeom>
              <a:avLst/>
              <a:gdLst/>
              <a:ahLst/>
              <a:cxnLst>
                <a:cxn ang="0">
                  <a:pos x="wd2" y="hd2"/>
                </a:cxn>
                <a:cxn ang="5400000">
                  <a:pos x="wd2" y="hd2"/>
                </a:cxn>
                <a:cxn ang="10800000">
                  <a:pos x="wd2" y="hd2"/>
                </a:cxn>
                <a:cxn ang="16200000">
                  <a:pos x="wd2" y="hd2"/>
                </a:cxn>
              </a:cxnLst>
              <a:rect l="0" t="0" r="r" b="b"/>
              <a:pathLst>
                <a:path w="21600" h="21600" extrusionOk="0">
                  <a:moveTo>
                    <a:pt x="19714" y="1450"/>
                  </a:moveTo>
                  <a:lnTo>
                    <a:pt x="19136" y="875"/>
                  </a:lnTo>
                  <a:lnTo>
                    <a:pt x="18289" y="450"/>
                  </a:lnTo>
                  <a:lnTo>
                    <a:pt x="17018" y="125"/>
                  </a:lnTo>
                  <a:lnTo>
                    <a:pt x="15940" y="0"/>
                  </a:lnTo>
                  <a:lnTo>
                    <a:pt x="15093" y="200"/>
                  </a:lnTo>
                  <a:lnTo>
                    <a:pt x="14169" y="250"/>
                  </a:lnTo>
                  <a:lnTo>
                    <a:pt x="13360" y="275"/>
                  </a:lnTo>
                  <a:lnTo>
                    <a:pt x="12629" y="500"/>
                  </a:lnTo>
                  <a:lnTo>
                    <a:pt x="11974" y="825"/>
                  </a:lnTo>
                  <a:lnTo>
                    <a:pt x="11590" y="950"/>
                  </a:lnTo>
                  <a:lnTo>
                    <a:pt x="11166" y="825"/>
                  </a:lnTo>
                  <a:lnTo>
                    <a:pt x="10358" y="725"/>
                  </a:lnTo>
                  <a:lnTo>
                    <a:pt x="9318" y="825"/>
                  </a:lnTo>
                  <a:lnTo>
                    <a:pt x="8664" y="900"/>
                  </a:lnTo>
                  <a:lnTo>
                    <a:pt x="8625" y="1100"/>
                  </a:lnTo>
                  <a:lnTo>
                    <a:pt x="8779" y="1625"/>
                  </a:lnTo>
                  <a:lnTo>
                    <a:pt x="8895" y="2125"/>
                  </a:lnTo>
                  <a:lnTo>
                    <a:pt x="8548" y="2625"/>
                  </a:lnTo>
                  <a:lnTo>
                    <a:pt x="7701" y="3575"/>
                  </a:lnTo>
                  <a:lnTo>
                    <a:pt x="6662" y="4650"/>
                  </a:lnTo>
                  <a:lnTo>
                    <a:pt x="5506" y="5850"/>
                  </a:lnTo>
                  <a:lnTo>
                    <a:pt x="4429" y="6825"/>
                  </a:lnTo>
                  <a:lnTo>
                    <a:pt x="3696" y="7325"/>
                  </a:lnTo>
                  <a:lnTo>
                    <a:pt x="2888" y="7775"/>
                  </a:lnTo>
                  <a:lnTo>
                    <a:pt x="1810" y="8150"/>
                  </a:lnTo>
                  <a:lnTo>
                    <a:pt x="886" y="8375"/>
                  </a:lnTo>
                  <a:lnTo>
                    <a:pt x="616" y="8700"/>
                  </a:lnTo>
                  <a:lnTo>
                    <a:pt x="577" y="9250"/>
                  </a:lnTo>
                  <a:lnTo>
                    <a:pt x="577" y="10450"/>
                  </a:lnTo>
                  <a:lnTo>
                    <a:pt x="347" y="11800"/>
                  </a:lnTo>
                  <a:lnTo>
                    <a:pt x="0" y="12825"/>
                  </a:lnTo>
                  <a:lnTo>
                    <a:pt x="0" y="13725"/>
                  </a:lnTo>
                  <a:lnTo>
                    <a:pt x="385" y="14450"/>
                  </a:lnTo>
                  <a:lnTo>
                    <a:pt x="732" y="15100"/>
                  </a:lnTo>
                  <a:lnTo>
                    <a:pt x="1117" y="15550"/>
                  </a:lnTo>
                  <a:lnTo>
                    <a:pt x="1694" y="16000"/>
                  </a:lnTo>
                  <a:cubicBezTo>
                    <a:pt x="2041" y="16300"/>
                    <a:pt x="3004" y="17050"/>
                    <a:pt x="3004" y="17050"/>
                  </a:cubicBezTo>
                  <a:lnTo>
                    <a:pt x="3504" y="17300"/>
                  </a:lnTo>
                  <a:lnTo>
                    <a:pt x="4429" y="17800"/>
                  </a:lnTo>
                  <a:lnTo>
                    <a:pt x="5083" y="18225"/>
                  </a:lnTo>
                  <a:lnTo>
                    <a:pt x="5584" y="18625"/>
                  </a:lnTo>
                  <a:lnTo>
                    <a:pt x="6431" y="19050"/>
                  </a:lnTo>
                  <a:lnTo>
                    <a:pt x="7239" y="19375"/>
                  </a:lnTo>
                  <a:lnTo>
                    <a:pt x="7662" y="19300"/>
                  </a:lnTo>
                  <a:lnTo>
                    <a:pt x="8278" y="19250"/>
                  </a:lnTo>
                  <a:lnTo>
                    <a:pt x="8817" y="19475"/>
                  </a:lnTo>
                  <a:lnTo>
                    <a:pt x="9356" y="19600"/>
                  </a:lnTo>
                  <a:lnTo>
                    <a:pt x="9934" y="19650"/>
                  </a:lnTo>
                  <a:lnTo>
                    <a:pt x="10203" y="19850"/>
                  </a:lnTo>
                  <a:lnTo>
                    <a:pt x="10589" y="20075"/>
                  </a:lnTo>
                  <a:lnTo>
                    <a:pt x="11282" y="20250"/>
                  </a:lnTo>
                  <a:lnTo>
                    <a:pt x="12206" y="20575"/>
                  </a:lnTo>
                  <a:lnTo>
                    <a:pt x="13168" y="20875"/>
                  </a:lnTo>
                  <a:lnTo>
                    <a:pt x="13977" y="21275"/>
                  </a:lnTo>
                  <a:lnTo>
                    <a:pt x="14554" y="21600"/>
                  </a:lnTo>
                  <a:lnTo>
                    <a:pt x="15363" y="21425"/>
                  </a:lnTo>
                  <a:lnTo>
                    <a:pt x="15902" y="21225"/>
                  </a:lnTo>
                  <a:lnTo>
                    <a:pt x="15748" y="20225"/>
                  </a:lnTo>
                  <a:lnTo>
                    <a:pt x="15709" y="19175"/>
                  </a:lnTo>
                  <a:lnTo>
                    <a:pt x="15825" y="18700"/>
                  </a:lnTo>
                  <a:lnTo>
                    <a:pt x="15979" y="18275"/>
                  </a:lnTo>
                  <a:lnTo>
                    <a:pt x="16094" y="17875"/>
                  </a:lnTo>
                  <a:lnTo>
                    <a:pt x="16364" y="17575"/>
                  </a:lnTo>
                  <a:lnTo>
                    <a:pt x="16440" y="17175"/>
                  </a:lnTo>
                  <a:lnTo>
                    <a:pt x="16440" y="16675"/>
                  </a:lnTo>
                  <a:lnTo>
                    <a:pt x="16826" y="16500"/>
                  </a:lnTo>
                  <a:lnTo>
                    <a:pt x="17442" y="16575"/>
                  </a:lnTo>
                  <a:lnTo>
                    <a:pt x="18020" y="16400"/>
                  </a:lnTo>
                  <a:lnTo>
                    <a:pt x="18366" y="15900"/>
                  </a:lnTo>
                  <a:lnTo>
                    <a:pt x="18328" y="15300"/>
                  </a:lnTo>
                  <a:lnTo>
                    <a:pt x="18251" y="14825"/>
                  </a:lnTo>
                  <a:lnTo>
                    <a:pt x="18135" y="14275"/>
                  </a:lnTo>
                  <a:lnTo>
                    <a:pt x="18020" y="13750"/>
                  </a:lnTo>
                  <a:lnTo>
                    <a:pt x="17942" y="13250"/>
                  </a:lnTo>
                  <a:lnTo>
                    <a:pt x="18096" y="12850"/>
                  </a:lnTo>
                  <a:lnTo>
                    <a:pt x="18559" y="12450"/>
                  </a:lnTo>
                  <a:lnTo>
                    <a:pt x="18866" y="11850"/>
                  </a:lnTo>
                  <a:lnTo>
                    <a:pt x="18635" y="11550"/>
                  </a:lnTo>
                  <a:lnTo>
                    <a:pt x="18251" y="11325"/>
                  </a:lnTo>
                  <a:lnTo>
                    <a:pt x="18366" y="10850"/>
                  </a:lnTo>
                  <a:lnTo>
                    <a:pt x="18674" y="10425"/>
                  </a:lnTo>
                  <a:lnTo>
                    <a:pt x="18481" y="10075"/>
                  </a:lnTo>
                  <a:lnTo>
                    <a:pt x="18212" y="9650"/>
                  </a:lnTo>
                  <a:lnTo>
                    <a:pt x="18597" y="9475"/>
                  </a:lnTo>
                  <a:lnTo>
                    <a:pt x="19175" y="9475"/>
                  </a:lnTo>
                  <a:lnTo>
                    <a:pt x="19482" y="9150"/>
                  </a:lnTo>
                  <a:lnTo>
                    <a:pt x="19829" y="8675"/>
                  </a:lnTo>
                  <a:lnTo>
                    <a:pt x="19945" y="8200"/>
                  </a:lnTo>
                  <a:lnTo>
                    <a:pt x="19521" y="7825"/>
                  </a:lnTo>
                  <a:lnTo>
                    <a:pt x="19251" y="7575"/>
                  </a:lnTo>
                  <a:lnTo>
                    <a:pt x="19444" y="7300"/>
                  </a:lnTo>
                  <a:lnTo>
                    <a:pt x="20098" y="6750"/>
                  </a:lnTo>
                  <a:lnTo>
                    <a:pt x="20791" y="6075"/>
                  </a:lnTo>
                  <a:lnTo>
                    <a:pt x="21022" y="5325"/>
                  </a:lnTo>
                  <a:lnTo>
                    <a:pt x="21100" y="4650"/>
                  </a:lnTo>
                  <a:lnTo>
                    <a:pt x="21369" y="4375"/>
                  </a:lnTo>
                  <a:lnTo>
                    <a:pt x="21600" y="4100"/>
                  </a:lnTo>
                  <a:lnTo>
                    <a:pt x="21562" y="3650"/>
                  </a:lnTo>
                  <a:lnTo>
                    <a:pt x="21445" y="3300"/>
                  </a:lnTo>
                  <a:lnTo>
                    <a:pt x="21215" y="3025"/>
                  </a:lnTo>
                  <a:lnTo>
                    <a:pt x="21100" y="2650"/>
                  </a:lnTo>
                  <a:lnTo>
                    <a:pt x="20522" y="2150"/>
                  </a:lnTo>
                  <a:cubicBezTo>
                    <a:pt x="20522" y="2150"/>
                    <a:pt x="19714" y="1450"/>
                    <a:pt x="19714" y="14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1" name="Shape 979"/>
            <p:cNvSpPr/>
            <p:nvPr/>
          </p:nvSpPr>
          <p:spPr>
            <a:xfrm>
              <a:off x="486218" y="40518"/>
              <a:ext cx="1576138" cy="1216483"/>
            </a:xfrm>
            <a:custGeom>
              <a:avLst/>
              <a:gdLst/>
              <a:ahLst/>
              <a:cxnLst>
                <a:cxn ang="0">
                  <a:pos x="wd2" y="hd2"/>
                </a:cxn>
                <a:cxn ang="5400000">
                  <a:pos x="wd2" y="hd2"/>
                </a:cxn>
                <a:cxn ang="10800000">
                  <a:pos x="wd2" y="hd2"/>
                </a:cxn>
                <a:cxn ang="16200000">
                  <a:pos x="wd2" y="hd2"/>
                </a:cxn>
              </a:cxnLst>
              <a:rect l="0" t="0" r="r" b="b"/>
              <a:pathLst>
                <a:path w="21600" h="21600" extrusionOk="0">
                  <a:moveTo>
                    <a:pt x="892" y="16260"/>
                  </a:moveTo>
                  <a:lnTo>
                    <a:pt x="1329" y="16434"/>
                  </a:lnTo>
                  <a:lnTo>
                    <a:pt x="1985" y="16500"/>
                  </a:lnTo>
                  <a:lnTo>
                    <a:pt x="2692" y="16565"/>
                  </a:lnTo>
                  <a:lnTo>
                    <a:pt x="3297" y="16609"/>
                  </a:lnTo>
                  <a:lnTo>
                    <a:pt x="3852" y="16587"/>
                  </a:lnTo>
                  <a:lnTo>
                    <a:pt x="4407" y="16565"/>
                  </a:lnTo>
                  <a:lnTo>
                    <a:pt x="5316" y="16456"/>
                  </a:lnTo>
                  <a:lnTo>
                    <a:pt x="6207" y="16369"/>
                  </a:lnTo>
                  <a:lnTo>
                    <a:pt x="6695" y="16369"/>
                  </a:lnTo>
                  <a:lnTo>
                    <a:pt x="7082" y="16391"/>
                  </a:lnTo>
                  <a:lnTo>
                    <a:pt x="7183" y="16521"/>
                  </a:lnTo>
                  <a:lnTo>
                    <a:pt x="7217" y="16848"/>
                  </a:lnTo>
                  <a:lnTo>
                    <a:pt x="7351" y="17175"/>
                  </a:lnTo>
                  <a:lnTo>
                    <a:pt x="7402" y="17437"/>
                  </a:lnTo>
                  <a:lnTo>
                    <a:pt x="7318" y="17786"/>
                  </a:lnTo>
                  <a:lnTo>
                    <a:pt x="7217" y="18134"/>
                  </a:lnTo>
                  <a:lnTo>
                    <a:pt x="7116" y="18331"/>
                  </a:lnTo>
                  <a:lnTo>
                    <a:pt x="6897" y="18352"/>
                  </a:lnTo>
                  <a:lnTo>
                    <a:pt x="6594" y="18374"/>
                  </a:lnTo>
                  <a:lnTo>
                    <a:pt x="6359" y="18440"/>
                  </a:lnTo>
                  <a:lnTo>
                    <a:pt x="6308" y="18723"/>
                  </a:lnTo>
                  <a:lnTo>
                    <a:pt x="6292" y="19115"/>
                  </a:lnTo>
                  <a:lnTo>
                    <a:pt x="6460" y="19508"/>
                  </a:lnTo>
                  <a:lnTo>
                    <a:pt x="6678" y="19878"/>
                  </a:lnTo>
                  <a:lnTo>
                    <a:pt x="6914" y="20379"/>
                  </a:lnTo>
                  <a:lnTo>
                    <a:pt x="7166" y="20815"/>
                  </a:lnTo>
                  <a:lnTo>
                    <a:pt x="7385" y="21229"/>
                  </a:lnTo>
                  <a:lnTo>
                    <a:pt x="7570" y="21600"/>
                  </a:lnTo>
                  <a:lnTo>
                    <a:pt x="7738" y="21491"/>
                  </a:lnTo>
                  <a:lnTo>
                    <a:pt x="7991" y="21360"/>
                  </a:lnTo>
                  <a:lnTo>
                    <a:pt x="8209" y="21077"/>
                  </a:lnTo>
                  <a:lnTo>
                    <a:pt x="8378" y="20772"/>
                  </a:lnTo>
                  <a:lnTo>
                    <a:pt x="8479" y="20663"/>
                  </a:lnTo>
                  <a:lnTo>
                    <a:pt x="8596" y="20663"/>
                  </a:lnTo>
                  <a:lnTo>
                    <a:pt x="8764" y="20859"/>
                  </a:lnTo>
                  <a:lnTo>
                    <a:pt x="8899" y="21033"/>
                  </a:lnTo>
                  <a:lnTo>
                    <a:pt x="9118" y="21077"/>
                  </a:lnTo>
                  <a:lnTo>
                    <a:pt x="9555" y="21142"/>
                  </a:lnTo>
                  <a:lnTo>
                    <a:pt x="9875" y="20990"/>
                  </a:lnTo>
                  <a:lnTo>
                    <a:pt x="10228" y="20379"/>
                  </a:lnTo>
                  <a:lnTo>
                    <a:pt x="10649" y="20118"/>
                  </a:lnTo>
                  <a:lnTo>
                    <a:pt x="11204" y="20183"/>
                  </a:lnTo>
                  <a:lnTo>
                    <a:pt x="11624" y="20292"/>
                  </a:lnTo>
                  <a:lnTo>
                    <a:pt x="11860" y="20684"/>
                  </a:lnTo>
                  <a:lnTo>
                    <a:pt x="12280" y="20859"/>
                  </a:lnTo>
                  <a:lnTo>
                    <a:pt x="12701" y="20946"/>
                  </a:lnTo>
                  <a:lnTo>
                    <a:pt x="13206" y="20859"/>
                  </a:lnTo>
                  <a:lnTo>
                    <a:pt x="13710" y="20684"/>
                  </a:lnTo>
                  <a:lnTo>
                    <a:pt x="14080" y="20772"/>
                  </a:lnTo>
                  <a:lnTo>
                    <a:pt x="14249" y="20946"/>
                  </a:lnTo>
                  <a:lnTo>
                    <a:pt x="14316" y="20641"/>
                  </a:lnTo>
                  <a:lnTo>
                    <a:pt x="14400" y="20140"/>
                  </a:lnTo>
                  <a:lnTo>
                    <a:pt x="14568" y="19551"/>
                  </a:lnTo>
                  <a:lnTo>
                    <a:pt x="14703" y="18810"/>
                  </a:lnTo>
                  <a:lnTo>
                    <a:pt x="14905" y="18091"/>
                  </a:lnTo>
                  <a:lnTo>
                    <a:pt x="15207" y="17568"/>
                  </a:lnTo>
                  <a:lnTo>
                    <a:pt x="15477" y="17568"/>
                  </a:lnTo>
                  <a:lnTo>
                    <a:pt x="15746" y="17764"/>
                  </a:lnTo>
                  <a:lnTo>
                    <a:pt x="15948" y="17873"/>
                  </a:lnTo>
                  <a:lnTo>
                    <a:pt x="16183" y="17917"/>
                  </a:lnTo>
                  <a:lnTo>
                    <a:pt x="17125" y="17917"/>
                  </a:lnTo>
                  <a:lnTo>
                    <a:pt x="17949" y="17917"/>
                  </a:lnTo>
                  <a:lnTo>
                    <a:pt x="19733" y="14821"/>
                  </a:lnTo>
                  <a:lnTo>
                    <a:pt x="21533" y="11726"/>
                  </a:lnTo>
                  <a:lnTo>
                    <a:pt x="21550" y="11116"/>
                  </a:lnTo>
                  <a:lnTo>
                    <a:pt x="21566" y="10506"/>
                  </a:lnTo>
                  <a:lnTo>
                    <a:pt x="21566" y="6561"/>
                  </a:lnTo>
                  <a:lnTo>
                    <a:pt x="21566" y="2637"/>
                  </a:lnTo>
                  <a:lnTo>
                    <a:pt x="21600" y="2485"/>
                  </a:lnTo>
                  <a:lnTo>
                    <a:pt x="21381" y="2267"/>
                  </a:lnTo>
                  <a:lnTo>
                    <a:pt x="21045" y="2092"/>
                  </a:lnTo>
                  <a:lnTo>
                    <a:pt x="20607" y="1569"/>
                  </a:lnTo>
                  <a:lnTo>
                    <a:pt x="20355" y="1155"/>
                  </a:lnTo>
                  <a:lnTo>
                    <a:pt x="20187" y="1024"/>
                  </a:lnTo>
                  <a:lnTo>
                    <a:pt x="19918" y="763"/>
                  </a:lnTo>
                  <a:lnTo>
                    <a:pt x="19766" y="414"/>
                  </a:lnTo>
                  <a:lnTo>
                    <a:pt x="19682" y="65"/>
                  </a:lnTo>
                  <a:lnTo>
                    <a:pt x="19481" y="22"/>
                  </a:lnTo>
                  <a:lnTo>
                    <a:pt x="19009" y="65"/>
                  </a:lnTo>
                  <a:lnTo>
                    <a:pt x="18219" y="44"/>
                  </a:lnTo>
                  <a:lnTo>
                    <a:pt x="17495" y="44"/>
                  </a:lnTo>
                  <a:lnTo>
                    <a:pt x="16991" y="44"/>
                  </a:lnTo>
                  <a:lnTo>
                    <a:pt x="16688" y="109"/>
                  </a:lnTo>
                  <a:lnTo>
                    <a:pt x="16536" y="262"/>
                  </a:lnTo>
                  <a:lnTo>
                    <a:pt x="16351" y="240"/>
                  </a:lnTo>
                  <a:lnTo>
                    <a:pt x="16166" y="109"/>
                  </a:lnTo>
                  <a:lnTo>
                    <a:pt x="15964" y="0"/>
                  </a:lnTo>
                  <a:lnTo>
                    <a:pt x="15780" y="174"/>
                  </a:lnTo>
                  <a:lnTo>
                    <a:pt x="15577" y="589"/>
                  </a:lnTo>
                  <a:lnTo>
                    <a:pt x="15376" y="1024"/>
                  </a:lnTo>
                  <a:lnTo>
                    <a:pt x="15224" y="1526"/>
                  </a:lnTo>
                  <a:lnTo>
                    <a:pt x="15022" y="2202"/>
                  </a:lnTo>
                  <a:lnTo>
                    <a:pt x="14770" y="2725"/>
                  </a:lnTo>
                  <a:lnTo>
                    <a:pt x="14619" y="3073"/>
                  </a:lnTo>
                  <a:lnTo>
                    <a:pt x="14551" y="3487"/>
                  </a:lnTo>
                  <a:lnTo>
                    <a:pt x="14518" y="3880"/>
                  </a:lnTo>
                  <a:lnTo>
                    <a:pt x="14417" y="4316"/>
                  </a:lnTo>
                  <a:lnTo>
                    <a:pt x="14349" y="4010"/>
                  </a:lnTo>
                  <a:lnTo>
                    <a:pt x="14232" y="3771"/>
                  </a:lnTo>
                  <a:lnTo>
                    <a:pt x="14114" y="3400"/>
                  </a:lnTo>
                  <a:lnTo>
                    <a:pt x="14080" y="2899"/>
                  </a:lnTo>
                  <a:lnTo>
                    <a:pt x="13979" y="2572"/>
                  </a:lnTo>
                  <a:lnTo>
                    <a:pt x="13795" y="2354"/>
                  </a:lnTo>
                  <a:lnTo>
                    <a:pt x="13677" y="2005"/>
                  </a:lnTo>
                  <a:lnTo>
                    <a:pt x="13643" y="1548"/>
                  </a:lnTo>
                  <a:lnTo>
                    <a:pt x="13458" y="1199"/>
                  </a:lnTo>
                  <a:lnTo>
                    <a:pt x="13206" y="1046"/>
                  </a:lnTo>
                  <a:lnTo>
                    <a:pt x="13021" y="1090"/>
                  </a:lnTo>
                  <a:lnTo>
                    <a:pt x="12785" y="1003"/>
                  </a:lnTo>
                  <a:lnTo>
                    <a:pt x="12415" y="763"/>
                  </a:lnTo>
                  <a:lnTo>
                    <a:pt x="11961" y="567"/>
                  </a:lnTo>
                  <a:lnTo>
                    <a:pt x="11389" y="567"/>
                  </a:lnTo>
                  <a:lnTo>
                    <a:pt x="11372" y="806"/>
                  </a:lnTo>
                  <a:lnTo>
                    <a:pt x="11355" y="1112"/>
                  </a:lnTo>
                  <a:lnTo>
                    <a:pt x="11322" y="1417"/>
                  </a:lnTo>
                  <a:lnTo>
                    <a:pt x="11288" y="1635"/>
                  </a:lnTo>
                  <a:lnTo>
                    <a:pt x="11204" y="1874"/>
                  </a:lnTo>
                  <a:lnTo>
                    <a:pt x="11119" y="2092"/>
                  </a:lnTo>
                  <a:lnTo>
                    <a:pt x="11086" y="2289"/>
                  </a:lnTo>
                  <a:lnTo>
                    <a:pt x="11103" y="2550"/>
                  </a:lnTo>
                  <a:lnTo>
                    <a:pt x="11187" y="2877"/>
                  </a:lnTo>
                  <a:lnTo>
                    <a:pt x="11221" y="3182"/>
                  </a:lnTo>
                  <a:lnTo>
                    <a:pt x="11187" y="3684"/>
                  </a:lnTo>
                  <a:lnTo>
                    <a:pt x="11204" y="4207"/>
                  </a:lnTo>
                  <a:lnTo>
                    <a:pt x="11338" y="4512"/>
                  </a:lnTo>
                  <a:lnTo>
                    <a:pt x="11490" y="4795"/>
                  </a:lnTo>
                  <a:lnTo>
                    <a:pt x="11658" y="4904"/>
                  </a:lnTo>
                  <a:lnTo>
                    <a:pt x="11826" y="4926"/>
                  </a:lnTo>
                  <a:lnTo>
                    <a:pt x="12028" y="4926"/>
                  </a:lnTo>
                  <a:lnTo>
                    <a:pt x="12163" y="5013"/>
                  </a:lnTo>
                  <a:lnTo>
                    <a:pt x="12213" y="5253"/>
                  </a:lnTo>
                  <a:lnTo>
                    <a:pt x="12213" y="5514"/>
                  </a:lnTo>
                  <a:lnTo>
                    <a:pt x="12129" y="5776"/>
                  </a:lnTo>
                  <a:lnTo>
                    <a:pt x="12095" y="6059"/>
                  </a:lnTo>
                  <a:lnTo>
                    <a:pt x="12129" y="6190"/>
                  </a:lnTo>
                  <a:lnTo>
                    <a:pt x="12213" y="6343"/>
                  </a:lnTo>
                  <a:lnTo>
                    <a:pt x="12381" y="6452"/>
                  </a:lnTo>
                  <a:lnTo>
                    <a:pt x="12499" y="6604"/>
                  </a:lnTo>
                  <a:lnTo>
                    <a:pt x="12516" y="6844"/>
                  </a:lnTo>
                  <a:lnTo>
                    <a:pt x="12566" y="7018"/>
                  </a:lnTo>
                  <a:lnTo>
                    <a:pt x="12718" y="7214"/>
                  </a:lnTo>
                  <a:lnTo>
                    <a:pt x="12903" y="7367"/>
                  </a:lnTo>
                  <a:lnTo>
                    <a:pt x="13155" y="7302"/>
                  </a:lnTo>
                  <a:lnTo>
                    <a:pt x="13408" y="7236"/>
                  </a:lnTo>
                  <a:lnTo>
                    <a:pt x="13576" y="7236"/>
                  </a:lnTo>
                  <a:lnTo>
                    <a:pt x="13761" y="7324"/>
                  </a:lnTo>
                  <a:lnTo>
                    <a:pt x="13912" y="7498"/>
                  </a:lnTo>
                  <a:lnTo>
                    <a:pt x="14030" y="7651"/>
                  </a:lnTo>
                  <a:lnTo>
                    <a:pt x="14181" y="7738"/>
                  </a:lnTo>
                  <a:lnTo>
                    <a:pt x="14366" y="7651"/>
                  </a:lnTo>
                  <a:lnTo>
                    <a:pt x="14551" y="7498"/>
                  </a:lnTo>
                  <a:lnTo>
                    <a:pt x="14787" y="7454"/>
                  </a:lnTo>
                  <a:lnTo>
                    <a:pt x="15006" y="7411"/>
                  </a:lnTo>
                  <a:lnTo>
                    <a:pt x="15107" y="7651"/>
                  </a:lnTo>
                  <a:lnTo>
                    <a:pt x="15123" y="8413"/>
                  </a:lnTo>
                  <a:lnTo>
                    <a:pt x="15157" y="9176"/>
                  </a:lnTo>
                  <a:lnTo>
                    <a:pt x="15207" y="9939"/>
                  </a:lnTo>
                  <a:lnTo>
                    <a:pt x="15224" y="10702"/>
                  </a:lnTo>
                  <a:lnTo>
                    <a:pt x="15107" y="11225"/>
                  </a:lnTo>
                  <a:lnTo>
                    <a:pt x="14871" y="11661"/>
                  </a:lnTo>
                  <a:lnTo>
                    <a:pt x="14736" y="11814"/>
                  </a:lnTo>
                  <a:lnTo>
                    <a:pt x="14434" y="11923"/>
                  </a:lnTo>
                  <a:lnTo>
                    <a:pt x="14114" y="12097"/>
                  </a:lnTo>
                  <a:lnTo>
                    <a:pt x="13912" y="12337"/>
                  </a:lnTo>
                  <a:lnTo>
                    <a:pt x="13643" y="12642"/>
                  </a:lnTo>
                  <a:lnTo>
                    <a:pt x="13408" y="12642"/>
                  </a:lnTo>
                  <a:lnTo>
                    <a:pt x="13256" y="12315"/>
                  </a:lnTo>
                  <a:lnTo>
                    <a:pt x="13038" y="12206"/>
                  </a:lnTo>
                  <a:lnTo>
                    <a:pt x="12819" y="12315"/>
                  </a:lnTo>
                  <a:lnTo>
                    <a:pt x="12734" y="12533"/>
                  </a:lnTo>
                  <a:lnTo>
                    <a:pt x="12667" y="12707"/>
                  </a:lnTo>
                  <a:lnTo>
                    <a:pt x="12499" y="12751"/>
                  </a:lnTo>
                  <a:lnTo>
                    <a:pt x="12230" y="12576"/>
                  </a:lnTo>
                  <a:lnTo>
                    <a:pt x="11961" y="12358"/>
                  </a:lnTo>
                  <a:lnTo>
                    <a:pt x="11742" y="12271"/>
                  </a:lnTo>
                  <a:lnTo>
                    <a:pt x="11456" y="12293"/>
                  </a:lnTo>
                  <a:lnTo>
                    <a:pt x="11153" y="12271"/>
                  </a:lnTo>
                  <a:lnTo>
                    <a:pt x="10951" y="12184"/>
                  </a:lnTo>
                  <a:lnTo>
                    <a:pt x="10632" y="12097"/>
                  </a:lnTo>
                  <a:lnTo>
                    <a:pt x="10312" y="11923"/>
                  </a:lnTo>
                  <a:lnTo>
                    <a:pt x="10060" y="11596"/>
                  </a:lnTo>
                  <a:lnTo>
                    <a:pt x="9875" y="11247"/>
                  </a:lnTo>
                  <a:lnTo>
                    <a:pt x="9808" y="10942"/>
                  </a:lnTo>
                  <a:lnTo>
                    <a:pt x="9757" y="10615"/>
                  </a:lnTo>
                  <a:lnTo>
                    <a:pt x="9639" y="10331"/>
                  </a:lnTo>
                  <a:lnTo>
                    <a:pt x="9437" y="10135"/>
                  </a:lnTo>
                  <a:lnTo>
                    <a:pt x="9101" y="9830"/>
                  </a:lnTo>
                  <a:lnTo>
                    <a:pt x="8865" y="9351"/>
                  </a:lnTo>
                  <a:lnTo>
                    <a:pt x="8798" y="8544"/>
                  </a:lnTo>
                  <a:lnTo>
                    <a:pt x="8714" y="7825"/>
                  </a:lnTo>
                  <a:lnTo>
                    <a:pt x="8512" y="7585"/>
                  </a:lnTo>
                  <a:lnTo>
                    <a:pt x="8193" y="7367"/>
                  </a:lnTo>
                  <a:lnTo>
                    <a:pt x="7856" y="7084"/>
                  </a:lnTo>
                  <a:lnTo>
                    <a:pt x="7553" y="7127"/>
                  </a:lnTo>
                  <a:lnTo>
                    <a:pt x="7402" y="7651"/>
                  </a:lnTo>
                  <a:lnTo>
                    <a:pt x="7469" y="8130"/>
                  </a:lnTo>
                  <a:lnTo>
                    <a:pt x="7604" y="8566"/>
                  </a:lnTo>
                  <a:lnTo>
                    <a:pt x="7637" y="9067"/>
                  </a:lnTo>
                  <a:lnTo>
                    <a:pt x="7654" y="9634"/>
                  </a:lnTo>
                  <a:lnTo>
                    <a:pt x="7604" y="10288"/>
                  </a:lnTo>
                  <a:lnTo>
                    <a:pt x="7419" y="10854"/>
                  </a:lnTo>
                  <a:lnTo>
                    <a:pt x="7116" y="11203"/>
                  </a:lnTo>
                  <a:lnTo>
                    <a:pt x="6712" y="11181"/>
                  </a:lnTo>
                  <a:lnTo>
                    <a:pt x="6359" y="10920"/>
                  </a:lnTo>
                  <a:lnTo>
                    <a:pt x="5821" y="10375"/>
                  </a:lnTo>
                  <a:lnTo>
                    <a:pt x="5316" y="9721"/>
                  </a:lnTo>
                  <a:lnTo>
                    <a:pt x="5030" y="9307"/>
                  </a:lnTo>
                  <a:lnTo>
                    <a:pt x="4626" y="9154"/>
                  </a:lnTo>
                  <a:lnTo>
                    <a:pt x="4273" y="9256"/>
                  </a:lnTo>
                  <a:lnTo>
                    <a:pt x="4172" y="10004"/>
                  </a:lnTo>
                  <a:lnTo>
                    <a:pt x="4122" y="10331"/>
                  </a:lnTo>
                  <a:lnTo>
                    <a:pt x="3381" y="10898"/>
                  </a:lnTo>
                  <a:lnTo>
                    <a:pt x="2422" y="11552"/>
                  </a:lnTo>
                  <a:lnTo>
                    <a:pt x="1766" y="11923"/>
                  </a:lnTo>
                  <a:lnTo>
                    <a:pt x="1009" y="12489"/>
                  </a:lnTo>
                  <a:lnTo>
                    <a:pt x="538" y="13034"/>
                  </a:lnTo>
                  <a:lnTo>
                    <a:pt x="370" y="13470"/>
                  </a:lnTo>
                  <a:lnTo>
                    <a:pt x="286" y="13710"/>
                  </a:lnTo>
                  <a:lnTo>
                    <a:pt x="101" y="13993"/>
                  </a:lnTo>
                  <a:lnTo>
                    <a:pt x="0" y="14516"/>
                  </a:lnTo>
                  <a:lnTo>
                    <a:pt x="118" y="14930"/>
                  </a:lnTo>
                  <a:lnTo>
                    <a:pt x="353" y="15105"/>
                  </a:lnTo>
                  <a:lnTo>
                    <a:pt x="505" y="15432"/>
                  </a:lnTo>
                  <a:lnTo>
                    <a:pt x="639" y="15802"/>
                  </a:lnTo>
                  <a:lnTo>
                    <a:pt x="747" y="16042"/>
                  </a:lnTo>
                  <a:lnTo>
                    <a:pt x="824" y="16151"/>
                  </a:lnTo>
                  <a:cubicBezTo>
                    <a:pt x="824" y="16151"/>
                    <a:pt x="892" y="16260"/>
                    <a:pt x="892" y="1626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2" name="Shape 980"/>
            <p:cNvSpPr/>
            <p:nvPr/>
          </p:nvSpPr>
          <p:spPr>
            <a:xfrm>
              <a:off x="2684333" y="1519434"/>
              <a:ext cx="994301" cy="908362"/>
            </a:xfrm>
            <a:custGeom>
              <a:avLst/>
              <a:gdLst/>
              <a:ahLst/>
              <a:cxnLst>
                <a:cxn ang="0">
                  <a:pos x="wd2" y="hd2"/>
                </a:cxn>
                <a:cxn ang="5400000">
                  <a:pos x="wd2" y="hd2"/>
                </a:cxn>
                <a:cxn ang="10800000">
                  <a:pos x="wd2" y="hd2"/>
                </a:cxn>
                <a:cxn ang="16200000">
                  <a:pos x="wd2" y="hd2"/>
                </a:cxn>
              </a:cxnLst>
              <a:rect l="0" t="0" r="r" b="b"/>
              <a:pathLst>
                <a:path w="21600" h="21600" extrusionOk="0">
                  <a:moveTo>
                    <a:pt x="20986" y="5925"/>
                  </a:moveTo>
                  <a:lnTo>
                    <a:pt x="20693" y="5429"/>
                  </a:lnTo>
                  <a:lnTo>
                    <a:pt x="20453" y="4729"/>
                  </a:lnTo>
                  <a:lnTo>
                    <a:pt x="20213" y="3590"/>
                  </a:lnTo>
                  <a:lnTo>
                    <a:pt x="19946" y="2452"/>
                  </a:lnTo>
                  <a:lnTo>
                    <a:pt x="20027" y="1635"/>
                  </a:lnTo>
                  <a:lnTo>
                    <a:pt x="20160" y="1168"/>
                  </a:lnTo>
                  <a:lnTo>
                    <a:pt x="19973" y="1226"/>
                  </a:lnTo>
                  <a:lnTo>
                    <a:pt x="19813" y="1343"/>
                  </a:lnTo>
                  <a:lnTo>
                    <a:pt x="19573" y="1168"/>
                  </a:lnTo>
                  <a:lnTo>
                    <a:pt x="19280" y="934"/>
                  </a:lnTo>
                  <a:lnTo>
                    <a:pt x="18773" y="1109"/>
                  </a:lnTo>
                  <a:lnTo>
                    <a:pt x="18373" y="1430"/>
                  </a:lnTo>
                  <a:lnTo>
                    <a:pt x="18027" y="2073"/>
                  </a:lnTo>
                  <a:lnTo>
                    <a:pt x="17520" y="2569"/>
                  </a:lnTo>
                  <a:lnTo>
                    <a:pt x="17093" y="2335"/>
                  </a:lnTo>
                  <a:lnTo>
                    <a:pt x="16800" y="1868"/>
                  </a:lnTo>
                  <a:lnTo>
                    <a:pt x="16347" y="1693"/>
                  </a:lnTo>
                  <a:lnTo>
                    <a:pt x="15813" y="1897"/>
                  </a:lnTo>
                  <a:lnTo>
                    <a:pt x="15440" y="1868"/>
                  </a:lnTo>
                  <a:lnTo>
                    <a:pt x="15093" y="1605"/>
                  </a:lnTo>
                  <a:lnTo>
                    <a:pt x="14693" y="1460"/>
                  </a:lnTo>
                  <a:lnTo>
                    <a:pt x="14240" y="1576"/>
                  </a:lnTo>
                  <a:lnTo>
                    <a:pt x="13893" y="1693"/>
                  </a:lnTo>
                  <a:lnTo>
                    <a:pt x="13466" y="1635"/>
                  </a:lnTo>
                  <a:lnTo>
                    <a:pt x="12960" y="1460"/>
                  </a:lnTo>
                  <a:lnTo>
                    <a:pt x="12427" y="1226"/>
                  </a:lnTo>
                  <a:lnTo>
                    <a:pt x="11706" y="1051"/>
                  </a:lnTo>
                  <a:lnTo>
                    <a:pt x="10880" y="671"/>
                  </a:lnTo>
                  <a:lnTo>
                    <a:pt x="9867" y="292"/>
                  </a:lnTo>
                  <a:lnTo>
                    <a:pt x="8906" y="88"/>
                  </a:lnTo>
                  <a:lnTo>
                    <a:pt x="7920" y="29"/>
                  </a:lnTo>
                  <a:lnTo>
                    <a:pt x="7066" y="0"/>
                  </a:lnTo>
                  <a:lnTo>
                    <a:pt x="6453" y="117"/>
                  </a:lnTo>
                  <a:lnTo>
                    <a:pt x="6026" y="204"/>
                  </a:lnTo>
                  <a:lnTo>
                    <a:pt x="5653" y="380"/>
                  </a:lnTo>
                  <a:lnTo>
                    <a:pt x="5173" y="701"/>
                  </a:lnTo>
                  <a:lnTo>
                    <a:pt x="4880" y="1080"/>
                  </a:lnTo>
                  <a:lnTo>
                    <a:pt x="4720" y="1781"/>
                  </a:lnTo>
                  <a:lnTo>
                    <a:pt x="4747" y="2656"/>
                  </a:lnTo>
                  <a:lnTo>
                    <a:pt x="4800" y="3386"/>
                  </a:lnTo>
                  <a:lnTo>
                    <a:pt x="4693" y="3999"/>
                  </a:lnTo>
                  <a:lnTo>
                    <a:pt x="4613" y="4320"/>
                  </a:lnTo>
                  <a:lnTo>
                    <a:pt x="4240" y="4875"/>
                  </a:lnTo>
                  <a:lnTo>
                    <a:pt x="3760" y="5517"/>
                  </a:lnTo>
                  <a:lnTo>
                    <a:pt x="3546" y="5721"/>
                  </a:lnTo>
                  <a:lnTo>
                    <a:pt x="3387" y="6159"/>
                  </a:lnTo>
                  <a:lnTo>
                    <a:pt x="3360" y="7064"/>
                  </a:lnTo>
                  <a:lnTo>
                    <a:pt x="3333" y="8056"/>
                  </a:lnTo>
                  <a:lnTo>
                    <a:pt x="3173" y="9107"/>
                  </a:lnTo>
                  <a:lnTo>
                    <a:pt x="2800" y="10187"/>
                  </a:lnTo>
                  <a:lnTo>
                    <a:pt x="2400" y="11150"/>
                  </a:lnTo>
                  <a:lnTo>
                    <a:pt x="1867" y="11880"/>
                  </a:lnTo>
                  <a:lnTo>
                    <a:pt x="1146" y="12376"/>
                  </a:lnTo>
                  <a:lnTo>
                    <a:pt x="693" y="12931"/>
                  </a:lnTo>
                  <a:lnTo>
                    <a:pt x="480" y="13631"/>
                  </a:lnTo>
                  <a:lnTo>
                    <a:pt x="373" y="14303"/>
                  </a:lnTo>
                  <a:lnTo>
                    <a:pt x="346" y="14974"/>
                  </a:lnTo>
                  <a:lnTo>
                    <a:pt x="213" y="15558"/>
                  </a:lnTo>
                  <a:lnTo>
                    <a:pt x="54" y="16084"/>
                  </a:lnTo>
                  <a:lnTo>
                    <a:pt x="54" y="16580"/>
                  </a:lnTo>
                  <a:lnTo>
                    <a:pt x="293" y="17046"/>
                  </a:lnTo>
                  <a:lnTo>
                    <a:pt x="320" y="17631"/>
                  </a:lnTo>
                  <a:lnTo>
                    <a:pt x="133" y="18185"/>
                  </a:lnTo>
                  <a:lnTo>
                    <a:pt x="54" y="18594"/>
                  </a:lnTo>
                  <a:lnTo>
                    <a:pt x="0" y="19002"/>
                  </a:lnTo>
                  <a:lnTo>
                    <a:pt x="54" y="19557"/>
                  </a:lnTo>
                  <a:lnTo>
                    <a:pt x="507" y="19469"/>
                  </a:lnTo>
                  <a:lnTo>
                    <a:pt x="1227" y="19353"/>
                  </a:lnTo>
                  <a:lnTo>
                    <a:pt x="1787" y="19469"/>
                  </a:lnTo>
                  <a:lnTo>
                    <a:pt x="2080" y="19615"/>
                  </a:lnTo>
                  <a:lnTo>
                    <a:pt x="2346" y="19469"/>
                  </a:lnTo>
                  <a:lnTo>
                    <a:pt x="2800" y="19090"/>
                  </a:lnTo>
                  <a:lnTo>
                    <a:pt x="3306" y="18827"/>
                  </a:lnTo>
                  <a:lnTo>
                    <a:pt x="3866" y="18798"/>
                  </a:lnTo>
                  <a:lnTo>
                    <a:pt x="4506" y="18740"/>
                  </a:lnTo>
                  <a:lnTo>
                    <a:pt x="5093" y="18506"/>
                  </a:lnTo>
                  <a:lnTo>
                    <a:pt x="5840" y="18652"/>
                  </a:lnTo>
                  <a:lnTo>
                    <a:pt x="6720" y="19031"/>
                  </a:lnTo>
                  <a:lnTo>
                    <a:pt x="7307" y="19528"/>
                  </a:lnTo>
                  <a:lnTo>
                    <a:pt x="7707" y="20199"/>
                  </a:lnTo>
                  <a:lnTo>
                    <a:pt x="8267" y="21017"/>
                  </a:lnTo>
                  <a:lnTo>
                    <a:pt x="8667" y="21600"/>
                  </a:lnTo>
                  <a:lnTo>
                    <a:pt x="8933" y="20987"/>
                  </a:lnTo>
                  <a:lnTo>
                    <a:pt x="9519" y="20462"/>
                  </a:lnTo>
                  <a:lnTo>
                    <a:pt x="9946" y="19849"/>
                  </a:lnTo>
                  <a:lnTo>
                    <a:pt x="10080" y="19469"/>
                  </a:lnTo>
                  <a:lnTo>
                    <a:pt x="10480" y="19031"/>
                  </a:lnTo>
                  <a:lnTo>
                    <a:pt x="11413" y="18214"/>
                  </a:lnTo>
                  <a:lnTo>
                    <a:pt x="11893" y="17601"/>
                  </a:lnTo>
                  <a:lnTo>
                    <a:pt x="11920" y="17017"/>
                  </a:lnTo>
                  <a:lnTo>
                    <a:pt x="12346" y="16551"/>
                  </a:lnTo>
                  <a:lnTo>
                    <a:pt x="12987" y="16433"/>
                  </a:lnTo>
                  <a:lnTo>
                    <a:pt x="13306" y="16084"/>
                  </a:lnTo>
                  <a:lnTo>
                    <a:pt x="13600" y="15558"/>
                  </a:lnTo>
                  <a:lnTo>
                    <a:pt x="14293" y="14857"/>
                  </a:lnTo>
                  <a:lnTo>
                    <a:pt x="14933" y="13953"/>
                  </a:lnTo>
                  <a:lnTo>
                    <a:pt x="15360" y="13223"/>
                  </a:lnTo>
                  <a:lnTo>
                    <a:pt x="15893" y="12755"/>
                  </a:lnTo>
                  <a:lnTo>
                    <a:pt x="16373" y="12318"/>
                  </a:lnTo>
                  <a:lnTo>
                    <a:pt x="16826" y="11880"/>
                  </a:lnTo>
                  <a:lnTo>
                    <a:pt x="17200" y="11442"/>
                  </a:lnTo>
                  <a:lnTo>
                    <a:pt x="17466" y="10858"/>
                  </a:lnTo>
                  <a:lnTo>
                    <a:pt x="17973" y="10100"/>
                  </a:lnTo>
                  <a:lnTo>
                    <a:pt x="18666" y="9516"/>
                  </a:lnTo>
                  <a:lnTo>
                    <a:pt x="19093" y="9049"/>
                  </a:lnTo>
                  <a:lnTo>
                    <a:pt x="19467" y="8728"/>
                  </a:lnTo>
                  <a:lnTo>
                    <a:pt x="19760" y="8406"/>
                  </a:lnTo>
                  <a:lnTo>
                    <a:pt x="19946" y="7998"/>
                  </a:lnTo>
                  <a:lnTo>
                    <a:pt x="20186" y="7852"/>
                  </a:lnTo>
                  <a:lnTo>
                    <a:pt x="20346" y="7998"/>
                  </a:lnTo>
                  <a:lnTo>
                    <a:pt x="20587" y="8202"/>
                  </a:lnTo>
                  <a:lnTo>
                    <a:pt x="20906" y="8085"/>
                  </a:lnTo>
                  <a:lnTo>
                    <a:pt x="20879" y="7736"/>
                  </a:lnTo>
                  <a:lnTo>
                    <a:pt x="20640" y="7414"/>
                  </a:lnTo>
                  <a:lnTo>
                    <a:pt x="20693" y="7122"/>
                  </a:lnTo>
                  <a:lnTo>
                    <a:pt x="21013" y="6830"/>
                  </a:lnTo>
                  <a:lnTo>
                    <a:pt x="21600" y="6509"/>
                  </a:lnTo>
                  <a:lnTo>
                    <a:pt x="21333" y="6276"/>
                  </a:lnTo>
                  <a:cubicBezTo>
                    <a:pt x="21333" y="6276"/>
                    <a:pt x="20986" y="5925"/>
                    <a:pt x="20986" y="59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3" name="Shape 981"/>
            <p:cNvSpPr/>
            <p:nvPr/>
          </p:nvSpPr>
          <p:spPr>
            <a:xfrm>
              <a:off x="1803061" y="3140163"/>
              <a:ext cx="1446025" cy="2095376"/>
            </a:xfrm>
            <a:custGeom>
              <a:avLst/>
              <a:gdLst/>
              <a:ahLst/>
              <a:cxnLst>
                <a:cxn ang="0">
                  <a:pos x="wd2" y="hd2"/>
                </a:cxn>
                <a:cxn ang="5400000">
                  <a:pos x="wd2" y="hd2"/>
                </a:cxn>
                <a:cxn ang="10800000">
                  <a:pos x="wd2" y="hd2"/>
                </a:cxn>
                <a:cxn ang="16200000">
                  <a:pos x="wd2" y="hd2"/>
                </a:cxn>
              </a:cxnLst>
              <a:rect l="0" t="0" r="r" b="b"/>
              <a:pathLst>
                <a:path w="21600" h="21600" extrusionOk="0">
                  <a:moveTo>
                    <a:pt x="15897" y="2303"/>
                  </a:moveTo>
                  <a:lnTo>
                    <a:pt x="15622" y="2138"/>
                  </a:lnTo>
                  <a:lnTo>
                    <a:pt x="15237" y="1936"/>
                  </a:lnTo>
                  <a:lnTo>
                    <a:pt x="14779" y="1784"/>
                  </a:lnTo>
                  <a:lnTo>
                    <a:pt x="14339" y="1619"/>
                  </a:lnTo>
                  <a:lnTo>
                    <a:pt x="14009" y="1531"/>
                  </a:lnTo>
                  <a:lnTo>
                    <a:pt x="13825" y="1417"/>
                  </a:lnTo>
                  <a:lnTo>
                    <a:pt x="13697" y="1316"/>
                  </a:lnTo>
                  <a:lnTo>
                    <a:pt x="13422" y="1291"/>
                  </a:lnTo>
                  <a:lnTo>
                    <a:pt x="13165" y="1227"/>
                  </a:lnTo>
                  <a:lnTo>
                    <a:pt x="12908" y="1113"/>
                  </a:lnTo>
                  <a:lnTo>
                    <a:pt x="12615" y="1139"/>
                  </a:lnTo>
                  <a:lnTo>
                    <a:pt x="12414" y="1177"/>
                  </a:lnTo>
                  <a:lnTo>
                    <a:pt x="12029" y="1012"/>
                  </a:lnTo>
                  <a:lnTo>
                    <a:pt x="11625" y="797"/>
                  </a:lnTo>
                  <a:lnTo>
                    <a:pt x="11387" y="595"/>
                  </a:lnTo>
                  <a:lnTo>
                    <a:pt x="11075" y="380"/>
                  </a:lnTo>
                  <a:lnTo>
                    <a:pt x="10635" y="126"/>
                  </a:lnTo>
                  <a:lnTo>
                    <a:pt x="10397" y="0"/>
                  </a:lnTo>
                  <a:lnTo>
                    <a:pt x="10231" y="164"/>
                  </a:lnTo>
                  <a:lnTo>
                    <a:pt x="9975" y="519"/>
                  </a:lnTo>
                  <a:lnTo>
                    <a:pt x="9865" y="873"/>
                  </a:lnTo>
                  <a:lnTo>
                    <a:pt x="9626" y="1000"/>
                  </a:lnTo>
                  <a:lnTo>
                    <a:pt x="9369" y="898"/>
                  </a:lnTo>
                  <a:lnTo>
                    <a:pt x="9058" y="759"/>
                  </a:lnTo>
                  <a:lnTo>
                    <a:pt x="8691" y="645"/>
                  </a:lnTo>
                  <a:lnTo>
                    <a:pt x="8380" y="721"/>
                  </a:lnTo>
                  <a:lnTo>
                    <a:pt x="8105" y="1000"/>
                  </a:lnTo>
                  <a:lnTo>
                    <a:pt x="7830" y="1303"/>
                  </a:lnTo>
                  <a:lnTo>
                    <a:pt x="7279" y="1721"/>
                  </a:lnTo>
                  <a:lnTo>
                    <a:pt x="6692" y="2176"/>
                  </a:lnTo>
                  <a:lnTo>
                    <a:pt x="6051" y="2632"/>
                  </a:lnTo>
                  <a:lnTo>
                    <a:pt x="5647" y="2935"/>
                  </a:lnTo>
                  <a:lnTo>
                    <a:pt x="5244" y="2961"/>
                  </a:lnTo>
                  <a:lnTo>
                    <a:pt x="4529" y="2974"/>
                  </a:lnTo>
                  <a:lnTo>
                    <a:pt x="2090" y="2974"/>
                  </a:lnTo>
                  <a:lnTo>
                    <a:pt x="0" y="2974"/>
                  </a:lnTo>
                  <a:lnTo>
                    <a:pt x="18" y="4720"/>
                  </a:lnTo>
                  <a:lnTo>
                    <a:pt x="110" y="16564"/>
                  </a:lnTo>
                  <a:lnTo>
                    <a:pt x="128" y="18626"/>
                  </a:lnTo>
                  <a:lnTo>
                    <a:pt x="147" y="20676"/>
                  </a:lnTo>
                  <a:lnTo>
                    <a:pt x="312" y="20676"/>
                  </a:lnTo>
                  <a:lnTo>
                    <a:pt x="641" y="20714"/>
                  </a:lnTo>
                  <a:lnTo>
                    <a:pt x="1008" y="20828"/>
                  </a:lnTo>
                  <a:lnTo>
                    <a:pt x="1265" y="20980"/>
                  </a:lnTo>
                  <a:lnTo>
                    <a:pt x="1595" y="21258"/>
                  </a:lnTo>
                  <a:lnTo>
                    <a:pt x="1889" y="21486"/>
                  </a:lnTo>
                  <a:lnTo>
                    <a:pt x="1962" y="21575"/>
                  </a:lnTo>
                  <a:lnTo>
                    <a:pt x="1980" y="21600"/>
                  </a:lnTo>
                  <a:lnTo>
                    <a:pt x="2219" y="21537"/>
                  </a:lnTo>
                  <a:lnTo>
                    <a:pt x="2604" y="21398"/>
                  </a:lnTo>
                  <a:lnTo>
                    <a:pt x="2952" y="21271"/>
                  </a:lnTo>
                  <a:lnTo>
                    <a:pt x="3172" y="21119"/>
                  </a:lnTo>
                  <a:lnTo>
                    <a:pt x="3374" y="20929"/>
                  </a:lnTo>
                  <a:lnTo>
                    <a:pt x="3447" y="20778"/>
                  </a:lnTo>
                  <a:lnTo>
                    <a:pt x="3520" y="20562"/>
                  </a:lnTo>
                  <a:lnTo>
                    <a:pt x="3374" y="20309"/>
                  </a:lnTo>
                  <a:lnTo>
                    <a:pt x="3099" y="20107"/>
                  </a:lnTo>
                  <a:lnTo>
                    <a:pt x="2842" y="19904"/>
                  </a:lnTo>
                  <a:lnTo>
                    <a:pt x="2714" y="19702"/>
                  </a:lnTo>
                  <a:lnTo>
                    <a:pt x="2732" y="19512"/>
                  </a:lnTo>
                  <a:lnTo>
                    <a:pt x="2842" y="19411"/>
                  </a:lnTo>
                  <a:lnTo>
                    <a:pt x="3062" y="19335"/>
                  </a:lnTo>
                  <a:lnTo>
                    <a:pt x="3209" y="19183"/>
                  </a:lnTo>
                  <a:lnTo>
                    <a:pt x="3190" y="19031"/>
                  </a:lnTo>
                  <a:lnTo>
                    <a:pt x="3117" y="18943"/>
                  </a:lnTo>
                  <a:lnTo>
                    <a:pt x="3099" y="18829"/>
                  </a:lnTo>
                  <a:lnTo>
                    <a:pt x="3190" y="18690"/>
                  </a:lnTo>
                  <a:lnTo>
                    <a:pt x="3264" y="18500"/>
                  </a:lnTo>
                  <a:lnTo>
                    <a:pt x="3410" y="18348"/>
                  </a:lnTo>
                  <a:lnTo>
                    <a:pt x="3649" y="18373"/>
                  </a:lnTo>
                  <a:lnTo>
                    <a:pt x="3850" y="18171"/>
                  </a:lnTo>
                  <a:lnTo>
                    <a:pt x="3997" y="17804"/>
                  </a:lnTo>
                  <a:lnTo>
                    <a:pt x="4071" y="17589"/>
                  </a:lnTo>
                  <a:lnTo>
                    <a:pt x="4071" y="17386"/>
                  </a:lnTo>
                  <a:lnTo>
                    <a:pt x="3997" y="17234"/>
                  </a:lnTo>
                  <a:lnTo>
                    <a:pt x="3850" y="17158"/>
                  </a:lnTo>
                  <a:lnTo>
                    <a:pt x="3685" y="17083"/>
                  </a:lnTo>
                  <a:lnTo>
                    <a:pt x="3484" y="16880"/>
                  </a:lnTo>
                  <a:lnTo>
                    <a:pt x="3300" y="16589"/>
                  </a:lnTo>
                  <a:lnTo>
                    <a:pt x="3190" y="16361"/>
                  </a:lnTo>
                  <a:lnTo>
                    <a:pt x="3227" y="16159"/>
                  </a:lnTo>
                  <a:lnTo>
                    <a:pt x="3355" y="15994"/>
                  </a:lnTo>
                  <a:lnTo>
                    <a:pt x="3337" y="15830"/>
                  </a:lnTo>
                  <a:lnTo>
                    <a:pt x="3172" y="15615"/>
                  </a:lnTo>
                  <a:lnTo>
                    <a:pt x="3209" y="15450"/>
                  </a:lnTo>
                  <a:lnTo>
                    <a:pt x="3594" y="15425"/>
                  </a:lnTo>
                  <a:lnTo>
                    <a:pt x="3961" y="15564"/>
                  </a:lnTo>
                  <a:lnTo>
                    <a:pt x="4272" y="15843"/>
                  </a:lnTo>
                  <a:lnTo>
                    <a:pt x="4694" y="16007"/>
                  </a:lnTo>
                  <a:lnTo>
                    <a:pt x="5501" y="16007"/>
                  </a:lnTo>
                  <a:lnTo>
                    <a:pt x="6381" y="15969"/>
                  </a:lnTo>
                  <a:lnTo>
                    <a:pt x="7188" y="15944"/>
                  </a:lnTo>
                  <a:lnTo>
                    <a:pt x="8086" y="15880"/>
                  </a:lnTo>
                  <a:lnTo>
                    <a:pt x="9443" y="15779"/>
                  </a:lnTo>
                  <a:lnTo>
                    <a:pt x="11148" y="15615"/>
                  </a:lnTo>
                  <a:lnTo>
                    <a:pt x="12542" y="15412"/>
                  </a:lnTo>
                  <a:lnTo>
                    <a:pt x="13514" y="15248"/>
                  </a:lnTo>
                  <a:lnTo>
                    <a:pt x="14302" y="15109"/>
                  </a:lnTo>
                  <a:lnTo>
                    <a:pt x="14999" y="14957"/>
                  </a:lnTo>
                  <a:lnTo>
                    <a:pt x="15934" y="14741"/>
                  </a:lnTo>
                  <a:lnTo>
                    <a:pt x="16851" y="14488"/>
                  </a:lnTo>
                  <a:lnTo>
                    <a:pt x="17548" y="14197"/>
                  </a:lnTo>
                  <a:lnTo>
                    <a:pt x="18226" y="13894"/>
                  </a:lnTo>
                  <a:lnTo>
                    <a:pt x="18428" y="13641"/>
                  </a:lnTo>
                  <a:lnTo>
                    <a:pt x="18519" y="13362"/>
                  </a:lnTo>
                  <a:lnTo>
                    <a:pt x="18721" y="13046"/>
                  </a:lnTo>
                  <a:lnTo>
                    <a:pt x="19051" y="12755"/>
                  </a:lnTo>
                  <a:lnTo>
                    <a:pt x="19619" y="12375"/>
                  </a:lnTo>
                  <a:lnTo>
                    <a:pt x="20133" y="11983"/>
                  </a:lnTo>
                  <a:lnTo>
                    <a:pt x="20426" y="11591"/>
                  </a:lnTo>
                  <a:lnTo>
                    <a:pt x="20775" y="11224"/>
                  </a:lnTo>
                  <a:lnTo>
                    <a:pt x="21197" y="10920"/>
                  </a:lnTo>
                  <a:lnTo>
                    <a:pt x="21490" y="10591"/>
                  </a:lnTo>
                  <a:lnTo>
                    <a:pt x="21563" y="10325"/>
                  </a:lnTo>
                  <a:lnTo>
                    <a:pt x="21582" y="10072"/>
                  </a:lnTo>
                  <a:lnTo>
                    <a:pt x="21582" y="9781"/>
                  </a:lnTo>
                  <a:lnTo>
                    <a:pt x="21600" y="9478"/>
                  </a:lnTo>
                  <a:lnTo>
                    <a:pt x="21582" y="9149"/>
                  </a:lnTo>
                  <a:lnTo>
                    <a:pt x="21453" y="8908"/>
                  </a:lnTo>
                  <a:lnTo>
                    <a:pt x="21251" y="8883"/>
                  </a:lnTo>
                  <a:lnTo>
                    <a:pt x="21068" y="8946"/>
                  </a:lnTo>
                  <a:lnTo>
                    <a:pt x="20939" y="9035"/>
                  </a:lnTo>
                  <a:lnTo>
                    <a:pt x="20793" y="9060"/>
                  </a:lnTo>
                  <a:lnTo>
                    <a:pt x="20610" y="8946"/>
                  </a:lnTo>
                  <a:lnTo>
                    <a:pt x="20298" y="8744"/>
                  </a:lnTo>
                  <a:lnTo>
                    <a:pt x="19821" y="8415"/>
                  </a:lnTo>
                  <a:lnTo>
                    <a:pt x="19565" y="8022"/>
                  </a:lnTo>
                  <a:lnTo>
                    <a:pt x="19491" y="7795"/>
                  </a:lnTo>
                  <a:lnTo>
                    <a:pt x="19454" y="7579"/>
                  </a:lnTo>
                  <a:lnTo>
                    <a:pt x="19565" y="7301"/>
                  </a:lnTo>
                  <a:lnTo>
                    <a:pt x="19766" y="7086"/>
                  </a:lnTo>
                  <a:lnTo>
                    <a:pt x="20151" y="6782"/>
                  </a:lnTo>
                  <a:lnTo>
                    <a:pt x="20408" y="6466"/>
                  </a:lnTo>
                  <a:lnTo>
                    <a:pt x="20261" y="6099"/>
                  </a:lnTo>
                  <a:lnTo>
                    <a:pt x="19968" y="5745"/>
                  </a:lnTo>
                  <a:lnTo>
                    <a:pt x="19344" y="5302"/>
                  </a:lnTo>
                  <a:lnTo>
                    <a:pt x="18611" y="4910"/>
                  </a:lnTo>
                  <a:lnTo>
                    <a:pt x="18043" y="4707"/>
                  </a:lnTo>
                  <a:lnTo>
                    <a:pt x="17566" y="4505"/>
                  </a:lnTo>
                  <a:lnTo>
                    <a:pt x="16961" y="4264"/>
                  </a:lnTo>
                  <a:lnTo>
                    <a:pt x="16429" y="3834"/>
                  </a:lnTo>
                  <a:lnTo>
                    <a:pt x="16301" y="3391"/>
                  </a:lnTo>
                  <a:lnTo>
                    <a:pt x="16136" y="3138"/>
                  </a:lnTo>
                  <a:lnTo>
                    <a:pt x="15989" y="3012"/>
                  </a:lnTo>
                  <a:lnTo>
                    <a:pt x="16136" y="2974"/>
                  </a:lnTo>
                  <a:lnTo>
                    <a:pt x="16429" y="2860"/>
                  </a:lnTo>
                  <a:lnTo>
                    <a:pt x="16539" y="2594"/>
                  </a:lnTo>
                  <a:lnTo>
                    <a:pt x="16722" y="2493"/>
                  </a:lnTo>
                  <a:lnTo>
                    <a:pt x="16649" y="2341"/>
                  </a:lnTo>
                  <a:lnTo>
                    <a:pt x="16539" y="2113"/>
                  </a:lnTo>
                  <a:lnTo>
                    <a:pt x="16282" y="2214"/>
                  </a:lnTo>
                  <a:cubicBezTo>
                    <a:pt x="16282" y="2214"/>
                    <a:pt x="15897" y="2303"/>
                    <a:pt x="15897" y="230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4" name="Shape 982"/>
            <p:cNvSpPr/>
            <p:nvPr/>
          </p:nvSpPr>
          <p:spPr>
            <a:xfrm>
              <a:off x="303886" y="1661248"/>
              <a:ext cx="1028671" cy="1119485"/>
            </a:xfrm>
            <a:custGeom>
              <a:avLst/>
              <a:gdLst/>
              <a:ahLst/>
              <a:cxnLst>
                <a:cxn ang="0">
                  <a:pos x="wd2" y="hd2"/>
                </a:cxn>
                <a:cxn ang="5400000">
                  <a:pos x="wd2" y="hd2"/>
                </a:cxn>
                <a:cxn ang="10800000">
                  <a:pos x="wd2" y="hd2"/>
                </a:cxn>
                <a:cxn ang="16200000">
                  <a:pos x="wd2" y="hd2"/>
                </a:cxn>
              </a:cxnLst>
              <a:rect l="0" t="0" r="r" b="b"/>
              <a:pathLst>
                <a:path w="21600" h="21600" extrusionOk="0">
                  <a:moveTo>
                    <a:pt x="1108" y="4145"/>
                  </a:moveTo>
                  <a:lnTo>
                    <a:pt x="1650" y="4358"/>
                  </a:lnTo>
                  <a:lnTo>
                    <a:pt x="2217" y="4595"/>
                  </a:lnTo>
                  <a:lnTo>
                    <a:pt x="2475" y="4761"/>
                  </a:lnTo>
                  <a:lnTo>
                    <a:pt x="2629" y="5068"/>
                  </a:lnTo>
                  <a:lnTo>
                    <a:pt x="2835" y="5495"/>
                  </a:lnTo>
                  <a:lnTo>
                    <a:pt x="3119" y="5826"/>
                  </a:lnTo>
                  <a:lnTo>
                    <a:pt x="3506" y="6347"/>
                  </a:lnTo>
                  <a:lnTo>
                    <a:pt x="3892" y="6845"/>
                  </a:lnTo>
                  <a:lnTo>
                    <a:pt x="3763" y="7105"/>
                  </a:lnTo>
                  <a:lnTo>
                    <a:pt x="3454" y="7342"/>
                  </a:lnTo>
                  <a:lnTo>
                    <a:pt x="3428" y="7674"/>
                  </a:lnTo>
                  <a:lnTo>
                    <a:pt x="3531" y="8005"/>
                  </a:lnTo>
                  <a:lnTo>
                    <a:pt x="3634" y="8455"/>
                  </a:lnTo>
                  <a:lnTo>
                    <a:pt x="3660" y="9000"/>
                  </a:lnTo>
                  <a:lnTo>
                    <a:pt x="3583" y="9521"/>
                  </a:lnTo>
                  <a:lnTo>
                    <a:pt x="3531" y="9947"/>
                  </a:lnTo>
                  <a:lnTo>
                    <a:pt x="3660" y="10066"/>
                  </a:lnTo>
                  <a:lnTo>
                    <a:pt x="3918" y="10090"/>
                  </a:lnTo>
                  <a:lnTo>
                    <a:pt x="4459" y="9995"/>
                  </a:lnTo>
                  <a:lnTo>
                    <a:pt x="5001" y="9900"/>
                  </a:lnTo>
                  <a:lnTo>
                    <a:pt x="5336" y="9947"/>
                  </a:lnTo>
                  <a:lnTo>
                    <a:pt x="5645" y="10042"/>
                  </a:lnTo>
                  <a:lnTo>
                    <a:pt x="6264" y="10113"/>
                  </a:lnTo>
                  <a:lnTo>
                    <a:pt x="6805" y="10184"/>
                  </a:lnTo>
                  <a:lnTo>
                    <a:pt x="6934" y="10232"/>
                  </a:lnTo>
                  <a:lnTo>
                    <a:pt x="7217" y="10374"/>
                  </a:lnTo>
                  <a:lnTo>
                    <a:pt x="7784" y="10776"/>
                  </a:lnTo>
                  <a:lnTo>
                    <a:pt x="8403" y="11226"/>
                  </a:lnTo>
                  <a:lnTo>
                    <a:pt x="8970" y="11700"/>
                  </a:lnTo>
                  <a:lnTo>
                    <a:pt x="9563" y="12150"/>
                  </a:lnTo>
                  <a:lnTo>
                    <a:pt x="10233" y="12672"/>
                  </a:lnTo>
                  <a:lnTo>
                    <a:pt x="10877" y="13145"/>
                  </a:lnTo>
                  <a:lnTo>
                    <a:pt x="10929" y="13382"/>
                  </a:lnTo>
                  <a:lnTo>
                    <a:pt x="10877" y="13548"/>
                  </a:lnTo>
                  <a:lnTo>
                    <a:pt x="11058" y="13690"/>
                  </a:lnTo>
                  <a:lnTo>
                    <a:pt x="11393" y="13927"/>
                  </a:lnTo>
                  <a:lnTo>
                    <a:pt x="12269" y="14732"/>
                  </a:lnTo>
                  <a:lnTo>
                    <a:pt x="13146" y="15608"/>
                  </a:lnTo>
                  <a:lnTo>
                    <a:pt x="13378" y="15987"/>
                  </a:lnTo>
                  <a:lnTo>
                    <a:pt x="13429" y="16366"/>
                  </a:lnTo>
                  <a:lnTo>
                    <a:pt x="13378" y="16745"/>
                  </a:lnTo>
                  <a:lnTo>
                    <a:pt x="13481" y="17124"/>
                  </a:lnTo>
                  <a:lnTo>
                    <a:pt x="13584" y="17503"/>
                  </a:lnTo>
                  <a:lnTo>
                    <a:pt x="13558" y="17953"/>
                  </a:lnTo>
                  <a:lnTo>
                    <a:pt x="13584" y="18521"/>
                  </a:lnTo>
                  <a:lnTo>
                    <a:pt x="13661" y="19042"/>
                  </a:lnTo>
                  <a:lnTo>
                    <a:pt x="13970" y="19563"/>
                  </a:lnTo>
                  <a:lnTo>
                    <a:pt x="14357" y="19966"/>
                  </a:lnTo>
                  <a:lnTo>
                    <a:pt x="14744" y="20345"/>
                  </a:lnTo>
                  <a:lnTo>
                    <a:pt x="15027" y="20653"/>
                  </a:lnTo>
                  <a:lnTo>
                    <a:pt x="14795" y="21008"/>
                  </a:lnTo>
                  <a:lnTo>
                    <a:pt x="14589" y="21364"/>
                  </a:lnTo>
                  <a:lnTo>
                    <a:pt x="14898" y="21340"/>
                  </a:lnTo>
                  <a:lnTo>
                    <a:pt x="15388" y="21268"/>
                  </a:lnTo>
                  <a:lnTo>
                    <a:pt x="15697" y="21316"/>
                  </a:lnTo>
                  <a:lnTo>
                    <a:pt x="15981" y="21458"/>
                  </a:lnTo>
                  <a:lnTo>
                    <a:pt x="16754" y="21553"/>
                  </a:lnTo>
                  <a:lnTo>
                    <a:pt x="17553" y="21600"/>
                  </a:lnTo>
                  <a:lnTo>
                    <a:pt x="17991" y="21506"/>
                  </a:lnTo>
                  <a:lnTo>
                    <a:pt x="18404" y="21316"/>
                  </a:lnTo>
                  <a:lnTo>
                    <a:pt x="18739" y="21174"/>
                  </a:lnTo>
                  <a:lnTo>
                    <a:pt x="19203" y="21198"/>
                  </a:lnTo>
                  <a:lnTo>
                    <a:pt x="19847" y="21245"/>
                  </a:lnTo>
                  <a:lnTo>
                    <a:pt x="20208" y="21198"/>
                  </a:lnTo>
                  <a:lnTo>
                    <a:pt x="20157" y="20203"/>
                  </a:lnTo>
                  <a:lnTo>
                    <a:pt x="20079" y="19208"/>
                  </a:lnTo>
                  <a:lnTo>
                    <a:pt x="20002" y="18024"/>
                  </a:lnTo>
                  <a:lnTo>
                    <a:pt x="19950" y="16840"/>
                  </a:lnTo>
                  <a:lnTo>
                    <a:pt x="20775" y="14424"/>
                  </a:lnTo>
                  <a:lnTo>
                    <a:pt x="21600" y="12008"/>
                  </a:lnTo>
                  <a:lnTo>
                    <a:pt x="21213" y="11321"/>
                  </a:lnTo>
                  <a:lnTo>
                    <a:pt x="20724" y="10398"/>
                  </a:lnTo>
                  <a:lnTo>
                    <a:pt x="20492" y="9758"/>
                  </a:lnTo>
                  <a:lnTo>
                    <a:pt x="20182" y="9142"/>
                  </a:lnTo>
                  <a:lnTo>
                    <a:pt x="19873" y="8739"/>
                  </a:lnTo>
                  <a:lnTo>
                    <a:pt x="19770" y="8337"/>
                  </a:lnTo>
                  <a:lnTo>
                    <a:pt x="19796" y="7887"/>
                  </a:lnTo>
                  <a:lnTo>
                    <a:pt x="19667" y="7555"/>
                  </a:lnTo>
                  <a:lnTo>
                    <a:pt x="19177" y="7105"/>
                  </a:lnTo>
                  <a:lnTo>
                    <a:pt x="18636" y="6632"/>
                  </a:lnTo>
                  <a:lnTo>
                    <a:pt x="18198" y="6276"/>
                  </a:lnTo>
                  <a:lnTo>
                    <a:pt x="17759" y="6016"/>
                  </a:lnTo>
                  <a:lnTo>
                    <a:pt x="17115" y="5708"/>
                  </a:lnTo>
                  <a:lnTo>
                    <a:pt x="16548" y="5424"/>
                  </a:lnTo>
                  <a:lnTo>
                    <a:pt x="16419" y="5187"/>
                  </a:lnTo>
                  <a:lnTo>
                    <a:pt x="16522" y="5021"/>
                  </a:lnTo>
                  <a:lnTo>
                    <a:pt x="16548" y="4761"/>
                  </a:lnTo>
                  <a:lnTo>
                    <a:pt x="16264" y="4477"/>
                  </a:lnTo>
                  <a:lnTo>
                    <a:pt x="15955" y="4168"/>
                  </a:lnTo>
                  <a:lnTo>
                    <a:pt x="15878" y="3718"/>
                  </a:lnTo>
                  <a:lnTo>
                    <a:pt x="15672" y="3197"/>
                  </a:lnTo>
                  <a:lnTo>
                    <a:pt x="15053" y="2818"/>
                  </a:lnTo>
                  <a:lnTo>
                    <a:pt x="13816" y="2842"/>
                  </a:lnTo>
                  <a:lnTo>
                    <a:pt x="12630" y="2890"/>
                  </a:lnTo>
                  <a:lnTo>
                    <a:pt x="11393" y="2913"/>
                  </a:lnTo>
                  <a:lnTo>
                    <a:pt x="10259" y="2961"/>
                  </a:lnTo>
                  <a:lnTo>
                    <a:pt x="9691" y="2984"/>
                  </a:lnTo>
                  <a:lnTo>
                    <a:pt x="9305" y="3055"/>
                  </a:lnTo>
                  <a:lnTo>
                    <a:pt x="9022" y="3055"/>
                  </a:lnTo>
                  <a:lnTo>
                    <a:pt x="8841" y="2842"/>
                  </a:lnTo>
                  <a:lnTo>
                    <a:pt x="8712" y="2369"/>
                  </a:lnTo>
                  <a:lnTo>
                    <a:pt x="8480" y="1942"/>
                  </a:lnTo>
                  <a:lnTo>
                    <a:pt x="7862" y="1800"/>
                  </a:lnTo>
                  <a:lnTo>
                    <a:pt x="7166" y="1753"/>
                  </a:lnTo>
                  <a:lnTo>
                    <a:pt x="6676" y="1729"/>
                  </a:lnTo>
                  <a:lnTo>
                    <a:pt x="6470" y="1540"/>
                  </a:lnTo>
                  <a:lnTo>
                    <a:pt x="6367" y="1397"/>
                  </a:lnTo>
                  <a:lnTo>
                    <a:pt x="6109" y="1374"/>
                  </a:lnTo>
                  <a:lnTo>
                    <a:pt x="5877" y="1232"/>
                  </a:lnTo>
                  <a:lnTo>
                    <a:pt x="5748" y="900"/>
                  </a:lnTo>
                  <a:lnTo>
                    <a:pt x="5825" y="426"/>
                  </a:lnTo>
                  <a:lnTo>
                    <a:pt x="5748" y="71"/>
                  </a:lnTo>
                  <a:lnTo>
                    <a:pt x="5490" y="0"/>
                  </a:lnTo>
                  <a:lnTo>
                    <a:pt x="5181" y="95"/>
                  </a:lnTo>
                  <a:lnTo>
                    <a:pt x="4846" y="213"/>
                  </a:lnTo>
                  <a:lnTo>
                    <a:pt x="4382" y="213"/>
                  </a:lnTo>
                  <a:lnTo>
                    <a:pt x="3789" y="284"/>
                  </a:lnTo>
                  <a:lnTo>
                    <a:pt x="3299" y="426"/>
                  </a:lnTo>
                  <a:lnTo>
                    <a:pt x="2861" y="545"/>
                  </a:lnTo>
                  <a:lnTo>
                    <a:pt x="2475" y="663"/>
                  </a:lnTo>
                  <a:lnTo>
                    <a:pt x="2217" y="829"/>
                  </a:lnTo>
                  <a:lnTo>
                    <a:pt x="2062" y="971"/>
                  </a:lnTo>
                  <a:lnTo>
                    <a:pt x="1933" y="1421"/>
                  </a:lnTo>
                  <a:lnTo>
                    <a:pt x="1547" y="1729"/>
                  </a:lnTo>
                  <a:lnTo>
                    <a:pt x="1237" y="2203"/>
                  </a:lnTo>
                  <a:lnTo>
                    <a:pt x="1160" y="2487"/>
                  </a:lnTo>
                  <a:lnTo>
                    <a:pt x="1160" y="2534"/>
                  </a:lnTo>
                  <a:lnTo>
                    <a:pt x="902" y="2842"/>
                  </a:lnTo>
                  <a:lnTo>
                    <a:pt x="464" y="3292"/>
                  </a:lnTo>
                  <a:lnTo>
                    <a:pt x="0" y="3742"/>
                  </a:lnTo>
                  <a:lnTo>
                    <a:pt x="516" y="3908"/>
                  </a:lnTo>
                  <a:cubicBezTo>
                    <a:pt x="516" y="3908"/>
                    <a:pt x="1108" y="4145"/>
                    <a:pt x="1108" y="4145"/>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5" name="Shape 983"/>
            <p:cNvSpPr/>
            <p:nvPr/>
          </p:nvSpPr>
          <p:spPr>
            <a:xfrm>
              <a:off x="395052" y="942049"/>
              <a:ext cx="1034799" cy="1339230"/>
            </a:xfrm>
            <a:custGeom>
              <a:avLst/>
              <a:gdLst/>
              <a:ahLst/>
              <a:cxnLst>
                <a:cxn ang="0">
                  <a:pos x="wd2" y="hd2"/>
                </a:cxn>
                <a:cxn ang="5400000">
                  <a:pos x="wd2" y="hd2"/>
                </a:cxn>
                <a:cxn ang="10800000">
                  <a:pos x="wd2" y="hd2"/>
                </a:cxn>
                <a:cxn ang="16200000">
                  <a:pos x="wd2" y="hd2"/>
                </a:cxn>
              </a:cxnLst>
              <a:rect l="0" t="0" r="r" b="b"/>
              <a:pathLst>
                <a:path w="21600" h="21600" extrusionOk="0">
                  <a:moveTo>
                    <a:pt x="410" y="12117"/>
                  </a:moveTo>
                  <a:lnTo>
                    <a:pt x="794" y="12018"/>
                  </a:lnTo>
                  <a:lnTo>
                    <a:pt x="1230" y="11919"/>
                  </a:lnTo>
                  <a:lnTo>
                    <a:pt x="1717" y="11800"/>
                  </a:lnTo>
                  <a:lnTo>
                    <a:pt x="2306" y="11740"/>
                  </a:lnTo>
                  <a:lnTo>
                    <a:pt x="2767" y="11740"/>
                  </a:lnTo>
                  <a:lnTo>
                    <a:pt x="3100" y="11641"/>
                  </a:lnTo>
                  <a:lnTo>
                    <a:pt x="3408" y="11562"/>
                  </a:lnTo>
                  <a:lnTo>
                    <a:pt x="3664" y="11622"/>
                  </a:lnTo>
                  <a:lnTo>
                    <a:pt x="3741" y="11919"/>
                  </a:lnTo>
                  <a:lnTo>
                    <a:pt x="3664" y="12315"/>
                  </a:lnTo>
                  <a:lnTo>
                    <a:pt x="3792" y="12592"/>
                  </a:lnTo>
                  <a:lnTo>
                    <a:pt x="4023" y="12711"/>
                  </a:lnTo>
                  <a:lnTo>
                    <a:pt x="4279" y="12730"/>
                  </a:lnTo>
                  <a:lnTo>
                    <a:pt x="4381" y="12849"/>
                  </a:lnTo>
                  <a:lnTo>
                    <a:pt x="4586" y="13007"/>
                  </a:lnTo>
                  <a:lnTo>
                    <a:pt x="5073" y="13027"/>
                  </a:lnTo>
                  <a:lnTo>
                    <a:pt x="5765" y="13067"/>
                  </a:lnTo>
                  <a:lnTo>
                    <a:pt x="6380" y="13186"/>
                  </a:lnTo>
                  <a:lnTo>
                    <a:pt x="6611" y="13542"/>
                  </a:lnTo>
                  <a:lnTo>
                    <a:pt x="6739" y="13938"/>
                  </a:lnTo>
                  <a:lnTo>
                    <a:pt x="6918" y="14116"/>
                  </a:lnTo>
                  <a:lnTo>
                    <a:pt x="7200" y="14116"/>
                  </a:lnTo>
                  <a:lnTo>
                    <a:pt x="7584" y="14057"/>
                  </a:lnTo>
                  <a:lnTo>
                    <a:pt x="8148" y="14037"/>
                  </a:lnTo>
                  <a:lnTo>
                    <a:pt x="9275" y="13998"/>
                  </a:lnTo>
                  <a:lnTo>
                    <a:pt x="10505" y="13978"/>
                  </a:lnTo>
                  <a:lnTo>
                    <a:pt x="11684" y="13938"/>
                  </a:lnTo>
                  <a:lnTo>
                    <a:pt x="12914" y="13918"/>
                  </a:lnTo>
                  <a:lnTo>
                    <a:pt x="13529" y="14235"/>
                  </a:lnTo>
                  <a:lnTo>
                    <a:pt x="13734" y="14671"/>
                  </a:lnTo>
                  <a:lnTo>
                    <a:pt x="13811" y="15047"/>
                  </a:lnTo>
                  <a:lnTo>
                    <a:pt x="14118" y="15304"/>
                  </a:lnTo>
                  <a:lnTo>
                    <a:pt x="14400" y="15542"/>
                  </a:lnTo>
                  <a:lnTo>
                    <a:pt x="14374" y="15759"/>
                  </a:lnTo>
                  <a:lnTo>
                    <a:pt x="14272" y="15898"/>
                  </a:lnTo>
                  <a:lnTo>
                    <a:pt x="14400" y="16096"/>
                  </a:lnTo>
                  <a:lnTo>
                    <a:pt x="14964" y="16334"/>
                  </a:lnTo>
                  <a:lnTo>
                    <a:pt x="15604" y="16591"/>
                  </a:lnTo>
                  <a:lnTo>
                    <a:pt x="16040" y="16809"/>
                  </a:lnTo>
                  <a:lnTo>
                    <a:pt x="16476" y="17106"/>
                  </a:lnTo>
                  <a:lnTo>
                    <a:pt x="17013" y="17502"/>
                  </a:lnTo>
                  <a:lnTo>
                    <a:pt x="17500" y="17878"/>
                  </a:lnTo>
                  <a:lnTo>
                    <a:pt x="17628" y="18155"/>
                  </a:lnTo>
                  <a:lnTo>
                    <a:pt x="17603" y="18531"/>
                  </a:lnTo>
                  <a:lnTo>
                    <a:pt x="17705" y="18868"/>
                  </a:lnTo>
                  <a:lnTo>
                    <a:pt x="18013" y="19204"/>
                  </a:lnTo>
                  <a:lnTo>
                    <a:pt x="18320" y="19719"/>
                  </a:lnTo>
                  <a:lnTo>
                    <a:pt x="18551" y="20254"/>
                  </a:lnTo>
                  <a:lnTo>
                    <a:pt x="19038" y="21026"/>
                  </a:lnTo>
                  <a:lnTo>
                    <a:pt x="19422" y="21600"/>
                  </a:lnTo>
                  <a:lnTo>
                    <a:pt x="19601" y="21561"/>
                  </a:lnTo>
                  <a:lnTo>
                    <a:pt x="19960" y="21501"/>
                  </a:lnTo>
                  <a:lnTo>
                    <a:pt x="20370" y="21382"/>
                  </a:lnTo>
                  <a:lnTo>
                    <a:pt x="20806" y="21145"/>
                  </a:lnTo>
                  <a:lnTo>
                    <a:pt x="21267" y="20709"/>
                  </a:lnTo>
                  <a:lnTo>
                    <a:pt x="21600" y="20254"/>
                  </a:lnTo>
                  <a:lnTo>
                    <a:pt x="21600" y="19580"/>
                  </a:lnTo>
                  <a:lnTo>
                    <a:pt x="21549" y="19105"/>
                  </a:lnTo>
                  <a:lnTo>
                    <a:pt x="21446" y="18789"/>
                  </a:lnTo>
                  <a:lnTo>
                    <a:pt x="21369" y="18254"/>
                  </a:lnTo>
                  <a:lnTo>
                    <a:pt x="21216" y="17601"/>
                  </a:lnTo>
                  <a:lnTo>
                    <a:pt x="20959" y="16947"/>
                  </a:lnTo>
                  <a:lnTo>
                    <a:pt x="20882" y="16294"/>
                  </a:lnTo>
                  <a:lnTo>
                    <a:pt x="20857" y="15522"/>
                  </a:lnTo>
                  <a:lnTo>
                    <a:pt x="20601" y="15086"/>
                  </a:lnTo>
                  <a:lnTo>
                    <a:pt x="20370" y="14809"/>
                  </a:lnTo>
                  <a:lnTo>
                    <a:pt x="20524" y="14433"/>
                  </a:lnTo>
                  <a:lnTo>
                    <a:pt x="20729" y="14057"/>
                  </a:lnTo>
                  <a:lnTo>
                    <a:pt x="20703" y="13404"/>
                  </a:lnTo>
                  <a:lnTo>
                    <a:pt x="20627" y="12671"/>
                  </a:lnTo>
                  <a:lnTo>
                    <a:pt x="20498" y="12156"/>
                  </a:lnTo>
                  <a:lnTo>
                    <a:pt x="20344" y="11919"/>
                  </a:lnTo>
                  <a:lnTo>
                    <a:pt x="20063" y="11859"/>
                  </a:lnTo>
                  <a:lnTo>
                    <a:pt x="19679" y="11721"/>
                  </a:lnTo>
                  <a:lnTo>
                    <a:pt x="19345" y="11641"/>
                  </a:lnTo>
                  <a:lnTo>
                    <a:pt x="19012" y="11701"/>
                  </a:lnTo>
                  <a:lnTo>
                    <a:pt x="18602" y="12097"/>
                  </a:lnTo>
                  <a:lnTo>
                    <a:pt x="18218" y="12473"/>
                  </a:lnTo>
                  <a:lnTo>
                    <a:pt x="18013" y="12334"/>
                  </a:lnTo>
                  <a:lnTo>
                    <a:pt x="17834" y="11958"/>
                  </a:lnTo>
                  <a:lnTo>
                    <a:pt x="17372" y="11602"/>
                  </a:lnTo>
                  <a:lnTo>
                    <a:pt x="16834" y="11325"/>
                  </a:lnTo>
                  <a:lnTo>
                    <a:pt x="16476" y="10711"/>
                  </a:lnTo>
                  <a:lnTo>
                    <a:pt x="16168" y="9978"/>
                  </a:lnTo>
                  <a:lnTo>
                    <a:pt x="15937" y="9582"/>
                  </a:lnTo>
                  <a:lnTo>
                    <a:pt x="15553" y="9404"/>
                  </a:lnTo>
                  <a:lnTo>
                    <a:pt x="15246" y="9246"/>
                  </a:lnTo>
                  <a:lnTo>
                    <a:pt x="15169" y="8949"/>
                  </a:lnTo>
                  <a:lnTo>
                    <a:pt x="15476" y="8573"/>
                  </a:lnTo>
                  <a:lnTo>
                    <a:pt x="15912" y="8177"/>
                  </a:lnTo>
                  <a:lnTo>
                    <a:pt x="16322" y="7603"/>
                  </a:lnTo>
                  <a:lnTo>
                    <a:pt x="16629" y="7048"/>
                  </a:lnTo>
                  <a:lnTo>
                    <a:pt x="16603" y="6731"/>
                  </a:lnTo>
                  <a:lnTo>
                    <a:pt x="16347" y="6474"/>
                  </a:lnTo>
                  <a:lnTo>
                    <a:pt x="15809" y="6197"/>
                  </a:lnTo>
                  <a:lnTo>
                    <a:pt x="15246" y="5959"/>
                  </a:lnTo>
                  <a:lnTo>
                    <a:pt x="15041" y="5781"/>
                  </a:lnTo>
                  <a:lnTo>
                    <a:pt x="15066" y="5484"/>
                  </a:lnTo>
                  <a:lnTo>
                    <a:pt x="15246" y="4930"/>
                  </a:lnTo>
                  <a:lnTo>
                    <a:pt x="15425" y="4534"/>
                  </a:lnTo>
                  <a:lnTo>
                    <a:pt x="15220" y="4375"/>
                  </a:lnTo>
                  <a:lnTo>
                    <a:pt x="14964" y="4197"/>
                  </a:lnTo>
                  <a:lnTo>
                    <a:pt x="14784" y="4197"/>
                  </a:lnTo>
                  <a:lnTo>
                    <a:pt x="14631" y="4296"/>
                  </a:lnTo>
                  <a:lnTo>
                    <a:pt x="14374" y="4574"/>
                  </a:lnTo>
                  <a:lnTo>
                    <a:pt x="14041" y="4831"/>
                  </a:lnTo>
                  <a:lnTo>
                    <a:pt x="13657" y="4950"/>
                  </a:lnTo>
                  <a:lnTo>
                    <a:pt x="13401" y="5049"/>
                  </a:lnTo>
                  <a:lnTo>
                    <a:pt x="13119" y="4712"/>
                  </a:lnTo>
                  <a:lnTo>
                    <a:pt x="12786" y="4336"/>
                  </a:lnTo>
                  <a:lnTo>
                    <a:pt x="12401" y="3940"/>
                  </a:lnTo>
                  <a:lnTo>
                    <a:pt x="12043" y="3485"/>
                  </a:lnTo>
                  <a:lnTo>
                    <a:pt x="11709" y="3148"/>
                  </a:lnTo>
                  <a:lnTo>
                    <a:pt x="11453" y="2792"/>
                  </a:lnTo>
                  <a:lnTo>
                    <a:pt x="11479" y="2435"/>
                  </a:lnTo>
                  <a:lnTo>
                    <a:pt x="11556" y="2178"/>
                  </a:lnTo>
                  <a:lnTo>
                    <a:pt x="11915" y="2118"/>
                  </a:lnTo>
                  <a:lnTo>
                    <a:pt x="12376" y="2099"/>
                  </a:lnTo>
                  <a:lnTo>
                    <a:pt x="12709" y="2079"/>
                  </a:lnTo>
                  <a:lnTo>
                    <a:pt x="12863" y="1901"/>
                  </a:lnTo>
                  <a:lnTo>
                    <a:pt x="13016" y="1584"/>
                  </a:lnTo>
                  <a:lnTo>
                    <a:pt x="13144" y="1267"/>
                  </a:lnTo>
                  <a:lnTo>
                    <a:pt x="13068" y="1030"/>
                  </a:lnTo>
                  <a:lnTo>
                    <a:pt x="12863" y="733"/>
                  </a:lnTo>
                  <a:lnTo>
                    <a:pt x="12811" y="436"/>
                  </a:lnTo>
                  <a:lnTo>
                    <a:pt x="12658" y="317"/>
                  </a:lnTo>
                  <a:lnTo>
                    <a:pt x="12068" y="297"/>
                  </a:lnTo>
                  <a:lnTo>
                    <a:pt x="11325" y="297"/>
                  </a:lnTo>
                  <a:lnTo>
                    <a:pt x="9967" y="376"/>
                  </a:lnTo>
                  <a:lnTo>
                    <a:pt x="8583" y="475"/>
                  </a:lnTo>
                  <a:lnTo>
                    <a:pt x="7738" y="495"/>
                  </a:lnTo>
                  <a:lnTo>
                    <a:pt x="6892" y="515"/>
                  </a:lnTo>
                  <a:lnTo>
                    <a:pt x="5970" y="475"/>
                  </a:lnTo>
                  <a:lnTo>
                    <a:pt x="4894" y="416"/>
                  </a:lnTo>
                  <a:lnTo>
                    <a:pt x="3895" y="356"/>
                  </a:lnTo>
                  <a:lnTo>
                    <a:pt x="3228" y="198"/>
                  </a:lnTo>
                  <a:lnTo>
                    <a:pt x="3126" y="99"/>
                  </a:lnTo>
                  <a:lnTo>
                    <a:pt x="3008" y="0"/>
                  </a:lnTo>
                  <a:lnTo>
                    <a:pt x="2690" y="99"/>
                  </a:lnTo>
                  <a:lnTo>
                    <a:pt x="2383" y="238"/>
                  </a:lnTo>
                  <a:lnTo>
                    <a:pt x="2127" y="733"/>
                  </a:lnTo>
                  <a:lnTo>
                    <a:pt x="1973" y="1406"/>
                  </a:lnTo>
                  <a:lnTo>
                    <a:pt x="2024" y="1861"/>
                  </a:lnTo>
                  <a:lnTo>
                    <a:pt x="2178" y="2138"/>
                  </a:lnTo>
                  <a:lnTo>
                    <a:pt x="2229" y="2415"/>
                  </a:lnTo>
                  <a:lnTo>
                    <a:pt x="2332" y="2673"/>
                  </a:lnTo>
                  <a:lnTo>
                    <a:pt x="2588" y="3029"/>
                  </a:lnTo>
                  <a:lnTo>
                    <a:pt x="2870" y="3584"/>
                  </a:lnTo>
                  <a:lnTo>
                    <a:pt x="3152" y="4178"/>
                  </a:lnTo>
                  <a:lnTo>
                    <a:pt x="3100" y="4653"/>
                  </a:lnTo>
                  <a:lnTo>
                    <a:pt x="2690" y="5029"/>
                  </a:lnTo>
                  <a:lnTo>
                    <a:pt x="2357" y="5464"/>
                  </a:lnTo>
                  <a:lnTo>
                    <a:pt x="2408" y="6019"/>
                  </a:lnTo>
                  <a:lnTo>
                    <a:pt x="2562" y="6494"/>
                  </a:lnTo>
                  <a:lnTo>
                    <a:pt x="2921" y="6850"/>
                  </a:lnTo>
                  <a:lnTo>
                    <a:pt x="3433" y="7385"/>
                  </a:lnTo>
                  <a:lnTo>
                    <a:pt x="3792" y="7801"/>
                  </a:lnTo>
                  <a:lnTo>
                    <a:pt x="3895" y="8197"/>
                  </a:lnTo>
                  <a:lnTo>
                    <a:pt x="3869" y="8513"/>
                  </a:lnTo>
                  <a:lnTo>
                    <a:pt x="3869" y="8553"/>
                  </a:lnTo>
                  <a:lnTo>
                    <a:pt x="3715" y="8592"/>
                  </a:lnTo>
                  <a:lnTo>
                    <a:pt x="3357" y="8612"/>
                  </a:lnTo>
                  <a:lnTo>
                    <a:pt x="2947" y="8672"/>
                  </a:lnTo>
                  <a:lnTo>
                    <a:pt x="2767" y="8850"/>
                  </a:lnTo>
                  <a:lnTo>
                    <a:pt x="2665" y="9068"/>
                  </a:lnTo>
                  <a:lnTo>
                    <a:pt x="2408" y="9147"/>
                  </a:lnTo>
                  <a:lnTo>
                    <a:pt x="2050" y="9008"/>
                  </a:lnTo>
                  <a:lnTo>
                    <a:pt x="1870" y="8870"/>
                  </a:lnTo>
                  <a:lnTo>
                    <a:pt x="1512" y="8988"/>
                  </a:lnTo>
                  <a:lnTo>
                    <a:pt x="1102" y="9305"/>
                  </a:lnTo>
                  <a:lnTo>
                    <a:pt x="1127" y="9721"/>
                  </a:lnTo>
                  <a:lnTo>
                    <a:pt x="999" y="10097"/>
                  </a:lnTo>
                  <a:lnTo>
                    <a:pt x="666" y="10414"/>
                  </a:lnTo>
                  <a:lnTo>
                    <a:pt x="512" y="10830"/>
                  </a:lnTo>
                  <a:lnTo>
                    <a:pt x="282" y="11305"/>
                  </a:lnTo>
                  <a:lnTo>
                    <a:pt x="51" y="11800"/>
                  </a:lnTo>
                  <a:lnTo>
                    <a:pt x="0" y="12374"/>
                  </a:lnTo>
                  <a:lnTo>
                    <a:pt x="154" y="12255"/>
                  </a:lnTo>
                  <a:cubicBezTo>
                    <a:pt x="154" y="12255"/>
                    <a:pt x="410" y="12117"/>
                    <a:pt x="410" y="121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6" name="Shape 984"/>
            <p:cNvSpPr/>
            <p:nvPr/>
          </p:nvSpPr>
          <p:spPr>
            <a:xfrm>
              <a:off x="91166" y="4325322"/>
              <a:ext cx="1853552" cy="1244725"/>
            </a:xfrm>
            <a:custGeom>
              <a:avLst/>
              <a:gdLst/>
              <a:ahLst/>
              <a:cxnLst>
                <a:cxn ang="0">
                  <a:pos x="wd2" y="hd2"/>
                </a:cxn>
                <a:cxn ang="5400000">
                  <a:pos x="wd2" y="hd2"/>
                </a:cxn>
                <a:cxn ang="10800000">
                  <a:pos x="wd2" y="hd2"/>
                </a:cxn>
                <a:cxn ang="16200000">
                  <a:pos x="wd2" y="hd2"/>
                </a:cxn>
              </a:cxnLst>
              <a:rect l="0" t="0" r="r" b="b"/>
              <a:pathLst>
                <a:path w="21600" h="21600" extrusionOk="0">
                  <a:moveTo>
                    <a:pt x="21529" y="15593"/>
                  </a:moveTo>
                  <a:lnTo>
                    <a:pt x="21300" y="15209"/>
                  </a:lnTo>
                  <a:lnTo>
                    <a:pt x="21042" y="14740"/>
                  </a:lnTo>
                  <a:lnTo>
                    <a:pt x="20842" y="14485"/>
                  </a:lnTo>
                  <a:lnTo>
                    <a:pt x="20556" y="14293"/>
                  </a:lnTo>
                  <a:lnTo>
                    <a:pt x="20298" y="14230"/>
                  </a:lnTo>
                  <a:lnTo>
                    <a:pt x="20170" y="14230"/>
                  </a:lnTo>
                  <a:lnTo>
                    <a:pt x="20155" y="10779"/>
                  </a:lnTo>
                  <a:lnTo>
                    <a:pt x="20141" y="7306"/>
                  </a:lnTo>
                  <a:lnTo>
                    <a:pt x="19712" y="7136"/>
                  </a:lnTo>
                  <a:lnTo>
                    <a:pt x="19068" y="6752"/>
                  </a:lnTo>
                  <a:lnTo>
                    <a:pt x="18739" y="6433"/>
                  </a:lnTo>
                  <a:lnTo>
                    <a:pt x="18439" y="6156"/>
                  </a:lnTo>
                  <a:lnTo>
                    <a:pt x="17938" y="5815"/>
                  </a:lnTo>
                  <a:lnTo>
                    <a:pt x="17466" y="5538"/>
                  </a:lnTo>
                  <a:lnTo>
                    <a:pt x="16837" y="5475"/>
                  </a:lnTo>
                  <a:lnTo>
                    <a:pt x="16193" y="5453"/>
                  </a:lnTo>
                  <a:lnTo>
                    <a:pt x="15792" y="5432"/>
                  </a:lnTo>
                  <a:lnTo>
                    <a:pt x="15478" y="5495"/>
                  </a:lnTo>
                  <a:lnTo>
                    <a:pt x="15249" y="5495"/>
                  </a:lnTo>
                  <a:lnTo>
                    <a:pt x="15020" y="5368"/>
                  </a:lnTo>
                  <a:lnTo>
                    <a:pt x="14820" y="5283"/>
                  </a:lnTo>
                  <a:lnTo>
                    <a:pt x="14634" y="5346"/>
                  </a:lnTo>
                  <a:lnTo>
                    <a:pt x="14376" y="5346"/>
                  </a:lnTo>
                  <a:lnTo>
                    <a:pt x="14119" y="5240"/>
                  </a:lnTo>
                  <a:lnTo>
                    <a:pt x="13861" y="5134"/>
                  </a:lnTo>
                  <a:lnTo>
                    <a:pt x="13532" y="5048"/>
                  </a:lnTo>
                  <a:lnTo>
                    <a:pt x="12960" y="5070"/>
                  </a:lnTo>
                  <a:lnTo>
                    <a:pt x="12331" y="5155"/>
                  </a:lnTo>
                  <a:lnTo>
                    <a:pt x="12159" y="4963"/>
                  </a:lnTo>
                  <a:lnTo>
                    <a:pt x="12188" y="4601"/>
                  </a:lnTo>
                  <a:lnTo>
                    <a:pt x="11973" y="4324"/>
                  </a:lnTo>
                  <a:lnTo>
                    <a:pt x="11587" y="4090"/>
                  </a:lnTo>
                  <a:lnTo>
                    <a:pt x="11201" y="3834"/>
                  </a:lnTo>
                  <a:lnTo>
                    <a:pt x="10872" y="3600"/>
                  </a:lnTo>
                  <a:lnTo>
                    <a:pt x="10771" y="3217"/>
                  </a:lnTo>
                  <a:lnTo>
                    <a:pt x="10771" y="2854"/>
                  </a:lnTo>
                  <a:lnTo>
                    <a:pt x="10643" y="2769"/>
                  </a:lnTo>
                  <a:lnTo>
                    <a:pt x="10500" y="2854"/>
                  </a:lnTo>
                  <a:lnTo>
                    <a:pt x="10299" y="3025"/>
                  </a:lnTo>
                  <a:lnTo>
                    <a:pt x="10085" y="3174"/>
                  </a:lnTo>
                  <a:lnTo>
                    <a:pt x="9842" y="3217"/>
                  </a:lnTo>
                  <a:lnTo>
                    <a:pt x="9541" y="3131"/>
                  </a:lnTo>
                  <a:lnTo>
                    <a:pt x="9412" y="2833"/>
                  </a:lnTo>
                  <a:lnTo>
                    <a:pt x="9398" y="2492"/>
                  </a:lnTo>
                  <a:lnTo>
                    <a:pt x="9327" y="2322"/>
                  </a:lnTo>
                  <a:lnTo>
                    <a:pt x="9184" y="2237"/>
                  </a:lnTo>
                  <a:lnTo>
                    <a:pt x="9026" y="2152"/>
                  </a:lnTo>
                  <a:lnTo>
                    <a:pt x="8955" y="1725"/>
                  </a:lnTo>
                  <a:lnTo>
                    <a:pt x="9098" y="1299"/>
                  </a:lnTo>
                  <a:lnTo>
                    <a:pt x="9327" y="1065"/>
                  </a:lnTo>
                  <a:lnTo>
                    <a:pt x="9355" y="724"/>
                  </a:lnTo>
                  <a:lnTo>
                    <a:pt x="9270" y="383"/>
                  </a:lnTo>
                  <a:lnTo>
                    <a:pt x="9012" y="170"/>
                  </a:lnTo>
                  <a:lnTo>
                    <a:pt x="8654" y="64"/>
                  </a:lnTo>
                  <a:lnTo>
                    <a:pt x="8268" y="42"/>
                  </a:lnTo>
                  <a:lnTo>
                    <a:pt x="8011" y="0"/>
                  </a:lnTo>
                  <a:lnTo>
                    <a:pt x="8011" y="149"/>
                  </a:lnTo>
                  <a:lnTo>
                    <a:pt x="8025" y="447"/>
                  </a:lnTo>
                  <a:lnTo>
                    <a:pt x="8054" y="1513"/>
                  </a:lnTo>
                  <a:lnTo>
                    <a:pt x="8082" y="2897"/>
                  </a:lnTo>
                  <a:lnTo>
                    <a:pt x="8139" y="4218"/>
                  </a:lnTo>
                  <a:lnTo>
                    <a:pt x="8182" y="5645"/>
                  </a:lnTo>
                  <a:lnTo>
                    <a:pt x="8197" y="6369"/>
                  </a:lnTo>
                  <a:lnTo>
                    <a:pt x="8197" y="6603"/>
                  </a:lnTo>
                  <a:lnTo>
                    <a:pt x="7868" y="6881"/>
                  </a:lnTo>
                  <a:lnTo>
                    <a:pt x="7424" y="7157"/>
                  </a:lnTo>
                  <a:lnTo>
                    <a:pt x="7181" y="7775"/>
                  </a:lnTo>
                  <a:lnTo>
                    <a:pt x="6966" y="8520"/>
                  </a:lnTo>
                  <a:lnTo>
                    <a:pt x="6709" y="9011"/>
                  </a:lnTo>
                  <a:lnTo>
                    <a:pt x="6366" y="9330"/>
                  </a:lnTo>
                  <a:lnTo>
                    <a:pt x="5994" y="9628"/>
                  </a:lnTo>
                  <a:lnTo>
                    <a:pt x="5736" y="10076"/>
                  </a:lnTo>
                  <a:lnTo>
                    <a:pt x="5565" y="10416"/>
                  </a:lnTo>
                  <a:lnTo>
                    <a:pt x="5321" y="10693"/>
                  </a:lnTo>
                  <a:lnTo>
                    <a:pt x="4935" y="10949"/>
                  </a:lnTo>
                  <a:lnTo>
                    <a:pt x="4563" y="11183"/>
                  </a:lnTo>
                  <a:lnTo>
                    <a:pt x="4334" y="11524"/>
                  </a:lnTo>
                  <a:lnTo>
                    <a:pt x="4177" y="11929"/>
                  </a:lnTo>
                  <a:lnTo>
                    <a:pt x="4148" y="12419"/>
                  </a:lnTo>
                  <a:lnTo>
                    <a:pt x="4177" y="12909"/>
                  </a:lnTo>
                  <a:lnTo>
                    <a:pt x="4163" y="13228"/>
                  </a:lnTo>
                  <a:lnTo>
                    <a:pt x="4077" y="13526"/>
                  </a:lnTo>
                  <a:lnTo>
                    <a:pt x="3962" y="13675"/>
                  </a:lnTo>
                  <a:lnTo>
                    <a:pt x="3905" y="13867"/>
                  </a:lnTo>
                  <a:lnTo>
                    <a:pt x="3819" y="14038"/>
                  </a:lnTo>
                  <a:lnTo>
                    <a:pt x="3662" y="14144"/>
                  </a:lnTo>
                  <a:lnTo>
                    <a:pt x="3447" y="14251"/>
                  </a:lnTo>
                  <a:lnTo>
                    <a:pt x="3247" y="14251"/>
                  </a:lnTo>
                  <a:lnTo>
                    <a:pt x="3118" y="14208"/>
                  </a:lnTo>
                  <a:lnTo>
                    <a:pt x="2990" y="14379"/>
                  </a:lnTo>
                  <a:lnTo>
                    <a:pt x="2818" y="14613"/>
                  </a:lnTo>
                  <a:lnTo>
                    <a:pt x="2618" y="14698"/>
                  </a:lnTo>
                  <a:lnTo>
                    <a:pt x="2389" y="14804"/>
                  </a:lnTo>
                  <a:lnTo>
                    <a:pt x="2174" y="14996"/>
                  </a:lnTo>
                  <a:lnTo>
                    <a:pt x="1945" y="15316"/>
                  </a:lnTo>
                  <a:lnTo>
                    <a:pt x="1788" y="15657"/>
                  </a:lnTo>
                  <a:lnTo>
                    <a:pt x="1831" y="15891"/>
                  </a:lnTo>
                  <a:lnTo>
                    <a:pt x="1945" y="16083"/>
                  </a:lnTo>
                  <a:lnTo>
                    <a:pt x="1974" y="16338"/>
                  </a:lnTo>
                  <a:lnTo>
                    <a:pt x="1945" y="16594"/>
                  </a:lnTo>
                  <a:lnTo>
                    <a:pt x="1717" y="16998"/>
                  </a:lnTo>
                  <a:lnTo>
                    <a:pt x="1416" y="17361"/>
                  </a:lnTo>
                  <a:lnTo>
                    <a:pt x="1216" y="17361"/>
                  </a:lnTo>
                  <a:lnTo>
                    <a:pt x="1044" y="17254"/>
                  </a:lnTo>
                  <a:lnTo>
                    <a:pt x="787" y="17105"/>
                  </a:lnTo>
                  <a:lnTo>
                    <a:pt x="486" y="17020"/>
                  </a:lnTo>
                  <a:lnTo>
                    <a:pt x="215" y="16998"/>
                  </a:lnTo>
                  <a:lnTo>
                    <a:pt x="29" y="16977"/>
                  </a:lnTo>
                  <a:lnTo>
                    <a:pt x="14" y="17616"/>
                  </a:lnTo>
                  <a:lnTo>
                    <a:pt x="0" y="18320"/>
                  </a:lnTo>
                  <a:lnTo>
                    <a:pt x="29" y="18745"/>
                  </a:lnTo>
                  <a:lnTo>
                    <a:pt x="100" y="19193"/>
                  </a:lnTo>
                  <a:lnTo>
                    <a:pt x="129" y="19555"/>
                  </a:lnTo>
                  <a:lnTo>
                    <a:pt x="115" y="19853"/>
                  </a:lnTo>
                  <a:lnTo>
                    <a:pt x="72" y="20108"/>
                  </a:lnTo>
                  <a:lnTo>
                    <a:pt x="143" y="20385"/>
                  </a:lnTo>
                  <a:lnTo>
                    <a:pt x="300" y="20790"/>
                  </a:lnTo>
                  <a:lnTo>
                    <a:pt x="415" y="21195"/>
                  </a:lnTo>
                  <a:lnTo>
                    <a:pt x="515" y="21600"/>
                  </a:lnTo>
                  <a:lnTo>
                    <a:pt x="16093" y="20343"/>
                  </a:lnTo>
                  <a:lnTo>
                    <a:pt x="16107" y="20087"/>
                  </a:lnTo>
                  <a:lnTo>
                    <a:pt x="16164" y="19853"/>
                  </a:lnTo>
                  <a:lnTo>
                    <a:pt x="16250" y="19512"/>
                  </a:lnTo>
                  <a:lnTo>
                    <a:pt x="16221" y="19171"/>
                  </a:lnTo>
                  <a:lnTo>
                    <a:pt x="16150" y="18979"/>
                  </a:lnTo>
                  <a:lnTo>
                    <a:pt x="16164" y="18788"/>
                  </a:lnTo>
                  <a:lnTo>
                    <a:pt x="16236" y="18362"/>
                  </a:lnTo>
                  <a:lnTo>
                    <a:pt x="16136" y="17851"/>
                  </a:lnTo>
                  <a:lnTo>
                    <a:pt x="15964" y="17212"/>
                  </a:lnTo>
                  <a:lnTo>
                    <a:pt x="15850" y="16530"/>
                  </a:lnTo>
                  <a:lnTo>
                    <a:pt x="15792" y="15955"/>
                  </a:lnTo>
                  <a:lnTo>
                    <a:pt x="15778" y="15508"/>
                  </a:lnTo>
                  <a:lnTo>
                    <a:pt x="15835" y="15146"/>
                  </a:lnTo>
                  <a:lnTo>
                    <a:pt x="15964" y="14847"/>
                  </a:lnTo>
                  <a:lnTo>
                    <a:pt x="16179" y="14591"/>
                  </a:lnTo>
                  <a:lnTo>
                    <a:pt x="16407" y="14336"/>
                  </a:lnTo>
                  <a:lnTo>
                    <a:pt x="16536" y="14230"/>
                  </a:lnTo>
                  <a:lnTo>
                    <a:pt x="16636" y="14293"/>
                  </a:lnTo>
                  <a:lnTo>
                    <a:pt x="16679" y="14464"/>
                  </a:lnTo>
                  <a:lnTo>
                    <a:pt x="16608" y="14613"/>
                  </a:lnTo>
                  <a:lnTo>
                    <a:pt x="16479" y="14804"/>
                  </a:lnTo>
                  <a:lnTo>
                    <a:pt x="16565" y="14932"/>
                  </a:lnTo>
                  <a:lnTo>
                    <a:pt x="16879" y="14996"/>
                  </a:lnTo>
                  <a:lnTo>
                    <a:pt x="17266" y="15146"/>
                  </a:lnTo>
                  <a:lnTo>
                    <a:pt x="17681" y="15316"/>
                  </a:lnTo>
                  <a:lnTo>
                    <a:pt x="17981" y="15571"/>
                  </a:lnTo>
                  <a:lnTo>
                    <a:pt x="18167" y="15699"/>
                  </a:lnTo>
                  <a:lnTo>
                    <a:pt x="18410" y="15784"/>
                  </a:lnTo>
                  <a:lnTo>
                    <a:pt x="18711" y="16018"/>
                  </a:lnTo>
                  <a:lnTo>
                    <a:pt x="18882" y="16232"/>
                  </a:lnTo>
                  <a:lnTo>
                    <a:pt x="19068" y="16381"/>
                  </a:lnTo>
                  <a:lnTo>
                    <a:pt x="19411" y="16402"/>
                  </a:lnTo>
                  <a:lnTo>
                    <a:pt x="20041" y="16402"/>
                  </a:lnTo>
                  <a:lnTo>
                    <a:pt x="20484" y="16381"/>
                  </a:lnTo>
                  <a:lnTo>
                    <a:pt x="20770" y="16360"/>
                  </a:lnTo>
                  <a:lnTo>
                    <a:pt x="21056" y="16189"/>
                  </a:lnTo>
                  <a:lnTo>
                    <a:pt x="21443" y="15891"/>
                  </a:lnTo>
                  <a:lnTo>
                    <a:pt x="21600" y="15784"/>
                  </a:lnTo>
                  <a:lnTo>
                    <a:pt x="21586" y="15742"/>
                  </a:lnTo>
                  <a:cubicBezTo>
                    <a:pt x="21586" y="15742"/>
                    <a:pt x="21529" y="15593"/>
                    <a:pt x="21529" y="1559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3" name="Shape 985"/>
            <p:cNvSpPr/>
            <p:nvPr/>
          </p:nvSpPr>
          <p:spPr>
            <a:xfrm>
              <a:off x="60777" y="3950529"/>
              <a:ext cx="727914" cy="1367471"/>
            </a:xfrm>
            <a:custGeom>
              <a:avLst/>
              <a:gdLst/>
              <a:ahLst/>
              <a:cxnLst>
                <a:cxn ang="0">
                  <a:pos x="wd2" y="hd2"/>
                </a:cxn>
                <a:cxn ang="5400000">
                  <a:pos x="wd2" y="hd2"/>
                </a:cxn>
                <a:cxn ang="10800000">
                  <a:pos x="wd2" y="hd2"/>
                </a:cxn>
                <a:cxn ang="16200000">
                  <a:pos x="wd2" y="hd2"/>
                </a:cxn>
              </a:cxnLst>
              <a:rect l="0" t="0" r="r" b="b"/>
              <a:pathLst>
                <a:path w="21600" h="21600" extrusionOk="0">
                  <a:moveTo>
                    <a:pt x="1967" y="21290"/>
                  </a:moveTo>
                  <a:lnTo>
                    <a:pt x="2732" y="21367"/>
                  </a:lnTo>
                  <a:lnTo>
                    <a:pt x="3387" y="21503"/>
                  </a:lnTo>
                  <a:lnTo>
                    <a:pt x="3825" y="21600"/>
                  </a:lnTo>
                  <a:lnTo>
                    <a:pt x="4335" y="21600"/>
                  </a:lnTo>
                  <a:lnTo>
                    <a:pt x="5100" y="21270"/>
                  </a:lnTo>
                  <a:lnTo>
                    <a:pt x="5682" y="20902"/>
                  </a:lnTo>
                  <a:lnTo>
                    <a:pt x="5755" y="20669"/>
                  </a:lnTo>
                  <a:lnTo>
                    <a:pt x="5682" y="20437"/>
                  </a:lnTo>
                  <a:lnTo>
                    <a:pt x="5391" y="20262"/>
                  </a:lnTo>
                  <a:lnTo>
                    <a:pt x="5281" y="20049"/>
                  </a:lnTo>
                  <a:lnTo>
                    <a:pt x="5682" y="19739"/>
                  </a:lnTo>
                  <a:lnTo>
                    <a:pt x="6265" y="19448"/>
                  </a:lnTo>
                  <a:lnTo>
                    <a:pt x="6812" y="19273"/>
                  </a:lnTo>
                  <a:lnTo>
                    <a:pt x="7394" y="19176"/>
                  </a:lnTo>
                  <a:lnTo>
                    <a:pt x="7904" y="19099"/>
                  </a:lnTo>
                  <a:lnTo>
                    <a:pt x="8341" y="18886"/>
                  </a:lnTo>
                  <a:lnTo>
                    <a:pt x="8669" y="18730"/>
                  </a:lnTo>
                  <a:lnTo>
                    <a:pt x="8997" y="18769"/>
                  </a:lnTo>
                  <a:lnTo>
                    <a:pt x="9507" y="18769"/>
                  </a:lnTo>
                  <a:lnTo>
                    <a:pt x="10053" y="18672"/>
                  </a:lnTo>
                  <a:lnTo>
                    <a:pt x="10454" y="18575"/>
                  </a:lnTo>
                  <a:lnTo>
                    <a:pt x="10673" y="18420"/>
                  </a:lnTo>
                  <a:lnTo>
                    <a:pt x="10818" y="18245"/>
                  </a:lnTo>
                  <a:lnTo>
                    <a:pt x="11110" y="18110"/>
                  </a:lnTo>
                  <a:lnTo>
                    <a:pt x="11328" y="17838"/>
                  </a:lnTo>
                  <a:lnTo>
                    <a:pt x="11365" y="17547"/>
                  </a:lnTo>
                  <a:lnTo>
                    <a:pt x="11292" y="17101"/>
                  </a:lnTo>
                  <a:lnTo>
                    <a:pt x="11365" y="16655"/>
                  </a:lnTo>
                  <a:lnTo>
                    <a:pt x="11765" y="16287"/>
                  </a:lnTo>
                  <a:lnTo>
                    <a:pt x="12348" y="15977"/>
                  </a:lnTo>
                  <a:lnTo>
                    <a:pt x="13295" y="15764"/>
                  </a:lnTo>
                  <a:lnTo>
                    <a:pt x="14279" y="15531"/>
                  </a:lnTo>
                  <a:lnTo>
                    <a:pt x="14898" y="15279"/>
                  </a:lnTo>
                  <a:lnTo>
                    <a:pt x="15335" y="14969"/>
                  </a:lnTo>
                  <a:lnTo>
                    <a:pt x="15991" y="14561"/>
                  </a:lnTo>
                  <a:lnTo>
                    <a:pt x="16938" y="14290"/>
                  </a:lnTo>
                  <a:lnTo>
                    <a:pt x="17812" y="13999"/>
                  </a:lnTo>
                  <a:lnTo>
                    <a:pt x="18468" y="13553"/>
                  </a:lnTo>
                  <a:lnTo>
                    <a:pt x="19014" y="12875"/>
                  </a:lnTo>
                  <a:lnTo>
                    <a:pt x="19633" y="12313"/>
                  </a:lnTo>
                  <a:lnTo>
                    <a:pt x="20762" y="12061"/>
                  </a:lnTo>
                  <a:lnTo>
                    <a:pt x="21600" y="11808"/>
                  </a:lnTo>
                  <a:lnTo>
                    <a:pt x="21600" y="11595"/>
                  </a:lnTo>
                  <a:lnTo>
                    <a:pt x="21564" y="10935"/>
                  </a:lnTo>
                  <a:lnTo>
                    <a:pt x="21455" y="9637"/>
                  </a:lnTo>
                  <a:lnTo>
                    <a:pt x="21309" y="8434"/>
                  </a:lnTo>
                  <a:lnTo>
                    <a:pt x="21236" y="7174"/>
                  </a:lnTo>
                  <a:lnTo>
                    <a:pt x="21163" y="6205"/>
                  </a:lnTo>
                  <a:lnTo>
                    <a:pt x="21127" y="5933"/>
                  </a:lnTo>
                  <a:lnTo>
                    <a:pt x="21127" y="5798"/>
                  </a:lnTo>
                  <a:lnTo>
                    <a:pt x="20690" y="5778"/>
                  </a:lnTo>
                  <a:lnTo>
                    <a:pt x="19852" y="5720"/>
                  </a:lnTo>
                  <a:lnTo>
                    <a:pt x="19232" y="5545"/>
                  </a:lnTo>
                  <a:lnTo>
                    <a:pt x="18868" y="5313"/>
                  </a:lnTo>
                  <a:lnTo>
                    <a:pt x="18322" y="5158"/>
                  </a:lnTo>
                  <a:lnTo>
                    <a:pt x="17630" y="5138"/>
                  </a:lnTo>
                  <a:lnTo>
                    <a:pt x="16974" y="5158"/>
                  </a:lnTo>
                  <a:lnTo>
                    <a:pt x="16246" y="5138"/>
                  </a:lnTo>
                  <a:lnTo>
                    <a:pt x="15881" y="4983"/>
                  </a:lnTo>
                  <a:lnTo>
                    <a:pt x="15699" y="4634"/>
                  </a:lnTo>
                  <a:lnTo>
                    <a:pt x="15299" y="4382"/>
                  </a:lnTo>
                  <a:lnTo>
                    <a:pt x="14752" y="4266"/>
                  </a:lnTo>
                  <a:lnTo>
                    <a:pt x="14060" y="4227"/>
                  </a:lnTo>
                  <a:lnTo>
                    <a:pt x="13332" y="4382"/>
                  </a:lnTo>
                  <a:lnTo>
                    <a:pt x="12640" y="4460"/>
                  </a:lnTo>
                  <a:lnTo>
                    <a:pt x="11984" y="4382"/>
                  </a:lnTo>
                  <a:lnTo>
                    <a:pt x="11583" y="4285"/>
                  </a:lnTo>
                  <a:lnTo>
                    <a:pt x="11146" y="4266"/>
                  </a:lnTo>
                  <a:lnTo>
                    <a:pt x="10818" y="3917"/>
                  </a:lnTo>
                  <a:lnTo>
                    <a:pt x="10891" y="3529"/>
                  </a:lnTo>
                  <a:lnTo>
                    <a:pt x="10928" y="3277"/>
                  </a:lnTo>
                  <a:lnTo>
                    <a:pt x="10527" y="3005"/>
                  </a:lnTo>
                  <a:lnTo>
                    <a:pt x="10017" y="2715"/>
                  </a:lnTo>
                  <a:lnTo>
                    <a:pt x="9616" y="2366"/>
                  </a:lnTo>
                  <a:lnTo>
                    <a:pt x="9143" y="2152"/>
                  </a:lnTo>
                  <a:lnTo>
                    <a:pt x="8524" y="2075"/>
                  </a:lnTo>
                  <a:lnTo>
                    <a:pt x="8013" y="1900"/>
                  </a:lnTo>
                  <a:lnTo>
                    <a:pt x="7831" y="1609"/>
                  </a:lnTo>
                  <a:lnTo>
                    <a:pt x="7686" y="1357"/>
                  </a:lnTo>
                  <a:lnTo>
                    <a:pt x="7394" y="1163"/>
                  </a:lnTo>
                  <a:lnTo>
                    <a:pt x="7103" y="950"/>
                  </a:lnTo>
                  <a:lnTo>
                    <a:pt x="6848" y="678"/>
                  </a:lnTo>
                  <a:lnTo>
                    <a:pt x="6593" y="271"/>
                  </a:lnTo>
                  <a:lnTo>
                    <a:pt x="6447" y="0"/>
                  </a:lnTo>
                  <a:lnTo>
                    <a:pt x="5937" y="330"/>
                  </a:lnTo>
                  <a:lnTo>
                    <a:pt x="5245" y="330"/>
                  </a:lnTo>
                  <a:lnTo>
                    <a:pt x="4990" y="485"/>
                  </a:lnTo>
                  <a:lnTo>
                    <a:pt x="4662" y="776"/>
                  </a:lnTo>
                  <a:lnTo>
                    <a:pt x="4444" y="1066"/>
                  </a:lnTo>
                  <a:lnTo>
                    <a:pt x="4407" y="1435"/>
                  </a:lnTo>
                  <a:lnTo>
                    <a:pt x="4043" y="1551"/>
                  </a:lnTo>
                  <a:lnTo>
                    <a:pt x="3497" y="1551"/>
                  </a:lnTo>
                  <a:lnTo>
                    <a:pt x="3242" y="1648"/>
                  </a:lnTo>
                  <a:lnTo>
                    <a:pt x="3060" y="1823"/>
                  </a:lnTo>
                  <a:lnTo>
                    <a:pt x="2769" y="1939"/>
                  </a:lnTo>
                  <a:lnTo>
                    <a:pt x="2477" y="2017"/>
                  </a:lnTo>
                  <a:lnTo>
                    <a:pt x="2404" y="2346"/>
                  </a:lnTo>
                  <a:lnTo>
                    <a:pt x="2404" y="2715"/>
                  </a:lnTo>
                  <a:lnTo>
                    <a:pt x="2185" y="2870"/>
                  </a:lnTo>
                  <a:lnTo>
                    <a:pt x="1894" y="3005"/>
                  </a:lnTo>
                  <a:lnTo>
                    <a:pt x="1821" y="3451"/>
                  </a:lnTo>
                  <a:lnTo>
                    <a:pt x="1858" y="3936"/>
                  </a:lnTo>
                  <a:lnTo>
                    <a:pt x="2076" y="4285"/>
                  </a:lnTo>
                  <a:lnTo>
                    <a:pt x="2368" y="4576"/>
                  </a:lnTo>
                  <a:lnTo>
                    <a:pt x="2258" y="4906"/>
                  </a:lnTo>
                  <a:lnTo>
                    <a:pt x="1931" y="5254"/>
                  </a:lnTo>
                  <a:lnTo>
                    <a:pt x="1931" y="5545"/>
                  </a:lnTo>
                  <a:lnTo>
                    <a:pt x="2368" y="5739"/>
                  </a:lnTo>
                  <a:lnTo>
                    <a:pt x="2659" y="6050"/>
                  </a:lnTo>
                  <a:lnTo>
                    <a:pt x="2513" y="6418"/>
                  </a:lnTo>
                  <a:lnTo>
                    <a:pt x="2404" y="6825"/>
                  </a:lnTo>
                  <a:lnTo>
                    <a:pt x="2586" y="7310"/>
                  </a:lnTo>
                  <a:lnTo>
                    <a:pt x="2987" y="7814"/>
                  </a:lnTo>
                  <a:lnTo>
                    <a:pt x="3460" y="8299"/>
                  </a:lnTo>
                  <a:lnTo>
                    <a:pt x="3752" y="8648"/>
                  </a:lnTo>
                  <a:lnTo>
                    <a:pt x="3788" y="9229"/>
                  </a:lnTo>
                  <a:lnTo>
                    <a:pt x="4007" y="9830"/>
                  </a:lnTo>
                  <a:lnTo>
                    <a:pt x="4335" y="10219"/>
                  </a:lnTo>
                  <a:lnTo>
                    <a:pt x="4772" y="10509"/>
                  </a:lnTo>
                  <a:lnTo>
                    <a:pt x="5063" y="10761"/>
                  </a:lnTo>
                  <a:lnTo>
                    <a:pt x="4954" y="11072"/>
                  </a:lnTo>
                  <a:lnTo>
                    <a:pt x="4225" y="11459"/>
                  </a:lnTo>
                  <a:lnTo>
                    <a:pt x="3387" y="11731"/>
                  </a:lnTo>
                  <a:lnTo>
                    <a:pt x="2550" y="12002"/>
                  </a:lnTo>
                  <a:lnTo>
                    <a:pt x="1931" y="12370"/>
                  </a:lnTo>
                  <a:lnTo>
                    <a:pt x="1931" y="12758"/>
                  </a:lnTo>
                  <a:lnTo>
                    <a:pt x="2003" y="13282"/>
                  </a:lnTo>
                  <a:lnTo>
                    <a:pt x="2040" y="13864"/>
                  </a:lnTo>
                  <a:lnTo>
                    <a:pt x="1931" y="14367"/>
                  </a:lnTo>
                  <a:lnTo>
                    <a:pt x="1748" y="14775"/>
                  </a:lnTo>
                  <a:lnTo>
                    <a:pt x="1676" y="15143"/>
                  </a:lnTo>
                  <a:lnTo>
                    <a:pt x="1566" y="15376"/>
                  </a:lnTo>
                  <a:lnTo>
                    <a:pt x="1166" y="15356"/>
                  </a:lnTo>
                  <a:lnTo>
                    <a:pt x="656" y="15221"/>
                  </a:lnTo>
                  <a:lnTo>
                    <a:pt x="473" y="15356"/>
                  </a:lnTo>
                  <a:lnTo>
                    <a:pt x="656" y="15822"/>
                  </a:lnTo>
                  <a:lnTo>
                    <a:pt x="983" y="16209"/>
                  </a:lnTo>
                  <a:lnTo>
                    <a:pt x="1239" y="16442"/>
                  </a:lnTo>
                  <a:lnTo>
                    <a:pt x="1202" y="16714"/>
                  </a:lnTo>
                  <a:lnTo>
                    <a:pt x="1202" y="17160"/>
                  </a:lnTo>
                  <a:lnTo>
                    <a:pt x="1020" y="17392"/>
                  </a:lnTo>
                  <a:lnTo>
                    <a:pt x="510" y="17431"/>
                  </a:lnTo>
                  <a:lnTo>
                    <a:pt x="328" y="17606"/>
                  </a:lnTo>
                  <a:lnTo>
                    <a:pt x="328" y="17994"/>
                  </a:lnTo>
                  <a:lnTo>
                    <a:pt x="546" y="18245"/>
                  </a:lnTo>
                  <a:lnTo>
                    <a:pt x="1093" y="18245"/>
                  </a:lnTo>
                  <a:lnTo>
                    <a:pt x="1384" y="18323"/>
                  </a:lnTo>
                  <a:lnTo>
                    <a:pt x="1311" y="18614"/>
                  </a:lnTo>
                  <a:lnTo>
                    <a:pt x="1020" y="18827"/>
                  </a:lnTo>
                  <a:lnTo>
                    <a:pt x="656" y="18963"/>
                  </a:lnTo>
                  <a:lnTo>
                    <a:pt x="510" y="19196"/>
                  </a:lnTo>
                  <a:lnTo>
                    <a:pt x="546" y="19564"/>
                  </a:lnTo>
                  <a:lnTo>
                    <a:pt x="364" y="19855"/>
                  </a:lnTo>
                  <a:lnTo>
                    <a:pt x="0" y="20107"/>
                  </a:lnTo>
                  <a:lnTo>
                    <a:pt x="37" y="20417"/>
                  </a:lnTo>
                  <a:lnTo>
                    <a:pt x="510" y="20824"/>
                  </a:lnTo>
                  <a:lnTo>
                    <a:pt x="801" y="21251"/>
                  </a:lnTo>
                  <a:lnTo>
                    <a:pt x="1275" y="21270"/>
                  </a:lnTo>
                  <a:cubicBezTo>
                    <a:pt x="1275" y="21270"/>
                    <a:pt x="1967" y="21290"/>
                    <a:pt x="1967" y="212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4" name="Shape 986"/>
            <p:cNvSpPr/>
            <p:nvPr/>
          </p:nvSpPr>
          <p:spPr>
            <a:xfrm>
              <a:off x="222850" y="2816018"/>
              <a:ext cx="901007" cy="1504953"/>
            </a:xfrm>
            <a:custGeom>
              <a:avLst/>
              <a:gdLst/>
              <a:ahLst/>
              <a:cxnLst>
                <a:cxn ang="0">
                  <a:pos x="wd2" y="hd2"/>
                </a:cxn>
                <a:cxn ang="5400000">
                  <a:pos x="wd2" y="hd2"/>
                </a:cxn>
                <a:cxn ang="10800000">
                  <a:pos x="wd2" y="hd2"/>
                </a:cxn>
                <a:cxn ang="16200000">
                  <a:pos x="wd2" y="hd2"/>
                </a:cxn>
              </a:cxnLst>
              <a:rect l="0" t="0" r="r" b="b"/>
              <a:pathLst>
                <a:path w="21600" h="21600" extrusionOk="0">
                  <a:moveTo>
                    <a:pt x="1795" y="16949"/>
                  </a:moveTo>
                  <a:lnTo>
                    <a:pt x="2001" y="17195"/>
                  </a:lnTo>
                  <a:lnTo>
                    <a:pt x="2237" y="17389"/>
                  </a:lnTo>
                  <a:lnTo>
                    <a:pt x="2472" y="17565"/>
                  </a:lnTo>
                  <a:lnTo>
                    <a:pt x="2590" y="17795"/>
                  </a:lnTo>
                  <a:lnTo>
                    <a:pt x="2737" y="18059"/>
                  </a:lnTo>
                  <a:lnTo>
                    <a:pt x="3149" y="18217"/>
                  </a:lnTo>
                  <a:lnTo>
                    <a:pt x="3649" y="18288"/>
                  </a:lnTo>
                  <a:lnTo>
                    <a:pt x="4031" y="18482"/>
                  </a:lnTo>
                  <a:lnTo>
                    <a:pt x="4355" y="18799"/>
                  </a:lnTo>
                  <a:lnTo>
                    <a:pt x="4767" y="19063"/>
                  </a:lnTo>
                  <a:lnTo>
                    <a:pt x="5091" y="19310"/>
                  </a:lnTo>
                  <a:lnTo>
                    <a:pt x="5062" y="19539"/>
                  </a:lnTo>
                  <a:lnTo>
                    <a:pt x="5003" y="19891"/>
                  </a:lnTo>
                  <a:lnTo>
                    <a:pt x="5268" y="20208"/>
                  </a:lnTo>
                  <a:lnTo>
                    <a:pt x="5621" y="20226"/>
                  </a:lnTo>
                  <a:lnTo>
                    <a:pt x="5944" y="20314"/>
                  </a:lnTo>
                  <a:lnTo>
                    <a:pt x="6474" y="20384"/>
                  </a:lnTo>
                  <a:lnTo>
                    <a:pt x="7033" y="20314"/>
                  </a:lnTo>
                  <a:lnTo>
                    <a:pt x="7622" y="20173"/>
                  </a:lnTo>
                  <a:lnTo>
                    <a:pt x="8181" y="20208"/>
                  </a:lnTo>
                  <a:lnTo>
                    <a:pt x="8622" y="20314"/>
                  </a:lnTo>
                  <a:lnTo>
                    <a:pt x="8946" y="20543"/>
                  </a:lnTo>
                  <a:lnTo>
                    <a:pt x="9093" y="20860"/>
                  </a:lnTo>
                  <a:lnTo>
                    <a:pt x="9387" y="21001"/>
                  </a:lnTo>
                  <a:lnTo>
                    <a:pt x="9976" y="21019"/>
                  </a:lnTo>
                  <a:lnTo>
                    <a:pt x="10506" y="21001"/>
                  </a:lnTo>
                  <a:lnTo>
                    <a:pt x="11065" y="21019"/>
                  </a:lnTo>
                  <a:lnTo>
                    <a:pt x="11506" y="21160"/>
                  </a:lnTo>
                  <a:lnTo>
                    <a:pt x="11800" y="21371"/>
                  </a:lnTo>
                  <a:lnTo>
                    <a:pt x="12301" y="21530"/>
                  </a:lnTo>
                  <a:lnTo>
                    <a:pt x="12978" y="21582"/>
                  </a:lnTo>
                  <a:lnTo>
                    <a:pt x="13331" y="21600"/>
                  </a:lnTo>
                  <a:lnTo>
                    <a:pt x="12978" y="18534"/>
                  </a:lnTo>
                  <a:lnTo>
                    <a:pt x="12595" y="15486"/>
                  </a:lnTo>
                  <a:lnTo>
                    <a:pt x="16950" y="15363"/>
                  </a:lnTo>
                  <a:lnTo>
                    <a:pt x="21276" y="15257"/>
                  </a:lnTo>
                  <a:lnTo>
                    <a:pt x="21247" y="14993"/>
                  </a:lnTo>
                  <a:lnTo>
                    <a:pt x="21217" y="14500"/>
                  </a:lnTo>
                  <a:lnTo>
                    <a:pt x="21394" y="13848"/>
                  </a:lnTo>
                  <a:lnTo>
                    <a:pt x="21570" y="13214"/>
                  </a:lnTo>
                  <a:lnTo>
                    <a:pt x="21600" y="12421"/>
                  </a:lnTo>
                  <a:lnTo>
                    <a:pt x="21541" y="11681"/>
                  </a:lnTo>
                  <a:lnTo>
                    <a:pt x="21305" y="11205"/>
                  </a:lnTo>
                  <a:lnTo>
                    <a:pt x="20952" y="10694"/>
                  </a:lnTo>
                  <a:lnTo>
                    <a:pt x="20511" y="10166"/>
                  </a:lnTo>
                  <a:lnTo>
                    <a:pt x="20158" y="9655"/>
                  </a:lnTo>
                  <a:lnTo>
                    <a:pt x="19834" y="9267"/>
                  </a:lnTo>
                  <a:lnTo>
                    <a:pt x="19687" y="8739"/>
                  </a:lnTo>
                  <a:lnTo>
                    <a:pt x="19952" y="8245"/>
                  </a:lnTo>
                  <a:lnTo>
                    <a:pt x="20011" y="7823"/>
                  </a:lnTo>
                  <a:lnTo>
                    <a:pt x="19687" y="7382"/>
                  </a:lnTo>
                  <a:lnTo>
                    <a:pt x="19157" y="6994"/>
                  </a:lnTo>
                  <a:lnTo>
                    <a:pt x="18363" y="6431"/>
                  </a:lnTo>
                  <a:lnTo>
                    <a:pt x="17774" y="5814"/>
                  </a:lnTo>
                  <a:lnTo>
                    <a:pt x="17539" y="5056"/>
                  </a:lnTo>
                  <a:lnTo>
                    <a:pt x="17362" y="4211"/>
                  </a:lnTo>
                  <a:lnTo>
                    <a:pt x="17303" y="3559"/>
                  </a:lnTo>
                  <a:lnTo>
                    <a:pt x="17215" y="2942"/>
                  </a:lnTo>
                  <a:lnTo>
                    <a:pt x="16980" y="2379"/>
                  </a:lnTo>
                  <a:lnTo>
                    <a:pt x="16715" y="1956"/>
                  </a:lnTo>
                  <a:lnTo>
                    <a:pt x="16420" y="1568"/>
                  </a:lnTo>
                  <a:lnTo>
                    <a:pt x="16185" y="1093"/>
                  </a:lnTo>
                  <a:lnTo>
                    <a:pt x="16038" y="705"/>
                  </a:lnTo>
                  <a:lnTo>
                    <a:pt x="15950" y="529"/>
                  </a:lnTo>
                  <a:lnTo>
                    <a:pt x="15391" y="617"/>
                  </a:lnTo>
                  <a:lnTo>
                    <a:pt x="14478" y="740"/>
                  </a:lnTo>
                  <a:lnTo>
                    <a:pt x="13713" y="758"/>
                  </a:lnTo>
                  <a:lnTo>
                    <a:pt x="13154" y="599"/>
                  </a:lnTo>
                  <a:lnTo>
                    <a:pt x="12919" y="300"/>
                  </a:lnTo>
                  <a:lnTo>
                    <a:pt x="12507" y="159"/>
                  </a:lnTo>
                  <a:lnTo>
                    <a:pt x="11948" y="229"/>
                  </a:lnTo>
                  <a:lnTo>
                    <a:pt x="11477" y="405"/>
                  </a:lnTo>
                  <a:lnTo>
                    <a:pt x="10977" y="529"/>
                  </a:lnTo>
                  <a:lnTo>
                    <a:pt x="10506" y="634"/>
                  </a:lnTo>
                  <a:lnTo>
                    <a:pt x="10035" y="952"/>
                  </a:lnTo>
                  <a:lnTo>
                    <a:pt x="9270" y="1234"/>
                  </a:lnTo>
                  <a:lnTo>
                    <a:pt x="8505" y="1357"/>
                  </a:lnTo>
                  <a:lnTo>
                    <a:pt x="7916" y="1251"/>
                  </a:lnTo>
                  <a:lnTo>
                    <a:pt x="7622" y="1004"/>
                  </a:lnTo>
                  <a:lnTo>
                    <a:pt x="7534" y="722"/>
                  </a:lnTo>
                  <a:lnTo>
                    <a:pt x="7357" y="423"/>
                  </a:lnTo>
                  <a:lnTo>
                    <a:pt x="6974" y="300"/>
                  </a:lnTo>
                  <a:lnTo>
                    <a:pt x="6562" y="123"/>
                  </a:lnTo>
                  <a:lnTo>
                    <a:pt x="6150" y="0"/>
                  </a:lnTo>
                  <a:lnTo>
                    <a:pt x="5738" y="229"/>
                  </a:lnTo>
                  <a:lnTo>
                    <a:pt x="5297" y="405"/>
                  </a:lnTo>
                  <a:lnTo>
                    <a:pt x="4591" y="423"/>
                  </a:lnTo>
                  <a:lnTo>
                    <a:pt x="4149" y="599"/>
                  </a:lnTo>
                  <a:lnTo>
                    <a:pt x="4031" y="952"/>
                  </a:lnTo>
                  <a:lnTo>
                    <a:pt x="3502" y="1216"/>
                  </a:lnTo>
                  <a:lnTo>
                    <a:pt x="2619" y="1374"/>
                  </a:lnTo>
                  <a:lnTo>
                    <a:pt x="1913" y="1498"/>
                  </a:lnTo>
                  <a:lnTo>
                    <a:pt x="1442" y="1427"/>
                  </a:lnTo>
                  <a:lnTo>
                    <a:pt x="942" y="1427"/>
                  </a:lnTo>
                  <a:lnTo>
                    <a:pt x="324" y="1586"/>
                  </a:lnTo>
                  <a:lnTo>
                    <a:pt x="29" y="1656"/>
                  </a:lnTo>
                  <a:lnTo>
                    <a:pt x="383" y="1973"/>
                  </a:lnTo>
                  <a:lnTo>
                    <a:pt x="647" y="2308"/>
                  </a:lnTo>
                  <a:lnTo>
                    <a:pt x="853" y="2520"/>
                  </a:lnTo>
                  <a:lnTo>
                    <a:pt x="912" y="2837"/>
                  </a:lnTo>
                  <a:lnTo>
                    <a:pt x="971" y="3312"/>
                  </a:lnTo>
                  <a:lnTo>
                    <a:pt x="1265" y="3594"/>
                  </a:lnTo>
                  <a:lnTo>
                    <a:pt x="1677" y="3682"/>
                  </a:lnTo>
                  <a:lnTo>
                    <a:pt x="1883" y="3841"/>
                  </a:lnTo>
                  <a:lnTo>
                    <a:pt x="1736" y="4087"/>
                  </a:lnTo>
                  <a:lnTo>
                    <a:pt x="1501" y="4334"/>
                  </a:lnTo>
                  <a:lnTo>
                    <a:pt x="1413" y="4687"/>
                  </a:lnTo>
                  <a:lnTo>
                    <a:pt x="1619" y="5127"/>
                  </a:lnTo>
                  <a:lnTo>
                    <a:pt x="2030" y="5391"/>
                  </a:lnTo>
                  <a:lnTo>
                    <a:pt x="2354" y="5285"/>
                  </a:lnTo>
                  <a:lnTo>
                    <a:pt x="2766" y="5197"/>
                  </a:lnTo>
                  <a:lnTo>
                    <a:pt x="3149" y="5321"/>
                  </a:lnTo>
                  <a:lnTo>
                    <a:pt x="3296" y="5638"/>
                  </a:lnTo>
                  <a:lnTo>
                    <a:pt x="3208" y="6008"/>
                  </a:lnTo>
                  <a:lnTo>
                    <a:pt x="3002" y="6448"/>
                  </a:lnTo>
                  <a:lnTo>
                    <a:pt x="2943" y="6924"/>
                  </a:lnTo>
                  <a:lnTo>
                    <a:pt x="2972" y="7153"/>
                  </a:lnTo>
                  <a:lnTo>
                    <a:pt x="2884" y="7417"/>
                  </a:lnTo>
                  <a:lnTo>
                    <a:pt x="3060" y="7752"/>
                  </a:lnTo>
                  <a:lnTo>
                    <a:pt x="3208" y="8104"/>
                  </a:lnTo>
                  <a:lnTo>
                    <a:pt x="3149" y="8386"/>
                  </a:lnTo>
                  <a:lnTo>
                    <a:pt x="3237" y="8633"/>
                  </a:lnTo>
                  <a:lnTo>
                    <a:pt x="3502" y="9056"/>
                  </a:lnTo>
                  <a:lnTo>
                    <a:pt x="3119" y="9267"/>
                  </a:lnTo>
                  <a:lnTo>
                    <a:pt x="2472" y="9197"/>
                  </a:lnTo>
                  <a:lnTo>
                    <a:pt x="2237" y="9302"/>
                  </a:lnTo>
                  <a:lnTo>
                    <a:pt x="2266" y="9620"/>
                  </a:lnTo>
                  <a:lnTo>
                    <a:pt x="2148" y="9919"/>
                  </a:lnTo>
                  <a:lnTo>
                    <a:pt x="1736" y="10236"/>
                  </a:lnTo>
                  <a:lnTo>
                    <a:pt x="1442" y="10571"/>
                  </a:lnTo>
                  <a:lnTo>
                    <a:pt x="1471" y="10870"/>
                  </a:lnTo>
                  <a:lnTo>
                    <a:pt x="1324" y="11082"/>
                  </a:lnTo>
                  <a:lnTo>
                    <a:pt x="1148" y="11258"/>
                  </a:lnTo>
                  <a:lnTo>
                    <a:pt x="1207" y="11469"/>
                  </a:lnTo>
                  <a:lnTo>
                    <a:pt x="1148" y="11716"/>
                  </a:lnTo>
                  <a:lnTo>
                    <a:pt x="1030" y="12016"/>
                  </a:lnTo>
                  <a:lnTo>
                    <a:pt x="1118" y="12474"/>
                  </a:lnTo>
                  <a:lnTo>
                    <a:pt x="971" y="12861"/>
                  </a:lnTo>
                  <a:lnTo>
                    <a:pt x="383" y="13002"/>
                  </a:lnTo>
                  <a:lnTo>
                    <a:pt x="0" y="13143"/>
                  </a:lnTo>
                  <a:lnTo>
                    <a:pt x="59" y="13337"/>
                  </a:lnTo>
                  <a:lnTo>
                    <a:pt x="412" y="13425"/>
                  </a:lnTo>
                  <a:lnTo>
                    <a:pt x="794" y="13443"/>
                  </a:lnTo>
                  <a:lnTo>
                    <a:pt x="853" y="13601"/>
                  </a:lnTo>
                  <a:lnTo>
                    <a:pt x="706" y="13813"/>
                  </a:lnTo>
                  <a:lnTo>
                    <a:pt x="853" y="14042"/>
                  </a:lnTo>
                  <a:lnTo>
                    <a:pt x="1089" y="14253"/>
                  </a:lnTo>
                  <a:lnTo>
                    <a:pt x="1089" y="14500"/>
                  </a:lnTo>
                  <a:lnTo>
                    <a:pt x="1118" y="14782"/>
                  </a:lnTo>
                  <a:lnTo>
                    <a:pt x="1236" y="15011"/>
                  </a:lnTo>
                  <a:lnTo>
                    <a:pt x="1383" y="15205"/>
                  </a:lnTo>
                  <a:lnTo>
                    <a:pt x="1265" y="15416"/>
                  </a:lnTo>
                  <a:lnTo>
                    <a:pt x="1207" y="15680"/>
                  </a:lnTo>
                  <a:lnTo>
                    <a:pt x="1324" y="15927"/>
                  </a:lnTo>
                  <a:lnTo>
                    <a:pt x="1471" y="16332"/>
                  </a:lnTo>
                  <a:lnTo>
                    <a:pt x="1589" y="16579"/>
                  </a:lnTo>
                  <a:cubicBezTo>
                    <a:pt x="1589" y="16579"/>
                    <a:pt x="1795" y="16949"/>
                    <a:pt x="1795" y="1694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5" name="Shape 987"/>
            <p:cNvSpPr/>
            <p:nvPr/>
          </p:nvSpPr>
          <p:spPr>
            <a:xfrm>
              <a:off x="942049" y="8468312"/>
              <a:ext cx="588727" cy="654684"/>
            </a:xfrm>
            <a:custGeom>
              <a:avLst/>
              <a:gdLst/>
              <a:ahLst/>
              <a:cxnLst>
                <a:cxn ang="0">
                  <a:pos x="wd2" y="hd2"/>
                </a:cxn>
                <a:cxn ang="5400000">
                  <a:pos x="wd2" y="hd2"/>
                </a:cxn>
                <a:cxn ang="10800000">
                  <a:pos x="wd2" y="hd2"/>
                </a:cxn>
                <a:cxn ang="16200000">
                  <a:pos x="wd2" y="hd2"/>
                </a:cxn>
              </a:cxnLst>
              <a:rect l="0" t="0" r="r" b="b"/>
              <a:pathLst>
                <a:path w="21600" h="21600" extrusionOk="0">
                  <a:moveTo>
                    <a:pt x="13808" y="21600"/>
                  </a:moveTo>
                  <a:lnTo>
                    <a:pt x="14349" y="21263"/>
                  </a:lnTo>
                  <a:lnTo>
                    <a:pt x="14754" y="20898"/>
                  </a:lnTo>
                  <a:lnTo>
                    <a:pt x="15384" y="20736"/>
                  </a:lnTo>
                  <a:lnTo>
                    <a:pt x="16241" y="20655"/>
                  </a:lnTo>
                  <a:lnTo>
                    <a:pt x="16781" y="20412"/>
                  </a:lnTo>
                  <a:lnTo>
                    <a:pt x="16916" y="20048"/>
                  </a:lnTo>
                  <a:lnTo>
                    <a:pt x="17232" y="19805"/>
                  </a:lnTo>
                  <a:lnTo>
                    <a:pt x="17862" y="19764"/>
                  </a:lnTo>
                  <a:lnTo>
                    <a:pt x="18357" y="19927"/>
                  </a:lnTo>
                  <a:lnTo>
                    <a:pt x="18583" y="20331"/>
                  </a:lnTo>
                  <a:lnTo>
                    <a:pt x="18988" y="20453"/>
                  </a:lnTo>
                  <a:lnTo>
                    <a:pt x="19574" y="20210"/>
                  </a:lnTo>
                  <a:lnTo>
                    <a:pt x="19889" y="19886"/>
                  </a:lnTo>
                  <a:lnTo>
                    <a:pt x="19979" y="19764"/>
                  </a:lnTo>
                  <a:lnTo>
                    <a:pt x="20204" y="19886"/>
                  </a:lnTo>
                  <a:lnTo>
                    <a:pt x="20519" y="20048"/>
                  </a:lnTo>
                  <a:lnTo>
                    <a:pt x="20834" y="19846"/>
                  </a:lnTo>
                  <a:lnTo>
                    <a:pt x="21195" y="19319"/>
                  </a:lnTo>
                  <a:lnTo>
                    <a:pt x="21510" y="18712"/>
                  </a:lnTo>
                  <a:lnTo>
                    <a:pt x="21600" y="17982"/>
                  </a:lnTo>
                  <a:lnTo>
                    <a:pt x="21555" y="17415"/>
                  </a:lnTo>
                  <a:lnTo>
                    <a:pt x="21284" y="17334"/>
                  </a:lnTo>
                  <a:lnTo>
                    <a:pt x="20609" y="17375"/>
                  </a:lnTo>
                  <a:lnTo>
                    <a:pt x="19753" y="17537"/>
                  </a:lnTo>
                  <a:lnTo>
                    <a:pt x="19078" y="17658"/>
                  </a:lnTo>
                  <a:lnTo>
                    <a:pt x="18402" y="17699"/>
                  </a:lnTo>
                  <a:lnTo>
                    <a:pt x="17322" y="17375"/>
                  </a:lnTo>
                  <a:lnTo>
                    <a:pt x="15384" y="16524"/>
                  </a:lnTo>
                  <a:lnTo>
                    <a:pt x="13673" y="15633"/>
                  </a:lnTo>
                  <a:lnTo>
                    <a:pt x="12863" y="14864"/>
                  </a:lnTo>
                  <a:lnTo>
                    <a:pt x="12278" y="14257"/>
                  </a:lnTo>
                  <a:lnTo>
                    <a:pt x="11647" y="13933"/>
                  </a:lnTo>
                  <a:lnTo>
                    <a:pt x="10971" y="13649"/>
                  </a:lnTo>
                  <a:lnTo>
                    <a:pt x="10296" y="13203"/>
                  </a:lnTo>
                  <a:lnTo>
                    <a:pt x="9575" y="12758"/>
                  </a:lnTo>
                  <a:lnTo>
                    <a:pt x="8809" y="12434"/>
                  </a:lnTo>
                  <a:lnTo>
                    <a:pt x="8134" y="11947"/>
                  </a:lnTo>
                  <a:lnTo>
                    <a:pt x="7368" y="11138"/>
                  </a:lnTo>
                  <a:lnTo>
                    <a:pt x="6557" y="10328"/>
                  </a:lnTo>
                  <a:lnTo>
                    <a:pt x="5477" y="9275"/>
                  </a:lnTo>
                  <a:lnTo>
                    <a:pt x="4486" y="8263"/>
                  </a:lnTo>
                  <a:lnTo>
                    <a:pt x="3945" y="7655"/>
                  </a:lnTo>
                  <a:lnTo>
                    <a:pt x="3450" y="6885"/>
                  </a:lnTo>
                  <a:lnTo>
                    <a:pt x="3135" y="6035"/>
                  </a:lnTo>
                  <a:lnTo>
                    <a:pt x="2864" y="5386"/>
                  </a:lnTo>
                  <a:lnTo>
                    <a:pt x="2414" y="5266"/>
                  </a:lnTo>
                  <a:lnTo>
                    <a:pt x="1874" y="5347"/>
                  </a:lnTo>
                  <a:lnTo>
                    <a:pt x="1018" y="5144"/>
                  </a:lnTo>
                  <a:lnTo>
                    <a:pt x="433" y="4456"/>
                  </a:lnTo>
                  <a:lnTo>
                    <a:pt x="612" y="3767"/>
                  </a:lnTo>
                  <a:lnTo>
                    <a:pt x="1018" y="3281"/>
                  </a:lnTo>
                  <a:lnTo>
                    <a:pt x="1468" y="2795"/>
                  </a:lnTo>
                  <a:lnTo>
                    <a:pt x="1874" y="2714"/>
                  </a:lnTo>
                  <a:lnTo>
                    <a:pt x="2234" y="3200"/>
                  </a:lnTo>
                  <a:lnTo>
                    <a:pt x="2369" y="3160"/>
                  </a:lnTo>
                  <a:lnTo>
                    <a:pt x="1964" y="2350"/>
                  </a:lnTo>
                  <a:lnTo>
                    <a:pt x="1288" y="1418"/>
                  </a:lnTo>
                  <a:lnTo>
                    <a:pt x="478" y="487"/>
                  </a:lnTo>
                  <a:lnTo>
                    <a:pt x="0" y="0"/>
                  </a:lnTo>
                  <a:lnTo>
                    <a:pt x="27" y="40"/>
                  </a:lnTo>
                  <a:lnTo>
                    <a:pt x="522" y="9843"/>
                  </a:lnTo>
                  <a:lnTo>
                    <a:pt x="883" y="16889"/>
                  </a:lnTo>
                  <a:lnTo>
                    <a:pt x="1783" y="16889"/>
                  </a:lnTo>
                  <a:lnTo>
                    <a:pt x="2774" y="17010"/>
                  </a:lnTo>
                  <a:lnTo>
                    <a:pt x="3585" y="17010"/>
                  </a:lnTo>
                  <a:lnTo>
                    <a:pt x="4666" y="16848"/>
                  </a:lnTo>
                  <a:lnTo>
                    <a:pt x="6287" y="16767"/>
                  </a:lnTo>
                  <a:lnTo>
                    <a:pt x="7638" y="16767"/>
                  </a:lnTo>
                  <a:lnTo>
                    <a:pt x="8134" y="16889"/>
                  </a:lnTo>
                  <a:lnTo>
                    <a:pt x="8269" y="17010"/>
                  </a:lnTo>
                  <a:lnTo>
                    <a:pt x="7413" y="17091"/>
                  </a:lnTo>
                  <a:lnTo>
                    <a:pt x="6017" y="17254"/>
                  </a:lnTo>
                  <a:lnTo>
                    <a:pt x="4891" y="17375"/>
                  </a:lnTo>
                  <a:lnTo>
                    <a:pt x="3855" y="17456"/>
                  </a:lnTo>
                  <a:lnTo>
                    <a:pt x="2459" y="17415"/>
                  </a:lnTo>
                  <a:lnTo>
                    <a:pt x="958" y="17294"/>
                  </a:lnTo>
                  <a:lnTo>
                    <a:pt x="1069" y="19706"/>
                  </a:lnTo>
                  <a:lnTo>
                    <a:pt x="1378" y="19967"/>
                  </a:lnTo>
                  <a:lnTo>
                    <a:pt x="1925" y="20293"/>
                  </a:lnTo>
                  <a:lnTo>
                    <a:pt x="1925" y="20293"/>
                  </a:lnTo>
                  <a:lnTo>
                    <a:pt x="2054" y="20331"/>
                  </a:lnTo>
                  <a:lnTo>
                    <a:pt x="2504" y="20291"/>
                  </a:lnTo>
                  <a:lnTo>
                    <a:pt x="4711" y="20129"/>
                  </a:lnTo>
                  <a:lnTo>
                    <a:pt x="7053" y="20129"/>
                  </a:lnTo>
                  <a:lnTo>
                    <a:pt x="9035" y="20129"/>
                  </a:lnTo>
                  <a:lnTo>
                    <a:pt x="10476" y="20331"/>
                  </a:lnTo>
                  <a:lnTo>
                    <a:pt x="11872" y="20818"/>
                  </a:lnTo>
                  <a:lnTo>
                    <a:pt x="13087" y="21303"/>
                  </a:lnTo>
                  <a:lnTo>
                    <a:pt x="13808" y="21600"/>
                  </a:lnTo>
                  <a:moveTo>
                    <a:pt x="1069" y="19909"/>
                  </a:moveTo>
                  <a:lnTo>
                    <a:pt x="1074" y="20258"/>
                  </a:lnTo>
                  <a:lnTo>
                    <a:pt x="1153" y="20251"/>
                  </a:lnTo>
                  <a:lnTo>
                    <a:pt x="1288" y="20048"/>
                  </a:lnTo>
                  <a:cubicBezTo>
                    <a:pt x="1288" y="20048"/>
                    <a:pt x="1069" y="19909"/>
                    <a:pt x="1069" y="1990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96" name="Shape 34"/>
          <p:cNvSpPr/>
          <p:nvPr/>
        </p:nvSpPr>
        <p:spPr>
          <a:xfrm>
            <a:off x="5269104" y="331612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7" name="Shape 34"/>
          <p:cNvSpPr/>
          <p:nvPr/>
        </p:nvSpPr>
        <p:spPr>
          <a:xfrm>
            <a:off x="606217" y="393282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8" name="Shape 989"/>
          <p:cNvSpPr/>
          <p:nvPr/>
        </p:nvSpPr>
        <p:spPr>
          <a:xfrm flipH="1">
            <a:off x="2392494" y="3272107"/>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99" name="Shape 991"/>
          <p:cNvSpPr/>
          <p:nvPr/>
        </p:nvSpPr>
        <p:spPr>
          <a:xfrm flipV="1">
            <a:off x="4276443" y="3630172"/>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00" name="Shape 993"/>
          <p:cNvSpPr/>
          <p:nvPr/>
        </p:nvSpPr>
        <p:spPr>
          <a:xfrm>
            <a:off x="7564656" y="3689513"/>
            <a:ext cx="3443195"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Argentina</a:t>
            </a:r>
          </a:p>
        </p:txBody>
      </p:sp>
      <p:sp>
        <p:nvSpPr>
          <p:cNvPr id="101" name="TextBox 100"/>
          <p:cNvSpPr txBox="1"/>
          <p:nvPr/>
        </p:nvSpPr>
        <p:spPr>
          <a:xfrm>
            <a:off x="7580542" y="5200041"/>
            <a:ext cx="3573235" cy="73250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02" name="Shape 34"/>
          <p:cNvSpPr/>
          <p:nvPr/>
        </p:nvSpPr>
        <p:spPr>
          <a:xfrm>
            <a:off x="7629113" y="48812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04447302"/>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998"/>
          <p:cNvSpPr/>
          <p:nvPr/>
        </p:nvSpPr>
        <p:spPr>
          <a:xfrm>
            <a:off x="787691" y="583885"/>
            <a:ext cx="4036956" cy="6073365"/>
          </a:xfrm>
          <a:custGeom>
            <a:avLst/>
            <a:gdLst/>
            <a:ahLst/>
            <a:cxnLst>
              <a:cxn ang="0">
                <a:pos x="wd2" y="hd2"/>
              </a:cxn>
              <a:cxn ang="5400000">
                <a:pos x="wd2" y="hd2"/>
              </a:cxn>
              <a:cxn ang="10800000">
                <a:pos x="wd2" y="hd2"/>
              </a:cxn>
              <a:cxn ang="16200000">
                <a:pos x="wd2" y="hd2"/>
              </a:cxn>
            </a:cxnLst>
            <a:rect l="0" t="0" r="r" b="b"/>
            <a:pathLst>
              <a:path w="21586" h="21595" extrusionOk="0">
                <a:moveTo>
                  <a:pt x="4574" y="1"/>
                </a:moveTo>
                <a:cubicBezTo>
                  <a:pt x="4551" y="-2"/>
                  <a:pt x="4551" y="15"/>
                  <a:pt x="4520" y="15"/>
                </a:cubicBezTo>
                <a:cubicBezTo>
                  <a:pt x="4488" y="16"/>
                  <a:pt x="4430" y="15"/>
                  <a:pt x="4422" y="29"/>
                </a:cubicBezTo>
                <a:cubicBezTo>
                  <a:pt x="4415" y="43"/>
                  <a:pt x="4363" y="103"/>
                  <a:pt x="4324" y="143"/>
                </a:cubicBezTo>
                <a:cubicBezTo>
                  <a:pt x="4314" y="153"/>
                  <a:pt x="4304" y="162"/>
                  <a:pt x="4294" y="170"/>
                </a:cubicBezTo>
                <a:cubicBezTo>
                  <a:pt x="4264" y="195"/>
                  <a:pt x="4234" y="210"/>
                  <a:pt x="4217" y="213"/>
                </a:cubicBezTo>
                <a:cubicBezTo>
                  <a:pt x="4194" y="218"/>
                  <a:pt x="4178" y="226"/>
                  <a:pt x="4161" y="232"/>
                </a:cubicBezTo>
                <a:cubicBezTo>
                  <a:pt x="4144" y="238"/>
                  <a:pt x="4132" y="263"/>
                  <a:pt x="4136" y="273"/>
                </a:cubicBezTo>
                <a:cubicBezTo>
                  <a:pt x="4141" y="282"/>
                  <a:pt x="4147" y="291"/>
                  <a:pt x="4161" y="298"/>
                </a:cubicBezTo>
                <a:cubicBezTo>
                  <a:pt x="4175" y="304"/>
                  <a:pt x="4184" y="312"/>
                  <a:pt x="4183" y="319"/>
                </a:cubicBezTo>
                <a:cubicBezTo>
                  <a:pt x="4182" y="322"/>
                  <a:pt x="4177" y="327"/>
                  <a:pt x="4170" y="332"/>
                </a:cubicBezTo>
                <a:cubicBezTo>
                  <a:pt x="4164" y="337"/>
                  <a:pt x="4157" y="342"/>
                  <a:pt x="4151" y="344"/>
                </a:cubicBezTo>
                <a:cubicBezTo>
                  <a:pt x="4140" y="347"/>
                  <a:pt x="4132" y="357"/>
                  <a:pt x="4126" y="344"/>
                </a:cubicBezTo>
                <a:cubicBezTo>
                  <a:pt x="4120" y="330"/>
                  <a:pt x="4132" y="311"/>
                  <a:pt x="4117" y="311"/>
                </a:cubicBezTo>
                <a:cubicBezTo>
                  <a:pt x="4103" y="311"/>
                  <a:pt x="4095" y="325"/>
                  <a:pt x="4095" y="333"/>
                </a:cubicBezTo>
                <a:cubicBezTo>
                  <a:pt x="4095" y="341"/>
                  <a:pt x="4087" y="350"/>
                  <a:pt x="4074" y="352"/>
                </a:cubicBezTo>
                <a:cubicBezTo>
                  <a:pt x="4061" y="355"/>
                  <a:pt x="4039" y="365"/>
                  <a:pt x="4039" y="378"/>
                </a:cubicBezTo>
                <a:cubicBezTo>
                  <a:pt x="4039" y="391"/>
                  <a:pt x="4049" y="397"/>
                  <a:pt x="4066" y="402"/>
                </a:cubicBezTo>
                <a:cubicBezTo>
                  <a:pt x="4083" y="407"/>
                  <a:pt x="4100" y="411"/>
                  <a:pt x="4102" y="421"/>
                </a:cubicBezTo>
                <a:cubicBezTo>
                  <a:pt x="4103" y="426"/>
                  <a:pt x="4106" y="433"/>
                  <a:pt x="4107" y="440"/>
                </a:cubicBezTo>
                <a:cubicBezTo>
                  <a:pt x="4107" y="443"/>
                  <a:pt x="4107" y="446"/>
                  <a:pt x="4105" y="449"/>
                </a:cubicBezTo>
                <a:cubicBezTo>
                  <a:pt x="4103" y="451"/>
                  <a:pt x="4100" y="453"/>
                  <a:pt x="4095" y="453"/>
                </a:cubicBezTo>
                <a:cubicBezTo>
                  <a:pt x="4075" y="457"/>
                  <a:pt x="4043" y="465"/>
                  <a:pt x="4042" y="449"/>
                </a:cubicBezTo>
                <a:cubicBezTo>
                  <a:pt x="4042" y="432"/>
                  <a:pt x="4046" y="422"/>
                  <a:pt x="4033" y="421"/>
                </a:cubicBezTo>
                <a:cubicBezTo>
                  <a:pt x="4020" y="421"/>
                  <a:pt x="3994" y="417"/>
                  <a:pt x="3992" y="426"/>
                </a:cubicBezTo>
                <a:cubicBezTo>
                  <a:pt x="3989" y="435"/>
                  <a:pt x="3976" y="450"/>
                  <a:pt x="3969" y="440"/>
                </a:cubicBezTo>
                <a:cubicBezTo>
                  <a:pt x="3961" y="430"/>
                  <a:pt x="3961" y="412"/>
                  <a:pt x="3946" y="412"/>
                </a:cubicBezTo>
                <a:cubicBezTo>
                  <a:pt x="3932" y="412"/>
                  <a:pt x="3913" y="428"/>
                  <a:pt x="3902" y="426"/>
                </a:cubicBezTo>
                <a:cubicBezTo>
                  <a:pt x="3891" y="424"/>
                  <a:pt x="3873" y="414"/>
                  <a:pt x="3871" y="397"/>
                </a:cubicBezTo>
                <a:cubicBezTo>
                  <a:pt x="3870" y="380"/>
                  <a:pt x="3894" y="365"/>
                  <a:pt x="3877" y="353"/>
                </a:cubicBezTo>
                <a:cubicBezTo>
                  <a:pt x="3861" y="341"/>
                  <a:pt x="3851" y="340"/>
                  <a:pt x="3859" y="326"/>
                </a:cubicBezTo>
                <a:cubicBezTo>
                  <a:pt x="3868" y="312"/>
                  <a:pt x="3891" y="302"/>
                  <a:pt x="3916" y="301"/>
                </a:cubicBezTo>
                <a:cubicBezTo>
                  <a:pt x="3942" y="301"/>
                  <a:pt x="3954" y="289"/>
                  <a:pt x="3974" y="287"/>
                </a:cubicBezTo>
                <a:cubicBezTo>
                  <a:pt x="3994" y="286"/>
                  <a:pt x="3999" y="285"/>
                  <a:pt x="4000" y="277"/>
                </a:cubicBezTo>
                <a:cubicBezTo>
                  <a:pt x="4002" y="268"/>
                  <a:pt x="3984" y="269"/>
                  <a:pt x="3979" y="258"/>
                </a:cubicBezTo>
                <a:cubicBezTo>
                  <a:pt x="3973" y="247"/>
                  <a:pt x="3960" y="233"/>
                  <a:pt x="3944" y="233"/>
                </a:cubicBezTo>
                <a:cubicBezTo>
                  <a:pt x="3928" y="233"/>
                  <a:pt x="3920" y="233"/>
                  <a:pt x="3910" y="223"/>
                </a:cubicBezTo>
                <a:cubicBezTo>
                  <a:pt x="3899" y="214"/>
                  <a:pt x="3887" y="202"/>
                  <a:pt x="3868" y="204"/>
                </a:cubicBezTo>
                <a:cubicBezTo>
                  <a:pt x="3850" y="206"/>
                  <a:pt x="3808" y="211"/>
                  <a:pt x="3788" y="193"/>
                </a:cubicBezTo>
                <a:cubicBezTo>
                  <a:pt x="3768" y="175"/>
                  <a:pt x="3771" y="172"/>
                  <a:pt x="3751" y="170"/>
                </a:cubicBezTo>
                <a:cubicBezTo>
                  <a:pt x="3731" y="169"/>
                  <a:pt x="3714" y="166"/>
                  <a:pt x="3711" y="160"/>
                </a:cubicBezTo>
                <a:cubicBezTo>
                  <a:pt x="3708" y="155"/>
                  <a:pt x="3671" y="165"/>
                  <a:pt x="3663" y="158"/>
                </a:cubicBezTo>
                <a:cubicBezTo>
                  <a:pt x="3654" y="150"/>
                  <a:pt x="3654" y="140"/>
                  <a:pt x="3637" y="140"/>
                </a:cubicBezTo>
                <a:cubicBezTo>
                  <a:pt x="3619" y="140"/>
                  <a:pt x="3604" y="142"/>
                  <a:pt x="3598" y="150"/>
                </a:cubicBezTo>
                <a:cubicBezTo>
                  <a:pt x="3593" y="159"/>
                  <a:pt x="3575" y="160"/>
                  <a:pt x="3571" y="167"/>
                </a:cubicBezTo>
                <a:cubicBezTo>
                  <a:pt x="3567" y="174"/>
                  <a:pt x="3564" y="181"/>
                  <a:pt x="3563" y="191"/>
                </a:cubicBezTo>
                <a:cubicBezTo>
                  <a:pt x="3561" y="201"/>
                  <a:pt x="3562" y="239"/>
                  <a:pt x="3562" y="247"/>
                </a:cubicBezTo>
                <a:cubicBezTo>
                  <a:pt x="3562" y="255"/>
                  <a:pt x="3566" y="276"/>
                  <a:pt x="3553" y="279"/>
                </a:cubicBezTo>
                <a:cubicBezTo>
                  <a:pt x="3540" y="282"/>
                  <a:pt x="3537" y="282"/>
                  <a:pt x="3537" y="264"/>
                </a:cubicBezTo>
                <a:cubicBezTo>
                  <a:pt x="3537" y="246"/>
                  <a:pt x="3518" y="261"/>
                  <a:pt x="3511" y="247"/>
                </a:cubicBezTo>
                <a:cubicBezTo>
                  <a:pt x="3504" y="233"/>
                  <a:pt x="3504" y="226"/>
                  <a:pt x="3494" y="227"/>
                </a:cubicBezTo>
                <a:cubicBezTo>
                  <a:pt x="3484" y="227"/>
                  <a:pt x="3495" y="250"/>
                  <a:pt x="3469" y="254"/>
                </a:cubicBezTo>
                <a:cubicBezTo>
                  <a:pt x="3443" y="259"/>
                  <a:pt x="3447" y="280"/>
                  <a:pt x="3414" y="285"/>
                </a:cubicBezTo>
                <a:cubicBezTo>
                  <a:pt x="3382" y="291"/>
                  <a:pt x="3365" y="300"/>
                  <a:pt x="3355" y="310"/>
                </a:cubicBezTo>
                <a:cubicBezTo>
                  <a:pt x="3346" y="321"/>
                  <a:pt x="3350" y="334"/>
                  <a:pt x="3347" y="347"/>
                </a:cubicBezTo>
                <a:cubicBezTo>
                  <a:pt x="3343" y="360"/>
                  <a:pt x="3339" y="395"/>
                  <a:pt x="3362" y="403"/>
                </a:cubicBezTo>
                <a:cubicBezTo>
                  <a:pt x="3385" y="410"/>
                  <a:pt x="3418" y="431"/>
                  <a:pt x="3420" y="443"/>
                </a:cubicBezTo>
                <a:cubicBezTo>
                  <a:pt x="3422" y="455"/>
                  <a:pt x="3430" y="464"/>
                  <a:pt x="3426" y="478"/>
                </a:cubicBezTo>
                <a:cubicBezTo>
                  <a:pt x="3422" y="491"/>
                  <a:pt x="3404" y="513"/>
                  <a:pt x="3434" y="515"/>
                </a:cubicBezTo>
                <a:cubicBezTo>
                  <a:pt x="3464" y="516"/>
                  <a:pt x="3510" y="517"/>
                  <a:pt x="3516" y="527"/>
                </a:cubicBezTo>
                <a:cubicBezTo>
                  <a:pt x="3523" y="537"/>
                  <a:pt x="3531" y="551"/>
                  <a:pt x="3549" y="549"/>
                </a:cubicBezTo>
                <a:cubicBezTo>
                  <a:pt x="3568" y="548"/>
                  <a:pt x="3587" y="540"/>
                  <a:pt x="3596" y="549"/>
                </a:cubicBezTo>
                <a:cubicBezTo>
                  <a:pt x="3604" y="558"/>
                  <a:pt x="3622" y="565"/>
                  <a:pt x="3602" y="571"/>
                </a:cubicBezTo>
                <a:cubicBezTo>
                  <a:pt x="3582" y="578"/>
                  <a:pt x="3578" y="592"/>
                  <a:pt x="3555" y="595"/>
                </a:cubicBezTo>
                <a:cubicBezTo>
                  <a:pt x="3533" y="599"/>
                  <a:pt x="3529" y="599"/>
                  <a:pt x="3515" y="591"/>
                </a:cubicBezTo>
                <a:cubicBezTo>
                  <a:pt x="3501" y="583"/>
                  <a:pt x="3485" y="571"/>
                  <a:pt x="3467" y="575"/>
                </a:cubicBezTo>
                <a:cubicBezTo>
                  <a:pt x="3450" y="579"/>
                  <a:pt x="3447" y="609"/>
                  <a:pt x="3419" y="621"/>
                </a:cubicBezTo>
                <a:cubicBezTo>
                  <a:pt x="3391" y="633"/>
                  <a:pt x="3403" y="640"/>
                  <a:pt x="3377" y="642"/>
                </a:cubicBezTo>
                <a:cubicBezTo>
                  <a:pt x="3351" y="645"/>
                  <a:pt x="3336" y="659"/>
                  <a:pt x="3326" y="665"/>
                </a:cubicBezTo>
                <a:cubicBezTo>
                  <a:pt x="3316" y="672"/>
                  <a:pt x="3306" y="676"/>
                  <a:pt x="3285" y="679"/>
                </a:cubicBezTo>
                <a:cubicBezTo>
                  <a:pt x="3264" y="681"/>
                  <a:pt x="3218" y="683"/>
                  <a:pt x="3204" y="671"/>
                </a:cubicBezTo>
                <a:cubicBezTo>
                  <a:pt x="3191" y="659"/>
                  <a:pt x="3175" y="659"/>
                  <a:pt x="3175" y="644"/>
                </a:cubicBezTo>
                <a:cubicBezTo>
                  <a:pt x="3175" y="628"/>
                  <a:pt x="3165" y="622"/>
                  <a:pt x="3154" y="615"/>
                </a:cubicBezTo>
                <a:cubicBezTo>
                  <a:pt x="3142" y="609"/>
                  <a:pt x="3136" y="629"/>
                  <a:pt x="3114" y="629"/>
                </a:cubicBezTo>
                <a:cubicBezTo>
                  <a:pt x="3093" y="629"/>
                  <a:pt x="3045" y="638"/>
                  <a:pt x="3035" y="624"/>
                </a:cubicBezTo>
                <a:cubicBezTo>
                  <a:pt x="3029" y="617"/>
                  <a:pt x="3026" y="612"/>
                  <a:pt x="3022" y="608"/>
                </a:cubicBezTo>
                <a:cubicBezTo>
                  <a:pt x="3018" y="605"/>
                  <a:pt x="3014" y="602"/>
                  <a:pt x="3009" y="600"/>
                </a:cubicBezTo>
                <a:cubicBezTo>
                  <a:pt x="3004" y="597"/>
                  <a:pt x="3000" y="592"/>
                  <a:pt x="2999" y="589"/>
                </a:cubicBezTo>
                <a:cubicBezTo>
                  <a:pt x="2998" y="587"/>
                  <a:pt x="2999" y="585"/>
                  <a:pt x="3000" y="584"/>
                </a:cubicBezTo>
                <a:cubicBezTo>
                  <a:pt x="3000" y="582"/>
                  <a:pt x="3002" y="581"/>
                  <a:pt x="3005" y="581"/>
                </a:cubicBezTo>
                <a:cubicBezTo>
                  <a:pt x="3016" y="578"/>
                  <a:pt x="3031" y="583"/>
                  <a:pt x="3035" y="577"/>
                </a:cubicBezTo>
                <a:cubicBezTo>
                  <a:pt x="3036" y="574"/>
                  <a:pt x="3042" y="573"/>
                  <a:pt x="3049" y="572"/>
                </a:cubicBezTo>
                <a:cubicBezTo>
                  <a:pt x="3055" y="571"/>
                  <a:pt x="3062" y="570"/>
                  <a:pt x="3062" y="566"/>
                </a:cubicBezTo>
                <a:cubicBezTo>
                  <a:pt x="3063" y="557"/>
                  <a:pt x="3040" y="557"/>
                  <a:pt x="3038" y="547"/>
                </a:cubicBezTo>
                <a:cubicBezTo>
                  <a:pt x="3037" y="536"/>
                  <a:pt x="3038" y="531"/>
                  <a:pt x="3022" y="529"/>
                </a:cubicBezTo>
                <a:cubicBezTo>
                  <a:pt x="3007" y="527"/>
                  <a:pt x="2979" y="526"/>
                  <a:pt x="2976" y="531"/>
                </a:cubicBezTo>
                <a:cubicBezTo>
                  <a:pt x="2973" y="536"/>
                  <a:pt x="2971" y="547"/>
                  <a:pt x="2957" y="547"/>
                </a:cubicBezTo>
                <a:cubicBezTo>
                  <a:pt x="2943" y="547"/>
                  <a:pt x="2930" y="534"/>
                  <a:pt x="2915" y="534"/>
                </a:cubicBezTo>
                <a:cubicBezTo>
                  <a:pt x="2900" y="534"/>
                  <a:pt x="2875" y="545"/>
                  <a:pt x="2875" y="551"/>
                </a:cubicBezTo>
                <a:cubicBezTo>
                  <a:pt x="2875" y="557"/>
                  <a:pt x="2883" y="574"/>
                  <a:pt x="2856" y="574"/>
                </a:cubicBezTo>
                <a:cubicBezTo>
                  <a:pt x="2828" y="574"/>
                  <a:pt x="2818" y="571"/>
                  <a:pt x="2816" y="577"/>
                </a:cubicBezTo>
                <a:cubicBezTo>
                  <a:pt x="2814" y="583"/>
                  <a:pt x="2818" y="596"/>
                  <a:pt x="2803" y="596"/>
                </a:cubicBezTo>
                <a:cubicBezTo>
                  <a:pt x="2787" y="596"/>
                  <a:pt x="2784" y="587"/>
                  <a:pt x="2786" y="576"/>
                </a:cubicBezTo>
                <a:cubicBezTo>
                  <a:pt x="2788" y="565"/>
                  <a:pt x="2780" y="555"/>
                  <a:pt x="2767" y="556"/>
                </a:cubicBezTo>
                <a:cubicBezTo>
                  <a:pt x="2754" y="557"/>
                  <a:pt x="2709" y="569"/>
                  <a:pt x="2684" y="565"/>
                </a:cubicBezTo>
                <a:cubicBezTo>
                  <a:pt x="2658" y="561"/>
                  <a:pt x="2639" y="562"/>
                  <a:pt x="2635" y="567"/>
                </a:cubicBezTo>
                <a:cubicBezTo>
                  <a:pt x="2631" y="572"/>
                  <a:pt x="2628" y="581"/>
                  <a:pt x="2581" y="581"/>
                </a:cubicBezTo>
                <a:cubicBezTo>
                  <a:pt x="2534" y="581"/>
                  <a:pt x="2502" y="579"/>
                  <a:pt x="2497" y="584"/>
                </a:cubicBezTo>
                <a:cubicBezTo>
                  <a:pt x="2492" y="589"/>
                  <a:pt x="2492" y="602"/>
                  <a:pt x="2478" y="609"/>
                </a:cubicBezTo>
                <a:cubicBezTo>
                  <a:pt x="2463" y="616"/>
                  <a:pt x="2451" y="616"/>
                  <a:pt x="2444" y="624"/>
                </a:cubicBezTo>
                <a:cubicBezTo>
                  <a:pt x="2437" y="631"/>
                  <a:pt x="2438" y="635"/>
                  <a:pt x="2421" y="640"/>
                </a:cubicBezTo>
                <a:cubicBezTo>
                  <a:pt x="2405" y="644"/>
                  <a:pt x="2385" y="653"/>
                  <a:pt x="2393" y="663"/>
                </a:cubicBezTo>
                <a:cubicBezTo>
                  <a:pt x="2401" y="672"/>
                  <a:pt x="2433" y="654"/>
                  <a:pt x="2449" y="655"/>
                </a:cubicBezTo>
                <a:cubicBezTo>
                  <a:pt x="2465" y="655"/>
                  <a:pt x="2485" y="655"/>
                  <a:pt x="2505" y="653"/>
                </a:cubicBezTo>
                <a:cubicBezTo>
                  <a:pt x="2526" y="651"/>
                  <a:pt x="2552" y="648"/>
                  <a:pt x="2552" y="656"/>
                </a:cubicBezTo>
                <a:cubicBezTo>
                  <a:pt x="2552" y="663"/>
                  <a:pt x="2544" y="667"/>
                  <a:pt x="2522" y="667"/>
                </a:cubicBezTo>
                <a:cubicBezTo>
                  <a:pt x="2510" y="667"/>
                  <a:pt x="2494" y="667"/>
                  <a:pt x="2480" y="668"/>
                </a:cubicBezTo>
                <a:cubicBezTo>
                  <a:pt x="2466" y="668"/>
                  <a:pt x="2455" y="670"/>
                  <a:pt x="2452" y="672"/>
                </a:cubicBezTo>
                <a:cubicBezTo>
                  <a:pt x="2447" y="677"/>
                  <a:pt x="2446" y="680"/>
                  <a:pt x="2422" y="682"/>
                </a:cubicBezTo>
                <a:cubicBezTo>
                  <a:pt x="2399" y="684"/>
                  <a:pt x="2378" y="705"/>
                  <a:pt x="2362" y="710"/>
                </a:cubicBezTo>
                <a:cubicBezTo>
                  <a:pt x="2347" y="715"/>
                  <a:pt x="2377" y="727"/>
                  <a:pt x="2361" y="735"/>
                </a:cubicBezTo>
                <a:cubicBezTo>
                  <a:pt x="2357" y="737"/>
                  <a:pt x="2355" y="739"/>
                  <a:pt x="2354" y="742"/>
                </a:cubicBezTo>
                <a:cubicBezTo>
                  <a:pt x="2350" y="748"/>
                  <a:pt x="2356" y="755"/>
                  <a:pt x="2366" y="761"/>
                </a:cubicBezTo>
                <a:cubicBezTo>
                  <a:pt x="2380" y="768"/>
                  <a:pt x="2395" y="775"/>
                  <a:pt x="2392" y="786"/>
                </a:cubicBezTo>
                <a:cubicBezTo>
                  <a:pt x="2389" y="797"/>
                  <a:pt x="2391" y="802"/>
                  <a:pt x="2371" y="812"/>
                </a:cubicBezTo>
                <a:cubicBezTo>
                  <a:pt x="2352" y="821"/>
                  <a:pt x="2350" y="843"/>
                  <a:pt x="2339" y="830"/>
                </a:cubicBezTo>
                <a:cubicBezTo>
                  <a:pt x="2328" y="817"/>
                  <a:pt x="2322" y="812"/>
                  <a:pt x="2324" y="800"/>
                </a:cubicBezTo>
                <a:cubicBezTo>
                  <a:pt x="2326" y="788"/>
                  <a:pt x="2317" y="780"/>
                  <a:pt x="2322" y="767"/>
                </a:cubicBezTo>
                <a:cubicBezTo>
                  <a:pt x="2327" y="755"/>
                  <a:pt x="2334" y="751"/>
                  <a:pt x="2334" y="742"/>
                </a:cubicBezTo>
                <a:cubicBezTo>
                  <a:pt x="2334" y="732"/>
                  <a:pt x="2324" y="732"/>
                  <a:pt x="2302" y="728"/>
                </a:cubicBezTo>
                <a:cubicBezTo>
                  <a:pt x="2279" y="724"/>
                  <a:pt x="2287" y="714"/>
                  <a:pt x="2254" y="714"/>
                </a:cubicBezTo>
                <a:cubicBezTo>
                  <a:pt x="2221" y="714"/>
                  <a:pt x="2224" y="756"/>
                  <a:pt x="2207" y="763"/>
                </a:cubicBezTo>
                <a:cubicBezTo>
                  <a:pt x="2189" y="771"/>
                  <a:pt x="2209" y="800"/>
                  <a:pt x="2177" y="807"/>
                </a:cubicBezTo>
                <a:cubicBezTo>
                  <a:pt x="2146" y="815"/>
                  <a:pt x="2130" y="839"/>
                  <a:pt x="2123" y="852"/>
                </a:cubicBezTo>
                <a:cubicBezTo>
                  <a:pt x="2116" y="866"/>
                  <a:pt x="2073" y="869"/>
                  <a:pt x="2075" y="881"/>
                </a:cubicBezTo>
                <a:cubicBezTo>
                  <a:pt x="2077" y="892"/>
                  <a:pt x="2106" y="920"/>
                  <a:pt x="2130" y="924"/>
                </a:cubicBezTo>
                <a:cubicBezTo>
                  <a:pt x="2155" y="928"/>
                  <a:pt x="2172" y="929"/>
                  <a:pt x="2188" y="935"/>
                </a:cubicBezTo>
                <a:cubicBezTo>
                  <a:pt x="2205" y="940"/>
                  <a:pt x="2241" y="941"/>
                  <a:pt x="2245" y="932"/>
                </a:cubicBezTo>
                <a:cubicBezTo>
                  <a:pt x="2249" y="924"/>
                  <a:pt x="2286" y="917"/>
                  <a:pt x="2306" y="915"/>
                </a:cubicBezTo>
                <a:cubicBezTo>
                  <a:pt x="2325" y="912"/>
                  <a:pt x="2321" y="926"/>
                  <a:pt x="2293" y="930"/>
                </a:cubicBezTo>
                <a:cubicBezTo>
                  <a:pt x="2264" y="933"/>
                  <a:pt x="2249" y="937"/>
                  <a:pt x="2246" y="952"/>
                </a:cubicBezTo>
                <a:cubicBezTo>
                  <a:pt x="2243" y="967"/>
                  <a:pt x="2253" y="978"/>
                  <a:pt x="2225" y="982"/>
                </a:cubicBezTo>
                <a:cubicBezTo>
                  <a:pt x="2198" y="986"/>
                  <a:pt x="2172" y="985"/>
                  <a:pt x="2165" y="995"/>
                </a:cubicBezTo>
                <a:cubicBezTo>
                  <a:pt x="2158" y="1005"/>
                  <a:pt x="2136" y="1030"/>
                  <a:pt x="2116" y="1034"/>
                </a:cubicBezTo>
                <a:cubicBezTo>
                  <a:pt x="2095" y="1038"/>
                  <a:pt x="2109" y="1044"/>
                  <a:pt x="2073" y="1048"/>
                </a:cubicBezTo>
                <a:cubicBezTo>
                  <a:pt x="2037" y="1053"/>
                  <a:pt x="2021" y="1046"/>
                  <a:pt x="2010" y="1061"/>
                </a:cubicBezTo>
                <a:cubicBezTo>
                  <a:pt x="1998" y="1076"/>
                  <a:pt x="1982" y="1096"/>
                  <a:pt x="1958" y="1097"/>
                </a:cubicBezTo>
                <a:cubicBezTo>
                  <a:pt x="1933" y="1097"/>
                  <a:pt x="1935" y="1112"/>
                  <a:pt x="1902" y="1112"/>
                </a:cubicBezTo>
                <a:cubicBezTo>
                  <a:pt x="1868" y="1113"/>
                  <a:pt x="1858" y="1113"/>
                  <a:pt x="1858" y="1123"/>
                </a:cubicBezTo>
                <a:cubicBezTo>
                  <a:pt x="1858" y="1134"/>
                  <a:pt x="1833" y="1149"/>
                  <a:pt x="1877" y="1151"/>
                </a:cubicBezTo>
                <a:cubicBezTo>
                  <a:pt x="1921" y="1152"/>
                  <a:pt x="1933" y="1135"/>
                  <a:pt x="1948" y="1148"/>
                </a:cubicBezTo>
                <a:cubicBezTo>
                  <a:pt x="1964" y="1161"/>
                  <a:pt x="1969" y="1162"/>
                  <a:pt x="1987" y="1164"/>
                </a:cubicBezTo>
                <a:cubicBezTo>
                  <a:pt x="2005" y="1166"/>
                  <a:pt x="2018" y="1177"/>
                  <a:pt x="2016" y="1191"/>
                </a:cubicBezTo>
                <a:cubicBezTo>
                  <a:pt x="2014" y="1205"/>
                  <a:pt x="2011" y="1220"/>
                  <a:pt x="2024" y="1224"/>
                </a:cubicBezTo>
                <a:cubicBezTo>
                  <a:pt x="2037" y="1227"/>
                  <a:pt x="2043" y="1233"/>
                  <a:pt x="2043" y="1242"/>
                </a:cubicBezTo>
                <a:cubicBezTo>
                  <a:pt x="2043" y="1250"/>
                  <a:pt x="2045" y="1258"/>
                  <a:pt x="2024" y="1267"/>
                </a:cubicBezTo>
                <a:cubicBezTo>
                  <a:pt x="2013" y="1272"/>
                  <a:pt x="2007" y="1278"/>
                  <a:pt x="2002" y="1283"/>
                </a:cubicBezTo>
                <a:cubicBezTo>
                  <a:pt x="1997" y="1288"/>
                  <a:pt x="1994" y="1292"/>
                  <a:pt x="1986" y="1294"/>
                </a:cubicBezTo>
                <a:cubicBezTo>
                  <a:pt x="1972" y="1299"/>
                  <a:pt x="1960" y="1309"/>
                  <a:pt x="1958" y="1320"/>
                </a:cubicBezTo>
                <a:cubicBezTo>
                  <a:pt x="1956" y="1331"/>
                  <a:pt x="1964" y="1339"/>
                  <a:pt x="1983" y="1334"/>
                </a:cubicBezTo>
                <a:cubicBezTo>
                  <a:pt x="2003" y="1329"/>
                  <a:pt x="2003" y="1314"/>
                  <a:pt x="2022" y="1312"/>
                </a:cubicBezTo>
                <a:cubicBezTo>
                  <a:pt x="2040" y="1309"/>
                  <a:pt x="2052" y="1283"/>
                  <a:pt x="2075" y="1286"/>
                </a:cubicBezTo>
                <a:cubicBezTo>
                  <a:pt x="2087" y="1287"/>
                  <a:pt x="2093" y="1287"/>
                  <a:pt x="2099" y="1286"/>
                </a:cubicBezTo>
                <a:cubicBezTo>
                  <a:pt x="2105" y="1286"/>
                  <a:pt x="2110" y="1284"/>
                  <a:pt x="2119" y="1281"/>
                </a:cubicBezTo>
                <a:cubicBezTo>
                  <a:pt x="2137" y="1275"/>
                  <a:pt x="2149" y="1269"/>
                  <a:pt x="2154" y="1274"/>
                </a:cubicBezTo>
                <a:cubicBezTo>
                  <a:pt x="2159" y="1279"/>
                  <a:pt x="2166" y="1286"/>
                  <a:pt x="2165" y="1296"/>
                </a:cubicBezTo>
                <a:cubicBezTo>
                  <a:pt x="2164" y="1305"/>
                  <a:pt x="2174" y="1319"/>
                  <a:pt x="2162" y="1319"/>
                </a:cubicBezTo>
                <a:cubicBezTo>
                  <a:pt x="2150" y="1319"/>
                  <a:pt x="2156" y="1297"/>
                  <a:pt x="2139" y="1297"/>
                </a:cubicBezTo>
                <a:cubicBezTo>
                  <a:pt x="2123" y="1296"/>
                  <a:pt x="2112" y="1305"/>
                  <a:pt x="2106" y="1313"/>
                </a:cubicBezTo>
                <a:cubicBezTo>
                  <a:pt x="2100" y="1321"/>
                  <a:pt x="2069" y="1316"/>
                  <a:pt x="2058" y="1326"/>
                </a:cubicBezTo>
                <a:cubicBezTo>
                  <a:pt x="2046" y="1335"/>
                  <a:pt x="2057" y="1350"/>
                  <a:pt x="2074" y="1352"/>
                </a:cubicBezTo>
                <a:cubicBezTo>
                  <a:pt x="2091" y="1353"/>
                  <a:pt x="2090" y="1352"/>
                  <a:pt x="2124" y="1361"/>
                </a:cubicBezTo>
                <a:cubicBezTo>
                  <a:pt x="2158" y="1370"/>
                  <a:pt x="2152" y="1365"/>
                  <a:pt x="2177" y="1369"/>
                </a:cubicBezTo>
                <a:cubicBezTo>
                  <a:pt x="2203" y="1373"/>
                  <a:pt x="2272" y="1362"/>
                  <a:pt x="2268" y="1377"/>
                </a:cubicBezTo>
                <a:cubicBezTo>
                  <a:pt x="2264" y="1391"/>
                  <a:pt x="2212" y="1385"/>
                  <a:pt x="2195" y="1387"/>
                </a:cubicBezTo>
                <a:cubicBezTo>
                  <a:pt x="2177" y="1389"/>
                  <a:pt x="2191" y="1398"/>
                  <a:pt x="2155" y="1398"/>
                </a:cubicBezTo>
                <a:cubicBezTo>
                  <a:pt x="2119" y="1398"/>
                  <a:pt x="2082" y="1390"/>
                  <a:pt x="2065" y="1400"/>
                </a:cubicBezTo>
                <a:cubicBezTo>
                  <a:pt x="2047" y="1409"/>
                  <a:pt x="2025" y="1411"/>
                  <a:pt x="2019" y="1420"/>
                </a:cubicBezTo>
                <a:cubicBezTo>
                  <a:pt x="2013" y="1429"/>
                  <a:pt x="2025" y="1444"/>
                  <a:pt x="2004" y="1445"/>
                </a:cubicBezTo>
                <a:cubicBezTo>
                  <a:pt x="1982" y="1447"/>
                  <a:pt x="1942" y="1436"/>
                  <a:pt x="1933" y="1441"/>
                </a:cubicBezTo>
                <a:cubicBezTo>
                  <a:pt x="1924" y="1447"/>
                  <a:pt x="1926" y="1458"/>
                  <a:pt x="1904" y="1459"/>
                </a:cubicBezTo>
                <a:cubicBezTo>
                  <a:pt x="1899" y="1459"/>
                  <a:pt x="1895" y="1460"/>
                  <a:pt x="1890" y="1461"/>
                </a:cubicBezTo>
                <a:cubicBezTo>
                  <a:pt x="1886" y="1463"/>
                  <a:pt x="1883" y="1465"/>
                  <a:pt x="1879" y="1467"/>
                </a:cubicBezTo>
                <a:cubicBezTo>
                  <a:pt x="1872" y="1471"/>
                  <a:pt x="1865" y="1475"/>
                  <a:pt x="1854" y="1477"/>
                </a:cubicBezTo>
                <a:cubicBezTo>
                  <a:pt x="1834" y="1480"/>
                  <a:pt x="1836" y="1498"/>
                  <a:pt x="1831" y="1504"/>
                </a:cubicBezTo>
                <a:cubicBezTo>
                  <a:pt x="1826" y="1509"/>
                  <a:pt x="1805" y="1503"/>
                  <a:pt x="1794" y="1496"/>
                </a:cubicBezTo>
                <a:cubicBezTo>
                  <a:pt x="1783" y="1489"/>
                  <a:pt x="1778" y="1478"/>
                  <a:pt x="1747" y="1481"/>
                </a:cubicBezTo>
                <a:cubicBezTo>
                  <a:pt x="1716" y="1485"/>
                  <a:pt x="1685" y="1481"/>
                  <a:pt x="1656" y="1486"/>
                </a:cubicBezTo>
                <a:cubicBezTo>
                  <a:pt x="1628" y="1491"/>
                  <a:pt x="1636" y="1501"/>
                  <a:pt x="1623" y="1506"/>
                </a:cubicBezTo>
                <a:cubicBezTo>
                  <a:pt x="1609" y="1512"/>
                  <a:pt x="1585" y="1511"/>
                  <a:pt x="1564" y="1508"/>
                </a:cubicBezTo>
                <a:cubicBezTo>
                  <a:pt x="1544" y="1504"/>
                  <a:pt x="1511" y="1517"/>
                  <a:pt x="1494" y="1505"/>
                </a:cubicBezTo>
                <a:cubicBezTo>
                  <a:pt x="1476" y="1492"/>
                  <a:pt x="1467" y="1483"/>
                  <a:pt x="1441" y="1483"/>
                </a:cubicBezTo>
                <a:cubicBezTo>
                  <a:pt x="1416" y="1483"/>
                  <a:pt x="1419" y="1464"/>
                  <a:pt x="1381" y="1464"/>
                </a:cubicBezTo>
                <a:cubicBezTo>
                  <a:pt x="1344" y="1464"/>
                  <a:pt x="1341" y="1464"/>
                  <a:pt x="1327" y="1471"/>
                </a:cubicBezTo>
                <a:cubicBezTo>
                  <a:pt x="1313" y="1478"/>
                  <a:pt x="1316" y="1481"/>
                  <a:pt x="1297" y="1482"/>
                </a:cubicBezTo>
                <a:cubicBezTo>
                  <a:pt x="1277" y="1483"/>
                  <a:pt x="1285" y="1500"/>
                  <a:pt x="1259" y="1506"/>
                </a:cubicBezTo>
                <a:cubicBezTo>
                  <a:pt x="1232" y="1513"/>
                  <a:pt x="1237" y="1528"/>
                  <a:pt x="1216" y="1521"/>
                </a:cubicBezTo>
                <a:cubicBezTo>
                  <a:pt x="1194" y="1515"/>
                  <a:pt x="1180" y="1501"/>
                  <a:pt x="1188" y="1492"/>
                </a:cubicBezTo>
                <a:cubicBezTo>
                  <a:pt x="1196" y="1483"/>
                  <a:pt x="1223" y="1484"/>
                  <a:pt x="1223" y="1473"/>
                </a:cubicBezTo>
                <a:cubicBezTo>
                  <a:pt x="1223" y="1462"/>
                  <a:pt x="1226" y="1453"/>
                  <a:pt x="1206" y="1451"/>
                </a:cubicBezTo>
                <a:cubicBezTo>
                  <a:pt x="1185" y="1448"/>
                  <a:pt x="1172" y="1424"/>
                  <a:pt x="1142" y="1422"/>
                </a:cubicBezTo>
                <a:cubicBezTo>
                  <a:pt x="1112" y="1421"/>
                  <a:pt x="1075" y="1415"/>
                  <a:pt x="1054" y="1417"/>
                </a:cubicBezTo>
                <a:cubicBezTo>
                  <a:pt x="1034" y="1419"/>
                  <a:pt x="1044" y="1443"/>
                  <a:pt x="1014" y="1444"/>
                </a:cubicBezTo>
                <a:cubicBezTo>
                  <a:pt x="985" y="1445"/>
                  <a:pt x="961" y="1446"/>
                  <a:pt x="947" y="1441"/>
                </a:cubicBezTo>
                <a:cubicBezTo>
                  <a:pt x="933" y="1435"/>
                  <a:pt x="951" y="1432"/>
                  <a:pt x="910" y="1427"/>
                </a:cubicBezTo>
                <a:cubicBezTo>
                  <a:pt x="910" y="1427"/>
                  <a:pt x="873" y="1422"/>
                  <a:pt x="871" y="1436"/>
                </a:cubicBezTo>
                <a:cubicBezTo>
                  <a:pt x="868" y="1449"/>
                  <a:pt x="851" y="1466"/>
                  <a:pt x="865" y="1472"/>
                </a:cubicBezTo>
                <a:cubicBezTo>
                  <a:pt x="879" y="1477"/>
                  <a:pt x="895" y="1475"/>
                  <a:pt x="895" y="1482"/>
                </a:cubicBezTo>
                <a:cubicBezTo>
                  <a:pt x="895" y="1489"/>
                  <a:pt x="907" y="1499"/>
                  <a:pt x="881" y="1500"/>
                </a:cubicBezTo>
                <a:cubicBezTo>
                  <a:pt x="854" y="1502"/>
                  <a:pt x="851" y="1509"/>
                  <a:pt x="848" y="1518"/>
                </a:cubicBezTo>
                <a:cubicBezTo>
                  <a:pt x="844" y="1526"/>
                  <a:pt x="861" y="1533"/>
                  <a:pt x="875" y="1524"/>
                </a:cubicBezTo>
                <a:cubicBezTo>
                  <a:pt x="890" y="1515"/>
                  <a:pt x="901" y="1508"/>
                  <a:pt x="912" y="1510"/>
                </a:cubicBezTo>
                <a:cubicBezTo>
                  <a:pt x="922" y="1512"/>
                  <a:pt x="991" y="1519"/>
                  <a:pt x="996" y="1506"/>
                </a:cubicBezTo>
                <a:cubicBezTo>
                  <a:pt x="1001" y="1494"/>
                  <a:pt x="1006" y="1489"/>
                  <a:pt x="1018" y="1489"/>
                </a:cubicBezTo>
                <a:cubicBezTo>
                  <a:pt x="1031" y="1489"/>
                  <a:pt x="1059" y="1486"/>
                  <a:pt x="1051" y="1503"/>
                </a:cubicBezTo>
                <a:cubicBezTo>
                  <a:pt x="1044" y="1521"/>
                  <a:pt x="1034" y="1532"/>
                  <a:pt x="1052" y="1533"/>
                </a:cubicBezTo>
                <a:cubicBezTo>
                  <a:pt x="1070" y="1534"/>
                  <a:pt x="1104" y="1529"/>
                  <a:pt x="1105" y="1542"/>
                </a:cubicBezTo>
                <a:cubicBezTo>
                  <a:pt x="1105" y="1552"/>
                  <a:pt x="1105" y="1558"/>
                  <a:pt x="1116" y="1560"/>
                </a:cubicBezTo>
                <a:cubicBezTo>
                  <a:pt x="1120" y="1561"/>
                  <a:pt x="1125" y="1561"/>
                  <a:pt x="1132" y="1561"/>
                </a:cubicBezTo>
                <a:cubicBezTo>
                  <a:pt x="1159" y="1560"/>
                  <a:pt x="1171" y="1550"/>
                  <a:pt x="1182" y="1561"/>
                </a:cubicBezTo>
                <a:cubicBezTo>
                  <a:pt x="1194" y="1573"/>
                  <a:pt x="1201" y="1577"/>
                  <a:pt x="1214" y="1576"/>
                </a:cubicBezTo>
                <a:cubicBezTo>
                  <a:pt x="1220" y="1576"/>
                  <a:pt x="1225" y="1577"/>
                  <a:pt x="1229" y="1579"/>
                </a:cubicBezTo>
                <a:cubicBezTo>
                  <a:pt x="1232" y="1581"/>
                  <a:pt x="1233" y="1584"/>
                  <a:pt x="1231" y="1586"/>
                </a:cubicBezTo>
                <a:cubicBezTo>
                  <a:pt x="1225" y="1590"/>
                  <a:pt x="1197" y="1590"/>
                  <a:pt x="1198" y="1600"/>
                </a:cubicBezTo>
                <a:cubicBezTo>
                  <a:pt x="1198" y="1609"/>
                  <a:pt x="1208" y="1604"/>
                  <a:pt x="1228" y="1605"/>
                </a:cubicBezTo>
                <a:cubicBezTo>
                  <a:pt x="1238" y="1605"/>
                  <a:pt x="1244" y="1606"/>
                  <a:pt x="1250" y="1606"/>
                </a:cubicBezTo>
                <a:cubicBezTo>
                  <a:pt x="1257" y="1606"/>
                  <a:pt x="1263" y="1606"/>
                  <a:pt x="1273" y="1603"/>
                </a:cubicBezTo>
                <a:cubicBezTo>
                  <a:pt x="1295" y="1598"/>
                  <a:pt x="1310" y="1589"/>
                  <a:pt x="1333" y="1602"/>
                </a:cubicBezTo>
                <a:cubicBezTo>
                  <a:pt x="1357" y="1615"/>
                  <a:pt x="1369" y="1621"/>
                  <a:pt x="1389" y="1622"/>
                </a:cubicBezTo>
                <a:cubicBezTo>
                  <a:pt x="1410" y="1622"/>
                  <a:pt x="1431" y="1626"/>
                  <a:pt x="1442" y="1619"/>
                </a:cubicBezTo>
                <a:cubicBezTo>
                  <a:pt x="1454" y="1612"/>
                  <a:pt x="1429" y="1591"/>
                  <a:pt x="1465" y="1589"/>
                </a:cubicBezTo>
                <a:cubicBezTo>
                  <a:pt x="1501" y="1587"/>
                  <a:pt x="1501" y="1586"/>
                  <a:pt x="1509" y="1596"/>
                </a:cubicBezTo>
                <a:cubicBezTo>
                  <a:pt x="1511" y="1599"/>
                  <a:pt x="1514" y="1601"/>
                  <a:pt x="1517" y="1602"/>
                </a:cubicBezTo>
                <a:cubicBezTo>
                  <a:pt x="1528" y="1607"/>
                  <a:pt x="1544" y="1607"/>
                  <a:pt x="1547" y="1602"/>
                </a:cubicBezTo>
                <a:cubicBezTo>
                  <a:pt x="1552" y="1594"/>
                  <a:pt x="1554" y="1589"/>
                  <a:pt x="1572" y="1590"/>
                </a:cubicBezTo>
                <a:cubicBezTo>
                  <a:pt x="1591" y="1591"/>
                  <a:pt x="1572" y="1621"/>
                  <a:pt x="1594" y="1621"/>
                </a:cubicBezTo>
                <a:cubicBezTo>
                  <a:pt x="1616" y="1621"/>
                  <a:pt x="1618" y="1620"/>
                  <a:pt x="1621" y="1614"/>
                </a:cubicBezTo>
                <a:cubicBezTo>
                  <a:pt x="1625" y="1609"/>
                  <a:pt x="1633" y="1603"/>
                  <a:pt x="1646" y="1605"/>
                </a:cubicBezTo>
                <a:cubicBezTo>
                  <a:pt x="1659" y="1608"/>
                  <a:pt x="1655" y="1618"/>
                  <a:pt x="1674" y="1618"/>
                </a:cubicBezTo>
                <a:cubicBezTo>
                  <a:pt x="1692" y="1618"/>
                  <a:pt x="1696" y="1618"/>
                  <a:pt x="1731" y="1619"/>
                </a:cubicBezTo>
                <a:cubicBezTo>
                  <a:pt x="1765" y="1619"/>
                  <a:pt x="1799" y="1629"/>
                  <a:pt x="1813" y="1614"/>
                </a:cubicBezTo>
                <a:cubicBezTo>
                  <a:pt x="1827" y="1599"/>
                  <a:pt x="1821" y="1586"/>
                  <a:pt x="1848" y="1585"/>
                </a:cubicBezTo>
                <a:cubicBezTo>
                  <a:pt x="1876" y="1584"/>
                  <a:pt x="1861" y="1602"/>
                  <a:pt x="1885" y="1603"/>
                </a:cubicBezTo>
                <a:cubicBezTo>
                  <a:pt x="1909" y="1603"/>
                  <a:pt x="1917" y="1604"/>
                  <a:pt x="1926" y="1610"/>
                </a:cubicBezTo>
                <a:cubicBezTo>
                  <a:pt x="1935" y="1616"/>
                  <a:pt x="1942" y="1615"/>
                  <a:pt x="1964" y="1615"/>
                </a:cubicBezTo>
                <a:cubicBezTo>
                  <a:pt x="1985" y="1615"/>
                  <a:pt x="2012" y="1617"/>
                  <a:pt x="2025" y="1612"/>
                </a:cubicBezTo>
                <a:cubicBezTo>
                  <a:pt x="2038" y="1606"/>
                  <a:pt x="2042" y="1599"/>
                  <a:pt x="2068" y="1599"/>
                </a:cubicBezTo>
                <a:cubicBezTo>
                  <a:pt x="2094" y="1599"/>
                  <a:pt x="2088" y="1621"/>
                  <a:pt x="2113" y="1619"/>
                </a:cubicBezTo>
                <a:cubicBezTo>
                  <a:pt x="2137" y="1617"/>
                  <a:pt x="2155" y="1618"/>
                  <a:pt x="2164" y="1624"/>
                </a:cubicBezTo>
                <a:cubicBezTo>
                  <a:pt x="2173" y="1630"/>
                  <a:pt x="2171" y="1635"/>
                  <a:pt x="2182" y="1634"/>
                </a:cubicBezTo>
                <a:cubicBezTo>
                  <a:pt x="2194" y="1634"/>
                  <a:pt x="2176" y="1606"/>
                  <a:pt x="2204" y="1606"/>
                </a:cubicBezTo>
                <a:cubicBezTo>
                  <a:pt x="2232" y="1606"/>
                  <a:pt x="2257" y="1608"/>
                  <a:pt x="2282" y="1608"/>
                </a:cubicBezTo>
                <a:cubicBezTo>
                  <a:pt x="2307" y="1608"/>
                  <a:pt x="2316" y="1603"/>
                  <a:pt x="2339" y="1605"/>
                </a:cubicBezTo>
                <a:cubicBezTo>
                  <a:pt x="2362" y="1607"/>
                  <a:pt x="2389" y="1612"/>
                  <a:pt x="2401" y="1602"/>
                </a:cubicBezTo>
                <a:cubicBezTo>
                  <a:pt x="2412" y="1591"/>
                  <a:pt x="2414" y="1586"/>
                  <a:pt x="2427" y="1586"/>
                </a:cubicBezTo>
                <a:cubicBezTo>
                  <a:pt x="2439" y="1585"/>
                  <a:pt x="2445" y="1568"/>
                  <a:pt x="2445" y="1556"/>
                </a:cubicBezTo>
                <a:cubicBezTo>
                  <a:pt x="2445" y="1551"/>
                  <a:pt x="2445" y="1547"/>
                  <a:pt x="2445" y="1545"/>
                </a:cubicBezTo>
                <a:cubicBezTo>
                  <a:pt x="2444" y="1542"/>
                  <a:pt x="2442" y="1540"/>
                  <a:pt x="2437" y="1537"/>
                </a:cubicBezTo>
                <a:cubicBezTo>
                  <a:pt x="2427" y="1530"/>
                  <a:pt x="2405" y="1521"/>
                  <a:pt x="2424" y="1517"/>
                </a:cubicBezTo>
                <a:cubicBezTo>
                  <a:pt x="2443" y="1513"/>
                  <a:pt x="2466" y="1511"/>
                  <a:pt x="2475" y="1502"/>
                </a:cubicBezTo>
                <a:cubicBezTo>
                  <a:pt x="2484" y="1494"/>
                  <a:pt x="2484" y="1492"/>
                  <a:pt x="2500" y="1492"/>
                </a:cubicBezTo>
                <a:cubicBezTo>
                  <a:pt x="2516" y="1492"/>
                  <a:pt x="2516" y="1498"/>
                  <a:pt x="2521" y="1506"/>
                </a:cubicBezTo>
                <a:cubicBezTo>
                  <a:pt x="2527" y="1515"/>
                  <a:pt x="2546" y="1511"/>
                  <a:pt x="2548" y="1502"/>
                </a:cubicBezTo>
                <a:cubicBezTo>
                  <a:pt x="2550" y="1492"/>
                  <a:pt x="2553" y="1492"/>
                  <a:pt x="2573" y="1492"/>
                </a:cubicBezTo>
                <a:cubicBezTo>
                  <a:pt x="2593" y="1492"/>
                  <a:pt x="2609" y="1486"/>
                  <a:pt x="2615" y="1497"/>
                </a:cubicBezTo>
                <a:cubicBezTo>
                  <a:pt x="2620" y="1507"/>
                  <a:pt x="2626" y="1511"/>
                  <a:pt x="2641" y="1510"/>
                </a:cubicBezTo>
                <a:cubicBezTo>
                  <a:pt x="2657" y="1508"/>
                  <a:pt x="2659" y="1507"/>
                  <a:pt x="2667" y="1499"/>
                </a:cubicBezTo>
                <a:cubicBezTo>
                  <a:pt x="2674" y="1492"/>
                  <a:pt x="2684" y="1490"/>
                  <a:pt x="2700" y="1490"/>
                </a:cubicBezTo>
                <a:cubicBezTo>
                  <a:pt x="2717" y="1490"/>
                  <a:pt x="2744" y="1498"/>
                  <a:pt x="2765" y="1483"/>
                </a:cubicBezTo>
                <a:cubicBezTo>
                  <a:pt x="2786" y="1468"/>
                  <a:pt x="2774" y="1461"/>
                  <a:pt x="2795" y="1460"/>
                </a:cubicBezTo>
                <a:cubicBezTo>
                  <a:pt x="2815" y="1460"/>
                  <a:pt x="2819" y="1462"/>
                  <a:pt x="2827" y="1471"/>
                </a:cubicBezTo>
                <a:cubicBezTo>
                  <a:pt x="2832" y="1478"/>
                  <a:pt x="2847" y="1485"/>
                  <a:pt x="2856" y="1482"/>
                </a:cubicBezTo>
                <a:cubicBezTo>
                  <a:pt x="2859" y="1481"/>
                  <a:pt x="2862" y="1479"/>
                  <a:pt x="2864" y="1476"/>
                </a:cubicBezTo>
                <a:cubicBezTo>
                  <a:pt x="2870" y="1462"/>
                  <a:pt x="2864" y="1458"/>
                  <a:pt x="2894" y="1461"/>
                </a:cubicBezTo>
                <a:cubicBezTo>
                  <a:pt x="2924" y="1464"/>
                  <a:pt x="2953" y="1472"/>
                  <a:pt x="2966" y="1457"/>
                </a:cubicBezTo>
                <a:cubicBezTo>
                  <a:pt x="2978" y="1442"/>
                  <a:pt x="2986" y="1440"/>
                  <a:pt x="3021" y="1441"/>
                </a:cubicBezTo>
                <a:cubicBezTo>
                  <a:pt x="3055" y="1441"/>
                  <a:pt x="3058" y="1442"/>
                  <a:pt x="3096" y="1442"/>
                </a:cubicBezTo>
                <a:cubicBezTo>
                  <a:pt x="3135" y="1442"/>
                  <a:pt x="3165" y="1434"/>
                  <a:pt x="3177" y="1448"/>
                </a:cubicBezTo>
                <a:cubicBezTo>
                  <a:pt x="3189" y="1463"/>
                  <a:pt x="3188" y="1471"/>
                  <a:pt x="3199" y="1474"/>
                </a:cubicBezTo>
                <a:cubicBezTo>
                  <a:pt x="3210" y="1478"/>
                  <a:pt x="3219" y="1487"/>
                  <a:pt x="3211" y="1494"/>
                </a:cubicBezTo>
                <a:cubicBezTo>
                  <a:pt x="3202" y="1501"/>
                  <a:pt x="3222" y="1527"/>
                  <a:pt x="3190" y="1532"/>
                </a:cubicBezTo>
                <a:cubicBezTo>
                  <a:pt x="3158" y="1537"/>
                  <a:pt x="3160" y="1537"/>
                  <a:pt x="3159" y="1521"/>
                </a:cubicBezTo>
                <a:cubicBezTo>
                  <a:pt x="3159" y="1504"/>
                  <a:pt x="3150" y="1495"/>
                  <a:pt x="3125" y="1493"/>
                </a:cubicBezTo>
                <a:cubicBezTo>
                  <a:pt x="3101" y="1491"/>
                  <a:pt x="3091" y="1483"/>
                  <a:pt x="3071" y="1476"/>
                </a:cubicBezTo>
                <a:cubicBezTo>
                  <a:pt x="3052" y="1469"/>
                  <a:pt x="3022" y="1463"/>
                  <a:pt x="3002" y="1478"/>
                </a:cubicBezTo>
                <a:cubicBezTo>
                  <a:pt x="2982" y="1493"/>
                  <a:pt x="2955" y="1515"/>
                  <a:pt x="2926" y="1521"/>
                </a:cubicBezTo>
                <a:cubicBezTo>
                  <a:pt x="2897" y="1527"/>
                  <a:pt x="2851" y="1534"/>
                  <a:pt x="2827" y="1533"/>
                </a:cubicBezTo>
                <a:cubicBezTo>
                  <a:pt x="2804" y="1533"/>
                  <a:pt x="2803" y="1514"/>
                  <a:pt x="2787" y="1517"/>
                </a:cubicBezTo>
                <a:cubicBezTo>
                  <a:pt x="2771" y="1520"/>
                  <a:pt x="2789" y="1550"/>
                  <a:pt x="2769" y="1552"/>
                </a:cubicBezTo>
                <a:cubicBezTo>
                  <a:pt x="2748" y="1554"/>
                  <a:pt x="2755" y="1564"/>
                  <a:pt x="2737" y="1564"/>
                </a:cubicBezTo>
                <a:cubicBezTo>
                  <a:pt x="2720" y="1564"/>
                  <a:pt x="2726" y="1575"/>
                  <a:pt x="2739" y="1583"/>
                </a:cubicBezTo>
                <a:cubicBezTo>
                  <a:pt x="2752" y="1591"/>
                  <a:pt x="2769" y="1600"/>
                  <a:pt x="2759" y="1607"/>
                </a:cubicBezTo>
                <a:cubicBezTo>
                  <a:pt x="2753" y="1611"/>
                  <a:pt x="2746" y="1614"/>
                  <a:pt x="2738" y="1615"/>
                </a:cubicBezTo>
                <a:cubicBezTo>
                  <a:pt x="2730" y="1617"/>
                  <a:pt x="2721" y="1617"/>
                  <a:pt x="2712" y="1615"/>
                </a:cubicBezTo>
                <a:cubicBezTo>
                  <a:pt x="2694" y="1612"/>
                  <a:pt x="2694" y="1611"/>
                  <a:pt x="2683" y="1603"/>
                </a:cubicBezTo>
                <a:cubicBezTo>
                  <a:pt x="2671" y="1595"/>
                  <a:pt x="2648" y="1586"/>
                  <a:pt x="2641" y="1593"/>
                </a:cubicBezTo>
                <a:cubicBezTo>
                  <a:pt x="2634" y="1599"/>
                  <a:pt x="2647" y="1607"/>
                  <a:pt x="2627" y="1609"/>
                </a:cubicBezTo>
                <a:cubicBezTo>
                  <a:pt x="2608" y="1611"/>
                  <a:pt x="2594" y="1617"/>
                  <a:pt x="2597" y="1626"/>
                </a:cubicBezTo>
                <a:cubicBezTo>
                  <a:pt x="2598" y="1628"/>
                  <a:pt x="2599" y="1629"/>
                  <a:pt x="2601" y="1630"/>
                </a:cubicBezTo>
                <a:cubicBezTo>
                  <a:pt x="2607" y="1632"/>
                  <a:pt x="2616" y="1630"/>
                  <a:pt x="2618" y="1638"/>
                </a:cubicBezTo>
                <a:cubicBezTo>
                  <a:pt x="2622" y="1649"/>
                  <a:pt x="2636" y="1665"/>
                  <a:pt x="2658" y="1665"/>
                </a:cubicBezTo>
                <a:cubicBezTo>
                  <a:pt x="2680" y="1666"/>
                  <a:pt x="2701" y="1666"/>
                  <a:pt x="2719" y="1667"/>
                </a:cubicBezTo>
                <a:cubicBezTo>
                  <a:pt x="2736" y="1667"/>
                  <a:pt x="2735" y="1664"/>
                  <a:pt x="2751" y="1672"/>
                </a:cubicBezTo>
                <a:cubicBezTo>
                  <a:pt x="2767" y="1680"/>
                  <a:pt x="2766" y="1682"/>
                  <a:pt x="2792" y="1682"/>
                </a:cubicBezTo>
                <a:cubicBezTo>
                  <a:pt x="2818" y="1682"/>
                  <a:pt x="2844" y="1683"/>
                  <a:pt x="2854" y="1677"/>
                </a:cubicBezTo>
                <a:cubicBezTo>
                  <a:pt x="2865" y="1672"/>
                  <a:pt x="2893" y="1666"/>
                  <a:pt x="2904" y="1666"/>
                </a:cubicBezTo>
                <a:cubicBezTo>
                  <a:pt x="2916" y="1666"/>
                  <a:pt x="2910" y="1680"/>
                  <a:pt x="2933" y="1679"/>
                </a:cubicBezTo>
                <a:cubicBezTo>
                  <a:pt x="2957" y="1677"/>
                  <a:pt x="2983" y="1676"/>
                  <a:pt x="2987" y="1691"/>
                </a:cubicBezTo>
                <a:cubicBezTo>
                  <a:pt x="2991" y="1706"/>
                  <a:pt x="3018" y="1712"/>
                  <a:pt x="3040" y="1712"/>
                </a:cubicBezTo>
                <a:cubicBezTo>
                  <a:pt x="3062" y="1712"/>
                  <a:pt x="3057" y="1699"/>
                  <a:pt x="3084" y="1698"/>
                </a:cubicBezTo>
                <a:cubicBezTo>
                  <a:pt x="3110" y="1698"/>
                  <a:pt x="3120" y="1684"/>
                  <a:pt x="3141" y="1684"/>
                </a:cubicBezTo>
                <a:cubicBezTo>
                  <a:pt x="3162" y="1684"/>
                  <a:pt x="3170" y="1684"/>
                  <a:pt x="3178" y="1666"/>
                </a:cubicBezTo>
                <a:cubicBezTo>
                  <a:pt x="3181" y="1657"/>
                  <a:pt x="3183" y="1646"/>
                  <a:pt x="3187" y="1636"/>
                </a:cubicBezTo>
                <a:cubicBezTo>
                  <a:pt x="3192" y="1627"/>
                  <a:pt x="3199" y="1619"/>
                  <a:pt x="3215" y="1618"/>
                </a:cubicBezTo>
                <a:cubicBezTo>
                  <a:pt x="3246" y="1616"/>
                  <a:pt x="3247" y="1602"/>
                  <a:pt x="3275" y="1604"/>
                </a:cubicBezTo>
                <a:cubicBezTo>
                  <a:pt x="3303" y="1605"/>
                  <a:pt x="3318" y="1616"/>
                  <a:pt x="3324" y="1629"/>
                </a:cubicBezTo>
                <a:cubicBezTo>
                  <a:pt x="3330" y="1642"/>
                  <a:pt x="3345" y="1656"/>
                  <a:pt x="3356" y="1660"/>
                </a:cubicBezTo>
                <a:cubicBezTo>
                  <a:pt x="3367" y="1664"/>
                  <a:pt x="3382" y="1671"/>
                  <a:pt x="3380" y="1683"/>
                </a:cubicBezTo>
                <a:cubicBezTo>
                  <a:pt x="3379" y="1695"/>
                  <a:pt x="3379" y="1712"/>
                  <a:pt x="3364" y="1717"/>
                </a:cubicBezTo>
                <a:cubicBezTo>
                  <a:pt x="3349" y="1721"/>
                  <a:pt x="3346" y="1728"/>
                  <a:pt x="3349" y="1736"/>
                </a:cubicBezTo>
                <a:cubicBezTo>
                  <a:pt x="3351" y="1744"/>
                  <a:pt x="3374" y="1743"/>
                  <a:pt x="3370" y="1758"/>
                </a:cubicBezTo>
                <a:cubicBezTo>
                  <a:pt x="3366" y="1772"/>
                  <a:pt x="3372" y="1774"/>
                  <a:pt x="3364" y="1780"/>
                </a:cubicBezTo>
                <a:cubicBezTo>
                  <a:pt x="3356" y="1786"/>
                  <a:pt x="3353" y="1791"/>
                  <a:pt x="3359" y="1799"/>
                </a:cubicBezTo>
                <a:cubicBezTo>
                  <a:pt x="3364" y="1808"/>
                  <a:pt x="3365" y="1815"/>
                  <a:pt x="3379" y="1817"/>
                </a:cubicBezTo>
                <a:cubicBezTo>
                  <a:pt x="3393" y="1820"/>
                  <a:pt x="3405" y="1821"/>
                  <a:pt x="3401" y="1830"/>
                </a:cubicBezTo>
                <a:cubicBezTo>
                  <a:pt x="3397" y="1839"/>
                  <a:pt x="3394" y="1847"/>
                  <a:pt x="3382" y="1847"/>
                </a:cubicBezTo>
                <a:cubicBezTo>
                  <a:pt x="3371" y="1847"/>
                  <a:pt x="3369" y="1866"/>
                  <a:pt x="3369" y="1879"/>
                </a:cubicBezTo>
                <a:cubicBezTo>
                  <a:pt x="3369" y="1892"/>
                  <a:pt x="3381" y="1933"/>
                  <a:pt x="3398" y="1940"/>
                </a:cubicBezTo>
                <a:cubicBezTo>
                  <a:pt x="3415" y="1947"/>
                  <a:pt x="3448" y="1945"/>
                  <a:pt x="3488" y="1966"/>
                </a:cubicBezTo>
                <a:cubicBezTo>
                  <a:pt x="3529" y="1987"/>
                  <a:pt x="3544" y="2003"/>
                  <a:pt x="3563" y="2016"/>
                </a:cubicBezTo>
                <a:cubicBezTo>
                  <a:pt x="3581" y="2030"/>
                  <a:pt x="3594" y="2043"/>
                  <a:pt x="3576" y="2060"/>
                </a:cubicBezTo>
                <a:cubicBezTo>
                  <a:pt x="3559" y="2076"/>
                  <a:pt x="3571" y="2087"/>
                  <a:pt x="3594" y="2101"/>
                </a:cubicBezTo>
                <a:cubicBezTo>
                  <a:pt x="3617" y="2115"/>
                  <a:pt x="3598" y="2129"/>
                  <a:pt x="3630" y="2131"/>
                </a:cubicBezTo>
                <a:cubicBezTo>
                  <a:pt x="3662" y="2132"/>
                  <a:pt x="3690" y="2128"/>
                  <a:pt x="3705" y="2128"/>
                </a:cubicBezTo>
                <a:cubicBezTo>
                  <a:pt x="3720" y="2128"/>
                  <a:pt x="3732" y="2109"/>
                  <a:pt x="3751" y="2113"/>
                </a:cubicBezTo>
                <a:cubicBezTo>
                  <a:pt x="3770" y="2117"/>
                  <a:pt x="3773" y="2134"/>
                  <a:pt x="3762" y="2141"/>
                </a:cubicBezTo>
                <a:cubicBezTo>
                  <a:pt x="3750" y="2148"/>
                  <a:pt x="3746" y="2165"/>
                  <a:pt x="3714" y="2165"/>
                </a:cubicBezTo>
                <a:cubicBezTo>
                  <a:pt x="3682" y="2165"/>
                  <a:pt x="3626" y="2165"/>
                  <a:pt x="3628" y="2183"/>
                </a:cubicBezTo>
                <a:cubicBezTo>
                  <a:pt x="3631" y="2201"/>
                  <a:pt x="3627" y="2218"/>
                  <a:pt x="3646" y="2231"/>
                </a:cubicBezTo>
                <a:cubicBezTo>
                  <a:pt x="3665" y="2244"/>
                  <a:pt x="3666" y="2254"/>
                  <a:pt x="3662" y="2273"/>
                </a:cubicBezTo>
                <a:cubicBezTo>
                  <a:pt x="3658" y="2292"/>
                  <a:pt x="3667" y="2326"/>
                  <a:pt x="3663" y="2347"/>
                </a:cubicBezTo>
                <a:cubicBezTo>
                  <a:pt x="3659" y="2369"/>
                  <a:pt x="3664" y="2383"/>
                  <a:pt x="3655" y="2397"/>
                </a:cubicBezTo>
                <a:cubicBezTo>
                  <a:pt x="3646" y="2410"/>
                  <a:pt x="3631" y="2423"/>
                  <a:pt x="3635" y="2432"/>
                </a:cubicBezTo>
                <a:cubicBezTo>
                  <a:pt x="3639" y="2441"/>
                  <a:pt x="3657" y="2440"/>
                  <a:pt x="3656" y="2456"/>
                </a:cubicBezTo>
                <a:cubicBezTo>
                  <a:pt x="3655" y="2471"/>
                  <a:pt x="3645" y="2477"/>
                  <a:pt x="3668" y="2479"/>
                </a:cubicBezTo>
                <a:cubicBezTo>
                  <a:pt x="3690" y="2480"/>
                  <a:pt x="3690" y="2468"/>
                  <a:pt x="3713" y="2473"/>
                </a:cubicBezTo>
                <a:cubicBezTo>
                  <a:pt x="3735" y="2477"/>
                  <a:pt x="3755" y="2480"/>
                  <a:pt x="3762" y="2477"/>
                </a:cubicBezTo>
                <a:cubicBezTo>
                  <a:pt x="3769" y="2475"/>
                  <a:pt x="3774" y="2461"/>
                  <a:pt x="3769" y="2445"/>
                </a:cubicBezTo>
                <a:cubicBezTo>
                  <a:pt x="3764" y="2429"/>
                  <a:pt x="3764" y="2421"/>
                  <a:pt x="3774" y="2417"/>
                </a:cubicBezTo>
                <a:cubicBezTo>
                  <a:pt x="3785" y="2413"/>
                  <a:pt x="3792" y="2409"/>
                  <a:pt x="3792" y="2394"/>
                </a:cubicBezTo>
                <a:cubicBezTo>
                  <a:pt x="3792" y="2378"/>
                  <a:pt x="3794" y="2375"/>
                  <a:pt x="3808" y="2375"/>
                </a:cubicBezTo>
                <a:cubicBezTo>
                  <a:pt x="3822" y="2375"/>
                  <a:pt x="3800" y="2409"/>
                  <a:pt x="3823" y="2414"/>
                </a:cubicBezTo>
                <a:cubicBezTo>
                  <a:pt x="3847" y="2419"/>
                  <a:pt x="3848" y="2425"/>
                  <a:pt x="3831" y="2433"/>
                </a:cubicBezTo>
                <a:cubicBezTo>
                  <a:pt x="3815" y="2441"/>
                  <a:pt x="3809" y="2454"/>
                  <a:pt x="3802" y="2467"/>
                </a:cubicBezTo>
                <a:cubicBezTo>
                  <a:pt x="3795" y="2479"/>
                  <a:pt x="3773" y="2488"/>
                  <a:pt x="3788" y="2501"/>
                </a:cubicBezTo>
                <a:cubicBezTo>
                  <a:pt x="3802" y="2514"/>
                  <a:pt x="3815" y="2522"/>
                  <a:pt x="3825" y="2539"/>
                </a:cubicBezTo>
                <a:cubicBezTo>
                  <a:pt x="3831" y="2547"/>
                  <a:pt x="3855" y="2548"/>
                  <a:pt x="3855" y="2529"/>
                </a:cubicBezTo>
                <a:cubicBezTo>
                  <a:pt x="3855" y="2509"/>
                  <a:pt x="3871" y="2498"/>
                  <a:pt x="3882" y="2490"/>
                </a:cubicBezTo>
                <a:cubicBezTo>
                  <a:pt x="3893" y="2481"/>
                  <a:pt x="3906" y="2453"/>
                  <a:pt x="3922" y="2453"/>
                </a:cubicBezTo>
                <a:cubicBezTo>
                  <a:pt x="3939" y="2453"/>
                  <a:pt x="3939" y="2476"/>
                  <a:pt x="3925" y="2483"/>
                </a:cubicBezTo>
                <a:cubicBezTo>
                  <a:pt x="3910" y="2491"/>
                  <a:pt x="3897" y="2502"/>
                  <a:pt x="3897" y="2518"/>
                </a:cubicBezTo>
                <a:cubicBezTo>
                  <a:pt x="3897" y="2534"/>
                  <a:pt x="3880" y="2545"/>
                  <a:pt x="3897" y="2551"/>
                </a:cubicBezTo>
                <a:cubicBezTo>
                  <a:pt x="3913" y="2557"/>
                  <a:pt x="3925" y="2562"/>
                  <a:pt x="3925" y="2576"/>
                </a:cubicBezTo>
                <a:cubicBezTo>
                  <a:pt x="3925" y="2591"/>
                  <a:pt x="3917" y="2608"/>
                  <a:pt x="3915" y="2630"/>
                </a:cubicBezTo>
                <a:cubicBezTo>
                  <a:pt x="3914" y="2652"/>
                  <a:pt x="3912" y="2655"/>
                  <a:pt x="3893" y="2664"/>
                </a:cubicBezTo>
                <a:cubicBezTo>
                  <a:pt x="3875" y="2674"/>
                  <a:pt x="3871" y="2684"/>
                  <a:pt x="3869" y="2698"/>
                </a:cubicBezTo>
                <a:cubicBezTo>
                  <a:pt x="3868" y="2708"/>
                  <a:pt x="3872" y="2719"/>
                  <a:pt x="3863" y="2725"/>
                </a:cubicBezTo>
                <a:cubicBezTo>
                  <a:pt x="3860" y="2727"/>
                  <a:pt x="3856" y="2729"/>
                  <a:pt x="3849" y="2729"/>
                </a:cubicBezTo>
                <a:cubicBezTo>
                  <a:pt x="3843" y="2730"/>
                  <a:pt x="3837" y="2731"/>
                  <a:pt x="3833" y="2733"/>
                </a:cubicBezTo>
                <a:cubicBezTo>
                  <a:pt x="3828" y="2735"/>
                  <a:pt x="3825" y="2737"/>
                  <a:pt x="3822" y="2740"/>
                </a:cubicBezTo>
                <a:cubicBezTo>
                  <a:pt x="3816" y="2745"/>
                  <a:pt x="3814" y="2751"/>
                  <a:pt x="3814" y="2756"/>
                </a:cubicBezTo>
                <a:cubicBezTo>
                  <a:pt x="3814" y="2766"/>
                  <a:pt x="3807" y="2771"/>
                  <a:pt x="3807" y="2788"/>
                </a:cubicBezTo>
                <a:cubicBezTo>
                  <a:pt x="3807" y="2806"/>
                  <a:pt x="3786" y="2806"/>
                  <a:pt x="3795" y="2822"/>
                </a:cubicBezTo>
                <a:cubicBezTo>
                  <a:pt x="3805" y="2839"/>
                  <a:pt x="3823" y="2853"/>
                  <a:pt x="3823" y="2859"/>
                </a:cubicBezTo>
                <a:cubicBezTo>
                  <a:pt x="3823" y="2864"/>
                  <a:pt x="3791" y="2885"/>
                  <a:pt x="3784" y="2893"/>
                </a:cubicBezTo>
                <a:cubicBezTo>
                  <a:pt x="3777" y="2901"/>
                  <a:pt x="3776" y="2903"/>
                  <a:pt x="3779" y="2921"/>
                </a:cubicBezTo>
                <a:cubicBezTo>
                  <a:pt x="3783" y="2940"/>
                  <a:pt x="3796" y="2953"/>
                  <a:pt x="3781" y="2959"/>
                </a:cubicBezTo>
                <a:cubicBezTo>
                  <a:pt x="3766" y="2965"/>
                  <a:pt x="3749" y="2963"/>
                  <a:pt x="3749" y="2977"/>
                </a:cubicBezTo>
                <a:cubicBezTo>
                  <a:pt x="3749" y="2984"/>
                  <a:pt x="3746" y="2986"/>
                  <a:pt x="3743" y="2988"/>
                </a:cubicBezTo>
                <a:cubicBezTo>
                  <a:pt x="3741" y="2989"/>
                  <a:pt x="3738" y="2990"/>
                  <a:pt x="3739" y="2993"/>
                </a:cubicBezTo>
                <a:cubicBezTo>
                  <a:pt x="3740" y="2999"/>
                  <a:pt x="3747" y="3014"/>
                  <a:pt x="3725" y="3014"/>
                </a:cubicBezTo>
                <a:cubicBezTo>
                  <a:pt x="3703" y="3014"/>
                  <a:pt x="3691" y="3021"/>
                  <a:pt x="3687" y="3029"/>
                </a:cubicBezTo>
                <a:cubicBezTo>
                  <a:pt x="3682" y="3038"/>
                  <a:pt x="3644" y="3070"/>
                  <a:pt x="3663" y="3076"/>
                </a:cubicBezTo>
                <a:cubicBezTo>
                  <a:pt x="3683" y="3082"/>
                  <a:pt x="3693" y="3089"/>
                  <a:pt x="3695" y="3104"/>
                </a:cubicBezTo>
                <a:cubicBezTo>
                  <a:pt x="3696" y="3119"/>
                  <a:pt x="3721" y="3119"/>
                  <a:pt x="3736" y="3119"/>
                </a:cubicBezTo>
                <a:cubicBezTo>
                  <a:pt x="3752" y="3119"/>
                  <a:pt x="3757" y="3120"/>
                  <a:pt x="3756" y="3129"/>
                </a:cubicBezTo>
                <a:cubicBezTo>
                  <a:pt x="3755" y="3137"/>
                  <a:pt x="3746" y="3149"/>
                  <a:pt x="3718" y="3149"/>
                </a:cubicBezTo>
                <a:cubicBezTo>
                  <a:pt x="3690" y="3149"/>
                  <a:pt x="3701" y="3163"/>
                  <a:pt x="3677" y="3166"/>
                </a:cubicBezTo>
                <a:cubicBezTo>
                  <a:pt x="3654" y="3168"/>
                  <a:pt x="3656" y="3180"/>
                  <a:pt x="3656" y="3191"/>
                </a:cubicBezTo>
                <a:cubicBezTo>
                  <a:pt x="3656" y="3196"/>
                  <a:pt x="3659" y="3198"/>
                  <a:pt x="3662" y="3200"/>
                </a:cubicBezTo>
                <a:cubicBezTo>
                  <a:pt x="3732" y="3190"/>
                  <a:pt x="3765" y="3201"/>
                  <a:pt x="3787" y="3181"/>
                </a:cubicBezTo>
                <a:cubicBezTo>
                  <a:pt x="3798" y="3170"/>
                  <a:pt x="3807" y="3169"/>
                  <a:pt x="3818" y="3170"/>
                </a:cubicBezTo>
                <a:cubicBezTo>
                  <a:pt x="3810" y="3170"/>
                  <a:pt x="3802" y="3172"/>
                  <a:pt x="3793" y="3180"/>
                </a:cubicBezTo>
                <a:cubicBezTo>
                  <a:pt x="3772" y="3201"/>
                  <a:pt x="3739" y="3190"/>
                  <a:pt x="3669" y="3200"/>
                </a:cubicBezTo>
                <a:cubicBezTo>
                  <a:pt x="3674" y="3203"/>
                  <a:pt x="3682" y="3206"/>
                  <a:pt x="3689" y="3209"/>
                </a:cubicBezTo>
                <a:cubicBezTo>
                  <a:pt x="3700" y="3214"/>
                  <a:pt x="3724" y="3212"/>
                  <a:pt x="3722" y="3225"/>
                </a:cubicBezTo>
                <a:cubicBezTo>
                  <a:pt x="3720" y="3238"/>
                  <a:pt x="3723" y="3247"/>
                  <a:pt x="3684" y="3251"/>
                </a:cubicBezTo>
                <a:cubicBezTo>
                  <a:pt x="3644" y="3255"/>
                  <a:pt x="3643" y="3267"/>
                  <a:pt x="3643" y="3277"/>
                </a:cubicBezTo>
                <a:cubicBezTo>
                  <a:pt x="3643" y="3282"/>
                  <a:pt x="3647" y="3293"/>
                  <a:pt x="3649" y="3304"/>
                </a:cubicBezTo>
                <a:cubicBezTo>
                  <a:pt x="3650" y="3310"/>
                  <a:pt x="3650" y="3315"/>
                  <a:pt x="3648" y="3319"/>
                </a:cubicBezTo>
                <a:cubicBezTo>
                  <a:pt x="3647" y="3323"/>
                  <a:pt x="3644" y="3327"/>
                  <a:pt x="3639" y="3328"/>
                </a:cubicBezTo>
                <a:cubicBezTo>
                  <a:pt x="3618" y="3332"/>
                  <a:pt x="3614" y="3336"/>
                  <a:pt x="3612" y="3319"/>
                </a:cubicBezTo>
                <a:cubicBezTo>
                  <a:pt x="3610" y="3302"/>
                  <a:pt x="3596" y="3299"/>
                  <a:pt x="3586" y="3302"/>
                </a:cubicBezTo>
                <a:cubicBezTo>
                  <a:pt x="3577" y="3304"/>
                  <a:pt x="3590" y="3321"/>
                  <a:pt x="3568" y="3324"/>
                </a:cubicBezTo>
                <a:cubicBezTo>
                  <a:pt x="3546" y="3327"/>
                  <a:pt x="3532" y="3333"/>
                  <a:pt x="3541" y="3340"/>
                </a:cubicBezTo>
                <a:cubicBezTo>
                  <a:pt x="3550" y="3347"/>
                  <a:pt x="3574" y="3339"/>
                  <a:pt x="3570" y="3351"/>
                </a:cubicBezTo>
                <a:cubicBezTo>
                  <a:pt x="3567" y="3362"/>
                  <a:pt x="3543" y="3358"/>
                  <a:pt x="3541" y="3369"/>
                </a:cubicBezTo>
                <a:cubicBezTo>
                  <a:pt x="3539" y="3379"/>
                  <a:pt x="3528" y="3379"/>
                  <a:pt x="3512" y="3379"/>
                </a:cubicBezTo>
                <a:cubicBezTo>
                  <a:pt x="3496" y="3379"/>
                  <a:pt x="3501" y="3387"/>
                  <a:pt x="3501" y="3395"/>
                </a:cubicBezTo>
                <a:cubicBezTo>
                  <a:pt x="3501" y="3404"/>
                  <a:pt x="3487" y="3442"/>
                  <a:pt x="3503" y="3450"/>
                </a:cubicBezTo>
                <a:cubicBezTo>
                  <a:pt x="3519" y="3457"/>
                  <a:pt x="3511" y="3459"/>
                  <a:pt x="3523" y="3465"/>
                </a:cubicBezTo>
                <a:cubicBezTo>
                  <a:pt x="3534" y="3471"/>
                  <a:pt x="3533" y="3461"/>
                  <a:pt x="3539" y="3454"/>
                </a:cubicBezTo>
                <a:cubicBezTo>
                  <a:pt x="3544" y="3447"/>
                  <a:pt x="3564" y="3447"/>
                  <a:pt x="3574" y="3455"/>
                </a:cubicBezTo>
                <a:cubicBezTo>
                  <a:pt x="3583" y="3464"/>
                  <a:pt x="3599" y="3461"/>
                  <a:pt x="3608" y="3454"/>
                </a:cubicBezTo>
                <a:cubicBezTo>
                  <a:pt x="3618" y="3446"/>
                  <a:pt x="3668" y="3456"/>
                  <a:pt x="3672" y="3443"/>
                </a:cubicBezTo>
                <a:cubicBezTo>
                  <a:pt x="3677" y="3430"/>
                  <a:pt x="3676" y="3417"/>
                  <a:pt x="3701" y="3415"/>
                </a:cubicBezTo>
                <a:cubicBezTo>
                  <a:pt x="3727" y="3413"/>
                  <a:pt x="3733" y="3413"/>
                  <a:pt x="3755" y="3406"/>
                </a:cubicBezTo>
                <a:cubicBezTo>
                  <a:pt x="3777" y="3398"/>
                  <a:pt x="3794" y="3410"/>
                  <a:pt x="3774" y="3416"/>
                </a:cubicBezTo>
                <a:cubicBezTo>
                  <a:pt x="3755" y="3421"/>
                  <a:pt x="3742" y="3424"/>
                  <a:pt x="3742" y="3435"/>
                </a:cubicBezTo>
                <a:cubicBezTo>
                  <a:pt x="3742" y="3440"/>
                  <a:pt x="3741" y="3446"/>
                  <a:pt x="3736" y="3450"/>
                </a:cubicBezTo>
                <a:cubicBezTo>
                  <a:pt x="3732" y="3455"/>
                  <a:pt x="3724" y="3458"/>
                  <a:pt x="3710" y="3459"/>
                </a:cubicBezTo>
                <a:cubicBezTo>
                  <a:pt x="3681" y="3461"/>
                  <a:pt x="3674" y="3484"/>
                  <a:pt x="3648" y="3485"/>
                </a:cubicBezTo>
                <a:cubicBezTo>
                  <a:pt x="3621" y="3487"/>
                  <a:pt x="3605" y="3495"/>
                  <a:pt x="3600" y="3506"/>
                </a:cubicBezTo>
                <a:cubicBezTo>
                  <a:pt x="3596" y="3518"/>
                  <a:pt x="3591" y="3532"/>
                  <a:pt x="3574" y="3534"/>
                </a:cubicBezTo>
                <a:cubicBezTo>
                  <a:pt x="3556" y="3536"/>
                  <a:pt x="3557" y="3548"/>
                  <a:pt x="3540" y="3542"/>
                </a:cubicBezTo>
                <a:cubicBezTo>
                  <a:pt x="3523" y="3537"/>
                  <a:pt x="3513" y="3542"/>
                  <a:pt x="3512" y="3556"/>
                </a:cubicBezTo>
                <a:cubicBezTo>
                  <a:pt x="3511" y="3569"/>
                  <a:pt x="3504" y="3582"/>
                  <a:pt x="3529" y="3577"/>
                </a:cubicBezTo>
                <a:cubicBezTo>
                  <a:pt x="3555" y="3573"/>
                  <a:pt x="3577" y="3567"/>
                  <a:pt x="3576" y="3576"/>
                </a:cubicBezTo>
                <a:cubicBezTo>
                  <a:pt x="3575" y="3586"/>
                  <a:pt x="3578" y="3594"/>
                  <a:pt x="3557" y="3598"/>
                </a:cubicBezTo>
                <a:cubicBezTo>
                  <a:pt x="3536" y="3602"/>
                  <a:pt x="3521" y="3615"/>
                  <a:pt x="3517" y="3625"/>
                </a:cubicBezTo>
                <a:cubicBezTo>
                  <a:pt x="3512" y="3635"/>
                  <a:pt x="3511" y="3642"/>
                  <a:pt x="3527" y="3637"/>
                </a:cubicBezTo>
                <a:cubicBezTo>
                  <a:pt x="3543" y="3633"/>
                  <a:pt x="3543" y="3625"/>
                  <a:pt x="3558" y="3628"/>
                </a:cubicBezTo>
                <a:cubicBezTo>
                  <a:pt x="3573" y="3631"/>
                  <a:pt x="3557" y="3647"/>
                  <a:pt x="3572" y="3647"/>
                </a:cubicBezTo>
                <a:cubicBezTo>
                  <a:pt x="3587" y="3648"/>
                  <a:pt x="3615" y="3652"/>
                  <a:pt x="3618" y="3661"/>
                </a:cubicBezTo>
                <a:cubicBezTo>
                  <a:pt x="3620" y="3669"/>
                  <a:pt x="3616" y="3676"/>
                  <a:pt x="3643" y="3676"/>
                </a:cubicBezTo>
                <a:cubicBezTo>
                  <a:pt x="3671" y="3676"/>
                  <a:pt x="3658" y="3670"/>
                  <a:pt x="3685" y="3671"/>
                </a:cubicBezTo>
                <a:cubicBezTo>
                  <a:pt x="3712" y="3671"/>
                  <a:pt x="3722" y="3671"/>
                  <a:pt x="3722" y="3677"/>
                </a:cubicBezTo>
                <a:cubicBezTo>
                  <a:pt x="3722" y="3682"/>
                  <a:pt x="3711" y="3698"/>
                  <a:pt x="3678" y="3698"/>
                </a:cubicBezTo>
                <a:cubicBezTo>
                  <a:pt x="3646" y="3698"/>
                  <a:pt x="3642" y="3709"/>
                  <a:pt x="3606" y="3709"/>
                </a:cubicBezTo>
                <a:cubicBezTo>
                  <a:pt x="3570" y="3709"/>
                  <a:pt x="3568" y="3703"/>
                  <a:pt x="3564" y="3695"/>
                </a:cubicBezTo>
                <a:cubicBezTo>
                  <a:pt x="3561" y="3686"/>
                  <a:pt x="3556" y="3679"/>
                  <a:pt x="3547" y="3679"/>
                </a:cubicBezTo>
                <a:cubicBezTo>
                  <a:pt x="3538" y="3679"/>
                  <a:pt x="3551" y="3696"/>
                  <a:pt x="3533" y="3701"/>
                </a:cubicBezTo>
                <a:cubicBezTo>
                  <a:pt x="3514" y="3705"/>
                  <a:pt x="3519" y="3722"/>
                  <a:pt x="3521" y="3729"/>
                </a:cubicBezTo>
                <a:cubicBezTo>
                  <a:pt x="3524" y="3736"/>
                  <a:pt x="3546" y="3738"/>
                  <a:pt x="3534" y="3748"/>
                </a:cubicBezTo>
                <a:cubicBezTo>
                  <a:pt x="3522" y="3758"/>
                  <a:pt x="3524" y="3763"/>
                  <a:pt x="3503" y="3763"/>
                </a:cubicBezTo>
                <a:cubicBezTo>
                  <a:pt x="3482" y="3763"/>
                  <a:pt x="3474" y="3764"/>
                  <a:pt x="3474" y="3773"/>
                </a:cubicBezTo>
                <a:cubicBezTo>
                  <a:pt x="3474" y="3781"/>
                  <a:pt x="3469" y="3793"/>
                  <a:pt x="3486" y="3793"/>
                </a:cubicBezTo>
                <a:cubicBezTo>
                  <a:pt x="3504" y="3793"/>
                  <a:pt x="3519" y="3783"/>
                  <a:pt x="3517" y="3798"/>
                </a:cubicBezTo>
                <a:cubicBezTo>
                  <a:pt x="3514" y="3813"/>
                  <a:pt x="3518" y="3817"/>
                  <a:pt x="3500" y="3825"/>
                </a:cubicBezTo>
                <a:cubicBezTo>
                  <a:pt x="3483" y="3833"/>
                  <a:pt x="3460" y="3838"/>
                  <a:pt x="3475" y="3847"/>
                </a:cubicBezTo>
                <a:cubicBezTo>
                  <a:pt x="3490" y="3856"/>
                  <a:pt x="3500" y="3864"/>
                  <a:pt x="3483" y="3871"/>
                </a:cubicBezTo>
                <a:cubicBezTo>
                  <a:pt x="3465" y="3878"/>
                  <a:pt x="3463" y="3888"/>
                  <a:pt x="3480" y="3892"/>
                </a:cubicBezTo>
                <a:cubicBezTo>
                  <a:pt x="3496" y="3895"/>
                  <a:pt x="3499" y="3918"/>
                  <a:pt x="3521" y="3918"/>
                </a:cubicBezTo>
                <a:cubicBezTo>
                  <a:pt x="3544" y="3917"/>
                  <a:pt x="3556" y="3919"/>
                  <a:pt x="3573" y="3924"/>
                </a:cubicBezTo>
                <a:cubicBezTo>
                  <a:pt x="3590" y="3929"/>
                  <a:pt x="3615" y="3921"/>
                  <a:pt x="3615" y="3932"/>
                </a:cubicBezTo>
                <a:cubicBezTo>
                  <a:pt x="3615" y="3944"/>
                  <a:pt x="3615" y="3954"/>
                  <a:pt x="3594" y="3954"/>
                </a:cubicBezTo>
                <a:cubicBezTo>
                  <a:pt x="3589" y="3954"/>
                  <a:pt x="3584" y="3955"/>
                  <a:pt x="3581" y="3956"/>
                </a:cubicBezTo>
                <a:cubicBezTo>
                  <a:pt x="3571" y="3960"/>
                  <a:pt x="3570" y="3967"/>
                  <a:pt x="3584" y="3967"/>
                </a:cubicBezTo>
                <a:cubicBezTo>
                  <a:pt x="3604" y="3967"/>
                  <a:pt x="3583" y="3976"/>
                  <a:pt x="3615" y="3985"/>
                </a:cubicBezTo>
                <a:cubicBezTo>
                  <a:pt x="3648" y="3994"/>
                  <a:pt x="3671" y="3976"/>
                  <a:pt x="3671" y="3990"/>
                </a:cubicBezTo>
                <a:cubicBezTo>
                  <a:pt x="3671" y="4004"/>
                  <a:pt x="3684" y="4007"/>
                  <a:pt x="3684" y="4018"/>
                </a:cubicBezTo>
                <a:cubicBezTo>
                  <a:pt x="3684" y="4030"/>
                  <a:pt x="3675" y="4036"/>
                  <a:pt x="3692" y="4041"/>
                </a:cubicBezTo>
                <a:cubicBezTo>
                  <a:pt x="3709" y="4046"/>
                  <a:pt x="3715" y="4032"/>
                  <a:pt x="3738" y="4032"/>
                </a:cubicBezTo>
                <a:cubicBezTo>
                  <a:pt x="3761" y="4032"/>
                  <a:pt x="3759" y="4017"/>
                  <a:pt x="3771" y="4003"/>
                </a:cubicBezTo>
                <a:cubicBezTo>
                  <a:pt x="3782" y="3989"/>
                  <a:pt x="3777" y="3990"/>
                  <a:pt x="3794" y="3988"/>
                </a:cubicBezTo>
                <a:cubicBezTo>
                  <a:pt x="3811" y="3985"/>
                  <a:pt x="3811" y="3997"/>
                  <a:pt x="3802" y="4002"/>
                </a:cubicBezTo>
                <a:cubicBezTo>
                  <a:pt x="3792" y="4007"/>
                  <a:pt x="3780" y="4014"/>
                  <a:pt x="3777" y="4023"/>
                </a:cubicBezTo>
                <a:cubicBezTo>
                  <a:pt x="3773" y="4032"/>
                  <a:pt x="3769" y="4044"/>
                  <a:pt x="3750" y="4046"/>
                </a:cubicBezTo>
                <a:cubicBezTo>
                  <a:pt x="3730" y="4049"/>
                  <a:pt x="3732" y="4063"/>
                  <a:pt x="3740" y="4071"/>
                </a:cubicBezTo>
                <a:cubicBezTo>
                  <a:pt x="3748" y="4078"/>
                  <a:pt x="3773" y="4085"/>
                  <a:pt x="3755" y="4098"/>
                </a:cubicBezTo>
                <a:cubicBezTo>
                  <a:pt x="3738" y="4110"/>
                  <a:pt x="3723" y="4124"/>
                  <a:pt x="3715" y="4121"/>
                </a:cubicBezTo>
                <a:cubicBezTo>
                  <a:pt x="3707" y="4117"/>
                  <a:pt x="3705" y="4135"/>
                  <a:pt x="3704" y="4155"/>
                </a:cubicBezTo>
                <a:cubicBezTo>
                  <a:pt x="3702" y="4176"/>
                  <a:pt x="3707" y="4180"/>
                  <a:pt x="3707" y="4187"/>
                </a:cubicBezTo>
                <a:cubicBezTo>
                  <a:pt x="3707" y="4195"/>
                  <a:pt x="3696" y="4215"/>
                  <a:pt x="3707" y="4216"/>
                </a:cubicBezTo>
                <a:cubicBezTo>
                  <a:pt x="3719" y="4218"/>
                  <a:pt x="3726" y="4215"/>
                  <a:pt x="3728" y="4203"/>
                </a:cubicBezTo>
                <a:cubicBezTo>
                  <a:pt x="3730" y="4191"/>
                  <a:pt x="3728" y="4182"/>
                  <a:pt x="3746" y="4183"/>
                </a:cubicBezTo>
                <a:cubicBezTo>
                  <a:pt x="3765" y="4184"/>
                  <a:pt x="3784" y="4183"/>
                  <a:pt x="3792" y="4176"/>
                </a:cubicBezTo>
                <a:cubicBezTo>
                  <a:pt x="3800" y="4168"/>
                  <a:pt x="3796" y="4150"/>
                  <a:pt x="3822" y="4144"/>
                </a:cubicBezTo>
                <a:cubicBezTo>
                  <a:pt x="3847" y="4139"/>
                  <a:pt x="3851" y="4147"/>
                  <a:pt x="3839" y="4151"/>
                </a:cubicBezTo>
                <a:cubicBezTo>
                  <a:pt x="3833" y="4153"/>
                  <a:pt x="3827" y="4157"/>
                  <a:pt x="3822" y="4162"/>
                </a:cubicBezTo>
                <a:cubicBezTo>
                  <a:pt x="3817" y="4166"/>
                  <a:pt x="3813" y="4171"/>
                  <a:pt x="3811" y="4176"/>
                </a:cubicBezTo>
                <a:cubicBezTo>
                  <a:pt x="3806" y="4185"/>
                  <a:pt x="3794" y="4199"/>
                  <a:pt x="3780" y="4201"/>
                </a:cubicBezTo>
                <a:cubicBezTo>
                  <a:pt x="3765" y="4204"/>
                  <a:pt x="3758" y="4208"/>
                  <a:pt x="3757" y="4217"/>
                </a:cubicBezTo>
                <a:cubicBezTo>
                  <a:pt x="3756" y="4227"/>
                  <a:pt x="3752" y="4253"/>
                  <a:pt x="3783" y="4256"/>
                </a:cubicBezTo>
                <a:cubicBezTo>
                  <a:pt x="3814" y="4260"/>
                  <a:pt x="3829" y="4254"/>
                  <a:pt x="3843" y="4259"/>
                </a:cubicBezTo>
                <a:cubicBezTo>
                  <a:pt x="3857" y="4265"/>
                  <a:pt x="3871" y="4278"/>
                  <a:pt x="3858" y="4289"/>
                </a:cubicBezTo>
                <a:cubicBezTo>
                  <a:pt x="3846" y="4299"/>
                  <a:pt x="3822" y="4303"/>
                  <a:pt x="3822" y="4316"/>
                </a:cubicBezTo>
                <a:cubicBezTo>
                  <a:pt x="3822" y="4325"/>
                  <a:pt x="3827" y="4335"/>
                  <a:pt x="3834" y="4347"/>
                </a:cubicBezTo>
                <a:cubicBezTo>
                  <a:pt x="3840" y="4347"/>
                  <a:pt x="3847" y="4349"/>
                  <a:pt x="3853" y="4350"/>
                </a:cubicBezTo>
                <a:cubicBezTo>
                  <a:pt x="3846" y="4349"/>
                  <a:pt x="3838" y="4347"/>
                  <a:pt x="3832" y="4347"/>
                </a:cubicBezTo>
                <a:cubicBezTo>
                  <a:pt x="3834" y="4351"/>
                  <a:pt x="3837" y="4355"/>
                  <a:pt x="3839" y="4360"/>
                </a:cubicBezTo>
                <a:cubicBezTo>
                  <a:pt x="3844" y="4369"/>
                  <a:pt x="3852" y="4378"/>
                  <a:pt x="3856" y="4386"/>
                </a:cubicBezTo>
                <a:cubicBezTo>
                  <a:pt x="3859" y="4394"/>
                  <a:pt x="3857" y="4402"/>
                  <a:pt x="3844" y="4408"/>
                </a:cubicBezTo>
                <a:cubicBezTo>
                  <a:pt x="3818" y="4420"/>
                  <a:pt x="3814" y="4430"/>
                  <a:pt x="3802" y="4439"/>
                </a:cubicBezTo>
                <a:cubicBezTo>
                  <a:pt x="3797" y="4444"/>
                  <a:pt x="3786" y="4449"/>
                  <a:pt x="3777" y="4454"/>
                </a:cubicBezTo>
                <a:cubicBezTo>
                  <a:pt x="3773" y="4456"/>
                  <a:pt x="3768" y="4459"/>
                  <a:pt x="3765" y="4462"/>
                </a:cubicBezTo>
                <a:cubicBezTo>
                  <a:pt x="3762" y="4464"/>
                  <a:pt x="3760" y="4467"/>
                  <a:pt x="3760" y="4470"/>
                </a:cubicBezTo>
                <a:cubicBezTo>
                  <a:pt x="3760" y="4481"/>
                  <a:pt x="3786" y="4481"/>
                  <a:pt x="3787" y="4498"/>
                </a:cubicBezTo>
                <a:cubicBezTo>
                  <a:pt x="3788" y="4515"/>
                  <a:pt x="3793" y="4534"/>
                  <a:pt x="3770" y="4542"/>
                </a:cubicBezTo>
                <a:cubicBezTo>
                  <a:pt x="3758" y="4546"/>
                  <a:pt x="3748" y="4553"/>
                  <a:pt x="3739" y="4560"/>
                </a:cubicBezTo>
                <a:cubicBezTo>
                  <a:pt x="3731" y="4566"/>
                  <a:pt x="3723" y="4573"/>
                  <a:pt x="3716" y="4579"/>
                </a:cubicBezTo>
                <a:cubicBezTo>
                  <a:pt x="3703" y="4589"/>
                  <a:pt x="3691" y="4592"/>
                  <a:pt x="3682" y="4605"/>
                </a:cubicBezTo>
                <a:cubicBezTo>
                  <a:pt x="3673" y="4618"/>
                  <a:pt x="3677" y="4626"/>
                  <a:pt x="3650" y="4630"/>
                </a:cubicBezTo>
                <a:cubicBezTo>
                  <a:pt x="3624" y="4634"/>
                  <a:pt x="3590" y="4653"/>
                  <a:pt x="3588" y="4634"/>
                </a:cubicBezTo>
                <a:cubicBezTo>
                  <a:pt x="3586" y="4614"/>
                  <a:pt x="3624" y="4616"/>
                  <a:pt x="3619" y="4596"/>
                </a:cubicBezTo>
                <a:cubicBezTo>
                  <a:pt x="3615" y="4576"/>
                  <a:pt x="3619" y="4563"/>
                  <a:pt x="3637" y="4560"/>
                </a:cubicBezTo>
                <a:cubicBezTo>
                  <a:pt x="3655" y="4556"/>
                  <a:pt x="3663" y="4561"/>
                  <a:pt x="3679" y="4549"/>
                </a:cubicBezTo>
                <a:cubicBezTo>
                  <a:pt x="3695" y="4538"/>
                  <a:pt x="3711" y="4546"/>
                  <a:pt x="3715" y="4534"/>
                </a:cubicBezTo>
                <a:cubicBezTo>
                  <a:pt x="3719" y="4521"/>
                  <a:pt x="3720" y="4519"/>
                  <a:pt x="3727" y="4508"/>
                </a:cubicBezTo>
                <a:cubicBezTo>
                  <a:pt x="3734" y="4496"/>
                  <a:pt x="3737" y="4483"/>
                  <a:pt x="3711" y="4481"/>
                </a:cubicBezTo>
                <a:cubicBezTo>
                  <a:pt x="3686" y="4480"/>
                  <a:pt x="3663" y="4477"/>
                  <a:pt x="3649" y="4462"/>
                </a:cubicBezTo>
                <a:cubicBezTo>
                  <a:pt x="3635" y="4446"/>
                  <a:pt x="3628" y="4437"/>
                  <a:pt x="3604" y="4437"/>
                </a:cubicBezTo>
                <a:cubicBezTo>
                  <a:pt x="3581" y="4436"/>
                  <a:pt x="3578" y="4434"/>
                  <a:pt x="3551" y="4413"/>
                </a:cubicBezTo>
                <a:cubicBezTo>
                  <a:pt x="3525" y="4392"/>
                  <a:pt x="3503" y="4380"/>
                  <a:pt x="3482" y="4382"/>
                </a:cubicBezTo>
                <a:cubicBezTo>
                  <a:pt x="3462" y="4384"/>
                  <a:pt x="3450" y="4410"/>
                  <a:pt x="3445" y="4432"/>
                </a:cubicBezTo>
                <a:cubicBezTo>
                  <a:pt x="3440" y="4454"/>
                  <a:pt x="3424" y="4458"/>
                  <a:pt x="3428" y="4474"/>
                </a:cubicBezTo>
                <a:cubicBezTo>
                  <a:pt x="3433" y="4489"/>
                  <a:pt x="3433" y="4500"/>
                  <a:pt x="3424" y="4510"/>
                </a:cubicBezTo>
                <a:cubicBezTo>
                  <a:pt x="3415" y="4519"/>
                  <a:pt x="3424" y="4534"/>
                  <a:pt x="3413" y="4545"/>
                </a:cubicBezTo>
                <a:cubicBezTo>
                  <a:pt x="3402" y="4555"/>
                  <a:pt x="3403" y="4553"/>
                  <a:pt x="3403" y="4575"/>
                </a:cubicBezTo>
                <a:cubicBezTo>
                  <a:pt x="3403" y="4597"/>
                  <a:pt x="3403" y="4608"/>
                  <a:pt x="3396" y="4612"/>
                </a:cubicBezTo>
                <a:cubicBezTo>
                  <a:pt x="3389" y="4616"/>
                  <a:pt x="3390" y="4623"/>
                  <a:pt x="3378" y="4633"/>
                </a:cubicBezTo>
                <a:cubicBezTo>
                  <a:pt x="3367" y="4643"/>
                  <a:pt x="3362" y="4639"/>
                  <a:pt x="3372" y="4646"/>
                </a:cubicBezTo>
                <a:cubicBezTo>
                  <a:pt x="3383" y="4654"/>
                  <a:pt x="3395" y="4664"/>
                  <a:pt x="3386" y="4672"/>
                </a:cubicBezTo>
                <a:cubicBezTo>
                  <a:pt x="3376" y="4680"/>
                  <a:pt x="3374" y="4686"/>
                  <a:pt x="3359" y="4688"/>
                </a:cubicBezTo>
                <a:cubicBezTo>
                  <a:pt x="3344" y="4691"/>
                  <a:pt x="3334" y="4693"/>
                  <a:pt x="3337" y="4703"/>
                </a:cubicBezTo>
                <a:cubicBezTo>
                  <a:pt x="3339" y="4714"/>
                  <a:pt x="3337" y="4724"/>
                  <a:pt x="3368" y="4728"/>
                </a:cubicBezTo>
                <a:cubicBezTo>
                  <a:pt x="3399" y="4732"/>
                  <a:pt x="3411" y="4733"/>
                  <a:pt x="3414" y="4744"/>
                </a:cubicBezTo>
                <a:cubicBezTo>
                  <a:pt x="3417" y="4755"/>
                  <a:pt x="3427" y="4780"/>
                  <a:pt x="3389" y="4767"/>
                </a:cubicBezTo>
                <a:cubicBezTo>
                  <a:pt x="3352" y="4753"/>
                  <a:pt x="3333" y="4740"/>
                  <a:pt x="3321" y="4744"/>
                </a:cubicBezTo>
                <a:cubicBezTo>
                  <a:pt x="3309" y="4748"/>
                  <a:pt x="3296" y="4781"/>
                  <a:pt x="3268" y="4799"/>
                </a:cubicBezTo>
                <a:cubicBezTo>
                  <a:pt x="3241" y="4818"/>
                  <a:pt x="3224" y="4837"/>
                  <a:pt x="3215" y="4854"/>
                </a:cubicBezTo>
                <a:cubicBezTo>
                  <a:pt x="3206" y="4871"/>
                  <a:pt x="3204" y="4882"/>
                  <a:pt x="3189" y="4892"/>
                </a:cubicBezTo>
                <a:cubicBezTo>
                  <a:pt x="3175" y="4901"/>
                  <a:pt x="3135" y="4936"/>
                  <a:pt x="3109" y="4966"/>
                </a:cubicBezTo>
                <a:cubicBezTo>
                  <a:pt x="3082" y="4996"/>
                  <a:pt x="3068" y="5016"/>
                  <a:pt x="3049" y="5033"/>
                </a:cubicBezTo>
                <a:cubicBezTo>
                  <a:pt x="3031" y="5050"/>
                  <a:pt x="3010" y="5053"/>
                  <a:pt x="2990" y="5081"/>
                </a:cubicBezTo>
                <a:cubicBezTo>
                  <a:pt x="2971" y="5108"/>
                  <a:pt x="2970" y="5134"/>
                  <a:pt x="2936" y="5150"/>
                </a:cubicBezTo>
                <a:cubicBezTo>
                  <a:pt x="2902" y="5167"/>
                  <a:pt x="2855" y="5208"/>
                  <a:pt x="2820" y="5221"/>
                </a:cubicBezTo>
                <a:cubicBezTo>
                  <a:pt x="2784" y="5233"/>
                  <a:pt x="2784" y="5254"/>
                  <a:pt x="2785" y="5265"/>
                </a:cubicBezTo>
                <a:cubicBezTo>
                  <a:pt x="2786" y="5275"/>
                  <a:pt x="2791" y="5306"/>
                  <a:pt x="2774" y="5321"/>
                </a:cubicBezTo>
                <a:cubicBezTo>
                  <a:pt x="2758" y="5336"/>
                  <a:pt x="2743" y="5350"/>
                  <a:pt x="2742" y="5370"/>
                </a:cubicBezTo>
                <a:cubicBezTo>
                  <a:pt x="2741" y="5390"/>
                  <a:pt x="2743" y="5359"/>
                  <a:pt x="2727" y="5410"/>
                </a:cubicBezTo>
                <a:cubicBezTo>
                  <a:pt x="2710" y="5460"/>
                  <a:pt x="2734" y="5454"/>
                  <a:pt x="2706" y="5488"/>
                </a:cubicBezTo>
                <a:cubicBezTo>
                  <a:pt x="2679" y="5521"/>
                  <a:pt x="2662" y="5547"/>
                  <a:pt x="2623" y="5560"/>
                </a:cubicBezTo>
                <a:cubicBezTo>
                  <a:pt x="2584" y="5573"/>
                  <a:pt x="2577" y="5592"/>
                  <a:pt x="2554" y="5606"/>
                </a:cubicBezTo>
                <a:cubicBezTo>
                  <a:pt x="2530" y="5619"/>
                  <a:pt x="2529" y="5640"/>
                  <a:pt x="2529" y="5653"/>
                </a:cubicBezTo>
                <a:cubicBezTo>
                  <a:pt x="2529" y="5665"/>
                  <a:pt x="2560" y="5673"/>
                  <a:pt x="2560" y="5692"/>
                </a:cubicBezTo>
                <a:cubicBezTo>
                  <a:pt x="2560" y="5711"/>
                  <a:pt x="2564" y="5769"/>
                  <a:pt x="2554" y="5780"/>
                </a:cubicBezTo>
                <a:cubicBezTo>
                  <a:pt x="2544" y="5790"/>
                  <a:pt x="2513" y="5807"/>
                  <a:pt x="2513" y="5827"/>
                </a:cubicBezTo>
                <a:cubicBezTo>
                  <a:pt x="2513" y="5846"/>
                  <a:pt x="2505" y="5866"/>
                  <a:pt x="2497" y="5875"/>
                </a:cubicBezTo>
                <a:cubicBezTo>
                  <a:pt x="2488" y="5884"/>
                  <a:pt x="2488" y="5896"/>
                  <a:pt x="2484" y="5910"/>
                </a:cubicBezTo>
                <a:cubicBezTo>
                  <a:pt x="2480" y="5923"/>
                  <a:pt x="2513" y="5930"/>
                  <a:pt x="2513" y="5952"/>
                </a:cubicBezTo>
                <a:cubicBezTo>
                  <a:pt x="2513" y="5974"/>
                  <a:pt x="2538" y="5975"/>
                  <a:pt x="2537" y="6006"/>
                </a:cubicBezTo>
                <a:cubicBezTo>
                  <a:pt x="2536" y="6036"/>
                  <a:pt x="2535" y="6062"/>
                  <a:pt x="2539" y="6075"/>
                </a:cubicBezTo>
                <a:cubicBezTo>
                  <a:pt x="2544" y="6087"/>
                  <a:pt x="2551" y="6085"/>
                  <a:pt x="2565" y="6098"/>
                </a:cubicBezTo>
                <a:cubicBezTo>
                  <a:pt x="2579" y="6110"/>
                  <a:pt x="2596" y="6118"/>
                  <a:pt x="2603" y="6105"/>
                </a:cubicBezTo>
                <a:cubicBezTo>
                  <a:pt x="2610" y="6092"/>
                  <a:pt x="2607" y="6070"/>
                  <a:pt x="2630" y="6070"/>
                </a:cubicBezTo>
                <a:cubicBezTo>
                  <a:pt x="2652" y="6070"/>
                  <a:pt x="2651" y="6082"/>
                  <a:pt x="2673" y="6081"/>
                </a:cubicBezTo>
                <a:cubicBezTo>
                  <a:pt x="2696" y="6079"/>
                  <a:pt x="2702" y="6080"/>
                  <a:pt x="2724" y="6082"/>
                </a:cubicBezTo>
                <a:cubicBezTo>
                  <a:pt x="2747" y="6084"/>
                  <a:pt x="2754" y="6094"/>
                  <a:pt x="2763" y="6098"/>
                </a:cubicBezTo>
                <a:cubicBezTo>
                  <a:pt x="2773" y="6103"/>
                  <a:pt x="2780" y="6109"/>
                  <a:pt x="2774" y="6117"/>
                </a:cubicBezTo>
                <a:cubicBezTo>
                  <a:pt x="2769" y="6125"/>
                  <a:pt x="2739" y="6121"/>
                  <a:pt x="2725" y="6111"/>
                </a:cubicBezTo>
                <a:cubicBezTo>
                  <a:pt x="2712" y="6102"/>
                  <a:pt x="2699" y="6097"/>
                  <a:pt x="2678" y="6097"/>
                </a:cubicBezTo>
                <a:cubicBezTo>
                  <a:pt x="2656" y="6097"/>
                  <a:pt x="2628" y="6097"/>
                  <a:pt x="2624" y="6111"/>
                </a:cubicBezTo>
                <a:cubicBezTo>
                  <a:pt x="2620" y="6124"/>
                  <a:pt x="2627" y="6173"/>
                  <a:pt x="2594" y="6167"/>
                </a:cubicBezTo>
                <a:cubicBezTo>
                  <a:pt x="2586" y="6165"/>
                  <a:pt x="2580" y="6162"/>
                  <a:pt x="2577" y="6158"/>
                </a:cubicBezTo>
                <a:cubicBezTo>
                  <a:pt x="2566" y="6147"/>
                  <a:pt x="2570" y="6129"/>
                  <a:pt x="2551" y="6133"/>
                </a:cubicBezTo>
                <a:cubicBezTo>
                  <a:pt x="2525" y="6138"/>
                  <a:pt x="2548" y="6166"/>
                  <a:pt x="2532" y="6179"/>
                </a:cubicBezTo>
                <a:cubicBezTo>
                  <a:pt x="2517" y="6193"/>
                  <a:pt x="2525" y="6233"/>
                  <a:pt x="2534" y="6244"/>
                </a:cubicBezTo>
                <a:cubicBezTo>
                  <a:pt x="2544" y="6255"/>
                  <a:pt x="2550" y="6265"/>
                  <a:pt x="2567" y="6275"/>
                </a:cubicBezTo>
                <a:cubicBezTo>
                  <a:pt x="2584" y="6285"/>
                  <a:pt x="2594" y="6286"/>
                  <a:pt x="2594" y="6299"/>
                </a:cubicBezTo>
                <a:cubicBezTo>
                  <a:pt x="2594" y="6312"/>
                  <a:pt x="2591" y="6326"/>
                  <a:pt x="2565" y="6331"/>
                </a:cubicBezTo>
                <a:cubicBezTo>
                  <a:pt x="2540" y="6337"/>
                  <a:pt x="2532" y="6348"/>
                  <a:pt x="2528" y="6361"/>
                </a:cubicBezTo>
                <a:cubicBezTo>
                  <a:pt x="2524" y="6374"/>
                  <a:pt x="2526" y="6396"/>
                  <a:pt x="2539" y="6404"/>
                </a:cubicBezTo>
                <a:cubicBezTo>
                  <a:pt x="2553" y="6412"/>
                  <a:pt x="2565" y="6425"/>
                  <a:pt x="2563" y="6439"/>
                </a:cubicBezTo>
                <a:cubicBezTo>
                  <a:pt x="2561" y="6454"/>
                  <a:pt x="2553" y="6471"/>
                  <a:pt x="2566" y="6482"/>
                </a:cubicBezTo>
                <a:cubicBezTo>
                  <a:pt x="2579" y="6494"/>
                  <a:pt x="2588" y="6501"/>
                  <a:pt x="2586" y="6515"/>
                </a:cubicBezTo>
                <a:cubicBezTo>
                  <a:pt x="2584" y="6530"/>
                  <a:pt x="2601" y="6541"/>
                  <a:pt x="2601" y="6558"/>
                </a:cubicBezTo>
                <a:cubicBezTo>
                  <a:pt x="2601" y="6574"/>
                  <a:pt x="2604" y="6579"/>
                  <a:pt x="2615" y="6588"/>
                </a:cubicBezTo>
                <a:cubicBezTo>
                  <a:pt x="2627" y="6596"/>
                  <a:pt x="2630" y="6596"/>
                  <a:pt x="2630" y="6616"/>
                </a:cubicBezTo>
                <a:cubicBezTo>
                  <a:pt x="2630" y="6636"/>
                  <a:pt x="2628" y="6647"/>
                  <a:pt x="2612" y="6659"/>
                </a:cubicBezTo>
                <a:cubicBezTo>
                  <a:pt x="2596" y="6671"/>
                  <a:pt x="2605" y="6681"/>
                  <a:pt x="2601" y="6702"/>
                </a:cubicBezTo>
                <a:cubicBezTo>
                  <a:pt x="2597" y="6723"/>
                  <a:pt x="2582" y="6733"/>
                  <a:pt x="2622" y="6735"/>
                </a:cubicBezTo>
                <a:cubicBezTo>
                  <a:pt x="2663" y="6737"/>
                  <a:pt x="2689" y="6746"/>
                  <a:pt x="2718" y="6757"/>
                </a:cubicBezTo>
                <a:cubicBezTo>
                  <a:pt x="2748" y="6768"/>
                  <a:pt x="2802" y="6771"/>
                  <a:pt x="2807" y="6795"/>
                </a:cubicBezTo>
                <a:cubicBezTo>
                  <a:pt x="2812" y="6819"/>
                  <a:pt x="2829" y="6847"/>
                  <a:pt x="2858" y="6855"/>
                </a:cubicBezTo>
                <a:cubicBezTo>
                  <a:pt x="2888" y="6863"/>
                  <a:pt x="2933" y="6868"/>
                  <a:pt x="2931" y="6889"/>
                </a:cubicBezTo>
                <a:cubicBezTo>
                  <a:pt x="2929" y="6910"/>
                  <a:pt x="2930" y="6920"/>
                  <a:pt x="2949" y="6924"/>
                </a:cubicBezTo>
                <a:cubicBezTo>
                  <a:pt x="2968" y="6928"/>
                  <a:pt x="2991" y="6935"/>
                  <a:pt x="3001" y="6951"/>
                </a:cubicBezTo>
                <a:cubicBezTo>
                  <a:pt x="3012" y="6967"/>
                  <a:pt x="3033" y="6984"/>
                  <a:pt x="3043" y="7002"/>
                </a:cubicBezTo>
                <a:cubicBezTo>
                  <a:pt x="3053" y="7020"/>
                  <a:pt x="3077" y="7039"/>
                  <a:pt x="3077" y="7055"/>
                </a:cubicBezTo>
                <a:cubicBezTo>
                  <a:pt x="3077" y="7071"/>
                  <a:pt x="3075" y="7088"/>
                  <a:pt x="3062" y="7095"/>
                </a:cubicBezTo>
                <a:cubicBezTo>
                  <a:pt x="3048" y="7102"/>
                  <a:pt x="3042" y="7109"/>
                  <a:pt x="3045" y="7122"/>
                </a:cubicBezTo>
                <a:cubicBezTo>
                  <a:pt x="3048" y="7134"/>
                  <a:pt x="3073" y="7143"/>
                  <a:pt x="3064" y="7156"/>
                </a:cubicBezTo>
                <a:cubicBezTo>
                  <a:pt x="3062" y="7158"/>
                  <a:pt x="3061" y="7160"/>
                  <a:pt x="3060" y="7163"/>
                </a:cubicBezTo>
                <a:cubicBezTo>
                  <a:pt x="3071" y="7164"/>
                  <a:pt x="3086" y="7165"/>
                  <a:pt x="3107" y="7166"/>
                </a:cubicBezTo>
                <a:cubicBezTo>
                  <a:pt x="3169" y="7171"/>
                  <a:pt x="3256" y="7179"/>
                  <a:pt x="3320" y="7185"/>
                </a:cubicBezTo>
                <a:cubicBezTo>
                  <a:pt x="3352" y="7189"/>
                  <a:pt x="3370" y="7190"/>
                  <a:pt x="3385" y="7191"/>
                </a:cubicBezTo>
                <a:cubicBezTo>
                  <a:pt x="3400" y="7192"/>
                  <a:pt x="3411" y="7192"/>
                  <a:pt x="3430" y="7192"/>
                </a:cubicBezTo>
                <a:cubicBezTo>
                  <a:pt x="3467" y="7193"/>
                  <a:pt x="3568" y="7195"/>
                  <a:pt x="3543" y="7212"/>
                </a:cubicBezTo>
                <a:cubicBezTo>
                  <a:pt x="3517" y="7229"/>
                  <a:pt x="3487" y="7230"/>
                  <a:pt x="3544" y="7249"/>
                </a:cubicBezTo>
                <a:cubicBezTo>
                  <a:pt x="3601" y="7268"/>
                  <a:pt x="3713" y="7334"/>
                  <a:pt x="3814" y="7382"/>
                </a:cubicBezTo>
                <a:cubicBezTo>
                  <a:pt x="3916" y="7429"/>
                  <a:pt x="3975" y="7444"/>
                  <a:pt x="4068" y="7490"/>
                </a:cubicBezTo>
                <a:cubicBezTo>
                  <a:pt x="4161" y="7537"/>
                  <a:pt x="4171" y="7539"/>
                  <a:pt x="4251" y="7550"/>
                </a:cubicBezTo>
                <a:cubicBezTo>
                  <a:pt x="4331" y="7561"/>
                  <a:pt x="4403" y="7572"/>
                  <a:pt x="4448" y="7576"/>
                </a:cubicBezTo>
                <a:cubicBezTo>
                  <a:pt x="4494" y="7580"/>
                  <a:pt x="4551" y="7589"/>
                  <a:pt x="4598" y="7598"/>
                </a:cubicBezTo>
                <a:cubicBezTo>
                  <a:pt x="4628" y="7603"/>
                  <a:pt x="4675" y="7616"/>
                  <a:pt x="4708" y="7615"/>
                </a:cubicBezTo>
                <a:cubicBezTo>
                  <a:pt x="4675" y="7619"/>
                  <a:pt x="4623" y="7605"/>
                  <a:pt x="4591" y="7599"/>
                </a:cubicBezTo>
                <a:cubicBezTo>
                  <a:pt x="4544" y="7590"/>
                  <a:pt x="4486" y="7581"/>
                  <a:pt x="4441" y="7577"/>
                </a:cubicBezTo>
                <a:cubicBezTo>
                  <a:pt x="4395" y="7573"/>
                  <a:pt x="4324" y="7563"/>
                  <a:pt x="4244" y="7551"/>
                </a:cubicBezTo>
                <a:cubicBezTo>
                  <a:pt x="4164" y="7540"/>
                  <a:pt x="4153" y="7538"/>
                  <a:pt x="4061" y="7492"/>
                </a:cubicBezTo>
                <a:cubicBezTo>
                  <a:pt x="3968" y="7445"/>
                  <a:pt x="3908" y="7431"/>
                  <a:pt x="3807" y="7383"/>
                </a:cubicBezTo>
                <a:cubicBezTo>
                  <a:pt x="3705" y="7336"/>
                  <a:pt x="3594" y="7269"/>
                  <a:pt x="3536" y="7250"/>
                </a:cubicBezTo>
                <a:cubicBezTo>
                  <a:pt x="3522" y="7246"/>
                  <a:pt x="3513" y="7242"/>
                  <a:pt x="3509" y="7239"/>
                </a:cubicBezTo>
                <a:cubicBezTo>
                  <a:pt x="3504" y="7236"/>
                  <a:pt x="3503" y="7233"/>
                  <a:pt x="3505" y="7231"/>
                </a:cubicBezTo>
                <a:cubicBezTo>
                  <a:pt x="3508" y="7226"/>
                  <a:pt x="3522" y="7222"/>
                  <a:pt x="3535" y="7213"/>
                </a:cubicBezTo>
                <a:cubicBezTo>
                  <a:pt x="3561" y="7196"/>
                  <a:pt x="3460" y="7194"/>
                  <a:pt x="3422" y="7193"/>
                </a:cubicBezTo>
                <a:cubicBezTo>
                  <a:pt x="3385" y="7192"/>
                  <a:pt x="3376" y="7193"/>
                  <a:pt x="3312" y="7187"/>
                </a:cubicBezTo>
                <a:cubicBezTo>
                  <a:pt x="3248" y="7180"/>
                  <a:pt x="3161" y="7173"/>
                  <a:pt x="3100" y="7168"/>
                </a:cubicBezTo>
                <a:cubicBezTo>
                  <a:pt x="3078" y="7166"/>
                  <a:pt x="3063" y="7165"/>
                  <a:pt x="3053" y="7164"/>
                </a:cubicBezTo>
                <a:cubicBezTo>
                  <a:pt x="3046" y="7177"/>
                  <a:pt x="3043" y="7194"/>
                  <a:pt x="3047" y="7201"/>
                </a:cubicBezTo>
                <a:cubicBezTo>
                  <a:pt x="3052" y="7209"/>
                  <a:pt x="3069" y="7214"/>
                  <a:pt x="3071" y="7239"/>
                </a:cubicBezTo>
                <a:cubicBezTo>
                  <a:pt x="3073" y="7264"/>
                  <a:pt x="3071" y="7264"/>
                  <a:pt x="3083" y="7274"/>
                </a:cubicBezTo>
                <a:cubicBezTo>
                  <a:pt x="3094" y="7283"/>
                  <a:pt x="3102" y="7282"/>
                  <a:pt x="3098" y="7295"/>
                </a:cubicBezTo>
                <a:cubicBezTo>
                  <a:pt x="3094" y="7308"/>
                  <a:pt x="3094" y="7316"/>
                  <a:pt x="3081" y="7320"/>
                </a:cubicBezTo>
                <a:cubicBezTo>
                  <a:pt x="3067" y="7325"/>
                  <a:pt x="3065" y="7337"/>
                  <a:pt x="3066" y="7349"/>
                </a:cubicBezTo>
                <a:cubicBezTo>
                  <a:pt x="3067" y="7361"/>
                  <a:pt x="3091" y="7359"/>
                  <a:pt x="3093" y="7378"/>
                </a:cubicBezTo>
                <a:cubicBezTo>
                  <a:pt x="3095" y="7397"/>
                  <a:pt x="3083" y="7425"/>
                  <a:pt x="3088" y="7443"/>
                </a:cubicBezTo>
                <a:cubicBezTo>
                  <a:pt x="3093" y="7460"/>
                  <a:pt x="3125" y="7461"/>
                  <a:pt x="3119" y="7482"/>
                </a:cubicBezTo>
                <a:cubicBezTo>
                  <a:pt x="3113" y="7502"/>
                  <a:pt x="3106" y="7537"/>
                  <a:pt x="3114" y="7549"/>
                </a:cubicBezTo>
                <a:cubicBezTo>
                  <a:pt x="3123" y="7560"/>
                  <a:pt x="3136" y="7569"/>
                  <a:pt x="3136" y="7577"/>
                </a:cubicBezTo>
                <a:cubicBezTo>
                  <a:pt x="3136" y="7586"/>
                  <a:pt x="3124" y="7595"/>
                  <a:pt x="3123" y="7612"/>
                </a:cubicBezTo>
                <a:cubicBezTo>
                  <a:pt x="3122" y="7629"/>
                  <a:pt x="3134" y="7643"/>
                  <a:pt x="3133" y="7657"/>
                </a:cubicBezTo>
                <a:cubicBezTo>
                  <a:pt x="3132" y="7670"/>
                  <a:pt x="3138" y="7693"/>
                  <a:pt x="3161" y="7710"/>
                </a:cubicBezTo>
                <a:cubicBezTo>
                  <a:pt x="3185" y="7728"/>
                  <a:pt x="3211" y="7726"/>
                  <a:pt x="3243" y="7754"/>
                </a:cubicBezTo>
                <a:cubicBezTo>
                  <a:pt x="3276" y="7782"/>
                  <a:pt x="3284" y="7787"/>
                  <a:pt x="3290" y="7818"/>
                </a:cubicBezTo>
                <a:cubicBezTo>
                  <a:pt x="3296" y="7849"/>
                  <a:pt x="3296" y="7854"/>
                  <a:pt x="3314" y="7868"/>
                </a:cubicBezTo>
                <a:cubicBezTo>
                  <a:pt x="3332" y="7882"/>
                  <a:pt x="3324" y="7894"/>
                  <a:pt x="3337" y="7901"/>
                </a:cubicBezTo>
                <a:cubicBezTo>
                  <a:pt x="3350" y="7907"/>
                  <a:pt x="3350" y="7916"/>
                  <a:pt x="3353" y="7931"/>
                </a:cubicBezTo>
                <a:cubicBezTo>
                  <a:pt x="3355" y="7939"/>
                  <a:pt x="3357" y="7947"/>
                  <a:pt x="3357" y="7954"/>
                </a:cubicBezTo>
                <a:cubicBezTo>
                  <a:pt x="3357" y="7958"/>
                  <a:pt x="3356" y="7961"/>
                  <a:pt x="3355" y="7964"/>
                </a:cubicBezTo>
                <a:cubicBezTo>
                  <a:pt x="3354" y="7966"/>
                  <a:pt x="3352" y="7969"/>
                  <a:pt x="3349" y="7970"/>
                </a:cubicBezTo>
                <a:cubicBezTo>
                  <a:pt x="3336" y="7975"/>
                  <a:pt x="3311" y="7984"/>
                  <a:pt x="3311" y="7998"/>
                </a:cubicBezTo>
                <a:cubicBezTo>
                  <a:pt x="3311" y="8012"/>
                  <a:pt x="3334" y="8014"/>
                  <a:pt x="3342" y="8026"/>
                </a:cubicBezTo>
                <a:cubicBezTo>
                  <a:pt x="3346" y="8032"/>
                  <a:pt x="3350" y="8036"/>
                  <a:pt x="3352" y="8040"/>
                </a:cubicBezTo>
                <a:cubicBezTo>
                  <a:pt x="3354" y="8044"/>
                  <a:pt x="3354" y="8047"/>
                  <a:pt x="3352" y="8051"/>
                </a:cubicBezTo>
                <a:cubicBezTo>
                  <a:pt x="3347" y="8059"/>
                  <a:pt x="3329" y="8078"/>
                  <a:pt x="3321" y="8072"/>
                </a:cubicBezTo>
                <a:cubicBezTo>
                  <a:pt x="3313" y="8065"/>
                  <a:pt x="3344" y="8040"/>
                  <a:pt x="3311" y="8040"/>
                </a:cubicBezTo>
                <a:cubicBezTo>
                  <a:pt x="3279" y="8040"/>
                  <a:pt x="3276" y="8043"/>
                  <a:pt x="3256" y="8027"/>
                </a:cubicBezTo>
                <a:cubicBezTo>
                  <a:pt x="3241" y="8015"/>
                  <a:pt x="3225" y="8027"/>
                  <a:pt x="3205" y="8026"/>
                </a:cubicBezTo>
                <a:cubicBezTo>
                  <a:pt x="3199" y="8026"/>
                  <a:pt x="3192" y="8025"/>
                  <a:pt x="3184" y="8021"/>
                </a:cubicBezTo>
                <a:cubicBezTo>
                  <a:pt x="3155" y="8005"/>
                  <a:pt x="3138" y="7997"/>
                  <a:pt x="3125" y="7997"/>
                </a:cubicBezTo>
                <a:cubicBezTo>
                  <a:pt x="3112" y="7997"/>
                  <a:pt x="3116" y="8007"/>
                  <a:pt x="3118" y="8019"/>
                </a:cubicBezTo>
                <a:cubicBezTo>
                  <a:pt x="3120" y="8031"/>
                  <a:pt x="3154" y="8034"/>
                  <a:pt x="3157" y="8054"/>
                </a:cubicBezTo>
                <a:cubicBezTo>
                  <a:pt x="3160" y="8075"/>
                  <a:pt x="3189" y="8078"/>
                  <a:pt x="3189" y="8097"/>
                </a:cubicBezTo>
                <a:cubicBezTo>
                  <a:pt x="3189" y="8117"/>
                  <a:pt x="3193" y="8123"/>
                  <a:pt x="3212" y="8134"/>
                </a:cubicBezTo>
                <a:cubicBezTo>
                  <a:pt x="3232" y="8145"/>
                  <a:pt x="3329" y="8184"/>
                  <a:pt x="3329" y="8206"/>
                </a:cubicBezTo>
                <a:cubicBezTo>
                  <a:pt x="3329" y="8229"/>
                  <a:pt x="3335" y="8240"/>
                  <a:pt x="3357" y="8240"/>
                </a:cubicBezTo>
                <a:cubicBezTo>
                  <a:pt x="3378" y="8240"/>
                  <a:pt x="3374" y="8214"/>
                  <a:pt x="3389" y="8225"/>
                </a:cubicBezTo>
                <a:cubicBezTo>
                  <a:pt x="3396" y="8230"/>
                  <a:pt x="3403" y="8234"/>
                  <a:pt x="3409" y="8236"/>
                </a:cubicBezTo>
                <a:cubicBezTo>
                  <a:pt x="3412" y="8236"/>
                  <a:pt x="3415" y="8237"/>
                  <a:pt x="3417" y="8236"/>
                </a:cubicBezTo>
                <a:cubicBezTo>
                  <a:pt x="3420" y="8235"/>
                  <a:pt x="3422" y="8234"/>
                  <a:pt x="3425" y="8231"/>
                </a:cubicBezTo>
                <a:cubicBezTo>
                  <a:pt x="3435" y="8221"/>
                  <a:pt x="3440" y="8209"/>
                  <a:pt x="3454" y="8212"/>
                </a:cubicBezTo>
                <a:cubicBezTo>
                  <a:pt x="3469" y="8215"/>
                  <a:pt x="3457" y="8247"/>
                  <a:pt x="3454" y="8259"/>
                </a:cubicBezTo>
                <a:cubicBezTo>
                  <a:pt x="3451" y="8271"/>
                  <a:pt x="3451" y="8283"/>
                  <a:pt x="3486" y="8306"/>
                </a:cubicBezTo>
                <a:cubicBezTo>
                  <a:pt x="3522" y="8328"/>
                  <a:pt x="3569" y="8339"/>
                  <a:pt x="3568" y="8355"/>
                </a:cubicBezTo>
                <a:cubicBezTo>
                  <a:pt x="3566" y="8372"/>
                  <a:pt x="3571" y="8374"/>
                  <a:pt x="3579" y="8384"/>
                </a:cubicBezTo>
                <a:cubicBezTo>
                  <a:pt x="3587" y="8395"/>
                  <a:pt x="3597" y="8413"/>
                  <a:pt x="3595" y="8429"/>
                </a:cubicBezTo>
                <a:cubicBezTo>
                  <a:pt x="3594" y="8444"/>
                  <a:pt x="3607" y="8467"/>
                  <a:pt x="3597" y="8485"/>
                </a:cubicBezTo>
                <a:cubicBezTo>
                  <a:pt x="3587" y="8502"/>
                  <a:pt x="3574" y="8498"/>
                  <a:pt x="3569" y="8513"/>
                </a:cubicBezTo>
                <a:cubicBezTo>
                  <a:pt x="3565" y="8528"/>
                  <a:pt x="3564" y="8538"/>
                  <a:pt x="3552" y="8546"/>
                </a:cubicBezTo>
                <a:cubicBezTo>
                  <a:pt x="3539" y="8555"/>
                  <a:pt x="3538" y="8576"/>
                  <a:pt x="3543" y="8594"/>
                </a:cubicBezTo>
                <a:cubicBezTo>
                  <a:pt x="3548" y="8611"/>
                  <a:pt x="3571" y="8622"/>
                  <a:pt x="3594" y="8636"/>
                </a:cubicBezTo>
                <a:cubicBezTo>
                  <a:pt x="3616" y="8650"/>
                  <a:pt x="3641" y="8639"/>
                  <a:pt x="3641" y="8662"/>
                </a:cubicBezTo>
                <a:cubicBezTo>
                  <a:pt x="3641" y="8684"/>
                  <a:pt x="3658" y="8688"/>
                  <a:pt x="3675" y="8705"/>
                </a:cubicBezTo>
                <a:cubicBezTo>
                  <a:pt x="3691" y="8722"/>
                  <a:pt x="3733" y="8727"/>
                  <a:pt x="3741" y="8749"/>
                </a:cubicBezTo>
                <a:cubicBezTo>
                  <a:pt x="3749" y="8772"/>
                  <a:pt x="3779" y="8786"/>
                  <a:pt x="3798" y="8803"/>
                </a:cubicBezTo>
                <a:cubicBezTo>
                  <a:pt x="3817" y="8820"/>
                  <a:pt x="3863" y="8843"/>
                  <a:pt x="3868" y="8870"/>
                </a:cubicBezTo>
                <a:cubicBezTo>
                  <a:pt x="3873" y="8897"/>
                  <a:pt x="3869" y="8942"/>
                  <a:pt x="3877" y="8950"/>
                </a:cubicBezTo>
                <a:cubicBezTo>
                  <a:pt x="3886" y="8957"/>
                  <a:pt x="3900" y="8961"/>
                  <a:pt x="3904" y="8966"/>
                </a:cubicBezTo>
                <a:cubicBezTo>
                  <a:pt x="3906" y="8970"/>
                  <a:pt x="3925" y="8978"/>
                  <a:pt x="3937" y="8975"/>
                </a:cubicBezTo>
                <a:cubicBezTo>
                  <a:pt x="3941" y="8974"/>
                  <a:pt x="3944" y="8971"/>
                  <a:pt x="3946" y="8967"/>
                </a:cubicBezTo>
                <a:cubicBezTo>
                  <a:pt x="3952" y="8950"/>
                  <a:pt x="3973" y="8953"/>
                  <a:pt x="3993" y="8946"/>
                </a:cubicBezTo>
                <a:cubicBezTo>
                  <a:pt x="4012" y="8938"/>
                  <a:pt x="4043" y="8929"/>
                  <a:pt x="4043" y="8910"/>
                </a:cubicBezTo>
                <a:cubicBezTo>
                  <a:pt x="4043" y="8890"/>
                  <a:pt x="4043" y="8873"/>
                  <a:pt x="4028" y="8866"/>
                </a:cubicBezTo>
                <a:cubicBezTo>
                  <a:pt x="4014" y="8858"/>
                  <a:pt x="4017" y="8840"/>
                  <a:pt x="4006" y="8833"/>
                </a:cubicBezTo>
                <a:cubicBezTo>
                  <a:pt x="3994" y="8827"/>
                  <a:pt x="3985" y="8821"/>
                  <a:pt x="3986" y="8806"/>
                </a:cubicBezTo>
                <a:cubicBezTo>
                  <a:pt x="3988" y="8791"/>
                  <a:pt x="3999" y="8780"/>
                  <a:pt x="3980" y="8775"/>
                </a:cubicBezTo>
                <a:cubicBezTo>
                  <a:pt x="3960" y="8770"/>
                  <a:pt x="3933" y="8734"/>
                  <a:pt x="3913" y="8735"/>
                </a:cubicBezTo>
                <a:cubicBezTo>
                  <a:pt x="3894" y="8736"/>
                  <a:pt x="3868" y="8756"/>
                  <a:pt x="3848" y="8737"/>
                </a:cubicBezTo>
                <a:cubicBezTo>
                  <a:pt x="3829" y="8719"/>
                  <a:pt x="3824" y="8730"/>
                  <a:pt x="3824" y="8715"/>
                </a:cubicBezTo>
                <a:cubicBezTo>
                  <a:pt x="3824" y="8699"/>
                  <a:pt x="3793" y="8703"/>
                  <a:pt x="3795" y="8688"/>
                </a:cubicBezTo>
                <a:cubicBezTo>
                  <a:pt x="3796" y="8673"/>
                  <a:pt x="3816" y="8675"/>
                  <a:pt x="3819" y="8661"/>
                </a:cubicBezTo>
                <a:cubicBezTo>
                  <a:pt x="3822" y="8647"/>
                  <a:pt x="3824" y="8645"/>
                  <a:pt x="3840" y="8635"/>
                </a:cubicBezTo>
                <a:cubicBezTo>
                  <a:pt x="3856" y="8625"/>
                  <a:pt x="3848" y="8607"/>
                  <a:pt x="3835" y="8601"/>
                </a:cubicBezTo>
                <a:cubicBezTo>
                  <a:pt x="3822" y="8596"/>
                  <a:pt x="3835" y="8572"/>
                  <a:pt x="3817" y="8563"/>
                </a:cubicBezTo>
                <a:cubicBezTo>
                  <a:pt x="3799" y="8553"/>
                  <a:pt x="3805" y="8547"/>
                  <a:pt x="3803" y="8527"/>
                </a:cubicBezTo>
                <a:cubicBezTo>
                  <a:pt x="3801" y="8506"/>
                  <a:pt x="3809" y="8496"/>
                  <a:pt x="3788" y="8486"/>
                </a:cubicBezTo>
                <a:cubicBezTo>
                  <a:pt x="3767" y="8476"/>
                  <a:pt x="3770" y="8435"/>
                  <a:pt x="3769" y="8401"/>
                </a:cubicBezTo>
                <a:cubicBezTo>
                  <a:pt x="3767" y="8366"/>
                  <a:pt x="3774" y="8327"/>
                  <a:pt x="3762" y="8312"/>
                </a:cubicBezTo>
                <a:cubicBezTo>
                  <a:pt x="3751" y="8297"/>
                  <a:pt x="3746" y="8275"/>
                  <a:pt x="3735" y="8271"/>
                </a:cubicBezTo>
                <a:cubicBezTo>
                  <a:pt x="3723" y="8267"/>
                  <a:pt x="3727" y="8291"/>
                  <a:pt x="3710" y="8288"/>
                </a:cubicBezTo>
                <a:cubicBezTo>
                  <a:pt x="3702" y="8287"/>
                  <a:pt x="3700" y="8283"/>
                  <a:pt x="3697" y="8278"/>
                </a:cubicBezTo>
                <a:cubicBezTo>
                  <a:pt x="3695" y="8273"/>
                  <a:pt x="3692" y="8267"/>
                  <a:pt x="3684" y="8261"/>
                </a:cubicBezTo>
                <a:cubicBezTo>
                  <a:pt x="3668" y="8249"/>
                  <a:pt x="3681" y="8243"/>
                  <a:pt x="3694" y="8230"/>
                </a:cubicBezTo>
                <a:cubicBezTo>
                  <a:pt x="3707" y="8217"/>
                  <a:pt x="3696" y="8207"/>
                  <a:pt x="3687" y="8205"/>
                </a:cubicBezTo>
                <a:cubicBezTo>
                  <a:pt x="3679" y="8203"/>
                  <a:pt x="3645" y="8186"/>
                  <a:pt x="3657" y="8164"/>
                </a:cubicBezTo>
                <a:cubicBezTo>
                  <a:pt x="3668" y="8143"/>
                  <a:pt x="3658" y="8141"/>
                  <a:pt x="3641" y="8126"/>
                </a:cubicBezTo>
                <a:cubicBezTo>
                  <a:pt x="3623" y="8110"/>
                  <a:pt x="3592" y="8106"/>
                  <a:pt x="3590" y="8089"/>
                </a:cubicBezTo>
                <a:cubicBezTo>
                  <a:pt x="3589" y="8071"/>
                  <a:pt x="3582" y="8062"/>
                  <a:pt x="3592" y="8046"/>
                </a:cubicBezTo>
                <a:cubicBezTo>
                  <a:pt x="3602" y="8029"/>
                  <a:pt x="3618" y="8024"/>
                  <a:pt x="3616" y="8005"/>
                </a:cubicBezTo>
                <a:cubicBezTo>
                  <a:pt x="3615" y="7985"/>
                  <a:pt x="3598" y="7988"/>
                  <a:pt x="3595" y="7969"/>
                </a:cubicBezTo>
                <a:cubicBezTo>
                  <a:pt x="3592" y="7950"/>
                  <a:pt x="3576" y="7959"/>
                  <a:pt x="3571" y="7934"/>
                </a:cubicBezTo>
                <a:cubicBezTo>
                  <a:pt x="3566" y="7910"/>
                  <a:pt x="3566" y="7904"/>
                  <a:pt x="3547" y="7895"/>
                </a:cubicBezTo>
                <a:cubicBezTo>
                  <a:pt x="3527" y="7885"/>
                  <a:pt x="3517" y="7863"/>
                  <a:pt x="3511" y="7845"/>
                </a:cubicBezTo>
                <a:cubicBezTo>
                  <a:pt x="3504" y="7826"/>
                  <a:pt x="3514" y="7803"/>
                  <a:pt x="3495" y="7786"/>
                </a:cubicBezTo>
                <a:cubicBezTo>
                  <a:pt x="3475" y="7768"/>
                  <a:pt x="3451" y="7752"/>
                  <a:pt x="3446" y="7734"/>
                </a:cubicBezTo>
                <a:cubicBezTo>
                  <a:pt x="3441" y="7715"/>
                  <a:pt x="3428" y="7705"/>
                  <a:pt x="3408" y="7693"/>
                </a:cubicBezTo>
                <a:cubicBezTo>
                  <a:pt x="3389" y="7681"/>
                  <a:pt x="3381" y="7677"/>
                  <a:pt x="3381" y="7649"/>
                </a:cubicBezTo>
                <a:cubicBezTo>
                  <a:pt x="3381" y="7620"/>
                  <a:pt x="3373" y="7592"/>
                  <a:pt x="3384" y="7581"/>
                </a:cubicBezTo>
                <a:cubicBezTo>
                  <a:pt x="3395" y="7569"/>
                  <a:pt x="3401" y="7562"/>
                  <a:pt x="3401" y="7532"/>
                </a:cubicBezTo>
                <a:cubicBezTo>
                  <a:pt x="3401" y="7502"/>
                  <a:pt x="3402" y="7473"/>
                  <a:pt x="3405" y="7446"/>
                </a:cubicBezTo>
                <a:cubicBezTo>
                  <a:pt x="3408" y="7419"/>
                  <a:pt x="3410" y="7421"/>
                  <a:pt x="3426" y="7406"/>
                </a:cubicBezTo>
                <a:cubicBezTo>
                  <a:pt x="3443" y="7391"/>
                  <a:pt x="3447" y="7395"/>
                  <a:pt x="3447" y="7373"/>
                </a:cubicBezTo>
                <a:cubicBezTo>
                  <a:pt x="3447" y="7352"/>
                  <a:pt x="3438" y="7319"/>
                  <a:pt x="3481" y="7369"/>
                </a:cubicBezTo>
                <a:cubicBezTo>
                  <a:pt x="3525" y="7419"/>
                  <a:pt x="3542" y="7424"/>
                  <a:pt x="3574" y="7423"/>
                </a:cubicBezTo>
                <a:cubicBezTo>
                  <a:pt x="3606" y="7422"/>
                  <a:pt x="3626" y="7412"/>
                  <a:pt x="3642" y="7435"/>
                </a:cubicBezTo>
                <a:cubicBezTo>
                  <a:pt x="3658" y="7457"/>
                  <a:pt x="3658" y="7442"/>
                  <a:pt x="3660" y="7465"/>
                </a:cubicBezTo>
                <a:cubicBezTo>
                  <a:pt x="3662" y="7488"/>
                  <a:pt x="3686" y="7491"/>
                  <a:pt x="3701" y="7491"/>
                </a:cubicBezTo>
                <a:cubicBezTo>
                  <a:pt x="3715" y="7491"/>
                  <a:pt x="3718" y="7478"/>
                  <a:pt x="3728" y="7492"/>
                </a:cubicBezTo>
                <a:cubicBezTo>
                  <a:pt x="3738" y="7506"/>
                  <a:pt x="3774" y="7513"/>
                  <a:pt x="3754" y="7523"/>
                </a:cubicBezTo>
                <a:cubicBezTo>
                  <a:pt x="3735" y="7534"/>
                  <a:pt x="3723" y="7536"/>
                  <a:pt x="3723" y="7549"/>
                </a:cubicBezTo>
                <a:cubicBezTo>
                  <a:pt x="3723" y="7562"/>
                  <a:pt x="3709" y="7558"/>
                  <a:pt x="3705" y="7574"/>
                </a:cubicBezTo>
                <a:cubicBezTo>
                  <a:pt x="3702" y="7590"/>
                  <a:pt x="3720" y="7593"/>
                  <a:pt x="3723" y="7601"/>
                </a:cubicBezTo>
                <a:cubicBezTo>
                  <a:pt x="3726" y="7609"/>
                  <a:pt x="3728" y="7617"/>
                  <a:pt x="3728" y="7645"/>
                </a:cubicBezTo>
                <a:cubicBezTo>
                  <a:pt x="3728" y="7673"/>
                  <a:pt x="3717" y="7721"/>
                  <a:pt x="3726" y="7743"/>
                </a:cubicBezTo>
                <a:cubicBezTo>
                  <a:pt x="3736" y="7766"/>
                  <a:pt x="3751" y="7774"/>
                  <a:pt x="3754" y="7791"/>
                </a:cubicBezTo>
                <a:cubicBezTo>
                  <a:pt x="3758" y="7808"/>
                  <a:pt x="3740" y="7821"/>
                  <a:pt x="3758" y="7830"/>
                </a:cubicBezTo>
                <a:cubicBezTo>
                  <a:pt x="3775" y="7838"/>
                  <a:pt x="3778" y="7857"/>
                  <a:pt x="3759" y="7858"/>
                </a:cubicBezTo>
                <a:cubicBezTo>
                  <a:pt x="3740" y="7859"/>
                  <a:pt x="3731" y="7870"/>
                  <a:pt x="3723" y="7879"/>
                </a:cubicBezTo>
                <a:cubicBezTo>
                  <a:pt x="3715" y="7889"/>
                  <a:pt x="3701" y="7897"/>
                  <a:pt x="3707" y="7907"/>
                </a:cubicBezTo>
                <a:cubicBezTo>
                  <a:pt x="3714" y="7918"/>
                  <a:pt x="3741" y="7928"/>
                  <a:pt x="3743" y="7916"/>
                </a:cubicBezTo>
                <a:cubicBezTo>
                  <a:pt x="3745" y="7904"/>
                  <a:pt x="3754" y="7903"/>
                  <a:pt x="3772" y="7903"/>
                </a:cubicBezTo>
                <a:cubicBezTo>
                  <a:pt x="3790" y="7903"/>
                  <a:pt x="3801" y="7916"/>
                  <a:pt x="3801" y="7925"/>
                </a:cubicBezTo>
                <a:cubicBezTo>
                  <a:pt x="3801" y="7933"/>
                  <a:pt x="3816" y="7934"/>
                  <a:pt x="3837" y="7970"/>
                </a:cubicBezTo>
                <a:cubicBezTo>
                  <a:pt x="3858" y="8006"/>
                  <a:pt x="3874" y="8010"/>
                  <a:pt x="3884" y="8031"/>
                </a:cubicBezTo>
                <a:cubicBezTo>
                  <a:pt x="3894" y="8051"/>
                  <a:pt x="3895" y="8075"/>
                  <a:pt x="3944" y="8092"/>
                </a:cubicBezTo>
                <a:cubicBezTo>
                  <a:pt x="3993" y="8109"/>
                  <a:pt x="4011" y="8110"/>
                  <a:pt x="4012" y="8145"/>
                </a:cubicBezTo>
                <a:cubicBezTo>
                  <a:pt x="4014" y="8179"/>
                  <a:pt x="4009" y="8198"/>
                  <a:pt x="4025" y="8212"/>
                </a:cubicBezTo>
                <a:cubicBezTo>
                  <a:pt x="4041" y="8226"/>
                  <a:pt x="4048" y="8244"/>
                  <a:pt x="4072" y="8257"/>
                </a:cubicBezTo>
                <a:cubicBezTo>
                  <a:pt x="4097" y="8270"/>
                  <a:pt x="4131" y="8256"/>
                  <a:pt x="4131" y="8281"/>
                </a:cubicBezTo>
                <a:cubicBezTo>
                  <a:pt x="4131" y="8306"/>
                  <a:pt x="4132" y="8345"/>
                  <a:pt x="4168" y="8347"/>
                </a:cubicBezTo>
                <a:cubicBezTo>
                  <a:pt x="4204" y="8349"/>
                  <a:pt x="4202" y="8350"/>
                  <a:pt x="4215" y="8367"/>
                </a:cubicBezTo>
                <a:cubicBezTo>
                  <a:pt x="4228" y="8384"/>
                  <a:pt x="4223" y="8393"/>
                  <a:pt x="4236" y="8398"/>
                </a:cubicBezTo>
                <a:cubicBezTo>
                  <a:pt x="4249" y="8404"/>
                  <a:pt x="4277" y="8420"/>
                  <a:pt x="4241" y="8424"/>
                </a:cubicBezTo>
                <a:cubicBezTo>
                  <a:pt x="4205" y="8429"/>
                  <a:pt x="4202" y="8435"/>
                  <a:pt x="4197" y="8448"/>
                </a:cubicBezTo>
                <a:cubicBezTo>
                  <a:pt x="4192" y="8461"/>
                  <a:pt x="4176" y="8445"/>
                  <a:pt x="4179" y="8466"/>
                </a:cubicBezTo>
                <a:cubicBezTo>
                  <a:pt x="4183" y="8488"/>
                  <a:pt x="4178" y="8524"/>
                  <a:pt x="4195" y="8529"/>
                </a:cubicBezTo>
                <a:cubicBezTo>
                  <a:pt x="4200" y="8530"/>
                  <a:pt x="4203" y="8533"/>
                  <a:pt x="4207" y="8537"/>
                </a:cubicBezTo>
                <a:cubicBezTo>
                  <a:pt x="4210" y="8540"/>
                  <a:pt x="4213" y="8545"/>
                  <a:pt x="4216" y="8549"/>
                </a:cubicBezTo>
                <a:cubicBezTo>
                  <a:pt x="4223" y="8557"/>
                  <a:pt x="4233" y="8565"/>
                  <a:pt x="4252" y="8567"/>
                </a:cubicBezTo>
                <a:cubicBezTo>
                  <a:pt x="4291" y="8570"/>
                  <a:pt x="4293" y="8568"/>
                  <a:pt x="4301" y="8584"/>
                </a:cubicBezTo>
                <a:cubicBezTo>
                  <a:pt x="4309" y="8600"/>
                  <a:pt x="4333" y="8610"/>
                  <a:pt x="4371" y="8623"/>
                </a:cubicBezTo>
                <a:cubicBezTo>
                  <a:pt x="4408" y="8636"/>
                  <a:pt x="4428" y="8648"/>
                  <a:pt x="4423" y="8664"/>
                </a:cubicBezTo>
                <a:cubicBezTo>
                  <a:pt x="4421" y="8672"/>
                  <a:pt x="4418" y="8677"/>
                  <a:pt x="4415" y="8681"/>
                </a:cubicBezTo>
                <a:cubicBezTo>
                  <a:pt x="4413" y="8686"/>
                  <a:pt x="4412" y="8690"/>
                  <a:pt x="4412" y="8696"/>
                </a:cubicBezTo>
                <a:cubicBezTo>
                  <a:pt x="4412" y="8709"/>
                  <a:pt x="4424" y="8744"/>
                  <a:pt x="4470" y="8774"/>
                </a:cubicBezTo>
                <a:cubicBezTo>
                  <a:pt x="4515" y="8804"/>
                  <a:pt x="4554" y="8824"/>
                  <a:pt x="4570" y="8847"/>
                </a:cubicBezTo>
                <a:cubicBezTo>
                  <a:pt x="4587" y="8871"/>
                  <a:pt x="4621" y="8891"/>
                  <a:pt x="4635" y="8926"/>
                </a:cubicBezTo>
                <a:cubicBezTo>
                  <a:pt x="4650" y="8962"/>
                  <a:pt x="4697" y="9009"/>
                  <a:pt x="4717" y="9029"/>
                </a:cubicBezTo>
                <a:cubicBezTo>
                  <a:pt x="4736" y="9048"/>
                  <a:pt x="4807" y="9127"/>
                  <a:pt x="4809" y="9148"/>
                </a:cubicBezTo>
                <a:cubicBezTo>
                  <a:pt x="4811" y="9170"/>
                  <a:pt x="4821" y="9183"/>
                  <a:pt x="4804" y="9197"/>
                </a:cubicBezTo>
                <a:cubicBezTo>
                  <a:pt x="4788" y="9211"/>
                  <a:pt x="4801" y="9221"/>
                  <a:pt x="4808" y="9234"/>
                </a:cubicBezTo>
                <a:cubicBezTo>
                  <a:pt x="4814" y="9247"/>
                  <a:pt x="4814" y="9259"/>
                  <a:pt x="4833" y="9271"/>
                </a:cubicBezTo>
                <a:cubicBezTo>
                  <a:pt x="4853" y="9284"/>
                  <a:pt x="4834" y="9294"/>
                  <a:pt x="4853" y="9302"/>
                </a:cubicBezTo>
                <a:cubicBezTo>
                  <a:pt x="4872" y="9309"/>
                  <a:pt x="4889" y="9315"/>
                  <a:pt x="4877" y="9328"/>
                </a:cubicBezTo>
                <a:cubicBezTo>
                  <a:pt x="4866" y="9341"/>
                  <a:pt x="4863" y="9341"/>
                  <a:pt x="4861" y="9357"/>
                </a:cubicBezTo>
                <a:cubicBezTo>
                  <a:pt x="4859" y="9372"/>
                  <a:pt x="4861" y="9392"/>
                  <a:pt x="4830" y="9396"/>
                </a:cubicBezTo>
                <a:cubicBezTo>
                  <a:pt x="4799" y="9399"/>
                  <a:pt x="4832" y="9404"/>
                  <a:pt x="4806" y="9408"/>
                </a:cubicBezTo>
                <a:cubicBezTo>
                  <a:pt x="4780" y="9411"/>
                  <a:pt x="4778" y="9428"/>
                  <a:pt x="4791" y="9428"/>
                </a:cubicBezTo>
                <a:cubicBezTo>
                  <a:pt x="4804" y="9428"/>
                  <a:pt x="4832" y="9433"/>
                  <a:pt x="4833" y="9445"/>
                </a:cubicBezTo>
                <a:cubicBezTo>
                  <a:pt x="4835" y="9457"/>
                  <a:pt x="4832" y="9469"/>
                  <a:pt x="4801" y="9469"/>
                </a:cubicBezTo>
                <a:cubicBezTo>
                  <a:pt x="4770" y="9469"/>
                  <a:pt x="4744" y="9467"/>
                  <a:pt x="4736" y="9477"/>
                </a:cubicBezTo>
                <a:cubicBezTo>
                  <a:pt x="4728" y="9486"/>
                  <a:pt x="4723" y="9496"/>
                  <a:pt x="4731" y="9513"/>
                </a:cubicBezTo>
                <a:cubicBezTo>
                  <a:pt x="4739" y="9530"/>
                  <a:pt x="4756" y="9544"/>
                  <a:pt x="4769" y="9569"/>
                </a:cubicBezTo>
                <a:cubicBezTo>
                  <a:pt x="4782" y="9594"/>
                  <a:pt x="4837" y="9693"/>
                  <a:pt x="4872" y="9694"/>
                </a:cubicBezTo>
                <a:cubicBezTo>
                  <a:pt x="4908" y="9696"/>
                  <a:pt x="5043" y="9747"/>
                  <a:pt x="5071" y="9783"/>
                </a:cubicBezTo>
                <a:cubicBezTo>
                  <a:pt x="5098" y="9819"/>
                  <a:pt x="5155" y="9874"/>
                  <a:pt x="5186" y="9887"/>
                </a:cubicBezTo>
                <a:cubicBezTo>
                  <a:pt x="5217" y="9900"/>
                  <a:pt x="5275" y="9909"/>
                  <a:pt x="5304" y="9923"/>
                </a:cubicBezTo>
                <a:cubicBezTo>
                  <a:pt x="5333" y="9937"/>
                  <a:pt x="5392" y="9952"/>
                  <a:pt x="5414" y="9952"/>
                </a:cubicBezTo>
                <a:cubicBezTo>
                  <a:pt x="5437" y="9952"/>
                  <a:pt x="5505" y="9950"/>
                  <a:pt x="5508" y="9965"/>
                </a:cubicBezTo>
                <a:cubicBezTo>
                  <a:pt x="5512" y="9980"/>
                  <a:pt x="5518" y="10005"/>
                  <a:pt x="5575" y="10030"/>
                </a:cubicBezTo>
                <a:cubicBezTo>
                  <a:pt x="5632" y="10055"/>
                  <a:pt x="5676" y="10086"/>
                  <a:pt x="5689" y="10097"/>
                </a:cubicBezTo>
                <a:cubicBezTo>
                  <a:pt x="5702" y="10108"/>
                  <a:pt x="5716" y="10113"/>
                  <a:pt x="5762" y="10123"/>
                </a:cubicBezTo>
                <a:cubicBezTo>
                  <a:pt x="5807" y="10133"/>
                  <a:pt x="5864" y="10150"/>
                  <a:pt x="5901" y="10168"/>
                </a:cubicBezTo>
                <a:cubicBezTo>
                  <a:pt x="5939" y="10187"/>
                  <a:pt x="5977" y="10214"/>
                  <a:pt x="6016" y="10214"/>
                </a:cubicBezTo>
                <a:cubicBezTo>
                  <a:pt x="6055" y="10214"/>
                  <a:pt x="6063" y="10237"/>
                  <a:pt x="6111" y="10240"/>
                </a:cubicBezTo>
                <a:cubicBezTo>
                  <a:pt x="6158" y="10244"/>
                  <a:pt x="6174" y="10239"/>
                  <a:pt x="6187" y="10258"/>
                </a:cubicBezTo>
                <a:cubicBezTo>
                  <a:pt x="6200" y="10276"/>
                  <a:pt x="6227" y="10299"/>
                  <a:pt x="6261" y="10302"/>
                </a:cubicBezTo>
                <a:cubicBezTo>
                  <a:pt x="6296" y="10305"/>
                  <a:pt x="6309" y="10310"/>
                  <a:pt x="6336" y="10328"/>
                </a:cubicBezTo>
                <a:cubicBezTo>
                  <a:pt x="6364" y="10346"/>
                  <a:pt x="6403" y="10366"/>
                  <a:pt x="6432" y="10364"/>
                </a:cubicBezTo>
                <a:cubicBezTo>
                  <a:pt x="6461" y="10361"/>
                  <a:pt x="6510" y="10366"/>
                  <a:pt x="6539" y="10383"/>
                </a:cubicBezTo>
                <a:cubicBezTo>
                  <a:pt x="6568" y="10400"/>
                  <a:pt x="6605" y="10408"/>
                  <a:pt x="6625" y="10416"/>
                </a:cubicBezTo>
                <a:cubicBezTo>
                  <a:pt x="6644" y="10425"/>
                  <a:pt x="6659" y="10430"/>
                  <a:pt x="6685" y="10433"/>
                </a:cubicBezTo>
                <a:cubicBezTo>
                  <a:pt x="6711" y="10435"/>
                  <a:pt x="6740" y="10440"/>
                  <a:pt x="6761" y="10430"/>
                </a:cubicBezTo>
                <a:cubicBezTo>
                  <a:pt x="6782" y="10421"/>
                  <a:pt x="6802" y="10415"/>
                  <a:pt x="6823" y="10415"/>
                </a:cubicBezTo>
                <a:cubicBezTo>
                  <a:pt x="6844" y="10415"/>
                  <a:pt x="6855" y="10399"/>
                  <a:pt x="6886" y="10399"/>
                </a:cubicBezTo>
                <a:cubicBezTo>
                  <a:pt x="6917" y="10399"/>
                  <a:pt x="6943" y="10401"/>
                  <a:pt x="6956" y="10383"/>
                </a:cubicBezTo>
                <a:cubicBezTo>
                  <a:pt x="6959" y="10378"/>
                  <a:pt x="6963" y="10375"/>
                  <a:pt x="6968" y="10372"/>
                </a:cubicBezTo>
                <a:cubicBezTo>
                  <a:pt x="6981" y="10364"/>
                  <a:pt x="6998" y="10362"/>
                  <a:pt x="7019" y="10357"/>
                </a:cubicBezTo>
                <a:cubicBezTo>
                  <a:pt x="7047" y="10350"/>
                  <a:pt x="7043" y="10322"/>
                  <a:pt x="7071" y="10322"/>
                </a:cubicBezTo>
                <a:cubicBezTo>
                  <a:pt x="7099" y="10322"/>
                  <a:pt x="7094" y="10347"/>
                  <a:pt x="7117" y="10348"/>
                </a:cubicBezTo>
                <a:cubicBezTo>
                  <a:pt x="7140" y="10349"/>
                  <a:pt x="7136" y="10369"/>
                  <a:pt x="7167" y="10368"/>
                </a:cubicBezTo>
                <a:cubicBezTo>
                  <a:pt x="7198" y="10367"/>
                  <a:pt x="7213" y="10359"/>
                  <a:pt x="7232" y="10370"/>
                </a:cubicBezTo>
                <a:cubicBezTo>
                  <a:pt x="7252" y="10381"/>
                  <a:pt x="7277" y="10364"/>
                  <a:pt x="7306" y="10396"/>
                </a:cubicBezTo>
                <a:cubicBezTo>
                  <a:pt x="7336" y="10428"/>
                  <a:pt x="7380" y="10450"/>
                  <a:pt x="7417" y="10473"/>
                </a:cubicBezTo>
                <a:cubicBezTo>
                  <a:pt x="7454" y="10495"/>
                  <a:pt x="7524" y="10539"/>
                  <a:pt x="7572" y="10581"/>
                </a:cubicBezTo>
                <a:cubicBezTo>
                  <a:pt x="7617" y="10620"/>
                  <a:pt x="7646" y="10648"/>
                  <a:pt x="7677" y="10666"/>
                </a:cubicBezTo>
                <a:cubicBezTo>
                  <a:pt x="7682" y="10660"/>
                  <a:pt x="7687" y="10653"/>
                  <a:pt x="7687" y="10644"/>
                </a:cubicBezTo>
                <a:cubicBezTo>
                  <a:pt x="7687" y="10626"/>
                  <a:pt x="7677" y="10606"/>
                  <a:pt x="7698" y="10599"/>
                </a:cubicBezTo>
                <a:cubicBezTo>
                  <a:pt x="7720" y="10592"/>
                  <a:pt x="7712" y="10585"/>
                  <a:pt x="7712" y="10574"/>
                </a:cubicBezTo>
                <a:cubicBezTo>
                  <a:pt x="7712" y="10563"/>
                  <a:pt x="7677" y="10556"/>
                  <a:pt x="7691" y="10538"/>
                </a:cubicBezTo>
                <a:cubicBezTo>
                  <a:pt x="7704" y="10521"/>
                  <a:pt x="7740" y="10494"/>
                  <a:pt x="7752" y="10480"/>
                </a:cubicBezTo>
                <a:cubicBezTo>
                  <a:pt x="7764" y="10466"/>
                  <a:pt x="7801" y="10440"/>
                  <a:pt x="7822" y="10430"/>
                </a:cubicBezTo>
                <a:cubicBezTo>
                  <a:pt x="7844" y="10420"/>
                  <a:pt x="7842" y="10410"/>
                  <a:pt x="7879" y="10415"/>
                </a:cubicBezTo>
                <a:cubicBezTo>
                  <a:pt x="7916" y="10420"/>
                  <a:pt x="7943" y="10424"/>
                  <a:pt x="7973" y="10425"/>
                </a:cubicBezTo>
                <a:cubicBezTo>
                  <a:pt x="8002" y="10426"/>
                  <a:pt x="8037" y="10428"/>
                  <a:pt x="8060" y="10429"/>
                </a:cubicBezTo>
                <a:cubicBezTo>
                  <a:pt x="8083" y="10430"/>
                  <a:pt x="8095" y="10433"/>
                  <a:pt x="8106" y="10419"/>
                </a:cubicBezTo>
                <a:cubicBezTo>
                  <a:pt x="8117" y="10405"/>
                  <a:pt x="8147" y="10396"/>
                  <a:pt x="8127" y="10372"/>
                </a:cubicBezTo>
                <a:cubicBezTo>
                  <a:pt x="8117" y="10359"/>
                  <a:pt x="8107" y="10353"/>
                  <a:pt x="8097" y="10347"/>
                </a:cubicBezTo>
                <a:cubicBezTo>
                  <a:pt x="8109" y="10353"/>
                  <a:pt x="8120" y="10360"/>
                  <a:pt x="8131" y="10374"/>
                </a:cubicBezTo>
                <a:cubicBezTo>
                  <a:pt x="8151" y="10399"/>
                  <a:pt x="8121" y="10407"/>
                  <a:pt x="8111" y="10422"/>
                </a:cubicBezTo>
                <a:cubicBezTo>
                  <a:pt x="8100" y="10436"/>
                  <a:pt x="8088" y="10433"/>
                  <a:pt x="8065" y="10432"/>
                </a:cubicBezTo>
                <a:cubicBezTo>
                  <a:pt x="8042" y="10431"/>
                  <a:pt x="8006" y="10429"/>
                  <a:pt x="7977" y="10428"/>
                </a:cubicBezTo>
                <a:cubicBezTo>
                  <a:pt x="7948" y="10427"/>
                  <a:pt x="7921" y="10423"/>
                  <a:pt x="7884" y="10418"/>
                </a:cubicBezTo>
                <a:cubicBezTo>
                  <a:pt x="7847" y="10413"/>
                  <a:pt x="7848" y="10423"/>
                  <a:pt x="7827" y="10433"/>
                </a:cubicBezTo>
                <a:cubicBezTo>
                  <a:pt x="7806" y="10443"/>
                  <a:pt x="7769" y="10469"/>
                  <a:pt x="7757" y="10483"/>
                </a:cubicBezTo>
                <a:cubicBezTo>
                  <a:pt x="7744" y="10497"/>
                  <a:pt x="7709" y="10524"/>
                  <a:pt x="7695" y="10541"/>
                </a:cubicBezTo>
                <a:cubicBezTo>
                  <a:pt x="7682" y="10558"/>
                  <a:pt x="7717" y="10565"/>
                  <a:pt x="7717" y="10577"/>
                </a:cubicBezTo>
                <a:cubicBezTo>
                  <a:pt x="7717" y="10588"/>
                  <a:pt x="7724" y="10595"/>
                  <a:pt x="7703" y="10602"/>
                </a:cubicBezTo>
                <a:cubicBezTo>
                  <a:pt x="7681" y="10609"/>
                  <a:pt x="7692" y="10629"/>
                  <a:pt x="7692" y="10647"/>
                </a:cubicBezTo>
                <a:cubicBezTo>
                  <a:pt x="7692" y="10655"/>
                  <a:pt x="7687" y="10662"/>
                  <a:pt x="7681" y="10668"/>
                </a:cubicBezTo>
                <a:cubicBezTo>
                  <a:pt x="7683" y="10669"/>
                  <a:pt x="7685" y="10671"/>
                  <a:pt x="7687" y="10671"/>
                </a:cubicBezTo>
                <a:cubicBezTo>
                  <a:pt x="7720" y="10689"/>
                  <a:pt x="7724" y="10704"/>
                  <a:pt x="7753" y="10724"/>
                </a:cubicBezTo>
                <a:cubicBezTo>
                  <a:pt x="7782" y="10744"/>
                  <a:pt x="7751" y="10761"/>
                  <a:pt x="7812" y="10774"/>
                </a:cubicBezTo>
                <a:cubicBezTo>
                  <a:pt x="7873" y="10788"/>
                  <a:pt x="7876" y="10790"/>
                  <a:pt x="7924" y="10784"/>
                </a:cubicBezTo>
                <a:cubicBezTo>
                  <a:pt x="7972" y="10778"/>
                  <a:pt x="7985" y="10767"/>
                  <a:pt x="8003" y="10780"/>
                </a:cubicBezTo>
                <a:cubicBezTo>
                  <a:pt x="8022" y="10794"/>
                  <a:pt x="8029" y="10794"/>
                  <a:pt x="8066" y="10794"/>
                </a:cubicBezTo>
                <a:cubicBezTo>
                  <a:pt x="8084" y="10794"/>
                  <a:pt x="8096" y="10794"/>
                  <a:pt x="8106" y="10797"/>
                </a:cubicBezTo>
                <a:cubicBezTo>
                  <a:pt x="8117" y="10799"/>
                  <a:pt x="8126" y="10804"/>
                  <a:pt x="8140" y="10812"/>
                </a:cubicBezTo>
                <a:cubicBezTo>
                  <a:pt x="8140" y="10812"/>
                  <a:pt x="8139" y="10812"/>
                  <a:pt x="8139" y="10812"/>
                </a:cubicBezTo>
                <a:cubicBezTo>
                  <a:pt x="8168" y="10828"/>
                  <a:pt x="8195" y="10836"/>
                  <a:pt x="8219" y="10848"/>
                </a:cubicBezTo>
                <a:cubicBezTo>
                  <a:pt x="8243" y="10860"/>
                  <a:pt x="8249" y="10844"/>
                  <a:pt x="8282" y="10857"/>
                </a:cubicBezTo>
                <a:cubicBezTo>
                  <a:pt x="8315" y="10869"/>
                  <a:pt x="8317" y="10872"/>
                  <a:pt x="8341" y="10872"/>
                </a:cubicBezTo>
                <a:cubicBezTo>
                  <a:pt x="8365" y="10872"/>
                  <a:pt x="8396" y="10883"/>
                  <a:pt x="8405" y="10891"/>
                </a:cubicBezTo>
                <a:cubicBezTo>
                  <a:pt x="8414" y="10898"/>
                  <a:pt x="8429" y="10920"/>
                  <a:pt x="8449" y="10918"/>
                </a:cubicBezTo>
                <a:cubicBezTo>
                  <a:pt x="8469" y="10915"/>
                  <a:pt x="8479" y="10907"/>
                  <a:pt x="8506" y="10907"/>
                </a:cubicBezTo>
                <a:cubicBezTo>
                  <a:pt x="8534" y="10907"/>
                  <a:pt x="8543" y="10924"/>
                  <a:pt x="8576" y="10926"/>
                </a:cubicBezTo>
                <a:cubicBezTo>
                  <a:pt x="8609" y="10929"/>
                  <a:pt x="8589" y="10937"/>
                  <a:pt x="8624" y="10936"/>
                </a:cubicBezTo>
                <a:cubicBezTo>
                  <a:pt x="8659" y="10935"/>
                  <a:pt x="8668" y="10937"/>
                  <a:pt x="8688" y="10926"/>
                </a:cubicBezTo>
                <a:cubicBezTo>
                  <a:pt x="8700" y="10920"/>
                  <a:pt x="8706" y="10915"/>
                  <a:pt x="8715" y="10911"/>
                </a:cubicBezTo>
                <a:cubicBezTo>
                  <a:pt x="8715" y="10912"/>
                  <a:pt x="8715" y="10912"/>
                  <a:pt x="8715" y="10912"/>
                </a:cubicBezTo>
                <a:cubicBezTo>
                  <a:pt x="8722" y="10910"/>
                  <a:pt x="8731" y="10908"/>
                  <a:pt x="8745" y="10908"/>
                </a:cubicBezTo>
                <a:cubicBezTo>
                  <a:pt x="8780" y="10908"/>
                  <a:pt x="8789" y="10910"/>
                  <a:pt x="8789" y="10915"/>
                </a:cubicBezTo>
                <a:cubicBezTo>
                  <a:pt x="8789" y="10920"/>
                  <a:pt x="8771" y="10930"/>
                  <a:pt x="8797" y="10939"/>
                </a:cubicBezTo>
                <a:cubicBezTo>
                  <a:pt x="8807" y="10942"/>
                  <a:pt x="8813" y="10944"/>
                  <a:pt x="8817" y="10946"/>
                </a:cubicBezTo>
                <a:cubicBezTo>
                  <a:pt x="8821" y="10948"/>
                  <a:pt x="8822" y="10950"/>
                  <a:pt x="8821" y="10952"/>
                </a:cubicBezTo>
                <a:cubicBezTo>
                  <a:pt x="8825" y="10953"/>
                  <a:pt x="8828" y="10955"/>
                  <a:pt x="8830" y="10959"/>
                </a:cubicBezTo>
                <a:cubicBezTo>
                  <a:pt x="8833" y="10964"/>
                  <a:pt x="8835" y="10966"/>
                  <a:pt x="8840" y="10967"/>
                </a:cubicBezTo>
                <a:cubicBezTo>
                  <a:pt x="8844" y="10968"/>
                  <a:pt x="8851" y="10967"/>
                  <a:pt x="8865" y="10967"/>
                </a:cubicBezTo>
                <a:cubicBezTo>
                  <a:pt x="8878" y="10967"/>
                  <a:pt x="8891" y="10968"/>
                  <a:pt x="8901" y="10966"/>
                </a:cubicBezTo>
                <a:cubicBezTo>
                  <a:pt x="8891" y="10968"/>
                  <a:pt x="8878" y="10967"/>
                  <a:pt x="8864" y="10967"/>
                </a:cubicBezTo>
                <a:cubicBezTo>
                  <a:pt x="8851" y="10967"/>
                  <a:pt x="8844" y="10968"/>
                  <a:pt x="8840" y="10967"/>
                </a:cubicBezTo>
                <a:cubicBezTo>
                  <a:pt x="8835" y="10966"/>
                  <a:pt x="8833" y="10965"/>
                  <a:pt x="8829" y="10959"/>
                </a:cubicBezTo>
                <a:cubicBezTo>
                  <a:pt x="8827" y="10955"/>
                  <a:pt x="8824" y="10953"/>
                  <a:pt x="8820" y="10952"/>
                </a:cubicBezTo>
                <a:cubicBezTo>
                  <a:pt x="8819" y="10953"/>
                  <a:pt x="8818" y="10953"/>
                  <a:pt x="8816" y="10955"/>
                </a:cubicBezTo>
                <a:cubicBezTo>
                  <a:pt x="8807" y="10959"/>
                  <a:pt x="8794" y="10964"/>
                  <a:pt x="8774" y="10956"/>
                </a:cubicBezTo>
                <a:cubicBezTo>
                  <a:pt x="8754" y="10947"/>
                  <a:pt x="8745" y="10951"/>
                  <a:pt x="8746" y="10959"/>
                </a:cubicBezTo>
                <a:cubicBezTo>
                  <a:pt x="8748" y="10968"/>
                  <a:pt x="8743" y="10970"/>
                  <a:pt x="8761" y="10980"/>
                </a:cubicBezTo>
                <a:cubicBezTo>
                  <a:pt x="8779" y="10990"/>
                  <a:pt x="8785" y="10992"/>
                  <a:pt x="8794" y="11008"/>
                </a:cubicBezTo>
                <a:cubicBezTo>
                  <a:pt x="8803" y="11024"/>
                  <a:pt x="8846" y="11041"/>
                  <a:pt x="8858" y="11052"/>
                </a:cubicBezTo>
                <a:cubicBezTo>
                  <a:pt x="8871" y="11063"/>
                  <a:pt x="8949" y="11095"/>
                  <a:pt x="8951" y="11112"/>
                </a:cubicBezTo>
                <a:cubicBezTo>
                  <a:pt x="8953" y="11129"/>
                  <a:pt x="8998" y="11162"/>
                  <a:pt x="9017" y="11174"/>
                </a:cubicBezTo>
                <a:cubicBezTo>
                  <a:pt x="9023" y="11178"/>
                  <a:pt x="9026" y="11182"/>
                  <a:pt x="9046" y="11193"/>
                </a:cubicBezTo>
                <a:cubicBezTo>
                  <a:pt x="9066" y="11204"/>
                  <a:pt x="9078" y="11219"/>
                  <a:pt x="9096" y="11227"/>
                </a:cubicBezTo>
                <a:cubicBezTo>
                  <a:pt x="9114" y="11235"/>
                  <a:pt x="9138" y="11247"/>
                  <a:pt x="9157" y="11260"/>
                </a:cubicBezTo>
                <a:cubicBezTo>
                  <a:pt x="9168" y="11267"/>
                  <a:pt x="9178" y="11273"/>
                  <a:pt x="9184" y="11279"/>
                </a:cubicBezTo>
                <a:cubicBezTo>
                  <a:pt x="9189" y="11277"/>
                  <a:pt x="9193" y="11275"/>
                  <a:pt x="9196" y="11273"/>
                </a:cubicBezTo>
                <a:cubicBezTo>
                  <a:pt x="9204" y="11268"/>
                  <a:pt x="9212" y="11262"/>
                  <a:pt x="9222" y="11258"/>
                </a:cubicBezTo>
                <a:cubicBezTo>
                  <a:pt x="9216" y="11253"/>
                  <a:pt x="9213" y="11247"/>
                  <a:pt x="9210" y="11241"/>
                </a:cubicBezTo>
                <a:cubicBezTo>
                  <a:pt x="9205" y="11229"/>
                  <a:pt x="9199" y="11225"/>
                  <a:pt x="9180" y="11217"/>
                </a:cubicBezTo>
                <a:cubicBezTo>
                  <a:pt x="9161" y="11210"/>
                  <a:pt x="9170" y="11196"/>
                  <a:pt x="9166" y="11180"/>
                </a:cubicBezTo>
                <a:cubicBezTo>
                  <a:pt x="9163" y="11164"/>
                  <a:pt x="9138" y="11166"/>
                  <a:pt x="9139" y="11146"/>
                </a:cubicBezTo>
                <a:cubicBezTo>
                  <a:pt x="9139" y="11138"/>
                  <a:pt x="9146" y="11133"/>
                  <a:pt x="9155" y="11128"/>
                </a:cubicBezTo>
                <a:cubicBezTo>
                  <a:pt x="9150" y="11132"/>
                  <a:pt x="9147" y="11136"/>
                  <a:pt x="9147" y="11142"/>
                </a:cubicBezTo>
                <a:cubicBezTo>
                  <a:pt x="9146" y="11162"/>
                  <a:pt x="9170" y="11160"/>
                  <a:pt x="9174" y="11176"/>
                </a:cubicBezTo>
                <a:cubicBezTo>
                  <a:pt x="9178" y="11193"/>
                  <a:pt x="9169" y="11206"/>
                  <a:pt x="9188" y="11213"/>
                </a:cubicBezTo>
                <a:cubicBezTo>
                  <a:pt x="9207" y="11220"/>
                  <a:pt x="9213" y="11226"/>
                  <a:pt x="9218" y="11237"/>
                </a:cubicBezTo>
                <a:cubicBezTo>
                  <a:pt x="9220" y="11243"/>
                  <a:pt x="9224" y="11249"/>
                  <a:pt x="9230" y="11255"/>
                </a:cubicBezTo>
                <a:cubicBezTo>
                  <a:pt x="9236" y="11261"/>
                  <a:pt x="9245" y="11267"/>
                  <a:pt x="9259" y="11271"/>
                </a:cubicBezTo>
                <a:cubicBezTo>
                  <a:pt x="9284" y="11279"/>
                  <a:pt x="9298" y="11279"/>
                  <a:pt x="9319" y="11292"/>
                </a:cubicBezTo>
                <a:cubicBezTo>
                  <a:pt x="9340" y="11306"/>
                  <a:pt x="9344" y="11306"/>
                  <a:pt x="9350" y="11292"/>
                </a:cubicBezTo>
                <a:cubicBezTo>
                  <a:pt x="9350" y="11294"/>
                  <a:pt x="9350" y="11294"/>
                  <a:pt x="9349" y="11296"/>
                </a:cubicBezTo>
                <a:cubicBezTo>
                  <a:pt x="9342" y="11311"/>
                  <a:pt x="9339" y="11311"/>
                  <a:pt x="9318" y="11297"/>
                </a:cubicBezTo>
                <a:cubicBezTo>
                  <a:pt x="9296" y="11283"/>
                  <a:pt x="9283" y="11284"/>
                  <a:pt x="9257" y="11276"/>
                </a:cubicBezTo>
                <a:cubicBezTo>
                  <a:pt x="9244" y="11271"/>
                  <a:pt x="9235" y="11266"/>
                  <a:pt x="9229" y="11259"/>
                </a:cubicBezTo>
                <a:cubicBezTo>
                  <a:pt x="9219" y="11263"/>
                  <a:pt x="9210" y="11268"/>
                  <a:pt x="9203" y="11274"/>
                </a:cubicBezTo>
                <a:cubicBezTo>
                  <a:pt x="9200" y="11276"/>
                  <a:pt x="9195" y="11278"/>
                  <a:pt x="9190" y="11279"/>
                </a:cubicBezTo>
                <a:cubicBezTo>
                  <a:pt x="9196" y="11284"/>
                  <a:pt x="9199" y="11288"/>
                  <a:pt x="9195" y="11291"/>
                </a:cubicBezTo>
                <a:cubicBezTo>
                  <a:pt x="9188" y="11296"/>
                  <a:pt x="9174" y="11298"/>
                  <a:pt x="9174" y="11309"/>
                </a:cubicBezTo>
                <a:cubicBezTo>
                  <a:pt x="9174" y="11320"/>
                  <a:pt x="9171" y="11323"/>
                  <a:pt x="9181" y="11328"/>
                </a:cubicBezTo>
                <a:cubicBezTo>
                  <a:pt x="9191" y="11334"/>
                  <a:pt x="9198" y="11342"/>
                  <a:pt x="9198" y="11347"/>
                </a:cubicBezTo>
                <a:cubicBezTo>
                  <a:pt x="9198" y="11352"/>
                  <a:pt x="9206" y="11355"/>
                  <a:pt x="9195" y="11361"/>
                </a:cubicBezTo>
                <a:cubicBezTo>
                  <a:pt x="9185" y="11366"/>
                  <a:pt x="9201" y="11378"/>
                  <a:pt x="9184" y="11384"/>
                </a:cubicBezTo>
                <a:cubicBezTo>
                  <a:pt x="9166" y="11390"/>
                  <a:pt x="9167" y="11398"/>
                  <a:pt x="9168" y="11408"/>
                </a:cubicBezTo>
                <a:cubicBezTo>
                  <a:pt x="9169" y="11419"/>
                  <a:pt x="9147" y="11428"/>
                  <a:pt x="9166" y="11443"/>
                </a:cubicBezTo>
                <a:cubicBezTo>
                  <a:pt x="9185" y="11458"/>
                  <a:pt x="9200" y="11463"/>
                  <a:pt x="9217" y="11478"/>
                </a:cubicBezTo>
                <a:cubicBezTo>
                  <a:pt x="9235" y="11493"/>
                  <a:pt x="9270" y="11482"/>
                  <a:pt x="9285" y="11499"/>
                </a:cubicBezTo>
                <a:cubicBezTo>
                  <a:pt x="9300" y="11516"/>
                  <a:pt x="9305" y="11518"/>
                  <a:pt x="9327" y="11518"/>
                </a:cubicBezTo>
                <a:cubicBezTo>
                  <a:pt x="9339" y="11518"/>
                  <a:pt x="9349" y="11519"/>
                  <a:pt x="9358" y="11518"/>
                </a:cubicBezTo>
                <a:cubicBezTo>
                  <a:pt x="9367" y="11518"/>
                  <a:pt x="9374" y="11517"/>
                  <a:pt x="9379" y="11514"/>
                </a:cubicBezTo>
                <a:cubicBezTo>
                  <a:pt x="9388" y="11507"/>
                  <a:pt x="9399" y="11508"/>
                  <a:pt x="9389" y="11497"/>
                </a:cubicBezTo>
                <a:cubicBezTo>
                  <a:pt x="9379" y="11487"/>
                  <a:pt x="9378" y="11484"/>
                  <a:pt x="9365" y="11480"/>
                </a:cubicBezTo>
                <a:cubicBezTo>
                  <a:pt x="9353" y="11477"/>
                  <a:pt x="9332" y="11470"/>
                  <a:pt x="9339" y="11461"/>
                </a:cubicBezTo>
                <a:cubicBezTo>
                  <a:pt x="9346" y="11452"/>
                  <a:pt x="9360" y="11452"/>
                  <a:pt x="9367" y="11457"/>
                </a:cubicBezTo>
                <a:cubicBezTo>
                  <a:pt x="9375" y="11463"/>
                  <a:pt x="9380" y="11470"/>
                  <a:pt x="9392" y="11470"/>
                </a:cubicBezTo>
                <a:cubicBezTo>
                  <a:pt x="9404" y="11470"/>
                  <a:pt x="9434" y="11476"/>
                  <a:pt x="9441" y="11489"/>
                </a:cubicBezTo>
                <a:cubicBezTo>
                  <a:pt x="9448" y="11502"/>
                  <a:pt x="9459" y="11514"/>
                  <a:pt x="9457" y="11523"/>
                </a:cubicBezTo>
                <a:cubicBezTo>
                  <a:pt x="9455" y="11533"/>
                  <a:pt x="9464" y="11542"/>
                  <a:pt x="9484" y="11545"/>
                </a:cubicBezTo>
                <a:cubicBezTo>
                  <a:pt x="9503" y="11548"/>
                  <a:pt x="9537" y="11550"/>
                  <a:pt x="9553" y="11563"/>
                </a:cubicBezTo>
                <a:cubicBezTo>
                  <a:pt x="9570" y="11577"/>
                  <a:pt x="9601" y="11575"/>
                  <a:pt x="9611" y="11586"/>
                </a:cubicBezTo>
                <a:cubicBezTo>
                  <a:pt x="9621" y="11596"/>
                  <a:pt x="9637" y="11605"/>
                  <a:pt x="9648" y="11610"/>
                </a:cubicBezTo>
                <a:cubicBezTo>
                  <a:pt x="9660" y="11616"/>
                  <a:pt x="9682" y="11614"/>
                  <a:pt x="9684" y="11629"/>
                </a:cubicBezTo>
                <a:cubicBezTo>
                  <a:pt x="9686" y="11644"/>
                  <a:pt x="9690" y="11669"/>
                  <a:pt x="9686" y="11677"/>
                </a:cubicBezTo>
                <a:cubicBezTo>
                  <a:pt x="9682" y="11685"/>
                  <a:pt x="9646" y="11700"/>
                  <a:pt x="9664" y="11709"/>
                </a:cubicBezTo>
                <a:cubicBezTo>
                  <a:pt x="9681" y="11717"/>
                  <a:pt x="9705" y="11719"/>
                  <a:pt x="9714" y="11728"/>
                </a:cubicBezTo>
                <a:cubicBezTo>
                  <a:pt x="9723" y="11738"/>
                  <a:pt x="9739" y="11742"/>
                  <a:pt x="9757" y="11744"/>
                </a:cubicBezTo>
                <a:cubicBezTo>
                  <a:pt x="9774" y="11745"/>
                  <a:pt x="9781" y="11739"/>
                  <a:pt x="9779" y="11732"/>
                </a:cubicBezTo>
                <a:cubicBezTo>
                  <a:pt x="9777" y="11725"/>
                  <a:pt x="9767" y="11709"/>
                  <a:pt x="9786" y="11709"/>
                </a:cubicBezTo>
                <a:cubicBezTo>
                  <a:pt x="9806" y="11709"/>
                  <a:pt x="9803" y="11715"/>
                  <a:pt x="9818" y="11722"/>
                </a:cubicBezTo>
                <a:cubicBezTo>
                  <a:pt x="9833" y="11729"/>
                  <a:pt x="9837" y="11767"/>
                  <a:pt x="9871" y="11768"/>
                </a:cubicBezTo>
                <a:cubicBezTo>
                  <a:pt x="9873" y="11768"/>
                  <a:pt x="9874" y="11768"/>
                  <a:pt x="9876" y="11768"/>
                </a:cubicBezTo>
                <a:cubicBezTo>
                  <a:pt x="9876" y="11766"/>
                  <a:pt x="9876" y="11764"/>
                  <a:pt x="9875" y="11762"/>
                </a:cubicBezTo>
                <a:cubicBezTo>
                  <a:pt x="9881" y="11762"/>
                  <a:pt x="9885" y="11761"/>
                  <a:pt x="9888" y="11760"/>
                </a:cubicBezTo>
                <a:cubicBezTo>
                  <a:pt x="9899" y="11756"/>
                  <a:pt x="9901" y="11748"/>
                  <a:pt x="9915" y="11748"/>
                </a:cubicBezTo>
                <a:cubicBezTo>
                  <a:pt x="9936" y="11748"/>
                  <a:pt x="9952" y="11744"/>
                  <a:pt x="9971" y="11751"/>
                </a:cubicBezTo>
                <a:cubicBezTo>
                  <a:pt x="9989" y="11758"/>
                  <a:pt x="9991" y="11765"/>
                  <a:pt x="10007" y="11759"/>
                </a:cubicBezTo>
                <a:cubicBezTo>
                  <a:pt x="10023" y="11752"/>
                  <a:pt x="10035" y="11756"/>
                  <a:pt x="10041" y="11764"/>
                </a:cubicBezTo>
                <a:cubicBezTo>
                  <a:pt x="10047" y="11772"/>
                  <a:pt x="10052" y="11778"/>
                  <a:pt x="10073" y="11778"/>
                </a:cubicBezTo>
                <a:cubicBezTo>
                  <a:pt x="10093" y="11778"/>
                  <a:pt x="10147" y="11773"/>
                  <a:pt x="10160" y="11795"/>
                </a:cubicBezTo>
                <a:cubicBezTo>
                  <a:pt x="10172" y="11818"/>
                  <a:pt x="10187" y="11813"/>
                  <a:pt x="10187" y="11824"/>
                </a:cubicBezTo>
                <a:cubicBezTo>
                  <a:pt x="10187" y="11835"/>
                  <a:pt x="10185" y="11842"/>
                  <a:pt x="10205" y="11847"/>
                </a:cubicBezTo>
                <a:cubicBezTo>
                  <a:pt x="10225" y="11852"/>
                  <a:pt x="10223" y="11863"/>
                  <a:pt x="10240" y="11867"/>
                </a:cubicBezTo>
                <a:cubicBezTo>
                  <a:pt x="10258" y="11871"/>
                  <a:pt x="10264" y="11869"/>
                  <a:pt x="10273" y="11880"/>
                </a:cubicBezTo>
                <a:cubicBezTo>
                  <a:pt x="10283" y="11892"/>
                  <a:pt x="10291" y="11886"/>
                  <a:pt x="10290" y="11877"/>
                </a:cubicBezTo>
                <a:cubicBezTo>
                  <a:pt x="10289" y="11867"/>
                  <a:pt x="10294" y="11860"/>
                  <a:pt x="10287" y="11849"/>
                </a:cubicBezTo>
                <a:cubicBezTo>
                  <a:pt x="10279" y="11837"/>
                  <a:pt x="10269" y="11822"/>
                  <a:pt x="10287" y="11820"/>
                </a:cubicBezTo>
                <a:cubicBezTo>
                  <a:pt x="10306" y="11819"/>
                  <a:pt x="10324" y="11832"/>
                  <a:pt x="10322" y="11842"/>
                </a:cubicBezTo>
                <a:cubicBezTo>
                  <a:pt x="10320" y="11853"/>
                  <a:pt x="10318" y="11856"/>
                  <a:pt x="10329" y="11863"/>
                </a:cubicBezTo>
                <a:cubicBezTo>
                  <a:pt x="10340" y="11870"/>
                  <a:pt x="10346" y="11872"/>
                  <a:pt x="10346" y="11886"/>
                </a:cubicBezTo>
                <a:cubicBezTo>
                  <a:pt x="10346" y="11900"/>
                  <a:pt x="10335" y="11929"/>
                  <a:pt x="10364" y="11934"/>
                </a:cubicBezTo>
                <a:cubicBezTo>
                  <a:pt x="10393" y="11939"/>
                  <a:pt x="10419" y="11932"/>
                  <a:pt x="10437" y="11932"/>
                </a:cubicBezTo>
                <a:cubicBezTo>
                  <a:pt x="10455" y="11932"/>
                  <a:pt x="10461" y="11928"/>
                  <a:pt x="10469" y="11923"/>
                </a:cubicBezTo>
                <a:cubicBezTo>
                  <a:pt x="10478" y="11918"/>
                  <a:pt x="10486" y="11925"/>
                  <a:pt x="10494" y="11917"/>
                </a:cubicBezTo>
                <a:cubicBezTo>
                  <a:pt x="10501" y="11909"/>
                  <a:pt x="10504" y="11905"/>
                  <a:pt x="10531" y="11903"/>
                </a:cubicBezTo>
                <a:cubicBezTo>
                  <a:pt x="10558" y="11901"/>
                  <a:pt x="10589" y="11898"/>
                  <a:pt x="10589" y="11885"/>
                </a:cubicBezTo>
                <a:cubicBezTo>
                  <a:pt x="10589" y="11873"/>
                  <a:pt x="10570" y="11874"/>
                  <a:pt x="10541" y="11851"/>
                </a:cubicBezTo>
                <a:cubicBezTo>
                  <a:pt x="10526" y="11839"/>
                  <a:pt x="10508" y="11830"/>
                  <a:pt x="10494" y="11822"/>
                </a:cubicBezTo>
                <a:cubicBezTo>
                  <a:pt x="10487" y="11817"/>
                  <a:pt x="10480" y="11813"/>
                  <a:pt x="10476" y="11809"/>
                </a:cubicBezTo>
                <a:cubicBezTo>
                  <a:pt x="10471" y="11805"/>
                  <a:pt x="10468" y="11801"/>
                  <a:pt x="10467" y="11796"/>
                </a:cubicBezTo>
                <a:cubicBezTo>
                  <a:pt x="10464" y="11778"/>
                  <a:pt x="10465" y="11756"/>
                  <a:pt x="10498" y="11757"/>
                </a:cubicBezTo>
                <a:cubicBezTo>
                  <a:pt x="10515" y="11758"/>
                  <a:pt x="10527" y="11759"/>
                  <a:pt x="10537" y="11757"/>
                </a:cubicBezTo>
                <a:cubicBezTo>
                  <a:pt x="10542" y="11757"/>
                  <a:pt x="10547" y="11755"/>
                  <a:pt x="10551" y="11754"/>
                </a:cubicBezTo>
                <a:cubicBezTo>
                  <a:pt x="10555" y="11752"/>
                  <a:pt x="10558" y="11750"/>
                  <a:pt x="10562" y="11746"/>
                </a:cubicBezTo>
                <a:cubicBezTo>
                  <a:pt x="10576" y="11734"/>
                  <a:pt x="10628" y="11720"/>
                  <a:pt x="10631" y="11700"/>
                </a:cubicBezTo>
                <a:cubicBezTo>
                  <a:pt x="10635" y="11680"/>
                  <a:pt x="10641" y="11663"/>
                  <a:pt x="10658" y="11662"/>
                </a:cubicBezTo>
                <a:cubicBezTo>
                  <a:pt x="10674" y="11660"/>
                  <a:pt x="10679" y="11649"/>
                  <a:pt x="10696" y="11649"/>
                </a:cubicBezTo>
                <a:cubicBezTo>
                  <a:pt x="10713" y="11649"/>
                  <a:pt x="10724" y="11652"/>
                  <a:pt x="10730" y="11643"/>
                </a:cubicBezTo>
                <a:cubicBezTo>
                  <a:pt x="10735" y="11634"/>
                  <a:pt x="10748" y="11630"/>
                  <a:pt x="10767" y="11632"/>
                </a:cubicBezTo>
                <a:cubicBezTo>
                  <a:pt x="10786" y="11634"/>
                  <a:pt x="10819" y="11647"/>
                  <a:pt x="10817" y="11629"/>
                </a:cubicBezTo>
                <a:cubicBezTo>
                  <a:pt x="10815" y="11611"/>
                  <a:pt x="10812" y="11603"/>
                  <a:pt x="10821" y="11599"/>
                </a:cubicBezTo>
                <a:cubicBezTo>
                  <a:pt x="10831" y="11594"/>
                  <a:pt x="10833" y="11588"/>
                  <a:pt x="10825" y="11578"/>
                </a:cubicBezTo>
                <a:cubicBezTo>
                  <a:pt x="10818" y="11568"/>
                  <a:pt x="10813" y="11551"/>
                  <a:pt x="10793" y="11550"/>
                </a:cubicBezTo>
                <a:cubicBezTo>
                  <a:pt x="10774" y="11548"/>
                  <a:pt x="10745" y="11558"/>
                  <a:pt x="10729" y="11549"/>
                </a:cubicBezTo>
                <a:cubicBezTo>
                  <a:pt x="10713" y="11539"/>
                  <a:pt x="10704" y="11528"/>
                  <a:pt x="10683" y="11536"/>
                </a:cubicBezTo>
                <a:cubicBezTo>
                  <a:pt x="10662" y="11543"/>
                  <a:pt x="10640" y="11569"/>
                  <a:pt x="10622" y="11576"/>
                </a:cubicBezTo>
                <a:cubicBezTo>
                  <a:pt x="10603" y="11583"/>
                  <a:pt x="10582" y="11607"/>
                  <a:pt x="10526" y="11611"/>
                </a:cubicBezTo>
                <a:cubicBezTo>
                  <a:pt x="10471" y="11615"/>
                  <a:pt x="10452" y="11617"/>
                  <a:pt x="10405" y="11643"/>
                </a:cubicBezTo>
                <a:cubicBezTo>
                  <a:pt x="10357" y="11670"/>
                  <a:pt x="10318" y="11678"/>
                  <a:pt x="10284" y="11680"/>
                </a:cubicBezTo>
                <a:cubicBezTo>
                  <a:pt x="10251" y="11682"/>
                  <a:pt x="10211" y="11680"/>
                  <a:pt x="10193" y="11667"/>
                </a:cubicBezTo>
                <a:cubicBezTo>
                  <a:pt x="10175" y="11655"/>
                  <a:pt x="10170" y="11647"/>
                  <a:pt x="10154" y="11638"/>
                </a:cubicBezTo>
                <a:cubicBezTo>
                  <a:pt x="10138" y="11629"/>
                  <a:pt x="10128" y="11620"/>
                  <a:pt x="10119" y="11620"/>
                </a:cubicBezTo>
                <a:cubicBezTo>
                  <a:pt x="10116" y="11620"/>
                  <a:pt x="10115" y="11621"/>
                  <a:pt x="10115" y="11623"/>
                </a:cubicBezTo>
                <a:cubicBezTo>
                  <a:pt x="10114" y="11626"/>
                  <a:pt x="10114" y="11629"/>
                  <a:pt x="10113" y="11632"/>
                </a:cubicBezTo>
                <a:cubicBezTo>
                  <a:pt x="10112" y="11638"/>
                  <a:pt x="10110" y="11644"/>
                  <a:pt x="10100" y="11645"/>
                </a:cubicBezTo>
                <a:cubicBezTo>
                  <a:pt x="10079" y="11646"/>
                  <a:pt x="10043" y="11652"/>
                  <a:pt x="10037" y="11632"/>
                </a:cubicBezTo>
                <a:cubicBezTo>
                  <a:pt x="10032" y="11611"/>
                  <a:pt x="10038" y="11602"/>
                  <a:pt x="10013" y="11589"/>
                </a:cubicBezTo>
                <a:cubicBezTo>
                  <a:pt x="9988" y="11577"/>
                  <a:pt x="9974" y="11551"/>
                  <a:pt x="9938" y="11540"/>
                </a:cubicBezTo>
                <a:cubicBezTo>
                  <a:pt x="9936" y="11540"/>
                  <a:pt x="9935" y="11539"/>
                  <a:pt x="9933" y="11539"/>
                </a:cubicBezTo>
                <a:cubicBezTo>
                  <a:pt x="9932" y="11539"/>
                  <a:pt x="9930" y="11540"/>
                  <a:pt x="9929" y="11541"/>
                </a:cubicBezTo>
                <a:cubicBezTo>
                  <a:pt x="9918" y="11537"/>
                  <a:pt x="9908" y="11534"/>
                  <a:pt x="9903" y="11531"/>
                </a:cubicBezTo>
                <a:cubicBezTo>
                  <a:pt x="9895" y="11527"/>
                  <a:pt x="9891" y="11522"/>
                  <a:pt x="9886" y="11514"/>
                </a:cubicBezTo>
                <a:cubicBezTo>
                  <a:pt x="9877" y="11498"/>
                  <a:pt x="9845" y="11476"/>
                  <a:pt x="9824" y="11469"/>
                </a:cubicBezTo>
                <a:cubicBezTo>
                  <a:pt x="9804" y="11462"/>
                  <a:pt x="9797" y="11452"/>
                  <a:pt x="9786" y="11436"/>
                </a:cubicBezTo>
                <a:cubicBezTo>
                  <a:pt x="9775" y="11419"/>
                  <a:pt x="9761" y="11417"/>
                  <a:pt x="9750" y="11394"/>
                </a:cubicBezTo>
                <a:cubicBezTo>
                  <a:pt x="9744" y="11383"/>
                  <a:pt x="9738" y="11378"/>
                  <a:pt x="9732" y="11373"/>
                </a:cubicBezTo>
                <a:cubicBezTo>
                  <a:pt x="9726" y="11368"/>
                  <a:pt x="9720" y="11364"/>
                  <a:pt x="9713" y="11353"/>
                </a:cubicBezTo>
                <a:cubicBezTo>
                  <a:pt x="9699" y="11333"/>
                  <a:pt x="9716" y="11322"/>
                  <a:pt x="9691" y="11311"/>
                </a:cubicBezTo>
                <a:cubicBezTo>
                  <a:pt x="9685" y="11309"/>
                  <a:pt x="9681" y="11307"/>
                  <a:pt x="9678" y="11305"/>
                </a:cubicBezTo>
                <a:cubicBezTo>
                  <a:pt x="9670" y="11316"/>
                  <a:pt x="9677" y="11329"/>
                  <a:pt x="9675" y="11338"/>
                </a:cubicBezTo>
                <a:cubicBezTo>
                  <a:pt x="9672" y="11348"/>
                  <a:pt x="9662" y="11346"/>
                  <a:pt x="9640" y="11351"/>
                </a:cubicBezTo>
                <a:cubicBezTo>
                  <a:pt x="9627" y="11353"/>
                  <a:pt x="9617" y="11354"/>
                  <a:pt x="9606" y="11353"/>
                </a:cubicBezTo>
                <a:cubicBezTo>
                  <a:pt x="9614" y="11353"/>
                  <a:pt x="9623" y="11352"/>
                  <a:pt x="9634" y="11350"/>
                </a:cubicBezTo>
                <a:cubicBezTo>
                  <a:pt x="9655" y="11345"/>
                  <a:pt x="9665" y="11348"/>
                  <a:pt x="9668" y="11337"/>
                </a:cubicBezTo>
                <a:cubicBezTo>
                  <a:pt x="9671" y="11329"/>
                  <a:pt x="9664" y="11315"/>
                  <a:pt x="9671" y="11304"/>
                </a:cubicBezTo>
                <a:cubicBezTo>
                  <a:pt x="9663" y="11300"/>
                  <a:pt x="9658" y="11296"/>
                  <a:pt x="9654" y="11291"/>
                </a:cubicBezTo>
                <a:cubicBezTo>
                  <a:pt x="9650" y="11286"/>
                  <a:pt x="9648" y="11281"/>
                  <a:pt x="9647" y="11274"/>
                </a:cubicBezTo>
                <a:cubicBezTo>
                  <a:pt x="9644" y="11257"/>
                  <a:pt x="9640" y="11250"/>
                  <a:pt x="9658" y="11237"/>
                </a:cubicBezTo>
                <a:cubicBezTo>
                  <a:pt x="9676" y="11224"/>
                  <a:pt x="9689" y="11230"/>
                  <a:pt x="9689" y="11208"/>
                </a:cubicBezTo>
                <a:cubicBezTo>
                  <a:pt x="9690" y="11186"/>
                  <a:pt x="9694" y="11166"/>
                  <a:pt x="9684" y="11157"/>
                </a:cubicBezTo>
                <a:cubicBezTo>
                  <a:pt x="9673" y="11149"/>
                  <a:pt x="9672" y="11137"/>
                  <a:pt x="9684" y="11124"/>
                </a:cubicBezTo>
                <a:cubicBezTo>
                  <a:pt x="9693" y="11114"/>
                  <a:pt x="9688" y="11106"/>
                  <a:pt x="9695" y="11097"/>
                </a:cubicBezTo>
                <a:cubicBezTo>
                  <a:pt x="9697" y="11094"/>
                  <a:pt x="9701" y="11092"/>
                  <a:pt x="9706" y="11089"/>
                </a:cubicBezTo>
                <a:cubicBezTo>
                  <a:pt x="9729" y="11078"/>
                  <a:pt x="9737" y="11068"/>
                  <a:pt x="9737" y="11058"/>
                </a:cubicBezTo>
                <a:cubicBezTo>
                  <a:pt x="9737" y="11049"/>
                  <a:pt x="9718" y="11044"/>
                  <a:pt x="9721" y="11025"/>
                </a:cubicBezTo>
                <a:cubicBezTo>
                  <a:pt x="9724" y="11007"/>
                  <a:pt x="9739" y="10995"/>
                  <a:pt x="9740" y="10969"/>
                </a:cubicBezTo>
                <a:cubicBezTo>
                  <a:pt x="9740" y="10957"/>
                  <a:pt x="9735" y="10935"/>
                  <a:pt x="9734" y="10913"/>
                </a:cubicBezTo>
                <a:cubicBezTo>
                  <a:pt x="9732" y="10891"/>
                  <a:pt x="9734" y="10870"/>
                  <a:pt x="9749" y="10857"/>
                </a:cubicBezTo>
                <a:cubicBezTo>
                  <a:pt x="9779" y="10831"/>
                  <a:pt x="9785" y="10813"/>
                  <a:pt x="9805" y="10790"/>
                </a:cubicBezTo>
                <a:cubicBezTo>
                  <a:pt x="9824" y="10767"/>
                  <a:pt x="9839" y="10757"/>
                  <a:pt x="9825" y="10737"/>
                </a:cubicBezTo>
                <a:cubicBezTo>
                  <a:pt x="9811" y="10716"/>
                  <a:pt x="9791" y="10701"/>
                  <a:pt x="9796" y="10683"/>
                </a:cubicBezTo>
                <a:cubicBezTo>
                  <a:pt x="9798" y="10674"/>
                  <a:pt x="9802" y="10664"/>
                  <a:pt x="9804" y="10654"/>
                </a:cubicBezTo>
                <a:cubicBezTo>
                  <a:pt x="9804" y="10654"/>
                  <a:pt x="9804" y="10654"/>
                  <a:pt x="9805" y="10654"/>
                </a:cubicBezTo>
                <a:cubicBezTo>
                  <a:pt x="9807" y="10643"/>
                  <a:pt x="9807" y="10634"/>
                  <a:pt x="9801" y="10630"/>
                </a:cubicBezTo>
                <a:cubicBezTo>
                  <a:pt x="9789" y="10622"/>
                  <a:pt x="9785" y="10613"/>
                  <a:pt x="9766" y="10611"/>
                </a:cubicBezTo>
                <a:cubicBezTo>
                  <a:pt x="9747" y="10610"/>
                  <a:pt x="9718" y="10579"/>
                  <a:pt x="9698" y="10579"/>
                </a:cubicBezTo>
                <a:cubicBezTo>
                  <a:pt x="9677" y="10579"/>
                  <a:pt x="9671" y="10560"/>
                  <a:pt x="9643" y="10552"/>
                </a:cubicBezTo>
                <a:cubicBezTo>
                  <a:pt x="9614" y="10544"/>
                  <a:pt x="9606" y="10506"/>
                  <a:pt x="9577" y="10506"/>
                </a:cubicBezTo>
                <a:cubicBezTo>
                  <a:pt x="9549" y="10506"/>
                  <a:pt x="9545" y="10503"/>
                  <a:pt x="9516" y="10494"/>
                </a:cubicBezTo>
                <a:cubicBezTo>
                  <a:pt x="9487" y="10484"/>
                  <a:pt x="9461" y="10481"/>
                  <a:pt x="9436" y="10481"/>
                </a:cubicBezTo>
                <a:cubicBezTo>
                  <a:pt x="9412" y="10481"/>
                  <a:pt x="9391" y="10477"/>
                  <a:pt x="9379" y="10487"/>
                </a:cubicBezTo>
                <a:cubicBezTo>
                  <a:pt x="9367" y="10496"/>
                  <a:pt x="9344" y="10499"/>
                  <a:pt x="9297" y="10494"/>
                </a:cubicBezTo>
                <a:cubicBezTo>
                  <a:pt x="9250" y="10488"/>
                  <a:pt x="9174" y="10480"/>
                  <a:pt x="9148" y="10484"/>
                </a:cubicBezTo>
                <a:cubicBezTo>
                  <a:pt x="9128" y="10487"/>
                  <a:pt x="9124" y="10502"/>
                  <a:pt x="9101" y="10511"/>
                </a:cubicBezTo>
                <a:cubicBezTo>
                  <a:pt x="9093" y="10514"/>
                  <a:pt x="9083" y="10516"/>
                  <a:pt x="9070" y="10517"/>
                </a:cubicBezTo>
                <a:cubicBezTo>
                  <a:pt x="9017" y="10519"/>
                  <a:pt x="8989" y="10508"/>
                  <a:pt x="8952" y="10508"/>
                </a:cubicBezTo>
                <a:cubicBezTo>
                  <a:pt x="8915" y="10508"/>
                  <a:pt x="8915" y="10487"/>
                  <a:pt x="8876" y="10488"/>
                </a:cubicBezTo>
                <a:cubicBezTo>
                  <a:pt x="8837" y="10489"/>
                  <a:pt x="8825" y="10500"/>
                  <a:pt x="8794" y="10489"/>
                </a:cubicBezTo>
                <a:cubicBezTo>
                  <a:pt x="8764" y="10479"/>
                  <a:pt x="8743" y="10473"/>
                  <a:pt x="8725" y="10476"/>
                </a:cubicBezTo>
                <a:cubicBezTo>
                  <a:pt x="8707" y="10479"/>
                  <a:pt x="8705" y="10483"/>
                  <a:pt x="8685" y="10492"/>
                </a:cubicBezTo>
                <a:cubicBezTo>
                  <a:pt x="8667" y="10501"/>
                  <a:pt x="8653" y="10505"/>
                  <a:pt x="8635" y="10503"/>
                </a:cubicBezTo>
                <a:cubicBezTo>
                  <a:pt x="8635" y="10502"/>
                  <a:pt x="8635" y="10502"/>
                  <a:pt x="8635" y="10502"/>
                </a:cubicBezTo>
                <a:cubicBezTo>
                  <a:pt x="8635" y="10502"/>
                  <a:pt x="8634" y="10502"/>
                  <a:pt x="8633" y="10502"/>
                </a:cubicBezTo>
                <a:cubicBezTo>
                  <a:pt x="8613" y="10499"/>
                  <a:pt x="8604" y="10474"/>
                  <a:pt x="8581" y="10474"/>
                </a:cubicBezTo>
                <a:cubicBezTo>
                  <a:pt x="8559" y="10474"/>
                  <a:pt x="8568" y="10500"/>
                  <a:pt x="8540" y="10497"/>
                </a:cubicBezTo>
                <a:cubicBezTo>
                  <a:pt x="8516" y="10495"/>
                  <a:pt x="8518" y="10479"/>
                  <a:pt x="8501" y="10473"/>
                </a:cubicBezTo>
                <a:cubicBezTo>
                  <a:pt x="8501" y="10472"/>
                  <a:pt x="8502" y="10472"/>
                  <a:pt x="8503" y="10472"/>
                </a:cubicBezTo>
                <a:cubicBezTo>
                  <a:pt x="8501" y="10471"/>
                  <a:pt x="8499" y="10471"/>
                  <a:pt x="8496" y="10470"/>
                </a:cubicBezTo>
                <a:cubicBezTo>
                  <a:pt x="8468" y="10468"/>
                  <a:pt x="8480" y="10451"/>
                  <a:pt x="8511" y="10441"/>
                </a:cubicBezTo>
                <a:cubicBezTo>
                  <a:pt x="8542" y="10431"/>
                  <a:pt x="8582" y="10416"/>
                  <a:pt x="8600" y="10397"/>
                </a:cubicBezTo>
                <a:cubicBezTo>
                  <a:pt x="8618" y="10378"/>
                  <a:pt x="8642" y="10374"/>
                  <a:pt x="8647" y="10353"/>
                </a:cubicBezTo>
                <a:cubicBezTo>
                  <a:pt x="8652" y="10332"/>
                  <a:pt x="8648" y="10321"/>
                  <a:pt x="8659" y="10313"/>
                </a:cubicBezTo>
                <a:cubicBezTo>
                  <a:pt x="8670" y="10305"/>
                  <a:pt x="8689" y="10293"/>
                  <a:pt x="8673" y="10289"/>
                </a:cubicBezTo>
                <a:cubicBezTo>
                  <a:pt x="8658" y="10285"/>
                  <a:pt x="8647" y="10270"/>
                  <a:pt x="8649" y="10250"/>
                </a:cubicBezTo>
                <a:cubicBezTo>
                  <a:pt x="8651" y="10229"/>
                  <a:pt x="8669" y="10232"/>
                  <a:pt x="8679" y="10218"/>
                </a:cubicBezTo>
                <a:cubicBezTo>
                  <a:pt x="8689" y="10203"/>
                  <a:pt x="8677" y="10201"/>
                  <a:pt x="8677" y="10184"/>
                </a:cubicBezTo>
                <a:cubicBezTo>
                  <a:pt x="8677" y="10166"/>
                  <a:pt x="8671" y="10162"/>
                  <a:pt x="8689" y="10152"/>
                </a:cubicBezTo>
                <a:cubicBezTo>
                  <a:pt x="8706" y="10141"/>
                  <a:pt x="8689" y="10117"/>
                  <a:pt x="8725" y="10116"/>
                </a:cubicBezTo>
                <a:cubicBezTo>
                  <a:pt x="8742" y="10116"/>
                  <a:pt x="8757" y="10114"/>
                  <a:pt x="8767" y="10109"/>
                </a:cubicBezTo>
                <a:cubicBezTo>
                  <a:pt x="8765" y="10107"/>
                  <a:pt x="8764" y="10105"/>
                  <a:pt x="8762" y="10104"/>
                </a:cubicBezTo>
                <a:cubicBezTo>
                  <a:pt x="8766" y="10101"/>
                  <a:pt x="8769" y="10099"/>
                  <a:pt x="8771" y="10095"/>
                </a:cubicBezTo>
                <a:cubicBezTo>
                  <a:pt x="8774" y="10091"/>
                  <a:pt x="8775" y="10085"/>
                  <a:pt x="8776" y="10078"/>
                </a:cubicBezTo>
                <a:cubicBezTo>
                  <a:pt x="8776" y="10063"/>
                  <a:pt x="8781" y="10052"/>
                  <a:pt x="8786" y="10043"/>
                </a:cubicBezTo>
                <a:cubicBezTo>
                  <a:pt x="8791" y="10034"/>
                  <a:pt x="8798" y="10026"/>
                  <a:pt x="8802" y="10018"/>
                </a:cubicBezTo>
                <a:cubicBezTo>
                  <a:pt x="8811" y="10003"/>
                  <a:pt x="8818" y="10003"/>
                  <a:pt x="8820" y="9983"/>
                </a:cubicBezTo>
                <a:cubicBezTo>
                  <a:pt x="8822" y="9962"/>
                  <a:pt x="8848" y="9971"/>
                  <a:pt x="8848" y="9948"/>
                </a:cubicBezTo>
                <a:cubicBezTo>
                  <a:pt x="8848" y="9926"/>
                  <a:pt x="8826" y="9937"/>
                  <a:pt x="8825" y="9919"/>
                </a:cubicBezTo>
                <a:cubicBezTo>
                  <a:pt x="8824" y="9900"/>
                  <a:pt x="8839" y="9908"/>
                  <a:pt x="8843" y="9896"/>
                </a:cubicBezTo>
                <a:cubicBezTo>
                  <a:pt x="8847" y="9884"/>
                  <a:pt x="8846" y="9876"/>
                  <a:pt x="8831" y="9872"/>
                </a:cubicBezTo>
                <a:cubicBezTo>
                  <a:pt x="8816" y="9867"/>
                  <a:pt x="8825" y="9851"/>
                  <a:pt x="8848" y="9842"/>
                </a:cubicBezTo>
                <a:cubicBezTo>
                  <a:pt x="8872" y="9833"/>
                  <a:pt x="8870" y="9832"/>
                  <a:pt x="8870" y="9814"/>
                </a:cubicBezTo>
                <a:cubicBezTo>
                  <a:pt x="8870" y="9796"/>
                  <a:pt x="8856" y="9786"/>
                  <a:pt x="8874" y="9771"/>
                </a:cubicBezTo>
                <a:cubicBezTo>
                  <a:pt x="8893" y="9756"/>
                  <a:pt x="8926" y="9747"/>
                  <a:pt x="8935" y="9731"/>
                </a:cubicBezTo>
                <a:cubicBezTo>
                  <a:pt x="8944" y="9714"/>
                  <a:pt x="8950" y="9706"/>
                  <a:pt x="8971" y="9695"/>
                </a:cubicBezTo>
                <a:cubicBezTo>
                  <a:pt x="8981" y="9689"/>
                  <a:pt x="8993" y="9684"/>
                  <a:pt x="9003" y="9679"/>
                </a:cubicBezTo>
                <a:cubicBezTo>
                  <a:pt x="9013" y="9673"/>
                  <a:pt x="9022" y="9668"/>
                  <a:pt x="9027" y="9663"/>
                </a:cubicBezTo>
                <a:cubicBezTo>
                  <a:pt x="9033" y="9657"/>
                  <a:pt x="9033" y="9649"/>
                  <a:pt x="9032" y="9640"/>
                </a:cubicBezTo>
                <a:cubicBezTo>
                  <a:pt x="9030" y="9631"/>
                  <a:pt x="9028" y="9621"/>
                  <a:pt x="9028" y="9612"/>
                </a:cubicBezTo>
                <a:cubicBezTo>
                  <a:pt x="9028" y="9595"/>
                  <a:pt x="9032" y="9595"/>
                  <a:pt x="9019" y="9588"/>
                </a:cubicBezTo>
                <a:cubicBezTo>
                  <a:pt x="9012" y="9584"/>
                  <a:pt x="9009" y="9581"/>
                  <a:pt x="9007" y="9578"/>
                </a:cubicBezTo>
                <a:cubicBezTo>
                  <a:pt x="9005" y="9574"/>
                  <a:pt x="9004" y="9569"/>
                  <a:pt x="9000" y="9563"/>
                </a:cubicBezTo>
                <a:cubicBezTo>
                  <a:pt x="8992" y="9550"/>
                  <a:pt x="8977" y="9544"/>
                  <a:pt x="8966" y="9548"/>
                </a:cubicBezTo>
                <a:cubicBezTo>
                  <a:pt x="8954" y="9552"/>
                  <a:pt x="8943" y="9566"/>
                  <a:pt x="8915" y="9566"/>
                </a:cubicBezTo>
                <a:cubicBezTo>
                  <a:pt x="8886" y="9566"/>
                  <a:pt x="8875" y="9569"/>
                  <a:pt x="8856" y="9560"/>
                </a:cubicBezTo>
                <a:cubicBezTo>
                  <a:pt x="8837" y="9552"/>
                  <a:pt x="8828" y="9548"/>
                  <a:pt x="8806" y="9548"/>
                </a:cubicBezTo>
                <a:cubicBezTo>
                  <a:pt x="8784" y="9549"/>
                  <a:pt x="8780" y="9551"/>
                  <a:pt x="8766" y="9545"/>
                </a:cubicBezTo>
                <a:cubicBezTo>
                  <a:pt x="8751" y="9538"/>
                  <a:pt x="8745" y="9530"/>
                  <a:pt x="8712" y="9530"/>
                </a:cubicBezTo>
                <a:cubicBezTo>
                  <a:pt x="8679" y="9530"/>
                  <a:pt x="8634" y="9528"/>
                  <a:pt x="8617" y="9540"/>
                </a:cubicBezTo>
                <a:cubicBezTo>
                  <a:pt x="8600" y="9552"/>
                  <a:pt x="8591" y="9545"/>
                  <a:pt x="8578" y="9555"/>
                </a:cubicBezTo>
                <a:cubicBezTo>
                  <a:pt x="8565" y="9564"/>
                  <a:pt x="8549" y="9567"/>
                  <a:pt x="8522" y="9568"/>
                </a:cubicBezTo>
                <a:cubicBezTo>
                  <a:pt x="8495" y="9569"/>
                  <a:pt x="8453" y="9565"/>
                  <a:pt x="8412" y="9565"/>
                </a:cubicBezTo>
                <a:cubicBezTo>
                  <a:pt x="8371" y="9565"/>
                  <a:pt x="8365" y="9565"/>
                  <a:pt x="8355" y="9570"/>
                </a:cubicBezTo>
                <a:cubicBezTo>
                  <a:pt x="8344" y="9575"/>
                  <a:pt x="8332" y="9586"/>
                  <a:pt x="8306" y="9588"/>
                </a:cubicBezTo>
                <a:cubicBezTo>
                  <a:pt x="8279" y="9590"/>
                  <a:pt x="8258" y="9594"/>
                  <a:pt x="8243" y="9597"/>
                </a:cubicBezTo>
                <a:cubicBezTo>
                  <a:pt x="8229" y="9599"/>
                  <a:pt x="8212" y="9611"/>
                  <a:pt x="8209" y="9622"/>
                </a:cubicBezTo>
                <a:cubicBezTo>
                  <a:pt x="8206" y="9634"/>
                  <a:pt x="8213" y="9647"/>
                  <a:pt x="8198" y="9655"/>
                </a:cubicBezTo>
                <a:cubicBezTo>
                  <a:pt x="8191" y="9659"/>
                  <a:pt x="8186" y="9663"/>
                  <a:pt x="8183" y="9667"/>
                </a:cubicBezTo>
                <a:cubicBezTo>
                  <a:pt x="8180" y="9671"/>
                  <a:pt x="8178" y="9675"/>
                  <a:pt x="8178" y="9679"/>
                </a:cubicBezTo>
                <a:cubicBezTo>
                  <a:pt x="8178" y="9687"/>
                  <a:pt x="8186" y="9709"/>
                  <a:pt x="8177" y="9722"/>
                </a:cubicBezTo>
                <a:cubicBezTo>
                  <a:pt x="8168" y="9736"/>
                  <a:pt x="8156" y="9738"/>
                  <a:pt x="8162" y="9749"/>
                </a:cubicBezTo>
                <a:cubicBezTo>
                  <a:pt x="8168" y="9759"/>
                  <a:pt x="8184" y="9767"/>
                  <a:pt x="8174" y="9777"/>
                </a:cubicBezTo>
                <a:cubicBezTo>
                  <a:pt x="8164" y="9787"/>
                  <a:pt x="8159" y="9802"/>
                  <a:pt x="8135" y="9811"/>
                </a:cubicBezTo>
                <a:cubicBezTo>
                  <a:pt x="8112" y="9819"/>
                  <a:pt x="8107" y="9827"/>
                  <a:pt x="8107" y="9835"/>
                </a:cubicBezTo>
                <a:cubicBezTo>
                  <a:pt x="8107" y="9843"/>
                  <a:pt x="8107" y="9876"/>
                  <a:pt x="8093" y="9883"/>
                </a:cubicBezTo>
                <a:cubicBezTo>
                  <a:pt x="8079" y="9891"/>
                  <a:pt x="8022" y="9923"/>
                  <a:pt x="7984" y="9934"/>
                </a:cubicBezTo>
                <a:cubicBezTo>
                  <a:pt x="7946" y="9945"/>
                  <a:pt x="7936" y="9944"/>
                  <a:pt x="7929" y="9954"/>
                </a:cubicBezTo>
                <a:cubicBezTo>
                  <a:pt x="7921" y="9964"/>
                  <a:pt x="7924" y="9965"/>
                  <a:pt x="7935" y="9968"/>
                </a:cubicBezTo>
                <a:cubicBezTo>
                  <a:pt x="7946" y="9970"/>
                  <a:pt x="7964" y="9967"/>
                  <a:pt x="7962" y="9982"/>
                </a:cubicBezTo>
                <a:cubicBezTo>
                  <a:pt x="7959" y="9997"/>
                  <a:pt x="7965" y="10008"/>
                  <a:pt x="7946" y="10008"/>
                </a:cubicBezTo>
                <a:cubicBezTo>
                  <a:pt x="7932" y="10008"/>
                  <a:pt x="7934" y="10016"/>
                  <a:pt x="7924" y="10020"/>
                </a:cubicBezTo>
                <a:cubicBezTo>
                  <a:pt x="7921" y="10022"/>
                  <a:pt x="7917" y="10022"/>
                  <a:pt x="7910" y="10022"/>
                </a:cubicBezTo>
                <a:cubicBezTo>
                  <a:pt x="7885" y="10022"/>
                  <a:pt x="7837" y="10031"/>
                  <a:pt x="7823" y="10022"/>
                </a:cubicBezTo>
                <a:cubicBezTo>
                  <a:pt x="7810" y="10014"/>
                  <a:pt x="7812" y="10002"/>
                  <a:pt x="7835" y="10001"/>
                </a:cubicBezTo>
                <a:cubicBezTo>
                  <a:pt x="7857" y="10000"/>
                  <a:pt x="7848" y="9995"/>
                  <a:pt x="7870" y="9990"/>
                </a:cubicBezTo>
                <a:cubicBezTo>
                  <a:pt x="7891" y="9985"/>
                  <a:pt x="7893" y="9979"/>
                  <a:pt x="7893" y="9973"/>
                </a:cubicBezTo>
                <a:cubicBezTo>
                  <a:pt x="7893" y="9967"/>
                  <a:pt x="7883" y="9966"/>
                  <a:pt x="7870" y="9972"/>
                </a:cubicBezTo>
                <a:cubicBezTo>
                  <a:pt x="7856" y="9977"/>
                  <a:pt x="7840" y="9985"/>
                  <a:pt x="7824" y="9985"/>
                </a:cubicBezTo>
                <a:cubicBezTo>
                  <a:pt x="7809" y="9985"/>
                  <a:pt x="7803" y="9985"/>
                  <a:pt x="7792" y="9978"/>
                </a:cubicBezTo>
                <a:cubicBezTo>
                  <a:pt x="7781" y="9972"/>
                  <a:pt x="7791" y="9971"/>
                  <a:pt x="7747" y="9969"/>
                </a:cubicBezTo>
                <a:cubicBezTo>
                  <a:pt x="7703" y="9967"/>
                  <a:pt x="7681" y="9968"/>
                  <a:pt x="7666" y="9977"/>
                </a:cubicBezTo>
                <a:cubicBezTo>
                  <a:pt x="7655" y="9984"/>
                  <a:pt x="7646" y="9996"/>
                  <a:pt x="7627" y="10002"/>
                </a:cubicBezTo>
                <a:cubicBezTo>
                  <a:pt x="7620" y="10004"/>
                  <a:pt x="7612" y="10005"/>
                  <a:pt x="7603" y="10005"/>
                </a:cubicBezTo>
                <a:cubicBezTo>
                  <a:pt x="7565" y="10005"/>
                  <a:pt x="7546" y="10008"/>
                  <a:pt x="7509" y="10005"/>
                </a:cubicBezTo>
                <a:cubicBezTo>
                  <a:pt x="7472" y="10002"/>
                  <a:pt x="7423" y="9996"/>
                  <a:pt x="7412" y="10002"/>
                </a:cubicBezTo>
                <a:cubicBezTo>
                  <a:pt x="7400" y="10008"/>
                  <a:pt x="7404" y="10024"/>
                  <a:pt x="7371" y="10024"/>
                </a:cubicBezTo>
                <a:cubicBezTo>
                  <a:pt x="7346" y="10024"/>
                  <a:pt x="7344" y="10033"/>
                  <a:pt x="7328" y="10037"/>
                </a:cubicBezTo>
                <a:cubicBezTo>
                  <a:pt x="7322" y="10039"/>
                  <a:pt x="7315" y="10040"/>
                  <a:pt x="7305" y="10040"/>
                </a:cubicBezTo>
                <a:cubicBezTo>
                  <a:pt x="7267" y="10040"/>
                  <a:pt x="7199" y="10044"/>
                  <a:pt x="7188" y="10029"/>
                </a:cubicBezTo>
                <a:cubicBezTo>
                  <a:pt x="7177" y="10014"/>
                  <a:pt x="7171" y="9982"/>
                  <a:pt x="7138" y="9976"/>
                </a:cubicBezTo>
                <a:cubicBezTo>
                  <a:pt x="7105" y="9969"/>
                  <a:pt x="7103" y="9940"/>
                  <a:pt x="7052" y="9938"/>
                </a:cubicBezTo>
                <a:cubicBezTo>
                  <a:pt x="7001" y="9936"/>
                  <a:pt x="6992" y="9928"/>
                  <a:pt x="6969" y="9925"/>
                </a:cubicBezTo>
                <a:cubicBezTo>
                  <a:pt x="6947" y="9923"/>
                  <a:pt x="6930" y="9925"/>
                  <a:pt x="6920" y="9932"/>
                </a:cubicBezTo>
                <a:cubicBezTo>
                  <a:pt x="6911" y="9938"/>
                  <a:pt x="6913" y="9955"/>
                  <a:pt x="6892" y="9961"/>
                </a:cubicBezTo>
                <a:cubicBezTo>
                  <a:pt x="6870" y="9966"/>
                  <a:pt x="6871" y="9944"/>
                  <a:pt x="6879" y="9935"/>
                </a:cubicBezTo>
                <a:cubicBezTo>
                  <a:pt x="6886" y="9925"/>
                  <a:pt x="6914" y="9927"/>
                  <a:pt x="6902" y="9909"/>
                </a:cubicBezTo>
                <a:cubicBezTo>
                  <a:pt x="6890" y="9890"/>
                  <a:pt x="6885" y="9890"/>
                  <a:pt x="6870" y="9878"/>
                </a:cubicBezTo>
                <a:cubicBezTo>
                  <a:pt x="6856" y="9866"/>
                  <a:pt x="6865" y="9839"/>
                  <a:pt x="6842" y="9833"/>
                </a:cubicBezTo>
                <a:cubicBezTo>
                  <a:pt x="6818" y="9827"/>
                  <a:pt x="6810" y="9817"/>
                  <a:pt x="6810" y="9794"/>
                </a:cubicBezTo>
                <a:cubicBezTo>
                  <a:pt x="6810" y="9771"/>
                  <a:pt x="6827" y="9749"/>
                  <a:pt x="6800" y="9730"/>
                </a:cubicBezTo>
                <a:cubicBezTo>
                  <a:pt x="6772" y="9712"/>
                  <a:pt x="6757" y="9689"/>
                  <a:pt x="6738" y="9667"/>
                </a:cubicBezTo>
                <a:cubicBezTo>
                  <a:pt x="6720" y="9644"/>
                  <a:pt x="6675" y="9616"/>
                  <a:pt x="6668" y="9597"/>
                </a:cubicBezTo>
                <a:cubicBezTo>
                  <a:pt x="6661" y="9579"/>
                  <a:pt x="6650" y="9560"/>
                  <a:pt x="6634" y="9541"/>
                </a:cubicBezTo>
                <a:cubicBezTo>
                  <a:pt x="6619" y="9522"/>
                  <a:pt x="6612" y="9479"/>
                  <a:pt x="6623" y="9471"/>
                </a:cubicBezTo>
                <a:cubicBezTo>
                  <a:pt x="6634" y="9463"/>
                  <a:pt x="6640" y="9447"/>
                  <a:pt x="6632" y="9433"/>
                </a:cubicBezTo>
                <a:cubicBezTo>
                  <a:pt x="6624" y="9420"/>
                  <a:pt x="6587" y="9434"/>
                  <a:pt x="6586" y="9407"/>
                </a:cubicBezTo>
                <a:cubicBezTo>
                  <a:pt x="6585" y="9380"/>
                  <a:pt x="6590" y="9380"/>
                  <a:pt x="6580" y="9367"/>
                </a:cubicBezTo>
                <a:cubicBezTo>
                  <a:pt x="6570" y="9354"/>
                  <a:pt x="6556" y="9336"/>
                  <a:pt x="6556" y="9313"/>
                </a:cubicBezTo>
                <a:cubicBezTo>
                  <a:pt x="6556" y="9301"/>
                  <a:pt x="6553" y="9287"/>
                  <a:pt x="6554" y="9274"/>
                </a:cubicBezTo>
                <a:cubicBezTo>
                  <a:pt x="6554" y="9261"/>
                  <a:pt x="6557" y="9249"/>
                  <a:pt x="6567" y="9241"/>
                </a:cubicBezTo>
                <a:cubicBezTo>
                  <a:pt x="6586" y="9225"/>
                  <a:pt x="6601" y="9217"/>
                  <a:pt x="6602" y="9194"/>
                </a:cubicBezTo>
                <a:cubicBezTo>
                  <a:pt x="6603" y="9172"/>
                  <a:pt x="6607" y="9129"/>
                  <a:pt x="6611" y="9098"/>
                </a:cubicBezTo>
                <a:cubicBezTo>
                  <a:pt x="6615" y="9067"/>
                  <a:pt x="6626" y="9065"/>
                  <a:pt x="6636" y="9027"/>
                </a:cubicBezTo>
                <a:cubicBezTo>
                  <a:pt x="6647" y="8989"/>
                  <a:pt x="6650" y="8979"/>
                  <a:pt x="6663" y="8946"/>
                </a:cubicBezTo>
                <a:cubicBezTo>
                  <a:pt x="6676" y="8912"/>
                  <a:pt x="6700" y="8857"/>
                  <a:pt x="6732" y="8835"/>
                </a:cubicBezTo>
                <a:cubicBezTo>
                  <a:pt x="6765" y="8812"/>
                  <a:pt x="6778" y="8796"/>
                  <a:pt x="6793" y="8783"/>
                </a:cubicBezTo>
                <a:cubicBezTo>
                  <a:pt x="6807" y="8769"/>
                  <a:pt x="6837" y="8740"/>
                  <a:pt x="6825" y="8728"/>
                </a:cubicBezTo>
                <a:cubicBezTo>
                  <a:pt x="6824" y="8726"/>
                  <a:pt x="6823" y="8724"/>
                  <a:pt x="6821" y="8723"/>
                </a:cubicBezTo>
                <a:cubicBezTo>
                  <a:pt x="6824" y="8722"/>
                  <a:pt x="6826" y="8722"/>
                  <a:pt x="6829" y="8721"/>
                </a:cubicBezTo>
                <a:cubicBezTo>
                  <a:pt x="6816" y="8707"/>
                  <a:pt x="6797" y="8678"/>
                  <a:pt x="6803" y="8662"/>
                </a:cubicBezTo>
                <a:cubicBezTo>
                  <a:pt x="6810" y="8645"/>
                  <a:pt x="6831" y="8643"/>
                  <a:pt x="6818" y="8625"/>
                </a:cubicBezTo>
                <a:cubicBezTo>
                  <a:pt x="6806" y="8607"/>
                  <a:pt x="6788" y="8611"/>
                  <a:pt x="6785" y="8590"/>
                </a:cubicBezTo>
                <a:cubicBezTo>
                  <a:pt x="6782" y="8570"/>
                  <a:pt x="6770" y="8569"/>
                  <a:pt x="6784" y="8550"/>
                </a:cubicBezTo>
                <a:cubicBezTo>
                  <a:pt x="6797" y="8532"/>
                  <a:pt x="6804" y="8526"/>
                  <a:pt x="6791" y="8511"/>
                </a:cubicBezTo>
                <a:cubicBezTo>
                  <a:pt x="6778" y="8496"/>
                  <a:pt x="6751" y="8490"/>
                  <a:pt x="6764" y="8482"/>
                </a:cubicBezTo>
                <a:cubicBezTo>
                  <a:pt x="6778" y="8473"/>
                  <a:pt x="6786" y="8482"/>
                  <a:pt x="6797" y="8489"/>
                </a:cubicBezTo>
                <a:cubicBezTo>
                  <a:pt x="6808" y="8495"/>
                  <a:pt x="6823" y="8505"/>
                  <a:pt x="6829" y="8486"/>
                </a:cubicBezTo>
                <a:cubicBezTo>
                  <a:pt x="6835" y="8467"/>
                  <a:pt x="6855" y="8476"/>
                  <a:pt x="6857" y="8455"/>
                </a:cubicBezTo>
                <a:cubicBezTo>
                  <a:pt x="6860" y="8435"/>
                  <a:pt x="6852" y="8403"/>
                  <a:pt x="6878" y="8404"/>
                </a:cubicBezTo>
                <a:cubicBezTo>
                  <a:pt x="6903" y="8406"/>
                  <a:pt x="6893" y="8377"/>
                  <a:pt x="6901" y="8369"/>
                </a:cubicBezTo>
                <a:cubicBezTo>
                  <a:pt x="6909" y="8361"/>
                  <a:pt x="6916" y="8363"/>
                  <a:pt x="6923" y="8374"/>
                </a:cubicBezTo>
                <a:cubicBezTo>
                  <a:pt x="6929" y="8385"/>
                  <a:pt x="6926" y="8393"/>
                  <a:pt x="6940" y="8390"/>
                </a:cubicBezTo>
                <a:cubicBezTo>
                  <a:pt x="6954" y="8387"/>
                  <a:pt x="6942" y="8368"/>
                  <a:pt x="6953" y="8360"/>
                </a:cubicBezTo>
                <a:cubicBezTo>
                  <a:pt x="6965" y="8353"/>
                  <a:pt x="6977" y="8360"/>
                  <a:pt x="6977" y="8337"/>
                </a:cubicBezTo>
                <a:cubicBezTo>
                  <a:pt x="6977" y="8314"/>
                  <a:pt x="6981" y="8306"/>
                  <a:pt x="6988" y="8306"/>
                </a:cubicBezTo>
                <a:cubicBezTo>
                  <a:pt x="6995" y="8306"/>
                  <a:pt x="6998" y="8321"/>
                  <a:pt x="6998" y="8331"/>
                </a:cubicBezTo>
                <a:cubicBezTo>
                  <a:pt x="6998" y="8341"/>
                  <a:pt x="6990" y="8351"/>
                  <a:pt x="7017" y="8349"/>
                </a:cubicBezTo>
                <a:cubicBezTo>
                  <a:pt x="7043" y="8346"/>
                  <a:pt x="7051" y="8343"/>
                  <a:pt x="7049" y="8327"/>
                </a:cubicBezTo>
                <a:cubicBezTo>
                  <a:pt x="7046" y="8310"/>
                  <a:pt x="7022" y="8298"/>
                  <a:pt x="7039" y="8288"/>
                </a:cubicBezTo>
                <a:cubicBezTo>
                  <a:pt x="7057" y="8277"/>
                  <a:pt x="7066" y="8276"/>
                  <a:pt x="7091" y="8278"/>
                </a:cubicBezTo>
                <a:cubicBezTo>
                  <a:pt x="7117" y="8281"/>
                  <a:pt x="7123" y="8286"/>
                  <a:pt x="7123" y="8297"/>
                </a:cubicBezTo>
                <a:cubicBezTo>
                  <a:pt x="7123" y="8308"/>
                  <a:pt x="7113" y="8314"/>
                  <a:pt x="7133" y="8315"/>
                </a:cubicBezTo>
                <a:cubicBezTo>
                  <a:pt x="7154" y="8315"/>
                  <a:pt x="7135" y="8300"/>
                  <a:pt x="7163" y="8301"/>
                </a:cubicBezTo>
                <a:cubicBezTo>
                  <a:pt x="7191" y="8302"/>
                  <a:pt x="7195" y="8304"/>
                  <a:pt x="7204" y="8294"/>
                </a:cubicBezTo>
                <a:cubicBezTo>
                  <a:pt x="7213" y="8284"/>
                  <a:pt x="7214" y="8284"/>
                  <a:pt x="7235" y="8283"/>
                </a:cubicBezTo>
                <a:cubicBezTo>
                  <a:pt x="7255" y="8283"/>
                  <a:pt x="7284" y="8279"/>
                  <a:pt x="7297" y="8270"/>
                </a:cubicBezTo>
                <a:cubicBezTo>
                  <a:pt x="7310" y="8262"/>
                  <a:pt x="7322" y="8260"/>
                  <a:pt x="7333" y="8247"/>
                </a:cubicBezTo>
                <a:cubicBezTo>
                  <a:pt x="7343" y="8233"/>
                  <a:pt x="7353" y="8229"/>
                  <a:pt x="7373" y="8223"/>
                </a:cubicBezTo>
                <a:cubicBezTo>
                  <a:pt x="7394" y="8217"/>
                  <a:pt x="7407" y="8212"/>
                  <a:pt x="7426" y="8205"/>
                </a:cubicBezTo>
                <a:cubicBezTo>
                  <a:pt x="7435" y="8201"/>
                  <a:pt x="7442" y="8197"/>
                  <a:pt x="7446" y="8195"/>
                </a:cubicBezTo>
                <a:cubicBezTo>
                  <a:pt x="7449" y="8192"/>
                  <a:pt x="7448" y="8189"/>
                  <a:pt x="7440" y="8187"/>
                </a:cubicBezTo>
                <a:cubicBezTo>
                  <a:pt x="7424" y="8183"/>
                  <a:pt x="7413" y="8179"/>
                  <a:pt x="7413" y="8165"/>
                </a:cubicBezTo>
                <a:cubicBezTo>
                  <a:pt x="7413" y="8150"/>
                  <a:pt x="7388" y="8129"/>
                  <a:pt x="7410" y="8126"/>
                </a:cubicBezTo>
                <a:cubicBezTo>
                  <a:pt x="7433" y="8122"/>
                  <a:pt x="7419" y="8140"/>
                  <a:pt x="7437" y="8143"/>
                </a:cubicBezTo>
                <a:cubicBezTo>
                  <a:pt x="7454" y="8145"/>
                  <a:pt x="7442" y="8158"/>
                  <a:pt x="7461" y="8162"/>
                </a:cubicBezTo>
                <a:cubicBezTo>
                  <a:pt x="7481" y="8167"/>
                  <a:pt x="7463" y="8185"/>
                  <a:pt x="7482" y="8185"/>
                </a:cubicBezTo>
                <a:cubicBezTo>
                  <a:pt x="7500" y="8186"/>
                  <a:pt x="7500" y="8174"/>
                  <a:pt x="7518" y="8173"/>
                </a:cubicBezTo>
                <a:cubicBezTo>
                  <a:pt x="7535" y="8171"/>
                  <a:pt x="7529" y="8164"/>
                  <a:pt x="7557" y="8165"/>
                </a:cubicBezTo>
                <a:cubicBezTo>
                  <a:pt x="7586" y="8166"/>
                  <a:pt x="7622" y="8175"/>
                  <a:pt x="7625" y="8158"/>
                </a:cubicBezTo>
                <a:cubicBezTo>
                  <a:pt x="7628" y="8142"/>
                  <a:pt x="7624" y="8132"/>
                  <a:pt x="7642" y="8130"/>
                </a:cubicBezTo>
                <a:cubicBezTo>
                  <a:pt x="7660" y="8128"/>
                  <a:pt x="7645" y="8143"/>
                  <a:pt x="7667" y="8143"/>
                </a:cubicBezTo>
                <a:cubicBezTo>
                  <a:pt x="7688" y="8143"/>
                  <a:pt x="7691" y="8140"/>
                  <a:pt x="7724" y="8142"/>
                </a:cubicBezTo>
                <a:cubicBezTo>
                  <a:pt x="7757" y="8144"/>
                  <a:pt x="7777" y="8133"/>
                  <a:pt x="7799" y="8143"/>
                </a:cubicBezTo>
                <a:cubicBezTo>
                  <a:pt x="7822" y="8152"/>
                  <a:pt x="7842" y="8158"/>
                  <a:pt x="7859" y="8168"/>
                </a:cubicBezTo>
                <a:cubicBezTo>
                  <a:pt x="7875" y="8177"/>
                  <a:pt x="7887" y="8178"/>
                  <a:pt x="7904" y="8188"/>
                </a:cubicBezTo>
                <a:cubicBezTo>
                  <a:pt x="7921" y="8198"/>
                  <a:pt x="7933" y="8190"/>
                  <a:pt x="7948" y="8197"/>
                </a:cubicBezTo>
                <a:cubicBezTo>
                  <a:pt x="7962" y="8203"/>
                  <a:pt x="7957" y="8209"/>
                  <a:pt x="7973" y="8209"/>
                </a:cubicBezTo>
                <a:cubicBezTo>
                  <a:pt x="7988" y="8209"/>
                  <a:pt x="7975" y="8198"/>
                  <a:pt x="8000" y="8198"/>
                </a:cubicBezTo>
                <a:cubicBezTo>
                  <a:pt x="8025" y="8198"/>
                  <a:pt x="8029" y="8196"/>
                  <a:pt x="8027" y="8182"/>
                </a:cubicBezTo>
                <a:cubicBezTo>
                  <a:pt x="8025" y="8167"/>
                  <a:pt x="8033" y="8160"/>
                  <a:pt x="8052" y="8160"/>
                </a:cubicBezTo>
                <a:cubicBezTo>
                  <a:pt x="8072" y="8160"/>
                  <a:pt x="8092" y="8160"/>
                  <a:pt x="8099" y="8164"/>
                </a:cubicBezTo>
                <a:cubicBezTo>
                  <a:pt x="8106" y="8167"/>
                  <a:pt x="8114" y="8182"/>
                  <a:pt x="8101" y="8187"/>
                </a:cubicBezTo>
                <a:cubicBezTo>
                  <a:pt x="8087" y="8193"/>
                  <a:pt x="8066" y="8193"/>
                  <a:pt x="8066" y="8201"/>
                </a:cubicBezTo>
                <a:cubicBezTo>
                  <a:pt x="8066" y="8205"/>
                  <a:pt x="8069" y="8207"/>
                  <a:pt x="8073" y="8208"/>
                </a:cubicBezTo>
                <a:cubicBezTo>
                  <a:pt x="8077" y="8209"/>
                  <a:pt x="8082" y="8209"/>
                  <a:pt x="8087" y="8209"/>
                </a:cubicBezTo>
                <a:cubicBezTo>
                  <a:pt x="8097" y="8209"/>
                  <a:pt x="8098" y="8201"/>
                  <a:pt x="8110" y="8196"/>
                </a:cubicBezTo>
                <a:cubicBezTo>
                  <a:pt x="8121" y="8191"/>
                  <a:pt x="8131" y="8178"/>
                  <a:pt x="8141" y="8188"/>
                </a:cubicBezTo>
                <a:cubicBezTo>
                  <a:pt x="8151" y="8198"/>
                  <a:pt x="8155" y="8210"/>
                  <a:pt x="8169" y="8210"/>
                </a:cubicBezTo>
                <a:cubicBezTo>
                  <a:pt x="8182" y="8210"/>
                  <a:pt x="8197" y="8205"/>
                  <a:pt x="8199" y="8222"/>
                </a:cubicBezTo>
                <a:cubicBezTo>
                  <a:pt x="8200" y="8239"/>
                  <a:pt x="8193" y="8245"/>
                  <a:pt x="8213" y="8250"/>
                </a:cubicBezTo>
                <a:cubicBezTo>
                  <a:pt x="8233" y="8255"/>
                  <a:pt x="8242" y="8259"/>
                  <a:pt x="8252" y="8266"/>
                </a:cubicBezTo>
                <a:cubicBezTo>
                  <a:pt x="8262" y="8273"/>
                  <a:pt x="8272" y="8273"/>
                  <a:pt x="8284" y="8273"/>
                </a:cubicBezTo>
                <a:cubicBezTo>
                  <a:pt x="8295" y="8273"/>
                  <a:pt x="8289" y="8285"/>
                  <a:pt x="8307" y="8286"/>
                </a:cubicBezTo>
                <a:cubicBezTo>
                  <a:pt x="8324" y="8288"/>
                  <a:pt x="8336" y="8288"/>
                  <a:pt x="8342" y="8281"/>
                </a:cubicBezTo>
                <a:cubicBezTo>
                  <a:pt x="8344" y="8277"/>
                  <a:pt x="8349" y="8275"/>
                  <a:pt x="8353" y="8273"/>
                </a:cubicBezTo>
                <a:cubicBezTo>
                  <a:pt x="8357" y="8271"/>
                  <a:pt x="8361" y="8269"/>
                  <a:pt x="8363" y="8267"/>
                </a:cubicBezTo>
                <a:cubicBezTo>
                  <a:pt x="8367" y="8262"/>
                  <a:pt x="8373" y="8260"/>
                  <a:pt x="8402" y="8273"/>
                </a:cubicBezTo>
                <a:cubicBezTo>
                  <a:pt x="8431" y="8285"/>
                  <a:pt x="8426" y="8287"/>
                  <a:pt x="8444" y="8286"/>
                </a:cubicBezTo>
                <a:cubicBezTo>
                  <a:pt x="8463" y="8284"/>
                  <a:pt x="8464" y="8280"/>
                  <a:pt x="8454" y="8264"/>
                </a:cubicBezTo>
                <a:cubicBezTo>
                  <a:pt x="8444" y="8248"/>
                  <a:pt x="8459" y="8251"/>
                  <a:pt x="8446" y="8237"/>
                </a:cubicBezTo>
                <a:cubicBezTo>
                  <a:pt x="8433" y="8223"/>
                  <a:pt x="8437" y="8219"/>
                  <a:pt x="8458" y="8223"/>
                </a:cubicBezTo>
                <a:cubicBezTo>
                  <a:pt x="8478" y="8226"/>
                  <a:pt x="8493" y="8230"/>
                  <a:pt x="8503" y="8244"/>
                </a:cubicBezTo>
                <a:cubicBezTo>
                  <a:pt x="8514" y="8259"/>
                  <a:pt x="8527" y="8263"/>
                  <a:pt x="8546" y="8268"/>
                </a:cubicBezTo>
                <a:cubicBezTo>
                  <a:pt x="8565" y="8274"/>
                  <a:pt x="8576" y="8284"/>
                  <a:pt x="8582" y="8292"/>
                </a:cubicBezTo>
                <a:cubicBezTo>
                  <a:pt x="8587" y="8300"/>
                  <a:pt x="8598" y="8304"/>
                  <a:pt x="8593" y="8314"/>
                </a:cubicBezTo>
                <a:cubicBezTo>
                  <a:pt x="8589" y="8324"/>
                  <a:pt x="8595" y="8339"/>
                  <a:pt x="8611" y="8327"/>
                </a:cubicBezTo>
                <a:cubicBezTo>
                  <a:pt x="8626" y="8315"/>
                  <a:pt x="8638" y="8307"/>
                  <a:pt x="8649" y="8305"/>
                </a:cubicBezTo>
                <a:cubicBezTo>
                  <a:pt x="8661" y="8303"/>
                  <a:pt x="8695" y="8295"/>
                  <a:pt x="8666" y="8275"/>
                </a:cubicBezTo>
                <a:cubicBezTo>
                  <a:pt x="8638" y="8255"/>
                  <a:pt x="8612" y="8256"/>
                  <a:pt x="8586" y="8244"/>
                </a:cubicBezTo>
                <a:cubicBezTo>
                  <a:pt x="8574" y="8239"/>
                  <a:pt x="8560" y="8231"/>
                  <a:pt x="8551" y="8224"/>
                </a:cubicBezTo>
                <a:cubicBezTo>
                  <a:pt x="8543" y="8217"/>
                  <a:pt x="8538" y="8211"/>
                  <a:pt x="8545" y="8208"/>
                </a:cubicBezTo>
                <a:cubicBezTo>
                  <a:pt x="8558" y="8202"/>
                  <a:pt x="8573" y="8192"/>
                  <a:pt x="8587" y="8185"/>
                </a:cubicBezTo>
                <a:cubicBezTo>
                  <a:pt x="8602" y="8177"/>
                  <a:pt x="8633" y="8156"/>
                  <a:pt x="8607" y="8151"/>
                </a:cubicBezTo>
                <a:cubicBezTo>
                  <a:pt x="8582" y="8146"/>
                  <a:pt x="8546" y="8167"/>
                  <a:pt x="8536" y="8152"/>
                </a:cubicBezTo>
                <a:cubicBezTo>
                  <a:pt x="8525" y="8136"/>
                  <a:pt x="8521" y="8132"/>
                  <a:pt x="8495" y="8135"/>
                </a:cubicBezTo>
                <a:cubicBezTo>
                  <a:pt x="8470" y="8137"/>
                  <a:pt x="8428" y="8150"/>
                  <a:pt x="8422" y="8130"/>
                </a:cubicBezTo>
                <a:cubicBezTo>
                  <a:pt x="8415" y="8110"/>
                  <a:pt x="8402" y="8094"/>
                  <a:pt x="8420" y="8090"/>
                </a:cubicBezTo>
                <a:cubicBezTo>
                  <a:pt x="8439" y="8086"/>
                  <a:pt x="8440" y="8077"/>
                  <a:pt x="8467" y="8081"/>
                </a:cubicBezTo>
                <a:cubicBezTo>
                  <a:pt x="8494" y="8086"/>
                  <a:pt x="8495" y="8092"/>
                  <a:pt x="8505" y="8105"/>
                </a:cubicBezTo>
                <a:cubicBezTo>
                  <a:pt x="8516" y="8118"/>
                  <a:pt x="8534" y="8119"/>
                  <a:pt x="8547" y="8125"/>
                </a:cubicBezTo>
                <a:cubicBezTo>
                  <a:pt x="8560" y="8131"/>
                  <a:pt x="8592" y="8132"/>
                  <a:pt x="8594" y="8122"/>
                </a:cubicBezTo>
                <a:cubicBezTo>
                  <a:pt x="8596" y="8112"/>
                  <a:pt x="8593" y="8114"/>
                  <a:pt x="8613" y="8108"/>
                </a:cubicBezTo>
                <a:cubicBezTo>
                  <a:pt x="8633" y="8102"/>
                  <a:pt x="8643" y="8095"/>
                  <a:pt x="8662" y="8094"/>
                </a:cubicBezTo>
                <a:cubicBezTo>
                  <a:pt x="8681" y="8094"/>
                  <a:pt x="8710" y="8092"/>
                  <a:pt x="8734" y="8092"/>
                </a:cubicBezTo>
                <a:cubicBezTo>
                  <a:pt x="8758" y="8092"/>
                  <a:pt x="8776" y="8088"/>
                  <a:pt x="8799" y="8091"/>
                </a:cubicBezTo>
                <a:cubicBezTo>
                  <a:pt x="8822" y="8094"/>
                  <a:pt x="8854" y="8099"/>
                  <a:pt x="8871" y="8092"/>
                </a:cubicBezTo>
                <a:cubicBezTo>
                  <a:pt x="8887" y="8085"/>
                  <a:pt x="8893" y="8075"/>
                  <a:pt x="8905" y="8066"/>
                </a:cubicBezTo>
                <a:cubicBezTo>
                  <a:pt x="8918" y="8056"/>
                  <a:pt x="8901" y="8045"/>
                  <a:pt x="8916" y="8043"/>
                </a:cubicBezTo>
                <a:cubicBezTo>
                  <a:pt x="8931" y="8041"/>
                  <a:pt x="8921" y="8060"/>
                  <a:pt x="8931" y="8064"/>
                </a:cubicBezTo>
                <a:cubicBezTo>
                  <a:pt x="8942" y="8069"/>
                  <a:pt x="8949" y="8078"/>
                  <a:pt x="8946" y="8093"/>
                </a:cubicBezTo>
                <a:cubicBezTo>
                  <a:pt x="8943" y="8107"/>
                  <a:pt x="8930" y="8126"/>
                  <a:pt x="8949" y="8128"/>
                </a:cubicBezTo>
                <a:cubicBezTo>
                  <a:pt x="8968" y="8131"/>
                  <a:pt x="8993" y="8129"/>
                  <a:pt x="8998" y="8120"/>
                </a:cubicBezTo>
                <a:cubicBezTo>
                  <a:pt x="9003" y="8110"/>
                  <a:pt x="9019" y="8096"/>
                  <a:pt x="9032" y="8099"/>
                </a:cubicBezTo>
                <a:cubicBezTo>
                  <a:pt x="9044" y="8101"/>
                  <a:pt x="9021" y="8112"/>
                  <a:pt x="9048" y="8113"/>
                </a:cubicBezTo>
                <a:cubicBezTo>
                  <a:pt x="9076" y="8113"/>
                  <a:pt x="9083" y="8112"/>
                  <a:pt x="9089" y="8101"/>
                </a:cubicBezTo>
                <a:cubicBezTo>
                  <a:pt x="9095" y="8091"/>
                  <a:pt x="9097" y="8072"/>
                  <a:pt x="9117" y="8073"/>
                </a:cubicBezTo>
                <a:cubicBezTo>
                  <a:pt x="9138" y="8073"/>
                  <a:pt x="9149" y="8078"/>
                  <a:pt x="9150" y="8089"/>
                </a:cubicBezTo>
                <a:cubicBezTo>
                  <a:pt x="9150" y="8100"/>
                  <a:pt x="9144" y="8108"/>
                  <a:pt x="9159" y="8108"/>
                </a:cubicBezTo>
                <a:cubicBezTo>
                  <a:pt x="9174" y="8109"/>
                  <a:pt x="9195" y="8115"/>
                  <a:pt x="9203" y="8106"/>
                </a:cubicBezTo>
                <a:cubicBezTo>
                  <a:pt x="9212" y="8096"/>
                  <a:pt x="9232" y="8091"/>
                  <a:pt x="9246" y="8091"/>
                </a:cubicBezTo>
                <a:cubicBezTo>
                  <a:pt x="9261" y="8090"/>
                  <a:pt x="9274" y="8093"/>
                  <a:pt x="9293" y="8108"/>
                </a:cubicBezTo>
                <a:cubicBezTo>
                  <a:pt x="9312" y="8124"/>
                  <a:pt x="9351" y="8142"/>
                  <a:pt x="9378" y="8141"/>
                </a:cubicBezTo>
                <a:cubicBezTo>
                  <a:pt x="9405" y="8139"/>
                  <a:pt x="9428" y="8143"/>
                  <a:pt x="9438" y="8158"/>
                </a:cubicBezTo>
                <a:cubicBezTo>
                  <a:pt x="9448" y="8174"/>
                  <a:pt x="9447" y="8176"/>
                  <a:pt x="9468" y="8185"/>
                </a:cubicBezTo>
                <a:cubicBezTo>
                  <a:pt x="9484" y="8192"/>
                  <a:pt x="9484" y="8208"/>
                  <a:pt x="9488" y="8218"/>
                </a:cubicBezTo>
                <a:cubicBezTo>
                  <a:pt x="9490" y="8221"/>
                  <a:pt x="9491" y="8223"/>
                  <a:pt x="9494" y="8224"/>
                </a:cubicBezTo>
                <a:cubicBezTo>
                  <a:pt x="9507" y="8228"/>
                  <a:pt x="9511" y="8227"/>
                  <a:pt x="9521" y="8237"/>
                </a:cubicBezTo>
                <a:cubicBezTo>
                  <a:pt x="9531" y="8248"/>
                  <a:pt x="9565" y="8246"/>
                  <a:pt x="9578" y="8244"/>
                </a:cubicBezTo>
                <a:cubicBezTo>
                  <a:pt x="9591" y="8242"/>
                  <a:pt x="9600" y="8225"/>
                  <a:pt x="9622" y="8222"/>
                </a:cubicBezTo>
                <a:cubicBezTo>
                  <a:pt x="9644" y="8219"/>
                  <a:pt x="9636" y="8191"/>
                  <a:pt x="9654" y="8191"/>
                </a:cubicBezTo>
                <a:cubicBezTo>
                  <a:pt x="9672" y="8191"/>
                  <a:pt x="9674" y="8200"/>
                  <a:pt x="9695" y="8191"/>
                </a:cubicBezTo>
                <a:cubicBezTo>
                  <a:pt x="9706" y="8186"/>
                  <a:pt x="9714" y="8183"/>
                  <a:pt x="9721" y="8181"/>
                </a:cubicBezTo>
                <a:cubicBezTo>
                  <a:pt x="9728" y="8179"/>
                  <a:pt x="9735" y="8178"/>
                  <a:pt x="9743" y="8178"/>
                </a:cubicBezTo>
                <a:cubicBezTo>
                  <a:pt x="9759" y="8178"/>
                  <a:pt x="9771" y="8186"/>
                  <a:pt x="9798" y="8190"/>
                </a:cubicBezTo>
                <a:cubicBezTo>
                  <a:pt x="9825" y="8193"/>
                  <a:pt x="9836" y="8189"/>
                  <a:pt x="9844" y="8203"/>
                </a:cubicBezTo>
                <a:cubicBezTo>
                  <a:pt x="9852" y="8216"/>
                  <a:pt x="9871" y="8234"/>
                  <a:pt x="9888" y="8242"/>
                </a:cubicBezTo>
                <a:cubicBezTo>
                  <a:pt x="9904" y="8250"/>
                  <a:pt x="9931" y="8290"/>
                  <a:pt x="9951" y="8301"/>
                </a:cubicBezTo>
                <a:cubicBezTo>
                  <a:pt x="9971" y="8311"/>
                  <a:pt x="9983" y="8327"/>
                  <a:pt x="10005" y="8336"/>
                </a:cubicBezTo>
                <a:cubicBezTo>
                  <a:pt x="10027" y="8345"/>
                  <a:pt x="10046" y="8354"/>
                  <a:pt x="10046" y="8363"/>
                </a:cubicBezTo>
                <a:cubicBezTo>
                  <a:pt x="10046" y="8371"/>
                  <a:pt x="10068" y="8382"/>
                  <a:pt x="10058" y="8395"/>
                </a:cubicBezTo>
                <a:cubicBezTo>
                  <a:pt x="10048" y="8408"/>
                  <a:pt x="10048" y="8416"/>
                  <a:pt x="10045" y="8428"/>
                </a:cubicBezTo>
                <a:cubicBezTo>
                  <a:pt x="10042" y="8440"/>
                  <a:pt x="10050" y="8464"/>
                  <a:pt x="10039" y="8475"/>
                </a:cubicBezTo>
                <a:cubicBezTo>
                  <a:pt x="10029" y="8487"/>
                  <a:pt x="10015" y="8494"/>
                  <a:pt x="10030" y="8508"/>
                </a:cubicBezTo>
                <a:cubicBezTo>
                  <a:pt x="10045" y="8522"/>
                  <a:pt x="10050" y="8529"/>
                  <a:pt x="10049" y="8538"/>
                </a:cubicBezTo>
                <a:cubicBezTo>
                  <a:pt x="10047" y="8546"/>
                  <a:pt x="10035" y="8544"/>
                  <a:pt x="10027" y="8539"/>
                </a:cubicBezTo>
                <a:cubicBezTo>
                  <a:pt x="10019" y="8534"/>
                  <a:pt x="10003" y="8536"/>
                  <a:pt x="10000" y="8542"/>
                </a:cubicBezTo>
                <a:cubicBezTo>
                  <a:pt x="9996" y="8548"/>
                  <a:pt x="9986" y="8549"/>
                  <a:pt x="10007" y="8556"/>
                </a:cubicBezTo>
                <a:cubicBezTo>
                  <a:pt x="10028" y="8563"/>
                  <a:pt x="10047" y="8571"/>
                  <a:pt x="10057" y="8562"/>
                </a:cubicBezTo>
                <a:cubicBezTo>
                  <a:pt x="10067" y="8554"/>
                  <a:pt x="10070" y="8550"/>
                  <a:pt x="10077" y="8554"/>
                </a:cubicBezTo>
                <a:cubicBezTo>
                  <a:pt x="10084" y="8558"/>
                  <a:pt x="10111" y="8553"/>
                  <a:pt x="10078" y="8576"/>
                </a:cubicBezTo>
                <a:cubicBezTo>
                  <a:pt x="10044" y="8598"/>
                  <a:pt x="10038" y="8586"/>
                  <a:pt x="10043" y="8604"/>
                </a:cubicBezTo>
                <a:cubicBezTo>
                  <a:pt x="10047" y="8621"/>
                  <a:pt x="10050" y="8616"/>
                  <a:pt x="10059" y="8635"/>
                </a:cubicBezTo>
                <a:cubicBezTo>
                  <a:pt x="10069" y="8654"/>
                  <a:pt x="10082" y="8666"/>
                  <a:pt x="10098" y="8683"/>
                </a:cubicBezTo>
                <a:cubicBezTo>
                  <a:pt x="10114" y="8700"/>
                  <a:pt x="10111" y="8713"/>
                  <a:pt x="10123" y="8713"/>
                </a:cubicBezTo>
                <a:cubicBezTo>
                  <a:pt x="10134" y="8713"/>
                  <a:pt x="10151" y="8717"/>
                  <a:pt x="10153" y="8724"/>
                </a:cubicBezTo>
                <a:cubicBezTo>
                  <a:pt x="10156" y="8731"/>
                  <a:pt x="10169" y="8734"/>
                  <a:pt x="10164" y="8746"/>
                </a:cubicBezTo>
                <a:cubicBezTo>
                  <a:pt x="10163" y="8750"/>
                  <a:pt x="10163" y="8752"/>
                  <a:pt x="10164" y="8755"/>
                </a:cubicBezTo>
                <a:cubicBezTo>
                  <a:pt x="10167" y="8761"/>
                  <a:pt x="10178" y="8764"/>
                  <a:pt x="10192" y="8763"/>
                </a:cubicBezTo>
                <a:cubicBezTo>
                  <a:pt x="10210" y="8761"/>
                  <a:pt x="10207" y="8785"/>
                  <a:pt x="10206" y="8796"/>
                </a:cubicBezTo>
                <a:cubicBezTo>
                  <a:pt x="10204" y="8808"/>
                  <a:pt x="10207" y="8818"/>
                  <a:pt x="10210" y="8827"/>
                </a:cubicBezTo>
                <a:cubicBezTo>
                  <a:pt x="10213" y="8836"/>
                  <a:pt x="10232" y="8830"/>
                  <a:pt x="10233" y="8843"/>
                </a:cubicBezTo>
                <a:cubicBezTo>
                  <a:pt x="10234" y="8856"/>
                  <a:pt x="10235" y="8862"/>
                  <a:pt x="10251" y="8863"/>
                </a:cubicBezTo>
                <a:cubicBezTo>
                  <a:pt x="10266" y="8865"/>
                  <a:pt x="10281" y="8867"/>
                  <a:pt x="10302" y="8879"/>
                </a:cubicBezTo>
                <a:cubicBezTo>
                  <a:pt x="10322" y="8892"/>
                  <a:pt x="10348" y="8910"/>
                  <a:pt x="10349" y="8923"/>
                </a:cubicBezTo>
                <a:cubicBezTo>
                  <a:pt x="10350" y="8935"/>
                  <a:pt x="10370" y="8946"/>
                  <a:pt x="10363" y="8954"/>
                </a:cubicBezTo>
                <a:cubicBezTo>
                  <a:pt x="10355" y="8963"/>
                  <a:pt x="10346" y="8972"/>
                  <a:pt x="10355" y="8976"/>
                </a:cubicBezTo>
                <a:cubicBezTo>
                  <a:pt x="10363" y="8980"/>
                  <a:pt x="10358" y="8990"/>
                  <a:pt x="10380" y="8995"/>
                </a:cubicBezTo>
                <a:cubicBezTo>
                  <a:pt x="10402" y="9000"/>
                  <a:pt x="10417" y="8998"/>
                  <a:pt x="10439" y="8995"/>
                </a:cubicBezTo>
                <a:cubicBezTo>
                  <a:pt x="10460" y="8992"/>
                  <a:pt x="10474" y="8989"/>
                  <a:pt x="10488" y="8989"/>
                </a:cubicBezTo>
                <a:cubicBezTo>
                  <a:pt x="10501" y="8990"/>
                  <a:pt x="10501" y="8989"/>
                  <a:pt x="10520" y="8980"/>
                </a:cubicBezTo>
                <a:cubicBezTo>
                  <a:pt x="10539" y="8971"/>
                  <a:pt x="10552" y="8953"/>
                  <a:pt x="10556" y="8938"/>
                </a:cubicBezTo>
                <a:cubicBezTo>
                  <a:pt x="10560" y="8924"/>
                  <a:pt x="10570" y="8933"/>
                  <a:pt x="10572" y="8917"/>
                </a:cubicBezTo>
                <a:cubicBezTo>
                  <a:pt x="10574" y="8901"/>
                  <a:pt x="10585" y="8914"/>
                  <a:pt x="10591" y="8893"/>
                </a:cubicBezTo>
                <a:cubicBezTo>
                  <a:pt x="10597" y="8871"/>
                  <a:pt x="10599" y="8844"/>
                  <a:pt x="10600" y="8830"/>
                </a:cubicBezTo>
                <a:cubicBezTo>
                  <a:pt x="10602" y="8817"/>
                  <a:pt x="10617" y="8835"/>
                  <a:pt x="10617" y="8791"/>
                </a:cubicBezTo>
                <a:cubicBezTo>
                  <a:pt x="10617" y="8747"/>
                  <a:pt x="10633" y="8716"/>
                  <a:pt x="10613" y="8698"/>
                </a:cubicBezTo>
                <a:cubicBezTo>
                  <a:pt x="10593" y="8681"/>
                  <a:pt x="10591" y="8675"/>
                  <a:pt x="10586" y="8656"/>
                </a:cubicBezTo>
                <a:cubicBezTo>
                  <a:pt x="10582" y="8636"/>
                  <a:pt x="10555" y="8632"/>
                  <a:pt x="10555" y="8616"/>
                </a:cubicBezTo>
                <a:cubicBezTo>
                  <a:pt x="10555" y="8600"/>
                  <a:pt x="10542" y="8607"/>
                  <a:pt x="10540" y="8579"/>
                </a:cubicBezTo>
                <a:cubicBezTo>
                  <a:pt x="10538" y="8551"/>
                  <a:pt x="10531" y="8548"/>
                  <a:pt x="10520" y="8538"/>
                </a:cubicBezTo>
                <a:cubicBezTo>
                  <a:pt x="10509" y="8528"/>
                  <a:pt x="10513" y="8523"/>
                  <a:pt x="10504" y="8507"/>
                </a:cubicBezTo>
                <a:cubicBezTo>
                  <a:pt x="10496" y="8491"/>
                  <a:pt x="10476" y="8473"/>
                  <a:pt x="10465" y="8451"/>
                </a:cubicBezTo>
                <a:cubicBezTo>
                  <a:pt x="10454" y="8429"/>
                  <a:pt x="10478" y="8436"/>
                  <a:pt x="10489" y="8448"/>
                </a:cubicBezTo>
                <a:cubicBezTo>
                  <a:pt x="10500" y="8460"/>
                  <a:pt x="10513" y="8464"/>
                  <a:pt x="10515" y="8455"/>
                </a:cubicBezTo>
                <a:cubicBezTo>
                  <a:pt x="10518" y="8447"/>
                  <a:pt x="10531" y="8448"/>
                  <a:pt x="10507" y="8432"/>
                </a:cubicBezTo>
                <a:cubicBezTo>
                  <a:pt x="10482" y="8416"/>
                  <a:pt x="10489" y="8414"/>
                  <a:pt x="10467" y="8385"/>
                </a:cubicBezTo>
                <a:cubicBezTo>
                  <a:pt x="10445" y="8355"/>
                  <a:pt x="10427" y="8354"/>
                  <a:pt x="10416" y="8325"/>
                </a:cubicBezTo>
                <a:cubicBezTo>
                  <a:pt x="10405" y="8295"/>
                  <a:pt x="10374" y="8282"/>
                  <a:pt x="10374" y="8245"/>
                </a:cubicBezTo>
                <a:cubicBezTo>
                  <a:pt x="10374" y="8208"/>
                  <a:pt x="10365" y="8197"/>
                  <a:pt x="10352" y="8170"/>
                </a:cubicBezTo>
                <a:cubicBezTo>
                  <a:pt x="10338" y="8144"/>
                  <a:pt x="10338" y="8139"/>
                  <a:pt x="10338" y="8113"/>
                </a:cubicBezTo>
                <a:cubicBezTo>
                  <a:pt x="10338" y="8086"/>
                  <a:pt x="10325" y="8077"/>
                  <a:pt x="10332" y="8047"/>
                </a:cubicBezTo>
                <a:cubicBezTo>
                  <a:pt x="10339" y="8016"/>
                  <a:pt x="10310" y="7994"/>
                  <a:pt x="10352" y="7983"/>
                </a:cubicBezTo>
                <a:cubicBezTo>
                  <a:pt x="10394" y="7973"/>
                  <a:pt x="10394" y="7980"/>
                  <a:pt x="10401" y="7951"/>
                </a:cubicBezTo>
                <a:cubicBezTo>
                  <a:pt x="10407" y="7921"/>
                  <a:pt x="10380" y="7895"/>
                  <a:pt x="10409" y="7892"/>
                </a:cubicBezTo>
                <a:cubicBezTo>
                  <a:pt x="10438" y="7889"/>
                  <a:pt x="10493" y="7879"/>
                  <a:pt x="10476" y="7839"/>
                </a:cubicBezTo>
                <a:cubicBezTo>
                  <a:pt x="10458" y="7799"/>
                  <a:pt x="10464" y="7812"/>
                  <a:pt x="10507" y="7812"/>
                </a:cubicBezTo>
                <a:cubicBezTo>
                  <a:pt x="10549" y="7812"/>
                  <a:pt x="10566" y="7796"/>
                  <a:pt x="10588" y="7795"/>
                </a:cubicBezTo>
                <a:cubicBezTo>
                  <a:pt x="10611" y="7793"/>
                  <a:pt x="10600" y="7777"/>
                  <a:pt x="10642" y="7771"/>
                </a:cubicBezTo>
                <a:cubicBezTo>
                  <a:pt x="10684" y="7765"/>
                  <a:pt x="10659" y="7749"/>
                  <a:pt x="10684" y="7746"/>
                </a:cubicBezTo>
                <a:cubicBezTo>
                  <a:pt x="10708" y="7743"/>
                  <a:pt x="10732" y="7742"/>
                  <a:pt x="10763" y="7715"/>
                </a:cubicBezTo>
                <a:cubicBezTo>
                  <a:pt x="10794" y="7689"/>
                  <a:pt x="10801" y="7696"/>
                  <a:pt x="10810" y="7671"/>
                </a:cubicBezTo>
                <a:cubicBezTo>
                  <a:pt x="10819" y="7646"/>
                  <a:pt x="10854" y="7639"/>
                  <a:pt x="10863" y="7624"/>
                </a:cubicBezTo>
                <a:cubicBezTo>
                  <a:pt x="10872" y="7609"/>
                  <a:pt x="10887" y="7580"/>
                  <a:pt x="10949" y="7580"/>
                </a:cubicBezTo>
                <a:cubicBezTo>
                  <a:pt x="11011" y="7580"/>
                  <a:pt x="10987" y="7567"/>
                  <a:pt x="11038" y="7567"/>
                </a:cubicBezTo>
                <a:cubicBezTo>
                  <a:pt x="11089" y="7567"/>
                  <a:pt x="11091" y="7554"/>
                  <a:pt x="11093" y="7542"/>
                </a:cubicBezTo>
                <a:cubicBezTo>
                  <a:pt x="11095" y="7530"/>
                  <a:pt x="11116" y="7510"/>
                  <a:pt x="11133" y="7503"/>
                </a:cubicBezTo>
                <a:cubicBezTo>
                  <a:pt x="11149" y="7497"/>
                  <a:pt x="11145" y="7494"/>
                  <a:pt x="11169" y="7489"/>
                </a:cubicBezTo>
                <a:cubicBezTo>
                  <a:pt x="11194" y="7485"/>
                  <a:pt x="11202" y="7479"/>
                  <a:pt x="11206" y="7473"/>
                </a:cubicBezTo>
                <a:cubicBezTo>
                  <a:pt x="11211" y="7466"/>
                  <a:pt x="11213" y="7465"/>
                  <a:pt x="11247" y="7460"/>
                </a:cubicBezTo>
                <a:cubicBezTo>
                  <a:pt x="11282" y="7454"/>
                  <a:pt x="11270" y="7438"/>
                  <a:pt x="11293" y="7438"/>
                </a:cubicBezTo>
                <a:cubicBezTo>
                  <a:pt x="11316" y="7438"/>
                  <a:pt x="11338" y="7435"/>
                  <a:pt x="11344" y="7435"/>
                </a:cubicBezTo>
                <a:cubicBezTo>
                  <a:pt x="11350" y="7435"/>
                  <a:pt x="11353" y="7427"/>
                  <a:pt x="11367" y="7427"/>
                </a:cubicBezTo>
                <a:cubicBezTo>
                  <a:pt x="11381" y="7427"/>
                  <a:pt x="11369" y="7437"/>
                  <a:pt x="11379" y="7439"/>
                </a:cubicBezTo>
                <a:cubicBezTo>
                  <a:pt x="11389" y="7441"/>
                  <a:pt x="11396" y="7439"/>
                  <a:pt x="11397" y="7431"/>
                </a:cubicBezTo>
                <a:cubicBezTo>
                  <a:pt x="11399" y="7422"/>
                  <a:pt x="11398" y="7420"/>
                  <a:pt x="11407" y="7419"/>
                </a:cubicBezTo>
                <a:cubicBezTo>
                  <a:pt x="11416" y="7418"/>
                  <a:pt x="11421" y="7414"/>
                  <a:pt x="11422" y="7404"/>
                </a:cubicBezTo>
                <a:cubicBezTo>
                  <a:pt x="11424" y="7395"/>
                  <a:pt x="11423" y="7389"/>
                  <a:pt x="11402" y="7391"/>
                </a:cubicBezTo>
                <a:cubicBezTo>
                  <a:pt x="11380" y="7393"/>
                  <a:pt x="11369" y="7393"/>
                  <a:pt x="11359" y="7397"/>
                </a:cubicBezTo>
                <a:cubicBezTo>
                  <a:pt x="11354" y="7399"/>
                  <a:pt x="11349" y="7401"/>
                  <a:pt x="11344" y="7402"/>
                </a:cubicBezTo>
                <a:cubicBezTo>
                  <a:pt x="11339" y="7402"/>
                  <a:pt x="11333" y="7402"/>
                  <a:pt x="11325" y="7402"/>
                </a:cubicBezTo>
                <a:cubicBezTo>
                  <a:pt x="11310" y="7400"/>
                  <a:pt x="11287" y="7400"/>
                  <a:pt x="11280" y="7392"/>
                </a:cubicBezTo>
                <a:cubicBezTo>
                  <a:pt x="11273" y="7385"/>
                  <a:pt x="11250" y="7372"/>
                  <a:pt x="11268" y="7369"/>
                </a:cubicBezTo>
                <a:cubicBezTo>
                  <a:pt x="11285" y="7367"/>
                  <a:pt x="11287" y="7384"/>
                  <a:pt x="11301" y="7384"/>
                </a:cubicBezTo>
                <a:cubicBezTo>
                  <a:pt x="11316" y="7384"/>
                  <a:pt x="11323" y="7380"/>
                  <a:pt x="11338" y="7383"/>
                </a:cubicBezTo>
                <a:cubicBezTo>
                  <a:pt x="11354" y="7386"/>
                  <a:pt x="11355" y="7387"/>
                  <a:pt x="11363" y="7379"/>
                </a:cubicBezTo>
                <a:cubicBezTo>
                  <a:pt x="11368" y="7375"/>
                  <a:pt x="11376" y="7372"/>
                  <a:pt x="11382" y="7369"/>
                </a:cubicBezTo>
                <a:cubicBezTo>
                  <a:pt x="11385" y="7368"/>
                  <a:pt x="11387" y="7366"/>
                  <a:pt x="11388" y="7365"/>
                </a:cubicBezTo>
                <a:cubicBezTo>
                  <a:pt x="11389" y="7363"/>
                  <a:pt x="11389" y="7362"/>
                  <a:pt x="11387" y="7360"/>
                </a:cubicBezTo>
                <a:cubicBezTo>
                  <a:pt x="11377" y="7354"/>
                  <a:pt x="11374" y="7342"/>
                  <a:pt x="11366" y="7343"/>
                </a:cubicBezTo>
                <a:cubicBezTo>
                  <a:pt x="11357" y="7345"/>
                  <a:pt x="11349" y="7329"/>
                  <a:pt x="11332" y="7330"/>
                </a:cubicBezTo>
                <a:cubicBezTo>
                  <a:pt x="11315" y="7330"/>
                  <a:pt x="11300" y="7332"/>
                  <a:pt x="11289" y="7322"/>
                </a:cubicBezTo>
                <a:cubicBezTo>
                  <a:pt x="11279" y="7312"/>
                  <a:pt x="11261" y="7308"/>
                  <a:pt x="11279" y="7307"/>
                </a:cubicBezTo>
                <a:cubicBezTo>
                  <a:pt x="11298" y="7306"/>
                  <a:pt x="11298" y="7314"/>
                  <a:pt x="11311" y="7318"/>
                </a:cubicBezTo>
                <a:cubicBezTo>
                  <a:pt x="11325" y="7323"/>
                  <a:pt x="11337" y="7327"/>
                  <a:pt x="11347" y="7320"/>
                </a:cubicBezTo>
                <a:cubicBezTo>
                  <a:pt x="11357" y="7312"/>
                  <a:pt x="11366" y="7305"/>
                  <a:pt x="11377" y="7308"/>
                </a:cubicBezTo>
                <a:cubicBezTo>
                  <a:pt x="11387" y="7311"/>
                  <a:pt x="11390" y="7324"/>
                  <a:pt x="11403" y="7328"/>
                </a:cubicBezTo>
                <a:cubicBezTo>
                  <a:pt x="11410" y="7331"/>
                  <a:pt x="11417" y="7332"/>
                  <a:pt x="11423" y="7332"/>
                </a:cubicBezTo>
                <a:cubicBezTo>
                  <a:pt x="11430" y="7332"/>
                  <a:pt x="11437" y="7332"/>
                  <a:pt x="11444" y="7330"/>
                </a:cubicBezTo>
                <a:cubicBezTo>
                  <a:pt x="11457" y="7328"/>
                  <a:pt x="11486" y="7328"/>
                  <a:pt x="11493" y="7313"/>
                </a:cubicBezTo>
                <a:cubicBezTo>
                  <a:pt x="11500" y="7299"/>
                  <a:pt x="11514" y="7299"/>
                  <a:pt x="11513" y="7287"/>
                </a:cubicBezTo>
                <a:cubicBezTo>
                  <a:pt x="11512" y="7276"/>
                  <a:pt x="11491" y="7263"/>
                  <a:pt x="11486" y="7256"/>
                </a:cubicBezTo>
                <a:cubicBezTo>
                  <a:pt x="11481" y="7248"/>
                  <a:pt x="11487" y="7249"/>
                  <a:pt x="11464" y="7244"/>
                </a:cubicBezTo>
                <a:cubicBezTo>
                  <a:pt x="11441" y="7238"/>
                  <a:pt x="11453" y="7242"/>
                  <a:pt x="11433" y="7232"/>
                </a:cubicBezTo>
                <a:cubicBezTo>
                  <a:pt x="11413" y="7223"/>
                  <a:pt x="11406" y="7221"/>
                  <a:pt x="11400" y="7228"/>
                </a:cubicBezTo>
                <a:cubicBezTo>
                  <a:pt x="11395" y="7235"/>
                  <a:pt x="11387" y="7239"/>
                  <a:pt x="11372" y="7239"/>
                </a:cubicBezTo>
                <a:cubicBezTo>
                  <a:pt x="11357" y="7239"/>
                  <a:pt x="11350" y="7247"/>
                  <a:pt x="11343" y="7236"/>
                </a:cubicBezTo>
                <a:cubicBezTo>
                  <a:pt x="11336" y="7224"/>
                  <a:pt x="11331" y="7215"/>
                  <a:pt x="11321" y="7214"/>
                </a:cubicBezTo>
                <a:cubicBezTo>
                  <a:pt x="11312" y="7213"/>
                  <a:pt x="11302" y="7205"/>
                  <a:pt x="11317" y="7203"/>
                </a:cubicBezTo>
                <a:cubicBezTo>
                  <a:pt x="11332" y="7201"/>
                  <a:pt x="11350" y="7210"/>
                  <a:pt x="11353" y="7215"/>
                </a:cubicBezTo>
                <a:cubicBezTo>
                  <a:pt x="11355" y="7221"/>
                  <a:pt x="11360" y="7226"/>
                  <a:pt x="11373" y="7225"/>
                </a:cubicBezTo>
                <a:cubicBezTo>
                  <a:pt x="11386" y="7225"/>
                  <a:pt x="11380" y="7210"/>
                  <a:pt x="11399" y="7209"/>
                </a:cubicBezTo>
                <a:cubicBezTo>
                  <a:pt x="11417" y="7209"/>
                  <a:pt x="11423" y="7207"/>
                  <a:pt x="11431" y="7208"/>
                </a:cubicBezTo>
                <a:cubicBezTo>
                  <a:pt x="11439" y="7209"/>
                  <a:pt x="11467" y="7192"/>
                  <a:pt x="11484" y="7198"/>
                </a:cubicBezTo>
                <a:cubicBezTo>
                  <a:pt x="11501" y="7205"/>
                  <a:pt x="11510" y="7204"/>
                  <a:pt x="11518" y="7215"/>
                </a:cubicBezTo>
                <a:cubicBezTo>
                  <a:pt x="11527" y="7225"/>
                  <a:pt x="11535" y="7227"/>
                  <a:pt x="11538" y="7234"/>
                </a:cubicBezTo>
                <a:cubicBezTo>
                  <a:pt x="11541" y="7242"/>
                  <a:pt x="11520" y="7247"/>
                  <a:pt x="11522" y="7255"/>
                </a:cubicBezTo>
                <a:cubicBezTo>
                  <a:pt x="11524" y="7264"/>
                  <a:pt x="11525" y="7272"/>
                  <a:pt x="11539" y="7266"/>
                </a:cubicBezTo>
                <a:cubicBezTo>
                  <a:pt x="11546" y="7263"/>
                  <a:pt x="11548" y="7260"/>
                  <a:pt x="11549" y="7256"/>
                </a:cubicBezTo>
                <a:cubicBezTo>
                  <a:pt x="11551" y="7253"/>
                  <a:pt x="11551" y="7249"/>
                  <a:pt x="11555" y="7246"/>
                </a:cubicBezTo>
                <a:cubicBezTo>
                  <a:pt x="11563" y="7239"/>
                  <a:pt x="11570" y="7233"/>
                  <a:pt x="11562" y="7220"/>
                </a:cubicBezTo>
                <a:cubicBezTo>
                  <a:pt x="11553" y="7207"/>
                  <a:pt x="11541" y="7203"/>
                  <a:pt x="11538" y="7191"/>
                </a:cubicBezTo>
                <a:cubicBezTo>
                  <a:pt x="11535" y="7179"/>
                  <a:pt x="11502" y="7181"/>
                  <a:pt x="11502" y="7163"/>
                </a:cubicBezTo>
                <a:cubicBezTo>
                  <a:pt x="11502" y="7158"/>
                  <a:pt x="11501" y="7156"/>
                  <a:pt x="11499" y="7154"/>
                </a:cubicBezTo>
                <a:cubicBezTo>
                  <a:pt x="11494" y="7151"/>
                  <a:pt x="11487" y="7151"/>
                  <a:pt x="11484" y="7147"/>
                </a:cubicBezTo>
                <a:cubicBezTo>
                  <a:pt x="11482" y="7145"/>
                  <a:pt x="11481" y="7141"/>
                  <a:pt x="11482" y="7135"/>
                </a:cubicBezTo>
                <a:cubicBezTo>
                  <a:pt x="11485" y="7112"/>
                  <a:pt x="11502" y="7105"/>
                  <a:pt x="11477" y="7093"/>
                </a:cubicBezTo>
                <a:cubicBezTo>
                  <a:pt x="11453" y="7082"/>
                  <a:pt x="11444" y="7070"/>
                  <a:pt x="11436" y="7073"/>
                </a:cubicBezTo>
                <a:cubicBezTo>
                  <a:pt x="11429" y="7076"/>
                  <a:pt x="11429" y="7093"/>
                  <a:pt x="11413" y="7085"/>
                </a:cubicBezTo>
                <a:cubicBezTo>
                  <a:pt x="11398" y="7077"/>
                  <a:pt x="11390" y="7063"/>
                  <a:pt x="11378" y="7060"/>
                </a:cubicBezTo>
                <a:cubicBezTo>
                  <a:pt x="11366" y="7057"/>
                  <a:pt x="11341" y="7041"/>
                  <a:pt x="11335" y="7036"/>
                </a:cubicBezTo>
                <a:cubicBezTo>
                  <a:pt x="11329" y="7031"/>
                  <a:pt x="11341" y="7013"/>
                  <a:pt x="11367" y="7020"/>
                </a:cubicBezTo>
                <a:cubicBezTo>
                  <a:pt x="11393" y="7027"/>
                  <a:pt x="11400" y="7030"/>
                  <a:pt x="11404" y="7019"/>
                </a:cubicBezTo>
                <a:cubicBezTo>
                  <a:pt x="11406" y="7013"/>
                  <a:pt x="11410" y="7009"/>
                  <a:pt x="11413" y="7005"/>
                </a:cubicBezTo>
                <a:cubicBezTo>
                  <a:pt x="11416" y="7001"/>
                  <a:pt x="11417" y="6996"/>
                  <a:pt x="11413" y="6990"/>
                </a:cubicBezTo>
                <a:cubicBezTo>
                  <a:pt x="11406" y="6977"/>
                  <a:pt x="11400" y="6973"/>
                  <a:pt x="11410" y="6962"/>
                </a:cubicBezTo>
                <a:cubicBezTo>
                  <a:pt x="11420" y="6952"/>
                  <a:pt x="11423" y="6950"/>
                  <a:pt x="11418" y="6935"/>
                </a:cubicBezTo>
                <a:cubicBezTo>
                  <a:pt x="11414" y="6920"/>
                  <a:pt x="11419" y="6916"/>
                  <a:pt x="11408" y="6910"/>
                </a:cubicBezTo>
                <a:cubicBezTo>
                  <a:pt x="11397" y="6903"/>
                  <a:pt x="11376" y="6899"/>
                  <a:pt x="11378" y="6888"/>
                </a:cubicBezTo>
                <a:cubicBezTo>
                  <a:pt x="11380" y="6876"/>
                  <a:pt x="11399" y="6883"/>
                  <a:pt x="11397" y="6872"/>
                </a:cubicBezTo>
                <a:cubicBezTo>
                  <a:pt x="11395" y="6860"/>
                  <a:pt x="11392" y="6857"/>
                  <a:pt x="11383" y="6852"/>
                </a:cubicBezTo>
                <a:cubicBezTo>
                  <a:pt x="11373" y="6847"/>
                  <a:pt x="11369" y="6835"/>
                  <a:pt x="11371" y="6824"/>
                </a:cubicBezTo>
                <a:cubicBezTo>
                  <a:pt x="11372" y="6813"/>
                  <a:pt x="11365" y="6802"/>
                  <a:pt x="11369" y="6783"/>
                </a:cubicBezTo>
                <a:cubicBezTo>
                  <a:pt x="11374" y="6764"/>
                  <a:pt x="11357" y="6721"/>
                  <a:pt x="11379" y="6711"/>
                </a:cubicBezTo>
                <a:cubicBezTo>
                  <a:pt x="11402" y="6700"/>
                  <a:pt x="11391" y="6684"/>
                  <a:pt x="11413" y="6677"/>
                </a:cubicBezTo>
                <a:cubicBezTo>
                  <a:pt x="11436" y="6670"/>
                  <a:pt x="11433" y="6667"/>
                  <a:pt x="11445" y="6669"/>
                </a:cubicBezTo>
                <a:cubicBezTo>
                  <a:pt x="11457" y="6671"/>
                  <a:pt x="11460" y="6686"/>
                  <a:pt x="11451" y="6692"/>
                </a:cubicBezTo>
                <a:cubicBezTo>
                  <a:pt x="11442" y="6698"/>
                  <a:pt x="11439" y="6707"/>
                  <a:pt x="11428" y="6711"/>
                </a:cubicBezTo>
                <a:cubicBezTo>
                  <a:pt x="11416" y="6714"/>
                  <a:pt x="11410" y="6723"/>
                  <a:pt x="11410" y="6731"/>
                </a:cubicBezTo>
                <a:cubicBezTo>
                  <a:pt x="11410" y="6740"/>
                  <a:pt x="11405" y="6759"/>
                  <a:pt x="11413" y="6765"/>
                </a:cubicBezTo>
                <a:cubicBezTo>
                  <a:pt x="11422" y="6772"/>
                  <a:pt x="11431" y="6771"/>
                  <a:pt x="11433" y="6782"/>
                </a:cubicBezTo>
                <a:cubicBezTo>
                  <a:pt x="11435" y="6793"/>
                  <a:pt x="11433" y="6812"/>
                  <a:pt x="11418" y="6820"/>
                </a:cubicBezTo>
                <a:cubicBezTo>
                  <a:pt x="11404" y="6829"/>
                  <a:pt x="11411" y="6841"/>
                  <a:pt x="11423" y="6846"/>
                </a:cubicBezTo>
                <a:cubicBezTo>
                  <a:pt x="11436" y="6852"/>
                  <a:pt x="11429" y="6862"/>
                  <a:pt x="11449" y="6866"/>
                </a:cubicBezTo>
                <a:cubicBezTo>
                  <a:pt x="11459" y="6868"/>
                  <a:pt x="11462" y="6871"/>
                  <a:pt x="11465" y="6875"/>
                </a:cubicBezTo>
                <a:cubicBezTo>
                  <a:pt x="11467" y="6878"/>
                  <a:pt x="11470" y="6883"/>
                  <a:pt x="11481" y="6888"/>
                </a:cubicBezTo>
                <a:cubicBezTo>
                  <a:pt x="11502" y="6898"/>
                  <a:pt x="11511" y="6898"/>
                  <a:pt x="11516" y="6907"/>
                </a:cubicBezTo>
                <a:cubicBezTo>
                  <a:pt x="11522" y="6916"/>
                  <a:pt x="11545" y="6930"/>
                  <a:pt x="11533" y="6937"/>
                </a:cubicBezTo>
                <a:cubicBezTo>
                  <a:pt x="11521" y="6945"/>
                  <a:pt x="11494" y="6959"/>
                  <a:pt x="11488" y="6967"/>
                </a:cubicBezTo>
                <a:cubicBezTo>
                  <a:pt x="11482" y="6974"/>
                  <a:pt x="11481" y="6975"/>
                  <a:pt x="11477" y="6996"/>
                </a:cubicBezTo>
                <a:cubicBezTo>
                  <a:pt x="11474" y="7018"/>
                  <a:pt x="11459" y="7033"/>
                  <a:pt x="11474" y="7041"/>
                </a:cubicBezTo>
                <a:cubicBezTo>
                  <a:pt x="11488" y="7048"/>
                  <a:pt x="11496" y="7047"/>
                  <a:pt x="11504" y="7028"/>
                </a:cubicBezTo>
                <a:cubicBezTo>
                  <a:pt x="11513" y="7010"/>
                  <a:pt x="11509" y="7003"/>
                  <a:pt x="11526" y="6996"/>
                </a:cubicBezTo>
                <a:cubicBezTo>
                  <a:pt x="11542" y="6988"/>
                  <a:pt x="11552" y="6998"/>
                  <a:pt x="11557" y="6973"/>
                </a:cubicBezTo>
                <a:cubicBezTo>
                  <a:pt x="11562" y="6949"/>
                  <a:pt x="11558" y="6944"/>
                  <a:pt x="11572" y="6935"/>
                </a:cubicBezTo>
                <a:cubicBezTo>
                  <a:pt x="11585" y="6925"/>
                  <a:pt x="11593" y="6920"/>
                  <a:pt x="11599" y="6902"/>
                </a:cubicBezTo>
                <a:cubicBezTo>
                  <a:pt x="11605" y="6884"/>
                  <a:pt x="11617" y="6872"/>
                  <a:pt x="11631" y="6866"/>
                </a:cubicBezTo>
                <a:cubicBezTo>
                  <a:pt x="11645" y="6860"/>
                  <a:pt x="11653" y="6854"/>
                  <a:pt x="11656" y="6844"/>
                </a:cubicBezTo>
                <a:cubicBezTo>
                  <a:pt x="11659" y="6834"/>
                  <a:pt x="11677" y="6842"/>
                  <a:pt x="11675" y="6823"/>
                </a:cubicBezTo>
                <a:cubicBezTo>
                  <a:pt x="11673" y="6804"/>
                  <a:pt x="11661" y="6819"/>
                  <a:pt x="11661" y="6803"/>
                </a:cubicBezTo>
                <a:cubicBezTo>
                  <a:pt x="11661" y="6787"/>
                  <a:pt x="11665" y="6778"/>
                  <a:pt x="11648" y="6772"/>
                </a:cubicBezTo>
                <a:cubicBezTo>
                  <a:pt x="11632" y="6767"/>
                  <a:pt x="11619" y="6740"/>
                  <a:pt x="11599" y="6732"/>
                </a:cubicBezTo>
                <a:cubicBezTo>
                  <a:pt x="11580" y="6724"/>
                  <a:pt x="11558" y="6706"/>
                  <a:pt x="11579" y="6698"/>
                </a:cubicBezTo>
                <a:cubicBezTo>
                  <a:pt x="11599" y="6690"/>
                  <a:pt x="11601" y="6695"/>
                  <a:pt x="11613" y="6698"/>
                </a:cubicBezTo>
                <a:cubicBezTo>
                  <a:pt x="11626" y="6701"/>
                  <a:pt x="11633" y="6706"/>
                  <a:pt x="11643" y="6717"/>
                </a:cubicBezTo>
                <a:cubicBezTo>
                  <a:pt x="11653" y="6728"/>
                  <a:pt x="11660" y="6723"/>
                  <a:pt x="11670" y="6731"/>
                </a:cubicBezTo>
                <a:cubicBezTo>
                  <a:pt x="11679" y="6740"/>
                  <a:pt x="11683" y="6737"/>
                  <a:pt x="11683" y="6747"/>
                </a:cubicBezTo>
                <a:cubicBezTo>
                  <a:pt x="11683" y="6757"/>
                  <a:pt x="11705" y="6762"/>
                  <a:pt x="11705" y="6750"/>
                </a:cubicBezTo>
                <a:cubicBezTo>
                  <a:pt x="11705" y="6738"/>
                  <a:pt x="11708" y="6738"/>
                  <a:pt x="11718" y="6730"/>
                </a:cubicBezTo>
                <a:cubicBezTo>
                  <a:pt x="11728" y="6723"/>
                  <a:pt x="11720" y="6712"/>
                  <a:pt x="11735" y="6704"/>
                </a:cubicBezTo>
                <a:cubicBezTo>
                  <a:pt x="11743" y="6701"/>
                  <a:pt x="11748" y="6699"/>
                  <a:pt x="11753" y="6696"/>
                </a:cubicBezTo>
                <a:cubicBezTo>
                  <a:pt x="11758" y="6693"/>
                  <a:pt x="11761" y="6689"/>
                  <a:pt x="11765" y="6683"/>
                </a:cubicBezTo>
                <a:cubicBezTo>
                  <a:pt x="11772" y="6669"/>
                  <a:pt x="11766" y="6659"/>
                  <a:pt x="11790" y="6651"/>
                </a:cubicBezTo>
                <a:cubicBezTo>
                  <a:pt x="11815" y="6644"/>
                  <a:pt x="11830" y="6641"/>
                  <a:pt x="11830" y="6630"/>
                </a:cubicBezTo>
                <a:cubicBezTo>
                  <a:pt x="11830" y="6625"/>
                  <a:pt x="11827" y="6621"/>
                  <a:pt x="11826" y="6616"/>
                </a:cubicBezTo>
                <a:cubicBezTo>
                  <a:pt x="11826" y="6614"/>
                  <a:pt x="11826" y="6611"/>
                  <a:pt x="11827" y="6608"/>
                </a:cubicBezTo>
                <a:cubicBezTo>
                  <a:pt x="11828" y="6605"/>
                  <a:pt x="11830" y="6602"/>
                  <a:pt x="11834" y="6598"/>
                </a:cubicBezTo>
                <a:cubicBezTo>
                  <a:pt x="11850" y="6583"/>
                  <a:pt x="11846" y="6578"/>
                  <a:pt x="11846" y="6568"/>
                </a:cubicBezTo>
                <a:cubicBezTo>
                  <a:pt x="11846" y="6557"/>
                  <a:pt x="11842" y="6551"/>
                  <a:pt x="11851" y="6542"/>
                </a:cubicBezTo>
                <a:cubicBezTo>
                  <a:pt x="11859" y="6532"/>
                  <a:pt x="11855" y="6522"/>
                  <a:pt x="11846" y="6517"/>
                </a:cubicBezTo>
                <a:cubicBezTo>
                  <a:pt x="11838" y="6512"/>
                  <a:pt x="11806" y="6504"/>
                  <a:pt x="11807" y="6491"/>
                </a:cubicBezTo>
                <a:cubicBezTo>
                  <a:pt x="11807" y="6485"/>
                  <a:pt x="11806" y="6478"/>
                  <a:pt x="11808" y="6473"/>
                </a:cubicBezTo>
                <a:cubicBezTo>
                  <a:pt x="11809" y="6470"/>
                  <a:pt x="11811" y="6468"/>
                  <a:pt x="11814" y="6466"/>
                </a:cubicBezTo>
                <a:cubicBezTo>
                  <a:pt x="11816" y="6464"/>
                  <a:pt x="11820" y="6463"/>
                  <a:pt x="11826" y="6463"/>
                </a:cubicBezTo>
                <a:cubicBezTo>
                  <a:pt x="11847" y="6461"/>
                  <a:pt x="11846" y="6462"/>
                  <a:pt x="11849" y="6450"/>
                </a:cubicBezTo>
                <a:cubicBezTo>
                  <a:pt x="11852" y="6438"/>
                  <a:pt x="11854" y="6437"/>
                  <a:pt x="11852" y="6428"/>
                </a:cubicBezTo>
                <a:cubicBezTo>
                  <a:pt x="11850" y="6420"/>
                  <a:pt x="11858" y="6413"/>
                  <a:pt x="11849" y="6405"/>
                </a:cubicBezTo>
                <a:cubicBezTo>
                  <a:pt x="11840" y="6396"/>
                  <a:pt x="11834" y="6398"/>
                  <a:pt x="11835" y="6385"/>
                </a:cubicBezTo>
                <a:cubicBezTo>
                  <a:pt x="11836" y="6373"/>
                  <a:pt x="11844" y="6367"/>
                  <a:pt x="11851" y="6378"/>
                </a:cubicBezTo>
                <a:cubicBezTo>
                  <a:pt x="11859" y="6389"/>
                  <a:pt x="11870" y="6397"/>
                  <a:pt x="11870" y="6407"/>
                </a:cubicBezTo>
                <a:cubicBezTo>
                  <a:pt x="11870" y="6417"/>
                  <a:pt x="11876" y="6421"/>
                  <a:pt x="11876" y="6431"/>
                </a:cubicBezTo>
                <a:cubicBezTo>
                  <a:pt x="11876" y="6442"/>
                  <a:pt x="11850" y="6452"/>
                  <a:pt x="11876" y="6452"/>
                </a:cubicBezTo>
                <a:cubicBezTo>
                  <a:pt x="11902" y="6453"/>
                  <a:pt x="11888" y="6427"/>
                  <a:pt x="11911" y="6423"/>
                </a:cubicBezTo>
                <a:cubicBezTo>
                  <a:pt x="11934" y="6419"/>
                  <a:pt x="11944" y="6426"/>
                  <a:pt x="11954" y="6412"/>
                </a:cubicBezTo>
                <a:cubicBezTo>
                  <a:pt x="11964" y="6399"/>
                  <a:pt x="11976" y="6397"/>
                  <a:pt x="11991" y="6396"/>
                </a:cubicBezTo>
                <a:cubicBezTo>
                  <a:pt x="12007" y="6396"/>
                  <a:pt x="12024" y="6396"/>
                  <a:pt x="12033" y="6387"/>
                </a:cubicBezTo>
                <a:cubicBezTo>
                  <a:pt x="12043" y="6379"/>
                  <a:pt x="12063" y="6373"/>
                  <a:pt x="12080" y="6373"/>
                </a:cubicBezTo>
                <a:cubicBezTo>
                  <a:pt x="12096" y="6373"/>
                  <a:pt x="12122" y="6378"/>
                  <a:pt x="12131" y="6370"/>
                </a:cubicBezTo>
                <a:cubicBezTo>
                  <a:pt x="12140" y="6361"/>
                  <a:pt x="12136" y="6358"/>
                  <a:pt x="12156" y="6358"/>
                </a:cubicBezTo>
                <a:cubicBezTo>
                  <a:pt x="12175" y="6358"/>
                  <a:pt x="12195" y="6353"/>
                  <a:pt x="12221" y="6355"/>
                </a:cubicBezTo>
                <a:cubicBezTo>
                  <a:pt x="12246" y="6356"/>
                  <a:pt x="12285" y="6359"/>
                  <a:pt x="12300" y="6351"/>
                </a:cubicBezTo>
                <a:cubicBezTo>
                  <a:pt x="12314" y="6342"/>
                  <a:pt x="12317" y="6336"/>
                  <a:pt x="12315" y="6324"/>
                </a:cubicBezTo>
                <a:cubicBezTo>
                  <a:pt x="12313" y="6312"/>
                  <a:pt x="12315" y="6299"/>
                  <a:pt x="12330" y="6295"/>
                </a:cubicBezTo>
                <a:cubicBezTo>
                  <a:pt x="12344" y="6292"/>
                  <a:pt x="12354" y="6298"/>
                  <a:pt x="12360" y="6309"/>
                </a:cubicBezTo>
                <a:cubicBezTo>
                  <a:pt x="12367" y="6319"/>
                  <a:pt x="12365" y="6327"/>
                  <a:pt x="12382" y="6328"/>
                </a:cubicBezTo>
                <a:cubicBezTo>
                  <a:pt x="12398" y="6329"/>
                  <a:pt x="12410" y="6331"/>
                  <a:pt x="12416" y="6323"/>
                </a:cubicBezTo>
                <a:cubicBezTo>
                  <a:pt x="12422" y="6316"/>
                  <a:pt x="12431" y="6299"/>
                  <a:pt x="12453" y="6299"/>
                </a:cubicBezTo>
                <a:cubicBezTo>
                  <a:pt x="12475" y="6299"/>
                  <a:pt x="12452" y="6307"/>
                  <a:pt x="12475" y="6310"/>
                </a:cubicBezTo>
                <a:cubicBezTo>
                  <a:pt x="12497" y="6314"/>
                  <a:pt x="12521" y="6313"/>
                  <a:pt x="12525" y="6309"/>
                </a:cubicBezTo>
                <a:cubicBezTo>
                  <a:pt x="12529" y="6305"/>
                  <a:pt x="12545" y="6299"/>
                  <a:pt x="12557" y="6299"/>
                </a:cubicBezTo>
                <a:cubicBezTo>
                  <a:pt x="12569" y="6299"/>
                  <a:pt x="12594" y="6310"/>
                  <a:pt x="12600" y="6290"/>
                </a:cubicBezTo>
                <a:cubicBezTo>
                  <a:pt x="12606" y="6270"/>
                  <a:pt x="12603" y="6262"/>
                  <a:pt x="12596" y="6258"/>
                </a:cubicBezTo>
                <a:cubicBezTo>
                  <a:pt x="12589" y="6255"/>
                  <a:pt x="12590" y="6238"/>
                  <a:pt x="12578" y="6233"/>
                </a:cubicBezTo>
                <a:cubicBezTo>
                  <a:pt x="12565" y="6228"/>
                  <a:pt x="12563" y="6223"/>
                  <a:pt x="12555" y="6223"/>
                </a:cubicBezTo>
                <a:cubicBezTo>
                  <a:pt x="12547" y="6223"/>
                  <a:pt x="12519" y="6229"/>
                  <a:pt x="12541" y="6233"/>
                </a:cubicBezTo>
                <a:cubicBezTo>
                  <a:pt x="12564" y="6236"/>
                  <a:pt x="12545" y="6249"/>
                  <a:pt x="12562" y="6254"/>
                </a:cubicBezTo>
                <a:cubicBezTo>
                  <a:pt x="12571" y="6256"/>
                  <a:pt x="12575" y="6258"/>
                  <a:pt x="12576" y="6261"/>
                </a:cubicBezTo>
                <a:cubicBezTo>
                  <a:pt x="12578" y="6264"/>
                  <a:pt x="12577" y="6267"/>
                  <a:pt x="12576" y="6271"/>
                </a:cubicBezTo>
                <a:cubicBezTo>
                  <a:pt x="12576" y="6274"/>
                  <a:pt x="12577" y="6278"/>
                  <a:pt x="12576" y="6280"/>
                </a:cubicBezTo>
                <a:cubicBezTo>
                  <a:pt x="12574" y="6283"/>
                  <a:pt x="12570" y="6285"/>
                  <a:pt x="12558" y="6286"/>
                </a:cubicBezTo>
                <a:cubicBezTo>
                  <a:pt x="12534" y="6288"/>
                  <a:pt x="12497" y="6287"/>
                  <a:pt x="12489" y="6271"/>
                </a:cubicBezTo>
                <a:cubicBezTo>
                  <a:pt x="12481" y="6254"/>
                  <a:pt x="12484" y="6242"/>
                  <a:pt x="12473" y="6234"/>
                </a:cubicBezTo>
                <a:cubicBezTo>
                  <a:pt x="12461" y="6226"/>
                  <a:pt x="12456" y="6213"/>
                  <a:pt x="12439" y="6208"/>
                </a:cubicBezTo>
                <a:cubicBezTo>
                  <a:pt x="12421" y="6204"/>
                  <a:pt x="12399" y="6210"/>
                  <a:pt x="12399" y="6195"/>
                </a:cubicBezTo>
                <a:cubicBezTo>
                  <a:pt x="12399" y="6180"/>
                  <a:pt x="12390" y="6170"/>
                  <a:pt x="12409" y="6169"/>
                </a:cubicBezTo>
                <a:cubicBezTo>
                  <a:pt x="12427" y="6169"/>
                  <a:pt x="12440" y="6161"/>
                  <a:pt x="12436" y="6151"/>
                </a:cubicBezTo>
                <a:cubicBezTo>
                  <a:pt x="12431" y="6142"/>
                  <a:pt x="12424" y="6138"/>
                  <a:pt x="12413" y="6130"/>
                </a:cubicBezTo>
                <a:cubicBezTo>
                  <a:pt x="12402" y="6121"/>
                  <a:pt x="12391" y="6109"/>
                  <a:pt x="12406" y="6102"/>
                </a:cubicBezTo>
                <a:cubicBezTo>
                  <a:pt x="12420" y="6096"/>
                  <a:pt x="12428" y="6099"/>
                  <a:pt x="12428" y="6086"/>
                </a:cubicBezTo>
                <a:cubicBezTo>
                  <a:pt x="12428" y="6073"/>
                  <a:pt x="12427" y="6067"/>
                  <a:pt x="12446" y="6061"/>
                </a:cubicBezTo>
                <a:cubicBezTo>
                  <a:pt x="12464" y="6054"/>
                  <a:pt x="12478" y="6048"/>
                  <a:pt x="12478" y="6032"/>
                </a:cubicBezTo>
                <a:cubicBezTo>
                  <a:pt x="12478" y="6016"/>
                  <a:pt x="12475" y="6007"/>
                  <a:pt x="12486" y="6000"/>
                </a:cubicBezTo>
                <a:cubicBezTo>
                  <a:pt x="12497" y="5992"/>
                  <a:pt x="12501" y="5987"/>
                  <a:pt x="12502" y="5977"/>
                </a:cubicBezTo>
                <a:cubicBezTo>
                  <a:pt x="12503" y="5966"/>
                  <a:pt x="12509" y="5964"/>
                  <a:pt x="12520" y="5959"/>
                </a:cubicBezTo>
                <a:cubicBezTo>
                  <a:pt x="12531" y="5953"/>
                  <a:pt x="12543" y="5949"/>
                  <a:pt x="12555" y="5960"/>
                </a:cubicBezTo>
                <a:cubicBezTo>
                  <a:pt x="12567" y="5970"/>
                  <a:pt x="12572" y="5973"/>
                  <a:pt x="12581" y="5966"/>
                </a:cubicBezTo>
                <a:cubicBezTo>
                  <a:pt x="12590" y="5960"/>
                  <a:pt x="12606" y="5952"/>
                  <a:pt x="12589" y="5945"/>
                </a:cubicBezTo>
                <a:cubicBezTo>
                  <a:pt x="12571" y="5938"/>
                  <a:pt x="12566" y="5926"/>
                  <a:pt x="12581" y="5926"/>
                </a:cubicBezTo>
                <a:cubicBezTo>
                  <a:pt x="12595" y="5926"/>
                  <a:pt x="12613" y="5922"/>
                  <a:pt x="12621" y="5931"/>
                </a:cubicBezTo>
                <a:cubicBezTo>
                  <a:pt x="12629" y="5940"/>
                  <a:pt x="12639" y="5948"/>
                  <a:pt x="12642" y="5937"/>
                </a:cubicBezTo>
                <a:cubicBezTo>
                  <a:pt x="12645" y="5926"/>
                  <a:pt x="12651" y="5920"/>
                  <a:pt x="12669" y="5922"/>
                </a:cubicBezTo>
                <a:cubicBezTo>
                  <a:pt x="12688" y="5924"/>
                  <a:pt x="12695" y="5923"/>
                  <a:pt x="12706" y="5909"/>
                </a:cubicBezTo>
                <a:cubicBezTo>
                  <a:pt x="12718" y="5894"/>
                  <a:pt x="12727" y="5887"/>
                  <a:pt x="12722" y="5878"/>
                </a:cubicBezTo>
                <a:cubicBezTo>
                  <a:pt x="12717" y="5869"/>
                  <a:pt x="12711" y="5849"/>
                  <a:pt x="12727" y="5846"/>
                </a:cubicBezTo>
                <a:cubicBezTo>
                  <a:pt x="12742" y="5843"/>
                  <a:pt x="12731" y="5854"/>
                  <a:pt x="12746" y="5854"/>
                </a:cubicBezTo>
                <a:cubicBezTo>
                  <a:pt x="12762" y="5854"/>
                  <a:pt x="12772" y="5851"/>
                  <a:pt x="12778" y="5858"/>
                </a:cubicBezTo>
                <a:cubicBezTo>
                  <a:pt x="12784" y="5866"/>
                  <a:pt x="12795" y="5876"/>
                  <a:pt x="12804" y="5873"/>
                </a:cubicBezTo>
                <a:cubicBezTo>
                  <a:pt x="12812" y="5871"/>
                  <a:pt x="12791" y="5847"/>
                  <a:pt x="12814" y="5845"/>
                </a:cubicBezTo>
                <a:cubicBezTo>
                  <a:pt x="12837" y="5844"/>
                  <a:pt x="12858" y="5836"/>
                  <a:pt x="12871" y="5841"/>
                </a:cubicBezTo>
                <a:cubicBezTo>
                  <a:pt x="12883" y="5845"/>
                  <a:pt x="12897" y="5849"/>
                  <a:pt x="12910" y="5847"/>
                </a:cubicBezTo>
                <a:cubicBezTo>
                  <a:pt x="12923" y="5846"/>
                  <a:pt x="12928" y="5843"/>
                  <a:pt x="12930" y="5836"/>
                </a:cubicBezTo>
                <a:cubicBezTo>
                  <a:pt x="12932" y="5828"/>
                  <a:pt x="12937" y="5826"/>
                  <a:pt x="12952" y="5825"/>
                </a:cubicBezTo>
                <a:cubicBezTo>
                  <a:pt x="12966" y="5825"/>
                  <a:pt x="12956" y="5812"/>
                  <a:pt x="12978" y="5810"/>
                </a:cubicBezTo>
                <a:cubicBezTo>
                  <a:pt x="12999" y="5808"/>
                  <a:pt x="13004" y="5800"/>
                  <a:pt x="13038" y="5797"/>
                </a:cubicBezTo>
                <a:cubicBezTo>
                  <a:pt x="13072" y="5794"/>
                  <a:pt x="13086" y="5780"/>
                  <a:pt x="13086" y="5773"/>
                </a:cubicBezTo>
                <a:cubicBezTo>
                  <a:pt x="13086" y="5767"/>
                  <a:pt x="13068" y="5764"/>
                  <a:pt x="13068" y="5751"/>
                </a:cubicBezTo>
                <a:cubicBezTo>
                  <a:pt x="13039" y="5746"/>
                  <a:pt x="13038" y="5739"/>
                  <a:pt x="13024" y="5729"/>
                </a:cubicBezTo>
                <a:cubicBezTo>
                  <a:pt x="13009" y="5717"/>
                  <a:pt x="13007" y="5722"/>
                  <a:pt x="12975" y="5711"/>
                </a:cubicBezTo>
                <a:cubicBezTo>
                  <a:pt x="12942" y="5700"/>
                  <a:pt x="12963" y="5686"/>
                  <a:pt x="12951" y="5670"/>
                </a:cubicBezTo>
                <a:cubicBezTo>
                  <a:pt x="12938" y="5655"/>
                  <a:pt x="12917" y="5645"/>
                  <a:pt x="12895" y="5633"/>
                </a:cubicBezTo>
                <a:cubicBezTo>
                  <a:pt x="12874" y="5620"/>
                  <a:pt x="12880" y="5568"/>
                  <a:pt x="12880" y="5556"/>
                </a:cubicBezTo>
                <a:cubicBezTo>
                  <a:pt x="12880" y="5545"/>
                  <a:pt x="12879" y="5531"/>
                  <a:pt x="12869" y="5512"/>
                </a:cubicBezTo>
                <a:cubicBezTo>
                  <a:pt x="12860" y="5493"/>
                  <a:pt x="12857" y="5482"/>
                  <a:pt x="12864" y="5455"/>
                </a:cubicBezTo>
                <a:cubicBezTo>
                  <a:pt x="12871" y="5429"/>
                  <a:pt x="12836" y="5425"/>
                  <a:pt x="12816" y="5410"/>
                </a:cubicBezTo>
                <a:cubicBezTo>
                  <a:pt x="12806" y="5402"/>
                  <a:pt x="12799" y="5397"/>
                  <a:pt x="12791" y="5393"/>
                </a:cubicBezTo>
                <a:cubicBezTo>
                  <a:pt x="12783" y="5390"/>
                  <a:pt x="12774" y="5387"/>
                  <a:pt x="12760" y="5385"/>
                </a:cubicBezTo>
                <a:cubicBezTo>
                  <a:pt x="12791" y="5389"/>
                  <a:pt x="12798" y="5395"/>
                  <a:pt x="12818" y="5410"/>
                </a:cubicBezTo>
                <a:cubicBezTo>
                  <a:pt x="12837" y="5425"/>
                  <a:pt x="12873" y="5429"/>
                  <a:pt x="12866" y="5455"/>
                </a:cubicBezTo>
                <a:cubicBezTo>
                  <a:pt x="12859" y="5482"/>
                  <a:pt x="12862" y="5493"/>
                  <a:pt x="12872" y="5512"/>
                </a:cubicBezTo>
                <a:cubicBezTo>
                  <a:pt x="12882" y="5531"/>
                  <a:pt x="12882" y="5545"/>
                  <a:pt x="12882" y="5556"/>
                </a:cubicBezTo>
                <a:cubicBezTo>
                  <a:pt x="12882" y="5562"/>
                  <a:pt x="12880" y="5578"/>
                  <a:pt x="12881" y="5594"/>
                </a:cubicBezTo>
                <a:cubicBezTo>
                  <a:pt x="12882" y="5602"/>
                  <a:pt x="12883" y="5610"/>
                  <a:pt x="12886" y="5617"/>
                </a:cubicBezTo>
                <a:cubicBezTo>
                  <a:pt x="12888" y="5624"/>
                  <a:pt x="12892" y="5630"/>
                  <a:pt x="12897" y="5633"/>
                </a:cubicBezTo>
                <a:cubicBezTo>
                  <a:pt x="12908" y="5639"/>
                  <a:pt x="12919" y="5645"/>
                  <a:pt x="12928" y="5651"/>
                </a:cubicBezTo>
                <a:cubicBezTo>
                  <a:pt x="12938" y="5657"/>
                  <a:pt x="12946" y="5663"/>
                  <a:pt x="12952" y="5670"/>
                </a:cubicBezTo>
                <a:cubicBezTo>
                  <a:pt x="12956" y="5674"/>
                  <a:pt x="12957" y="5678"/>
                  <a:pt x="12957" y="5682"/>
                </a:cubicBezTo>
                <a:cubicBezTo>
                  <a:pt x="12957" y="5685"/>
                  <a:pt x="12957" y="5689"/>
                  <a:pt x="12957" y="5692"/>
                </a:cubicBezTo>
                <a:cubicBezTo>
                  <a:pt x="12957" y="5696"/>
                  <a:pt x="12958" y="5699"/>
                  <a:pt x="12961" y="5702"/>
                </a:cubicBezTo>
                <a:cubicBezTo>
                  <a:pt x="12964" y="5705"/>
                  <a:pt x="12969" y="5708"/>
                  <a:pt x="12977" y="5711"/>
                </a:cubicBezTo>
                <a:cubicBezTo>
                  <a:pt x="13009" y="5722"/>
                  <a:pt x="13011" y="5717"/>
                  <a:pt x="13026" y="5729"/>
                </a:cubicBezTo>
                <a:cubicBezTo>
                  <a:pt x="13033" y="5734"/>
                  <a:pt x="13037" y="5739"/>
                  <a:pt x="13042" y="5742"/>
                </a:cubicBezTo>
                <a:cubicBezTo>
                  <a:pt x="13048" y="5746"/>
                  <a:pt x="13056" y="5749"/>
                  <a:pt x="13071" y="5751"/>
                </a:cubicBezTo>
                <a:cubicBezTo>
                  <a:pt x="13071" y="5750"/>
                  <a:pt x="13070" y="5749"/>
                  <a:pt x="13070" y="5747"/>
                </a:cubicBezTo>
                <a:cubicBezTo>
                  <a:pt x="13075" y="5730"/>
                  <a:pt x="13074" y="5730"/>
                  <a:pt x="13095" y="5733"/>
                </a:cubicBezTo>
                <a:cubicBezTo>
                  <a:pt x="13116" y="5735"/>
                  <a:pt x="13135" y="5736"/>
                  <a:pt x="13142" y="5727"/>
                </a:cubicBezTo>
                <a:cubicBezTo>
                  <a:pt x="13148" y="5717"/>
                  <a:pt x="13158" y="5714"/>
                  <a:pt x="13174" y="5715"/>
                </a:cubicBezTo>
                <a:cubicBezTo>
                  <a:pt x="13191" y="5716"/>
                  <a:pt x="13200" y="5717"/>
                  <a:pt x="13201" y="5702"/>
                </a:cubicBezTo>
                <a:cubicBezTo>
                  <a:pt x="13203" y="5686"/>
                  <a:pt x="13196" y="5678"/>
                  <a:pt x="13213" y="5673"/>
                </a:cubicBezTo>
                <a:cubicBezTo>
                  <a:pt x="13229" y="5668"/>
                  <a:pt x="13234" y="5668"/>
                  <a:pt x="13236" y="5682"/>
                </a:cubicBezTo>
                <a:cubicBezTo>
                  <a:pt x="13237" y="5697"/>
                  <a:pt x="13236" y="5708"/>
                  <a:pt x="13253" y="5706"/>
                </a:cubicBezTo>
                <a:cubicBezTo>
                  <a:pt x="13271" y="5704"/>
                  <a:pt x="13260" y="5688"/>
                  <a:pt x="13279" y="5687"/>
                </a:cubicBezTo>
                <a:cubicBezTo>
                  <a:pt x="13299" y="5686"/>
                  <a:pt x="13295" y="5677"/>
                  <a:pt x="13324" y="5672"/>
                </a:cubicBezTo>
                <a:cubicBezTo>
                  <a:pt x="13353" y="5668"/>
                  <a:pt x="13341" y="5656"/>
                  <a:pt x="13358" y="5655"/>
                </a:cubicBezTo>
                <a:cubicBezTo>
                  <a:pt x="13375" y="5653"/>
                  <a:pt x="13378" y="5637"/>
                  <a:pt x="13396" y="5633"/>
                </a:cubicBezTo>
                <a:cubicBezTo>
                  <a:pt x="13415" y="5628"/>
                  <a:pt x="13418" y="5624"/>
                  <a:pt x="13423" y="5611"/>
                </a:cubicBezTo>
                <a:cubicBezTo>
                  <a:pt x="13427" y="5598"/>
                  <a:pt x="13440" y="5609"/>
                  <a:pt x="13442" y="5595"/>
                </a:cubicBezTo>
                <a:cubicBezTo>
                  <a:pt x="13444" y="5581"/>
                  <a:pt x="13450" y="5571"/>
                  <a:pt x="13460" y="5575"/>
                </a:cubicBezTo>
                <a:cubicBezTo>
                  <a:pt x="13471" y="5579"/>
                  <a:pt x="13453" y="5594"/>
                  <a:pt x="13464" y="5595"/>
                </a:cubicBezTo>
                <a:cubicBezTo>
                  <a:pt x="13475" y="5595"/>
                  <a:pt x="13487" y="5591"/>
                  <a:pt x="13496" y="5595"/>
                </a:cubicBezTo>
                <a:cubicBezTo>
                  <a:pt x="13504" y="5600"/>
                  <a:pt x="13492" y="5609"/>
                  <a:pt x="13482" y="5609"/>
                </a:cubicBezTo>
                <a:cubicBezTo>
                  <a:pt x="13473" y="5609"/>
                  <a:pt x="13470" y="5611"/>
                  <a:pt x="13470" y="5622"/>
                </a:cubicBezTo>
                <a:cubicBezTo>
                  <a:pt x="13470" y="5633"/>
                  <a:pt x="13463" y="5644"/>
                  <a:pt x="13449" y="5647"/>
                </a:cubicBezTo>
                <a:cubicBezTo>
                  <a:pt x="13435" y="5650"/>
                  <a:pt x="13426" y="5654"/>
                  <a:pt x="13433" y="5663"/>
                </a:cubicBezTo>
                <a:cubicBezTo>
                  <a:pt x="13440" y="5671"/>
                  <a:pt x="13443" y="5674"/>
                  <a:pt x="13469" y="5674"/>
                </a:cubicBezTo>
                <a:cubicBezTo>
                  <a:pt x="13495" y="5674"/>
                  <a:pt x="13498" y="5671"/>
                  <a:pt x="13505" y="5676"/>
                </a:cubicBezTo>
                <a:cubicBezTo>
                  <a:pt x="13512" y="5681"/>
                  <a:pt x="13519" y="5682"/>
                  <a:pt x="13531" y="5682"/>
                </a:cubicBezTo>
                <a:cubicBezTo>
                  <a:pt x="13542" y="5682"/>
                  <a:pt x="13573" y="5676"/>
                  <a:pt x="13575" y="5684"/>
                </a:cubicBezTo>
                <a:cubicBezTo>
                  <a:pt x="13576" y="5692"/>
                  <a:pt x="13582" y="5702"/>
                  <a:pt x="13561" y="5702"/>
                </a:cubicBezTo>
                <a:cubicBezTo>
                  <a:pt x="13540" y="5702"/>
                  <a:pt x="13529" y="5703"/>
                  <a:pt x="13511" y="5697"/>
                </a:cubicBezTo>
                <a:cubicBezTo>
                  <a:pt x="13492" y="5690"/>
                  <a:pt x="13470" y="5688"/>
                  <a:pt x="13458" y="5693"/>
                </a:cubicBezTo>
                <a:cubicBezTo>
                  <a:pt x="13445" y="5698"/>
                  <a:pt x="13423" y="5704"/>
                  <a:pt x="13411" y="5710"/>
                </a:cubicBezTo>
                <a:cubicBezTo>
                  <a:pt x="13399" y="5717"/>
                  <a:pt x="13366" y="5729"/>
                  <a:pt x="13360" y="5739"/>
                </a:cubicBezTo>
                <a:cubicBezTo>
                  <a:pt x="13354" y="5748"/>
                  <a:pt x="13318" y="5778"/>
                  <a:pt x="13294" y="5782"/>
                </a:cubicBezTo>
                <a:cubicBezTo>
                  <a:pt x="13271" y="5786"/>
                  <a:pt x="13251" y="5797"/>
                  <a:pt x="13248" y="5813"/>
                </a:cubicBezTo>
                <a:cubicBezTo>
                  <a:pt x="13244" y="5829"/>
                  <a:pt x="13254" y="5837"/>
                  <a:pt x="13242" y="5846"/>
                </a:cubicBezTo>
                <a:cubicBezTo>
                  <a:pt x="13232" y="5853"/>
                  <a:pt x="13221" y="5862"/>
                  <a:pt x="13227" y="5871"/>
                </a:cubicBezTo>
                <a:cubicBezTo>
                  <a:pt x="13229" y="5873"/>
                  <a:pt x="13233" y="5876"/>
                  <a:pt x="13240" y="5878"/>
                </a:cubicBezTo>
                <a:cubicBezTo>
                  <a:pt x="13267" y="5887"/>
                  <a:pt x="13242" y="5918"/>
                  <a:pt x="13263" y="5926"/>
                </a:cubicBezTo>
                <a:cubicBezTo>
                  <a:pt x="13284" y="5934"/>
                  <a:pt x="13300" y="5928"/>
                  <a:pt x="13317" y="5941"/>
                </a:cubicBezTo>
                <a:cubicBezTo>
                  <a:pt x="13325" y="5948"/>
                  <a:pt x="13331" y="5954"/>
                  <a:pt x="13337" y="5959"/>
                </a:cubicBezTo>
                <a:cubicBezTo>
                  <a:pt x="13342" y="5964"/>
                  <a:pt x="13347" y="5968"/>
                  <a:pt x="13353" y="5969"/>
                </a:cubicBezTo>
                <a:cubicBezTo>
                  <a:pt x="13365" y="5972"/>
                  <a:pt x="13393" y="5970"/>
                  <a:pt x="13398" y="5958"/>
                </a:cubicBezTo>
                <a:cubicBezTo>
                  <a:pt x="13402" y="5945"/>
                  <a:pt x="13404" y="5942"/>
                  <a:pt x="13422" y="5940"/>
                </a:cubicBezTo>
                <a:cubicBezTo>
                  <a:pt x="13439" y="5937"/>
                  <a:pt x="13464" y="5931"/>
                  <a:pt x="13471" y="5914"/>
                </a:cubicBezTo>
                <a:cubicBezTo>
                  <a:pt x="13478" y="5896"/>
                  <a:pt x="13519" y="5899"/>
                  <a:pt x="13522" y="5883"/>
                </a:cubicBezTo>
                <a:cubicBezTo>
                  <a:pt x="13526" y="5868"/>
                  <a:pt x="13532" y="5856"/>
                  <a:pt x="13545" y="5851"/>
                </a:cubicBezTo>
                <a:cubicBezTo>
                  <a:pt x="13558" y="5845"/>
                  <a:pt x="13567" y="5845"/>
                  <a:pt x="13569" y="5830"/>
                </a:cubicBezTo>
                <a:cubicBezTo>
                  <a:pt x="13571" y="5814"/>
                  <a:pt x="13583" y="5813"/>
                  <a:pt x="13598" y="5797"/>
                </a:cubicBezTo>
                <a:cubicBezTo>
                  <a:pt x="13612" y="5781"/>
                  <a:pt x="13613" y="5767"/>
                  <a:pt x="13625" y="5767"/>
                </a:cubicBezTo>
                <a:cubicBezTo>
                  <a:pt x="13636" y="5767"/>
                  <a:pt x="13632" y="5793"/>
                  <a:pt x="13648" y="5795"/>
                </a:cubicBezTo>
                <a:cubicBezTo>
                  <a:pt x="13664" y="5796"/>
                  <a:pt x="13678" y="5787"/>
                  <a:pt x="13684" y="5773"/>
                </a:cubicBezTo>
                <a:cubicBezTo>
                  <a:pt x="13690" y="5760"/>
                  <a:pt x="13704" y="5764"/>
                  <a:pt x="13724" y="5763"/>
                </a:cubicBezTo>
                <a:cubicBezTo>
                  <a:pt x="13729" y="5762"/>
                  <a:pt x="13733" y="5761"/>
                  <a:pt x="13736" y="5759"/>
                </a:cubicBezTo>
                <a:cubicBezTo>
                  <a:pt x="13746" y="5755"/>
                  <a:pt x="13751" y="5746"/>
                  <a:pt x="13772" y="5746"/>
                </a:cubicBezTo>
                <a:cubicBezTo>
                  <a:pt x="13799" y="5746"/>
                  <a:pt x="13818" y="5744"/>
                  <a:pt x="13828" y="5735"/>
                </a:cubicBezTo>
                <a:cubicBezTo>
                  <a:pt x="13837" y="5727"/>
                  <a:pt x="13854" y="5735"/>
                  <a:pt x="13875" y="5722"/>
                </a:cubicBezTo>
                <a:cubicBezTo>
                  <a:pt x="13897" y="5708"/>
                  <a:pt x="13901" y="5706"/>
                  <a:pt x="13920" y="5703"/>
                </a:cubicBezTo>
                <a:cubicBezTo>
                  <a:pt x="13939" y="5700"/>
                  <a:pt x="13927" y="5691"/>
                  <a:pt x="13960" y="5685"/>
                </a:cubicBezTo>
                <a:cubicBezTo>
                  <a:pt x="13992" y="5680"/>
                  <a:pt x="13993" y="5667"/>
                  <a:pt x="14015" y="5666"/>
                </a:cubicBezTo>
                <a:cubicBezTo>
                  <a:pt x="14036" y="5665"/>
                  <a:pt x="14032" y="5650"/>
                  <a:pt x="14051" y="5647"/>
                </a:cubicBezTo>
                <a:cubicBezTo>
                  <a:pt x="14069" y="5644"/>
                  <a:pt x="14075" y="5644"/>
                  <a:pt x="14082" y="5634"/>
                </a:cubicBezTo>
                <a:cubicBezTo>
                  <a:pt x="14089" y="5624"/>
                  <a:pt x="14067" y="5625"/>
                  <a:pt x="14056" y="5617"/>
                </a:cubicBezTo>
                <a:cubicBezTo>
                  <a:pt x="14045" y="5610"/>
                  <a:pt x="14043" y="5615"/>
                  <a:pt x="14043" y="5601"/>
                </a:cubicBezTo>
                <a:cubicBezTo>
                  <a:pt x="14043" y="5587"/>
                  <a:pt x="14042" y="5584"/>
                  <a:pt x="14030" y="5581"/>
                </a:cubicBezTo>
                <a:cubicBezTo>
                  <a:pt x="14018" y="5578"/>
                  <a:pt x="14005" y="5576"/>
                  <a:pt x="13997" y="5584"/>
                </a:cubicBezTo>
                <a:cubicBezTo>
                  <a:pt x="13989" y="5592"/>
                  <a:pt x="13974" y="5596"/>
                  <a:pt x="13962" y="5592"/>
                </a:cubicBezTo>
                <a:cubicBezTo>
                  <a:pt x="13951" y="5587"/>
                  <a:pt x="13941" y="5587"/>
                  <a:pt x="13942" y="5576"/>
                </a:cubicBezTo>
                <a:cubicBezTo>
                  <a:pt x="13942" y="5565"/>
                  <a:pt x="13941" y="5556"/>
                  <a:pt x="13922" y="5559"/>
                </a:cubicBezTo>
                <a:cubicBezTo>
                  <a:pt x="13903" y="5561"/>
                  <a:pt x="13893" y="5568"/>
                  <a:pt x="13891" y="5578"/>
                </a:cubicBezTo>
                <a:cubicBezTo>
                  <a:pt x="13888" y="5588"/>
                  <a:pt x="13882" y="5593"/>
                  <a:pt x="13854" y="5593"/>
                </a:cubicBezTo>
                <a:cubicBezTo>
                  <a:pt x="13827" y="5593"/>
                  <a:pt x="13804" y="5596"/>
                  <a:pt x="13792" y="5585"/>
                </a:cubicBezTo>
                <a:cubicBezTo>
                  <a:pt x="13781" y="5573"/>
                  <a:pt x="13775" y="5565"/>
                  <a:pt x="13746" y="5567"/>
                </a:cubicBezTo>
                <a:cubicBezTo>
                  <a:pt x="13716" y="5568"/>
                  <a:pt x="13697" y="5574"/>
                  <a:pt x="13670" y="5575"/>
                </a:cubicBezTo>
                <a:cubicBezTo>
                  <a:pt x="13644" y="5575"/>
                  <a:pt x="13587" y="5586"/>
                  <a:pt x="13579" y="5568"/>
                </a:cubicBezTo>
                <a:cubicBezTo>
                  <a:pt x="13571" y="5549"/>
                  <a:pt x="13576" y="5520"/>
                  <a:pt x="13540" y="5520"/>
                </a:cubicBezTo>
                <a:cubicBezTo>
                  <a:pt x="13503" y="5520"/>
                  <a:pt x="13451" y="5542"/>
                  <a:pt x="13447" y="5520"/>
                </a:cubicBezTo>
                <a:cubicBezTo>
                  <a:pt x="13442" y="5497"/>
                  <a:pt x="13439" y="5494"/>
                  <a:pt x="13419" y="5484"/>
                </a:cubicBezTo>
                <a:cubicBezTo>
                  <a:pt x="13399" y="5474"/>
                  <a:pt x="13402" y="5459"/>
                  <a:pt x="13385" y="5449"/>
                </a:cubicBezTo>
                <a:cubicBezTo>
                  <a:pt x="13369" y="5440"/>
                  <a:pt x="13381" y="5401"/>
                  <a:pt x="13363" y="5399"/>
                </a:cubicBezTo>
                <a:cubicBezTo>
                  <a:pt x="13344" y="5397"/>
                  <a:pt x="13285" y="5410"/>
                  <a:pt x="13286" y="5396"/>
                </a:cubicBezTo>
                <a:cubicBezTo>
                  <a:pt x="13286" y="5389"/>
                  <a:pt x="13292" y="5387"/>
                  <a:pt x="13298" y="5385"/>
                </a:cubicBezTo>
                <a:cubicBezTo>
                  <a:pt x="13301" y="5384"/>
                  <a:pt x="13304" y="5382"/>
                  <a:pt x="13307" y="5380"/>
                </a:cubicBezTo>
                <a:cubicBezTo>
                  <a:pt x="13310" y="5378"/>
                  <a:pt x="13313" y="5375"/>
                  <a:pt x="13316" y="5370"/>
                </a:cubicBezTo>
                <a:cubicBezTo>
                  <a:pt x="13325" y="5351"/>
                  <a:pt x="13357" y="5369"/>
                  <a:pt x="13350" y="5339"/>
                </a:cubicBezTo>
                <a:cubicBezTo>
                  <a:pt x="13342" y="5309"/>
                  <a:pt x="13359" y="5297"/>
                  <a:pt x="13334" y="5285"/>
                </a:cubicBezTo>
                <a:cubicBezTo>
                  <a:pt x="13310" y="5273"/>
                  <a:pt x="13304" y="5268"/>
                  <a:pt x="13281" y="5270"/>
                </a:cubicBezTo>
                <a:cubicBezTo>
                  <a:pt x="13257" y="5273"/>
                  <a:pt x="13266" y="5279"/>
                  <a:pt x="13255" y="5293"/>
                </a:cubicBezTo>
                <a:cubicBezTo>
                  <a:pt x="13245" y="5306"/>
                  <a:pt x="13242" y="5314"/>
                  <a:pt x="13221" y="5315"/>
                </a:cubicBezTo>
                <a:cubicBezTo>
                  <a:pt x="13199" y="5316"/>
                  <a:pt x="13212" y="5290"/>
                  <a:pt x="13189" y="5284"/>
                </a:cubicBezTo>
                <a:cubicBezTo>
                  <a:pt x="13165" y="5278"/>
                  <a:pt x="13155" y="5274"/>
                  <a:pt x="13139" y="5274"/>
                </a:cubicBezTo>
                <a:cubicBezTo>
                  <a:pt x="13123" y="5275"/>
                  <a:pt x="13113" y="5263"/>
                  <a:pt x="13083" y="5265"/>
                </a:cubicBezTo>
                <a:cubicBezTo>
                  <a:pt x="13052" y="5267"/>
                  <a:pt x="13047" y="5269"/>
                  <a:pt x="13027" y="5266"/>
                </a:cubicBezTo>
                <a:cubicBezTo>
                  <a:pt x="13006" y="5263"/>
                  <a:pt x="13021" y="5254"/>
                  <a:pt x="13039" y="5253"/>
                </a:cubicBezTo>
                <a:cubicBezTo>
                  <a:pt x="13056" y="5253"/>
                  <a:pt x="13051" y="5240"/>
                  <a:pt x="13083" y="5242"/>
                </a:cubicBezTo>
                <a:cubicBezTo>
                  <a:pt x="13099" y="5243"/>
                  <a:pt x="13111" y="5245"/>
                  <a:pt x="13120" y="5245"/>
                </a:cubicBezTo>
                <a:cubicBezTo>
                  <a:pt x="13129" y="5245"/>
                  <a:pt x="13136" y="5244"/>
                  <a:pt x="13141" y="5241"/>
                </a:cubicBezTo>
                <a:cubicBezTo>
                  <a:pt x="13151" y="5234"/>
                  <a:pt x="13161" y="5230"/>
                  <a:pt x="13167" y="5237"/>
                </a:cubicBezTo>
                <a:cubicBezTo>
                  <a:pt x="13174" y="5244"/>
                  <a:pt x="13184" y="5251"/>
                  <a:pt x="13205" y="5250"/>
                </a:cubicBezTo>
                <a:cubicBezTo>
                  <a:pt x="13211" y="5250"/>
                  <a:pt x="13214" y="5250"/>
                  <a:pt x="13215" y="5251"/>
                </a:cubicBezTo>
                <a:cubicBezTo>
                  <a:pt x="13221" y="5254"/>
                  <a:pt x="13216" y="5261"/>
                  <a:pt x="13234" y="5261"/>
                </a:cubicBezTo>
                <a:cubicBezTo>
                  <a:pt x="13258" y="5260"/>
                  <a:pt x="13250" y="5253"/>
                  <a:pt x="13271" y="5251"/>
                </a:cubicBezTo>
                <a:cubicBezTo>
                  <a:pt x="13291" y="5250"/>
                  <a:pt x="13295" y="5250"/>
                  <a:pt x="13307" y="5237"/>
                </a:cubicBezTo>
                <a:cubicBezTo>
                  <a:pt x="13312" y="5231"/>
                  <a:pt x="13317" y="5225"/>
                  <a:pt x="13323" y="5220"/>
                </a:cubicBezTo>
                <a:cubicBezTo>
                  <a:pt x="13328" y="5216"/>
                  <a:pt x="13335" y="5212"/>
                  <a:pt x="13344" y="5210"/>
                </a:cubicBezTo>
                <a:cubicBezTo>
                  <a:pt x="13363" y="5206"/>
                  <a:pt x="13366" y="5209"/>
                  <a:pt x="13375" y="5197"/>
                </a:cubicBezTo>
                <a:cubicBezTo>
                  <a:pt x="13384" y="5185"/>
                  <a:pt x="13385" y="5184"/>
                  <a:pt x="13399" y="5181"/>
                </a:cubicBezTo>
                <a:cubicBezTo>
                  <a:pt x="13414" y="5178"/>
                  <a:pt x="13418" y="5177"/>
                  <a:pt x="13421" y="5170"/>
                </a:cubicBezTo>
                <a:cubicBezTo>
                  <a:pt x="13424" y="5162"/>
                  <a:pt x="13456" y="5167"/>
                  <a:pt x="13454" y="5155"/>
                </a:cubicBezTo>
                <a:cubicBezTo>
                  <a:pt x="13452" y="5144"/>
                  <a:pt x="13431" y="5148"/>
                  <a:pt x="13426" y="5138"/>
                </a:cubicBezTo>
                <a:cubicBezTo>
                  <a:pt x="13421" y="5128"/>
                  <a:pt x="13392" y="5130"/>
                  <a:pt x="13398" y="5120"/>
                </a:cubicBezTo>
                <a:cubicBezTo>
                  <a:pt x="13403" y="5110"/>
                  <a:pt x="13427" y="5112"/>
                  <a:pt x="13426" y="5105"/>
                </a:cubicBezTo>
                <a:cubicBezTo>
                  <a:pt x="13425" y="5098"/>
                  <a:pt x="13405" y="5108"/>
                  <a:pt x="13405" y="5097"/>
                </a:cubicBezTo>
                <a:cubicBezTo>
                  <a:pt x="13405" y="5086"/>
                  <a:pt x="13403" y="5086"/>
                  <a:pt x="13382" y="5085"/>
                </a:cubicBezTo>
                <a:cubicBezTo>
                  <a:pt x="13362" y="5085"/>
                  <a:pt x="13364" y="5085"/>
                  <a:pt x="13352" y="5075"/>
                </a:cubicBezTo>
                <a:cubicBezTo>
                  <a:pt x="13341" y="5065"/>
                  <a:pt x="13331" y="5077"/>
                  <a:pt x="13307" y="5064"/>
                </a:cubicBezTo>
                <a:cubicBezTo>
                  <a:pt x="13282" y="5052"/>
                  <a:pt x="13266" y="5050"/>
                  <a:pt x="13241" y="5050"/>
                </a:cubicBezTo>
                <a:cubicBezTo>
                  <a:pt x="13217" y="5050"/>
                  <a:pt x="13182" y="5050"/>
                  <a:pt x="13147" y="5061"/>
                </a:cubicBezTo>
                <a:cubicBezTo>
                  <a:pt x="13112" y="5072"/>
                  <a:pt x="13103" y="5070"/>
                  <a:pt x="13066" y="5073"/>
                </a:cubicBezTo>
                <a:cubicBezTo>
                  <a:pt x="13029" y="5076"/>
                  <a:pt x="13011" y="5086"/>
                  <a:pt x="12981" y="5089"/>
                </a:cubicBezTo>
                <a:cubicBezTo>
                  <a:pt x="12951" y="5092"/>
                  <a:pt x="12935" y="5113"/>
                  <a:pt x="12898" y="5121"/>
                </a:cubicBezTo>
                <a:cubicBezTo>
                  <a:pt x="12861" y="5129"/>
                  <a:pt x="12831" y="5144"/>
                  <a:pt x="12796" y="5158"/>
                </a:cubicBezTo>
                <a:cubicBezTo>
                  <a:pt x="12762" y="5172"/>
                  <a:pt x="12694" y="5199"/>
                  <a:pt x="12681" y="5212"/>
                </a:cubicBezTo>
                <a:cubicBezTo>
                  <a:pt x="12667" y="5224"/>
                  <a:pt x="12597" y="5244"/>
                  <a:pt x="12579" y="5265"/>
                </a:cubicBezTo>
                <a:cubicBezTo>
                  <a:pt x="12560" y="5287"/>
                  <a:pt x="12523" y="5327"/>
                  <a:pt x="12500" y="5348"/>
                </a:cubicBezTo>
                <a:cubicBezTo>
                  <a:pt x="12477" y="5370"/>
                  <a:pt x="12456" y="5380"/>
                  <a:pt x="12445" y="5397"/>
                </a:cubicBezTo>
                <a:cubicBezTo>
                  <a:pt x="12433" y="5414"/>
                  <a:pt x="12419" y="5427"/>
                  <a:pt x="12415" y="5433"/>
                </a:cubicBezTo>
                <a:cubicBezTo>
                  <a:pt x="12410" y="5439"/>
                  <a:pt x="12399" y="5447"/>
                  <a:pt x="12373" y="5454"/>
                </a:cubicBezTo>
                <a:cubicBezTo>
                  <a:pt x="12348" y="5462"/>
                  <a:pt x="12329" y="5476"/>
                  <a:pt x="12306" y="5482"/>
                </a:cubicBezTo>
                <a:cubicBezTo>
                  <a:pt x="12283" y="5488"/>
                  <a:pt x="12251" y="5496"/>
                  <a:pt x="12288" y="5468"/>
                </a:cubicBezTo>
                <a:cubicBezTo>
                  <a:pt x="12325" y="5440"/>
                  <a:pt x="12352" y="5442"/>
                  <a:pt x="12369" y="5416"/>
                </a:cubicBezTo>
                <a:cubicBezTo>
                  <a:pt x="12385" y="5390"/>
                  <a:pt x="12402" y="5368"/>
                  <a:pt x="12434" y="5349"/>
                </a:cubicBezTo>
                <a:cubicBezTo>
                  <a:pt x="12467" y="5329"/>
                  <a:pt x="12484" y="5325"/>
                  <a:pt x="12491" y="5311"/>
                </a:cubicBezTo>
                <a:cubicBezTo>
                  <a:pt x="12499" y="5296"/>
                  <a:pt x="12494" y="5277"/>
                  <a:pt x="12477" y="5272"/>
                </a:cubicBezTo>
                <a:cubicBezTo>
                  <a:pt x="12460" y="5267"/>
                  <a:pt x="12421" y="5250"/>
                  <a:pt x="12412" y="5245"/>
                </a:cubicBezTo>
                <a:cubicBezTo>
                  <a:pt x="12404" y="5241"/>
                  <a:pt x="12392" y="5264"/>
                  <a:pt x="12361" y="5248"/>
                </a:cubicBezTo>
                <a:cubicBezTo>
                  <a:pt x="12329" y="5232"/>
                  <a:pt x="12340" y="5225"/>
                  <a:pt x="12362" y="5224"/>
                </a:cubicBezTo>
                <a:cubicBezTo>
                  <a:pt x="12383" y="5224"/>
                  <a:pt x="12385" y="5229"/>
                  <a:pt x="12407" y="5232"/>
                </a:cubicBezTo>
                <a:cubicBezTo>
                  <a:pt x="12428" y="5235"/>
                  <a:pt x="12444" y="5236"/>
                  <a:pt x="12458" y="5244"/>
                </a:cubicBezTo>
                <a:cubicBezTo>
                  <a:pt x="12473" y="5251"/>
                  <a:pt x="12492" y="5266"/>
                  <a:pt x="12508" y="5265"/>
                </a:cubicBezTo>
                <a:cubicBezTo>
                  <a:pt x="12524" y="5264"/>
                  <a:pt x="12530" y="5260"/>
                  <a:pt x="12537" y="5247"/>
                </a:cubicBezTo>
                <a:cubicBezTo>
                  <a:pt x="12542" y="5238"/>
                  <a:pt x="12563" y="5235"/>
                  <a:pt x="12574" y="5227"/>
                </a:cubicBezTo>
                <a:cubicBezTo>
                  <a:pt x="12578" y="5224"/>
                  <a:pt x="12581" y="5221"/>
                  <a:pt x="12582" y="5216"/>
                </a:cubicBezTo>
                <a:cubicBezTo>
                  <a:pt x="12587" y="5198"/>
                  <a:pt x="12571" y="5179"/>
                  <a:pt x="12622" y="5155"/>
                </a:cubicBezTo>
                <a:cubicBezTo>
                  <a:pt x="12673" y="5130"/>
                  <a:pt x="12669" y="5090"/>
                  <a:pt x="12718" y="5090"/>
                </a:cubicBezTo>
                <a:cubicBezTo>
                  <a:pt x="12767" y="5090"/>
                  <a:pt x="12763" y="5080"/>
                  <a:pt x="12798" y="5077"/>
                </a:cubicBezTo>
                <a:cubicBezTo>
                  <a:pt x="12832" y="5074"/>
                  <a:pt x="12831" y="5058"/>
                  <a:pt x="12847" y="5057"/>
                </a:cubicBezTo>
                <a:cubicBezTo>
                  <a:pt x="12863" y="5056"/>
                  <a:pt x="12875" y="5060"/>
                  <a:pt x="12877" y="5038"/>
                </a:cubicBezTo>
                <a:cubicBezTo>
                  <a:pt x="12878" y="5027"/>
                  <a:pt x="12879" y="5018"/>
                  <a:pt x="12882" y="5011"/>
                </a:cubicBezTo>
                <a:cubicBezTo>
                  <a:pt x="12884" y="5004"/>
                  <a:pt x="12888" y="4998"/>
                  <a:pt x="12894" y="4994"/>
                </a:cubicBezTo>
                <a:cubicBezTo>
                  <a:pt x="12906" y="4986"/>
                  <a:pt x="12900" y="4955"/>
                  <a:pt x="12943" y="4943"/>
                </a:cubicBezTo>
                <a:cubicBezTo>
                  <a:pt x="12986" y="4931"/>
                  <a:pt x="12967" y="4917"/>
                  <a:pt x="12998" y="4917"/>
                </a:cubicBezTo>
                <a:cubicBezTo>
                  <a:pt x="13029" y="4917"/>
                  <a:pt x="13037" y="4920"/>
                  <a:pt x="13051" y="4913"/>
                </a:cubicBezTo>
                <a:cubicBezTo>
                  <a:pt x="13066" y="4906"/>
                  <a:pt x="13068" y="4903"/>
                  <a:pt x="13117" y="4903"/>
                </a:cubicBezTo>
                <a:cubicBezTo>
                  <a:pt x="13166" y="4903"/>
                  <a:pt x="13199" y="4909"/>
                  <a:pt x="13232" y="4904"/>
                </a:cubicBezTo>
                <a:cubicBezTo>
                  <a:pt x="13264" y="4900"/>
                  <a:pt x="13242" y="4889"/>
                  <a:pt x="13305" y="4889"/>
                </a:cubicBezTo>
                <a:cubicBezTo>
                  <a:pt x="13368" y="4889"/>
                  <a:pt x="13385" y="4875"/>
                  <a:pt x="13414" y="4880"/>
                </a:cubicBezTo>
                <a:cubicBezTo>
                  <a:pt x="13443" y="4885"/>
                  <a:pt x="13444" y="4886"/>
                  <a:pt x="13466" y="4887"/>
                </a:cubicBezTo>
                <a:cubicBezTo>
                  <a:pt x="13487" y="4888"/>
                  <a:pt x="13504" y="4890"/>
                  <a:pt x="13512" y="4882"/>
                </a:cubicBezTo>
                <a:cubicBezTo>
                  <a:pt x="13520" y="4874"/>
                  <a:pt x="13536" y="4871"/>
                  <a:pt x="13561" y="4871"/>
                </a:cubicBezTo>
                <a:cubicBezTo>
                  <a:pt x="13586" y="4871"/>
                  <a:pt x="13596" y="4870"/>
                  <a:pt x="13633" y="4872"/>
                </a:cubicBezTo>
                <a:cubicBezTo>
                  <a:pt x="13670" y="4874"/>
                  <a:pt x="13702" y="4870"/>
                  <a:pt x="13746" y="4871"/>
                </a:cubicBezTo>
                <a:cubicBezTo>
                  <a:pt x="13791" y="4872"/>
                  <a:pt x="13797" y="4882"/>
                  <a:pt x="13828" y="4872"/>
                </a:cubicBezTo>
                <a:cubicBezTo>
                  <a:pt x="13858" y="4861"/>
                  <a:pt x="13864" y="4855"/>
                  <a:pt x="13893" y="4855"/>
                </a:cubicBezTo>
                <a:cubicBezTo>
                  <a:pt x="13922" y="4855"/>
                  <a:pt x="13939" y="4859"/>
                  <a:pt x="13952" y="4848"/>
                </a:cubicBezTo>
                <a:cubicBezTo>
                  <a:pt x="13964" y="4838"/>
                  <a:pt x="13978" y="4837"/>
                  <a:pt x="13996" y="4836"/>
                </a:cubicBezTo>
                <a:cubicBezTo>
                  <a:pt x="14014" y="4835"/>
                  <a:pt x="14036" y="4839"/>
                  <a:pt x="14048" y="4824"/>
                </a:cubicBezTo>
                <a:cubicBezTo>
                  <a:pt x="14061" y="4809"/>
                  <a:pt x="14065" y="4799"/>
                  <a:pt x="14082" y="4796"/>
                </a:cubicBezTo>
                <a:cubicBezTo>
                  <a:pt x="14099" y="4793"/>
                  <a:pt x="14100" y="4786"/>
                  <a:pt x="14114" y="4775"/>
                </a:cubicBezTo>
                <a:cubicBezTo>
                  <a:pt x="14128" y="4764"/>
                  <a:pt x="14140" y="4747"/>
                  <a:pt x="14159" y="4746"/>
                </a:cubicBezTo>
                <a:cubicBezTo>
                  <a:pt x="14177" y="4746"/>
                  <a:pt x="14180" y="4733"/>
                  <a:pt x="14180" y="4718"/>
                </a:cubicBezTo>
                <a:cubicBezTo>
                  <a:pt x="14180" y="4703"/>
                  <a:pt x="14179" y="4697"/>
                  <a:pt x="14194" y="4686"/>
                </a:cubicBezTo>
                <a:cubicBezTo>
                  <a:pt x="14209" y="4676"/>
                  <a:pt x="14196" y="4651"/>
                  <a:pt x="14225" y="4651"/>
                </a:cubicBezTo>
                <a:cubicBezTo>
                  <a:pt x="14254" y="4651"/>
                  <a:pt x="14249" y="4661"/>
                  <a:pt x="14277" y="4653"/>
                </a:cubicBezTo>
                <a:cubicBezTo>
                  <a:pt x="14304" y="4644"/>
                  <a:pt x="14292" y="4632"/>
                  <a:pt x="14323" y="4628"/>
                </a:cubicBezTo>
                <a:cubicBezTo>
                  <a:pt x="14353" y="4624"/>
                  <a:pt x="14346" y="4610"/>
                  <a:pt x="14388" y="4610"/>
                </a:cubicBezTo>
                <a:cubicBezTo>
                  <a:pt x="14431" y="4610"/>
                  <a:pt x="14441" y="4612"/>
                  <a:pt x="14461" y="4598"/>
                </a:cubicBezTo>
                <a:cubicBezTo>
                  <a:pt x="14481" y="4583"/>
                  <a:pt x="14497" y="4579"/>
                  <a:pt x="14517" y="4563"/>
                </a:cubicBezTo>
                <a:cubicBezTo>
                  <a:pt x="14537" y="4547"/>
                  <a:pt x="14554" y="4546"/>
                  <a:pt x="14560" y="4525"/>
                </a:cubicBezTo>
                <a:cubicBezTo>
                  <a:pt x="14566" y="4505"/>
                  <a:pt x="14575" y="4501"/>
                  <a:pt x="14588" y="4498"/>
                </a:cubicBezTo>
                <a:cubicBezTo>
                  <a:pt x="14600" y="4495"/>
                  <a:pt x="14603" y="4494"/>
                  <a:pt x="14608" y="4485"/>
                </a:cubicBezTo>
                <a:cubicBezTo>
                  <a:pt x="14612" y="4475"/>
                  <a:pt x="14582" y="4471"/>
                  <a:pt x="14589" y="4457"/>
                </a:cubicBezTo>
                <a:cubicBezTo>
                  <a:pt x="14597" y="4443"/>
                  <a:pt x="14599" y="4431"/>
                  <a:pt x="14585" y="4430"/>
                </a:cubicBezTo>
                <a:cubicBezTo>
                  <a:pt x="14571" y="4429"/>
                  <a:pt x="14575" y="4449"/>
                  <a:pt x="14551" y="4446"/>
                </a:cubicBezTo>
                <a:cubicBezTo>
                  <a:pt x="14526" y="4443"/>
                  <a:pt x="14511" y="4434"/>
                  <a:pt x="14502" y="4430"/>
                </a:cubicBezTo>
                <a:cubicBezTo>
                  <a:pt x="14493" y="4426"/>
                  <a:pt x="14485" y="4416"/>
                  <a:pt x="14505" y="4416"/>
                </a:cubicBezTo>
                <a:cubicBezTo>
                  <a:pt x="14525" y="4416"/>
                  <a:pt x="14516" y="4407"/>
                  <a:pt x="14519" y="4391"/>
                </a:cubicBezTo>
                <a:cubicBezTo>
                  <a:pt x="14522" y="4374"/>
                  <a:pt x="14533" y="4364"/>
                  <a:pt x="14510" y="4360"/>
                </a:cubicBezTo>
                <a:cubicBezTo>
                  <a:pt x="14487" y="4356"/>
                  <a:pt x="14468" y="4359"/>
                  <a:pt x="14480" y="4345"/>
                </a:cubicBezTo>
                <a:cubicBezTo>
                  <a:pt x="14493" y="4331"/>
                  <a:pt x="14508" y="4332"/>
                  <a:pt x="14505" y="4310"/>
                </a:cubicBezTo>
                <a:cubicBezTo>
                  <a:pt x="14502" y="4289"/>
                  <a:pt x="14503" y="4290"/>
                  <a:pt x="14474" y="4287"/>
                </a:cubicBezTo>
                <a:cubicBezTo>
                  <a:pt x="14445" y="4284"/>
                  <a:pt x="14431" y="4256"/>
                  <a:pt x="14405" y="4248"/>
                </a:cubicBezTo>
                <a:cubicBezTo>
                  <a:pt x="14379" y="4240"/>
                  <a:pt x="14372" y="4238"/>
                  <a:pt x="14350" y="4243"/>
                </a:cubicBezTo>
                <a:cubicBezTo>
                  <a:pt x="14329" y="4248"/>
                  <a:pt x="14304" y="4255"/>
                  <a:pt x="14298" y="4267"/>
                </a:cubicBezTo>
                <a:cubicBezTo>
                  <a:pt x="14295" y="4273"/>
                  <a:pt x="14295" y="4280"/>
                  <a:pt x="14292" y="4286"/>
                </a:cubicBezTo>
                <a:cubicBezTo>
                  <a:pt x="14291" y="4289"/>
                  <a:pt x="14290" y="4292"/>
                  <a:pt x="14287" y="4295"/>
                </a:cubicBezTo>
                <a:cubicBezTo>
                  <a:pt x="14284" y="4298"/>
                  <a:pt x="14280" y="4300"/>
                  <a:pt x="14275" y="4302"/>
                </a:cubicBezTo>
                <a:cubicBezTo>
                  <a:pt x="14254" y="4310"/>
                  <a:pt x="14266" y="4301"/>
                  <a:pt x="14246" y="4295"/>
                </a:cubicBezTo>
                <a:cubicBezTo>
                  <a:pt x="14226" y="4289"/>
                  <a:pt x="14225" y="4274"/>
                  <a:pt x="14251" y="4266"/>
                </a:cubicBezTo>
                <a:cubicBezTo>
                  <a:pt x="14277" y="4259"/>
                  <a:pt x="14267" y="4257"/>
                  <a:pt x="14269" y="4246"/>
                </a:cubicBezTo>
                <a:cubicBezTo>
                  <a:pt x="14271" y="4235"/>
                  <a:pt x="14278" y="4232"/>
                  <a:pt x="14255" y="4227"/>
                </a:cubicBezTo>
                <a:cubicBezTo>
                  <a:pt x="14232" y="4222"/>
                  <a:pt x="14240" y="4217"/>
                  <a:pt x="14226" y="4206"/>
                </a:cubicBezTo>
                <a:cubicBezTo>
                  <a:pt x="14212" y="4195"/>
                  <a:pt x="14215" y="4195"/>
                  <a:pt x="14188" y="4195"/>
                </a:cubicBezTo>
                <a:cubicBezTo>
                  <a:pt x="14160" y="4195"/>
                  <a:pt x="14142" y="4192"/>
                  <a:pt x="14134" y="4203"/>
                </a:cubicBezTo>
                <a:cubicBezTo>
                  <a:pt x="14126" y="4214"/>
                  <a:pt x="14088" y="4209"/>
                  <a:pt x="14082" y="4218"/>
                </a:cubicBezTo>
                <a:cubicBezTo>
                  <a:pt x="14076" y="4228"/>
                  <a:pt x="14057" y="4246"/>
                  <a:pt x="14038" y="4244"/>
                </a:cubicBezTo>
                <a:cubicBezTo>
                  <a:pt x="14018" y="4242"/>
                  <a:pt x="14030" y="4282"/>
                  <a:pt x="13987" y="4284"/>
                </a:cubicBezTo>
                <a:cubicBezTo>
                  <a:pt x="13944" y="4286"/>
                  <a:pt x="13970" y="4301"/>
                  <a:pt x="13938" y="4308"/>
                </a:cubicBezTo>
                <a:cubicBezTo>
                  <a:pt x="13906" y="4315"/>
                  <a:pt x="13904" y="4335"/>
                  <a:pt x="13886" y="4337"/>
                </a:cubicBezTo>
                <a:cubicBezTo>
                  <a:pt x="13872" y="4338"/>
                  <a:pt x="13871" y="4353"/>
                  <a:pt x="13862" y="4362"/>
                </a:cubicBezTo>
                <a:cubicBezTo>
                  <a:pt x="13859" y="4365"/>
                  <a:pt x="13855" y="4367"/>
                  <a:pt x="13849" y="4367"/>
                </a:cubicBezTo>
                <a:cubicBezTo>
                  <a:pt x="13826" y="4369"/>
                  <a:pt x="13828" y="4363"/>
                  <a:pt x="13825" y="4344"/>
                </a:cubicBezTo>
                <a:cubicBezTo>
                  <a:pt x="13822" y="4324"/>
                  <a:pt x="13800" y="4332"/>
                  <a:pt x="13768" y="4322"/>
                </a:cubicBezTo>
                <a:cubicBezTo>
                  <a:pt x="13736" y="4313"/>
                  <a:pt x="13714" y="4307"/>
                  <a:pt x="13740" y="4303"/>
                </a:cubicBezTo>
                <a:cubicBezTo>
                  <a:pt x="13766" y="4299"/>
                  <a:pt x="13760" y="4307"/>
                  <a:pt x="13780" y="4310"/>
                </a:cubicBezTo>
                <a:cubicBezTo>
                  <a:pt x="13800" y="4313"/>
                  <a:pt x="13829" y="4319"/>
                  <a:pt x="13834" y="4309"/>
                </a:cubicBezTo>
                <a:cubicBezTo>
                  <a:pt x="13838" y="4299"/>
                  <a:pt x="13849" y="4275"/>
                  <a:pt x="13869" y="4275"/>
                </a:cubicBezTo>
                <a:cubicBezTo>
                  <a:pt x="13889" y="4275"/>
                  <a:pt x="13924" y="4285"/>
                  <a:pt x="13932" y="4270"/>
                </a:cubicBezTo>
                <a:cubicBezTo>
                  <a:pt x="13940" y="4254"/>
                  <a:pt x="13921" y="4239"/>
                  <a:pt x="13946" y="4239"/>
                </a:cubicBezTo>
                <a:cubicBezTo>
                  <a:pt x="13964" y="4239"/>
                  <a:pt x="13977" y="4242"/>
                  <a:pt x="13986" y="4239"/>
                </a:cubicBezTo>
                <a:cubicBezTo>
                  <a:pt x="13989" y="4238"/>
                  <a:pt x="13991" y="4236"/>
                  <a:pt x="13993" y="4233"/>
                </a:cubicBezTo>
                <a:cubicBezTo>
                  <a:pt x="14001" y="4220"/>
                  <a:pt x="14013" y="4211"/>
                  <a:pt x="14036" y="4209"/>
                </a:cubicBezTo>
                <a:cubicBezTo>
                  <a:pt x="14059" y="4207"/>
                  <a:pt x="14061" y="4187"/>
                  <a:pt x="14079" y="4185"/>
                </a:cubicBezTo>
                <a:cubicBezTo>
                  <a:pt x="14097" y="4183"/>
                  <a:pt x="14104" y="4166"/>
                  <a:pt x="14128" y="4166"/>
                </a:cubicBezTo>
                <a:cubicBezTo>
                  <a:pt x="14153" y="4166"/>
                  <a:pt x="14142" y="4151"/>
                  <a:pt x="14172" y="4151"/>
                </a:cubicBezTo>
                <a:cubicBezTo>
                  <a:pt x="14203" y="4151"/>
                  <a:pt x="14203" y="4144"/>
                  <a:pt x="14197" y="4141"/>
                </a:cubicBezTo>
                <a:cubicBezTo>
                  <a:pt x="14191" y="4138"/>
                  <a:pt x="14178" y="4137"/>
                  <a:pt x="14168" y="4126"/>
                </a:cubicBezTo>
                <a:cubicBezTo>
                  <a:pt x="14157" y="4115"/>
                  <a:pt x="14142" y="4113"/>
                  <a:pt x="14125" y="4113"/>
                </a:cubicBezTo>
                <a:cubicBezTo>
                  <a:pt x="14108" y="4113"/>
                  <a:pt x="14080" y="4121"/>
                  <a:pt x="14059" y="4113"/>
                </a:cubicBezTo>
                <a:cubicBezTo>
                  <a:pt x="14038" y="4104"/>
                  <a:pt x="14030" y="4092"/>
                  <a:pt x="14018" y="4093"/>
                </a:cubicBezTo>
                <a:cubicBezTo>
                  <a:pt x="14011" y="4094"/>
                  <a:pt x="14013" y="4098"/>
                  <a:pt x="14011" y="4102"/>
                </a:cubicBezTo>
                <a:cubicBezTo>
                  <a:pt x="14011" y="4103"/>
                  <a:pt x="14010" y="4105"/>
                  <a:pt x="14006" y="4107"/>
                </a:cubicBezTo>
                <a:cubicBezTo>
                  <a:pt x="14003" y="4108"/>
                  <a:pt x="13998" y="4109"/>
                  <a:pt x="13990" y="4108"/>
                </a:cubicBezTo>
                <a:cubicBezTo>
                  <a:pt x="13958" y="4107"/>
                  <a:pt x="13952" y="4107"/>
                  <a:pt x="13941" y="4099"/>
                </a:cubicBezTo>
                <a:cubicBezTo>
                  <a:pt x="13930" y="4091"/>
                  <a:pt x="13910" y="4073"/>
                  <a:pt x="13895" y="4068"/>
                </a:cubicBezTo>
                <a:cubicBezTo>
                  <a:pt x="13880" y="4062"/>
                  <a:pt x="13891" y="4082"/>
                  <a:pt x="13868" y="4078"/>
                </a:cubicBezTo>
                <a:cubicBezTo>
                  <a:pt x="13845" y="4074"/>
                  <a:pt x="13845" y="4078"/>
                  <a:pt x="13835" y="4091"/>
                </a:cubicBezTo>
                <a:cubicBezTo>
                  <a:pt x="13826" y="4104"/>
                  <a:pt x="13824" y="4115"/>
                  <a:pt x="13806" y="4114"/>
                </a:cubicBezTo>
                <a:cubicBezTo>
                  <a:pt x="13788" y="4113"/>
                  <a:pt x="13773" y="4114"/>
                  <a:pt x="13776" y="4097"/>
                </a:cubicBezTo>
                <a:cubicBezTo>
                  <a:pt x="13779" y="4081"/>
                  <a:pt x="13777" y="4081"/>
                  <a:pt x="13791" y="4077"/>
                </a:cubicBezTo>
                <a:cubicBezTo>
                  <a:pt x="13804" y="4073"/>
                  <a:pt x="13809" y="4067"/>
                  <a:pt x="13805" y="4059"/>
                </a:cubicBezTo>
                <a:cubicBezTo>
                  <a:pt x="13800" y="4052"/>
                  <a:pt x="13792" y="4059"/>
                  <a:pt x="13777" y="4059"/>
                </a:cubicBezTo>
                <a:cubicBezTo>
                  <a:pt x="13762" y="4059"/>
                  <a:pt x="13749" y="4062"/>
                  <a:pt x="13734" y="4063"/>
                </a:cubicBezTo>
                <a:cubicBezTo>
                  <a:pt x="13719" y="4064"/>
                  <a:pt x="13714" y="4070"/>
                  <a:pt x="13711" y="4077"/>
                </a:cubicBezTo>
                <a:cubicBezTo>
                  <a:pt x="13708" y="4084"/>
                  <a:pt x="13716" y="4094"/>
                  <a:pt x="13702" y="4095"/>
                </a:cubicBezTo>
                <a:cubicBezTo>
                  <a:pt x="13688" y="4096"/>
                  <a:pt x="13670" y="4109"/>
                  <a:pt x="13671" y="4087"/>
                </a:cubicBezTo>
                <a:cubicBezTo>
                  <a:pt x="13673" y="4065"/>
                  <a:pt x="13674" y="4055"/>
                  <a:pt x="13685" y="4051"/>
                </a:cubicBezTo>
                <a:cubicBezTo>
                  <a:pt x="13691" y="4049"/>
                  <a:pt x="13700" y="4047"/>
                  <a:pt x="13706" y="4044"/>
                </a:cubicBezTo>
                <a:cubicBezTo>
                  <a:pt x="13711" y="4041"/>
                  <a:pt x="13714" y="4037"/>
                  <a:pt x="13707" y="4033"/>
                </a:cubicBezTo>
                <a:cubicBezTo>
                  <a:pt x="13691" y="4025"/>
                  <a:pt x="13667" y="4025"/>
                  <a:pt x="13660" y="4010"/>
                </a:cubicBezTo>
                <a:cubicBezTo>
                  <a:pt x="13654" y="3996"/>
                  <a:pt x="13647" y="3988"/>
                  <a:pt x="13628" y="3988"/>
                </a:cubicBezTo>
                <a:cubicBezTo>
                  <a:pt x="13610" y="3988"/>
                  <a:pt x="13598" y="3991"/>
                  <a:pt x="13578" y="3980"/>
                </a:cubicBezTo>
                <a:cubicBezTo>
                  <a:pt x="13558" y="3969"/>
                  <a:pt x="13552" y="3987"/>
                  <a:pt x="13510" y="3959"/>
                </a:cubicBezTo>
                <a:cubicBezTo>
                  <a:pt x="13469" y="3930"/>
                  <a:pt x="13472" y="3949"/>
                  <a:pt x="13450" y="3928"/>
                </a:cubicBezTo>
                <a:cubicBezTo>
                  <a:pt x="13429" y="3907"/>
                  <a:pt x="13431" y="3906"/>
                  <a:pt x="13409" y="3904"/>
                </a:cubicBezTo>
                <a:cubicBezTo>
                  <a:pt x="13388" y="3902"/>
                  <a:pt x="13363" y="3887"/>
                  <a:pt x="13363" y="3881"/>
                </a:cubicBezTo>
                <a:cubicBezTo>
                  <a:pt x="13363" y="3875"/>
                  <a:pt x="13328" y="3872"/>
                  <a:pt x="13330" y="3858"/>
                </a:cubicBezTo>
                <a:cubicBezTo>
                  <a:pt x="13331" y="3843"/>
                  <a:pt x="13345" y="3841"/>
                  <a:pt x="13357" y="3854"/>
                </a:cubicBezTo>
                <a:cubicBezTo>
                  <a:pt x="13369" y="3866"/>
                  <a:pt x="13362" y="3870"/>
                  <a:pt x="13379" y="3872"/>
                </a:cubicBezTo>
                <a:cubicBezTo>
                  <a:pt x="13395" y="3874"/>
                  <a:pt x="13431" y="3894"/>
                  <a:pt x="13425" y="3873"/>
                </a:cubicBezTo>
                <a:cubicBezTo>
                  <a:pt x="13419" y="3852"/>
                  <a:pt x="13431" y="3838"/>
                  <a:pt x="13440" y="3835"/>
                </a:cubicBezTo>
                <a:cubicBezTo>
                  <a:pt x="13449" y="3832"/>
                  <a:pt x="13481" y="3813"/>
                  <a:pt x="13467" y="3811"/>
                </a:cubicBezTo>
                <a:cubicBezTo>
                  <a:pt x="13454" y="3809"/>
                  <a:pt x="13444" y="3784"/>
                  <a:pt x="13423" y="3784"/>
                </a:cubicBezTo>
                <a:cubicBezTo>
                  <a:pt x="13401" y="3784"/>
                  <a:pt x="13377" y="3802"/>
                  <a:pt x="13374" y="3781"/>
                </a:cubicBezTo>
                <a:cubicBezTo>
                  <a:pt x="13371" y="3761"/>
                  <a:pt x="13366" y="3759"/>
                  <a:pt x="13351" y="3760"/>
                </a:cubicBezTo>
                <a:cubicBezTo>
                  <a:pt x="13336" y="3761"/>
                  <a:pt x="13311" y="3771"/>
                  <a:pt x="13317" y="3756"/>
                </a:cubicBezTo>
                <a:cubicBezTo>
                  <a:pt x="13324" y="3740"/>
                  <a:pt x="13329" y="3732"/>
                  <a:pt x="13343" y="3732"/>
                </a:cubicBezTo>
                <a:cubicBezTo>
                  <a:pt x="13357" y="3732"/>
                  <a:pt x="13363" y="3722"/>
                  <a:pt x="13352" y="3720"/>
                </a:cubicBezTo>
                <a:cubicBezTo>
                  <a:pt x="13342" y="3718"/>
                  <a:pt x="13324" y="3714"/>
                  <a:pt x="13313" y="3700"/>
                </a:cubicBezTo>
                <a:cubicBezTo>
                  <a:pt x="13301" y="3686"/>
                  <a:pt x="13299" y="3672"/>
                  <a:pt x="13283" y="3673"/>
                </a:cubicBezTo>
                <a:cubicBezTo>
                  <a:pt x="13267" y="3674"/>
                  <a:pt x="13280" y="3699"/>
                  <a:pt x="13265" y="3698"/>
                </a:cubicBezTo>
                <a:cubicBezTo>
                  <a:pt x="13250" y="3696"/>
                  <a:pt x="13242" y="3697"/>
                  <a:pt x="13238" y="3685"/>
                </a:cubicBezTo>
                <a:cubicBezTo>
                  <a:pt x="13234" y="3673"/>
                  <a:pt x="13254" y="3663"/>
                  <a:pt x="13240" y="3661"/>
                </a:cubicBezTo>
                <a:cubicBezTo>
                  <a:pt x="13225" y="3659"/>
                  <a:pt x="13213" y="3654"/>
                  <a:pt x="13204" y="3663"/>
                </a:cubicBezTo>
                <a:cubicBezTo>
                  <a:pt x="13195" y="3672"/>
                  <a:pt x="13196" y="3670"/>
                  <a:pt x="13183" y="3679"/>
                </a:cubicBezTo>
                <a:cubicBezTo>
                  <a:pt x="13169" y="3688"/>
                  <a:pt x="13150" y="3700"/>
                  <a:pt x="13151" y="3686"/>
                </a:cubicBezTo>
                <a:cubicBezTo>
                  <a:pt x="13152" y="3671"/>
                  <a:pt x="13159" y="3668"/>
                  <a:pt x="13168" y="3664"/>
                </a:cubicBezTo>
                <a:cubicBezTo>
                  <a:pt x="13177" y="3660"/>
                  <a:pt x="13201" y="3653"/>
                  <a:pt x="13201" y="3645"/>
                </a:cubicBezTo>
                <a:cubicBezTo>
                  <a:pt x="13201" y="3637"/>
                  <a:pt x="13222" y="3618"/>
                  <a:pt x="13192" y="3615"/>
                </a:cubicBezTo>
                <a:cubicBezTo>
                  <a:pt x="13162" y="3613"/>
                  <a:pt x="13156" y="3613"/>
                  <a:pt x="13147" y="3617"/>
                </a:cubicBezTo>
                <a:cubicBezTo>
                  <a:pt x="13139" y="3621"/>
                  <a:pt x="13133" y="3622"/>
                  <a:pt x="13119" y="3623"/>
                </a:cubicBezTo>
                <a:cubicBezTo>
                  <a:pt x="13104" y="3624"/>
                  <a:pt x="13106" y="3635"/>
                  <a:pt x="13094" y="3636"/>
                </a:cubicBezTo>
                <a:cubicBezTo>
                  <a:pt x="13082" y="3636"/>
                  <a:pt x="13076" y="3630"/>
                  <a:pt x="13081" y="3621"/>
                </a:cubicBezTo>
                <a:cubicBezTo>
                  <a:pt x="13085" y="3613"/>
                  <a:pt x="13090" y="3611"/>
                  <a:pt x="13106" y="3610"/>
                </a:cubicBezTo>
                <a:cubicBezTo>
                  <a:pt x="13122" y="3608"/>
                  <a:pt x="13135" y="3608"/>
                  <a:pt x="13135" y="3600"/>
                </a:cubicBezTo>
                <a:cubicBezTo>
                  <a:pt x="13135" y="3592"/>
                  <a:pt x="13159" y="3597"/>
                  <a:pt x="13163" y="3583"/>
                </a:cubicBezTo>
                <a:cubicBezTo>
                  <a:pt x="13168" y="3570"/>
                  <a:pt x="13166" y="3563"/>
                  <a:pt x="13150" y="3561"/>
                </a:cubicBezTo>
                <a:cubicBezTo>
                  <a:pt x="13133" y="3560"/>
                  <a:pt x="13130" y="3543"/>
                  <a:pt x="13108" y="3540"/>
                </a:cubicBezTo>
                <a:cubicBezTo>
                  <a:pt x="13087" y="3537"/>
                  <a:pt x="13092" y="3529"/>
                  <a:pt x="13080" y="3523"/>
                </a:cubicBezTo>
                <a:cubicBezTo>
                  <a:pt x="13068" y="3517"/>
                  <a:pt x="13057" y="3516"/>
                  <a:pt x="13053" y="3528"/>
                </a:cubicBezTo>
                <a:cubicBezTo>
                  <a:pt x="13049" y="3539"/>
                  <a:pt x="13054" y="3542"/>
                  <a:pt x="13035" y="3542"/>
                </a:cubicBezTo>
                <a:cubicBezTo>
                  <a:pt x="13017" y="3543"/>
                  <a:pt x="12979" y="3548"/>
                  <a:pt x="12988" y="3539"/>
                </a:cubicBezTo>
                <a:cubicBezTo>
                  <a:pt x="12996" y="3530"/>
                  <a:pt x="13039" y="3535"/>
                  <a:pt x="13039" y="3523"/>
                </a:cubicBezTo>
                <a:cubicBezTo>
                  <a:pt x="13039" y="3512"/>
                  <a:pt x="13051" y="3506"/>
                  <a:pt x="13034" y="3495"/>
                </a:cubicBezTo>
                <a:cubicBezTo>
                  <a:pt x="13017" y="3485"/>
                  <a:pt x="13005" y="3495"/>
                  <a:pt x="13000" y="3483"/>
                </a:cubicBezTo>
                <a:cubicBezTo>
                  <a:pt x="12995" y="3472"/>
                  <a:pt x="12994" y="3466"/>
                  <a:pt x="12964" y="3461"/>
                </a:cubicBezTo>
                <a:cubicBezTo>
                  <a:pt x="12935" y="3456"/>
                  <a:pt x="12923" y="3452"/>
                  <a:pt x="12924" y="3436"/>
                </a:cubicBezTo>
                <a:cubicBezTo>
                  <a:pt x="12925" y="3421"/>
                  <a:pt x="12944" y="3405"/>
                  <a:pt x="12921" y="3400"/>
                </a:cubicBezTo>
                <a:cubicBezTo>
                  <a:pt x="12899" y="3394"/>
                  <a:pt x="12879" y="3398"/>
                  <a:pt x="12876" y="3383"/>
                </a:cubicBezTo>
                <a:cubicBezTo>
                  <a:pt x="12873" y="3368"/>
                  <a:pt x="12881" y="3369"/>
                  <a:pt x="12868" y="3363"/>
                </a:cubicBezTo>
                <a:cubicBezTo>
                  <a:pt x="12855" y="3358"/>
                  <a:pt x="12853" y="3340"/>
                  <a:pt x="12838" y="3340"/>
                </a:cubicBezTo>
                <a:cubicBezTo>
                  <a:pt x="12822" y="3340"/>
                  <a:pt x="12830" y="3356"/>
                  <a:pt x="12809" y="3360"/>
                </a:cubicBezTo>
                <a:cubicBezTo>
                  <a:pt x="12804" y="3360"/>
                  <a:pt x="12800" y="3363"/>
                  <a:pt x="12798" y="3366"/>
                </a:cubicBezTo>
                <a:cubicBezTo>
                  <a:pt x="12793" y="3375"/>
                  <a:pt x="12799" y="3391"/>
                  <a:pt x="12799" y="3399"/>
                </a:cubicBezTo>
                <a:cubicBezTo>
                  <a:pt x="12798" y="3409"/>
                  <a:pt x="12795" y="3422"/>
                  <a:pt x="12786" y="3428"/>
                </a:cubicBezTo>
                <a:cubicBezTo>
                  <a:pt x="12778" y="3435"/>
                  <a:pt x="12751" y="3438"/>
                  <a:pt x="12751" y="3449"/>
                </a:cubicBezTo>
                <a:cubicBezTo>
                  <a:pt x="12751" y="3461"/>
                  <a:pt x="12759" y="3465"/>
                  <a:pt x="12773" y="3472"/>
                </a:cubicBezTo>
                <a:cubicBezTo>
                  <a:pt x="12788" y="3479"/>
                  <a:pt x="12796" y="3489"/>
                  <a:pt x="12789" y="3498"/>
                </a:cubicBezTo>
                <a:cubicBezTo>
                  <a:pt x="12781" y="3508"/>
                  <a:pt x="12773" y="3514"/>
                  <a:pt x="12764" y="3520"/>
                </a:cubicBezTo>
                <a:cubicBezTo>
                  <a:pt x="12755" y="3525"/>
                  <a:pt x="12759" y="3541"/>
                  <a:pt x="12771" y="3545"/>
                </a:cubicBezTo>
                <a:cubicBezTo>
                  <a:pt x="12783" y="3549"/>
                  <a:pt x="12796" y="3545"/>
                  <a:pt x="12796" y="3553"/>
                </a:cubicBezTo>
                <a:cubicBezTo>
                  <a:pt x="12796" y="3561"/>
                  <a:pt x="12789" y="3564"/>
                  <a:pt x="12774" y="3564"/>
                </a:cubicBezTo>
                <a:cubicBezTo>
                  <a:pt x="12760" y="3564"/>
                  <a:pt x="12751" y="3568"/>
                  <a:pt x="12750" y="3576"/>
                </a:cubicBezTo>
                <a:cubicBezTo>
                  <a:pt x="12749" y="3583"/>
                  <a:pt x="12746" y="3583"/>
                  <a:pt x="12747" y="3593"/>
                </a:cubicBezTo>
                <a:cubicBezTo>
                  <a:pt x="12748" y="3603"/>
                  <a:pt x="12739" y="3606"/>
                  <a:pt x="12749" y="3613"/>
                </a:cubicBezTo>
                <a:cubicBezTo>
                  <a:pt x="12758" y="3620"/>
                  <a:pt x="12763" y="3621"/>
                  <a:pt x="12760" y="3631"/>
                </a:cubicBezTo>
                <a:cubicBezTo>
                  <a:pt x="12757" y="3641"/>
                  <a:pt x="12769" y="3643"/>
                  <a:pt x="12757" y="3652"/>
                </a:cubicBezTo>
                <a:cubicBezTo>
                  <a:pt x="12745" y="3662"/>
                  <a:pt x="12734" y="3659"/>
                  <a:pt x="12734" y="3648"/>
                </a:cubicBezTo>
                <a:cubicBezTo>
                  <a:pt x="12734" y="3637"/>
                  <a:pt x="12736" y="3629"/>
                  <a:pt x="12728" y="3622"/>
                </a:cubicBezTo>
                <a:cubicBezTo>
                  <a:pt x="12720" y="3615"/>
                  <a:pt x="12738" y="3600"/>
                  <a:pt x="12704" y="3599"/>
                </a:cubicBezTo>
                <a:cubicBezTo>
                  <a:pt x="12670" y="3598"/>
                  <a:pt x="12662" y="3604"/>
                  <a:pt x="12662" y="3621"/>
                </a:cubicBezTo>
                <a:cubicBezTo>
                  <a:pt x="12662" y="3629"/>
                  <a:pt x="12656" y="3631"/>
                  <a:pt x="12648" y="3633"/>
                </a:cubicBezTo>
                <a:cubicBezTo>
                  <a:pt x="12644" y="3634"/>
                  <a:pt x="12640" y="3635"/>
                  <a:pt x="12635" y="3636"/>
                </a:cubicBezTo>
                <a:cubicBezTo>
                  <a:pt x="12630" y="3638"/>
                  <a:pt x="12625" y="3639"/>
                  <a:pt x="12621" y="3642"/>
                </a:cubicBezTo>
                <a:cubicBezTo>
                  <a:pt x="12612" y="3649"/>
                  <a:pt x="12605" y="3651"/>
                  <a:pt x="12598" y="3655"/>
                </a:cubicBezTo>
                <a:cubicBezTo>
                  <a:pt x="12591" y="3658"/>
                  <a:pt x="12585" y="3661"/>
                  <a:pt x="12576" y="3668"/>
                </a:cubicBezTo>
                <a:cubicBezTo>
                  <a:pt x="12559" y="3682"/>
                  <a:pt x="12562" y="3703"/>
                  <a:pt x="12533" y="3701"/>
                </a:cubicBezTo>
                <a:cubicBezTo>
                  <a:pt x="12505" y="3700"/>
                  <a:pt x="12495" y="3692"/>
                  <a:pt x="12497" y="3682"/>
                </a:cubicBezTo>
                <a:cubicBezTo>
                  <a:pt x="12499" y="3672"/>
                  <a:pt x="12498" y="3673"/>
                  <a:pt x="12481" y="3668"/>
                </a:cubicBezTo>
                <a:cubicBezTo>
                  <a:pt x="12464" y="3663"/>
                  <a:pt x="12469" y="3646"/>
                  <a:pt x="12458" y="3657"/>
                </a:cubicBezTo>
                <a:cubicBezTo>
                  <a:pt x="12448" y="3669"/>
                  <a:pt x="12451" y="3688"/>
                  <a:pt x="12442" y="3695"/>
                </a:cubicBezTo>
                <a:cubicBezTo>
                  <a:pt x="12433" y="3701"/>
                  <a:pt x="12431" y="3727"/>
                  <a:pt x="12417" y="3731"/>
                </a:cubicBezTo>
                <a:cubicBezTo>
                  <a:pt x="12402" y="3735"/>
                  <a:pt x="12410" y="3726"/>
                  <a:pt x="12414" y="3708"/>
                </a:cubicBezTo>
                <a:cubicBezTo>
                  <a:pt x="12418" y="3689"/>
                  <a:pt x="12428" y="3683"/>
                  <a:pt x="12428" y="3670"/>
                </a:cubicBezTo>
                <a:cubicBezTo>
                  <a:pt x="12428" y="3658"/>
                  <a:pt x="12430" y="3650"/>
                  <a:pt x="12414" y="3636"/>
                </a:cubicBezTo>
                <a:cubicBezTo>
                  <a:pt x="12397" y="3623"/>
                  <a:pt x="12393" y="3597"/>
                  <a:pt x="12368" y="3597"/>
                </a:cubicBezTo>
                <a:cubicBezTo>
                  <a:pt x="12342" y="3597"/>
                  <a:pt x="12342" y="3605"/>
                  <a:pt x="12315" y="3603"/>
                </a:cubicBezTo>
                <a:cubicBezTo>
                  <a:pt x="12302" y="3602"/>
                  <a:pt x="12293" y="3601"/>
                  <a:pt x="12286" y="3602"/>
                </a:cubicBezTo>
                <a:cubicBezTo>
                  <a:pt x="12279" y="3603"/>
                  <a:pt x="12275" y="3606"/>
                  <a:pt x="12271" y="3611"/>
                </a:cubicBezTo>
                <a:cubicBezTo>
                  <a:pt x="12262" y="3622"/>
                  <a:pt x="12259" y="3630"/>
                  <a:pt x="12245" y="3631"/>
                </a:cubicBezTo>
                <a:cubicBezTo>
                  <a:pt x="12231" y="3633"/>
                  <a:pt x="12193" y="3644"/>
                  <a:pt x="12193" y="3629"/>
                </a:cubicBezTo>
                <a:cubicBezTo>
                  <a:pt x="12193" y="3614"/>
                  <a:pt x="12183" y="3609"/>
                  <a:pt x="12207" y="3606"/>
                </a:cubicBezTo>
                <a:cubicBezTo>
                  <a:pt x="12226" y="3604"/>
                  <a:pt x="12241" y="3605"/>
                  <a:pt x="12248" y="3600"/>
                </a:cubicBezTo>
                <a:cubicBezTo>
                  <a:pt x="12250" y="3598"/>
                  <a:pt x="12251" y="3596"/>
                  <a:pt x="12251" y="3593"/>
                </a:cubicBezTo>
                <a:cubicBezTo>
                  <a:pt x="12251" y="3580"/>
                  <a:pt x="12244" y="3572"/>
                  <a:pt x="12251" y="3565"/>
                </a:cubicBezTo>
                <a:cubicBezTo>
                  <a:pt x="12258" y="3558"/>
                  <a:pt x="12262" y="3549"/>
                  <a:pt x="12256" y="3542"/>
                </a:cubicBezTo>
                <a:cubicBezTo>
                  <a:pt x="12250" y="3534"/>
                  <a:pt x="12229" y="3536"/>
                  <a:pt x="12208" y="3536"/>
                </a:cubicBezTo>
                <a:cubicBezTo>
                  <a:pt x="12188" y="3536"/>
                  <a:pt x="12190" y="3526"/>
                  <a:pt x="12191" y="3519"/>
                </a:cubicBezTo>
                <a:cubicBezTo>
                  <a:pt x="12192" y="3513"/>
                  <a:pt x="12195" y="3502"/>
                  <a:pt x="12204" y="3502"/>
                </a:cubicBezTo>
                <a:cubicBezTo>
                  <a:pt x="12213" y="3502"/>
                  <a:pt x="12223" y="3500"/>
                  <a:pt x="12223" y="3488"/>
                </a:cubicBezTo>
                <a:cubicBezTo>
                  <a:pt x="12223" y="3476"/>
                  <a:pt x="12217" y="3472"/>
                  <a:pt x="12203" y="3468"/>
                </a:cubicBezTo>
                <a:cubicBezTo>
                  <a:pt x="12189" y="3464"/>
                  <a:pt x="12192" y="3455"/>
                  <a:pt x="12193" y="3443"/>
                </a:cubicBezTo>
                <a:cubicBezTo>
                  <a:pt x="12194" y="3430"/>
                  <a:pt x="12205" y="3413"/>
                  <a:pt x="12193" y="3409"/>
                </a:cubicBezTo>
                <a:cubicBezTo>
                  <a:pt x="12181" y="3405"/>
                  <a:pt x="12163" y="3388"/>
                  <a:pt x="12165" y="3373"/>
                </a:cubicBezTo>
                <a:cubicBezTo>
                  <a:pt x="12167" y="3358"/>
                  <a:pt x="12164" y="3337"/>
                  <a:pt x="12178" y="3332"/>
                </a:cubicBezTo>
                <a:cubicBezTo>
                  <a:pt x="12191" y="3326"/>
                  <a:pt x="12197" y="3324"/>
                  <a:pt x="12197" y="3312"/>
                </a:cubicBezTo>
                <a:cubicBezTo>
                  <a:pt x="12197" y="3301"/>
                  <a:pt x="12186" y="3301"/>
                  <a:pt x="12185" y="3292"/>
                </a:cubicBezTo>
                <a:cubicBezTo>
                  <a:pt x="12184" y="3283"/>
                  <a:pt x="12164" y="3274"/>
                  <a:pt x="12158" y="3286"/>
                </a:cubicBezTo>
                <a:cubicBezTo>
                  <a:pt x="12152" y="3299"/>
                  <a:pt x="12142" y="3303"/>
                  <a:pt x="12131" y="3305"/>
                </a:cubicBezTo>
                <a:cubicBezTo>
                  <a:pt x="12121" y="3306"/>
                  <a:pt x="12125" y="3330"/>
                  <a:pt x="12112" y="3316"/>
                </a:cubicBezTo>
                <a:cubicBezTo>
                  <a:pt x="12099" y="3301"/>
                  <a:pt x="12103" y="3288"/>
                  <a:pt x="12092" y="3286"/>
                </a:cubicBezTo>
                <a:cubicBezTo>
                  <a:pt x="12080" y="3283"/>
                  <a:pt x="12102" y="3265"/>
                  <a:pt x="12076" y="3266"/>
                </a:cubicBezTo>
                <a:cubicBezTo>
                  <a:pt x="12051" y="3267"/>
                  <a:pt x="12052" y="3288"/>
                  <a:pt x="12041" y="3288"/>
                </a:cubicBezTo>
                <a:cubicBezTo>
                  <a:pt x="12029" y="3288"/>
                  <a:pt x="12016" y="3288"/>
                  <a:pt x="12013" y="3279"/>
                </a:cubicBezTo>
                <a:cubicBezTo>
                  <a:pt x="12010" y="3271"/>
                  <a:pt x="12011" y="3268"/>
                  <a:pt x="11998" y="3268"/>
                </a:cubicBezTo>
                <a:cubicBezTo>
                  <a:pt x="11984" y="3268"/>
                  <a:pt x="11960" y="3262"/>
                  <a:pt x="11945" y="3268"/>
                </a:cubicBezTo>
                <a:cubicBezTo>
                  <a:pt x="11931" y="3274"/>
                  <a:pt x="11909" y="3282"/>
                  <a:pt x="11902" y="3263"/>
                </a:cubicBezTo>
                <a:cubicBezTo>
                  <a:pt x="11895" y="3244"/>
                  <a:pt x="11881" y="3239"/>
                  <a:pt x="11877" y="3225"/>
                </a:cubicBezTo>
                <a:cubicBezTo>
                  <a:pt x="11875" y="3218"/>
                  <a:pt x="11873" y="3211"/>
                  <a:pt x="11869" y="3206"/>
                </a:cubicBezTo>
                <a:cubicBezTo>
                  <a:pt x="11867" y="3203"/>
                  <a:pt x="11865" y="3201"/>
                  <a:pt x="11861" y="3199"/>
                </a:cubicBezTo>
                <a:cubicBezTo>
                  <a:pt x="11858" y="3197"/>
                  <a:pt x="11854" y="3196"/>
                  <a:pt x="11848" y="3194"/>
                </a:cubicBezTo>
                <a:cubicBezTo>
                  <a:pt x="11827" y="3190"/>
                  <a:pt x="11835" y="3181"/>
                  <a:pt x="11816" y="3175"/>
                </a:cubicBezTo>
                <a:cubicBezTo>
                  <a:pt x="11796" y="3170"/>
                  <a:pt x="11810" y="3159"/>
                  <a:pt x="11786" y="3159"/>
                </a:cubicBezTo>
                <a:cubicBezTo>
                  <a:pt x="11763" y="3159"/>
                  <a:pt x="11769" y="3168"/>
                  <a:pt x="11761" y="3177"/>
                </a:cubicBezTo>
                <a:cubicBezTo>
                  <a:pt x="11753" y="3186"/>
                  <a:pt x="11729" y="3184"/>
                  <a:pt x="11736" y="3171"/>
                </a:cubicBezTo>
                <a:cubicBezTo>
                  <a:pt x="11743" y="3159"/>
                  <a:pt x="11751" y="3158"/>
                  <a:pt x="11745" y="3143"/>
                </a:cubicBezTo>
                <a:cubicBezTo>
                  <a:pt x="11740" y="3128"/>
                  <a:pt x="11723" y="3144"/>
                  <a:pt x="11704" y="3130"/>
                </a:cubicBezTo>
                <a:cubicBezTo>
                  <a:pt x="11690" y="3120"/>
                  <a:pt x="11687" y="3109"/>
                  <a:pt x="11679" y="3103"/>
                </a:cubicBezTo>
                <a:cubicBezTo>
                  <a:pt x="11676" y="3101"/>
                  <a:pt x="11673" y="3100"/>
                  <a:pt x="11669" y="3100"/>
                </a:cubicBezTo>
                <a:cubicBezTo>
                  <a:pt x="11652" y="3098"/>
                  <a:pt x="11649" y="3098"/>
                  <a:pt x="11637" y="3091"/>
                </a:cubicBezTo>
                <a:cubicBezTo>
                  <a:pt x="11625" y="3083"/>
                  <a:pt x="11618" y="3079"/>
                  <a:pt x="11600" y="3080"/>
                </a:cubicBezTo>
                <a:cubicBezTo>
                  <a:pt x="11583" y="3081"/>
                  <a:pt x="11594" y="3090"/>
                  <a:pt x="11574" y="3093"/>
                </a:cubicBezTo>
                <a:cubicBezTo>
                  <a:pt x="11553" y="3097"/>
                  <a:pt x="11568" y="3110"/>
                  <a:pt x="11542" y="3112"/>
                </a:cubicBezTo>
                <a:cubicBezTo>
                  <a:pt x="11515" y="3114"/>
                  <a:pt x="11535" y="3129"/>
                  <a:pt x="11513" y="3131"/>
                </a:cubicBezTo>
                <a:cubicBezTo>
                  <a:pt x="11490" y="3134"/>
                  <a:pt x="11482" y="3136"/>
                  <a:pt x="11474" y="3123"/>
                </a:cubicBezTo>
                <a:cubicBezTo>
                  <a:pt x="11465" y="3111"/>
                  <a:pt x="11456" y="3113"/>
                  <a:pt x="11431" y="3113"/>
                </a:cubicBezTo>
                <a:cubicBezTo>
                  <a:pt x="11405" y="3113"/>
                  <a:pt x="11392" y="3105"/>
                  <a:pt x="11382" y="3114"/>
                </a:cubicBezTo>
                <a:cubicBezTo>
                  <a:pt x="11371" y="3124"/>
                  <a:pt x="11374" y="3138"/>
                  <a:pt x="11360" y="3137"/>
                </a:cubicBezTo>
                <a:cubicBezTo>
                  <a:pt x="11346" y="3136"/>
                  <a:pt x="11336" y="3133"/>
                  <a:pt x="11334" y="3121"/>
                </a:cubicBezTo>
                <a:cubicBezTo>
                  <a:pt x="11332" y="3109"/>
                  <a:pt x="11328" y="3104"/>
                  <a:pt x="11308" y="3104"/>
                </a:cubicBezTo>
                <a:cubicBezTo>
                  <a:pt x="11287" y="3103"/>
                  <a:pt x="11274" y="3107"/>
                  <a:pt x="11269" y="3095"/>
                </a:cubicBezTo>
                <a:cubicBezTo>
                  <a:pt x="11264" y="3084"/>
                  <a:pt x="11272" y="3080"/>
                  <a:pt x="11248" y="3081"/>
                </a:cubicBezTo>
                <a:cubicBezTo>
                  <a:pt x="11223" y="3081"/>
                  <a:pt x="11201" y="3083"/>
                  <a:pt x="11180" y="3074"/>
                </a:cubicBezTo>
                <a:cubicBezTo>
                  <a:pt x="11160" y="3066"/>
                  <a:pt x="11156" y="3060"/>
                  <a:pt x="11139" y="3063"/>
                </a:cubicBezTo>
                <a:cubicBezTo>
                  <a:pt x="11135" y="3063"/>
                  <a:pt x="11133" y="3065"/>
                  <a:pt x="11132" y="3067"/>
                </a:cubicBezTo>
                <a:cubicBezTo>
                  <a:pt x="11130" y="3069"/>
                  <a:pt x="11129" y="3071"/>
                  <a:pt x="11128" y="3073"/>
                </a:cubicBezTo>
                <a:cubicBezTo>
                  <a:pt x="11127" y="3078"/>
                  <a:pt x="11125" y="3082"/>
                  <a:pt x="11116" y="3083"/>
                </a:cubicBezTo>
                <a:cubicBezTo>
                  <a:pt x="11102" y="3085"/>
                  <a:pt x="11098" y="3093"/>
                  <a:pt x="11088" y="3097"/>
                </a:cubicBezTo>
                <a:cubicBezTo>
                  <a:pt x="11085" y="3099"/>
                  <a:pt x="11081" y="3100"/>
                  <a:pt x="11076" y="3100"/>
                </a:cubicBezTo>
                <a:cubicBezTo>
                  <a:pt x="11056" y="3101"/>
                  <a:pt x="11060" y="3114"/>
                  <a:pt x="11060" y="3124"/>
                </a:cubicBezTo>
                <a:cubicBezTo>
                  <a:pt x="11060" y="3131"/>
                  <a:pt x="11058" y="3160"/>
                  <a:pt x="11063" y="3176"/>
                </a:cubicBezTo>
                <a:cubicBezTo>
                  <a:pt x="11065" y="3182"/>
                  <a:pt x="11067" y="3186"/>
                  <a:pt x="11071" y="3188"/>
                </a:cubicBezTo>
                <a:cubicBezTo>
                  <a:pt x="11086" y="3195"/>
                  <a:pt x="11085" y="3200"/>
                  <a:pt x="11096" y="3204"/>
                </a:cubicBezTo>
                <a:cubicBezTo>
                  <a:pt x="11108" y="3208"/>
                  <a:pt x="11102" y="3200"/>
                  <a:pt x="11118" y="3220"/>
                </a:cubicBezTo>
                <a:cubicBezTo>
                  <a:pt x="11134" y="3239"/>
                  <a:pt x="11133" y="3244"/>
                  <a:pt x="11123" y="3245"/>
                </a:cubicBezTo>
                <a:cubicBezTo>
                  <a:pt x="11113" y="3246"/>
                  <a:pt x="11106" y="3250"/>
                  <a:pt x="11106" y="3258"/>
                </a:cubicBezTo>
                <a:cubicBezTo>
                  <a:pt x="11106" y="3265"/>
                  <a:pt x="11120" y="3301"/>
                  <a:pt x="11100" y="3301"/>
                </a:cubicBezTo>
                <a:cubicBezTo>
                  <a:pt x="11079" y="3301"/>
                  <a:pt x="11079" y="3304"/>
                  <a:pt x="11079" y="3313"/>
                </a:cubicBezTo>
                <a:cubicBezTo>
                  <a:pt x="11079" y="3323"/>
                  <a:pt x="11053" y="3328"/>
                  <a:pt x="11058" y="3337"/>
                </a:cubicBezTo>
                <a:cubicBezTo>
                  <a:pt x="11063" y="3345"/>
                  <a:pt x="11079" y="3343"/>
                  <a:pt x="11089" y="3344"/>
                </a:cubicBezTo>
                <a:cubicBezTo>
                  <a:pt x="11100" y="3345"/>
                  <a:pt x="11096" y="3350"/>
                  <a:pt x="11096" y="3363"/>
                </a:cubicBezTo>
                <a:cubicBezTo>
                  <a:pt x="11096" y="3377"/>
                  <a:pt x="11112" y="3368"/>
                  <a:pt x="11116" y="3385"/>
                </a:cubicBezTo>
                <a:cubicBezTo>
                  <a:pt x="11120" y="3401"/>
                  <a:pt x="11119" y="3438"/>
                  <a:pt x="11122" y="3448"/>
                </a:cubicBezTo>
                <a:cubicBezTo>
                  <a:pt x="11125" y="3458"/>
                  <a:pt x="11134" y="3465"/>
                  <a:pt x="11147" y="3464"/>
                </a:cubicBezTo>
                <a:cubicBezTo>
                  <a:pt x="11159" y="3464"/>
                  <a:pt x="11175" y="3455"/>
                  <a:pt x="11175" y="3464"/>
                </a:cubicBezTo>
                <a:cubicBezTo>
                  <a:pt x="11175" y="3472"/>
                  <a:pt x="11174" y="3483"/>
                  <a:pt x="11161" y="3487"/>
                </a:cubicBezTo>
                <a:cubicBezTo>
                  <a:pt x="11148" y="3490"/>
                  <a:pt x="11171" y="3503"/>
                  <a:pt x="11137" y="3503"/>
                </a:cubicBezTo>
                <a:cubicBezTo>
                  <a:pt x="11102" y="3503"/>
                  <a:pt x="11097" y="3509"/>
                  <a:pt x="11100" y="3523"/>
                </a:cubicBezTo>
                <a:cubicBezTo>
                  <a:pt x="11103" y="3536"/>
                  <a:pt x="11109" y="3559"/>
                  <a:pt x="11090" y="3570"/>
                </a:cubicBezTo>
                <a:cubicBezTo>
                  <a:pt x="11072" y="3581"/>
                  <a:pt x="11069" y="3599"/>
                  <a:pt x="11034" y="3608"/>
                </a:cubicBezTo>
                <a:cubicBezTo>
                  <a:pt x="11000" y="3618"/>
                  <a:pt x="10976" y="3623"/>
                  <a:pt x="10987" y="3635"/>
                </a:cubicBezTo>
                <a:cubicBezTo>
                  <a:pt x="10999" y="3646"/>
                  <a:pt x="11001" y="3642"/>
                  <a:pt x="11017" y="3659"/>
                </a:cubicBezTo>
                <a:cubicBezTo>
                  <a:pt x="11032" y="3677"/>
                  <a:pt x="11050" y="3689"/>
                  <a:pt x="11077" y="3699"/>
                </a:cubicBezTo>
                <a:cubicBezTo>
                  <a:pt x="11105" y="3709"/>
                  <a:pt x="11113" y="3715"/>
                  <a:pt x="11142" y="3729"/>
                </a:cubicBezTo>
                <a:cubicBezTo>
                  <a:pt x="11170" y="3744"/>
                  <a:pt x="11185" y="3753"/>
                  <a:pt x="11211" y="3784"/>
                </a:cubicBezTo>
                <a:cubicBezTo>
                  <a:pt x="11237" y="3814"/>
                  <a:pt x="11263" y="3841"/>
                  <a:pt x="11270" y="3871"/>
                </a:cubicBezTo>
                <a:cubicBezTo>
                  <a:pt x="11277" y="3900"/>
                  <a:pt x="11285" y="3917"/>
                  <a:pt x="11292" y="3942"/>
                </a:cubicBezTo>
                <a:cubicBezTo>
                  <a:pt x="11299" y="3967"/>
                  <a:pt x="11316" y="4000"/>
                  <a:pt x="11291" y="4029"/>
                </a:cubicBezTo>
                <a:cubicBezTo>
                  <a:pt x="11265" y="4059"/>
                  <a:pt x="11273" y="4089"/>
                  <a:pt x="11217" y="4107"/>
                </a:cubicBezTo>
                <a:cubicBezTo>
                  <a:pt x="11161" y="4125"/>
                  <a:pt x="11193" y="4163"/>
                  <a:pt x="11095" y="4191"/>
                </a:cubicBezTo>
                <a:cubicBezTo>
                  <a:pt x="10997" y="4219"/>
                  <a:pt x="10991" y="4225"/>
                  <a:pt x="10963" y="4231"/>
                </a:cubicBezTo>
                <a:cubicBezTo>
                  <a:pt x="10934" y="4238"/>
                  <a:pt x="10939" y="4250"/>
                  <a:pt x="10896" y="4253"/>
                </a:cubicBezTo>
                <a:cubicBezTo>
                  <a:pt x="10853" y="4257"/>
                  <a:pt x="10859" y="4259"/>
                  <a:pt x="10827" y="4264"/>
                </a:cubicBezTo>
                <a:cubicBezTo>
                  <a:pt x="10794" y="4269"/>
                  <a:pt x="10805" y="4280"/>
                  <a:pt x="10823" y="4286"/>
                </a:cubicBezTo>
                <a:cubicBezTo>
                  <a:pt x="10840" y="4293"/>
                  <a:pt x="10849" y="4316"/>
                  <a:pt x="10868" y="4335"/>
                </a:cubicBezTo>
                <a:cubicBezTo>
                  <a:pt x="10886" y="4353"/>
                  <a:pt x="10895" y="4376"/>
                  <a:pt x="10907" y="4395"/>
                </a:cubicBezTo>
                <a:cubicBezTo>
                  <a:pt x="10918" y="4414"/>
                  <a:pt x="10931" y="4440"/>
                  <a:pt x="10927" y="4460"/>
                </a:cubicBezTo>
                <a:cubicBezTo>
                  <a:pt x="10923" y="4479"/>
                  <a:pt x="10911" y="4503"/>
                  <a:pt x="10925" y="4514"/>
                </a:cubicBezTo>
                <a:cubicBezTo>
                  <a:pt x="10938" y="4526"/>
                  <a:pt x="10942" y="4540"/>
                  <a:pt x="10941" y="4550"/>
                </a:cubicBezTo>
                <a:cubicBezTo>
                  <a:pt x="10940" y="4560"/>
                  <a:pt x="10945" y="4583"/>
                  <a:pt x="10959" y="4590"/>
                </a:cubicBezTo>
                <a:cubicBezTo>
                  <a:pt x="10972" y="4598"/>
                  <a:pt x="10972" y="4613"/>
                  <a:pt x="10984" y="4621"/>
                </a:cubicBezTo>
                <a:cubicBezTo>
                  <a:pt x="10996" y="4630"/>
                  <a:pt x="10995" y="4651"/>
                  <a:pt x="10981" y="4665"/>
                </a:cubicBezTo>
                <a:cubicBezTo>
                  <a:pt x="10967" y="4679"/>
                  <a:pt x="10953" y="4696"/>
                  <a:pt x="10938" y="4704"/>
                </a:cubicBezTo>
                <a:cubicBezTo>
                  <a:pt x="10923" y="4711"/>
                  <a:pt x="10891" y="4727"/>
                  <a:pt x="10924" y="4734"/>
                </a:cubicBezTo>
                <a:cubicBezTo>
                  <a:pt x="10956" y="4741"/>
                  <a:pt x="10975" y="4755"/>
                  <a:pt x="10965" y="4766"/>
                </a:cubicBezTo>
                <a:cubicBezTo>
                  <a:pt x="10955" y="4776"/>
                  <a:pt x="10923" y="4829"/>
                  <a:pt x="10918" y="4805"/>
                </a:cubicBezTo>
                <a:cubicBezTo>
                  <a:pt x="10913" y="4782"/>
                  <a:pt x="10897" y="4770"/>
                  <a:pt x="10883" y="4762"/>
                </a:cubicBezTo>
                <a:cubicBezTo>
                  <a:pt x="10869" y="4754"/>
                  <a:pt x="10858" y="4731"/>
                  <a:pt x="10830" y="4762"/>
                </a:cubicBezTo>
                <a:cubicBezTo>
                  <a:pt x="10802" y="4793"/>
                  <a:pt x="10807" y="4795"/>
                  <a:pt x="10807" y="4809"/>
                </a:cubicBezTo>
                <a:cubicBezTo>
                  <a:pt x="10807" y="4822"/>
                  <a:pt x="10812" y="4835"/>
                  <a:pt x="10789" y="4831"/>
                </a:cubicBezTo>
                <a:cubicBezTo>
                  <a:pt x="10765" y="4828"/>
                  <a:pt x="10769" y="4808"/>
                  <a:pt x="10745" y="4798"/>
                </a:cubicBezTo>
                <a:cubicBezTo>
                  <a:pt x="10722" y="4789"/>
                  <a:pt x="10704" y="4794"/>
                  <a:pt x="10688" y="4799"/>
                </a:cubicBezTo>
                <a:cubicBezTo>
                  <a:pt x="10672" y="4803"/>
                  <a:pt x="10650" y="4802"/>
                  <a:pt x="10656" y="4784"/>
                </a:cubicBezTo>
                <a:cubicBezTo>
                  <a:pt x="10662" y="4766"/>
                  <a:pt x="10666" y="4759"/>
                  <a:pt x="10659" y="4741"/>
                </a:cubicBezTo>
                <a:cubicBezTo>
                  <a:pt x="10652" y="4723"/>
                  <a:pt x="10633" y="4706"/>
                  <a:pt x="10608" y="4693"/>
                </a:cubicBezTo>
                <a:cubicBezTo>
                  <a:pt x="10584" y="4681"/>
                  <a:pt x="10556" y="4658"/>
                  <a:pt x="10529" y="4658"/>
                </a:cubicBezTo>
                <a:cubicBezTo>
                  <a:pt x="10503" y="4658"/>
                  <a:pt x="10449" y="4672"/>
                  <a:pt x="10457" y="4655"/>
                </a:cubicBezTo>
                <a:cubicBezTo>
                  <a:pt x="10465" y="4637"/>
                  <a:pt x="10513" y="4649"/>
                  <a:pt x="10514" y="4632"/>
                </a:cubicBezTo>
                <a:cubicBezTo>
                  <a:pt x="10515" y="4614"/>
                  <a:pt x="10519" y="4602"/>
                  <a:pt x="10496" y="4594"/>
                </a:cubicBezTo>
                <a:cubicBezTo>
                  <a:pt x="10472" y="4587"/>
                  <a:pt x="10404" y="4551"/>
                  <a:pt x="10403" y="4527"/>
                </a:cubicBezTo>
                <a:cubicBezTo>
                  <a:pt x="10402" y="4503"/>
                  <a:pt x="10404" y="4494"/>
                  <a:pt x="10425" y="4481"/>
                </a:cubicBezTo>
                <a:cubicBezTo>
                  <a:pt x="10447" y="4469"/>
                  <a:pt x="10436" y="4453"/>
                  <a:pt x="10436" y="4435"/>
                </a:cubicBezTo>
                <a:cubicBezTo>
                  <a:pt x="10436" y="4416"/>
                  <a:pt x="10442" y="4386"/>
                  <a:pt x="10428" y="4372"/>
                </a:cubicBezTo>
                <a:cubicBezTo>
                  <a:pt x="10414" y="4358"/>
                  <a:pt x="10406" y="4356"/>
                  <a:pt x="10406" y="4337"/>
                </a:cubicBezTo>
                <a:cubicBezTo>
                  <a:pt x="10406" y="4318"/>
                  <a:pt x="10402" y="4299"/>
                  <a:pt x="10415" y="4289"/>
                </a:cubicBezTo>
                <a:cubicBezTo>
                  <a:pt x="10428" y="4280"/>
                  <a:pt x="10434" y="4277"/>
                  <a:pt x="10434" y="4248"/>
                </a:cubicBezTo>
                <a:cubicBezTo>
                  <a:pt x="10434" y="4220"/>
                  <a:pt x="10446" y="4193"/>
                  <a:pt x="10405" y="4193"/>
                </a:cubicBezTo>
                <a:cubicBezTo>
                  <a:pt x="10364" y="4194"/>
                  <a:pt x="10329" y="4208"/>
                  <a:pt x="10292" y="4189"/>
                </a:cubicBezTo>
                <a:cubicBezTo>
                  <a:pt x="10254" y="4170"/>
                  <a:pt x="10228" y="4158"/>
                  <a:pt x="10195" y="4158"/>
                </a:cubicBezTo>
                <a:cubicBezTo>
                  <a:pt x="10163" y="4158"/>
                  <a:pt x="10113" y="4161"/>
                  <a:pt x="10082" y="4162"/>
                </a:cubicBezTo>
                <a:cubicBezTo>
                  <a:pt x="10051" y="4163"/>
                  <a:pt x="9984" y="4179"/>
                  <a:pt x="9979" y="4157"/>
                </a:cubicBezTo>
                <a:cubicBezTo>
                  <a:pt x="9975" y="4136"/>
                  <a:pt x="9976" y="4138"/>
                  <a:pt x="9946" y="4120"/>
                </a:cubicBezTo>
                <a:cubicBezTo>
                  <a:pt x="9915" y="4101"/>
                  <a:pt x="9890" y="4083"/>
                  <a:pt x="9855" y="4079"/>
                </a:cubicBezTo>
                <a:cubicBezTo>
                  <a:pt x="9820" y="4075"/>
                  <a:pt x="9789" y="4055"/>
                  <a:pt x="9756" y="4050"/>
                </a:cubicBezTo>
                <a:cubicBezTo>
                  <a:pt x="9722" y="4046"/>
                  <a:pt x="9679" y="4050"/>
                  <a:pt x="9656" y="4019"/>
                </a:cubicBezTo>
                <a:cubicBezTo>
                  <a:pt x="9650" y="4011"/>
                  <a:pt x="9641" y="4000"/>
                  <a:pt x="9630" y="3988"/>
                </a:cubicBezTo>
                <a:cubicBezTo>
                  <a:pt x="9618" y="3975"/>
                  <a:pt x="9604" y="3962"/>
                  <a:pt x="9589" y="3949"/>
                </a:cubicBezTo>
                <a:cubicBezTo>
                  <a:pt x="9559" y="3924"/>
                  <a:pt x="9523" y="3900"/>
                  <a:pt x="9490" y="3894"/>
                </a:cubicBezTo>
                <a:cubicBezTo>
                  <a:pt x="9424" y="3882"/>
                  <a:pt x="9402" y="3886"/>
                  <a:pt x="9379" y="3871"/>
                </a:cubicBezTo>
                <a:cubicBezTo>
                  <a:pt x="9356" y="3856"/>
                  <a:pt x="9306" y="3845"/>
                  <a:pt x="9285" y="3831"/>
                </a:cubicBezTo>
                <a:cubicBezTo>
                  <a:pt x="9263" y="3817"/>
                  <a:pt x="9233" y="3812"/>
                  <a:pt x="9190" y="3812"/>
                </a:cubicBezTo>
                <a:cubicBezTo>
                  <a:pt x="9147" y="3812"/>
                  <a:pt x="9150" y="3819"/>
                  <a:pt x="9135" y="3824"/>
                </a:cubicBezTo>
                <a:cubicBezTo>
                  <a:pt x="9120" y="3829"/>
                  <a:pt x="9118" y="3836"/>
                  <a:pt x="9083" y="3836"/>
                </a:cubicBezTo>
                <a:cubicBezTo>
                  <a:pt x="9047" y="3836"/>
                  <a:pt x="9037" y="3841"/>
                  <a:pt x="9017" y="3841"/>
                </a:cubicBezTo>
                <a:cubicBezTo>
                  <a:pt x="8997" y="3841"/>
                  <a:pt x="8994" y="3846"/>
                  <a:pt x="8971" y="3852"/>
                </a:cubicBezTo>
                <a:cubicBezTo>
                  <a:pt x="8948" y="3857"/>
                  <a:pt x="8945" y="3848"/>
                  <a:pt x="8965" y="3835"/>
                </a:cubicBezTo>
                <a:cubicBezTo>
                  <a:pt x="8975" y="3829"/>
                  <a:pt x="8988" y="3827"/>
                  <a:pt x="8999" y="3822"/>
                </a:cubicBezTo>
                <a:cubicBezTo>
                  <a:pt x="9009" y="3817"/>
                  <a:pt x="9017" y="3809"/>
                  <a:pt x="9015" y="3791"/>
                </a:cubicBezTo>
                <a:cubicBezTo>
                  <a:pt x="9012" y="3756"/>
                  <a:pt x="9029" y="3735"/>
                  <a:pt x="9009" y="3721"/>
                </a:cubicBezTo>
                <a:cubicBezTo>
                  <a:pt x="8989" y="3707"/>
                  <a:pt x="8986" y="3699"/>
                  <a:pt x="8986" y="3679"/>
                </a:cubicBezTo>
                <a:cubicBezTo>
                  <a:pt x="8986" y="3660"/>
                  <a:pt x="9012" y="3582"/>
                  <a:pt x="8979" y="3573"/>
                </a:cubicBezTo>
                <a:cubicBezTo>
                  <a:pt x="8945" y="3565"/>
                  <a:pt x="8945" y="3569"/>
                  <a:pt x="8925" y="3557"/>
                </a:cubicBezTo>
                <a:cubicBezTo>
                  <a:pt x="8905" y="3545"/>
                  <a:pt x="8887" y="3553"/>
                  <a:pt x="8871" y="3553"/>
                </a:cubicBezTo>
                <a:cubicBezTo>
                  <a:pt x="8856" y="3553"/>
                  <a:pt x="8851" y="3574"/>
                  <a:pt x="8842" y="3583"/>
                </a:cubicBezTo>
                <a:cubicBezTo>
                  <a:pt x="8833" y="3593"/>
                  <a:pt x="8836" y="3621"/>
                  <a:pt x="8822" y="3626"/>
                </a:cubicBezTo>
                <a:cubicBezTo>
                  <a:pt x="8808" y="3631"/>
                  <a:pt x="8791" y="3635"/>
                  <a:pt x="8799" y="3613"/>
                </a:cubicBezTo>
                <a:cubicBezTo>
                  <a:pt x="8807" y="3592"/>
                  <a:pt x="8828" y="3583"/>
                  <a:pt x="8830" y="3564"/>
                </a:cubicBezTo>
                <a:cubicBezTo>
                  <a:pt x="8831" y="3546"/>
                  <a:pt x="8850" y="3549"/>
                  <a:pt x="8814" y="3534"/>
                </a:cubicBezTo>
                <a:cubicBezTo>
                  <a:pt x="8779" y="3518"/>
                  <a:pt x="8759" y="3519"/>
                  <a:pt x="8771" y="3498"/>
                </a:cubicBezTo>
                <a:cubicBezTo>
                  <a:pt x="8784" y="3477"/>
                  <a:pt x="8838" y="3483"/>
                  <a:pt x="8827" y="3438"/>
                </a:cubicBezTo>
                <a:cubicBezTo>
                  <a:pt x="8816" y="3393"/>
                  <a:pt x="8822" y="3395"/>
                  <a:pt x="8856" y="3362"/>
                </a:cubicBezTo>
                <a:cubicBezTo>
                  <a:pt x="8890" y="3330"/>
                  <a:pt x="8859" y="3290"/>
                  <a:pt x="8893" y="3280"/>
                </a:cubicBezTo>
                <a:cubicBezTo>
                  <a:pt x="8926" y="3270"/>
                  <a:pt x="8954" y="3260"/>
                  <a:pt x="8962" y="3245"/>
                </a:cubicBezTo>
                <a:cubicBezTo>
                  <a:pt x="8969" y="3230"/>
                  <a:pt x="8980" y="3220"/>
                  <a:pt x="9003" y="3204"/>
                </a:cubicBezTo>
                <a:cubicBezTo>
                  <a:pt x="9026" y="3187"/>
                  <a:pt x="9020" y="3162"/>
                  <a:pt x="9044" y="3152"/>
                </a:cubicBezTo>
                <a:cubicBezTo>
                  <a:pt x="9069" y="3143"/>
                  <a:pt x="9064" y="3132"/>
                  <a:pt x="9089" y="3131"/>
                </a:cubicBezTo>
                <a:cubicBezTo>
                  <a:pt x="9113" y="3130"/>
                  <a:pt x="9130" y="3131"/>
                  <a:pt x="9133" y="3114"/>
                </a:cubicBezTo>
                <a:cubicBezTo>
                  <a:pt x="9136" y="3097"/>
                  <a:pt x="9138" y="3077"/>
                  <a:pt x="9159" y="3078"/>
                </a:cubicBezTo>
                <a:cubicBezTo>
                  <a:pt x="9181" y="3079"/>
                  <a:pt x="9207" y="3082"/>
                  <a:pt x="9207" y="3066"/>
                </a:cubicBezTo>
                <a:cubicBezTo>
                  <a:pt x="9207" y="3049"/>
                  <a:pt x="9191" y="3047"/>
                  <a:pt x="9193" y="3037"/>
                </a:cubicBezTo>
                <a:cubicBezTo>
                  <a:pt x="9194" y="3027"/>
                  <a:pt x="9213" y="3043"/>
                  <a:pt x="9218" y="3047"/>
                </a:cubicBezTo>
                <a:cubicBezTo>
                  <a:pt x="9222" y="3050"/>
                  <a:pt x="9245" y="3055"/>
                  <a:pt x="9253" y="3044"/>
                </a:cubicBezTo>
                <a:cubicBezTo>
                  <a:pt x="9260" y="3034"/>
                  <a:pt x="9271" y="3020"/>
                  <a:pt x="9287" y="3019"/>
                </a:cubicBezTo>
                <a:cubicBezTo>
                  <a:pt x="9302" y="3018"/>
                  <a:pt x="9326" y="3016"/>
                  <a:pt x="9322" y="2998"/>
                </a:cubicBezTo>
                <a:cubicBezTo>
                  <a:pt x="9317" y="2981"/>
                  <a:pt x="9302" y="2974"/>
                  <a:pt x="9325" y="2970"/>
                </a:cubicBezTo>
                <a:cubicBezTo>
                  <a:pt x="9348" y="2966"/>
                  <a:pt x="9363" y="2966"/>
                  <a:pt x="9380" y="2971"/>
                </a:cubicBezTo>
                <a:cubicBezTo>
                  <a:pt x="9397" y="2976"/>
                  <a:pt x="9415" y="2984"/>
                  <a:pt x="9443" y="2975"/>
                </a:cubicBezTo>
                <a:cubicBezTo>
                  <a:pt x="9471" y="2966"/>
                  <a:pt x="9452" y="2956"/>
                  <a:pt x="9486" y="2957"/>
                </a:cubicBezTo>
                <a:cubicBezTo>
                  <a:pt x="9520" y="2958"/>
                  <a:pt x="9530" y="2962"/>
                  <a:pt x="9530" y="2940"/>
                </a:cubicBezTo>
                <a:cubicBezTo>
                  <a:pt x="9530" y="2919"/>
                  <a:pt x="9524" y="2888"/>
                  <a:pt x="9499" y="2885"/>
                </a:cubicBezTo>
                <a:cubicBezTo>
                  <a:pt x="9475" y="2881"/>
                  <a:pt x="9449" y="2871"/>
                  <a:pt x="9429" y="2863"/>
                </a:cubicBezTo>
                <a:cubicBezTo>
                  <a:pt x="9409" y="2855"/>
                  <a:pt x="9392" y="2856"/>
                  <a:pt x="9377" y="2862"/>
                </a:cubicBezTo>
                <a:cubicBezTo>
                  <a:pt x="9365" y="2867"/>
                  <a:pt x="9348" y="2871"/>
                  <a:pt x="9342" y="2867"/>
                </a:cubicBezTo>
                <a:cubicBezTo>
                  <a:pt x="9340" y="2866"/>
                  <a:pt x="9339" y="2864"/>
                  <a:pt x="9340" y="2861"/>
                </a:cubicBezTo>
                <a:cubicBezTo>
                  <a:pt x="9345" y="2849"/>
                  <a:pt x="9371" y="2835"/>
                  <a:pt x="9345" y="2831"/>
                </a:cubicBezTo>
                <a:cubicBezTo>
                  <a:pt x="9319" y="2828"/>
                  <a:pt x="9303" y="2807"/>
                  <a:pt x="9273" y="2810"/>
                </a:cubicBezTo>
                <a:cubicBezTo>
                  <a:pt x="9242" y="2813"/>
                  <a:pt x="9218" y="2808"/>
                  <a:pt x="9207" y="2798"/>
                </a:cubicBezTo>
                <a:cubicBezTo>
                  <a:pt x="9196" y="2788"/>
                  <a:pt x="9184" y="2774"/>
                  <a:pt x="9205" y="2764"/>
                </a:cubicBezTo>
                <a:cubicBezTo>
                  <a:pt x="9227" y="2754"/>
                  <a:pt x="9238" y="2745"/>
                  <a:pt x="9244" y="2757"/>
                </a:cubicBezTo>
                <a:cubicBezTo>
                  <a:pt x="9250" y="2769"/>
                  <a:pt x="9274" y="2789"/>
                  <a:pt x="9288" y="2793"/>
                </a:cubicBezTo>
                <a:cubicBezTo>
                  <a:pt x="9302" y="2797"/>
                  <a:pt x="9328" y="2797"/>
                  <a:pt x="9340" y="2806"/>
                </a:cubicBezTo>
                <a:cubicBezTo>
                  <a:pt x="9353" y="2815"/>
                  <a:pt x="9356" y="2824"/>
                  <a:pt x="9383" y="2826"/>
                </a:cubicBezTo>
                <a:cubicBezTo>
                  <a:pt x="9411" y="2828"/>
                  <a:pt x="9452" y="2824"/>
                  <a:pt x="9467" y="2838"/>
                </a:cubicBezTo>
                <a:cubicBezTo>
                  <a:pt x="9483" y="2851"/>
                  <a:pt x="9494" y="2864"/>
                  <a:pt x="9518" y="2864"/>
                </a:cubicBezTo>
                <a:cubicBezTo>
                  <a:pt x="9543" y="2864"/>
                  <a:pt x="9579" y="2863"/>
                  <a:pt x="9599" y="2863"/>
                </a:cubicBezTo>
                <a:cubicBezTo>
                  <a:pt x="9609" y="2863"/>
                  <a:pt x="9619" y="2860"/>
                  <a:pt x="9626" y="2856"/>
                </a:cubicBezTo>
                <a:cubicBezTo>
                  <a:pt x="9629" y="2854"/>
                  <a:pt x="9632" y="2851"/>
                  <a:pt x="9634" y="2848"/>
                </a:cubicBezTo>
                <a:cubicBezTo>
                  <a:pt x="9636" y="2845"/>
                  <a:pt x="9638" y="2842"/>
                  <a:pt x="9638" y="2839"/>
                </a:cubicBezTo>
                <a:cubicBezTo>
                  <a:pt x="9638" y="2825"/>
                  <a:pt x="9630" y="2814"/>
                  <a:pt x="9644" y="2803"/>
                </a:cubicBezTo>
                <a:cubicBezTo>
                  <a:pt x="9657" y="2792"/>
                  <a:pt x="9670" y="2780"/>
                  <a:pt x="9680" y="2793"/>
                </a:cubicBezTo>
                <a:cubicBezTo>
                  <a:pt x="9691" y="2805"/>
                  <a:pt x="9687" y="2822"/>
                  <a:pt x="9708" y="2822"/>
                </a:cubicBezTo>
                <a:cubicBezTo>
                  <a:pt x="9730" y="2822"/>
                  <a:pt x="9748" y="2806"/>
                  <a:pt x="9768" y="2812"/>
                </a:cubicBezTo>
                <a:cubicBezTo>
                  <a:pt x="9788" y="2818"/>
                  <a:pt x="9869" y="2820"/>
                  <a:pt x="9875" y="2807"/>
                </a:cubicBezTo>
                <a:cubicBezTo>
                  <a:pt x="9880" y="2797"/>
                  <a:pt x="9905" y="2801"/>
                  <a:pt x="9920" y="2793"/>
                </a:cubicBezTo>
                <a:cubicBezTo>
                  <a:pt x="9925" y="2790"/>
                  <a:pt x="9929" y="2785"/>
                  <a:pt x="9930" y="2778"/>
                </a:cubicBezTo>
                <a:cubicBezTo>
                  <a:pt x="9936" y="2751"/>
                  <a:pt x="9953" y="2744"/>
                  <a:pt x="9976" y="2727"/>
                </a:cubicBezTo>
                <a:cubicBezTo>
                  <a:pt x="9999" y="2709"/>
                  <a:pt x="10030" y="2696"/>
                  <a:pt x="10040" y="2685"/>
                </a:cubicBezTo>
                <a:cubicBezTo>
                  <a:pt x="10051" y="2673"/>
                  <a:pt x="10054" y="2665"/>
                  <a:pt x="10038" y="2658"/>
                </a:cubicBezTo>
                <a:cubicBezTo>
                  <a:pt x="10021" y="2651"/>
                  <a:pt x="10016" y="2642"/>
                  <a:pt x="9989" y="2642"/>
                </a:cubicBezTo>
                <a:cubicBezTo>
                  <a:pt x="9961" y="2642"/>
                  <a:pt x="9930" y="2632"/>
                  <a:pt x="9909" y="2635"/>
                </a:cubicBezTo>
                <a:cubicBezTo>
                  <a:pt x="9887" y="2638"/>
                  <a:pt x="9831" y="2642"/>
                  <a:pt x="9817" y="2621"/>
                </a:cubicBezTo>
                <a:cubicBezTo>
                  <a:pt x="9803" y="2601"/>
                  <a:pt x="9794" y="2595"/>
                  <a:pt x="9780" y="2586"/>
                </a:cubicBezTo>
                <a:cubicBezTo>
                  <a:pt x="9766" y="2577"/>
                  <a:pt x="9762" y="2559"/>
                  <a:pt x="9731" y="2551"/>
                </a:cubicBezTo>
                <a:cubicBezTo>
                  <a:pt x="9700" y="2543"/>
                  <a:pt x="9674" y="2545"/>
                  <a:pt x="9674" y="2535"/>
                </a:cubicBezTo>
                <a:cubicBezTo>
                  <a:pt x="9674" y="2525"/>
                  <a:pt x="9723" y="2542"/>
                  <a:pt x="9739" y="2527"/>
                </a:cubicBezTo>
                <a:cubicBezTo>
                  <a:pt x="9754" y="2511"/>
                  <a:pt x="9795" y="2534"/>
                  <a:pt x="9815" y="2554"/>
                </a:cubicBezTo>
                <a:cubicBezTo>
                  <a:pt x="9835" y="2575"/>
                  <a:pt x="9881" y="2578"/>
                  <a:pt x="9892" y="2596"/>
                </a:cubicBezTo>
                <a:cubicBezTo>
                  <a:pt x="9903" y="2614"/>
                  <a:pt x="9927" y="2616"/>
                  <a:pt x="9950" y="2617"/>
                </a:cubicBezTo>
                <a:cubicBezTo>
                  <a:pt x="9973" y="2618"/>
                  <a:pt x="10027" y="2645"/>
                  <a:pt x="10039" y="2628"/>
                </a:cubicBezTo>
                <a:cubicBezTo>
                  <a:pt x="10051" y="2610"/>
                  <a:pt x="10048" y="2611"/>
                  <a:pt x="10085" y="2597"/>
                </a:cubicBezTo>
                <a:cubicBezTo>
                  <a:pt x="10122" y="2583"/>
                  <a:pt x="10129" y="2553"/>
                  <a:pt x="10152" y="2547"/>
                </a:cubicBezTo>
                <a:cubicBezTo>
                  <a:pt x="10175" y="2541"/>
                  <a:pt x="10191" y="2543"/>
                  <a:pt x="10197" y="2526"/>
                </a:cubicBezTo>
                <a:cubicBezTo>
                  <a:pt x="10203" y="2508"/>
                  <a:pt x="10174" y="2505"/>
                  <a:pt x="10162" y="2505"/>
                </a:cubicBezTo>
                <a:cubicBezTo>
                  <a:pt x="10149" y="2505"/>
                  <a:pt x="10131" y="2502"/>
                  <a:pt x="10131" y="2489"/>
                </a:cubicBezTo>
                <a:cubicBezTo>
                  <a:pt x="10131" y="2476"/>
                  <a:pt x="10113" y="2459"/>
                  <a:pt x="10139" y="2459"/>
                </a:cubicBezTo>
                <a:cubicBezTo>
                  <a:pt x="10165" y="2459"/>
                  <a:pt x="10166" y="2460"/>
                  <a:pt x="10183" y="2467"/>
                </a:cubicBezTo>
                <a:cubicBezTo>
                  <a:pt x="10200" y="2473"/>
                  <a:pt x="10203" y="2475"/>
                  <a:pt x="10220" y="2470"/>
                </a:cubicBezTo>
                <a:cubicBezTo>
                  <a:pt x="10237" y="2465"/>
                  <a:pt x="10266" y="2470"/>
                  <a:pt x="10266" y="2475"/>
                </a:cubicBezTo>
                <a:cubicBezTo>
                  <a:pt x="10266" y="2480"/>
                  <a:pt x="10247" y="2492"/>
                  <a:pt x="10277" y="2499"/>
                </a:cubicBezTo>
                <a:cubicBezTo>
                  <a:pt x="10306" y="2506"/>
                  <a:pt x="10302" y="2509"/>
                  <a:pt x="10321" y="2519"/>
                </a:cubicBezTo>
                <a:cubicBezTo>
                  <a:pt x="10339" y="2528"/>
                  <a:pt x="10346" y="2504"/>
                  <a:pt x="10372" y="2509"/>
                </a:cubicBezTo>
                <a:cubicBezTo>
                  <a:pt x="10398" y="2514"/>
                  <a:pt x="10375" y="2525"/>
                  <a:pt x="10404" y="2524"/>
                </a:cubicBezTo>
                <a:cubicBezTo>
                  <a:pt x="10433" y="2523"/>
                  <a:pt x="10439" y="2515"/>
                  <a:pt x="10433" y="2506"/>
                </a:cubicBezTo>
                <a:cubicBezTo>
                  <a:pt x="10427" y="2497"/>
                  <a:pt x="10413" y="2485"/>
                  <a:pt x="10384" y="2480"/>
                </a:cubicBezTo>
                <a:cubicBezTo>
                  <a:pt x="10355" y="2475"/>
                  <a:pt x="10358" y="2459"/>
                  <a:pt x="10335" y="2448"/>
                </a:cubicBezTo>
                <a:cubicBezTo>
                  <a:pt x="10312" y="2437"/>
                  <a:pt x="10307" y="2431"/>
                  <a:pt x="10333" y="2422"/>
                </a:cubicBezTo>
                <a:cubicBezTo>
                  <a:pt x="10359" y="2413"/>
                  <a:pt x="10376" y="2410"/>
                  <a:pt x="10376" y="2423"/>
                </a:cubicBezTo>
                <a:cubicBezTo>
                  <a:pt x="10376" y="2436"/>
                  <a:pt x="10384" y="2456"/>
                  <a:pt x="10405" y="2458"/>
                </a:cubicBezTo>
                <a:cubicBezTo>
                  <a:pt x="10427" y="2460"/>
                  <a:pt x="10405" y="2478"/>
                  <a:pt x="10437" y="2478"/>
                </a:cubicBezTo>
                <a:cubicBezTo>
                  <a:pt x="10470" y="2478"/>
                  <a:pt x="10451" y="2499"/>
                  <a:pt x="10482" y="2499"/>
                </a:cubicBezTo>
                <a:cubicBezTo>
                  <a:pt x="10513" y="2499"/>
                  <a:pt x="10485" y="2481"/>
                  <a:pt x="10520" y="2480"/>
                </a:cubicBezTo>
                <a:cubicBezTo>
                  <a:pt x="10555" y="2479"/>
                  <a:pt x="10582" y="2469"/>
                  <a:pt x="10600" y="2465"/>
                </a:cubicBezTo>
                <a:cubicBezTo>
                  <a:pt x="10618" y="2461"/>
                  <a:pt x="10623" y="2459"/>
                  <a:pt x="10640" y="2441"/>
                </a:cubicBezTo>
                <a:cubicBezTo>
                  <a:pt x="10656" y="2423"/>
                  <a:pt x="10669" y="2416"/>
                  <a:pt x="10692" y="2408"/>
                </a:cubicBezTo>
                <a:cubicBezTo>
                  <a:pt x="10715" y="2401"/>
                  <a:pt x="10713" y="2405"/>
                  <a:pt x="10717" y="2385"/>
                </a:cubicBezTo>
                <a:cubicBezTo>
                  <a:pt x="10720" y="2365"/>
                  <a:pt x="10736" y="2370"/>
                  <a:pt x="10736" y="2352"/>
                </a:cubicBezTo>
                <a:cubicBezTo>
                  <a:pt x="10736" y="2335"/>
                  <a:pt x="10732" y="2329"/>
                  <a:pt x="10717" y="2320"/>
                </a:cubicBezTo>
                <a:cubicBezTo>
                  <a:pt x="10701" y="2311"/>
                  <a:pt x="10683" y="2296"/>
                  <a:pt x="10669" y="2289"/>
                </a:cubicBezTo>
                <a:cubicBezTo>
                  <a:pt x="10655" y="2282"/>
                  <a:pt x="10643" y="2280"/>
                  <a:pt x="10649" y="2265"/>
                </a:cubicBezTo>
                <a:cubicBezTo>
                  <a:pt x="10655" y="2250"/>
                  <a:pt x="10675" y="2244"/>
                  <a:pt x="10660" y="2239"/>
                </a:cubicBezTo>
                <a:cubicBezTo>
                  <a:pt x="10644" y="2234"/>
                  <a:pt x="10612" y="2243"/>
                  <a:pt x="10614" y="2221"/>
                </a:cubicBezTo>
                <a:cubicBezTo>
                  <a:pt x="10615" y="2199"/>
                  <a:pt x="10608" y="2199"/>
                  <a:pt x="10635" y="2199"/>
                </a:cubicBezTo>
                <a:cubicBezTo>
                  <a:pt x="10663" y="2199"/>
                  <a:pt x="10667" y="2198"/>
                  <a:pt x="10670" y="2207"/>
                </a:cubicBezTo>
                <a:cubicBezTo>
                  <a:pt x="10673" y="2214"/>
                  <a:pt x="10687" y="2215"/>
                  <a:pt x="10694" y="2212"/>
                </a:cubicBezTo>
                <a:cubicBezTo>
                  <a:pt x="10696" y="2211"/>
                  <a:pt x="10698" y="2209"/>
                  <a:pt x="10698" y="2207"/>
                </a:cubicBezTo>
                <a:cubicBezTo>
                  <a:pt x="10698" y="2202"/>
                  <a:pt x="10697" y="2199"/>
                  <a:pt x="10698" y="2197"/>
                </a:cubicBezTo>
                <a:cubicBezTo>
                  <a:pt x="10699" y="2194"/>
                  <a:pt x="10703" y="2193"/>
                  <a:pt x="10715" y="2192"/>
                </a:cubicBezTo>
                <a:cubicBezTo>
                  <a:pt x="10738" y="2188"/>
                  <a:pt x="10736" y="2184"/>
                  <a:pt x="10749" y="2171"/>
                </a:cubicBezTo>
                <a:cubicBezTo>
                  <a:pt x="10761" y="2158"/>
                  <a:pt x="10753" y="2146"/>
                  <a:pt x="10738" y="2146"/>
                </a:cubicBezTo>
                <a:cubicBezTo>
                  <a:pt x="10723" y="2146"/>
                  <a:pt x="10689" y="2162"/>
                  <a:pt x="10686" y="2146"/>
                </a:cubicBezTo>
                <a:cubicBezTo>
                  <a:pt x="10684" y="2137"/>
                  <a:pt x="10684" y="2134"/>
                  <a:pt x="10687" y="2131"/>
                </a:cubicBezTo>
                <a:cubicBezTo>
                  <a:pt x="10690" y="2129"/>
                  <a:pt x="10696" y="2127"/>
                  <a:pt x="10706" y="2124"/>
                </a:cubicBezTo>
                <a:cubicBezTo>
                  <a:pt x="10726" y="2118"/>
                  <a:pt x="10738" y="2127"/>
                  <a:pt x="10738" y="2108"/>
                </a:cubicBezTo>
                <a:cubicBezTo>
                  <a:pt x="10738" y="2088"/>
                  <a:pt x="10730" y="2101"/>
                  <a:pt x="10703" y="2088"/>
                </a:cubicBezTo>
                <a:cubicBezTo>
                  <a:pt x="10675" y="2074"/>
                  <a:pt x="10678" y="2062"/>
                  <a:pt x="10661" y="2061"/>
                </a:cubicBezTo>
                <a:cubicBezTo>
                  <a:pt x="10644" y="2060"/>
                  <a:pt x="10618" y="2056"/>
                  <a:pt x="10626" y="2045"/>
                </a:cubicBezTo>
                <a:cubicBezTo>
                  <a:pt x="10634" y="2034"/>
                  <a:pt x="10637" y="2032"/>
                  <a:pt x="10629" y="2026"/>
                </a:cubicBezTo>
                <a:cubicBezTo>
                  <a:pt x="10622" y="2021"/>
                  <a:pt x="10605" y="2014"/>
                  <a:pt x="10589" y="2015"/>
                </a:cubicBezTo>
                <a:cubicBezTo>
                  <a:pt x="10574" y="2016"/>
                  <a:pt x="10565" y="2025"/>
                  <a:pt x="10534" y="2012"/>
                </a:cubicBezTo>
                <a:cubicBezTo>
                  <a:pt x="10503" y="1999"/>
                  <a:pt x="10497" y="2005"/>
                  <a:pt x="10471" y="1996"/>
                </a:cubicBezTo>
                <a:cubicBezTo>
                  <a:pt x="10445" y="1987"/>
                  <a:pt x="10431" y="1986"/>
                  <a:pt x="10404" y="1986"/>
                </a:cubicBezTo>
                <a:cubicBezTo>
                  <a:pt x="10376" y="1986"/>
                  <a:pt x="10353" y="1991"/>
                  <a:pt x="10352" y="2002"/>
                </a:cubicBezTo>
                <a:cubicBezTo>
                  <a:pt x="10350" y="2013"/>
                  <a:pt x="10350" y="2024"/>
                  <a:pt x="10339" y="2030"/>
                </a:cubicBezTo>
                <a:cubicBezTo>
                  <a:pt x="10329" y="2037"/>
                  <a:pt x="10329" y="2043"/>
                  <a:pt x="10342" y="2050"/>
                </a:cubicBezTo>
                <a:cubicBezTo>
                  <a:pt x="10356" y="2057"/>
                  <a:pt x="10342" y="2078"/>
                  <a:pt x="10356" y="2084"/>
                </a:cubicBezTo>
                <a:cubicBezTo>
                  <a:pt x="10370" y="2091"/>
                  <a:pt x="10382" y="2085"/>
                  <a:pt x="10382" y="2102"/>
                </a:cubicBezTo>
                <a:cubicBezTo>
                  <a:pt x="10382" y="2119"/>
                  <a:pt x="10402" y="2146"/>
                  <a:pt x="10372" y="2146"/>
                </a:cubicBezTo>
                <a:cubicBezTo>
                  <a:pt x="10341" y="2146"/>
                  <a:pt x="10309" y="2133"/>
                  <a:pt x="10306" y="2149"/>
                </a:cubicBezTo>
                <a:cubicBezTo>
                  <a:pt x="10303" y="2164"/>
                  <a:pt x="10295" y="2186"/>
                  <a:pt x="10287" y="2192"/>
                </a:cubicBezTo>
                <a:cubicBezTo>
                  <a:pt x="10283" y="2196"/>
                  <a:pt x="10277" y="2201"/>
                  <a:pt x="10270" y="2207"/>
                </a:cubicBezTo>
                <a:cubicBezTo>
                  <a:pt x="10264" y="2213"/>
                  <a:pt x="10259" y="2219"/>
                  <a:pt x="10258" y="2225"/>
                </a:cubicBezTo>
                <a:cubicBezTo>
                  <a:pt x="10257" y="2236"/>
                  <a:pt x="10251" y="2248"/>
                  <a:pt x="10241" y="2254"/>
                </a:cubicBezTo>
                <a:cubicBezTo>
                  <a:pt x="10232" y="2260"/>
                  <a:pt x="10229" y="2263"/>
                  <a:pt x="10226" y="2246"/>
                </a:cubicBezTo>
                <a:cubicBezTo>
                  <a:pt x="10223" y="2230"/>
                  <a:pt x="10221" y="2221"/>
                  <a:pt x="10205" y="2218"/>
                </a:cubicBezTo>
                <a:cubicBezTo>
                  <a:pt x="10188" y="2215"/>
                  <a:pt x="10186" y="2198"/>
                  <a:pt x="10165" y="2200"/>
                </a:cubicBezTo>
                <a:cubicBezTo>
                  <a:pt x="10143" y="2202"/>
                  <a:pt x="10159" y="2226"/>
                  <a:pt x="10139" y="2232"/>
                </a:cubicBezTo>
                <a:cubicBezTo>
                  <a:pt x="10119" y="2238"/>
                  <a:pt x="10123" y="2253"/>
                  <a:pt x="10150" y="2264"/>
                </a:cubicBezTo>
                <a:cubicBezTo>
                  <a:pt x="10176" y="2275"/>
                  <a:pt x="10191" y="2286"/>
                  <a:pt x="10191" y="2296"/>
                </a:cubicBezTo>
                <a:cubicBezTo>
                  <a:pt x="10191" y="2307"/>
                  <a:pt x="10171" y="2317"/>
                  <a:pt x="10157" y="2321"/>
                </a:cubicBezTo>
                <a:cubicBezTo>
                  <a:pt x="10143" y="2325"/>
                  <a:pt x="10136" y="2325"/>
                  <a:pt x="10128" y="2338"/>
                </a:cubicBezTo>
                <a:cubicBezTo>
                  <a:pt x="10120" y="2351"/>
                  <a:pt x="10126" y="2361"/>
                  <a:pt x="10105" y="2363"/>
                </a:cubicBezTo>
                <a:cubicBezTo>
                  <a:pt x="10083" y="2365"/>
                  <a:pt x="10077" y="2362"/>
                  <a:pt x="10080" y="2347"/>
                </a:cubicBezTo>
                <a:cubicBezTo>
                  <a:pt x="10084" y="2333"/>
                  <a:pt x="10060" y="2340"/>
                  <a:pt x="10054" y="2316"/>
                </a:cubicBezTo>
                <a:cubicBezTo>
                  <a:pt x="10048" y="2291"/>
                  <a:pt x="10008" y="2293"/>
                  <a:pt x="10010" y="2276"/>
                </a:cubicBezTo>
                <a:cubicBezTo>
                  <a:pt x="10012" y="2259"/>
                  <a:pt x="9993" y="2216"/>
                  <a:pt x="10021" y="2210"/>
                </a:cubicBezTo>
                <a:cubicBezTo>
                  <a:pt x="10048" y="2204"/>
                  <a:pt x="10067" y="2215"/>
                  <a:pt x="10074" y="2184"/>
                </a:cubicBezTo>
                <a:cubicBezTo>
                  <a:pt x="10078" y="2169"/>
                  <a:pt x="10083" y="2153"/>
                  <a:pt x="10084" y="2140"/>
                </a:cubicBezTo>
                <a:cubicBezTo>
                  <a:pt x="10085" y="2127"/>
                  <a:pt x="10080" y="2117"/>
                  <a:pt x="10065" y="2112"/>
                </a:cubicBezTo>
                <a:cubicBezTo>
                  <a:pt x="10034" y="2102"/>
                  <a:pt x="10033" y="2098"/>
                  <a:pt x="10024" y="2082"/>
                </a:cubicBezTo>
                <a:cubicBezTo>
                  <a:pt x="10014" y="2067"/>
                  <a:pt x="9999" y="2053"/>
                  <a:pt x="9982" y="2053"/>
                </a:cubicBezTo>
                <a:cubicBezTo>
                  <a:pt x="9966" y="2053"/>
                  <a:pt x="9963" y="2055"/>
                  <a:pt x="9955" y="2064"/>
                </a:cubicBezTo>
                <a:cubicBezTo>
                  <a:pt x="9947" y="2073"/>
                  <a:pt x="9910" y="2090"/>
                  <a:pt x="9906" y="2105"/>
                </a:cubicBezTo>
                <a:cubicBezTo>
                  <a:pt x="9901" y="2119"/>
                  <a:pt x="9907" y="2132"/>
                  <a:pt x="9889" y="2139"/>
                </a:cubicBezTo>
                <a:cubicBezTo>
                  <a:pt x="9870" y="2147"/>
                  <a:pt x="9864" y="2145"/>
                  <a:pt x="9863" y="2158"/>
                </a:cubicBezTo>
                <a:cubicBezTo>
                  <a:pt x="9861" y="2171"/>
                  <a:pt x="9864" y="2182"/>
                  <a:pt x="9844" y="2184"/>
                </a:cubicBezTo>
                <a:cubicBezTo>
                  <a:pt x="9824" y="2186"/>
                  <a:pt x="9804" y="2186"/>
                  <a:pt x="9814" y="2160"/>
                </a:cubicBezTo>
                <a:cubicBezTo>
                  <a:pt x="9823" y="2133"/>
                  <a:pt x="9806" y="2120"/>
                  <a:pt x="9831" y="2111"/>
                </a:cubicBezTo>
                <a:cubicBezTo>
                  <a:pt x="9855" y="2102"/>
                  <a:pt x="9840" y="2101"/>
                  <a:pt x="9829" y="2082"/>
                </a:cubicBezTo>
                <a:cubicBezTo>
                  <a:pt x="9818" y="2064"/>
                  <a:pt x="9812" y="2060"/>
                  <a:pt x="9818" y="2038"/>
                </a:cubicBezTo>
                <a:cubicBezTo>
                  <a:pt x="9821" y="2026"/>
                  <a:pt x="9823" y="2023"/>
                  <a:pt x="9827" y="2023"/>
                </a:cubicBezTo>
                <a:cubicBezTo>
                  <a:pt x="9831" y="2022"/>
                  <a:pt x="9837" y="2025"/>
                  <a:pt x="9849" y="2025"/>
                </a:cubicBezTo>
                <a:cubicBezTo>
                  <a:pt x="9874" y="2026"/>
                  <a:pt x="9873" y="2018"/>
                  <a:pt x="9861" y="2014"/>
                </a:cubicBezTo>
                <a:cubicBezTo>
                  <a:pt x="9849" y="2010"/>
                  <a:pt x="9818" y="1986"/>
                  <a:pt x="9780" y="1986"/>
                </a:cubicBezTo>
                <a:cubicBezTo>
                  <a:pt x="9742" y="1986"/>
                  <a:pt x="9700" y="1991"/>
                  <a:pt x="9697" y="1975"/>
                </a:cubicBezTo>
                <a:cubicBezTo>
                  <a:pt x="9694" y="1960"/>
                  <a:pt x="9666" y="1963"/>
                  <a:pt x="9679" y="1951"/>
                </a:cubicBezTo>
                <a:cubicBezTo>
                  <a:pt x="9691" y="1939"/>
                  <a:pt x="9734" y="1952"/>
                  <a:pt x="9736" y="1937"/>
                </a:cubicBezTo>
                <a:cubicBezTo>
                  <a:pt x="9737" y="1921"/>
                  <a:pt x="9749" y="1936"/>
                  <a:pt x="9737" y="1921"/>
                </a:cubicBezTo>
                <a:cubicBezTo>
                  <a:pt x="9725" y="1907"/>
                  <a:pt x="9711" y="1900"/>
                  <a:pt x="9737" y="1898"/>
                </a:cubicBezTo>
                <a:cubicBezTo>
                  <a:pt x="9763" y="1896"/>
                  <a:pt x="9786" y="1913"/>
                  <a:pt x="9791" y="1899"/>
                </a:cubicBezTo>
                <a:cubicBezTo>
                  <a:pt x="9795" y="1885"/>
                  <a:pt x="9803" y="1880"/>
                  <a:pt x="9788" y="1873"/>
                </a:cubicBezTo>
                <a:cubicBezTo>
                  <a:pt x="9772" y="1867"/>
                  <a:pt x="9766" y="1871"/>
                  <a:pt x="9766" y="1850"/>
                </a:cubicBezTo>
                <a:cubicBezTo>
                  <a:pt x="9766" y="1839"/>
                  <a:pt x="9760" y="1838"/>
                  <a:pt x="9753" y="1837"/>
                </a:cubicBezTo>
                <a:cubicBezTo>
                  <a:pt x="9750" y="1837"/>
                  <a:pt x="9747" y="1837"/>
                  <a:pt x="9743" y="1835"/>
                </a:cubicBezTo>
                <a:cubicBezTo>
                  <a:pt x="9740" y="1833"/>
                  <a:pt x="9736" y="1831"/>
                  <a:pt x="9734" y="1826"/>
                </a:cubicBezTo>
                <a:cubicBezTo>
                  <a:pt x="9730" y="1815"/>
                  <a:pt x="9724" y="1811"/>
                  <a:pt x="9720" y="1806"/>
                </a:cubicBezTo>
                <a:cubicBezTo>
                  <a:pt x="9717" y="1802"/>
                  <a:pt x="9715" y="1797"/>
                  <a:pt x="9719" y="1789"/>
                </a:cubicBezTo>
                <a:cubicBezTo>
                  <a:pt x="9726" y="1771"/>
                  <a:pt x="9719" y="1766"/>
                  <a:pt x="9737" y="1759"/>
                </a:cubicBezTo>
                <a:cubicBezTo>
                  <a:pt x="9755" y="1752"/>
                  <a:pt x="9749" y="1750"/>
                  <a:pt x="9749" y="1734"/>
                </a:cubicBezTo>
                <a:cubicBezTo>
                  <a:pt x="9749" y="1718"/>
                  <a:pt x="9743" y="1712"/>
                  <a:pt x="9734" y="1708"/>
                </a:cubicBezTo>
                <a:cubicBezTo>
                  <a:pt x="9725" y="1704"/>
                  <a:pt x="9723" y="1700"/>
                  <a:pt x="9713" y="1687"/>
                </a:cubicBezTo>
                <a:cubicBezTo>
                  <a:pt x="9702" y="1674"/>
                  <a:pt x="9708" y="1657"/>
                  <a:pt x="9693" y="1658"/>
                </a:cubicBezTo>
                <a:cubicBezTo>
                  <a:pt x="9677" y="1658"/>
                  <a:pt x="9639" y="1666"/>
                  <a:pt x="9644" y="1647"/>
                </a:cubicBezTo>
                <a:cubicBezTo>
                  <a:pt x="9650" y="1628"/>
                  <a:pt x="9643" y="1624"/>
                  <a:pt x="9664" y="1622"/>
                </a:cubicBezTo>
                <a:cubicBezTo>
                  <a:pt x="9684" y="1621"/>
                  <a:pt x="9693" y="1626"/>
                  <a:pt x="9697" y="1608"/>
                </a:cubicBezTo>
                <a:cubicBezTo>
                  <a:pt x="9702" y="1591"/>
                  <a:pt x="9708" y="1591"/>
                  <a:pt x="9726" y="1588"/>
                </a:cubicBezTo>
                <a:cubicBezTo>
                  <a:pt x="9745" y="1584"/>
                  <a:pt x="9749" y="1580"/>
                  <a:pt x="9754" y="1572"/>
                </a:cubicBezTo>
                <a:cubicBezTo>
                  <a:pt x="9758" y="1564"/>
                  <a:pt x="9784" y="1559"/>
                  <a:pt x="9774" y="1547"/>
                </a:cubicBezTo>
                <a:cubicBezTo>
                  <a:pt x="9764" y="1535"/>
                  <a:pt x="9728" y="1531"/>
                  <a:pt x="9733" y="1522"/>
                </a:cubicBezTo>
                <a:cubicBezTo>
                  <a:pt x="9739" y="1514"/>
                  <a:pt x="9736" y="1514"/>
                  <a:pt x="9756" y="1514"/>
                </a:cubicBezTo>
                <a:cubicBezTo>
                  <a:pt x="9775" y="1514"/>
                  <a:pt x="9797" y="1509"/>
                  <a:pt x="9820" y="1518"/>
                </a:cubicBezTo>
                <a:cubicBezTo>
                  <a:pt x="9843" y="1528"/>
                  <a:pt x="9830" y="1538"/>
                  <a:pt x="9853" y="1538"/>
                </a:cubicBezTo>
                <a:cubicBezTo>
                  <a:pt x="9864" y="1538"/>
                  <a:pt x="9876" y="1539"/>
                  <a:pt x="9885" y="1539"/>
                </a:cubicBezTo>
                <a:cubicBezTo>
                  <a:pt x="9894" y="1540"/>
                  <a:pt x="9901" y="1539"/>
                  <a:pt x="9905" y="1535"/>
                </a:cubicBezTo>
                <a:cubicBezTo>
                  <a:pt x="9912" y="1528"/>
                  <a:pt x="9934" y="1531"/>
                  <a:pt x="9946" y="1509"/>
                </a:cubicBezTo>
                <a:cubicBezTo>
                  <a:pt x="9959" y="1487"/>
                  <a:pt x="9972" y="1487"/>
                  <a:pt x="9994" y="1468"/>
                </a:cubicBezTo>
                <a:cubicBezTo>
                  <a:pt x="10015" y="1449"/>
                  <a:pt x="10018" y="1446"/>
                  <a:pt x="10048" y="1433"/>
                </a:cubicBezTo>
                <a:cubicBezTo>
                  <a:pt x="10077" y="1420"/>
                  <a:pt x="10078" y="1410"/>
                  <a:pt x="10094" y="1404"/>
                </a:cubicBezTo>
                <a:cubicBezTo>
                  <a:pt x="10110" y="1399"/>
                  <a:pt x="10118" y="1383"/>
                  <a:pt x="10106" y="1376"/>
                </a:cubicBezTo>
                <a:cubicBezTo>
                  <a:pt x="10094" y="1369"/>
                  <a:pt x="10083" y="1358"/>
                  <a:pt x="10059" y="1358"/>
                </a:cubicBezTo>
                <a:cubicBezTo>
                  <a:pt x="10035" y="1358"/>
                  <a:pt x="10034" y="1347"/>
                  <a:pt x="10017" y="1346"/>
                </a:cubicBezTo>
                <a:cubicBezTo>
                  <a:pt x="9999" y="1346"/>
                  <a:pt x="10021" y="1358"/>
                  <a:pt x="9985" y="1355"/>
                </a:cubicBezTo>
                <a:cubicBezTo>
                  <a:pt x="9949" y="1353"/>
                  <a:pt x="9949" y="1345"/>
                  <a:pt x="9935" y="1336"/>
                </a:cubicBezTo>
                <a:cubicBezTo>
                  <a:pt x="9921" y="1327"/>
                  <a:pt x="9910" y="1312"/>
                  <a:pt x="9878" y="1311"/>
                </a:cubicBezTo>
                <a:cubicBezTo>
                  <a:pt x="9846" y="1309"/>
                  <a:pt x="9809" y="1306"/>
                  <a:pt x="9793" y="1313"/>
                </a:cubicBezTo>
                <a:cubicBezTo>
                  <a:pt x="9777" y="1320"/>
                  <a:pt x="9767" y="1327"/>
                  <a:pt x="9751" y="1330"/>
                </a:cubicBezTo>
                <a:cubicBezTo>
                  <a:pt x="9735" y="1332"/>
                  <a:pt x="9747" y="1349"/>
                  <a:pt x="9722" y="1354"/>
                </a:cubicBezTo>
                <a:cubicBezTo>
                  <a:pt x="9696" y="1359"/>
                  <a:pt x="9685" y="1370"/>
                  <a:pt x="9680" y="1379"/>
                </a:cubicBezTo>
                <a:cubicBezTo>
                  <a:pt x="9676" y="1388"/>
                  <a:pt x="9674" y="1408"/>
                  <a:pt x="9663" y="1421"/>
                </a:cubicBezTo>
                <a:cubicBezTo>
                  <a:pt x="9651" y="1433"/>
                  <a:pt x="9624" y="1446"/>
                  <a:pt x="9625" y="1465"/>
                </a:cubicBezTo>
                <a:cubicBezTo>
                  <a:pt x="9626" y="1484"/>
                  <a:pt x="9626" y="1507"/>
                  <a:pt x="9620" y="1532"/>
                </a:cubicBezTo>
                <a:cubicBezTo>
                  <a:pt x="9614" y="1557"/>
                  <a:pt x="9619" y="1573"/>
                  <a:pt x="9608" y="1586"/>
                </a:cubicBezTo>
                <a:cubicBezTo>
                  <a:pt x="9596" y="1599"/>
                  <a:pt x="9605" y="1642"/>
                  <a:pt x="9558" y="1650"/>
                </a:cubicBezTo>
                <a:cubicBezTo>
                  <a:pt x="9510" y="1658"/>
                  <a:pt x="9506" y="1657"/>
                  <a:pt x="9505" y="1668"/>
                </a:cubicBezTo>
                <a:cubicBezTo>
                  <a:pt x="9504" y="1679"/>
                  <a:pt x="9505" y="1684"/>
                  <a:pt x="9482" y="1684"/>
                </a:cubicBezTo>
                <a:cubicBezTo>
                  <a:pt x="9459" y="1684"/>
                  <a:pt x="9447" y="1695"/>
                  <a:pt x="9434" y="1706"/>
                </a:cubicBezTo>
                <a:cubicBezTo>
                  <a:pt x="9421" y="1717"/>
                  <a:pt x="9410" y="1727"/>
                  <a:pt x="9408" y="1735"/>
                </a:cubicBezTo>
                <a:cubicBezTo>
                  <a:pt x="9407" y="1744"/>
                  <a:pt x="9385" y="1748"/>
                  <a:pt x="9385" y="1761"/>
                </a:cubicBezTo>
                <a:cubicBezTo>
                  <a:pt x="9384" y="1775"/>
                  <a:pt x="9385" y="1779"/>
                  <a:pt x="9395" y="1782"/>
                </a:cubicBezTo>
                <a:cubicBezTo>
                  <a:pt x="9405" y="1786"/>
                  <a:pt x="9427" y="1784"/>
                  <a:pt x="9418" y="1796"/>
                </a:cubicBezTo>
                <a:cubicBezTo>
                  <a:pt x="9410" y="1809"/>
                  <a:pt x="9400" y="1820"/>
                  <a:pt x="9386" y="1824"/>
                </a:cubicBezTo>
                <a:cubicBezTo>
                  <a:pt x="9379" y="1825"/>
                  <a:pt x="9369" y="1825"/>
                  <a:pt x="9360" y="1826"/>
                </a:cubicBezTo>
                <a:cubicBezTo>
                  <a:pt x="9355" y="1826"/>
                  <a:pt x="9351" y="1827"/>
                  <a:pt x="9347" y="1829"/>
                </a:cubicBezTo>
                <a:cubicBezTo>
                  <a:pt x="9344" y="1831"/>
                  <a:pt x="9342" y="1833"/>
                  <a:pt x="9341" y="1837"/>
                </a:cubicBezTo>
                <a:cubicBezTo>
                  <a:pt x="9338" y="1853"/>
                  <a:pt x="9326" y="1893"/>
                  <a:pt x="9351" y="1906"/>
                </a:cubicBezTo>
                <a:cubicBezTo>
                  <a:pt x="9376" y="1918"/>
                  <a:pt x="9378" y="1922"/>
                  <a:pt x="9398" y="1932"/>
                </a:cubicBezTo>
                <a:cubicBezTo>
                  <a:pt x="9417" y="1942"/>
                  <a:pt x="9437" y="1950"/>
                  <a:pt x="9452" y="1962"/>
                </a:cubicBezTo>
                <a:cubicBezTo>
                  <a:pt x="9466" y="1974"/>
                  <a:pt x="9474" y="1978"/>
                  <a:pt x="9495" y="1978"/>
                </a:cubicBezTo>
                <a:cubicBezTo>
                  <a:pt x="9516" y="1978"/>
                  <a:pt x="9515" y="1976"/>
                  <a:pt x="9536" y="1976"/>
                </a:cubicBezTo>
                <a:cubicBezTo>
                  <a:pt x="9556" y="1976"/>
                  <a:pt x="9566" y="1975"/>
                  <a:pt x="9565" y="1984"/>
                </a:cubicBezTo>
                <a:cubicBezTo>
                  <a:pt x="9563" y="1993"/>
                  <a:pt x="9585" y="2006"/>
                  <a:pt x="9570" y="2009"/>
                </a:cubicBezTo>
                <a:cubicBezTo>
                  <a:pt x="9555" y="2013"/>
                  <a:pt x="9559" y="1998"/>
                  <a:pt x="9536" y="1997"/>
                </a:cubicBezTo>
                <a:cubicBezTo>
                  <a:pt x="9514" y="1996"/>
                  <a:pt x="9502" y="1986"/>
                  <a:pt x="9490" y="2000"/>
                </a:cubicBezTo>
                <a:cubicBezTo>
                  <a:pt x="9478" y="2014"/>
                  <a:pt x="9467" y="2041"/>
                  <a:pt x="9457" y="2049"/>
                </a:cubicBezTo>
                <a:cubicBezTo>
                  <a:pt x="9447" y="2058"/>
                  <a:pt x="9434" y="2071"/>
                  <a:pt x="9440" y="2080"/>
                </a:cubicBezTo>
                <a:cubicBezTo>
                  <a:pt x="9447" y="2089"/>
                  <a:pt x="9470" y="2088"/>
                  <a:pt x="9474" y="2077"/>
                </a:cubicBezTo>
                <a:cubicBezTo>
                  <a:pt x="9479" y="2067"/>
                  <a:pt x="9499" y="2053"/>
                  <a:pt x="9508" y="2053"/>
                </a:cubicBezTo>
                <a:cubicBezTo>
                  <a:pt x="9517" y="2052"/>
                  <a:pt x="9539" y="2059"/>
                  <a:pt x="9528" y="2072"/>
                </a:cubicBezTo>
                <a:cubicBezTo>
                  <a:pt x="9516" y="2085"/>
                  <a:pt x="9510" y="2087"/>
                  <a:pt x="9507" y="2099"/>
                </a:cubicBezTo>
                <a:cubicBezTo>
                  <a:pt x="9505" y="2110"/>
                  <a:pt x="9511" y="2121"/>
                  <a:pt x="9485" y="2121"/>
                </a:cubicBezTo>
                <a:cubicBezTo>
                  <a:pt x="9459" y="2121"/>
                  <a:pt x="9435" y="2124"/>
                  <a:pt x="9427" y="2134"/>
                </a:cubicBezTo>
                <a:cubicBezTo>
                  <a:pt x="9418" y="2145"/>
                  <a:pt x="9397" y="2170"/>
                  <a:pt x="9371" y="2174"/>
                </a:cubicBezTo>
                <a:cubicBezTo>
                  <a:pt x="9345" y="2177"/>
                  <a:pt x="9302" y="2173"/>
                  <a:pt x="9297" y="2179"/>
                </a:cubicBezTo>
                <a:cubicBezTo>
                  <a:pt x="9291" y="2186"/>
                  <a:pt x="9288" y="2195"/>
                  <a:pt x="9275" y="2199"/>
                </a:cubicBezTo>
                <a:cubicBezTo>
                  <a:pt x="9262" y="2203"/>
                  <a:pt x="9243" y="2212"/>
                  <a:pt x="9247" y="2225"/>
                </a:cubicBezTo>
                <a:cubicBezTo>
                  <a:pt x="9252" y="2237"/>
                  <a:pt x="9270" y="2237"/>
                  <a:pt x="9270" y="2246"/>
                </a:cubicBezTo>
                <a:cubicBezTo>
                  <a:pt x="9270" y="2256"/>
                  <a:pt x="9255" y="2255"/>
                  <a:pt x="9250" y="2271"/>
                </a:cubicBezTo>
                <a:cubicBezTo>
                  <a:pt x="9246" y="2287"/>
                  <a:pt x="9254" y="2300"/>
                  <a:pt x="9247" y="2316"/>
                </a:cubicBezTo>
                <a:cubicBezTo>
                  <a:pt x="9239" y="2332"/>
                  <a:pt x="9241" y="2338"/>
                  <a:pt x="9217" y="2337"/>
                </a:cubicBezTo>
                <a:cubicBezTo>
                  <a:pt x="9192" y="2335"/>
                  <a:pt x="9158" y="2348"/>
                  <a:pt x="9139" y="2333"/>
                </a:cubicBezTo>
                <a:cubicBezTo>
                  <a:pt x="9119" y="2317"/>
                  <a:pt x="9106" y="2309"/>
                  <a:pt x="9126" y="2309"/>
                </a:cubicBezTo>
                <a:cubicBezTo>
                  <a:pt x="9146" y="2309"/>
                  <a:pt x="9205" y="2324"/>
                  <a:pt x="9207" y="2309"/>
                </a:cubicBezTo>
                <a:cubicBezTo>
                  <a:pt x="9208" y="2294"/>
                  <a:pt x="9209" y="2285"/>
                  <a:pt x="9193" y="2280"/>
                </a:cubicBezTo>
                <a:cubicBezTo>
                  <a:pt x="9177" y="2275"/>
                  <a:pt x="9165" y="2273"/>
                  <a:pt x="9169" y="2259"/>
                </a:cubicBezTo>
                <a:cubicBezTo>
                  <a:pt x="9172" y="2245"/>
                  <a:pt x="9144" y="2228"/>
                  <a:pt x="9171" y="2212"/>
                </a:cubicBezTo>
                <a:cubicBezTo>
                  <a:pt x="9198" y="2197"/>
                  <a:pt x="9208" y="2194"/>
                  <a:pt x="9218" y="2182"/>
                </a:cubicBezTo>
                <a:cubicBezTo>
                  <a:pt x="9228" y="2171"/>
                  <a:pt x="9234" y="2167"/>
                  <a:pt x="9233" y="2156"/>
                </a:cubicBezTo>
                <a:cubicBezTo>
                  <a:pt x="9232" y="2145"/>
                  <a:pt x="9228" y="2143"/>
                  <a:pt x="9208" y="2143"/>
                </a:cubicBezTo>
                <a:cubicBezTo>
                  <a:pt x="9187" y="2142"/>
                  <a:pt x="9176" y="2134"/>
                  <a:pt x="9166" y="2122"/>
                </a:cubicBezTo>
                <a:cubicBezTo>
                  <a:pt x="9156" y="2109"/>
                  <a:pt x="9159" y="2111"/>
                  <a:pt x="9137" y="2101"/>
                </a:cubicBezTo>
                <a:cubicBezTo>
                  <a:pt x="9116" y="2090"/>
                  <a:pt x="9114" y="2080"/>
                  <a:pt x="9101" y="2080"/>
                </a:cubicBezTo>
                <a:cubicBezTo>
                  <a:pt x="9088" y="2080"/>
                  <a:pt x="9090" y="2102"/>
                  <a:pt x="9062" y="2102"/>
                </a:cubicBezTo>
                <a:cubicBezTo>
                  <a:pt x="9034" y="2102"/>
                  <a:pt x="9040" y="2103"/>
                  <a:pt x="9014" y="2102"/>
                </a:cubicBezTo>
                <a:cubicBezTo>
                  <a:pt x="8989" y="2100"/>
                  <a:pt x="8986" y="2104"/>
                  <a:pt x="8984" y="2116"/>
                </a:cubicBezTo>
                <a:cubicBezTo>
                  <a:pt x="8982" y="2128"/>
                  <a:pt x="8969" y="2152"/>
                  <a:pt x="9007" y="2155"/>
                </a:cubicBezTo>
                <a:cubicBezTo>
                  <a:pt x="9045" y="2157"/>
                  <a:pt x="9058" y="2154"/>
                  <a:pt x="9070" y="2164"/>
                </a:cubicBezTo>
                <a:cubicBezTo>
                  <a:pt x="9082" y="2175"/>
                  <a:pt x="9100" y="2181"/>
                  <a:pt x="9099" y="2190"/>
                </a:cubicBezTo>
                <a:cubicBezTo>
                  <a:pt x="9097" y="2200"/>
                  <a:pt x="9093" y="2213"/>
                  <a:pt x="9069" y="2214"/>
                </a:cubicBezTo>
                <a:cubicBezTo>
                  <a:pt x="9044" y="2215"/>
                  <a:pt x="9023" y="2218"/>
                  <a:pt x="9020" y="2205"/>
                </a:cubicBezTo>
                <a:cubicBezTo>
                  <a:pt x="9017" y="2191"/>
                  <a:pt x="9018" y="2168"/>
                  <a:pt x="8995" y="2168"/>
                </a:cubicBezTo>
                <a:cubicBezTo>
                  <a:pt x="8971" y="2168"/>
                  <a:pt x="8958" y="2166"/>
                  <a:pt x="8950" y="2173"/>
                </a:cubicBezTo>
                <a:cubicBezTo>
                  <a:pt x="8942" y="2179"/>
                  <a:pt x="8939" y="2180"/>
                  <a:pt x="8916" y="2180"/>
                </a:cubicBezTo>
                <a:cubicBezTo>
                  <a:pt x="8894" y="2180"/>
                  <a:pt x="8886" y="2173"/>
                  <a:pt x="8864" y="2165"/>
                </a:cubicBezTo>
                <a:cubicBezTo>
                  <a:pt x="8842" y="2157"/>
                  <a:pt x="8838" y="2139"/>
                  <a:pt x="8804" y="2139"/>
                </a:cubicBezTo>
                <a:cubicBezTo>
                  <a:pt x="8771" y="2139"/>
                  <a:pt x="8742" y="2142"/>
                  <a:pt x="8700" y="2143"/>
                </a:cubicBezTo>
                <a:cubicBezTo>
                  <a:pt x="8657" y="2145"/>
                  <a:pt x="8648" y="2156"/>
                  <a:pt x="8631" y="2144"/>
                </a:cubicBezTo>
                <a:cubicBezTo>
                  <a:pt x="8615" y="2133"/>
                  <a:pt x="8611" y="2129"/>
                  <a:pt x="8594" y="2127"/>
                </a:cubicBezTo>
                <a:cubicBezTo>
                  <a:pt x="8578" y="2126"/>
                  <a:pt x="8569" y="2131"/>
                  <a:pt x="8559" y="2116"/>
                </a:cubicBezTo>
                <a:cubicBezTo>
                  <a:pt x="8548" y="2102"/>
                  <a:pt x="8522" y="2115"/>
                  <a:pt x="8522" y="2095"/>
                </a:cubicBezTo>
                <a:cubicBezTo>
                  <a:pt x="8522" y="2075"/>
                  <a:pt x="8517" y="2067"/>
                  <a:pt x="8498" y="2065"/>
                </a:cubicBezTo>
                <a:cubicBezTo>
                  <a:pt x="8480" y="2064"/>
                  <a:pt x="8466" y="2071"/>
                  <a:pt x="8445" y="2067"/>
                </a:cubicBezTo>
                <a:cubicBezTo>
                  <a:pt x="8425" y="2062"/>
                  <a:pt x="8416" y="2066"/>
                  <a:pt x="8406" y="2047"/>
                </a:cubicBezTo>
                <a:cubicBezTo>
                  <a:pt x="8401" y="2038"/>
                  <a:pt x="8401" y="2032"/>
                  <a:pt x="8399" y="2028"/>
                </a:cubicBezTo>
                <a:cubicBezTo>
                  <a:pt x="8398" y="2024"/>
                  <a:pt x="8394" y="2022"/>
                  <a:pt x="8382" y="2018"/>
                </a:cubicBezTo>
                <a:cubicBezTo>
                  <a:pt x="8370" y="2014"/>
                  <a:pt x="8362" y="2011"/>
                  <a:pt x="8357" y="2006"/>
                </a:cubicBezTo>
                <a:cubicBezTo>
                  <a:pt x="8352" y="2002"/>
                  <a:pt x="8350" y="1996"/>
                  <a:pt x="8348" y="1987"/>
                </a:cubicBezTo>
                <a:cubicBezTo>
                  <a:pt x="8344" y="1970"/>
                  <a:pt x="8349" y="1963"/>
                  <a:pt x="8331" y="1963"/>
                </a:cubicBezTo>
                <a:cubicBezTo>
                  <a:pt x="8312" y="1964"/>
                  <a:pt x="8319" y="1976"/>
                  <a:pt x="8298" y="1979"/>
                </a:cubicBezTo>
                <a:cubicBezTo>
                  <a:pt x="8278" y="1982"/>
                  <a:pt x="8272" y="2006"/>
                  <a:pt x="8250" y="2006"/>
                </a:cubicBezTo>
                <a:cubicBezTo>
                  <a:pt x="8227" y="2007"/>
                  <a:pt x="8198" y="2006"/>
                  <a:pt x="8167" y="2006"/>
                </a:cubicBezTo>
                <a:cubicBezTo>
                  <a:pt x="8137" y="2006"/>
                  <a:pt x="8076" y="2000"/>
                  <a:pt x="8062" y="2009"/>
                </a:cubicBezTo>
                <a:cubicBezTo>
                  <a:pt x="8048" y="2018"/>
                  <a:pt x="8021" y="2033"/>
                  <a:pt x="8024" y="2047"/>
                </a:cubicBezTo>
                <a:cubicBezTo>
                  <a:pt x="8027" y="2061"/>
                  <a:pt x="8047" y="2077"/>
                  <a:pt x="8031" y="2088"/>
                </a:cubicBezTo>
                <a:cubicBezTo>
                  <a:pt x="8016" y="2099"/>
                  <a:pt x="8016" y="2112"/>
                  <a:pt x="8016" y="2123"/>
                </a:cubicBezTo>
                <a:cubicBezTo>
                  <a:pt x="8016" y="2135"/>
                  <a:pt x="7992" y="2141"/>
                  <a:pt x="8005" y="2153"/>
                </a:cubicBezTo>
                <a:cubicBezTo>
                  <a:pt x="8018" y="2165"/>
                  <a:pt x="8030" y="2174"/>
                  <a:pt x="8003" y="2178"/>
                </a:cubicBezTo>
                <a:cubicBezTo>
                  <a:pt x="7975" y="2181"/>
                  <a:pt x="7948" y="2177"/>
                  <a:pt x="7944" y="2181"/>
                </a:cubicBezTo>
                <a:cubicBezTo>
                  <a:pt x="7940" y="2185"/>
                  <a:pt x="7950" y="2207"/>
                  <a:pt x="7925" y="2207"/>
                </a:cubicBezTo>
                <a:cubicBezTo>
                  <a:pt x="7900" y="2208"/>
                  <a:pt x="7880" y="2206"/>
                  <a:pt x="7883" y="2194"/>
                </a:cubicBezTo>
                <a:cubicBezTo>
                  <a:pt x="7886" y="2183"/>
                  <a:pt x="7919" y="2179"/>
                  <a:pt x="7914" y="2163"/>
                </a:cubicBezTo>
                <a:cubicBezTo>
                  <a:pt x="7909" y="2148"/>
                  <a:pt x="7918" y="2135"/>
                  <a:pt x="7937" y="2135"/>
                </a:cubicBezTo>
                <a:cubicBezTo>
                  <a:pt x="7947" y="2135"/>
                  <a:pt x="7954" y="2137"/>
                  <a:pt x="7958" y="2135"/>
                </a:cubicBezTo>
                <a:cubicBezTo>
                  <a:pt x="7960" y="2135"/>
                  <a:pt x="7961" y="2133"/>
                  <a:pt x="7962" y="2130"/>
                </a:cubicBezTo>
                <a:cubicBezTo>
                  <a:pt x="7963" y="2127"/>
                  <a:pt x="7963" y="2122"/>
                  <a:pt x="7962" y="2115"/>
                </a:cubicBezTo>
                <a:cubicBezTo>
                  <a:pt x="7959" y="2088"/>
                  <a:pt x="7971" y="2057"/>
                  <a:pt x="7949" y="2052"/>
                </a:cubicBezTo>
                <a:cubicBezTo>
                  <a:pt x="7926" y="2046"/>
                  <a:pt x="7918" y="2048"/>
                  <a:pt x="7911" y="2029"/>
                </a:cubicBezTo>
                <a:cubicBezTo>
                  <a:pt x="7904" y="2010"/>
                  <a:pt x="7891" y="2018"/>
                  <a:pt x="7878" y="1997"/>
                </a:cubicBezTo>
                <a:cubicBezTo>
                  <a:pt x="7865" y="1976"/>
                  <a:pt x="7865" y="1963"/>
                  <a:pt x="7838" y="1963"/>
                </a:cubicBezTo>
                <a:cubicBezTo>
                  <a:pt x="7812" y="1963"/>
                  <a:pt x="7777" y="1973"/>
                  <a:pt x="7745" y="1973"/>
                </a:cubicBezTo>
                <a:cubicBezTo>
                  <a:pt x="7713" y="1973"/>
                  <a:pt x="7676" y="1988"/>
                  <a:pt x="7647" y="1972"/>
                </a:cubicBezTo>
                <a:cubicBezTo>
                  <a:pt x="7618" y="1957"/>
                  <a:pt x="7607" y="1953"/>
                  <a:pt x="7587" y="1953"/>
                </a:cubicBezTo>
                <a:cubicBezTo>
                  <a:pt x="7567" y="1953"/>
                  <a:pt x="7559" y="1970"/>
                  <a:pt x="7536" y="1953"/>
                </a:cubicBezTo>
                <a:cubicBezTo>
                  <a:pt x="7512" y="1935"/>
                  <a:pt x="7509" y="1930"/>
                  <a:pt x="7488" y="1929"/>
                </a:cubicBezTo>
                <a:cubicBezTo>
                  <a:pt x="7466" y="1928"/>
                  <a:pt x="7447" y="1928"/>
                  <a:pt x="7426" y="1911"/>
                </a:cubicBezTo>
                <a:cubicBezTo>
                  <a:pt x="7404" y="1893"/>
                  <a:pt x="7404" y="1896"/>
                  <a:pt x="7384" y="1886"/>
                </a:cubicBezTo>
                <a:cubicBezTo>
                  <a:pt x="7365" y="1877"/>
                  <a:pt x="7359" y="1877"/>
                  <a:pt x="7366" y="1863"/>
                </a:cubicBezTo>
                <a:cubicBezTo>
                  <a:pt x="7373" y="1850"/>
                  <a:pt x="7402" y="1864"/>
                  <a:pt x="7413" y="1848"/>
                </a:cubicBezTo>
                <a:cubicBezTo>
                  <a:pt x="7424" y="1832"/>
                  <a:pt x="7423" y="1831"/>
                  <a:pt x="7451" y="1831"/>
                </a:cubicBezTo>
                <a:cubicBezTo>
                  <a:pt x="7479" y="1831"/>
                  <a:pt x="7490" y="1830"/>
                  <a:pt x="7495" y="1839"/>
                </a:cubicBezTo>
                <a:cubicBezTo>
                  <a:pt x="7500" y="1849"/>
                  <a:pt x="7512" y="1853"/>
                  <a:pt x="7531" y="1853"/>
                </a:cubicBezTo>
                <a:cubicBezTo>
                  <a:pt x="7549" y="1852"/>
                  <a:pt x="7551" y="1855"/>
                  <a:pt x="7559" y="1840"/>
                </a:cubicBezTo>
                <a:cubicBezTo>
                  <a:pt x="7568" y="1826"/>
                  <a:pt x="7586" y="1828"/>
                  <a:pt x="7584" y="1814"/>
                </a:cubicBezTo>
                <a:cubicBezTo>
                  <a:pt x="7582" y="1800"/>
                  <a:pt x="7567" y="1809"/>
                  <a:pt x="7567" y="1782"/>
                </a:cubicBezTo>
                <a:cubicBezTo>
                  <a:pt x="7567" y="1756"/>
                  <a:pt x="7552" y="1750"/>
                  <a:pt x="7540" y="1749"/>
                </a:cubicBezTo>
                <a:cubicBezTo>
                  <a:pt x="7527" y="1747"/>
                  <a:pt x="7515" y="1723"/>
                  <a:pt x="7491" y="1712"/>
                </a:cubicBezTo>
                <a:cubicBezTo>
                  <a:pt x="7466" y="1701"/>
                  <a:pt x="7457" y="1703"/>
                  <a:pt x="7457" y="1712"/>
                </a:cubicBezTo>
                <a:cubicBezTo>
                  <a:pt x="7457" y="1721"/>
                  <a:pt x="7459" y="1736"/>
                  <a:pt x="7442" y="1732"/>
                </a:cubicBezTo>
                <a:cubicBezTo>
                  <a:pt x="7424" y="1727"/>
                  <a:pt x="7435" y="1706"/>
                  <a:pt x="7399" y="1702"/>
                </a:cubicBezTo>
                <a:cubicBezTo>
                  <a:pt x="7363" y="1698"/>
                  <a:pt x="7362" y="1701"/>
                  <a:pt x="7350" y="1683"/>
                </a:cubicBezTo>
                <a:cubicBezTo>
                  <a:pt x="7337" y="1665"/>
                  <a:pt x="7303" y="1662"/>
                  <a:pt x="7297" y="1639"/>
                </a:cubicBezTo>
                <a:cubicBezTo>
                  <a:pt x="7291" y="1615"/>
                  <a:pt x="7292" y="1594"/>
                  <a:pt x="7264" y="1593"/>
                </a:cubicBezTo>
                <a:cubicBezTo>
                  <a:pt x="7235" y="1593"/>
                  <a:pt x="7220" y="1593"/>
                  <a:pt x="7212" y="1581"/>
                </a:cubicBezTo>
                <a:cubicBezTo>
                  <a:pt x="7204" y="1569"/>
                  <a:pt x="7215" y="1556"/>
                  <a:pt x="7199" y="1550"/>
                </a:cubicBezTo>
                <a:cubicBezTo>
                  <a:pt x="7184" y="1545"/>
                  <a:pt x="7178" y="1539"/>
                  <a:pt x="7175" y="1519"/>
                </a:cubicBezTo>
                <a:cubicBezTo>
                  <a:pt x="7172" y="1500"/>
                  <a:pt x="7174" y="1495"/>
                  <a:pt x="7155" y="1484"/>
                </a:cubicBezTo>
                <a:cubicBezTo>
                  <a:pt x="7135" y="1473"/>
                  <a:pt x="7096" y="1438"/>
                  <a:pt x="7067" y="1438"/>
                </a:cubicBezTo>
                <a:cubicBezTo>
                  <a:pt x="7037" y="1438"/>
                  <a:pt x="7024" y="1447"/>
                  <a:pt x="7002" y="1459"/>
                </a:cubicBezTo>
                <a:cubicBezTo>
                  <a:pt x="6981" y="1472"/>
                  <a:pt x="6966" y="1469"/>
                  <a:pt x="6954" y="1474"/>
                </a:cubicBezTo>
                <a:cubicBezTo>
                  <a:pt x="6943" y="1478"/>
                  <a:pt x="6949" y="1485"/>
                  <a:pt x="6925" y="1486"/>
                </a:cubicBezTo>
                <a:cubicBezTo>
                  <a:pt x="6900" y="1487"/>
                  <a:pt x="6882" y="1480"/>
                  <a:pt x="6882" y="1467"/>
                </a:cubicBezTo>
                <a:cubicBezTo>
                  <a:pt x="6882" y="1455"/>
                  <a:pt x="6893" y="1455"/>
                  <a:pt x="6913" y="1440"/>
                </a:cubicBezTo>
                <a:cubicBezTo>
                  <a:pt x="6932" y="1424"/>
                  <a:pt x="6924" y="1414"/>
                  <a:pt x="6945" y="1400"/>
                </a:cubicBezTo>
                <a:cubicBezTo>
                  <a:pt x="6967" y="1387"/>
                  <a:pt x="6973" y="1393"/>
                  <a:pt x="6981" y="1378"/>
                </a:cubicBezTo>
                <a:cubicBezTo>
                  <a:pt x="6989" y="1363"/>
                  <a:pt x="6989" y="1354"/>
                  <a:pt x="6967" y="1354"/>
                </a:cubicBezTo>
                <a:cubicBezTo>
                  <a:pt x="6944" y="1354"/>
                  <a:pt x="6925" y="1348"/>
                  <a:pt x="6913" y="1367"/>
                </a:cubicBezTo>
                <a:cubicBezTo>
                  <a:pt x="6900" y="1386"/>
                  <a:pt x="6902" y="1390"/>
                  <a:pt x="6873" y="1392"/>
                </a:cubicBezTo>
                <a:cubicBezTo>
                  <a:pt x="6843" y="1393"/>
                  <a:pt x="6819" y="1400"/>
                  <a:pt x="6816" y="1411"/>
                </a:cubicBezTo>
                <a:cubicBezTo>
                  <a:pt x="6813" y="1422"/>
                  <a:pt x="6835" y="1438"/>
                  <a:pt x="6796" y="1438"/>
                </a:cubicBezTo>
                <a:cubicBezTo>
                  <a:pt x="6757" y="1438"/>
                  <a:pt x="6751" y="1439"/>
                  <a:pt x="6751" y="1417"/>
                </a:cubicBezTo>
                <a:cubicBezTo>
                  <a:pt x="6751" y="1395"/>
                  <a:pt x="6731" y="1365"/>
                  <a:pt x="6766" y="1349"/>
                </a:cubicBezTo>
                <a:cubicBezTo>
                  <a:pt x="6800" y="1332"/>
                  <a:pt x="6793" y="1313"/>
                  <a:pt x="6813" y="1300"/>
                </a:cubicBezTo>
                <a:cubicBezTo>
                  <a:pt x="6834" y="1288"/>
                  <a:pt x="6842" y="1282"/>
                  <a:pt x="6843" y="1269"/>
                </a:cubicBezTo>
                <a:cubicBezTo>
                  <a:pt x="6844" y="1255"/>
                  <a:pt x="6850" y="1210"/>
                  <a:pt x="6818" y="1212"/>
                </a:cubicBezTo>
                <a:cubicBezTo>
                  <a:pt x="6795" y="1214"/>
                  <a:pt x="6797" y="1225"/>
                  <a:pt x="6790" y="1235"/>
                </a:cubicBezTo>
                <a:cubicBezTo>
                  <a:pt x="6787" y="1238"/>
                  <a:pt x="6784" y="1242"/>
                  <a:pt x="6778" y="1245"/>
                </a:cubicBezTo>
                <a:cubicBezTo>
                  <a:pt x="6754" y="1256"/>
                  <a:pt x="6759" y="1270"/>
                  <a:pt x="6732" y="1270"/>
                </a:cubicBezTo>
                <a:cubicBezTo>
                  <a:pt x="6704" y="1270"/>
                  <a:pt x="6687" y="1276"/>
                  <a:pt x="6680" y="1281"/>
                </a:cubicBezTo>
                <a:cubicBezTo>
                  <a:pt x="6673" y="1285"/>
                  <a:pt x="6674" y="1291"/>
                  <a:pt x="6655" y="1279"/>
                </a:cubicBezTo>
                <a:cubicBezTo>
                  <a:pt x="6636" y="1267"/>
                  <a:pt x="6641" y="1264"/>
                  <a:pt x="6626" y="1268"/>
                </a:cubicBezTo>
                <a:cubicBezTo>
                  <a:pt x="6611" y="1272"/>
                  <a:pt x="6608" y="1271"/>
                  <a:pt x="6609" y="1280"/>
                </a:cubicBezTo>
                <a:cubicBezTo>
                  <a:pt x="6610" y="1287"/>
                  <a:pt x="6619" y="1297"/>
                  <a:pt x="6613" y="1303"/>
                </a:cubicBezTo>
                <a:cubicBezTo>
                  <a:pt x="6611" y="1304"/>
                  <a:pt x="6607" y="1306"/>
                  <a:pt x="6601" y="1307"/>
                </a:cubicBezTo>
                <a:cubicBezTo>
                  <a:pt x="6577" y="1310"/>
                  <a:pt x="6584" y="1300"/>
                  <a:pt x="6581" y="1286"/>
                </a:cubicBezTo>
                <a:cubicBezTo>
                  <a:pt x="6579" y="1272"/>
                  <a:pt x="6578" y="1266"/>
                  <a:pt x="6558" y="1268"/>
                </a:cubicBezTo>
                <a:cubicBezTo>
                  <a:pt x="6537" y="1270"/>
                  <a:pt x="6557" y="1267"/>
                  <a:pt x="6515" y="1257"/>
                </a:cubicBezTo>
                <a:cubicBezTo>
                  <a:pt x="6474" y="1247"/>
                  <a:pt x="6473" y="1251"/>
                  <a:pt x="6456" y="1256"/>
                </a:cubicBezTo>
                <a:cubicBezTo>
                  <a:pt x="6447" y="1258"/>
                  <a:pt x="6448" y="1264"/>
                  <a:pt x="6448" y="1269"/>
                </a:cubicBezTo>
                <a:cubicBezTo>
                  <a:pt x="6448" y="1272"/>
                  <a:pt x="6448" y="1274"/>
                  <a:pt x="6447" y="1276"/>
                </a:cubicBezTo>
                <a:cubicBezTo>
                  <a:pt x="6445" y="1278"/>
                  <a:pt x="6443" y="1279"/>
                  <a:pt x="6437" y="1279"/>
                </a:cubicBezTo>
                <a:cubicBezTo>
                  <a:pt x="6416" y="1280"/>
                  <a:pt x="6393" y="1278"/>
                  <a:pt x="6384" y="1288"/>
                </a:cubicBezTo>
                <a:cubicBezTo>
                  <a:pt x="6375" y="1297"/>
                  <a:pt x="6362" y="1310"/>
                  <a:pt x="6346" y="1309"/>
                </a:cubicBezTo>
                <a:cubicBezTo>
                  <a:pt x="6329" y="1308"/>
                  <a:pt x="6342" y="1292"/>
                  <a:pt x="6348" y="1284"/>
                </a:cubicBezTo>
                <a:cubicBezTo>
                  <a:pt x="6355" y="1277"/>
                  <a:pt x="6394" y="1275"/>
                  <a:pt x="6370" y="1265"/>
                </a:cubicBezTo>
                <a:cubicBezTo>
                  <a:pt x="6345" y="1255"/>
                  <a:pt x="6335" y="1259"/>
                  <a:pt x="6335" y="1245"/>
                </a:cubicBezTo>
                <a:cubicBezTo>
                  <a:pt x="6335" y="1230"/>
                  <a:pt x="6346" y="1236"/>
                  <a:pt x="6372" y="1236"/>
                </a:cubicBezTo>
                <a:cubicBezTo>
                  <a:pt x="6398" y="1236"/>
                  <a:pt x="6407" y="1228"/>
                  <a:pt x="6422" y="1232"/>
                </a:cubicBezTo>
                <a:cubicBezTo>
                  <a:pt x="6430" y="1234"/>
                  <a:pt x="6441" y="1237"/>
                  <a:pt x="6453" y="1238"/>
                </a:cubicBezTo>
                <a:cubicBezTo>
                  <a:pt x="6464" y="1240"/>
                  <a:pt x="6474" y="1240"/>
                  <a:pt x="6480" y="1238"/>
                </a:cubicBezTo>
                <a:cubicBezTo>
                  <a:pt x="6493" y="1232"/>
                  <a:pt x="6500" y="1230"/>
                  <a:pt x="6528" y="1232"/>
                </a:cubicBezTo>
                <a:cubicBezTo>
                  <a:pt x="6556" y="1234"/>
                  <a:pt x="6572" y="1236"/>
                  <a:pt x="6597" y="1234"/>
                </a:cubicBezTo>
                <a:cubicBezTo>
                  <a:pt x="6621" y="1233"/>
                  <a:pt x="6615" y="1212"/>
                  <a:pt x="6607" y="1209"/>
                </a:cubicBezTo>
                <a:cubicBezTo>
                  <a:pt x="6600" y="1206"/>
                  <a:pt x="6589" y="1201"/>
                  <a:pt x="6564" y="1191"/>
                </a:cubicBezTo>
                <a:cubicBezTo>
                  <a:pt x="6540" y="1181"/>
                  <a:pt x="6536" y="1183"/>
                  <a:pt x="6523" y="1192"/>
                </a:cubicBezTo>
                <a:cubicBezTo>
                  <a:pt x="6517" y="1196"/>
                  <a:pt x="6510" y="1200"/>
                  <a:pt x="6503" y="1201"/>
                </a:cubicBezTo>
                <a:cubicBezTo>
                  <a:pt x="6499" y="1202"/>
                  <a:pt x="6495" y="1201"/>
                  <a:pt x="6490" y="1200"/>
                </a:cubicBezTo>
                <a:cubicBezTo>
                  <a:pt x="6486" y="1199"/>
                  <a:pt x="6482" y="1197"/>
                  <a:pt x="6477" y="1194"/>
                </a:cubicBezTo>
                <a:cubicBezTo>
                  <a:pt x="6459" y="1181"/>
                  <a:pt x="6442" y="1192"/>
                  <a:pt x="6422" y="1197"/>
                </a:cubicBezTo>
                <a:cubicBezTo>
                  <a:pt x="6402" y="1202"/>
                  <a:pt x="6381" y="1200"/>
                  <a:pt x="6367" y="1193"/>
                </a:cubicBezTo>
                <a:cubicBezTo>
                  <a:pt x="6353" y="1185"/>
                  <a:pt x="6348" y="1180"/>
                  <a:pt x="6342" y="1189"/>
                </a:cubicBezTo>
                <a:cubicBezTo>
                  <a:pt x="6336" y="1197"/>
                  <a:pt x="6321" y="1200"/>
                  <a:pt x="6312" y="1192"/>
                </a:cubicBezTo>
                <a:cubicBezTo>
                  <a:pt x="6302" y="1184"/>
                  <a:pt x="6289" y="1181"/>
                  <a:pt x="6275" y="1185"/>
                </a:cubicBezTo>
                <a:cubicBezTo>
                  <a:pt x="6261" y="1190"/>
                  <a:pt x="6272" y="1203"/>
                  <a:pt x="6241" y="1198"/>
                </a:cubicBezTo>
                <a:cubicBezTo>
                  <a:pt x="6210" y="1193"/>
                  <a:pt x="6209" y="1181"/>
                  <a:pt x="6187" y="1182"/>
                </a:cubicBezTo>
                <a:cubicBezTo>
                  <a:pt x="6166" y="1183"/>
                  <a:pt x="6155" y="1183"/>
                  <a:pt x="6148" y="1193"/>
                </a:cubicBezTo>
                <a:cubicBezTo>
                  <a:pt x="6140" y="1202"/>
                  <a:pt x="6108" y="1203"/>
                  <a:pt x="6082" y="1202"/>
                </a:cubicBezTo>
                <a:cubicBezTo>
                  <a:pt x="6056" y="1201"/>
                  <a:pt x="6051" y="1207"/>
                  <a:pt x="6042" y="1221"/>
                </a:cubicBezTo>
                <a:cubicBezTo>
                  <a:pt x="6035" y="1232"/>
                  <a:pt x="6045" y="1244"/>
                  <a:pt x="6040" y="1252"/>
                </a:cubicBezTo>
                <a:cubicBezTo>
                  <a:pt x="6039" y="1255"/>
                  <a:pt x="6035" y="1257"/>
                  <a:pt x="6030" y="1259"/>
                </a:cubicBezTo>
                <a:cubicBezTo>
                  <a:pt x="6007" y="1266"/>
                  <a:pt x="5988" y="1258"/>
                  <a:pt x="5991" y="1241"/>
                </a:cubicBezTo>
                <a:cubicBezTo>
                  <a:pt x="5994" y="1223"/>
                  <a:pt x="6022" y="1227"/>
                  <a:pt x="6004" y="1208"/>
                </a:cubicBezTo>
                <a:cubicBezTo>
                  <a:pt x="5985" y="1188"/>
                  <a:pt x="5969" y="1189"/>
                  <a:pt x="5962" y="1204"/>
                </a:cubicBezTo>
                <a:cubicBezTo>
                  <a:pt x="5956" y="1219"/>
                  <a:pt x="5953" y="1244"/>
                  <a:pt x="5938" y="1224"/>
                </a:cubicBezTo>
                <a:cubicBezTo>
                  <a:pt x="5922" y="1205"/>
                  <a:pt x="5961" y="1177"/>
                  <a:pt x="5930" y="1166"/>
                </a:cubicBezTo>
                <a:cubicBezTo>
                  <a:pt x="5900" y="1155"/>
                  <a:pt x="5881" y="1177"/>
                  <a:pt x="5884" y="1149"/>
                </a:cubicBezTo>
                <a:cubicBezTo>
                  <a:pt x="5887" y="1120"/>
                  <a:pt x="5866" y="1141"/>
                  <a:pt x="5864" y="1106"/>
                </a:cubicBezTo>
                <a:cubicBezTo>
                  <a:pt x="5863" y="1071"/>
                  <a:pt x="5849" y="1055"/>
                  <a:pt x="5866" y="1040"/>
                </a:cubicBezTo>
                <a:cubicBezTo>
                  <a:pt x="5883" y="1025"/>
                  <a:pt x="5887" y="1034"/>
                  <a:pt x="5881" y="1012"/>
                </a:cubicBezTo>
                <a:cubicBezTo>
                  <a:pt x="5875" y="991"/>
                  <a:pt x="5875" y="997"/>
                  <a:pt x="5869" y="976"/>
                </a:cubicBezTo>
                <a:cubicBezTo>
                  <a:pt x="5863" y="954"/>
                  <a:pt x="5861" y="954"/>
                  <a:pt x="5832" y="946"/>
                </a:cubicBezTo>
                <a:cubicBezTo>
                  <a:pt x="5813" y="940"/>
                  <a:pt x="5799" y="937"/>
                  <a:pt x="5793" y="929"/>
                </a:cubicBezTo>
                <a:cubicBezTo>
                  <a:pt x="5582" y="1031"/>
                  <a:pt x="3917" y="1835"/>
                  <a:pt x="3719" y="2005"/>
                </a:cubicBezTo>
                <a:cubicBezTo>
                  <a:pt x="3697" y="2021"/>
                  <a:pt x="3705" y="2044"/>
                  <a:pt x="3743" y="2054"/>
                </a:cubicBezTo>
                <a:cubicBezTo>
                  <a:pt x="3781" y="2064"/>
                  <a:pt x="3786" y="2067"/>
                  <a:pt x="3814" y="2071"/>
                </a:cubicBezTo>
                <a:cubicBezTo>
                  <a:pt x="3841" y="2076"/>
                  <a:pt x="3896" y="2082"/>
                  <a:pt x="3860" y="2102"/>
                </a:cubicBezTo>
                <a:cubicBezTo>
                  <a:pt x="3823" y="2122"/>
                  <a:pt x="3806" y="2133"/>
                  <a:pt x="3802" y="2147"/>
                </a:cubicBezTo>
                <a:cubicBezTo>
                  <a:pt x="3798" y="2160"/>
                  <a:pt x="3813" y="2171"/>
                  <a:pt x="3802" y="2192"/>
                </a:cubicBezTo>
                <a:cubicBezTo>
                  <a:pt x="3792" y="2214"/>
                  <a:pt x="3774" y="2244"/>
                  <a:pt x="3784" y="2260"/>
                </a:cubicBezTo>
                <a:cubicBezTo>
                  <a:pt x="3794" y="2277"/>
                  <a:pt x="3787" y="2302"/>
                  <a:pt x="3773" y="2314"/>
                </a:cubicBezTo>
                <a:cubicBezTo>
                  <a:pt x="3758" y="2326"/>
                  <a:pt x="3743" y="2340"/>
                  <a:pt x="3758" y="2351"/>
                </a:cubicBezTo>
                <a:cubicBezTo>
                  <a:pt x="3765" y="2356"/>
                  <a:pt x="3773" y="2358"/>
                  <a:pt x="3784" y="2359"/>
                </a:cubicBezTo>
                <a:cubicBezTo>
                  <a:pt x="3771" y="2359"/>
                  <a:pt x="3759" y="2357"/>
                  <a:pt x="3751" y="2351"/>
                </a:cubicBezTo>
                <a:cubicBezTo>
                  <a:pt x="3736" y="2340"/>
                  <a:pt x="3752" y="2326"/>
                  <a:pt x="3766" y="2314"/>
                </a:cubicBezTo>
                <a:cubicBezTo>
                  <a:pt x="3780" y="2303"/>
                  <a:pt x="3787" y="2277"/>
                  <a:pt x="3777" y="2261"/>
                </a:cubicBezTo>
                <a:cubicBezTo>
                  <a:pt x="3767" y="2244"/>
                  <a:pt x="3786" y="2214"/>
                  <a:pt x="3796" y="2193"/>
                </a:cubicBezTo>
                <a:cubicBezTo>
                  <a:pt x="3806" y="2171"/>
                  <a:pt x="3792" y="2161"/>
                  <a:pt x="3796" y="2147"/>
                </a:cubicBezTo>
                <a:cubicBezTo>
                  <a:pt x="3800" y="2134"/>
                  <a:pt x="3816" y="2123"/>
                  <a:pt x="3853" y="2102"/>
                </a:cubicBezTo>
                <a:cubicBezTo>
                  <a:pt x="3871" y="2092"/>
                  <a:pt x="3867" y="2086"/>
                  <a:pt x="3854" y="2081"/>
                </a:cubicBezTo>
                <a:cubicBezTo>
                  <a:pt x="3842" y="2077"/>
                  <a:pt x="3821" y="2074"/>
                  <a:pt x="3807" y="2072"/>
                </a:cubicBezTo>
                <a:cubicBezTo>
                  <a:pt x="3779" y="2067"/>
                  <a:pt x="3774" y="2064"/>
                  <a:pt x="3736" y="2054"/>
                </a:cubicBezTo>
                <a:cubicBezTo>
                  <a:pt x="3699" y="2044"/>
                  <a:pt x="3690" y="2022"/>
                  <a:pt x="3712" y="2005"/>
                </a:cubicBezTo>
                <a:cubicBezTo>
                  <a:pt x="3910" y="1835"/>
                  <a:pt x="5575" y="1031"/>
                  <a:pt x="5786" y="929"/>
                </a:cubicBezTo>
                <a:cubicBezTo>
                  <a:pt x="5783" y="925"/>
                  <a:pt x="5781" y="921"/>
                  <a:pt x="5781" y="914"/>
                </a:cubicBezTo>
                <a:cubicBezTo>
                  <a:pt x="5782" y="892"/>
                  <a:pt x="5775" y="850"/>
                  <a:pt x="5793" y="842"/>
                </a:cubicBezTo>
                <a:cubicBezTo>
                  <a:pt x="5812" y="835"/>
                  <a:pt x="5824" y="829"/>
                  <a:pt x="5805" y="825"/>
                </a:cubicBezTo>
                <a:cubicBezTo>
                  <a:pt x="5787" y="820"/>
                  <a:pt x="5797" y="822"/>
                  <a:pt x="5787" y="809"/>
                </a:cubicBezTo>
                <a:cubicBezTo>
                  <a:pt x="5777" y="795"/>
                  <a:pt x="5761" y="786"/>
                  <a:pt x="5749" y="783"/>
                </a:cubicBezTo>
                <a:cubicBezTo>
                  <a:pt x="5737" y="779"/>
                  <a:pt x="5717" y="772"/>
                  <a:pt x="5701" y="767"/>
                </a:cubicBezTo>
                <a:cubicBezTo>
                  <a:pt x="5685" y="761"/>
                  <a:pt x="5670" y="754"/>
                  <a:pt x="5663" y="734"/>
                </a:cubicBezTo>
                <a:cubicBezTo>
                  <a:pt x="5656" y="715"/>
                  <a:pt x="5676" y="706"/>
                  <a:pt x="5650" y="687"/>
                </a:cubicBezTo>
                <a:cubicBezTo>
                  <a:pt x="5637" y="677"/>
                  <a:pt x="5624" y="668"/>
                  <a:pt x="5614" y="658"/>
                </a:cubicBezTo>
                <a:cubicBezTo>
                  <a:pt x="5605" y="647"/>
                  <a:pt x="5598" y="637"/>
                  <a:pt x="5597" y="624"/>
                </a:cubicBezTo>
                <a:cubicBezTo>
                  <a:pt x="5596" y="600"/>
                  <a:pt x="5608" y="543"/>
                  <a:pt x="5597" y="538"/>
                </a:cubicBezTo>
                <a:cubicBezTo>
                  <a:pt x="5586" y="532"/>
                  <a:pt x="5565" y="542"/>
                  <a:pt x="5559" y="527"/>
                </a:cubicBezTo>
                <a:cubicBezTo>
                  <a:pt x="5553" y="511"/>
                  <a:pt x="5539" y="504"/>
                  <a:pt x="5528" y="500"/>
                </a:cubicBezTo>
                <a:cubicBezTo>
                  <a:pt x="5517" y="497"/>
                  <a:pt x="5489" y="496"/>
                  <a:pt x="5484" y="477"/>
                </a:cubicBezTo>
                <a:cubicBezTo>
                  <a:pt x="5480" y="458"/>
                  <a:pt x="5505" y="459"/>
                  <a:pt x="5504" y="438"/>
                </a:cubicBezTo>
                <a:cubicBezTo>
                  <a:pt x="5503" y="416"/>
                  <a:pt x="5528" y="409"/>
                  <a:pt x="5544" y="402"/>
                </a:cubicBezTo>
                <a:cubicBezTo>
                  <a:pt x="5552" y="399"/>
                  <a:pt x="5560" y="392"/>
                  <a:pt x="5565" y="385"/>
                </a:cubicBezTo>
                <a:cubicBezTo>
                  <a:pt x="5569" y="378"/>
                  <a:pt x="5569" y="372"/>
                  <a:pt x="5561" y="369"/>
                </a:cubicBezTo>
                <a:cubicBezTo>
                  <a:pt x="5545" y="362"/>
                  <a:pt x="5527" y="346"/>
                  <a:pt x="5516" y="345"/>
                </a:cubicBezTo>
                <a:cubicBezTo>
                  <a:pt x="5505" y="344"/>
                  <a:pt x="5492" y="340"/>
                  <a:pt x="5493" y="331"/>
                </a:cubicBezTo>
                <a:cubicBezTo>
                  <a:pt x="5493" y="321"/>
                  <a:pt x="5535" y="327"/>
                  <a:pt x="5532" y="316"/>
                </a:cubicBezTo>
                <a:cubicBezTo>
                  <a:pt x="5529" y="304"/>
                  <a:pt x="5550" y="304"/>
                  <a:pt x="5547" y="291"/>
                </a:cubicBezTo>
                <a:cubicBezTo>
                  <a:pt x="5544" y="278"/>
                  <a:pt x="5522" y="274"/>
                  <a:pt x="5517" y="278"/>
                </a:cubicBezTo>
                <a:cubicBezTo>
                  <a:pt x="5511" y="281"/>
                  <a:pt x="5496" y="286"/>
                  <a:pt x="5482" y="286"/>
                </a:cubicBezTo>
                <a:cubicBezTo>
                  <a:pt x="5468" y="286"/>
                  <a:pt x="5451" y="293"/>
                  <a:pt x="5442" y="284"/>
                </a:cubicBezTo>
                <a:cubicBezTo>
                  <a:pt x="5434" y="275"/>
                  <a:pt x="5416" y="266"/>
                  <a:pt x="5423" y="263"/>
                </a:cubicBezTo>
                <a:cubicBezTo>
                  <a:pt x="5430" y="260"/>
                  <a:pt x="5439" y="255"/>
                  <a:pt x="5458" y="259"/>
                </a:cubicBezTo>
                <a:cubicBezTo>
                  <a:pt x="5467" y="261"/>
                  <a:pt x="5474" y="263"/>
                  <a:pt x="5481" y="264"/>
                </a:cubicBezTo>
                <a:cubicBezTo>
                  <a:pt x="5488" y="264"/>
                  <a:pt x="5494" y="264"/>
                  <a:pt x="5501" y="263"/>
                </a:cubicBezTo>
                <a:cubicBezTo>
                  <a:pt x="5513" y="262"/>
                  <a:pt x="5549" y="261"/>
                  <a:pt x="5548" y="249"/>
                </a:cubicBezTo>
                <a:cubicBezTo>
                  <a:pt x="5547" y="237"/>
                  <a:pt x="5550" y="233"/>
                  <a:pt x="5550" y="222"/>
                </a:cubicBezTo>
                <a:cubicBezTo>
                  <a:pt x="5550" y="211"/>
                  <a:pt x="5552" y="202"/>
                  <a:pt x="5527" y="202"/>
                </a:cubicBezTo>
                <a:cubicBezTo>
                  <a:pt x="5501" y="202"/>
                  <a:pt x="5460" y="202"/>
                  <a:pt x="5439" y="202"/>
                </a:cubicBezTo>
                <a:cubicBezTo>
                  <a:pt x="5418" y="203"/>
                  <a:pt x="5397" y="206"/>
                  <a:pt x="5370" y="188"/>
                </a:cubicBezTo>
                <a:cubicBezTo>
                  <a:pt x="5343" y="170"/>
                  <a:pt x="5331" y="165"/>
                  <a:pt x="5326" y="153"/>
                </a:cubicBezTo>
                <a:cubicBezTo>
                  <a:pt x="5320" y="141"/>
                  <a:pt x="5322" y="137"/>
                  <a:pt x="5305" y="132"/>
                </a:cubicBezTo>
                <a:cubicBezTo>
                  <a:pt x="5288" y="127"/>
                  <a:pt x="5277" y="121"/>
                  <a:pt x="5265" y="126"/>
                </a:cubicBezTo>
                <a:cubicBezTo>
                  <a:pt x="5256" y="131"/>
                  <a:pt x="5246" y="144"/>
                  <a:pt x="5235" y="151"/>
                </a:cubicBezTo>
                <a:cubicBezTo>
                  <a:pt x="5231" y="154"/>
                  <a:pt x="5227" y="155"/>
                  <a:pt x="5223" y="156"/>
                </a:cubicBezTo>
                <a:cubicBezTo>
                  <a:pt x="5207" y="158"/>
                  <a:pt x="5198" y="168"/>
                  <a:pt x="5184" y="168"/>
                </a:cubicBezTo>
                <a:cubicBezTo>
                  <a:pt x="5169" y="169"/>
                  <a:pt x="5163" y="166"/>
                  <a:pt x="5166" y="156"/>
                </a:cubicBezTo>
                <a:cubicBezTo>
                  <a:pt x="5168" y="146"/>
                  <a:pt x="5199" y="150"/>
                  <a:pt x="5204" y="142"/>
                </a:cubicBezTo>
                <a:cubicBezTo>
                  <a:pt x="5209" y="133"/>
                  <a:pt x="5205" y="125"/>
                  <a:pt x="5189" y="125"/>
                </a:cubicBezTo>
                <a:cubicBezTo>
                  <a:pt x="5172" y="125"/>
                  <a:pt x="5156" y="118"/>
                  <a:pt x="5139" y="113"/>
                </a:cubicBezTo>
                <a:cubicBezTo>
                  <a:pt x="5121" y="108"/>
                  <a:pt x="5101" y="101"/>
                  <a:pt x="5090" y="90"/>
                </a:cubicBezTo>
                <a:cubicBezTo>
                  <a:pt x="5079" y="79"/>
                  <a:pt x="5044" y="70"/>
                  <a:pt x="4985" y="73"/>
                </a:cubicBezTo>
                <a:cubicBezTo>
                  <a:pt x="4927" y="76"/>
                  <a:pt x="4881" y="69"/>
                  <a:pt x="4861" y="79"/>
                </a:cubicBezTo>
                <a:cubicBezTo>
                  <a:pt x="4840" y="88"/>
                  <a:pt x="4868" y="99"/>
                  <a:pt x="4830" y="102"/>
                </a:cubicBezTo>
                <a:cubicBezTo>
                  <a:pt x="4792" y="105"/>
                  <a:pt x="4711" y="112"/>
                  <a:pt x="4681" y="85"/>
                </a:cubicBezTo>
                <a:cubicBezTo>
                  <a:pt x="4650" y="58"/>
                  <a:pt x="4634" y="61"/>
                  <a:pt x="4628" y="46"/>
                </a:cubicBezTo>
                <a:cubicBezTo>
                  <a:pt x="4621" y="32"/>
                  <a:pt x="4627" y="18"/>
                  <a:pt x="4605" y="14"/>
                </a:cubicBezTo>
                <a:cubicBezTo>
                  <a:pt x="4583" y="9"/>
                  <a:pt x="4597" y="3"/>
                  <a:pt x="4574" y="1"/>
                </a:cubicBezTo>
                <a:close/>
                <a:moveTo>
                  <a:pt x="2979" y="77"/>
                </a:moveTo>
                <a:cubicBezTo>
                  <a:pt x="2977" y="78"/>
                  <a:pt x="2975" y="79"/>
                  <a:pt x="2973" y="82"/>
                </a:cubicBezTo>
                <a:cubicBezTo>
                  <a:pt x="2968" y="91"/>
                  <a:pt x="2956" y="95"/>
                  <a:pt x="2948" y="97"/>
                </a:cubicBezTo>
                <a:cubicBezTo>
                  <a:pt x="2940" y="99"/>
                  <a:pt x="2933" y="97"/>
                  <a:pt x="2921" y="100"/>
                </a:cubicBezTo>
                <a:cubicBezTo>
                  <a:pt x="2921" y="100"/>
                  <a:pt x="2888" y="107"/>
                  <a:pt x="2888" y="120"/>
                </a:cubicBezTo>
                <a:cubicBezTo>
                  <a:pt x="2887" y="134"/>
                  <a:pt x="2866" y="136"/>
                  <a:pt x="2880" y="147"/>
                </a:cubicBezTo>
                <a:cubicBezTo>
                  <a:pt x="2895" y="158"/>
                  <a:pt x="2911" y="156"/>
                  <a:pt x="2913" y="164"/>
                </a:cubicBezTo>
                <a:cubicBezTo>
                  <a:pt x="2914" y="172"/>
                  <a:pt x="2909" y="186"/>
                  <a:pt x="2895" y="192"/>
                </a:cubicBezTo>
                <a:cubicBezTo>
                  <a:pt x="2881" y="197"/>
                  <a:pt x="2882" y="210"/>
                  <a:pt x="2867" y="216"/>
                </a:cubicBezTo>
                <a:cubicBezTo>
                  <a:pt x="2853" y="222"/>
                  <a:pt x="2861" y="230"/>
                  <a:pt x="2845" y="237"/>
                </a:cubicBezTo>
                <a:cubicBezTo>
                  <a:pt x="2830" y="244"/>
                  <a:pt x="2836" y="248"/>
                  <a:pt x="2819" y="253"/>
                </a:cubicBezTo>
                <a:cubicBezTo>
                  <a:pt x="2802" y="257"/>
                  <a:pt x="2805" y="261"/>
                  <a:pt x="2805" y="270"/>
                </a:cubicBezTo>
                <a:cubicBezTo>
                  <a:pt x="2805" y="278"/>
                  <a:pt x="2817" y="280"/>
                  <a:pt x="2837" y="278"/>
                </a:cubicBezTo>
                <a:cubicBezTo>
                  <a:pt x="2858" y="277"/>
                  <a:pt x="2866" y="270"/>
                  <a:pt x="2870" y="285"/>
                </a:cubicBezTo>
                <a:cubicBezTo>
                  <a:pt x="2873" y="300"/>
                  <a:pt x="2875" y="308"/>
                  <a:pt x="2892" y="307"/>
                </a:cubicBezTo>
                <a:cubicBezTo>
                  <a:pt x="2909" y="306"/>
                  <a:pt x="2902" y="291"/>
                  <a:pt x="2918" y="288"/>
                </a:cubicBezTo>
                <a:cubicBezTo>
                  <a:pt x="2934" y="284"/>
                  <a:pt x="2943" y="283"/>
                  <a:pt x="2943" y="270"/>
                </a:cubicBezTo>
                <a:cubicBezTo>
                  <a:pt x="2943" y="257"/>
                  <a:pt x="2945" y="241"/>
                  <a:pt x="2945" y="233"/>
                </a:cubicBezTo>
                <a:cubicBezTo>
                  <a:pt x="2946" y="230"/>
                  <a:pt x="2944" y="223"/>
                  <a:pt x="2945" y="216"/>
                </a:cubicBezTo>
                <a:cubicBezTo>
                  <a:pt x="2945" y="213"/>
                  <a:pt x="2946" y="209"/>
                  <a:pt x="2948" y="207"/>
                </a:cubicBezTo>
                <a:cubicBezTo>
                  <a:pt x="2950" y="204"/>
                  <a:pt x="2953" y="202"/>
                  <a:pt x="2958" y="201"/>
                </a:cubicBezTo>
                <a:cubicBezTo>
                  <a:pt x="2976" y="198"/>
                  <a:pt x="2989" y="198"/>
                  <a:pt x="2993" y="190"/>
                </a:cubicBezTo>
                <a:cubicBezTo>
                  <a:pt x="2997" y="182"/>
                  <a:pt x="3000" y="186"/>
                  <a:pt x="3000" y="174"/>
                </a:cubicBezTo>
                <a:cubicBezTo>
                  <a:pt x="3000" y="161"/>
                  <a:pt x="3002" y="146"/>
                  <a:pt x="2992" y="145"/>
                </a:cubicBezTo>
                <a:cubicBezTo>
                  <a:pt x="2982" y="143"/>
                  <a:pt x="2970" y="142"/>
                  <a:pt x="2971" y="130"/>
                </a:cubicBezTo>
                <a:cubicBezTo>
                  <a:pt x="2972" y="118"/>
                  <a:pt x="2972" y="109"/>
                  <a:pt x="2987" y="105"/>
                </a:cubicBezTo>
                <a:cubicBezTo>
                  <a:pt x="3002" y="101"/>
                  <a:pt x="3004" y="97"/>
                  <a:pt x="2998" y="87"/>
                </a:cubicBezTo>
                <a:cubicBezTo>
                  <a:pt x="2994" y="79"/>
                  <a:pt x="2985" y="75"/>
                  <a:pt x="2979" y="77"/>
                </a:cubicBezTo>
                <a:close/>
                <a:moveTo>
                  <a:pt x="11357" y="115"/>
                </a:moveTo>
                <a:cubicBezTo>
                  <a:pt x="11353" y="115"/>
                  <a:pt x="11350" y="116"/>
                  <a:pt x="11348" y="119"/>
                </a:cubicBezTo>
                <a:cubicBezTo>
                  <a:pt x="11339" y="130"/>
                  <a:pt x="11336" y="153"/>
                  <a:pt x="11311" y="136"/>
                </a:cubicBezTo>
                <a:cubicBezTo>
                  <a:pt x="11287" y="118"/>
                  <a:pt x="11270" y="125"/>
                  <a:pt x="11262" y="133"/>
                </a:cubicBezTo>
                <a:cubicBezTo>
                  <a:pt x="11254" y="140"/>
                  <a:pt x="11247" y="151"/>
                  <a:pt x="11267" y="158"/>
                </a:cubicBezTo>
                <a:cubicBezTo>
                  <a:pt x="11287" y="165"/>
                  <a:pt x="11301" y="170"/>
                  <a:pt x="11282" y="175"/>
                </a:cubicBezTo>
                <a:cubicBezTo>
                  <a:pt x="11264" y="180"/>
                  <a:pt x="11254" y="193"/>
                  <a:pt x="11231" y="170"/>
                </a:cubicBezTo>
                <a:cubicBezTo>
                  <a:pt x="11208" y="148"/>
                  <a:pt x="11206" y="136"/>
                  <a:pt x="11184" y="136"/>
                </a:cubicBezTo>
                <a:cubicBezTo>
                  <a:pt x="11163" y="136"/>
                  <a:pt x="11132" y="131"/>
                  <a:pt x="11133" y="150"/>
                </a:cubicBezTo>
                <a:cubicBezTo>
                  <a:pt x="11135" y="169"/>
                  <a:pt x="11147" y="172"/>
                  <a:pt x="11158" y="183"/>
                </a:cubicBezTo>
                <a:cubicBezTo>
                  <a:pt x="11169" y="193"/>
                  <a:pt x="11173" y="210"/>
                  <a:pt x="11164" y="218"/>
                </a:cubicBezTo>
                <a:cubicBezTo>
                  <a:pt x="11162" y="220"/>
                  <a:pt x="11159" y="222"/>
                  <a:pt x="11155" y="222"/>
                </a:cubicBezTo>
                <a:cubicBezTo>
                  <a:pt x="11145" y="224"/>
                  <a:pt x="11131" y="220"/>
                  <a:pt x="11127" y="207"/>
                </a:cubicBezTo>
                <a:cubicBezTo>
                  <a:pt x="11123" y="190"/>
                  <a:pt x="11129" y="182"/>
                  <a:pt x="11100" y="178"/>
                </a:cubicBezTo>
                <a:cubicBezTo>
                  <a:pt x="11071" y="175"/>
                  <a:pt x="11060" y="153"/>
                  <a:pt x="11041" y="153"/>
                </a:cubicBezTo>
                <a:cubicBezTo>
                  <a:pt x="11023" y="153"/>
                  <a:pt x="10991" y="159"/>
                  <a:pt x="11018" y="171"/>
                </a:cubicBezTo>
                <a:cubicBezTo>
                  <a:pt x="11046" y="184"/>
                  <a:pt x="11055" y="187"/>
                  <a:pt x="11051" y="193"/>
                </a:cubicBezTo>
                <a:cubicBezTo>
                  <a:pt x="11046" y="199"/>
                  <a:pt x="11026" y="206"/>
                  <a:pt x="11009" y="192"/>
                </a:cubicBezTo>
                <a:cubicBezTo>
                  <a:pt x="10992" y="178"/>
                  <a:pt x="10988" y="166"/>
                  <a:pt x="10974" y="176"/>
                </a:cubicBezTo>
                <a:cubicBezTo>
                  <a:pt x="10960" y="187"/>
                  <a:pt x="10975" y="186"/>
                  <a:pt x="10951" y="192"/>
                </a:cubicBezTo>
                <a:cubicBezTo>
                  <a:pt x="10926" y="198"/>
                  <a:pt x="10905" y="204"/>
                  <a:pt x="10905" y="223"/>
                </a:cubicBezTo>
                <a:cubicBezTo>
                  <a:pt x="10905" y="233"/>
                  <a:pt x="10907" y="238"/>
                  <a:pt x="10911" y="240"/>
                </a:cubicBezTo>
                <a:cubicBezTo>
                  <a:pt x="10915" y="243"/>
                  <a:pt x="10920" y="244"/>
                  <a:pt x="10928" y="247"/>
                </a:cubicBezTo>
                <a:cubicBezTo>
                  <a:pt x="10943" y="252"/>
                  <a:pt x="10954" y="260"/>
                  <a:pt x="10976" y="272"/>
                </a:cubicBezTo>
                <a:cubicBezTo>
                  <a:pt x="10997" y="284"/>
                  <a:pt x="11011" y="278"/>
                  <a:pt x="11015" y="293"/>
                </a:cubicBezTo>
                <a:cubicBezTo>
                  <a:pt x="11016" y="296"/>
                  <a:pt x="11016" y="299"/>
                  <a:pt x="11014" y="301"/>
                </a:cubicBezTo>
                <a:cubicBezTo>
                  <a:pt x="11012" y="303"/>
                  <a:pt x="11010" y="305"/>
                  <a:pt x="11006" y="306"/>
                </a:cubicBezTo>
                <a:cubicBezTo>
                  <a:pt x="10999" y="307"/>
                  <a:pt x="10989" y="306"/>
                  <a:pt x="10980" y="301"/>
                </a:cubicBezTo>
                <a:cubicBezTo>
                  <a:pt x="10972" y="296"/>
                  <a:pt x="10969" y="290"/>
                  <a:pt x="10964" y="286"/>
                </a:cubicBezTo>
                <a:cubicBezTo>
                  <a:pt x="10961" y="283"/>
                  <a:pt x="10958" y="282"/>
                  <a:pt x="10952" y="280"/>
                </a:cubicBezTo>
                <a:cubicBezTo>
                  <a:pt x="10946" y="279"/>
                  <a:pt x="10939" y="277"/>
                  <a:pt x="10928" y="277"/>
                </a:cubicBezTo>
                <a:cubicBezTo>
                  <a:pt x="10885" y="276"/>
                  <a:pt x="10885" y="253"/>
                  <a:pt x="10865" y="247"/>
                </a:cubicBezTo>
                <a:cubicBezTo>
                  <a:pt x="10845" y="241"/>
                  <a:pt x="10827" y="195"/>
                  <a:pt x="10801" y="202"/>
                </a:cubicBezTo>
                <a:cubicBezTo>
                  <a:pt x="10775" y="209"/>
                  <a:pt x="10793" y="228"/>
                  <a:pt x="10766" y="237"/>
                </a:cubicBezTo>
                <a:cubicBezTo>
                  <a:pt x="10738" y="247"/>
                  <a:pt x="10729" y="264"/>
                  <a:pt x="10755" y="267"/>
                </a:cubicBezTo>
                <a:cubicBezTo>
                  <a:pt x="10781" y="270"/>
                  <a:pt x="10807" y="272"/>
                  <a:pt x="10802" y="286"/>
                </a:cubicBezTo>
                <a:cubicBezTo>
                  <a:pt x="10798" y="299"/>
                  <a:pt x="10760" y="302"/>
                  <a:pt x="10747" y="291"/>
                </a:cubicBezTo>
                <a:cubicBezTo>
                  <a:pt x="10735" y="281"/>
                  <a:pt x="10726" y="300"/>
                  <a:pt x="10698" y="276"/>
                </a:cubicBezTo>
                <a:cubicBezTo>
                  <a:pt x="10671" y="253"/>
                  <a:pt x="10658" y="250"/>
                  <a:pt x="10646" y="256"/>
                </a:cubicBezTo>
                <a:cubicBezTo>
                  <a:pt x="10637" y="261"/>
                  <a:pt x="10636" y="273"/>
                  <a:pt x="10621" y="278"/>
                </a:cubicBezTo>
                <a:cubicBezTo>
                  <a:pt x="10616" y="280"/>
                  <a:pt x="10609" y="281"/>
                  <a:pt x="10600" y="280"/>
                </a:cubicBezTo>
                <a:cubicBezTo>
                  <a:pt x="10563" y="278"/>
                  <a:pt x="10548" y="275"/>
                  <a:pt x="10528" y="286"/>
                </a:cubicBezTo>
                <a:cubicBezTo>
                  <a:pt x="10508" y="296"/>
                  <a:pt x="10490" y="294"/>
                  <a:pt x="10488" y="307"/>
                </a:cubicBezTo>
                <a:cubicBezTo>
                  <a:pt x="10487" y="320"/>
                  <a:pt x="10523" y="312"/>
                  <a:pt x="10523" y="324"/>
                </a:cubicBezTo>
                <a:cubicBezTo>
                  <a:pt x="10523" y="337"/>
                  <a:pt x="10552" y="335"/>
                  <a:pt x="10572" y="331"/>
                </a:cubicBezTo>
                <a:cubicBezTo>
                  <a:pt x="10592" y="328"/>
                  <a:pt x="10620" y="325"/>
                  <a:pt x="10635" y="325"/>
                </a:cubicBezTo>
                <a:cubicBezTo>
                  <a:pt x="10651" y="325"/>
                  <a:pt x="10655" y="335"/>
                  <a:pt x="10621" y="337"/>
                </a:cubicBezTo>
                <a:cubicBezTo>
                  <a:pt x="10588" y="339"/>
                  <a:pt x="10595" y="355"/>
                  <a:pt x="10571" y="356"/>
                </a:cubicBezTo>
                <a:cubicBezTo>
                  <a:pt x="10546" y="357"/>
                  <a:pt x="10546" y="365"/>
                  <a:pt x="10543" y="379"/>
                </a:cubicBezTo>
                <a:cubicBezTo>
                  <a:pt x="10540" y="394"/>
                  <a:pt x="10575" y="394"/>
                  <a:pt x="10568" y="413"/>
                </a:cubicBezTo>
                <a:cubicBezTo>
                  <a:pt x="10560" y="431"/>
                  <a:pt x="10549" y="437"/>
                  <a:pt x="10577" y="437"/>
                </a:cubicBezTo>
                <a:cubicBezTo>
                  <a:pt x="10605" y="437"/>
                  <a:pt x="10605" y="456"/>
                  <a:pt x="10625" y="457"/>
                </a:cubicBezTo>
                <a:cubicBezTo>
                  <a:pt x="10645" y="458"/>
                  <a:pt x="10651" y="452"/>
                  <a:pt x="10657" y="440"/>
                </a:cubicBezTo>
                <a:cubicBezTo>
                  <a:pt x="10663" y="429"/>
                  <a:pt x="10698" y="426"/>
                  <a:pt x="10678" y="412"/>
                </a:cubicBezTo>
                <a:cubicBezTo>
                  <a:pt x="10658" y="398"/>
                  <a:pt x="10669" y="396"/>
                  <a:pt x="10692" y="390"/>
                </a:cubicBezTo>
                <a:cubicBezTo>
                  <a:pt x="10715" y="383"/>
                  <a:pt x="10730" y="381"/>
                  <a:pt x="10730" y="387"/>
                </a:cubicBezTo>
                <a:cubicBezTo>
                  <a:pt x="10730" y="393"/>
                  <a:pt x="10756" y="409"/>
                  <a:pt x="10735" y="412"/>
                </a:cubicBezTo>
                <a:cubicBezTo>
                  <a:pt x="10713" y="415"/>
                  <a:pt x="10716" y="433"/>
                  <a:pt x="10701" y="438"/>
                </a:cubicBezTo>
                <a:cubicBezTo>
                  <a:pt x="10686" y="443"/>
                  <a:pt x="10678" y="456"/>
                  <a:pt x="10680" y="465"/>
                </a:cubicBezTo>
                <a:cubicBezTo>
                  <a:pt x="10681" y="474"/>
                  <a:pt x="10687" y="476"/>
                  <a:pt x="10718" y="479"/>
                </a:cubicBezTo>
                <a:cubicBezTo>
                  <a:pt x="10749" y="482"/>
                  <a:pt x="10776" y="485"/>
                  <a:pt x="10781" y="473"/>
                </a:cubicBezTo>
                <a:cubicBezTo>
                  <a:pt x="10786" y="461"/>
                  <a:pt x="10804" y="453"/>
                  <a:pt x="10827" y="453"/>
                </a:cubicBezTo>
                <a:cubicBezTo>
                  <a:pt x="10850" y="453"/>
                  <a:pt x="10868" y="456"/>
                  <a:pt x="10868" y="465"/>
                </a:cubicBezTo>
                <a:cubicBezTo>
                  <a:pt x="10868" y="474"/>
                  <a:pt x="10890" y="470"/>
                  <a:pt x="10916" y="470"/>
                </a:cubicBezTo>
                <a:cubicBezTo>
                  <a:pt x="10942" y="470"/>
                  <a:pt x="10956" y="482"/>
                  <a:pt x="10971" y="460"/>
                </a:cubicBezTo>
                <a:cubicBezTo>
                  <a:pt x="10986" y="437"/>
                  <a:pt x="11011" y="443"/>
                  <a:pt x="11018" y="427"/>
                </a:cubicBezTo>
                <a:cubicBezTo>
                  <a:pt x="11026" y="411"/>
                  <a:pt x="11031" y="413"/>
                  <a:pt x="11040" y="391"/>
                </a:cubicBezTo>
                <a:cubicBezTo>
                  <a:pt x="11049" y="370"/>
                  <a:pt x="11051" y="366"/>
                  <a:pt x="11072" y="367"/>
                </a:cubicBezTo>
                <a:cubicBezTo>
                  <a:pt x="11094" y="368"/>
                  <a:pt x="11087" y="372"/>
                  <a:pt x="11075" y="385"/>
                </a:cubicBezTo>
                <a:cubicBezTo>
                  <a:pt x="11063" y="399"/>
                  <a:pt x="11051" y="411"/>
                  <a:pt x="11055" y="421"/>
                </a:cubicBezTo>
                <a:cubicBezTo>
                  <a:pt x="11060" y="431"/>
                  <a:pt x="11068" y="432"/>
                  <a:pt x="11094" y="431"/>
                </a:cubicBezTo>
                <a:cubicBezTo>
                  <a:pt x="11120" y="430"/>
                  <a:pt x="11149" y="416"/>
                  <a:pt x="11147" y="430"/>
                </a:cubicBezTo>
                <a:cubicBezTo>
                  <a:pt x="11146" y="444"/>
                  <a:pt x="11141" y="449"/>
                  <a:pt x="11110" y="448"/>
                </a:cubicBezTo>
                <a:cubicBezTo>
                  <a:pt x="11095" y="447"/>
                  <a:pt x="11080" y="445"/>
                  <a:pt x="11068" y="445"/>
                </a:cubicBezTo>
                <a:cubicBezTo>
                  <a:pt x="11057" y="444"/>
                  <a:pt x="11049" y="445"/>
                  <a:pt x="11049" y="449"/>
                </a:cubicBezTo>
                <a:cubicBezTo>
                  <a:pt x="11049" y="459"/>
                  <a:pt x="11050" y="472"/>
                  <a:pt x="11032" y="472"/>
                </a:cubicBezTo>
                <a:cubicBezTo>
                  <a:pt x="11027" y="472"/>
                  <a:pt x="11026" y="473"/>
                  <a:pt x="11026" y="475"/>
                </a:cubicBezTo>
                <a:cubicBezTo>
                  <a:pt x="11026" y="477"/>
                  <a:pt x="11028" y="479"/>
                  <a:pt x="11028" y="482"/>
                </a:cubicBezTo>
                <a:cubicBezTo>
                  <a:pt x="11028" y="487"/>
                  <a:pt x="11024" y="492"/>
                  <a:pt x="11000" y="492"/>
                </a:cubicBezTo>
                <a:cubicBezTo>
                  <a:pt x="10951" y="493"/>
                  <a:pt x="10939" y="497"/>
                  <a:pt x="10891" y="497"/>
                </a:cubicBezTo>
                <a:cubicBezTo>
                  <a:pt x="10844" y="497"/>
                  <a:pt x="10839" y="493"/>
                  <a:pt x="10839" y="510"/>
                </a:cubicBezTo>
                <a:cubicBezTo>
                  <a:pt x="10839" y="526"/>
                  <a:pt x="10859" y="536"/>
                  <a:pt x="10873" y="542"/>
                </a:cubicBezTo>
                <a:cubicBezTo>
                  <a:pt x="10887" y="548"/>
                  <a:pt x="10908" y="561"/>
                  <a:pt x="10913" y="570"/>
                </a:cubicBezTo>
                <a:cubicBezTo>
                  <a:pt x="10917" y="579"/>
                  <a:pt x="10913" y="592"/>
                  <a:pt x="10934" y="593"/>
                </a:cubicBezTo>
                <a:cubicBezTo>
                  <a:pt x="10956" y="594"/>
                  <a:pt x="10966" y="599"/>
                  <a:pt x="10966" y="607"/>
                </a:cubicBezTo>
                <a:cubicBezTo>
                  <a:pt x="10966" y="616"/>
                  <a:pt x="10936" y="620"/>
                  <a:pt x="10916" y="620"/>
                </a:cubicBezTo>
                <a:cubicBezTo>
                  <a:pt x="10896" y="620"/>
                  <a:pt x="10911" y="586"/>
                  <a:pt x="10879" y="578"/>
                </a:cubicBezTo>
                <a:cubicBezTo>
                  <a:pt x="10847" y="570"/>
                  <a:pt x="10810" y="528"/>
                  <a:pt x="10788" y="520"/>
                </a:cubicBezTo>
                <a:cubicBezTo>
                  <a:pt x="10767" y="512"/>
                  <a:pt x="10753" y="522"/>
                  <a:pt x="10730" y="513"/>
                </a:cubicBezTo>
                <a:cubicBezTo>
                  <a:pt x="10708" y="504"/>
                  <a:pt x="10687" y="493"/>
                  <a:pt x="10675" y="501"/>
                </a:cubicBezTo>
                <a:cubicBezTo>
                  <a:pt x="10663" y="508"/>
                  <a:pt x="10635" y="517"/>
                  <a:pt x="10651" y="546"/>
                </a:cubicBezTo>
                <a:cubicBezTo>
                  <a:pt x="10666" y="576"/>
                  <a:pt x="10664" y="592"/>
                  <a:pt x="10698" y="610"/>
                </a:cubicBezTo>
                <a:cubicBezTo>
                  <a:pt x="10732" y="628"/>
                  <a:pt x="10741" y="632"/>
                  <a:pt x="10747" y="650"/>
                </a:cubicBezTo>
                <a:cubicBezTo>
                  <a:pt x="10753" y="669"/>
                  <a:pt x="10754" y="678"/>
                  <a:pt x="10775" y="688"/>
                </a:cubicBezTo>
                <a:cubicBezTo>
                  <a:pt x="10796" y="698"/>
                  <a:pt x="10814" y="715"/>
                  <a:pt x="10831" y="705"/>
                </a:cubicBezTo>
                <a:cubicBezTo>
                  <a:pt x="10849" y="695"/>
                  <a:pt x="10853" y="684"/>
                  <a:pt x="10868" y="687"/>
                </a:cubicBezTo>
                <a:cubicBezTo>
                  <a:pt x="10883" y="689"/>
                  <a:pt x="10878" y="698"/>
                  <a:pt x="10867" y="703"/>
                </a:cubicBezTo>
                <a:cubicBezTo>
                  <a:pt x="10856" y="709"/>
                  <a:pt x="10834" y="721"/>
                  <a:pt x="10834" y="733"/>
                </a:cubicBezTo>
                <a:cubicBezTo>
                  <a:pt x="10834" y="741"/>
                  <a:pt x="10832" y="757"/>
                  <a:pt x="10825" y="760"/>
                </a:cubicBezTo>
                <a:cubicBezTo>
                  <a:pt x="10823" y="761"/>
                  <a:pt x="10820" y="761"/>
                  <a:pt x="10817" y="758"/>
                </a:cubicBezTo>
                <a:cubicBezTo>
                  <a:pt x="10802" y="750"/>
                  <a:pt x="10806" y="740"/>
                  <a:pt x="10776" y="733"/>
                </a:cubicBezTo>
                <a:cubicBezTo>
                  <a:pt x="10747" y="727"/>
                  <a:pt x="10753" y="691"/>
                  <a:pt x="10720" y="691"/>
                </a:cubicBezTo>
                <a:cubicBezTo>
                  <a:pt x="10687" y="691"/>
                  <a:pt x="10687" y="708"/>
                  <a:pt x="10661" y="708"/>
                </a:cubicBezTo>
                <a:cubicBezTo>
                  <a:pt x="10635" y="708"/>
                  <a:pt x="10604" y="702"/>
                  <a:pt x="10593" y="718"/>
                </a:cubicBezTo>
                <a:cubicBezTo>
                  <a:pt x="10587" y="726"/>
                  <a:pt x="10579" y="731"/>
                  <a:pt x="10571" y="735"/>
                </a:cubicBezTo>
                <a:cubicBezTo>
                  <a:pt x="10564" y="740"/>
                  <a:pt x="10556" y="743"/>
                  <a:pt x="10553" y="749"/>
                </a:cubicBezTo>
                <a:cubicBezTo>
                  <a:pt x="10547" y="759"/>
                  <a:pt x="10519" y="763"/>
                  <a:pt x="10519" y="775"/>
                </a:cubicBezTo>
                <a:cubicBezTo>
                  <a:pt x="10519" y="787"/>
                  <a:pt x="10525" y="798"/>
                  <a:pt x="10539" y="801"/>
                </a:cubicBezTo>
                <a:cubicBezTo>
                  <a:pt x="10552" y="803"/>
                  <a:pt x="10573" y="800"/>
                  <a:pt x="10579" y="791"/>
                </a:cubicBezTo>
                <a:cubicBezTo>
                  <a:pt x="10585" y="782"/>
                  <a:pt x="10612" y="785"/>
                  <a:pt x="10607" y="798"/>
                </a:cubicBezTo>
                <a:cubicBezTo>
                  <a:pt x="10603" y="811"/>
                  <a:pt x="10611" y="825"/>
                  <a:pt x="10623" y="820"/>
                </a:cubicBezTo>
                <a:cubicBezTo>
                  <a:pt x="10635" y="814"/>
                  <a:pt x="10633" y="794"/>
                  <a:pt x="10651" y="787"/>
                </a:cubicBezTo>
                <a:cubicBezTo>
                  <a:pt x="10670" y="781"/>
                  <a:pt x="10670" y="777"/>
                  <a:pt x="10680" y="764"/>
                </a:cubicBezTo>
                <a:cubicBezTo>
                  <a:pt x="10689" y="751"/>
                  <a:pt x="10704" y="747"/>
                  <a:pt x="10709" y="750"/>
                </a:cubicBezTo>
                <a:cubicBezTo>
                  <a:pt x="10714" y="752"/>
                  <a:pt x="10703" y="766"/>
                  <a:pt x="10697" y="776"/>
                </a:cubicBezTo>
                <a:cubicBezTo>
                  <a:pt x="10690" y="785"/>
                  <a:pt x="10675" y="790"/>
                  <a:pt x="10687" y="796"/>
                </a:cubicBezTo>
                <a:cubicBezTo>
                  <a:pt x="10699" y="802"/>
                  <a:pt x="10715" y="801"/>
                  <a:pt x="10711" y="810"/>
                </a:cubicBezTo>
                <a:cubicBezTo>
                  <a:pt x="10708" y="819"/>
                  <a:pt x="10698" y="822"/>
                  <a:pt x="10682" y="823"/>
                </a:cubicBezTo>
                <a:cubicBezTo>
                  <a:pt x="10666" y="824"/>
                  <a:pt x="10663" y="829"/>
                  <a:pt x="10659" y="837"/>
                </a:cubicBezTo>
                <a:cubicBezTo>
                  <a:pt x="10654" y="846"/>
                  <a:pt x="10629" y="850"/>
                  <a:pt x="10631" y="859"/>
                </a:cubicBezTo>
                <a:cubicBezTo>
                  <a:pt x="10632" y="869"/>
                  <a:pt x="10648" y="880"/>
                  <a:pt x="10665" y="883"/>
                </a:cubicBezTo>
                <a:cubicBezTo>
                  <a:pt x="10682" y="886"/>
                  <a:pt x="10687" y="899"/>
                  <a:pt x="10698" y="899"/>
                </a:cubicBezTo>
                <a:cubicBezTo>
                  <a:pt x="10709" y="899"/>
                  <a:pt x="10732" y="889"/>
                  <a:pt x="10739" y="879"/>
                </a:cubicBezTo>
                <a:cubicBezTo>
                  <a:pt x="10747" y="868"/>
                  <a:pt x="10771" y="859"/>
                  <a:pt x="10777" y="846"/>
                </a:cubicBezTo>
                <a:cubicBezTo>
                  <a:pt x="10783" y="832"/>
                  <a:pt x="10790" y="827"/>
                  <a:pt x="10803" y="828"/>
                </a:cubicBezTo>
                <a:cubicBezTo>
                  <a:pt x="10817" y="829"/>
                  <a:pt x="10811" y="840"/>
                  <a:pt x="10802" y="850"/>
                </a:cubicBezTo>
                <a:cubicBezTo>
                  <a:pt x="10793" y="859"/>
                  <a:pt x="10780" y="868"/>
                  <a:pt x="10773" y="876"/>
                </a:cubicBezTo>
                <a:cubicBezTo>
                  <a:pt x="10765" y="885"/>
                  <a:pt x="10747" y="894"/>
                  <a:pt x="10742" y="902"/>
                </a:cubicBezTo>
                <a:cubicBezTo>
                  <a:pt x="10737" y="910"/>
                  <a:pt x="10729" y="916"/>
                  <a:pt x="10703" y="916"/>
                </a:cubicBezTo>
                <a:cubicBezTo>
                  <a:pt x="10677" y="916"/>
                  <a:pt x="10681" y="934"/>
                  <a:pt x="10646" y="928"/>
                </a:cubicBezTo>
                <a:cubicBezTo>
                  <a:pt x="10612" y="921"/>
                  <a:pt x="10590" y="895"/>
                  <a:pt x="10590" y="877"/>
                </a:cubicBezTo>
                <a:cubicBezTo>
                  <a:pt x="10590" y="860"/>
                  <a:pt x="10578" y="856"/>
                  <a:pt x="10562" y="846"/>
                </a:cubicBezTo>
                <a:cubicBezTo>
                  <a:pt x="10546" y="837"/>
                  <a:pt x="10535" y="824"/>
                  <a:pt x="10518" y="829"/>
                </a:cubicBezTo>
                <a:cubicBezTo>
                  <a:pt x="10501" y="835"/>
                  <a:pt x="10483" y="848"/>
                  <a:pt x="10468" y="848"/>
                </a:cubicBezTo>
                <a:cubicBezTo>
                  <a:pt x="10453" y="848"/>
                  <a:pt x="10423" y="855"/>
                  <a:pt x="10446" y="866"/>
                </a:cubicBezTo>
                <a:cubicBezTo>
                  <a:pt x="10446" y="866"/>
                  <a:pt x="10468" y="873"/>
                  <a:pt x="10465" y="886"/>
                </a:cubicBezTo>
                <a:cubicBezTo>
                  <a:pt x="10463" y="900"/>
                  <a:pt x="10456" y="911"/>
                  <a:pt x="10477" y="911"/>
                </a:cubicBezTo>
                <a:cubicBezTo>
                  <a:pt x="10499" y="912"/>
                  <a:pt x="10522" y="911"/>
                  <a:pt x="10522" y="923"/>
                </a:cubicBezTo>
                <a:cubicBezTo>
                  <a:pt x="10522" y="934"/>
                  <a:pt x="10548" y="943"/>
                  <a:pt x="10503" y="943"/>
                </a:cubicBezTo>
                <a:cubicBezTo>
                  <a:pt x="10458" y="943"/>
                  <a:pt x="10402" y="928"/>
                  <a:pt x="10382" y="943"/>
                </a:cubicBezTo>
                <a:cubicBezTo>
                  <a:pt x="10363" y="959"/>
                  <a:pt x="10370" y="962"/>
                  <a:pt x="10351" y="966"/>
                </a:cubicBezTo>
                <a:cubicBezTo>
                  <a:pt x="10337" y="970"/>
                  <a:pt x="10326" y="974"/>
                  <a:pt x="10322" y="982"/>
                </a:cubicBezTo>
                <a:cubicBezTo>
                  <a:pt x="10321" y="984"/>
                  <a:pt x="10320" y="987"/>
                  <a:pt x="10321" y="991"/>
                </a:cubicBezTo>
                <a:cubicBezTo>
                  <a:pt x="10323" y="1004"/>
                  <a:pt x="10302" y="1026"/>
                  <a:pt x="10326" y="1033"/>
                </a:cubicBezTo>
                <a:cubicBezTo>
                  <a:pt x="10351" y="1039"/>
                  <a:pt x="10353" y="1017"/>
                  <a:pt x="10371" y="1021"/>
                </a:cubicBezTo>
                <a:cubicBezTo>
                  <a:pt x="10388" y="1024"/>
                  <a:pt x="10364" y="1039"/>
                  <a:pt x="10399" y="1037"/>
                </a:cubicBezTo>
                <a:cubicBezTo>
                  <a:pt x="10434" y="1034"/>
                  <a:pt x="10420" y="1012"/>
                  <a:pt x="10449" y="1014"/>
                </a:cubicBezTo>
                <a:cubicBezTo>
                  <a:pt x="10478" y="1016"/>
                  <a:pt x="10454" y="1038"/>
                  <a:pt x="10473" y="1038"/>
                </a:cubicBezTo>
                <a:cubicBezTo>
                  <a:pt x="10492" y="1038"/>
                  <a:pt x="10533" y="1032"/>
                  <a:pt x="10541" y="1046"/>
                </a:cubicBezTo>
                <a:cubicBezTo>
                  <a:pt x="10549" y="1061"/>
                  <a:pt x="10569" y="1083"/>
                  <a:pt x="10580" y="1069"/>
                </a:cubicBezTo>
                <a:cubicBezTo>
                  <a:pt x="10590" y="1056"/>
                  <a:pt x="10601" y="1055"/>
                  <a:pt x="10602" y="1040"/>
                </a:cubicBezTo>
                <a:cubicBezTo>
                  <a:pt x="10604" y="1025"/>
                  <a:pt x="10614" y="1023"/>
                  <a:pt x="10618" y="1026"/>
                </a:cubicBezTo>
                <a:cubicBezTo>
                  <a:pt x="10622" y="1029"/>
                  <a:pt x="10618" y="1054"/>
                  <a:pt x="10632" y="1053"/>
                </a:cubicBezTo>
                <a:cubicBezTo>
                  <a:pt x="10647" y="1052"/>
                  <a:pt x="10644" y="1032"/>
                  <a:pt x="10666" y="1033"/>
                </a:cubicBezTo>
                <a:cubicBezTo>
                  <a:pt x="10689" y="1035"/>
                  <a:pt x="10677" y="1057"/>
                  <a:pt x="10695" y="1049"/>
                </a:cubicBezTo>
                <a:cubicBezTo>
                  <a:pt x="10712" y="1042"/>
                  <a:pt x="10702" y="1032"/>
                  <a:pt x="10723" y="1032"/>
                </a:cubicBezTo>
                <a:cubicBezTo>
                  <a:pt x="10743" y="1032"/>
                  <a:pt x="10731" y="1058"/>
                  <a:pt x="10755" y="1057"/>
                </a:cubicBezTo>
                <a:cubicBezTo>
                  <a:pt x="10779" y="1055"/>
                  <a:pt x="10783" y="1060"/>
                  <a:pt x="10787" y="1048"/>
                </a:cubicBezTo>
                <a:cubicBezTo>
                  <a:pt x="10791" y="1035"/>
                  <a:pt x="10799" y="1031"/>
                  <a:pt x="10787" y="1025"/>
                </a:cubicBezTo>
                <a:cubicBezTo>
                  <a:pt x="10775" y="1019"/>
                  <a:pt x="10783" y="1014"/>
                  <a:pt x="10803" y="1015"/>
                </a:cubicBezTo>
                <a:cubicBezTo>
                  <a:pt x="10823" y="1017"/>
                  <a:pt x="10836" y="1024"/>
                  <a:pt x="10830" y="1030"/>
                </a:cubicBezTo>
                <a:cubicBezTo>
                  <a:pt x="10824" y="1036"/>
                  <a:pt x="10803" y="1049"/>
                  <a:pt x="10823" y="1054"/>
                </a:cubicBezTo>
                <a:cubicBezTo>
                  <a:pt x="10843" y="1058"/>
                  <a:pt x="10877" y="1049"/>
                  <a:pt x="10875" y="1065"/>
                </a:cubicBezTo>
                <a:cubicBezTo>
                  <a:pt x="10873" y="1081"/>
                  <a:pt x="10867" y="1099"/>
                  <a:pt x="10888" y="1101"/>
                </a:cubicBezTo>
                <a:cubicBezTo>
                  <a:pt x="10908" y="1102"/>
                  <a:pt x="10907" y="1081"/>
                  <a:pt x="10939" y="1079"/>
                </a:cubicBezTo>
                <a:cubicBezTo>
                  <a:pt x="10971" y="1077"/>
                  <a:pt x="10968" y="1065"/>
                  <a:pt x="10987" y="1065"/>
                </a:cubicBezTo>
                <a:cubicBezTo>
                  <a:pt x="10991" y="1065"/>
                  <a:pt x="10994" y="1063"/>
                  <a:pt x="10997" y="1061"/>
                </a:cubicBezTo>
                <a:cubicBezTo>
                  <a:pt x="11004" y="1055"/>
                  <a:pt x="11005" y="1042"/>
                  <a:pt x="11026" y="1040"/>
                </a:cubicBezTo>
                <a:cubicBezTo>
                  <a:pt x="11040" y="1039"/>
                  <a:pt x="11056" y="1041"/>
                  <a:pt x="11068" y="1042"/>
                </a:cubicBezTo>
                <a:cubicBezTo>
                  <a:pt x="11080" y="1042"/>
                  <a:pt x="11089" y="1040"/>
                  <a:pt x="11089" y="1029"/>
                </a:cubicBezTo>
                <a:cubicBezTo>
                  <a:pt x="11089" y="1009"/>
                  <a:pt x="11104" y="1000"/>
                  <a:pt x="11083" y="995"/>
                </a:cubicBezTo>
                <a:cubicBezTo>
                  <a:pt x="11062" y="990"/>
                  <a:pt x="11064" y="983"/>
                  <a:pt x="11046" y="983"/>
                </a:cubicBezTo>
                <a:cubicBezTo>
                  <a:pt x="11028" y="983"/>
                  <a:pt x="11009" y="990"/>
                  <a:pt x="11009" y="976"/>
                </a:cubicBezTo>
                <a:cubicBezTo>
                  <a:pt x="11009" y="963"/>
                  <a:pt x="11006" y="953"/>
                  <a:pt x="10985" y="953"/>
                </a:cubicBezTo>
                <a:cubicBezTo>
                  <a:pt x="10964" y="953"/>
                  <a:pt x="10942" y="944"/>
                  <a:pt x="10924" y="946"/>
                </a:cubicBezTo>
                <a:cubicBezTo>
                  <a:pt x="10906" y="948"/>
                  <a:pt x="10869" y="954"/>
                  <a:pt x="10849" y="948"/>
                </a:cubicBezTo>
                <a:cubicBezTo>
                  <a:pt x="10829" y="941"/>
                  <a:pt x="10817" y="937"/>
                  <a:pt x="10826" y="924"/>
                </a:cubicBezTo>
                <a:cubicBezTo>
                  <a:pt x="10835" y="912"/>
                  <a:pt x="10843" y="891"/>
                  <a:pt x="10868" y="909"/>
                </a:cubicBezTo>
                <a:cubicBezTo>
                  <a:pt x="10892" y="926"/>
                  <a:pt x="10900" y="930"/>
                  <a:pt x="10921" y="930"/>
                </a:cubicBezTo>
                <a:cubicBezTo>
                  <a:pt x="10941" y="930"/>
                  <a:pt x="10942" y="925"/>
                  <a:pt x="10973" y="931"/>
                </a:cubicBezTo>
                <a:cubicBezTo>
                  <a:pt x="11004" y="937"/>
                  <a:pt x="11028" y="945"/>
                  <a:pt x="11053" y="928"/>
                </a:cubicBezTo>
                <a:cubicBezTo>
                  <a:pt x="11078" y="910"/>
                  <a:pt x="11085" y="915"/>
                  <a:pt x="11085" y="897"/>
                </a:cubicBezTo>
                <a:cubicBezTo>
                  <a:pt x="11084" y="879"/>
                  <a:pt x="11067" y="883"/>
                  <a:pt x="11062" y="871"/>
                </a:cubicBezTo>
                <a:cubicBezTo>
                  <a:pt x="11058" y="859"/>
                  <a:pt x="11070" y="846"/>
                  <a:pt x="11085" y="846"/>
                </a:cubicBezTo>
                <a:cubicBezTo>
                  <a:pt x="11101" y="846"/>
                  <a:pt x="11083" y="844"/>
                  <a:pt x="11135" y="849"/>
                </a:cubicBezTo>
                <a:cubicBezTo>
                  <a:pt x="11187" y="854"/>
                  <a:pt x="11204" y="852"/>
                  <a:pt x="11206" y="841"/>
                </a:cubicBezTo>
                <a:cubicBezTo>
                  <a:pt x="11206" y="835"/>
                  <a:pt x="11206" y="833"/>
                  <a:pt x="11204" y="830"/>
                </a:cubicBezTo>
                <a:cubicBezTo>
                  <a:pt x="11202" y="828"/>
                  <a:pt x="11197" y="826"/>
                  <a:pt x="11187" y="822"/>
                </a:cubicBezTo>
                <a:cubicBezTo>
                  <a:pt x="11167" y="813"/>
                  <a:pt x="11130" y="800"/>
                  <a:pt x="11163" y="798"/>
                </a:cubicBezTo>
                <a:cubicBezTo>
                  <a:pt x="11195" y="796"/>
                  <a:pt x="11224" y="814"/>
                  <a:pt x="11225" y="793"/>
                </a:cubicBezTo>
                <a:cubicBezTo>
                  <a:pt x="11227" y="772"/>
                  <a:pt x="11193" y="776"/>
                  <a:pt x="11201" y="764"/>
                </a:cubicBezTo>
                <a:cubicBezTo>
                  <a:pt x="11209" y="753"/>
                  <a:pt x="11247" y="769"/>
                  <a:pt x="11249" y="746"/>
                </a:cubicBezTo>
                <a:cubicBezTo>
                  <a:pt x="11250" y="724"/>
                  <a:pt x="11242" y="726"/>
                  <a:pt x="11227" y="714"/>
                </a:cubicBezTo>
                <a:cubicBezTo>
                  <a:pt x="11212" y="703"/>
                  <a:pt x="11193" y="699"/>
                  <a:pt x="11172" y="700"/>
                </a:cubicBezTo>
                <a:cubicBezTo>
                  <a:pt x="11150" y="701"/>
                  <a:pt x="11135" y="691"/>
                  <a:pt x="11121" y="701"/>
                </a:cubicBezTo>
                <a:cubicBezTo>
                  <a:pt x="11107" y="712"/>
                  <a:pt x="11103" y="725"/>
                  <a:pt x="11088" y="711"/>
                </a:cubicBezTo>
                <a:cubicBezTo>
                  <a:pt x="11072" y="698"/>
                  <a:pt x="11064" y="682"/>
                  <a:pt x="11089" y="681"/>
                </a:cubicBezTo>
                <a:cubicBezTo>
                  <a:pt x="11113" y="680"/>
                  <a:pt x="11124" y="681"/>
                  <a:pt x="11124" y="659"/>
                </a:cubicBezTo>
                <a:cubicBezTo>
                  <a:pt x="11124" y="636"/>
                  <a:pt x="11124" y="631"/>
                  <a:pt x="11149" y="629"/>
                </a:cubicBezTo>
                <a:cubicBezTo>
                  <a:pt x="11173" y="627"/>
                  <a:pt x="11202" y="630"/>
                  <a:pt x="11196" y="647"/>
                </a:cubicBezTo>
                <a:cubicBezTo>
                  <a:pt x="11192" y="660"/>
                  <a:pt x="11180" y="671"/>
                  <a:pt x="11189" y="675"/>
                </a:cubicBezTo>
                <a:cubicBezTo>
                  <a:pt x="11193" y="677"/>
                  <a:pt x="11198" y="678"/>
                  <a:pt x="11207" y="678"/>
                </a:cubicBezTo>
                <a:cubicBezTo>
                  <a:pt x="11225" y="678"/>
                  <a:pt x="11226" y="682"/>
                  <a:pt x="11228" y="686"/>
                </a:cubicBezTo>
                <a:cubicBezTo>
                  <a:pt x="11228" y="688"/>
                  <a:pt x="11229" y="690"/>
                  <a:pt x="11231" y="692"/>
                </a:cubicBezTo>
                <a:cubicBezTo>
                  <a:pt x="11234" y="693"/>
                  <a:pt x="11238" y="694"/>
                  <a:pt x="11245" y="694"/>
                </a:cubicBezTo>
                <a:cubicBezTo>
                  <a:pt x="11276" y="694"/>
                  <a:pt x="11296" y="696"/>
                  <a:pt x="11287" y="685"/>
                </a:cubicBezTo>
                <a:cubicBezTo>
                  <a:pt x="11278" y="674"/>
                  <a:pt x="11242" y="676"/>
                  <a:pt x="11241" y="663"/>
                </a:cubicBezTo>
                <a:cubicBezTo>
                  <a:pt x="11239" y="649"/>
                  <a:pt x="11231" y="632"/>
                  <a:pt x="11262" y="632"/>
                </a:cubicBezTo>
                <a:cubicBezTo>
                  <a:pt x="11285" y="632"/>
                  <a:pt x="11301" y="638"/>
                  <a:pt x="11311" y="632"/>
                </a:cubicBezTo>
                <a:cubicBezTo>
                  <a:pt x="11314" y="630"/>
                  <a:pt x="11317" y="627"/>
                  <a:pt x="11319" y="622"/>
                </a:cubicBezTo>
                <a:cubicBezTo>
                  <a:pt x="11327" y="601"/>
                  <a:pt x="11337" y="590"/>
                  <a:pt x="11308" y="591"/>
                </a:cubicBezTo>
                <a:cubicBezTo>
                  <a:pt x="11279" y="592"/>
                  <a:pt x="11255" y="585"/>
                  <a:pt x="11267" y="575"/>
                </a:cubicBezTo>
                <a:cubicBezTo>
                  <a:pt x="11279" y="565"/>
                  <a:pt x="11304" y="569"/>
                  <a:pt x="11327" y="575"/>
                </a:cubicBezTo>
                <a:cubicBezTo>
                  <a:pt x="11350" y="581"/>
                  <a:pt x="11342" y="599"/>
                  <a:pt x="11362" y="599"/>
                </a:cubicBezTo>
                <a:cubicBezTo>
                  <a:pt x="11382" y="599"/>
                  <a:pt x="11403" y="608"/>
                  <a:pt x="11409" y="594"/>
                </a:cubicBezTo>
                <a:cubicBezTo>
                  <a:pt x="11412" y="588"/>
                  <a:pt x="11422" y="589"/>
                  <a:pt x="11431" y="589"/>
                </a:cubicBezTo>
                <a:cubicBezTo>
                  <a:pt x="11435" y="589"/>
                  <a:pt x="11440" y="589"/>
                  <a:pt x="11442" y="588"/>
                </a:cubicBezTo>
                <a:cubicBezTo>
                  <a:pt x="11445" y="586"/>
                  <a:pt x="11447" y="583"/>
                  <a:pt x="11446" y="577"/>
                </a:cubicBezTo>
                <a:cubicBezTo>
                  <a:pt x="11443" y="554"/>
                  <a:pt x="11444" y="568"/>
                  <a:pt x="11414" y="558"/>
                </a:cubicBezTo>
                <a:cubicBezTo>
                  <a:pt x="11383" y="548"/>
                  <a:pt x="11389" y="532"/>
                  <a:pt x="11420" y="531"/>
                </a:cubicBezTo>
                <a:cubicBezTo>
                  <a:pt x="11451" y="530"/>
                  <a:pt x="11411" y="491"/>
                  <a:pt x="11441" y="494"/>
                </a:cubicBezTo>
                <a:cubicBezTo>
                  <a:pt x="11472" y="497"/>
                  <a:pt x="11483" y="505"/>
                  <a:pt x="11492" y="486"/>
                </a:cubicBezTo>
                <a:cubicBezTo>
                  <a:pt x="11501" y="468"/>
                  <a:pt x="11515" y="459"/>
                  <a:pt x="11544" y="437"/>
                </a:cubicBezTo>
                <a:cubicBezTo>
                  <a:pt x="11573" y="416"/>
                  <a:pt x="11582" y="410"/>
                  <a:pt x="11608" y="387"/>
                </a:cubicBezTo>
                <a:cubicBezTo>
                  <a:pt x="11634" y="365"/>
                  <a:pt x="11647" y="366"/>
                  <a:pt x="11655" y="349"/>
                </a:cubicBezTo>
                <a:cubicBezTo>
                  <a:pt x="11662" y="331"/>
                  <a:pt x="11642" y="331"/>
                  <a:pt x="11610" y="336"/>
                </a:cubicBezTo>
                <a:cubicBezTo>
                  <a:pt x="11578" y="342"/>
                  <a:pt x="11572" y="348"/>
                  <a:pt x="11553" y="359"/>
                </a:cubicBezTo>
                <a:cubicBezTo>
                  <a:pt x="11535" y="370"/>
                  <a:pt x="11539" y="372"/>
                  <a:pt x="11518" y="380"/>
                </a:cubicBezTo>
                <a:cubicBezTo>
                  <a:pt x="11496" y="388"/>
                  <a:pt x="11486" y="387"/>
                  <a:pt x="11477" y="398"/>
                </a:cubicBezTo>
                <a:cubicBezTo>
                  <a:pt x="11468" y="408"/>
                  <a:pt x="11434" y="417"/>
                  <a:pt x="11434" y="404"/>
                </a:cubicBezTo>
                <a:cubicBezTo>
                  <a:pt x="11434" y="391"/>
                  <a:pt x="11449" y="375"/>
                  <a:pt x="11472" y="374"/>
                </a:cubicBezTo>
                <a:cubicBezTo>
                  <a:pt x="11495" y="373"/>
                  <a:pt x="11506" y="370"/>
                  <a:pt x="11520" y="356"/>
                </a:cubicBezTo>
                <a:cubicBezTo>
                  <a:pt x="11533" y="341"/>
                  <a:pt x="11526" y="335"/>
                  <a:pt x="11495" y="337"/>
                </a:cubicBezTo>
                <a:cubicBezTo>
                  <a:pt x="11464" y="339"/>
                  <a:pt x="11447" y="344"/>
                  <a:pt x="11458" y="328"/>
                </a:cubicBezTo>
                <a:cubicBezTo>
                  <a:pt x="11469" y="313"/>
                  <a:pt x="11484" y="324"/>
                  <a:pt x="11503" y="323"/>
                </a:cubicBezTo>
                <a:cubicBezTo>
                  <a:pt x="11521" y="322"/>
                  <a:pt x="11541" y="330"/>
                  <a:pt x="11557" y="320"/>
                </a:cubicBezTo>
                <a:cubicBezTo>
                  <a:pt x="11560" y="317"/>
                  <a:pt x="11564" y="316"/>
                  <a:pt x="11569" y="316"/>
                </a:cubicBezTo>
                <a:cubicBezTo>
                  <a:pt x="11573" y="316"/>
                  <a:pt x="11578" y="316"/>
                  <a:pt x="11582" y="316"/>
                </a:cubicBezTo>
                <a:cubicBezTo>
                  <a:pt x="11592" y="316"/>
                  <a:pt x="11602" y="316"/>
                  <a:pt x="11613" y="310"/>
                </a:cubicBezTo>
                <a:cubicBezTo>
                  <a:pt x="11635" y="298"/>
                  <a:pt x="11657" y="311"/>
                  <a:pt x="11673" y="290"/>
                </a:cubicBezTo>
                <a:cubicBezTo>
                  <a:pt x="11688" y="268"/>
                  <a:pt x="11701" y="266"/>
                  <a:pt x="11714" y="253"/>
                </a:cubicBezTo>
                <a:cubicBezTo>
                  <a:pt x="11728" y="240"/>
                  <a:pt x="11748" y="236"/>
                  <a:pt x="11747" y="216"/>
                </a:cubicBezTo>
                <a:cubicBezTo>
                  <a:pt x="11745" y="196"/>
                  <a:pt x="11728" y="191"/>
                  <a:pt x="11699" y="191"/>
                </a:cubicBezTo>
                <a:cubicBezTo>
                  <a:pt x="11692" y="191"/>
                  <a:pt x="11686" y="190"/>
                  <a:pt x="11680" y="188"/>
                </a:cubicBezTo>
                <a:cubicBezTo>
                  <a:pt x="11665" y="184"/>
                  <a:pt x="11656" y="175"/>
                  <a:pt x="11636" y="167"/>
                </a:cubicBezTo>
                <a:cubicBezTo>
                  <a:pt x="11610" y="157"/>
                  <a:pt x="11595" y="153"/>
                  <a:pt x="11561" y="154"/>
                </a:cubicBezTo>
                <a:cubicBezTo>
                  <a:pt x="11527" y="155"/>
                  <a:pt x="11509" y="156"/>
                  <a:pt x="11501" y="168"/>
                </a:cubicBezTo>
                <a:cubicBezTo>
                  <a:pt x="11493" y="180"/>
                  <a:pt x="11491" y="192"/>
                  <a:pt x="11460" y="191"/>
                </a:cubicBezTo>
                <a:cubicBezTo>
                  <a:pt x="11429" y="190"/>
                  <a:pt x="11438" y="183"/>
                  <a:pt x="11460" y="170"/>
                </a:cubicBezTo>
                <a:cubicBezTo>
                  <a:pt x="11481" y="158"/>
                  <a:pt x="11495" y="144"/>
                  <a:pt x="11466" y="144"/>
                </a:cubicBezTo>
                <a:cubicBezTo>
                  <a:pt x="11437" y="144"/>
                  <a:pt x="11415" y="141"/>
                  <a:pt x="11397" y="129"/>
                </a:cubicBezTo>
                <a:cubicBezTo>
                  <a:pt x="11383" y="121"/>
                  <a:pt x="11368" y="113"/>
                  <a:pt x="11357" y="115"/>
                </a:cubicBezTo>
                <a:close/>
                <a:moveTo>
                  <a:pt x="10373" y="328"/>
                </a:moveTo>
                <a:cubicBezTo>
                  <a:pt x="10352" y="329"/>
                  <a:pt x="10339" y="336"/>
                  <a:pt x="10353" y="344"/>
                </a:cubicBezTo>
                <a:cubicBezTo>
                  <a:pt x="10371" y="354"/>
                  <a:pt x="10372" y="366"/>
                  <a:pt x="10361" y="368"/>
                </a:cubicBezTo>
                <a:cubicBezTo>
                  <a:pt x="10358" y="368"/>
                  <a:pt x="10357" y="370"/>
                  <a:pt x="10357" y="371"/>
                </a:cubicBezTo>
                <a:cubicBezTo>
                  <a:pt x="10357" y="373"/>
                  <a:pt x="10357" y="375"/>
                  <a:pt x="10356" y="377"/>
                </a:cubicBezTo>
                <a:cubicBezTo>
                  <a:pt x="10354" y="380"/>
                  <a:pt x="10348" y="382"/>
                  <a:pt x="10327" y="377"/>
                </a:cubicBezTo>
                <a:cubicBezTo>
                  <a:pt x="10327" y="377"/>
                  <a:pt x="10291" y="361"/>
                  <a:pt x="10280" y="377"/>
                </a:cubicBezTo>
                <a:cubicBezTo>
                  <a:pt x="10277" y="381"/>
                  <a:pt x="10273" y="383"/>
                  <a:pt x="10269" y="384"/>
                </a:cubicBezTo>
                <a:cubicBezTo>
                  <a:pt x="10265" y="385"/>
                  <a:pt x="10261" y="385"/>
                  <a:pt x="10258" y="385"/>
                </a:cubicBezTo>
                <a:cubicBezTo>
                  <a:pt x="10250" y="385"/>
                  <a:pt x="10245" y="386"/>
                  <a:pt x="10250" y="395"/>
                </a:cubicBezTo>
                <a:cubicBezTo>
                  <a:pt x="10259" y="413"/>
                  <a:pt x="10250" y="409"/>
                  <a:pt x="10280" y="413"/>
                </a:cubicBezTo>
                <a:cubicBezTo>
                  <a:pt x="10311" y="417"/>
                  <a:pt x="10317" y="421"/>
                  <a:pt x="10317" y="432"/>
                </a:cubicBezTo>
                <a:cubicBezTo>
                  <a:pt x="10317" y="442"/>
                  <a:pt x="10297" y="449"/>
                  <a:pt x="10279" y="447"/>
                </a:cubicBezTo>
                <a:cubicBezTo>
                  <a:pt x="10260" y="445"/>
                  <a:pt x="10243" y="427"/>
                  <a:pt x="10224" y="434"/>
                </a:cubicBezTo>
                <a:cubicBezTo>
                  <a:pt x="10204" y="440"/>
                  <a:pt x="10201" y="442"/>
                  <a:pt x="10190" y="454"/>
                </a:cubicBezTo>
                <a:cubicBezTo>
                  <a:pt x="10180" y="466"/>
                  <a:pt x="10172" y="478"/>
                  <a:pt x="10198" y="476"/>
                </a:cubicBezTo>
                <a:cubicBezTo>
                  <a:pt x="10224" y="474"/>
                  <a:pt x="10227" y="480"/>
                  <a:pt x="10236" y="484"/>
                </a:cubicBezTo>
                <a:cubicBezTo>
                  <a:pt x="10241" y="486"/>
                  <a:pt x="10251" y="490"/>
                  <a:pt x="10259" y="493"/>
                </a:cubicBezTo>
                <a:cubicBezTo>
                  <a:pt x="10267" y="497"/>
                  <a:pt x="10271" y="500"/>
                  <a:pt x="10262" y="502"/>
                </a:cubicBezTo>
                <a:cubicBezTo>
                  <a:pt x="10244" y="505"/>
                  <a:pt x="10266" y="533"/>
                  <a:pt x="10233" y="530"/>
                </a:cubicBezTo>
                <a:cubicBezTo>
                  <a:pt x="10199" y="527"/>
                  <a:pt x="10210" y="506"/>
                  <a:pt x="10189" y="504"/>
                </a:cubicBezTo>
                <a:cubicBezTo>
                  <a:pt x="10168" y="502"/>
                  <a:pt x="10171" y="480"/>
                  <a:pt x="10148" y="493"/>
                </a:cubicBezTo>
                <a:cubicBezTo>
                  <a:pt x="10125" y="507"/>
                  <a:pt x="10123" y="521"/>
                  <a:pt x="10122" y="535"/>
                </a:cubicBezTo>
                <a:cubicBezTo>
                  <a:pt x="10120" y="549"/>
                  <a:pt x="10114" y="565"/>
                  <a:pt x="10137" y="561"/>
                </a:cubicBezTo>
                <a:cubicBezTo>
                  <a:pt x="10160" y="557"/>
                  <a:pt x="10163" y="550"/>
                  <a:pt x="10192" y="550"/>
                </a:cubicBezTo>
                <a:cubicBezTo>
                  <a:pt x="10221" y="550"/>
                  <a:pt x="10242" y="553"/>
                  <a:pt x="10219" y="558"/>
                </a:cubicBezTo>
                <a:cubicBezTo>
                  <a:pt x="10196" y="563"/>
                  <a:pt x="10208" y="574"/>
                  <a:pt x="10175" y="575"/>
                </a:cubicBezTo>
                <a:cubicBezTo>
                  <a:pt x="10141" y="576"/>
                  <a:pt x="10129" y="576"/>
                  <a:pt x="10140" y="591"/>
                </a:cubicBezTo>
                <a:cubicBezTo>
                  <a:pt x="10151" y="607"/>
                  <a:pt x="10155" y="603"/>
                  <a:pt x="10189" y="603"/>
                </a:cubicBezTo>
                <a:cubicBezTo>
                  <a:pt x="10222" y="603"/>
                  <a:pt x="10253" y="601"/>
                  <a:pt x="10279" y="601"/>
                </a:cubicBezTo>
                <a:cubicBezTo>
                  <a:pt x="10305" y="601"/>
                  <a:pt x="10312" y="601"/>
                  <a:pt x="10315" y="612"/>
                </a:cubicBezTo>
                <a:cubicBezTo>
                  <a:pt x="10318" y="623"/>
                  <a:pt x="10356" y="615"/>
                  <a:pt x="10355" y="625"/>
                </a:cubicBezTo>
                <a:cubicBezTo>
                  <a:pt x="10353" y="635"/>
                  <a:pt x="10356" y="640"/>
                  <a:pt x="10324" y="640"/>
                </a:cubicBezTo>
                <a:cubicBezTo>
                  <a:pt x="10292" y="640"/>
                  <a:pt x="10291" y="652"/>
                  <a:pt x="10254" y="652"/>
                </a:cubicBezTo>
                <a:cubicBezTo>
                  <a:pt x="10218" y="652"/>
                  <a:pt x="10181" y="652"/>
                  <a:pt x="10184" y="665"/>
                </a:cubicBezTo>
                <a:cubicBezTo>
                  <a:pt x="10187" y="677"/>
                  <a:pt x="10175" y="698"/>
                  <a:pt x="10196" y="705"/>
                </a:cubicBezTo>
                <a:cubicBezTo>
                  <a:pt x="10207" y="708"/>
                  <a:pt x="10207" y="712"/>
                  <a:pt x="10208" y="714"/>
                </a:cubicBezTo>
                <a:cubicBezTo>
                  <a:pt x="10209" y="715"/>
                  <a:pt x="10209" y="716"/>
                  <a:pt x="10211" y="717"/>
                </a:cubicBezTo>
                <a:cubicBezTo>
                  <a:pt x="10213" y="718"/>
                  <a:pt x="10216" y="718"/>
                  <a:pt x="10222" y="718"/>
                </a:cubicBezTo>
                <a:cubicBezTo>
                  <a:pt x="10246" y="718"/>
                  <a:pt x="10276" y="716"/>
                  <a:pt x="10274" y="725"/>
                </a:cubicBezTo>
                <a:cubicBezTo>
                  <a:pt x="10273" y="732"/>
                  <a:pt x="10245" y="729"/>
                  <a:pt x="10231" y="732"/>
                </a:cubicBezTo>
                <a:cubicBezTo>
                  <a:pt x="10226" y="733"/>
                  <a:pt x="10223" y="735"/>
                  <a:pt x="10222" y="738"/>
                </a:cubicBezTo>
                <a:cubicBezTo>
                  <a:pt x="10221" y="745"/>
                  <a:pt x="10220" y="750"/>
                  <a:pt x="10220" y="754"/>
                </a:cubicBezTo>
                <a:cubicBezTo>
                  <a:pt x="10220" y="756"/>
                  <a:pt x="10221" y="758"/>
                  <a:pt x="10222" y="759"/>
                </a:cubicBezTo>
                <a:cubicBezTo>
                  <a:pt x="10224" y="761"/>
                  <a:pt x="10227" y="762"/>
                  <a:pt x="10231" y="763"/>
                </a:cubicBezTo>
                <a:cubicBezTo>
                  <a:pt x="10240" y="764"/>
                  <a:pt x="10248" y="765"/>
                  <a:pt x="10255" y="767"/>
                </a:cubicBezTo>
                <a:cubicBezTo>
                  <a:pt x="10259" y="768"/>
                  <a:pt x="10262" y="769"/>
                  <a:pt x="10265" y="770"/>
                </a:cubicBezTo>
                <a:cubicBezTo>
                  <a:pt x="10267" y="772"/>
                  <a:pt x="10269" y="774"/>
                  <a:pt x="10269" y="776"/>
                </a:cubicBezTo>
                <a:cubicBezTo>
                  <a:pt x="10272" y="785"/>
                  <a:pt x="10291" y="791"/>
                  <a:pt x="10304" y="791"/>
                </a:cubicBezTo>
                <a:cubicBezTo>
                  <a:pt x="10318" y="791"/>
                  <a:pt x="10309" y="775"/>
                  <a:pt x="10338" y="775"/>
                </a:cubicBezTo>
                <a:cubicBezTo>
                  <a:pt x="10367" y="775"/>
                  <a:pt x="10371" y="772"/>
                  <a:pt x="10371" y="760"/>
                </a:cubicBezTo>
                <a:cubicBezTo>
                  <a:pt x="10371" y="748"/>
                  <a:pt x="10358" y="724"/>
                  <a:pt x="10377" y="719"/>
                </a:cubicBezTo>
                <a:cubicBezTo>
                  <a:pt x="10397" y="714"/>
                  <a:pt x="10396" y="719"/>
                  <a:pt x="10391" y="732"/>
                </a:cubicBezTo>
                <a:cubicBezTo>
                  <a:pt x="10387" y="745"/>
                  <a:pt x="10390" y="765"/>
                  <a:pt x="10406" y="767"/>
                </a:cubicBezTo>
                <a:cubicBezTo>
                  <a:pt x="10423" y="769"/>
                  <a:pt x="10451" y="790"/>
                  <a:pt x="10458" y="778"/>
                </a:cubicBezTo>
                <a:cubicBezTo>
                  <a:pt x="10466" y="766"/>
                  <a:pt x="10478" y="760"/>
                  <a:pt x="10490" y="760"/>
                </a:cubicBezTo>
                <a:cubicBezTo>
                  <a:pt x="10502" y="760"/>
                  <a:pt x="10505" y="749"/>
                  <a:pt x="10505" y="735"/>
                </a:cubicBezTo>
                <a:cubicBezTo>
                  <a:pt x="10505" y="722"/>
                  <a:pt x="10483" y="698"/>
                  <a:pt x="10512" y="698"/>
                </a:cubicBezTo>
                <a:cubicBezTo>
                  <a:pt x="10533" y="698"/>
                  <a:pt x="10546" y="705"/>
                  <a:pt x="10555" y="703"/>
                </a:cubicBezTo>
                <a:cubicBezTo>
                  <a:pt x="10558" y="702"/>
                  <a:pt x="10561" y="700"/>
                  <a:pt x="10563" y="696"/>
                </a:cubicBezTo>
                <a:cubicBezTo>
                  <a:pt x="10574" y="681"/>
                  <a:pt x="10583" y="678"/>
                  <a:pt x="10606" y="679"/>
                </a:cubicBezTo>
                <a:cubicBezTo>
                  <a:pt x="10617" y="679"/>
                  <a:pt x="10625" y="680"/>
                  <a:pt x="10630" y="679"/>
                </a:cubicBezTo>
                <a:cubicBezTo>
                  <a:pt x="10636" y="678"/>
                  <a:pt x="10640" y="676"/>
                  <a:pt x="10646" y="671"/>
                </a:cubicBezTo>
                <a:cubicBezTo>
                  <a:pt x="10651" y="666"/>
                  <a:pt x="10661" y="666"/>
                  <a:pt x="10669" y="667"/>
                </a:cubicBezTo>
                <a:cubicBezTo>
                  <a:pt x="10674" y="667"/>
                  <a:pt x="10678" y="667"/>
                  <a:pt x="10681" y="666"/>
                </a:cubicBezTo>
                <a:cubicBezTo>
                  <a:pt x="10685" y="665"/>
                  <a:pt x="10687" y="664"/>
                  <a:pt x="10688" y="660"/>
                </a:cubicBezTo>
                <a:cubicBezTo>
                  <a:pt x="10693" y="647"/>
                  <a:pt x="10675" y="613"/>
                  <a:pt x="10653" y="616"/>
                </a:cubicBezTo>
                <a:cubicBezTo>
                  <a:pt x="10632" y="619"/>
                  <a:pt x="10617" y="612"/>
                  <a:pt x="10607" y="599"/>
                </a:cubicBezTo>
                <a:cubicBezTo>
                  <a:pt x="10598" y="585"/>
                  <a:pt x="10589" y="588"/>
                  <a:pt x="10603" y="575"/>
                </a:cubicBezTo>
                <a:cubicBezTo>
                  <a:pt x="10610" y="569"/>
                  <a:pt x="10613" y="562"/>
                  <a:pt x="10612" y="557"/>
                </a:cubicBezTo>
                <a:cubicBezTo>
                  <a:pt x="10611" y="552"/>
                  <a:pt x="10607" y="548"/>
                  <a:pt x="10598" y="548"/>
                </a:cubicBezTo>
                <a:cubicBezTo>
                  <a:pt x="10582" y="547"/>
                  <a:pt x="10580" y="538"/>
                  <a:pt x="10588" y="522"/>
                </a:cubicBezTo>
                <a:cubicBezTo>
                  <a:pt x="10595" y="506"/>
                  <a:pt x="10582" y="495"/>
                  <a:pt x="10570" y="495"/>
                </a:cubicBezTo>
                <a:cubicBezTo>
                  <a:pt x="10557" y="495"/>
                  <a:pt x="10568" y="513"/>
                  <a:pt x="10542" y="508"/>
                </a:cubicBezTo>
                <a:cubicBezTo>
                  <a:pt x="10516" y="504"/>
                  <a:pt x="10530" y="489"/>
                  <a:pt x="10508" y="487"/>
                </a:cubicBezTo>
                <a:cubicBezTo>
                  <a:pt x="10487" y="485"/>
                  <a:pt x="10478" y="471"/>
                  <a:pt x="10483" y="461"/>
                </a:cubicBezTo>
                <a:cubicBezTo>
                  <a:pt x="10487" y="451"/>
                  <a:pt x="10503" y="451"/>
                  <a:pt x="10474" y="442"/>
                </a:cubicBezTo>
                <a:cubicBezTo>
                  <a:pt x="10445" y="432"/>
                  <a:pt x="10437" y="432"/>
                  <a:pt x="10441" y="408"/>
                </a:cubicBezTo>
                <a:cubicBezTo>
                  <a:pt x="10446" y="385"/>
                  <a:pt x="10458" y="380"/>
                  <a:pt x="10443" y="371"/>
                </a:cubicBezTo>
                <a:cubicBezTo>
                  <a:pt x="10428" y="362"/>
                  <a:pt x="10428" y="331"/>
                  <a:pt x="10396" y="328"/>
                </a:cubicBezTo>
                <a:cubicBezTo>
                  <a:pt x="10388" y="328"/>
                  <a:pt x="10380" y="327"/>
                  <a:pt x="10373" y="328"/>
                </a:cubicBezTo>
                <a:close/>
                <a:moveTo>
                  <a:pt x="10001" y="465"/>
                </a:moveTo>
                <a:cubicBezTo>
                  <a:pt x="9994" y="465"/>
                  <a:pt x="9985" y="467"/>
                  <a:pt x="9976" y="471"/>
                </a:cubicBezTo>
                <a:cubicBezTo>
                  <a:pt x="9976" y="471"/>
                  <a:pt x="9919" y="484"/>
                  <a:pt x="9942" y="492"/>
                </a:cubicBezTo>
                <a:cubicBezTo>
                  <a:pt x="9966" y="499"/>
                  <a:pt x="9946" y="511"/>
                  <a:pt x="9967" y="517"/>
                </a:cubicBezTo>
                <a:cubicBezTo>
                  <a:pt x="9989" y="522"/>
                  <a:pt x="9989" y="528"/>
                  <a:pt x="10001" y="514"/>
                </a:cubicBezTo>
                <a:cubicBezTo>
                  <a:pt x="10014" y="500"/>
                  <a:pt x="10041" y="505"/>
                  <a:pt x="10041" y="490"/>
                </a:cubicBezTo>
                <a:cubicBezTo>
                  <a:pt x="10041" y="476"/>
                  <a:pt x="10025" y="481"/>
                  <a:pt x="10017" y="471"/>
                </a:cubicBezTo>
                <a:cubicBezTo>
                  <a:pt x="10014" y="467"/>
                  <a:pt x="10008" y="465"/>
                  <a:pt x="10001" y="465"/>
                </a:cubicBezTo>
                <a:close/>
                <a:moveTo>
                  <a:pt x="9642" y="518"/>
                </a:moveTo>
                <a:cubicBezTo>
                  <a:pt x="9635" y="518"/>
                  <a:pt x="9629" y="524"/>
                  <a:pt x="9624" y="533"/>
                </a:cubicBezTo>
                <a:cubicBezTo>
                  <a:pt x="9624" y="533"/>
                  <a:pt x="9620" y="543"/>
                  <a:pt x="9605" y="545"/>
                </a:cubicBezTo>
                <a:cubicBezTo>
                  <a:pt x="9598" y="546"/>
                  <a:pt x="9591" y="550"/>
                  <a:pt x="9588" y="553"/>
                </a:cubicBezTo>
                <a:cubicBezTo>
                  <a:pt x="9586" y="555"/>
                  <a:pt x="9585" y="556"/>
                  <a:pt x="9586" y="558"/>
                </a:cubicBezTo>
                <a:cubicBezTo>
                  <a:pt x="9586" y="559"/>
                  <a:pt x="9588" y="561"/>
                  <a:pt x="9591" y="561"/>
                </a:cubicBezTo>
                <a:cubicBezTo>
                  <a:pt x="9605" y="565"/>
                  <a:pt x="9618" y="564"/>
                  <a:pt x="9617" y="571"/>
                </a:cubicBezTo>
                <a:cubicBezTo>
                  <a:pt x="9616" y="577"/>
                  <a:pt x="9589" y="577"/>
                  <a:pt x="9598" y="587"/>
                </a:cubicBezTo>
                <a:cubicBezTo>
                  <a:pt x="9607" y="597"/>
                  <a:pt x="9610" y="599"/>
                  <a:pt x="9625" y="601"/>
                </a:cubicBezTo>
                <a:cubicBezTo>
                  <a:pt x="9640" y="603"/>
                  <a:pt x="9636" y="605"/>
                  <a:pt x="9648" y="609"/>
                </a:cubicBezTo>
                <a:cubicBezTo>
                  <a:pt x="9661" y="614"/>
                  <a:pt x="9668" y="623"/>
                  <a:pt x="9641" y="623"/>
                </a:cubicBezTo>
                <a:cubicBezTo>
                  <a:pt x="9614" y="623"/>
                  <a:pt x="9624" y="631"/>
                  <a:pt x="9597" y="631"/>
                </a:cubicBezTo>
                <a:cubicBezTo>
                  <a:pt x="9570" y="631"/>
                  <a:pt x="9554" y="628"/>
                  <a:pt x="9553" y="640"/>
                </a:cubicBezTo>
                <a:cubicBezTo>
                  <a:pt x="9552" y="652"/>
                  <a:pt x="9538" y="663"/>
                  <a:pt x="9559" y="667"/>
                </a:cubicBezTo>
                <a:cubicBezTo>
                  <a:pt x="9579" y="672"/>
                  <a:pt x="9550" y="679"/>
                  <a:pt x="9590" y="680"/>
                </a:cubicBezTo>
                <a:cubicBezTo>
                  <a:pt x="9630" y="680"/>
                  <a:pt x="9648" y="670"/>
                  <a:pt x="9663" y="682"/>
                </a:cubicBezTo>
                <a:cubicBezTo>
                  <a:pt x="9679" y="693"/>
                  <a:pt x="9710" y="700"/>
                  <a:pt x="9714" y="713"/>
                </a:cubicBezTo>
                <a:cubicBezTo>
                  <a:pt x="9719" y="726"/>
                  <a:pt x="9735" y="728"/>
                  <a:pt x="9736" y="748"/>
                </a:cubicBezTo>
                <a:cubicBezTo>
                  <a:pt x="9736" y="768"/>
                  <a:pt x="9728" y="777"/>
                  <a:pt x="9749" y="783"/>
                </a:cubicBezTo>
                <a:cubicBezTo>
                  <a:pt x="9770" y="789"/>
                  <a:pt x="9787" y="800"/>
                  <a:pt x="9795" y="783"/>
                </a:cubicBezTo>
                <a:cubicBezTo>
                  <a:pt x="9804" y="765"/>
                  <a:pt x="9814" y="770"/>
                  <a:pt x="9818" y="761"/>
                </a:cubicBezTo>
                <a:cubicBezTo>
                  <a:pt x="9823" y="751"/>
                  <a:pt x="9853" y="757"/>
                  <a:pt x="9851" y="746"/>
                </a:cubicBezTo>
                <a:cubicBezTo>
                  <a:pt x="9849" y="735"/>
                  <a:pt x="9824" y="742"/>
                  <a:pt x="9821" y="730"/>
                </a:cubicBezTo>
                <a:cubicBezTo>
                  <a:pt x="9819" y="718"/>
                  <a:pt x="9811" y="718"/>
                  <a:pt x="9823" y="708"/>
                </a:cubicBezTo>
                <a:cubicBezTo>
                  <a:pt x="9835" y="697"/>
                  <a:pt x="9840" y="699"/>
                  <a:pt x="9840" y="679"/>
                </a:cubicBezTo>
                <a:cubicBezTo>
                  <a:pt x="9840" y="668"/>
                  <a:pt x="9841" y="662"/>
                  <a:pt x="9839" y="656"/>
                </a:cubicBezTo>
                <a:cubicBezTo>
                  <a:pt x="9837" y="651"/>
                  <a:pt x="9834" y="648"/>
                  <a:pt x="9827" y="645"/>
                </a:cubicBezTo>
                <a:cubicBezTo>
                  <a:pt x="9812" y="640"/>
                  <a:pt x="9804" y="628"/>
                  <a:pt x="9804" y="617"/>
                </a:cubicBezTo>
                <a:cubicBezTo>
                  <a:pt x="9804" y="606"/>
                  <a:pt x="9802" y="597"/>
                  <a:pt x="9795" y="595"/>
                </a:cubicBezTo>
                <a:cubicBezTo>
                  <a:pt x="9788" y="592"/>
                  <a:pt x="9773" y="582"/>
                  <a:pt x="9766" y="588"/>
                </a:cubicBezTo>
                <a:cubicBezTo>
                  <a:pt x="9759" y="594"/>
                  <a:pt x="9753" y="606"/>
                  <a:pt x="9737" y="606"/>
                </a:cubicBezTo>
                <a:cubicBezTo>
                  <a:pt x="9721" y="606"/>
                  <a:pt x="9709" y="598"/>
                  <a:pt x="9722" y="586"/>
                </a:cubicBezTo>
                <a:cubicBezTo>
                  <a:pt x="9735" y="575"/>
                  <a:pt x="9751" y="572"/>
                  <a:pt x="9741" y="559"/>
                </a:cubicBezTo>
                <a:cubicBezTo>
                  <a:pt x="9731" y="546"/>
                  <a:pt x="9722" y="536"/>
                  <a:pt x="9701" y="539"/>
                </a:cubicBezTo>
                <a:cubicBezTo>
                  <a:pt x="9679" y="541"/>
                  <a:pt x="9671" y="550"/>
                  <a:pt x="9661" y="531"/>
                </a:cubicBezTo>
                <a:cubicBezTo>
                  <a:pt x="9656" y="522"/>
                  <a:pt x="9649" y="518"/>
                  <a:pt x="9642" y="518"/>
                </a:cubicBezTo>
                <a:close/>
                <a:moveTo>
                  <a:pt x="9130" y="548"/>
                </a:moveTo>
                <a:cubicBezTo>
                  <a:pt x="9118" y="548"/>
                  <a:pt x="9107" y="549"/>
                  <a:pt x="9104" y="553"/>
                </a:cubicBezTo>
                <a:cubicBezTo>
                  <a:pt x="9099" y="561"/>
                  <a:pt x="9100" y="569"/>
                  <a:pt x="9110" y="570"/>
                </a:cubicBezTo>
                <a:cubicBezTo>
                  <a:pt x="9115" y="571"/>
                  <a:pt x="9122" y="572"/>
                  <a:pt x="9128" y="574"/>
                </a:cubicBezTo>
                <a:cubicBezTo>
                  <a:pt x="9134" y="575"/>
                  <a:pt x="9140" y="577"/>
                  <a:pt x="9142" y="579"/>
                </a:cubicBezTo>
                <a:cubicBezTo>
                  <a:pt x="9146" y="583"/>
                  <a:pt x="9166" y="587"/>
                  <a:pt x="9179" y="587"/>
                </a:cubicBezTo>
                <a:cubicBezTo>
                  <a:pt x="9192" y="587"/>
                  <a:pt x="9206" y="583"/>
                  <a:pt x="9212" y="591"/>
                </a:cubicBezTo>
                <a:cubicBezTo>
                  <a:pt x="9218" y="599"/>
                  <a:pt x="9231" y="603"/>
                  <a:pt x="9248" y="603"/>
                </a:cubicBezTo>
                <a:cubicBezTo>
                  <a:pt x="9265" y="603"/>
                  <a:pt x="9318" y="609"/>
                  <a:pt x="9320" y="602"/>
                </a:cubicBezTo>
                <a:cubicBezTo>
                  <a:pt x="9323" y="594"/>
                  <a:pt x="9347" y="599"/>
                  <a:pt x="9345" y="591"/>
                </a:cubicBezTo>
                <a:cubicBezTo>
                  <a:pt x="9344" y="587"/>
                  <a:pt x="9339" y="586"/>
                  <a:pt x="9335" y="584"/>
                </a:cubicBezTo>
                <a:cubicBezTo>
                  <a:pt x="9331" y="582"/>
                  <a:pt x="9326" y="580"/>
                  <a:pt x="9326" y="575"/>
                </a:cubicBezTo>
                <a:cubicBezTo>
                  <a:pt x="9326" y="564"/>
                  <a:pt x="9298" y="548"/>
                  <a:pt x="9277" y="550"/>
                </a:cubicBezTo>
                <a:cubicBezTo>
                  <a:pt x="9255" y="551"/>
                  <a:pt x="9246" y="549"/>
                  <a:pt x="9211" y="550"/>
                </a:cubicBezTo>
                <a:cubicBezTo>
                  <a:pt x="9211" y="550"/>
                  <a:pt x="9186" y="550"/>
                  <a:pt x="9166" y="550"/>
                </a:cubicBezTo>
                <a:cubicBezTo>
                  <a:pt x="9157" y="550"/>
                  <a:pt x="9143" y="549"/>
                  <a:pt x="9130" y="548"/>
                </a:cubicBezTo>
                <a:close/>
                <a:moveTo>
                  <a:pt x="9005" y="579"/>
                </a:moveTo>
                <a:cubicBezTo>
                  <a:pt x="9001" y="579"/>
                  <a:pt x="8997" y="579"/>
                  <a:pt x="8993" y="580"/>
                </a:cubicBezTo>
                <a:cubicBezTo>
                  <a:pt x="8984" y="583"/>
                  <a:pt x="8966" y="576"/>
                  <a:pt x="8961" y="586"/>
                </a:cubicBezTo>
                <a:cubicBezTo>
                  <a:pt x="8956" y="595"/>
                  <a:pt x="8930" y="592"/>
                  <a:pt x="8930" y="603"/>
                </a:cubicBezTo>
                <a:cubicBezTo>
                  <a:pt x="8930" y="614"/>
                  <a:pt x="8925" y="626"/>
                  <a:pt x="8950" y="629"/>
                </a:cubicBezTo>
                <a:cubicBezTo>
                  <a:pt x="8976" y="632"/>
                  <a:pt x="8986" y="634"/>
                  <a:pt x="8982" y="653"/>
                </a:cubicBezTo>
                <a:cubicBezTo>
                  <a:pt x="8978" y="672"/>
                  <a:pt x="8972" y="699"/>
                  <a:pt x="8990" y="702"/>
                </a:cubicBezTo>
                <a:cubicBezTo>
                  <a:pt x="9008" y="705"/>
                  <a:pt x="9009" y="702"/>
                  <a:pt x="9017" y="710"/>
                </a:cubicBezTo>
                <a:cubicBezTo>
                  <a:pt x="9025" y="719"/>
                  <a:pt x="9043" y="720"/>
                  <a:pt x="9071" y="719"/>
                </a:cubicBezTo>
                <a:cubicBezTo>
                  <a:pt x="9100" y="718"/>
                  <a:pt x="9136" y="725"/>
                  <a:pt x="9140" y="714"/>
                </a:cubicBezTo>
                <a:cubicBezTo>
                  <a:pt x="9143" y="703"/>
                  <a:pt x="9146" y="702"/>
                  <a:pt x="9160" y="694"/>
                </a:cubicBezTo>
                <a:cubicBezTo>
                  <a:pt x="9175" y="687"/>
                  <a:pt x="9188" y="688"/>
                  <a:pt x="9176" y="678"/>
                </a:cubicBezTo>
                <a:cubicBezTo>
                  <a:pt x="9165" y="668"/>
                  <a:pt x="9162" y="660"/>
                  <a:pt x="9174" y="655"/>
                </a:cubicBezTo>
                <a:cubicBezTo>
                  <a:pt x="9186" y="650"/>
                  <a:pt x="9201" y="642"/>
                  <a:pt x="9209" y="649"/>
                </a:cubicBezTo>
                <a:cubicBezTo>
                  <a:pt x="9216" y="655"/>
                  <a:pt x="9215" y="656"/>
                  <a:pt x="9231" y="656"/>
                </a:cubicBezTo>
                <a:cubicBezTo>
                  <a:pt x="9246" y="655"/>
                  <a:pt x="9262" y="663"/>
                  <a:pt x="9260" y="652"/>
                </a:cubicBezTo>
                <a:cubicBezTo>
                  <a:pt x="9259" y="641"/>
                  <a:pt x="9242" y="649"/>
                  <a:pt x="9237" y="639"/>
                </a:cubicBezTo>
                <a:cubicBezTo>
                  <a:pt x="9232" y="628"/>
                  <a:pt x="9211" y="614"/>
                  <a:pt x="9186" y="613"/>
                </a:cubicBezTo>
                <a:cubicBezTo>
                  <a:pt x="9162" y="612"/>
                  <a:pt x="9144" y="611"/>
                  <a:pt x="9124" y="611"/>
                </a:cubicBezTo>
                <a:cubicBezTo>
                  <a:pt x="9104" y="611"/>
                  <a:pt x="9045" y="612"/>
                  <a:pt x="9040" y="618"/>
                </a:cubicBezTo>
                <a:cubicBezTo>
                  <a:pt x="9034" y="624"/>
                  <a:pt x="9029" y="636"/>
                  <a:pt x="9014" y="632"/>
                </a:cubicBezTo>
                <a:cubicBezTo>
                  <a:pt x="8999" y="628"/>
                  <a:pt x="8998" y="622"/>
                  <a:pt x="8996" y="614"/>
                </a:cubicBezTo>
                <a:cubicBezTo>
                  <a:pt x="8996" y="614"/>
                  <a:pt x="8991" y="605"/>
                  <a:pt x="8999" y="601"/>
                </a:cubicBezTo>
                <a:cubicBezTo>
                  <a:pt x="9008" y="596"/>
                  <a:pt x="9012" y="591"/>
                  <a:pt x="9012" y="585"/>
                </a:cubicBezTo>
                <a:cubicBezTo>
                  <a:pt x="9011" y="582"/>
                  <a:pt x="9008" y="580"/>
                  <a:pt x="9005" y="579"/>
                </a:cubicBezTo>
                <a:close/>
                <a:moveTo>
                  <a:pt x="8648" y="594"/>
                </a:moveTo>
                <a:cubicBezTo>
                  <a:pt x="8621" y="594"/>
                  <a:pt x="8599" y="599"/>
                  <a:pt x="8587" y="609"/>
                </a:cubicBezTo>
                <a:cubicBezTo>
                  <a:pt x="8576" y="620"/>
                  <a:pt x="8528" y="613"/>
                  <a:pt x="8514" y="626"/>
                </a:cubicBezTo>
                <a:cubicBezTo>
                  <a:pt x="8500" y="638"/>
                  <a:pt x="8485" y="644"/>
                  <a:pt x="8440" y="643"/>
                </a:cubicBezTo>
                <a:cubicBezTo>
                  <a:pt x="8440" y="643"/>
                  <a:pt x="8428" y="643"/>
                  <a:pt x="8414" y="644"/>
                </a:cubicBezTo>
                <a:cubicBezTo>
                  <a:pt x="8408" y="644"/>
                  <a:pt x="8401" y="645"/>
                  <a:pt x="8394" y="646"/>
                </a:cubicBezTo>
                <a:cubicBezTo>
                  <a:pt x="8388" y="647"/>
                  <a:pt x="8383" y="649"/>
                  <a:pt x="8380" y="651"/>
                </a:cubicBezTo>
                <a:cubicBezTo>
                  <a:pt x="8378" y="653"/>
                  <a:pt x="8373" y="655"/>
                  <a:pt x="8368" y="656"/>
                </a:cubicBezTo>
                <a:cubicBezTo>
                  <a:pt x="8354" y="660"/>
                  <a:pt x="8333" y="659"/>
                  <a:pt x="8322" y="656"/>
                </a:cubicBezTo>
                <a:cubicBezTo>
                  <a:pt x="8309" y="652"/>
                  <a:pt x="8318" y="644"/>
                  <a:pt x="8298" y="646"/>
                </a:cubicBezTo>
                <a:cubicBezTo>
                  <a:pt x="8278" y="648"/>
                  <a:pt x="8287" y="656"/>
                  <a:pt x="8261" y="656"/>
                </a:cubicBezTo>
                <a:cubicBezTo>
                  <a:pt x="8234" y="656"/>
                  <a:pt x="8241" y="668"/>
                  <a:pt x="8217" y="672"/>
                </a:cubicBezTo>
                <a:cubicBezTo>
                  <a:pt x="8193" y="677"/>
                  <a:pt x="8178" y="684"/>
                  <a:pt x="8189" y="691"/>
                </a:cubicBezTo>
                <a:cubicBezTo>
                  <a:pt x="8199" y="699"/>
                  <a:pt x="8224" y="695"/>
                  <a:pt x="8242" y="710"/>
                </a:cubicBezTo>
                <a:cubicBezTo>
                  <a:pt x="8261" y="725"/>
                  <a:pt x="8265" y="724"/>
                  <a:pt x="8279" y="716"/>
                </a:cubicBezTo>
                <a:cubicBezTo>
                  <a:pt x="8294" y="709"/>
                  <a:pt x="8296" y="697"/>
                  <a:pt x="8311" y="701"/>
                </a:cubicBezTo>
                <a:cubicBezTo>
                  <a:pt x="8326" y="704"/>
                  <a:pt x="8336" y="715"/>
                  <a:pt x="8320" y="722"/>
                </a:cubicBezTo>
                <a:cubicBezTo>
                  <a:pt x="8304" y="729"/>
                  <a:pt x="8300" y="734"/>
                  <a:pt x="8300" y="745"/>
                </a:cubicBezTo>
                <a:cubicBezTo>
                  <a:pt x="8301" y="756"/>
                  <a:pt x="8306" y="760"/>
                  <a:pt x="8329" y="759"/>
                </a:cubicBezTo>
                <a:cubicBezTo>
                  <a:pt x="8352" y="758"/>
                  <a:pt x="8357" y="759"/>
                  <a:pt x="8365" y="744"/>
                </a:cubicBezTo>
                <a:cubicBezTo>
                  <a:pt x="8372" y="729"/>
                  <a:pt x="8381" y="720"/>
                  <a:pt x="8389" y="714"/>
                </a:cubicBezTo>
                <a:cubicBezTo>
                  <a:pt x="8396" y="709"/>
                  <a:pt x="8424" y="681"/>
                  <a:pt x="8421" y="699"/>
                </a:cubicBezTo>
                <a:cubicBezTo>
                  <a:pt x="8418" y="718"/>
                  <a:pt x="8400" y="742"/>
                  <a:pt x="8424" y="742"/>
                </a:cubicBezTo>
                <a:cubicBezTo>
                  <a:pt x="8449" y="742"/>
                  <a:pt x="8461" y="740"/>
                  <a:pt x="8466" y="731"/>
                </a:cubicBezTo>
                <a:cubicBezTo>
                  <a:pt x="8471" y="721"/>
                  <a:pt x="8468" y="709"/>
                  <a:pt x="8488" y="709"/>
                </a:cubicBezTo>
                <a:cubicBezTo>
                  <a:pt x="8508" y="709"/>
                  <a:pt x="8514" y="704"/>
                  <a:pt x="8526" y="697"/>
                </a:cubicBezTo>
                <a:cubicBezTo>
                  <a:pt x="8537" y="690"/>
                  <a:pt x="8546" y="684"/>
                  <a:pt x="8559" y="682"/>
                </a:cubicBezTo>
                <a:cubicBezTo>
                  <a:pt x="8572" y="680"/>
                  <a:pt x="8615" y="682"/>
                  <a:pt x="8586" y="695"/>
                </a:cubicBezTo>
                <a:cubicBezTo>
                  <a:pt x="8557" y="708"/>
                  <a:pt x="8539" y="704"/>
                  <a:pt x="8534" y="717"/>
                </a:cubicBezTo>
                <a:cubicBezTo>
                  <a:pt x="8528" y="730"/>
                  <a:pt x="8529" y="751"/>
                  <a:pt x="8537" y="755"/>
                </a:cubicBezTo>
                <a:cubicBezTo>
                  <a:pt x="8545" y="760"/>
                  <a:pt x="8573" y="761"/>
                  <a:pt x="8582" y="746"/>
                </a:cubicBezTo>
                <a:cubicBezTo>
                  <a:pt x="8590" y="731"/>
                  <a:pt x="8605" y="727"/>
                  <a:pt x="8623" y="726"/>
                </a:cubicBezTo>
                <a:cubicBezTo>
                  <a:pt x="8641" y="724"/>
                  <a:pt x="8690" y="735"/>
                  <a:pt x="8710" y="714"/>
                </a:cubicBezTo>
                <a:cubicBezTo>
                  <a:pt x="8731" y="693"/>
                  <a:pt x="8735" y="682"/>
                  <a:pt x="8748" y="675"/>
                </a:cubicBezTo>
                <a:cubicBezTo>
                  <a:pt x="8761" y="669"/>
                  <a:pt x="8761" y="660"/>
                  <a:pt x="8783" y="657"/>
                </a:cubicBezTo>
                <a:cubicBezTo>
                  <a:pt x="8805" y="655"/>
                  <a:pt x="8828" y="645"/>
                  <a:pt x="8827" y="631"/>
                </a:cubicBezTo>
                <a:cubicBezTo>
                  <a:pt x="8827" y="624"/>
                  <a:pt x="8822" y="624"/>
                  <a:pt x="8818" y="623"/>
                </a:cubicBezTo>
                <a:cubicBezTo>
                  <a:pt x="8815" y="623"/>
                  <a:pt x="8813" y="623"/>
                  <a:pt x="8810" y="622"/>
                </a:cubicBezTo>
                <a:cubicBezTo>
                  <a:pt x="8808" y="621"/>
                  <a:pt x="8806" y="620"/>
                  <a:pt x="8804" y="617"/>
                </a:cubicBezTo>
                <a:cubicBezTo>
                  <a:pt x="8797" y="606"/>
                  <a:pt x="8781" y="608"/>
                  <a:pt x="8773" y="612"/>
                </a:cubicBezTo>
                <a:cubicBezTo>
                  <a:pt x="8766" y="616"/>
                  <a:pt x="8766" y="631"/>
                  <a:pt x="8745" y="632"/>
                </a:cubicBezTo>
                <a:cubicBezTo>
                  <a:pt x="8724" y="634"/>
                  <a:pt x="8722" y="615"/>
                  <a:pt x="8693" y="612"/>
                </a:cubicBezTo>
                <a:cubicBezTo>
                  <a:pt x="8665" y="610"/>
                  <a:pt x="8676" y="594"/>
                  <a:pt x="8648" y="594"/>
                </a:cubicBezTo>
                <a:close/>
                <a:moveTo>
                  <a:pt x="2079" y="640"/>
                </a:moveTo>
                <a:cubicBezTo>
                  <a:pt x="2056" y="640"/>
                  <a:pt x="2051" y="649"/>
                  <a:pt x="2049" y="658"/>
                </a:cubicBezTo>
                <a:cubicBezTo>
                  <a:pt x="2048" y="666"/>
                  <a:pt x="2037" y="705"/>
                  <a:pt x="2020" y="710"/>
                </a:cubicBezTo>
                <a:cubicBezTo>
                  <a:pt x="2003" y="715"/>
                  <a:pt x="1982" y="726"/>
                  <a:pt x="1996" y="738"/>
                </a:cubicBezTo>
                <a:cubicBezTo>
                  <a:pt x="2010" y="750"/>
                  <a:pt x="2022" y="758"/>
                  <a:pt x="2039" y="759"/>
                </a:cubicBezTo>
                <a:cubicBezTo>
                  <a:pt x="2056" y="760"/>
                  <a:pt x="2048" y="768"/>
                  <a:pt x="2066" y="774"/>
                </a:cubicBezTo>
                <a:cubicBezTo>
                  <a:pt x="2083" y="780"/>
                  <a:pt x="2082" y="795"/>
                  <a:pt x="2099" y="788"/>
                </a:cubicBezTo>
                <a:cubicBezTo>
                  <a:pt x="2116" y="782"/>
                  <a:pt x="2090" y="764"/>
                  <a:pt x="2112" y="759"/>
                </a:cubicBezTo>
                <a:cubicBezTo>
                  <a:pt x="2134" y="755"/>
                  <a:pt x="2131" y="742"/>
                  <a:pt x="2151" y="739"/>
                </a:cubicBezTo>
                <a:cubicBezTo>
                  <a:pt x="2171" y="737"/>
                  <a:pt x="2177" y="730"/>
                  <a:pt x="2175" y="714"/>
                </a:cubicBezTo>
                <a:cubicBezTo>
                  <a:pt x="2172" y="697"/>
                  <a:pt x="2180" y="689"/>
                  <a:pt x="2157" y="684"/>
                </a:cubicBezTo>
                <a:cubicBezTo>
                  <a:pt x="2133" y="680"/>
                  <a:pt x="2144" y="680"/>
                  <a:pt x="2131" y="676"/>
                </a:cubicBezTo>
                <a:cubicBezTo>
                  <a:pt x="2131" y="676"/>
                  <a:pt x="2107" y="671"/>
                  <a:pt x="2103" y="661"/>
                </a:cubicBezTo>
                <a:cubicBezTo>
                  <a:pt x="2099" y="652"/>
                  <a:pt x="2101" y="640"/>
                  <a:pt x="2079" y="640"/>
                </a:cubicBezTo>
                <a:close/>
                <a:moveTo>
                  <a:pt x="9958" y="655"/>
                </a:moveTo>
                <a:cubicBezTo>
                  <a:pt x="9952" y="655"/>
                  <a:pt x="9946" y="657"/>
                  <a:pt x="9944" y="662"/>
                </a:cubicBezTo>
                <a:cubicBezTo>
                  <a:pt x="9938" y="671"/>
                  <a:pt x="9935" y="683"/>
                  <a:pt x="9915" y="692"/>
                </a:cubicBezTo>
                <a:cubicBezTo>
                  <a:pt x="9895" y="700"/>
                  <a:pt x="9881" y="705"/>
                  <a:pt x="9899" y="715"/>
                </a:cubicBezTo>
                <a:cubicBezTo>
                  <a:pt x="9917" y="726"/>
                  <a:pt x="9938" y="725"/>
                  <a:pt x="9938" y="737"/>
                </a:cubicBezTo>
                <a:cubicBezTo>
                  <a:pt x="9938" y="749"/>
                  <a:pt x="9946" y="756"/>
                  <a:pt x="9924" y="758"/>
                </a:cubicBezTo>
                <a:cubicBezTo>
                  <a:pt x="9903" y="761"/>
                  <a:pt x="9894" y="778"/>
                  <a:pt x="9921" y="786"/>
                </a:cubicBezTo>
                <a:cubicBezTo>
                  <a:pt x="9947" y="793"/>
                  <a:pt x="9960" y="783"/>
                  <a:pt x="9972" y="793"/>
                </a:cubicBezTo>
                <a:cubicBezTo>
                  <a:pt x="9985" y="802"/>
                  <a:pt x="10040" y="799"/>
                  <a:pt x="10042" y="788"/>
                </a:cubicBezTo>
                <a:cubicBezTo>
                  <a:pt x="10044" y="777"/>
                  <a:pt x="10065" y="778"/>
                  <a:pt x="10065" y="759"/>
                </a:cubicBezTo>
                <a:cubicBezTo>
                  <a:pt x="10065" y="740"/>
                  <a:pt x="10098" y="734"/>
                  <a:pt x="10082" y="724"/>
                </a:cubicBezTo>
                <a:cubicBezTo>
                  <a:pt x="10065" y="713"/>
                  <a:pt x="10051" y="721"/>
                  <a:pt x="10033" y="709"/>
                </a:cubicBezTo>
                <a:cubicBezTo>
                  <a:pt x="10015" y="698"/>
                  <a:pt x="10023" y="694"/>
                  <a:pt x="10008" y="687"/>
                </a:cubicBezTo>
                <a:cubicBezTo>
                  <a:pt x="10008" y="687"/>
                  <a:pt x="9985" y="676"/>
                  <a:pt x="9976" y="664"/>
                </a:cubicBezTo>
                <a:cubicBezTo>
                  <a:pt x="9972" y="658"/>
                  <a:pt x="9965" y="655"/>
                  <a:pt x="9958" y="655"/>
                </a:cubicBezTo>
                <a:close/>
                <a:moveTo>
                  <a:pt x="9415" y="716"/>
                </a:moveTo>
                <a:cubicBezTo>
                  <a:pt x="9414" y="716"/>
                  <a:pt x="9412" y="716"/>
                  <a:pt x="9410" y="718"/>
                </a:cubicBezTo>
                <a:cubicBezTo>
                  <a:pt x="9402" y="724"/>
                  <a:pt x="9395" y="727"/>
                  <a:pt x="9389" y="744"/>
                </a:cubicBezTo>
                <a:cubicBezTo>
                  <a:pt x="9389" y="744"/>
                  <a:pt x="9385" y="761"/>
                  <a:pt x="9375" y="765"/>
                </a:cubicBezTo>
                <a:cubicBezTo>
                  <a:pt x="9365" y="768"/>
                  <a:pt x="9363" y="773"/>
                  <a:pt x="9366" y="781"/>
                </a:cubicBezTo>
                <a:cubicBezTo>
                  <a:pt x="9369" y="789"/>
                  <a:pt x="9377" y="791"/>
                  <a:pt x="9379" y="802"/>
                </a:cubicBezTo>
                <a:cubicBezTo>
                  <a:pt x="9380" y="814"/>
                  <a:pt x="9379" y="822"/>
                  <a:pt x="9393" y="824"/>
                </a:cubicBezTo>
                <a:cubicBezTo>
                  <a:pt x="9406" y="827"/>
                  <a:pt x="9421" y="831"/>
                  <a:pt x="9427" y="820"/>
                </a:cubicBezTo>
                <a:cubicBezTo>
                  <a:pt x="9432" y="809"/>
                  <a:pt x="9444" y="813"/>
                  <a:pt x="9444" y="797"/>
                </a:cubicBezTo>
                <a:cubicBezTo>
                  <a:pt x="9444" y="782"/>
                  <a:pt x="9451" y="759"/>
                  <a:pt x="9442" y="751"/>
                </a:cubicBezTo>
                <a:cubicBezTo>
                  <a:pt x="9432" y="744"/>
                  <a:pt x="9428" y="742"/>
                  <a:pt x="9426" y="733"/>
                </a:cubicBezTo>
                <a:cubicBezTo>
                  <a:pt x="9425" y="726"/>
                  <a:pt x="9421" y="717"/>
                  <a:pt x="9415" y="716"/>
                </a:cubicBezTo>
                <a:close/>
                <a:moveTo>
                  <a:pt x="8777" y="724"/>
                </a:moveTo>
                <a:cubicBezTo>
                  <a:pt x="8770" y="723"/>
                  <a:pt x="8762" y="723"/>
                  <a:pt x="8762" y="728"/>
                </a:cubicBezTo>
                <a:cubicBezTo>
                  <a:pt x="8762" y="733"/>
                  <a:pt x="8759" y="738"/>
                  <a:pt x="8758" y="742"/>
                </a:cubicBezTo>
                <a:cubicBezTo>
                  <a:pt x="8757" y="744"/>
                  <a:pt x="8757" y="745"/>
                  <a:pt x="8758" y="746"/>
                </a:cubicBezTo>
                <a:cubicBezTo>
                  <a:pt x="8759" y="747"/>
                  <a:pt x="8760" y="748"/>
                  <a:pt x="8763" y="748"/>
                </a:cubicBezTo>
                <a:cubicBezTo>
                  <a:pt x="8775" y="748"/>
                  <a:pt x="8778" y="745"/>
                  <a:pt x="8784" y="754"/>
                </a:cubicBezTo>
                <a:cubicBezTo>
                  <a:pt x="8790" y="762"/>
                  <a:pt x="8806" y="765"/>
                  <a:pt x="8815" y="765"/>
                </a:cubicBezTo>
                <a:cubicBezTo>
                  <a:pt x="8823" y="765"/>
                  <a:pt x="8827" y="764"/>
                  <a:pt x="8827" y="754"/>
                </a:cubicBezTo>
                <a:cubicBezTo>
                  <a:pt x="8827" y="744"/>
                  <a:pt x="8827" y="734"/>
                  <a:pt x="8793" y="727"/>
                </a:cubicBezTo>
                <a:cubicBezTo>
                  <a:pt x="8793" y="727"/>
                  <a:pt x="8785" y="725"/>
                  <a:pt x="8777" y="724"/>
                </a:cubicBezTo>
                <a:close/>
                <a:moveTo>
                  <a:pt x="8689" y="746"/>
                </a:moveTo>
                <a:cubicBezTo>
                  <a:pt x="8683" y="747"/>
                  <a:pt x="8679" y="748"/>
                  <a:pt x="8676" y="749"/>
                </a:cubicBezTo>
                <a:cubicBezTo>
                  <a:pt x="8673" y="751"/>
                  <a:pt x="8671" y="753"/>
                  <a:pt x="8669" y="754"/>
                </a:cubicBezTo>
                <a:cubicBezTo>
                  <a:pt x="8665" y="758"/>
                  <a:pt x="8660" y="762"/>
                  <a:pt x="8647" y="762"/>
                </a:cubicBezTo>
                <a:cubicBezTo>
                  <a:pt x="8620" y="762"/>
                  <a:pt x="8628" y="776"/>
                  <a:pt x="8645" y="783"/>
                </a:cubicBezTo>
                <a:cubicBezTo>
                  <a:pt x="8663" y="790"/>
                  <a:pt x="8676" y="797"/>
                  <a:pt x="8663" y="802"/>
                </a:cubicBezTo>
                <a:cubicBezTo>
                  <a:pt x="8650" y="807"/>
                  <a:pt x="8637" y="804"/>
                  <a:pt x="8619" y="794"/>
                </a:cubicBezTo>
                <a:cubicBezTo>
                  <a:pt x="8601" y="785"/>
                  <a:pt x="8598" y="783"/>
                  <a:pt x="8562" y="783"/>
                </a:cubicBezTo>
                <a:cubicBezTo>
                  <a:pt x="8526" y="783"/>
                  <a:pt x="8536" y="780"/>
                  <a:pt x="8524" y="796"/>
                </a:cubicBezTo>
                <a:cubicBezTo>
                  <a:pt x="8512" y="812"/>
                  <a:pt x="8499" y="814"/>
                  <a:pt x="8514" y="819"/>
                </a:cubicBezTo>
                <a:cubicBezTo>
                  <a:pt x="8529" y="824"/>
                  <a:pt x="8528" y="826"/>
                  <a:pt x="8553" y="825"/>
                </a:cubicBezTo>
                <a:cubicBezTo>
                  <a:pt x="8577" y="823"/>
                  <a:pt x="8620" y="821"/>
                  <a:pt x="8620" y="828"/>
                </a:cubicBezTo>
                <a:cubicBezTo>
                  <a:pt x="8621" y="836"/>
                  <a:pt x="8630" y="843"/>
                  <a:pt x="8594" y="841"/>
                </a:cubicBezTo>
                <a:cubicBezTo>
                  <a:pt x="8558" y="839"/>
                  <a:pt x="8530" y="833"/>
                  <a:pt x="8526" y="839"/>
                </a:cubicBezTo>
                <a:cubicBezTo>
                  <a:pt x="8523" y="845"/>
                  <a:pt x="8512" y="851"/>
                  <a:pt x="8534" y="851"/>
                </a:cubicBezTo>
                <a:cubicBezTo>
                  <a:pt x="8555" y="852"/>
                  <a:pt x="8582" y="857"/>
                  <a:pt x="8579" y="864"/>
                </a:cubicBezTo>
                <a:cubicBezTo>
                  <a:pt x="8577" y="870"/>
                  <a:pt x="8554" y="869"/>
                  <a:pt x="8529" y="868"/>
                </a:cubicBezTo>
                <a:cubicBezTo>
                  <a:pt x="8503" y="867"/>
                  <a:pt x="8472" y="878"/>
                  <a:pt x="8467" y="865"/>
                </a:cubicBezTo>
                <a:cubicBezTo>
                  <a:pt x="8461" y="852"/>
                  <a:pt x="8476" y="832"/>
                  <a:pt x="8459" y="832"/>
                </a:cubicBezTo>
                <a:cubicBezTo>
                  <a:pt x="8443" y="832"/>
                  <a:pt x="8444" y="850"/>
                  <a:pt x="8420" y="852"/>
                </a:cubicBezTo>
                <a:cubicBezTo>
                  <a:pt x="8395" y="853"/>
                  <a:pt x="8384" y="850"/>
                  <a:pt x="8368" y="861"/>
                </a:cubicBezTo>
                <a:cubicBezTo>
                  <a:pt x="8351" y="872"/>
                  <a:pt x="8333" y="869"/>
                  <a:pt x="8334" y="878"/>
                </a:cubicBezTo>
                <a:cubicBezTo>
                  <a:pt x="8335" y="888"/>
                  <a:pt x="8349" y="892"/>
                  <a:pt x="8363" y="892"/>
                </a:cubicBezTo>
                <a:cubicBezTo>
                  <a:pt x="8377" y="892"/>
                  <a:pt x="8385" y="893"/>
                  <a:pt x="8398" y="908"/>
                </a:cubicBezTo>
                <a:cubicBezTo>
                  <a:pt x="8398" y="908"/>
                  <a:pt x="8399" y="912"/>
                  <a:pt x="8412" y="926"/>
                </a:cubicBezTo>
                <a:cubicBezTo>
                  <a:pt x="8425" y="940"/>
                  <a:pt x="8436" y="953"/>
                  <a:pt x="8445" y="944"/>
                </a:cubicBezTo>
                <a:cubicBezTo>
                  <a:pt x="8450" y="939"/>
                  <a:pt x="8451" y="935"/>
                  <a:pt x="8453" y="932"/>
                </a:cubicBezTo>
                <a:cubicBezTo>
                  <a:pt x="8455" y="929"/>
                  <a:pt x="8457" y="927"/>
                  <a:pt x="8463" y="927"/>
                </a:cubicBezTo>
                <a:cubicBezTo>
                  <a:pt x="8474" y="928"/>
                  <a:pt x="8471" y="937"/>
                  <a:pt x="8469" y="945"/>
                </a:cubicBezTo>
                <a:cubicBezTo>
                  <a:pt x="8466" y="954"/>
                  <a:pt x="8471" y="963"/>
                  <a:pt x="8492" y="959"/>
                </a:cubicBezTo>
                <a:cubicBezTo>
                  <a:pt x="8512" y="956"/>
                  <a:pt x="8519" y="957"/>
                  <a:pt x="8524" y="943"/>
                </a:cubicBezTo>
                <a:cubicBezTo>
                  <a:pt x="8526" y="935"/>
                  <a:pt x="8525" y="930"/>
                  <a:pt x="8526" y="926"/>
                </a:cubicBezTo>
                <a:cubicBezTo>
                  <a:pt x="8527" y="924"/>
                  <a:pt x="8528" y="923"/>
                  <a:pt x="8530" y="922"/>
                </a:cubicBezTo>
                <a:cubicBezTo>
                  <a:pt x="8533" y="921"/>
                  <a:pt x="8537" y="921"/>
                  <a:pt x="8542" y="921"/>
                </a:cubicBezTo>
                <a:cubicBezTo>
                  <a:pt x="8565" y="921"/>
                  <a:pt x="8598" y="925"/>
                  <a:pt x="8580" y="937"/>
                </a:cubicBezTo>
                <a:cubicBezTo>
                  <a:pt x="8562" y="950"/>
                  <a:pt x="8537" y="956"/>
                  <a:pt x="8559" y="960"/>
                </a:cubicBezTo>
                <a:cubicBezTo>
                  <a:pt x="8580" y="965"/>
                  <a:pt x="8594" y="958"/>
                  <a:pt x="8600" y="967"/>
                </a:cubicBezTo>
                <a:cubicBezTo>
                  <a:pt x="8606" y="976"/>
                  <a:pt x="8625" y="974"/>
                  <a:pt x="8634" y="965"/>
                </a:cubicBezTo>
                <a:cubicBezTo>
                  <a:pt x="8643" y="957"/>
                  <a:pt x="8653" y="953"/>
                  <a:pt x="8663" y="961"/>
                </a:cubicBezTo>
                <a:cubicBezTo>
                  <a:pt x="8673" y="969"/>
                  <a:pt x="8696" y="979"/>
                  <a:pt x="8706" y="980"/>
                </a:cubicBezTo>
                <a:cubicBezTo>
                  <a:pt x="8711" y="980"/>
                  <a:pt x="8720" y="982"/>
                  <a:pt x="8726" y="985"/>
                </a:cubicBezTo>
                <a:cubicBezTo>
                  <a:pt x="8731" y="988"/>
                  <a:pt x="8732" y="991"/>
                  <a:pt x="8721" y="995"/>
                </a:cubicBezTo>
                <a:cubicBezTo>
                  <a:pt x="8699" y="1002"/>
                  <a:pt x="8676" y="1015"/>
                  <a:pt x="8657" y="1004"/>
                </a:cubicBezTo>
                <a:cubicBezTo>
                  <a:pt x="8639" y="993"/>
                  <a:pt x="8634" y="986"/>
                  <a:pt x="8603" y="987"/>
                </a:cubicBezTo>
                <a:cubicBezTo>
                  <a:pt x="8572" y="988"/>
                  <a:pt x="8537" y="981"/>
                  <a:pt x="8511" y="986"/>
                </a:cubicBezTo>
                <a:cubicBezTo>
                  <a:pt x="8485" y="992"/>
                  <a:pt x="8485" y="1001"/>
                  <a:pt x="8466" y="1005"/>
                </a:cubicBezTo>
                <a:cubicBezTo>
                  <a:pt x="8446" y="1010"/>
                  <a:pt x="8446" y="1018"/>
                  <a:pt x="8450" y="1025"/>
                </a:cubicBezTo>
                <a:cubicBezTo>
                  <a:pt x="8454" y="1032"/>
                  <a:pt x="8475" y="1049"/>
                  <a:pt x="8485" y="1052"/>
                </a:cubicBezTo>
                <a:cubicBezTo>
                  <a:pt x="8495" y="1055"/>
                  <a:pt x="8510" y="1058"/>
                  <a:pt x="8516" y="1067"/>
                </a:cubicBezTo>
                <a:cubicBezTo>
                  <a:pt x="8522" y="1076"/>
                  <a:pt x="8568" y="1074"/>
                  <a:pt x="8594" y="1073"/>
                </a:cubicBezTo>
                <a:cubicBezTo>
                  <a:pt x="8613" y="1073"/>
                  <a:pt x="8640" y="1075"/>
                  <a:pt x="8658" y="1072"/>
                </a:cubicBezTo>
                <a:cubicBezTo>
                  <a:pt x="8664" y="1071"/>
                  <a:pt x="8668" y="1069"/>
                  <a:pt x="8671" y="1067"/>
                </a:cubicBezTo>
                <a:cubicBezTo>
                  <a:pt x="8677" y="1062"/>
                  <a:pt x="8682" y="1057"/>
                  <a:pt x="8690" y="1054"/>
                </a:cubicBezTo>
                <a:cubicBezTo>
                  <a:pt x="8697" y="1050"/>
                  <a:pt x="8705" y="1048"/>
                  <a:pt x="8719" y="1050"/>
                </a:cubicBezTo>
                <a:cubicBezTo>
                  <a:pt x="8745" y="1054"/>
                  <a:pt x="8732" y="1033"/>
                  <a:pt x="8761" y="1041"/>
                </a:cubicBezTo>
                <a:cubicBezTo>
                  <a:pt x="8789" y="1048"/>
                  <a:pt x="8792" y="1055"/>
                  <a:pt x="8810" y="1050"/>
                </a:cubicBezTo>
                <a:cubicBezTo>
                  <a:pt x="8827" y="1045"/>
                  <a:pt x="8841" y="1037"/>
                  <a:pt x="8852" y="1037"/>
                </a:cubicBezTo>
                <a:cubicBezTo>
                  <a:pt x="8863" y="1037"/>
                  <a:pt x="8888" y="1031"/>
                  <a:pt x="8888" y="1043"/>
                </a:cubicBezTo>
                <a:cubicBezTo>
                  <a:pt x="8888" y="1056"/>
                  <a:pt x="8890" y="1067"/>
                  <a:pt x="8906" y="1066"/>
                </a:cubicBezTo>
                <a:cubicBezTo>
                  <a:pt x="8921" y="1066"/>
                  <a:pt x="8912" y="1045"/>
                  <a:pt x="8935" y="1048"/>
                </a:cubicBezTo>
                <a:cubicBezTo>
                  <a:pt x="8957" y="1051"/>
                  <a:pt x="8941" y="1070"/>
                  <a:pt x="8962" y="1079"/>
                </a:cubicBezTo>
                <a:cubicBezTo>
                  <a:pt x="8984" y="1087"/>
                  <a:pt x="9001" y="1089"/>
                  <a:pt x="9015" y="1082"/>
                </a:cubicBezTo>
                <a:cubicBezTo>
                  <a:pt x="9029" y="1074"/>
                  <a:pt x="9041" y="1072"/>
                  <a:pt x="9054" y="1071"/>
                </a:cubicBezTo>
                <a:cubicBezTo>
                  <a:pt x="9061" y="1070"/>
                  <a:pt x="9066" y="1070"/>
                  <a:pt x="9072" y="1069"/>
                </a:cubicBezTo>
                <a:cubicBezTo>
                  <a:pt x="9077" y="1067"/>
                  <a:pt x="9082" y="1064"/>
                  <a:pt x="9089" y="1056"/>
                </a:cubicBezTo>
                <a:cubicBezTo>
                  <a:pt x="9102" y="1041"/>
                  <a:pt x="9116" y="1033"/>
                  <a:pt x="9133" y="1023"/>
                </a:cubicBezTo>
                <a:cubicBezTo>
                  <a:pt x="9151" y="1012"/>
                  <a:pt x="9166" y="1008"/>
                  <a:pt x="9172" y="994"/>
                </a:cubicBezTo>
                <a:cubicBezTo>
                  <a:pt x="9178" y="981"/>
                  <a:pt x="9195" y="981"/>
                  <a:pt x="9197" y="968"/>
                </a:cubicBezTo>
                <a:cubicBezTo>
                  <a:pt x="9199" y="954"/>
                  <a:pt x="9193" y="957"/>
                  <a:pt x="9179" y="947"/>
                </a:cubicBezTo>
                <a:cubicBezTo>
                  <a:pt x="9164" y="937"/>
                  <a:pt x="9158" y="923"/>
                  <a:pt x="9143" y="930"/>
                </a:cubicBezTo>
                <a:cubicBezTo>
                  <a:pt x="9128" y="938"/>
                  <a:pt x="9125" y="959"/>
                  <a:pt x="9106" y="958"/>
                </a:cubicBezTo>
                <a:cubicBezTo>
                  <a:pt x="9102" y="958"/>
                  <a:pt x="9099" y="956"/>
                  <a:pt x="9097" y="955"/>
                </a:cubicBezTo>
                <a:cubicBezTo>
                  <a:pt x="9095" y="953"/>
                  <a:pt x="9094" y="951"/>
                  <a:pt x="9093" y="949"/>
                </a:cubicBezTo>
                <a:cubicBezTo>
                  <a:pt x="9090" y="945"/>
                  <a:pt x="9087" y="940"/>
                  <a:pt x="9075" y="939"/>
                </a:cubicBezTo>
                <a:cubicBezTo>
                  <a:pt x="9051" y="936"/>
                  <a:pt x="9049" y="921"/>
                  <a:pt x="9042" y="915"/>
                </a:cubicBezTo>
                <a:cubicBezTo>
                  <a:pt x="9035" y="910"/>
                  <a:pt x="9054" y="901"/>
                  <a:pt x="9062" y="895"/>
                </a:cubicBezTo>
                <a:cubicBezTo>
                  <a:pt x="9070" y="888"/>
                  <a:pt x="9082" y="854"/>
                  <a:pt x="9082" y="846"/>
                </a:cubicBezTo>
                <a:cubicBezTo>
                  <a:pt x="9082" y="837"/>
                  <a:pt x="9091" y="836"/>
                  <a:pt x="9107" y="831"/>
                </a:cubicBezTo>
                <a:cubicBezTo>
                  <a:pt x="9123" y="825"/>
                  <a:pt x="9140" y="819"/>
                  <a:pt x="9128" y="814"/>
                </a:cubicBezTo>
                <a:cubicBezTo>
                  <a:pt x="9117" y="809"/>
                  <a:pt x="9111" y="805"/>
                  <a:pt x="9100" y="800"/>
                </a:cubicBezTo>
                <a:cubicBezTo>
                  <a:pt x="9089" y="796"/>
                  <a:pt x="9073" y="796"/>
                  <a:pt x="9069" y="802"/>
                </a:cubicBezTo>
                <a:cubicBezTo>
                  <a:pt x="9066" y="807"/>
                  <a:pt x="9050" y="815"/>
                  <a:pt x="9027" y="816"/>
                </a:cubicBezTo>
                <a:cubicBezTo>
                  <a:pt x="9004" y="817"/>
                  <a:pt x="9008" y="829"/>
                  <a:pt x="8985" y="832"/>
                </a:cubicBezTo>
                <a:cubicBezTo>
                  <a:pt x="8963" y="834"/>
                  <a:pt x="8950" y="842"/>
                  <a:pt x="8952" y="854"/>
                </a:cubicBezTo>
                <a:cubicBezTo>
                  <a:pt x="8953" y="866"/>
                  <a:pt x="8986" y="868"/>
                  <a:pt x="8981" y="885"/>
                </a:cubicBezTo>
                <a:cubicBezTo>
                  <a:pt x="8975" y="902"/>
                  <a:pt x="8965" y="905"/>
                  <a:pt x="8938" y="906"/>
                </a:cubicBezTo>
                <a:cubicBezTo>
                  <a:pt x="8911" y="906"/>
                  <a:pt x="8894" y="905"/>
                  <a:pt x="8910" y="915"/>
                </a:cubicBezTo>
                <a:cubicBezTo>
                  <a:pt x="8925" y="925"/>
                  <a:pt x="8929" y="930"/>
                  <a:pt x="8937" y="936"/>
                </a:cubicBezTo>
                <a:cubicBezTo>
                  <a:pt x="8946" y="943"/>
                  <a:pt x="8949" y="945"/>
                  <a:pt x="8945" y="955"/>
                </a:cubicBezTo>
                <a:cubicBezTo>
                  <a:pt x="8940" y="965"/>
                  <a:pt x="8943" y="977"/>
                  <a:pt x="8921" y="974"/>
                </a:cubicBezTo>
                <a:cubicBezTo>
                  <a:pt x="8899" y="971"/>
                  <a:pt x="8901" y="962"/>
                  <a:pt x="8882" y="961"/>
                </a:cubicBezTo>
                <a:cubicBezTo>
                  <a:pt x="8872" y="960"/>
                  <a:pt x="8866" y="960"/>
                  <a:pt x="8859" y="958"/>
                </a:cubicBezTo>
                <a:cubicBezTo>
                  <a:pt x="8853" y="957"/>
                  <a:pt x="8848" y="954"/>
                  <a:pt x="8840" y="950"/>
                </a:cubicBezTo>
                <a:cubicBezTo>
                  <a:pt x="8826" y="941"/>
                  <a:pt x="8788" y="953"/>
                  <a:pt x="8791" y="931"/>
                </a:cubicBezTo>
                <a:cubicBezTo>
                  <a:pt x="8795" y="910"/>
                  <a:pt x="8793" y="893"/>
                  <a:pt x="8799" y="886"/>
                </a:cubicBezTo>
                <a:cubicBezTo>
                  <a:pt x="8805" y="879"/>
                  <a:pt x="8825" y="876"/>
                  <a:pt x="8812" y="864"/>
                </a:cubicBezTo>
                <a:cubicBezTo>
                  <a:pt x="8798" y="852"/>
                  <a:pt x="8797" y="846"/>
                  <a:pt x="8797" y="834"/>
                </a:cubicBezTo>
                <a:cubicBezTo>
                  <a:pt x="8797" y="822"/>
                  <a:pt x="8791" y="814"/>
                  <a:pt x="8771" y="816"/>
                </a:cubicBezTo>
                <a:cubicBezTo>
                  <a:pt x="8750" y="818"/>
                  <a:pt x="8725" y="826"/>
                  <a:pt x="8724" y="810"/>
                </a:cubicBezTo>
                <a:cubicBezTo>
                  <a:pt x="8723" y="793"/>
                  <a:pt x="8735" y="805"/>
                  <a:pt x="8735" y="788"/>
                </a:cubicBezTo>
                <a:cubicBezTo>
                  <a:pt x="8735" y="772"/>
                  <a:pt x="8742" y="763"/>
                  <a:pt x="8724" y="762"/>
                </a:cubicBezTo>
                <a:cubicBezTo>
                  <a:pt x="8706" y="762"/>
                  <a:pt x="8713" y="745"/>
                  <a:pt x="8689" y="746"/>
                </a:cubicBezTo>
                <a:close/>
                <a:moveTo>
                  <a:pt x="8455" y="762"/>
                </a:moveTo>
                <a:cubicBezTo>
                  <a:pt x="8441" y="763"/>
                  <a:pt x="8436" y="775"/>
                  <a:pt x="8425" y="782"/>
                </a:cubicBezTo>
                <a:cubicBezTo>
                  <a:pt x="8414" y="789"/>
                  <a:pt x="8414" y="784"/>
                  <a:pt x="8394" y="784"/>
                </a:cubicBezTo>
                <a:cubicBezTo>
                  <a:pt x="8394" y="784"/>
                  <a:pt x="8365" y="778"/>
                  <a:pt x="8361" y="784"/>
                </a:cubicBezTo>
                <a:cubicBezTo>
                  <a:pt x="8357" y="790"/>
                  <a:pt x="8323" y="793"/>
                  <a:pt x="8322" y="805"/>
                </a:cubicBezTo>
                <a:cubicBezTo>
                  <a:pt x="8322" y="810"/>
                  <a:pt x="8325" y="815"/>
                  <a:pt x="8329" y="818"/>
                </a:cubicBezTo>
                <a:cubicBezTo>
                  <a:pt x="8333" y="822"/>
                  <a:pt x="8338" y="824"/>
                  <a:pt x="8341" y="825"/>
                </a:cubicBezTo>
                <a:cubicBezTo>
                  <a:pt x="8348" y="826"/>
                  <a:pt x="8365" y="839"/>
                  <a:pt x="8371" y="826"/>
                </a:cubicBezTo>
                <a:cubicBezTo>
                  <a:pt x="8377" y="813"/>
                  <a:pt x="8384" y="809"/>
                  <a:pt x="8404" y="809"/>
                </a:cubicBezTo>
                <a:cubicBezTo>
                  <a:pt x="8425" y="809"/>
                  <a:pt x="8421" y="805"/>
                  <a:pt x="8442" y="800"/>
                </a:cubicBezTo>
                <a:cubicBezTo>
                  <a:pt x="8463" y="796"/>
                  <a:pt x="8466" y="796"/>
                  <a:pt x="8473" y="786"/>
                </a:cubicBezTo>
                <a:cubicBezTo>
                  <a:pt x="8480" y="776"/>
                  <a:pt x="8508" y="774"/>
                  <a:pt x="8500" y="768"/>
                </a:cubicBezTo>
                <a:cubicBezTo>
                  <a:pt x="8491" y="762"/>
                  <a:pt x="8469" y="761"/>
                  <a:pt x="8455" y="762"/>
                </a:cubicBezTo>
                <a:close/>
                <a:moveTo>
                  <a:pt x="9976" y="815"/>
                </a:moveTo>
                <a:cubicBezTo>
                  <a:pt x="9944" y="814"/>
                  <a:pt x="9919" y="821"/>
                  <a:pt x="9953" y="832"/>
                </a:cubicBezTo>
                <a:cubicBezTo>
                  <a:pt x="9987" y="842"/>
                  <a:pt x="9972" y="860"/>
                  <a:pt x="10001" y="861"/>
                </a:cubicBezTo>
                <a:cubicBezTo>
                  <a:pt x="10030" y="863"/>
                  <a:pt x="10083" y="873"/>
                  <a:pt x="10092" y="863"/>
                </a:cubicBezTo>
                <a:cubicBezTo>
                  <a:pt x="10101" y="852"/>
                  <a:pt x="10116" y="850"/>
                  <a:pt x="10133" y="845"/>
                </a:cubicBezTo>
                <a:cubicBezTo>
                  <a:pt x="10151" y="840"/>
                  <a:pt x="10160" y="825"/>
                  <a:pt x="10137" y="825"/>
                </a:cubicBezTo>
                <a:cubicBezTo>
                  <a:pt x="10114" y="825"/>
                  <a:pt x="10103" y="814"/>
                  <a:pt x="10039" y="816"/>
                </a:cubicBezTo>
                <a:cubicBezTo>
                  <a:pt x="10039" y="816"/>
                  <a:pt x="10008" y="816"/>
                  <a:pt x="9976" y="815"/>
                </a:cubicBezTo>
                <a:close/>
                <a:moveTo>
                  <a:pt x="7782" y="846"/>
                </a:moveTo>
                <a:cubicBezTo>
                  <a:pt x="7767" y="847"/>
                  <a:pt x="7753" y="853"/>
                  <a:pt x="7747" y="861"/>
                </a:cubicBezTo>
                <a:cubicBezTo>
                  <a:pt x="7736" y="878"/>
                  <a:pt x="7724" y="885"/>
                  <a:pt x="7716" y="903"/>
                </a:cubicBezTo>
                <a:cubicBezTo>
                  <a:pt x="7708" y="920"/>
                  <a:pt x="7721" y="936"/>
                  <a:pt x="7680" y="943"/>
                </a:cubicBezTo>
                <a:cubicBezTo>
                  <a:pt x="7639" y="950"/>
                  <a:pt x="7645" y="958"/>
                  <a:pt x="7603" y="964"/>
                </a:cubicBezTo>
                <a:cubicBezTo>
                  <a:pt x="7561" y="970"/>
                  <a:pt x="7600" y="988"/>
                  <a:pt x="7499" y="1003"/>
                </a:cubicBezTo>
                <a:cubicBezTo>
                  <a:pt x="7499" y="1003"/>
                  <a:pt x="7472" y="1013"/>
                  <a:pt x="7454" y="1024"/>
                </a:cubicBezTo>
                <a:cubicBezTo>
                  <a:pt x="7435" y="1035"/>
                  <a:pt x="7415" y="1045"/>
                  <a:pt x="7387" y="1050"/>
                </a:cubicBezTo>
                <a:cubicBezTo>
                  <a:pt x="7358" y="1056"/>
                  <a:pt x="7358" y="1069"/>
                  <a:pt x="7315" y="1076"/>
                </a:cubicBezTo>
                <a:cubicBezTo>
                  <a:pt x="7272" y="1083"/>
                  <a:pt x="7240" y="1081"/>
                  <a:pt x="7248" y="1103"/>
                </a:cubicBezTo>
                <a:cubicBezTo>
                  <a:pt x="7256" y="1125"/>
                  <a:pt x="7278" y="1125"/>
                  <a:pt x="7284" y="1148"/>
                </a:cubicBezTo>
                <a:cubicBezTo>
                  <a:pt x="7290" y="1171"/>
                  <a:pt x="7299" y="1178"/>
                  <a:pt x="7311" y="1185"/>
                </a:cubicBezTo>
                <a:cubicBezTo>
                  <a:pt x="7323" y="1191"/>
                  <a:pt x="7315" y="1209"/>
                  <a:pt x="7299" y="1210"/>
                </a:cubicBezTo>
                <a:cubicBezTo>
                  <a:pt x="7282" y="1212"/>
                  <a:pt x="7289" y="1230"/>
                  <a:pt x="7282" y="1244"/>
                </a:cubicBezTo>
                <a:cubicBezTo>
                  <a:pt x="7276" y="1259"/>
                  <a:pt x="7249" y="1249"/>
                  <a:pt x="7256" y="1259"/>
                </a:cubicBezTo>
                <a:cubicBezTo>
                  <a:pt x="7263" y="1268"/>
                  <a:pt x="7287" y="1266"/>
                  <a:pt x="7284" y="1278"/>
                </a:cubicBezTo>
                <a:cubicBezTo>
                  <a:pt x="7281" y="1287"/>
                  <a:pt x="7301" y="1293"/>
                  <a:pt x="7315" y="1290"/>
                </a:cubicBezTo>
                <a:cubicBezTo>
                  <a:pt x="7319" y="1290"/>
                  <a:pt x="7323" y="1288"/>
                  <a:pt x="7326" y="1285"/>
                </a:cubicBezTo>
                <a:cubicBezTo>
                  <a:pt x="7336" y="1272"/>
                  <a:pt x="7373" y="1268"/>
                  <a:pt x="7396" y="1268"/>
                </a:cubicBezTo>
                <a:cubicBezTo>
                  <a:pt x="7418" y="1267"/>
                  <a:pt x="7418" y="1287"/>
                  <a:pt x="7451" y="1289"/>
                </a:cubicBezTo>
                <a:cubicBezTo>
                  <a:pt x="7484" y="1291"/>
                  <a:pt x="7538" y="1291"/>
                  <a:pt x="7558" y="1272"/>
                </a:cubicBezTo>
                <a:cubicBezTo>
                  <a:pt x="7579" y="1254"/>
                  <a:pt x="7575" y="1229"/>
                  <a:pt x="7624" y="1224"/>
                </a:cubicBezTo>
                <a:cubicBezTo>
                  <a:pt x="7673" y="1219"/>
                  <a:pt x="7656" y="1212"/>
                  <a:pt x="7709" y="1208"/>
                </a:cubicBezTo>
                <a:cubicBezTo>
                  <a:pt x="7761" y="1205"/>
                  <a:pt x="7777" y="1200"/>
                  <a:pt x="7799" y="1186"/>
                </a:cubicBezTo>
                <a:cubicBezTo>
                  <a:pt x="7822" y="1172"/>
                  <a:pt x="7829" y="1161"/>
                  <a:pt x="7892" y="1160"/>
                </a:cubicBezTo>
                <a:cubicBezTo>
                  <a:pt x="7956" y="1158"/>
                  <a:pt x="7992" y="1162"/>
                  <a:pt x="8012" y="1157"/>
                </a:cubicBezTo>
                <a:cubicBezTo>
                  <a:pt x="8032" y="1153"/>
                  <a:pt x="8042" y="1147"/>
                  <a:pt x="8082" y="1145"/>
                </a:cubicBezTo>
                <a:cubicBezTo>
                  <a:pt x="8123" y="1142"/>
                  <a:pt x="8190" y="1144"/>
                  <a:pt x="8210" y="1136"/>
                </a:cubicBezTo>
                <a:cubicBezTo>
                  <a:pt x="8231" y="1129"/>
                  <a:pt x="8207" y="1120"/>
                  <a:pt x="8210" y="1091"/>
                </a:cubicBezTo>
                <a:cubicBezTo>
                  <a:pt x="8213" y="1062"/>
                  <a:pt x="8222" y="1022"/>
                  <a:pt x="8199" y="1013"/>
                </a:cubicBezTo>
                <a:cubicBezTo>
                  <a:pt x="8175" y="1005"/>
                  <a:pt x="8170" y="984"/>
                  <a:pt x="8128" y="986"/>
                </a:cubicBezTo>
                <a:cubicBezTo>
                  <a:pt x="8086" y="988"/>
                  <a:pt x="8039" y="995"/>
                  <a:pt x="8031" y="971"/>
                </a:cubicBezTo>
                <a:cubicBezTo>
                  <a:pt x="8023" y="946"/>
                  <a:pt x="8029" y="921"/>
                  <a:pt x="8004" y="906"/>
                </a:cubicBezTo>
                <a:cubicBezTo>
                  <a:pt x="7985" y="895"/>
                  <a:pt x="7985" y="887"/>
                  <a:pt x="7969" y="882"/>
                </a:cubicBezTo>
                <a:cubicBezTo>
                  <a:pt x="7964" y="880"/>
                  <a:pt x="7957" y="878"/>
                  <a:pt x="7946" y="877"/>
                </a:cubicBezTo>
                <a:cubicBezTo>
                  <a:pt x="7906" y="873"/>
                  <a:pt x="7891" y="875"/>
                  <a:pt x="7872" y="865"/>
                </a:cubicBezTo>
                <a:cubicBezTo>
                  <a:pt x="7853" y="854"/>
                  <a:pt x="7835" y="865"/>
                  <a:pt x="7820" y="852"/>
                </a:cubicBezTo>
                <a:cubicBezTo>
                  <a:pt x="7812" y="846"/>
                  <a:pt x="7797" y="844"/>
                  <a:pt x="7782" y="846"/>
                </a:cubicBezTo>
                <a:close/>
                <a:moveTo>
                  <a:pt x="10272" y="861"/>
                </a:moveTo>
                <a:cubicBezTo>
                  <a:pt x="10262" y="860"/>
                  <a:pt x="10253" y="861"/>
                  <a:pt x="10251" y="867"/>
                </a:cubicBezTo>
                <a:cubicBezTo>
                  <a:pt x="10247" y="881"/>
                  <a:pt x="10238" y="897"/>
                  <a:pt x="10260" y="902"/>
                </a:cubicBezTo>
                <a:cubicBezTo>
                  <a:pt x="10281" y="907"/>
                  <a:pt x="10274" y="923"/>
                  <a:pt x="10287" y="929"/>
                </a:cubicBezTo>
                <a:cubicBezTo>
                  <a:pt x="10299" y="935"/>
                  <a:pt x="10310" y="930"/>
                  <a:pt x="10310" y="919"/>
                </a:cubicBezTo>
                <a:cubicBezTo>
                  <a:pt x="10310" y="907"/>
                  <a:pt x="10337" y="908"/>
                  <a:pt x="10337" y="892"/>
                </a:cubicBezTo>
                <a:cubicBezTo>
                  <a:pt x="10337" y="877"/>
                  <a:pt x="10342" y="876"/>
                  <a:pt x="10290" y="864"/>
                </a:cubicBezTo>
                <a:cubicBezTo>
                  <a:pt x="10290" y="864"/>
                  <a:pt x="10281" y="862"/>
                  <a:pt x="10272" y="861"/>
                </a:cubicBezTo>
                <a:close/>
                <a:moveTo>
                  <a:pt x="9361" y="892"/>
                </a:moveTo>
                <a:cubicBezTo>
                  <a:pt x="9358" y="893"/>
                  <a:pt x="9353" y="895"/>
                  <a:pt x="9346" y="898"/>
                </a:cubicBezTo>
                <a:cubicBezTo>
                  <a:pt x="9346" y="898"/>
                  <a:pt x="9326" y="907"/>
                  <a:pt x="9333" y="919"/>
                </a:cubicBezTo>
                <a:cubicBezTo>
                  <a:pt x="9340" y="932"/>
                  <a:pt x="9329" y="931"/>
                  <a:pt x="9317" y="938"/>
                </a:cubicBezTo>
                <a:cubicBezTo>
                  <a:pt x="9305" y="944"/>
                  <a:pt x="9287" y="957"/>
                  <a:pt x="9299" y="962"/>
                </a:cubicBezTo>
                <a:cubicBezTo>
                  <a:pt x="9311" y="968"/>
                  <a:pt x="9334" y="939"/>
                  <a:pt x="9354" y="939"/>
                </a:cubicBezTo>
                <a:cubicBezTo>
                  <a:pt x="9373" y="939"/>
                  <a:pt x="9406" y="940"/>
                  <a:pt x="9408" y="926"/>
                </a:cubicBezTo>
                <a:cubicBezTo>
                  <a:pt x="9409" y="913"/>
                  <a:pt x="9410" y="917"/>
                  <a:pt x="9391" y="905"/>
                </a:cubicBezTo>
                <a:cubicBezTo>
                  <a:pt x="9376" y="896"/>
                  <a:pt x="9373" y="889"/>
                  <a:pt x="9361" y="892"/>
                </a:cubicBezTo>
                <a:close/>
                <a:moveTo>
                  <a:pt x="9911" y="899"/>
                </a:moveTo>
                <a:cubicBezTo>
                  <a:pt x="9897" y="900"/>
                  <a:pt x="9895" y="911"/>
                  <a:pt x="9885" y="921"/>
                </a:cubicBezTo>
                <a:cubicBezTo>
                  <a:pt x="9872" y="935"/>
                  <a:pt x="9843" y="946"/>
                  <a:pt x="9864" y="956"/>
                </a:cubicBezTo>
                <a:cubicBezTo>
                  <a:pt x="9875" y="961"/>
                  <a:pt x="9883" y="965"/>
                  <a:pt x="9888" y="970"/>
                </a:cubicBezTo>
                <a:cubicBezTo>
                  <a:pt x="9893" y="975"/>
                  <a:pt x="9896" y="980"/>
                  <a:pt x="9897" y="985"/>
                </a:cubicBezTo>
                <a:cubicBezTo>
                  <a:pt x="9898" y="996"/>
                  <a:pt x="9913" y="1008"/>
                  <a:pt x="9927" y="1010"/>
                </a:cubicBezTo>
                <a:cubicBezTo>
                  <a:pt x="9941" y="1011"/>
                  <a:pt x="9942" y="1028"/>
                  <a:pt x="9957" y="1028"/>
                </a:cubicBezTo>
                <a:cubicBezTo>
                  <a:pt x="9972" y="1028"/>
                  <a:pt x="9985" y="1037"/>
                  <a:pt x="9999" y="1037"/>
                </a:cubicBezTo>
                <a:cubicBezTo>
                  <a:pt x="10013" y="1037"/>
                  <a:pt x="10015" y="1032"/>
                  <a:pt x="10028" y="1024"/>
                </a:cubicBezTo>
                <a:cubicBezTo>
                  <a:pt x="10040" y="1015"/>
                  <a:pt x="10062" y="1016"/>
                  <a:pt x="10062" y="1000"/>
                </a:cubicBezTo>
                <a:cubicBezTo>
                  <a:pt x="10062" y="985"/>
                  <a:pt x="10077" y="993"/>
                  <a:pt x="10069" y="970"/>
                </a:cubicBezTo>
                <a:cubicBezTo>
                  <a:pt x="10060" y="948"/>
                  <a:pt x="10064" y="949"/>
                  <a:pt x="10030" y="942"/>
                </a:cubicBezTo>
                <a:cubicBezTo>
                  <a:pt x="9996" y="936"/>
                  <a:pt x="9997" y="940"/>
                  <a:pt x="9963" y="911"/>
                </a:cubicBezTo>
                <a:cubicBezTo>
                  <a:pt x="9963" y="911"/>
                  <a:pt x="9965" y="909"/>
                  <a:pt x="9931" y="901"/>
                </a:cubicBezTo>
                <a:cubicBezTo>
                  <a:pt x="9922" y="899"/>
                  <a:pt x="9916" y="898"/>
                  <a:pt x="9911" y="899"/>
                </a:cubicBezTo>
                <a:close/>
                <a:moveTo>
                  <a:pt x="9599" y="922"/>
                </a:moveTo>
                <a:cubicBezTo>
                  <a:pt x="9590" y="923"/>
                  <a:pt x="9583" y="926"/>
                  <a:pt x="9579" y="930"/>
                </a:cubicBezTo>
                <a:cubicBezTo>
                  <a:pt x="9571" y="940"/>
                  <a:pt x="9558" y="943"/>
                  <a:pt x="9573" y="955"/>
                </a:cubicBezTo>
                <a:cubicBezTo>
                  <a:pt x="9588" y="967"/>
                  <a:pt x="9601" y="981"/>
                  <a:pt x="9591" y="986"/>
                </a:cubicBezTo>
                <a:cubicBezTo>
                  <a:pt x="9580" y="991"/>
                  <a:pt x="9575" y="995"/>
                  <a:pt x="9576" y="1004"/>
                </a:cubicBezTo>
                <a:cubicBezTo>
                  <a:pt x="9577" y="1013"/>
                  <a:pt x="9581" y="1022"/>
                  <a:pt x="9561" y="1022"/>
                </a:cubicBezTo>
                <a:cubicBezTo>
                  <a:pt x="9541" y="1022"/>
                  <a:pt x="9542" y="1012"/>
                  <a:pt x="9545" y="999"/>
                </a:cubicBezTo>
                <a:cubicBezTo>
                  <a:pt x="9548" y="987"/>
                  <a:pt x="9543" y="978"/>
                  <a:pt x="9533" y="976"/>
                </a:cubicBezTo>
                <a:cubicBezTo>
                  <a:pt x="9523" y="973"/>
                  <a:pt x="9512" y="975"/>
                  <a:pt x="9513" y="957"/>
                </a:cubicBezTo>
                <a:cubicBezTo>
                  <a:pt x="9515" y="938"/>
                  <a:pt x="9509" y="932"/>
                  <a:pt x="9495" y="933"/>
                </a:cubicBezTo>
                <a:cubicBezTo>
                  <a:pt x="9488" y="934"/>
                  <a:pt x="9482" y="937"/>
                  <a:pt x="9477" y="941"/>
                </a:cubicBezTo>
                <a:cubicBezTo>
                  <a:pt x="9473" y="946"/>
                  <a:pt x="9470" y="952"/>
                  <a:pt x="9470" y="959"/>
                </a:cubicBezTo>
                <a:cubicBezTo>
                  <a:pt x="9471" y="974"/>
                  <a:pt x="9470" y="1001"/>
                  <a:pt x="9452" y="1002"/>
                </a:cubicBezTo>
                <a:cubicBezTo>
                  <a:pt x="9434" y="1003"/>
                  <a:pt x="9422" y="1005"/>
                  <a:pt x="9421" y="1010"/>
                </a:cubicBezTo>
                <a:cubicBezTo>
                  <a:pt x="9419" y="1015"/>
                  <a:pt x="9413" y="1018"/>
                  <a:pt x="9391" y="1015"/>
                </a:cubicBezTo>
                <a:cubicBezTo>
                  <a:pt x="9391" y="1015"/>
                  <a:pt x="9361" y="1011"/>
                  <a:pt x="9358" y="1018"/>
                </a:cubicBezTo>
                <a:cubicBezTo>
                  <a:pt x="9355" y="1025"/>
                  <a:pt x="9368" y="1034"/>
                  <a:pt x="9352" y="1037"/>
                </a:cubicBezTo>
                <a:cubicBezTo>
                  <a:pt x="9336" y="1040"/>
                  <a:pt x="9326" y="1045"/>
                  <a:pt x="9332" y="1052"/>
                </a:cubicBezTo>
                <a:cubicBezTo>
                  <a:pt x="9338" y="1059"/>
                  <a:pt x="9350" y="1059"/>
                  <a:pt x="9366" y="1058"/>
                </a:cubicBezTo>
                <a:cubicBezTo>
                  <a:pt x="9383" y="1057"/>
                  <a:pt x="9400" y="1055"/>
                  <a:pt x="9435" y="1056"/>
                </a:cubicBezTo>
                <a:cubicBezTo>
                  <a:pt x="9470" y="1057"/>
                  <a:pt x="9501" y="1048"/>
                  <a:pt x="9527" y="1055"/>
                </a:cubicBezTo>
                <a:cubicBezTo>
                  <a:pt x="9553" y="1062"/>
                  <a:pt x="9556" y="1062"/>
                  <a:pt x="9572" y="1062"/>
                </a:cubicBezTo>
                <a:cubicBezTo>
                  <a:pt x="9588" y="1062"/>
                  <a:pt x="9605" y="1052"/>
                  <a:pt x="9605" y="1063"/>
                </a:cubicBezTo>
                <a:cubicBezTo>
                  <a:pt x="9605" y="1075"/>
                  <a:pt x="9582" y="1076"/>
                  <a:pt x="9563" y="1075"/>
                </a:cubicBezTo>
                <a:cubicBezTo>
                  <a:pt x="9554" y="1074"/>
                  <a:pt x="9541" y="1072"/>
                  <a:pt x="9531" y="1072"/>
                </a:cubicBezTo>
                <a:cubicBezTo>
                  <a:pt x="9520" y="1071"/>
                  <a:pt x="9511" y="1072"/>
                  <a:pt x="9509" y="1076"/>
                </a:cubicBezTo>
                <a:cubicBezTo>
                  <a:pt x="9506" y="1080"/>
                  <a:pt x="9503" y="1085"/>
                  <a:pt x="9499" y="1090"/>
                </a:cubicBezTo>
                <a:cubicBezTo>
                  <a:pt x="9496" y="1094"/>
                  <a:pt x="9492" y="1099"/>
                  <a:pt x="9487" y="1101"/>
                </a:cubicBezTo>
                <a:cubicBezTo>
                  <a:pt x="9479" y="1105"/>
                  <a:pt x="9472" y="1105"/>
                  <a:pt x="9462" y="1117"/>
                </a:cubicBezTo>
                <a:cubicBezTo>
                  <a:pt x="9452" y="1128"/>
                  <a:pt x="9437" y="1137"/>
                  <a:pt x="9454" y="1142"/>
                </a:cubicBezTo>
                <a:cubicBezTo>
                  <a:pt x="9472" y="1148"/>
                  <a:pt x="9496" y="1145"/>
                  <a:pt x="9506" y="1151"/>
                </a:cubicBezTo>
                <a:cubicBezTo>
                  <a:pt x="9516" y="1158"/>
                  <a:pt x="9519" y="1159"/>
                  <a:pt x="9548" y="1160"/>
                </a:cubicBezTo>
                <a:cubicBezTo>
                  <a:pt x="9569" y="1160"/>
                  <a:pt x="9558" y="1172"/>
                  <a:pt x="9563" y="1178"/>
                </a:cubicBezTo>
                <a:cubicBezTo>
                  <a:pt x="9565" y="1180"/>
                  <a:pt x="9568" y="1181"/>
                  <a:pt x="9575" y="1181"/>
                </a:cubicBezTo>
                <a:cubicBezTo>
                  <a:pt x="9604" y="1180"/>
                  <a:pt x="9607" y="1181"/>
                  <a:pt x="9611" y="1166"/>
                </a:cubicBezTo>
                <a:cubicBezTo>
                  <a:pt x="9615" y="1152"/>
                  <a:pt x="9647" y="1159"/>
                  <a:pt x="9649" y="1137"/>
                </a:cubicBezTo>
                <a:cubicBezTo>
                  <a:pt x="9651" y="1116"/>
                  <a:pt x="9653" y="1105"/>
                  <a:pt x="9669" y="1100"/>
                </a:cubicBezTo>
                <a:cubicBezTo>
                  <a:pt x="9685" y="1095"/>
                  <a:pt x="9692" y="1100"/>
                  <a:pt x="9692" y="1084"/>
                </a:cubicBezTo>
                <a:cubicBezTo>
                  <a:pt x="9692" y="1068"/>
                  <a:pt x="9714" y="1074"/>
                  <a:pt x="9717" y="1056"/>
                </a:cubicBezTo>
                <a:cubicBezTo>
                  <a:pt x="9721" y="1037"/>
                  <a:pt x="9722" y="1037"/>
                  <a:pt x="9737" y="1030"/>
                </a:cubicBezTo>
                <a:cubicBezTo>
                  <a:pt x="9752" y="1023"/>
                  <a:pt x="9738" y="1010"/>
                  <a:pt x="9750" y="999"/>
                </a:cubicBezTo>
                <a:cubicBezTo>
                  <a:pt x="9761" y="989"/>
                  <a:pt x="9775" y="981"/>
                  <a:pt x="9761" y="974"/>
                </a:cubicBezTo>
                <a:cubicBezTo>
                  <a:pt x="9747" y="966"/>
                  <a:pt x="9739" y="951"/>
                  <a:pt x="9725" y="943"/>
                </a:cubicBezTo>
                <a:cubicBezTo>
                  <a:pt x="9710" y="936"/>
                  <a:pt x="9702" y="944"/>
                  <a:pt x="9699" y="954"/>
                </a:cubicBezTo>
                <a:cubicBezTo>
                  <a:pt x="9698" y="956"/>
                  <a:pt x="9696" y="958"/>
                  <a:pt x="9693" y="959"/>
                </a:cubicBezTo>
                <a:cubicBezTo>
                  <a:pt x="9685" y="961"/>
                  <a:pt x="9670" y="956"/>
                  <a:pt x="9664" y="946"/>
                </a:cubicBezTo>
                <a:cubicBezTo>
                  <a:pt x="9657" y="933"/>
                  <a:pt x="9653" y="924"/>
                  <a:pt x="9629" y="922"/>
                </a:cubicBezTo>
                <a:cubicBezTo>
                  <a:pt x="9617" y="921"/>
                  <a:pt x="9607" y="921"/>
                  <a:pt x="9599" y="922"/>
                </a:cubicBezTo>
                <a:close/>
                <a:moveTo>
                  <a:pt x="9369" y="959"/>
                </a:moveTo>
                <a:cubicBezTo>
                  <a:pt x="9364" y="960"/>
                  <a:pt x="9359" y="960"/>
                  <a:pt x="9353" y="962"/>
                </a:cubicBezTo>
                <a:cubicBezTo>
                  <a:pt x="9332" y="970"/>
                  <a:pt x="9322" y="969"/>
                  <a:pt x="9317" y="977"/>
                </a:cubicBezTo>
                <a:cubicBezTo>
                  <a:pt x="9313" y="985"/>
                  <a:pt x="9300" y="989"/>
                  <a:pt x="9313" y="996"/>
                </a:cubicBezTo>
                <a:cubicBezTo>
                  <a:pt x="9326" y="1004"/>
                  <a:pt x="9335" y="1008"/>
                  <a:pt x="9348" y="998"/>
                </a:cubicBezTo>
                <a:cubicBezTo>
                  <a:pt x="9361" y="988"/>
                  <a:pt x="9368" y="985"/>
                  <a:pt x="9385" y="984"/>
                </a:cubicBezTo>
                <a:cubicBezTo>
                  <a:pt x="9403" y="983"/>
                  <a:pt x="9430" y="978"/>
                  <a:pt x="9394" y="966"/>
                </a:cubicBezTo>
                <a:cubicBezTo>
                  <a:pt x="9394" y="966"/>
                  <a:pt x="9383" y="959"/>
                  <a:pt x="9369" y="959"/>
                </a:cubicBezTo>
                <a:close/>
                <a:moveTo>
                  <a:pt x="10148" y="991"/>
                </a:moveTo>
                <a:cubicBezTo>
                  <a:pt x="10148" y="991"/>
                  <a:pt x="10085" y="992"/>
                  <a:pt x="10082" y="1001"/>
                </a:cubicBezTo>
                <a:cubicBezTo>
                  <a:pt x="10078" y="1009"/>
                  <a:pt x="10084" y="1028"/>
                  <a:pt x="10070" y="1033"/>
                </a:cubicBezTo>
                <a:cubicBezTo>
                  <a:pt x="10067" y="1034"/>
                  <a:pt x="10065" y="1036"/>
                  <a:pt x="10064" y="1037"/>
                </a:cubicBezTo>
                <a:cubicBezTo>
                  <a:pt x="10061" y="1041"/>
                  <a:pt x="10067" y="1046"/>
                  <a:pt x="10069" y="1058"/>
                </a:cubicBezTo>
                <a:cubicBezTo>
                  <a:pt x="10071" y="1074"/>
                  <a:pt x="10052" y="1082"/>
                  <a:pt x="10068" y="1087"/>
                </a:cubicBezTo>
                <a:cubicBezTo>
                  <a:pt x="10075" y="1090"/>
                  <a:pt x="10079" y="1093"/>
                  <a:pt x="10082" y="1096"/>
                </a:cubicBezTo>
                <a:cubicBezTo>
                  <a:pt x="10084" y="1099"/>
                  <a:pt x="10084" y="1103"/>
                  <a:pt x="10084" y="1106"/>
                </a:cubicBezTo>
                <a:cubicBezTo>
                  <a:pt x="10084" y="1112"/>
                  <a:pt x="10076" y="1128"/>
                  <a:pt x="10064" y="1136"/>
                </a:cubicBezTo>
                <a:cubicBezTo>
                  <a:pt x="10052" y="1143"/>
                  <a:pt x="10049" y="1161"/>
                  <a:pt x="10036" y="1168"/>
                </a:cubicBezTo>
                <a:cubicBezTo>
                  <a:pt x="10023" y="1176"/>
                  <a:pt x="10018" y="1191"/>
                  <a:pt x="10017" y="1197"/>
                </a:cubicBezTo>
                <a:cubicBezTo>
                  <a:pt x="10016" y="1204"/>
                  <a:pt x="10018" y="1230"/>
                  <a:pt x="10018" y="1252"/>
                </a:cubicBezTo>
                <a:cubicBezTo>
                  <a:pt x="10018" y="1274"/>
                  <a:pt x="10038" y="1266"/>
                  <a:pt x="10050" y="1276"/>
                </a:cubicBezTo>
                <a:cubicBezTo>
                  <a:pt x="10062" y="1287"/>
                  <a:pt x="10071" y="1283"/>
                  <a:pt x="10076" y="1271"/>
                </a:cubicBezTo>
                <a:cubicBezTo>
                  <a:pt x="10081" y="1258"/>
                  <a:pt x="10089" y="1256"/>
                  <a:pt x="10108" y="1257"/>
                </a:cubicBezTo>
                <a:cubicBezTo>
                  <a:pt x="10126" y="1258"/>
                  <a:pt x="10102" y="1291"/>
                  <a:pt x="10137" y="1293"/>
                </a:cubicBezTo>
                <a:cubicBezTo>
                  <a:pt x="10172" y="1294"/>
                  <a:pt x="10210" y="1302"/>
                  <a:pt x="10218" y="1288"/>
                </a:cubicBezTo>
                <a:cubicBezTo>
                  <a:pt x="10226" y="1274"/>
                  <a:pt x="10233" y="1268"/>
                  <a:pt x="10256" y="1266"/>
                </a:cubicBezTo>
                <a:cubicBezTo>
                  <a:pt x="10280" y="1265"/>
                  <a:pt x="10285" y="1269"/>
                  <a:pt x="10281" y="1284"/>
                </a:cubicBezTo>
                <a:cubicBezTo>
                  <a:pt x="10276" y="1299"/>
                  <a:pt x="10285" y="1308"/>
                  <a:pt x="10315" y="1307"/>
                </a:cubicBezTo>
                <a:cubicBezTo>
                  <a:pt x="10344" y="1306"/>
                  <a:pt x="10374" y="1298"/>
                  <a:pt x="10381" y="1308"/>
                </a:cubicBezTo>
                <a:cubicBezTo>
                  <a:pt x="10388" y="1317"/>
                  <a:pt x="10397" y="1320"/>
                  <a:pt x="10423" y="1320"/>
                </a:cubicBezTo>
                <a:cubicBezTo>
                  <a:pt x="10443" y="1320"/>
                  <a:pt x="10461" y="1321"/>
                  <a:pt x="10474" y="1318"/>
                </a:cubicBezTo>
                <a:cubicBezTo>
                  <a:pt x="10479" y="1316"/>
                  <a:pt x="10482" y="1315"/>
                  <a:pt x="10485" y="1312"/>
                </a:cubicBezTo>
                <a:cubicBezTo>
                  <a:pt x="10497" y="1303"/>
                  <a:pt x="10504" y="1304"/>
                  <a:pt x="10524" y="1304"/>
                </a:cubicBezTo>
                <a:cubicBezTo>
                  <a:pt x="10544" y="1305"/>
                  <a:pt x="10519" y="1325"/>
                  <a:pt x="10552" y="1325"/>
                </a:cubicBezTo>
                <a:cubicBezTo>
                  <a:pt x="10585" y="1325"/>
                  <a:pt x="10634" y="1331"/>
                  <a:pt x="10645" y="1319"/>
                </a:cubicBezTo>
                <a:cubicBezTo>
                  <a:pt x="10657" y="1308"/>
                  <a:pt x="10654" y="1304"/>
                  <a:pt x="10676" y="1306"/>
                </a:cubicBezTo>
                <a:cubicBezTo>
                  <a:pt x="10698" y="1308"/>
                  <a:pt x="10681" y="1321"/>
                  <a:pt x="10707" y="1321"/>
                </a:cubicBezTo>
                <a:cubicBezTo>
                  <a:pt x="10732" y="1321"/>
                  <a:pt x="10737" y="1326"/>
                  <a:pt x="10743" y="1333"/>
                </a:cubicBezTo>
                <a:cubicBezTo>
                  <a:pt x="10749" y="1341"/>
                  <a:pt x="10764" y="1340"/>
                  <a:pt x="10782" y="1340"/>
                </a:cubicBezTo>
                <a:cubicBezTo>
                  <a:pt x="10791" y="1339"/>
                  <a:pt x="10796" y="1340"/>
                  <a:pt x="10801" y="1339"/>
                </a:cubicBezTo>
                <a:cubicBezTo>
                  <a:pt x="10805" y="1339"/>
                  <a:pt x="10808" y="1337"/>
                  <a:pt x="10812" y="1332"/>
                </a:cubicBezTo>
                <a:cubicBezTo>
                  <a:pt x="10821" y="1322"/>
                  <a:pt x="10831" y="1323"/>
                  <a:pt x="10849" y="1323"/>
                </a:cubicBezTo>
                <a:cubicBezTo>
                  <a:pt x="10867" y="1323"/>
                  <a:pt x="10894" y="1328"/>
                  <a:pt x="10901" y="1318"/>
                </a:cubicBezTo>
                <a:cubicBezTo>
                  <a:pt x="10908" y="1308"/>
                  <a:pt x="10917" y="1311"/>
                  <a:pt x="10916" y="1299"/>
                </a:cubicBezTo>
                <a:cubicBezTo>
                  <a:pt x="10915" y="1287"/>
                  <a:pt x="10935" y="1283"/>
                  <a:pt x="10948" y="1282"/>
                </a:cubicBezTo>
                <a:cubicBezTo>
                  <a:pt x="10961" y="1281"/>
                  <a:pt x="10983" y="1278"/>
                  <a:pt x="10966" y="1272"/>
                </a:cubicBezTo>
                <a:cubicBezTo>
                  <a:pt x="10948" y="1265"/>
                  <a:pt x="10934" y="1259"/>
                  <a:pt x="10936" y="1248"/>
                </a:cubicBezTo>
                <a:cubicBezTo>
                  <a:pt x="10939" y="1237"/>
                  <a:pt x="10968" y="1243"/>
                  <a:pt x="10969" y="1222"/>
                </a:cubicBezTo>
                <a:cubicBezTo>
                  <a:pt x="10970" y="1202"/>
                  <a:pt x="10949" y="1193"/>
                  <a:pt x="10934" y="1192"/>
                </a:cubicBezTo>
                <a:cubicBezTo>
                  <a:pt x="10918" y="1191"/>
                  <a:pt x="10941" y="1192"/>
                  <a:pt x="10890" y="1174"/>
                </a:cubicBezTo>
                <a:cubicBezTo>
                  <a:pt x="10839" y="1156"/>
                  <a:pt x="10824" y="1143"/>
                  <a:pt x="10796" y="1139"/>
                </a:cubicBezTo>
                <a:cubicBezTo>
                  <a:pt x="10768" y="1135"/>
                  <a:pt x="10750" y="1141"/>
                  <a:pt x="10722" y="1143"/>
                </a:cubicBezTo>
                <a:cubicBezTo>
                  <a:pt x="10694" y="1144"/>
                  <a:pt x="10643" y="1139"/>
                  <a:pt x="10623" y="1142"/>
                </a:cubicBezTo>
                <a:cubicBezTo>
                  <a:pt x="10603" y="1144"/>
                  <a:pt x="10584" y="1161"/>
                  <a:pt x="10566" y="1161"/>
                </a:cubicBezTo>
                <a:cubicBezTo>
                  <a:pt x="10547" y="1162"/>
                  <a:pt x="10534" y="1171"/>
                  <a:pt x="10529" y="1177"/>
                </a:cubicBezTo>
                <a:cubicBezTo>
                  <a:pt x="10524" y="1183"/>
                  <a:pt x="10494" y="1179"/>
                  <a:pt x="10489" y="1190"/>
                </a:cubicBezTo>
                <a:cubicBezTo>
                  <a:pt x="10484" y="1202"/>
                  <a:pt x="10468" y="1204"/>
                  <a:pt x="10453" y="1200"/>
                </a:cubicBezTo>
                <a:cubicBezTo>
                  <a:pt x="10437" y="1195"/>
                  <a:pt x="10434" y="1171"/>
                  <a:pt x="10412" y="1167"/>
                </a:cubicBezTo>
                <a:cubicBezTo>
                  <a:pt x="10391" y="1163"/>
                  <a:pt x="10402" y="1165"/>
                  <a:pt x="10362" y="1165"/>
                </a:cubicBezTo>
                <a:cubicBezTo>
                  <a:pt x="10322" y="1164"/>
                  <a:pt x="10315" y="1164"/>
                  <a:pt x="10297" y="1165"/>
                </a:cubicBezTo>
                <a:cubicBezTo>
                  <a:pt x="10280" y="1166"/>
                  <a:pt x="10269" y="1149"/>
                  <a:pt x="10270" y="1136"/>
                </a:cubicBezTo>
                <a:cubicBezTo>
                  <a:pt x="10271" y="1129"/>
                  <a:pt x="10272" y="1123"/>
                  <a:pt x="10270" y="1120"/>
                </a:cubicBezTo>
                <a:cubicBezTo>
                  <a:pt x="10268" y="1116"/>
                  <a:pt x="10263" y="1114"/>
                  <a:pt x="10249" y="1114"/>
                </a:cubicBezTo>
                <a:cubicBezTo>
                  <a:pt x="10222" y="1115"/>
                  <a:pt x="10231" y="1095"/>
                  <a:pt x="10204" y="1093"/>
                </a:cubicBezTo>
                <a:cubicBezTo>
                  <a:pt x="10177" y="1092"/>
                  <a:pt x="10162" y="1071"/>
                  <a:pt x="10184" y="1068"/>
                </a:cubicBezTo>
                <a:cubicBezTo>
                  <a:pt x="10207" y="1065"/>
                  <a:pt x="10232" y="1070"/>
                  <a:pt x="10246" y="1071"/>
                </a:cubicBezTo>
                <a:cubicBezTo>
                  <a:pt x="10261" y="1071"/>
                  <a:pt x="10279" y="1074"/>
                  <a:pt x="10279" y="1062"/>
                </a:cubicBezTo>
                <a:cubicBezTo>
                  <a:pt x="10279" y="1050"/>
                  <a:pt x="10276" y="1040"/>
                  <a:pt x="10249" y="1041"/>
                </a:cubicBezTo>
                <a:cubicBezTo>
                  <a:pt x="10222" y="1042"/>
                  <a:pt x="10177" y="1046"/>
                  <a:pt x="10188" y="1029"/>
                </a:cubicBezTo>
                <a:cubicBezTo>
                  <a:pt x="10198" y="1013"/>
                  <a:pt x="10218" y="1017"/>
                  <a:pt x="10214" y="1003"/>
                </a:cubicBezTo>
                <a:cubicBezTo>
                  <a:pt x="10209" y="988"/>
                  <a:pt x="10191" y="989"/>
                  <a:pt x="10148" y="991"/>
                </a:cubicBezTo>
                <a:close/>
                <a:moveTo>
                  <a:pt x="9229" y="1036"/>
                </a:moveTo>
                <a:cubicBezTo>
                  <a:pt x="9213" y="1036"/>
                  <a:pt x="9226" y="1049"/>
                  <a:pt x="9207" y="1056"/>
                </a:cubicBezTo>
                <a:cubicBezTo>
                  <a:pt x="9207" y="1056"/>
                  <a:pt x="9191" y="1069"/>
                  <a:pt x="9172" y="1070"/>
                </a:cubicBezTo>
                <a:cubicBezTo>
                  <a:pt x="9154" y="1071"/>
                  <a:pt x="9142" y="1068"/>
                  <a:pt x="9149" y="1079"/>
                </a:cubicBezTo>
                <a:cubicBezTo>
                  <a:pt x="9155" y="1091"/>
                  <a:pt x="9166" y="1090"/>
                  <a:pt x="9166" y="1099"/>
                </a:cubicBezTo>
                <a:cubicBezTo>
                  <a:pt x="9166" y="1109"/>
                  <a:pt x="9172" y="1109"/>
                  <a:pt x="9191" y="1109"/>
                </a:cubicBezTo>
                <a:cubicBezTo>
                  <a:pt x="9210" y="1108"/>
                  <a:pt x="9217" y="1117"/>
                  <a:pt x="9222" y="1101"/>
                </a:cubicBezTo>
                <a:cubicBezTo>
                  <a:pt x="9226" y="1085"/>
                  <a:pt x="9222" y="1081"/>
                  <a:pt x="9240" y="1075"/>
                </a:cubicBezTo>
                <a:cubicBezTo>
                  <a:pt x="9259" y="1069"/>
                  <a:pt x="9261" y="1060"/>
                  <a:pt x="9251" y="1054"/>
                </a:cubicBezTo>
                <a:cubicBezTo>
                  <a:pt x="9241" y="1049"/>
                  <a:pt x="9245" y="1036"/>
                  <a:pt x="9229" y="1036"/>
                </a:cubicBezTo>
                <a:close/>
                <a:moveTo>
                  <a:pt x="9831" y="1112"/>
                </a:moveTo>
                <a:cubicBezTo>
                  <a:pt x="9817" y="1112"/>
                  <a:pt x="9801" y="1113"/>
                  <a:pt x="9797" y="1121"/>
                </a:cubicBezTo>
                <a:cubicBezTo>
                  <a:pt x="9787" y="1136"/>
                  <a:pt x="9785" y="1144"/>
                  <a:pt x="9766" y="1153"/>
                </a:cubicBezTo>
                <a:cubicBezTo>
                  <a:pt x="9748" y="1162"/>
                  <a:pt x="9705" y="1165"/>
                  <a:pt x="9724" y="1183"/>
                </a:cubicBezTo>
                <a:cubicBezTo>
                  <a:pt x="9743" y="1201"/>
                  <a:pt x="9772" y="1202"/>
                  <a:pt x="9795" y="1223"/>
                </a:cubicBezTo>
                <a:cubicBezTo>
                  <a:pt x="9806" y="1234"/>
                  <a:pt x="9809" y="1242"/>
                  <a:pt x="9815" y="1248"/>
                </a:cubicBezTo>
                <a:cubicBezTo>
                  <a:pt x="9822" y="1254"/>
                  <a:pt x="9832" y="1258"/>
                  <a:pt x="9857" y="1259"/>
                </a:cubicBezTo>
                <a:cubicBezTo>
                  <a:pt x="9906" y="1262"/>
                  <a:pt x="9928" y="1255"/>
                  <a:pt x="9928" y="1239"/>
                </a:cubicBezTo>
                <a:cubicBezTo>
                  <a:pt x="9928" y="1223"/>
                  <a:pt x="9960" y="1226"/>
                  <a:pt x="9958" y="1197"/>
                </a:cubicBezTo>
                <a:cubicBezTo>
                  <a:pt x="9956" y="1167"/>
                  <a:pt x="9975" y="1168"/>
                  <a:pt x="9953" y="1158"/>
                </a:cubicBezTo>
                <a:cubicBezTo>
                  <a:pt x="9932" y="1149"/>
                  <a:pt x="9942" y="1136"/>
                  <a:pt x="9922" y="1127"/>
                </a:cubicBezTo>
                <a:cubicBezTo>
                  <a:pt x="9902" y="1119"/>
                  <a:pt x="9885" y="1119"/>
                  <a:pt x="9858" y="1114"/>
                </a:cubicBezTo>
                <a:cubicBezTo>
                  <a:pt x="9858" y="1114"/>
                  <a:pt x="9845" y="1112"/>
                  <a:pt x="9831" y="1112"/>
                </a:cubicBezTo>
                <a:close/>
                <a:moveTo>
                  <a:pt x="8155" y="1158"/>
                </a:moveTo>
                <a:cubicBezTo>
                  <a:pt x="8132" y="1162"/>
                  <a:pt x="8099" y="1163"/>
                  <a:pt x="8078" y="1168"/>
                </a:cubicBezTo>
                <a:cubicBezTo>
                  <a:pt x="8056" y="1174"/>
                  <a:pt x="8040" y="1173"/>
                  <a:pt x="7981" y="1179"/>
                </a:cubicBezTo>
                <a:cubicBezTo>
                  <a:pt x="7981" y="1179"/>
                  <a:pt x="7922" y="1185"/>
                  <a:pt x="7896" y="1195"/>
                </a:cubicBezTo>
                <a:cubicBezTo>
                  <a:pt x="7870" y="1205"/>
                  <a:pt x="7844" y="1195"/>
                  <a:pt x="7831" y="1211"/>
                </a:cubicBezTo>
                <a:cubicBezTo>
                  <a:pt x="7817" y="1227"/>
                  <a:pt x="7818" y="1228"/>
                  <a:pt x="7778" y="1235"/>
                </a:cubicBezTo>
                <a:cubicBezTo>
                  <a:pt x="7738" y="1242"/>
                  <a:pt x="7746" y="1248"/>
                  <a:pt x="7716" y="1255"/>
                </a:cubicBezTo>
                <a:cubicBezTo>
                  <a:pt x="7686" y="1263"/>
                  <a:pt x="7685" y="1271"/>
                  <a:pt x="7664" y="1281"/>
                </a:cubicBezTo>
                <a:cubicBezTo>
                  <a:pt x="7642" y="1291"/>
                  <a:pt x="7646" y="1301"/>
                  <a:pt x="7667" y="1306"/>
                </a:cubicBezTo>
                <a:cubicBezTo>
                  <a:pt x="7689" y="1310"/>
                  <a:pt x="7696" y="1306"/>
                  <a:pt x="7696" y="1325"/>
                </a:cubicBezTo>
                <a:cubicBezTo>
                  <a:pt x="7696" y="1345"/>
                  <a:pt x="7725" y="1363"/>
                  <a:pt x="7753" y="1363"/>
                </a:cubicBezTo>
                <a:cubicBezTo>
                  <a:pt x="7781" y="1362"/>
                  <a:pt x="7797" y="1360"/>
                  <a:pt x="7814" y="1367"/>
                </a:cubicBezTo>
                <a:cubicBezTo>
                  <a:pt x="7832" y="1374"/>
                  <a:pt x="7845" y="1374"/>
                  <a:pt x="7868" y="1373"/>
                </a:cubicBezTo>
                <a:cubicBezTo>
                  <a:pt x="7880" y="1372"/>
                  <a:pt x="7888" y="1374"/>
                  <a:pt x="7892" y="1377"/>
                </a:cubicBezTo>
                <a:cubicBezTo>
                  <a:pt x="7897" y="1379"/>
                  <a:pt x="7898" y="1384"/>
                  <a:pt x="7898" y="1389"/>
                </a:cubicBezTo>
                <a:cubicBezTo>
                  <a:pt x="7897" y="1399"/>
                  <a:pt x="7870" y="1400"/>
                  <a:pt x="7845" y="1399"/>
                </a:cubicBezTo>
                <a:cubicBezTo>
                  <a:pt x="7819" y="1399"/>
                  <a:pt x="7794" y="1393"/>
                  <a:pt x="7762" y="1393"/>
                </a:cubicBezTo>
                <a:cubicBezTo>
                  <a:pt x="7730" y="1394"/>
                  <a:pt x="7647" y="1385"/>
                  <a:pt x="7616" y="1389"/>
                </a:cubicBezTo>
                <a:cubicBezTo>
                  <a:pt x="7585" y="1392"/>
                  <a:pt x="7592" y="1404"/>
                  <a:pt x="7577" y="1408"/>
                </a:cubicBezTo>
                <a:cubicBezTo>
                  <a:pt x="7563" y="1412"/>
                  <a:pt x="7566" y="1425"/>
                  <a:pt x="7573" y="1428"/>
                </a:cubicBezTo>
                <a:cubicBezTo>
                  <a:pt x="7580" y="1431"/>
                  <a:pt x="7586" y="1436"/>
                  <a:pt x="7588" y="1447"/>
                </a:cubicBezTo>
                <a:cubicBezTo>
                  <a:pt x="7590" y="1458"/>
                  <a:pt x="7601" y="1478"/>
                  <a:pt x="7637" y="1478"/>
                </a:cubicBezTo>
                <a:cubicBezTo>
                  <a:pt x="7674" y="1478"/>
                  <a:pt x="7691" y="1480"/>
                  <a:pt x="7714" y="1495"/>
                </a:cubicBezTo>
                <a:cubicBezTo>
                  <a:pt x="7736" y="1509"/>
                  <a:pt x="7786" y="1521"/>
                  <a:pt x="7818" y="1521"/>
                </a:cubicBezTo>
                <a:cubicBezTo>
                  <a:pt x="7851" y="1521"/>
                  <a:pt x="7899" y="1516"/>
                  <a:pt x="7921" y="1539"/>
                </a:cubicBezTo>
                <a:cubicBezTo>
                  <a:pt x="7944" y="1563"/>
                  <a:pt x="7956" y="1566"/>
                  <a:pt x="7970" y="1571"/>
                </a:cubicBezTo>
                <a:cubicBezTo>
                  <a:pt x="7985" y="1575"/>
                  <a:pt x="7998" y="1580"/>
                  <a:pt x="7998" y="1591"/>
                </a:cubicBezTo>
                <a:cubicBezTo>
                  <a:pt x="7998" y="1602"/>
                  <a:pt x="8018" y="1615"/>
                  <a:pt x="7963" y="1615"/>
                </a:cubicBezTo>
                <a:cubicBezTo>
                  <a:pt x="7908" y="1616"/>
                  <a:pt x="7916" y="1617"/>
                  <a:pt x="7879" y="1600"/>
                </a:cubicBezTo>
                <a:cubicBezTo>
                  <a:pt x="7841" y="1583"/>
                  <a:pt x="7805" y="1563"/>
                  <a:pt x="7769" y="1561"/>
                </a:cubicBezTo>
                <a:cubicBezTo>
                  <a:pt x="7734" y="1559"/>
                  <a:pt x="7703" y="1547"/>
                  <a:pt x="7672" y="1547"/>
                </a:cubicBezTo>
                <a:cubicBezTo>
                  <a:pt x="7641" y="1547"/>
                  <a:pt x="7639" y="1548"/>
                  <a:pt x="7607" y="1542"/>
                </a:cubicBezTo>
                <a:cubicBezTo>
                  <a:pt x="7574" y="1536"/>
                  <a:pt x="7561" y="1528"/>
                  <a:pt x="7537" y="1530"/>
                </a:cubicBezTo>
                <a:cubicBezTo>
                  <a:pt x="7520" y="1532"/>
                  <a:pt x="7497" y="1546"/>
                  <a:pt x="7486" y="1563"/>
                </a:cubicBezTo>
                <a:cubicBezTo>
                  <a:pt x="7482" y="1569"/>
                  <a:pt x="7480" y="1575"/>
                  <a:pt x="7480" y="1581"/>
                </a:cubicBezTo>
                <a:cubicBezTo>
                  <a:pt x="7479" y="1593"/>
                  <a:pt x="7474" y="1606"/>
                  <a:pt x="7475" y="1619"/>
                </a:cubicBezTo>
                <a:cubicBezTo>
                  <a:pt x="7476" y="1626"/>
                  <a:pt x="7478" y="1632"/>
                  <a:pt x="7483" y="1639"/>
                </a:cubicBezTo>
                <a:cubicBezTo>
                  <a:pt x="7488" y="1645"/>
                  <a:pt x="7496" y="1651"/>
                  <a:pt x="7508" y="1657"/>
                </a:cubicBezTo>
                <a:cubicBezTo>
                  <a:pt x="7556" y="1680"/>
                  <a:pt x="7558" y="1699"/>
                  <a:pt x="7599" y="1700"/>
                </a:cubicBezTo>
                <a:cubicBezTo>
                  <a:pt x="7641" y="1700"/>
                  <a:pt x="7641" y="1704"/>
                  <a:pt x="7664" y="1712"/>
                </a:cubicBezTo>
                <a:cubicBezTo>
                  <a:pt x="7686" y="1720"/>
                  <a:pt x="7680" y="1721"/>
                  <a:pt x="7690" y="1734"/>
                </a:cubicBezTo>
                <a:cubicBezTo>
                  <a:pt x="7699" y="1747"/>
                  <a:pt x="7687" y="1759"/>
                  <a:pt x="7670" y="1766"/>
                </a:cubicBezTo>
                <a:cubicBezTo>
                  <a:pt x="7653" y="1772"/>
                  <a:pt x="7642" y="1784"/>
                  <a:pt x="7642" y="1795"/>
                </a:cubicBezTo>
                <a:cubicBezTo>
                  <a:pt x="7642" y="1806"/>
                  <a:pt x="7631" y="1813"/>
                  <a:pt x="7658" y="1825"/>
                </a:cubicBezTo>
                <a:cubicBezTo>
                  <a:pt x="7684" y="1836"/>
                  <a:pt x="7670" y="1849"/>
                  <a:pt x="7710" y="1849"/>
                </a:cubicBezTo>
                <a:cubicBezTo>
                  <a:pt x="7750" y="1850"/>
                  <a:pt x="7746" y="1842"/>
                  <a:pt x="7774" y="1855"/>
                </a:cubicBezTo>
                <a:cubicBezTo>
                  <a:pt x="7803" y="1869"/>
                  <a:pt x="7821" y="1866"/>
                  <a:pt x="7842" y="1865"/>
                </a:cubicBezTo>
                <a:cubicBezTo>
                  <a:pt x="7862" y="1864"/>
                  <a:pt x="7894" y="1865"/>
                  <a:pt x="7918" y="1876"/>
                </a:cubicBezTo>
                <a:cubicBezTo>
                  <a:pt x="7941" y="1886"/>
                  <a:pt x="7990" y="1878"/>
                  <a:pt x="8011" y="1878"/>
                </a:cubicBezTo>
                <a:cubicBezTo>
                  <a:pt x="8033" y="1878"/>
                  <a:pt x="8062" y="1882"/>
                  <a:pt x="8084" y="1875"/>
                </a:cubicBezTo>
                <a:cubicBezTo>
                  <a:pt x="8105" y="1867"/>
                  <a:pt x="8119" y="1860"/>
                  <a:pt x="8141" y="1863"/>
                </a:cubicBezTo>
                <a:cubicBezTo>
                  <a:pt x="8164" y="1867"/>
                  <a:pt x="8160" y="1879"/>
                  <a:pt x="8197" y="1882"/>
                </a:cubicBezTo>
                <a:cubicBezTo>
                  <a:pt x="8234" y="1885"/>
                  <a:pt x="8247" y="1867"/>
                  <a:pt x="8268" y="1857"/>
                </a:cubicBezTo>
                <a:cubicBezTo>
                  <a:pt x="8288" y="1846"/>
                  <a:pt x="8306" y="1831"/>
                  <a:pt x="8329" y="1830"/>
                </a:cubicBezTo>
                <a:cubicBezTo>
                  <a:pt x="8353" y="1829"/>
                  <a:pt x="8364" y="1843"/>
                  <a:pt x="8354" y="1851"/>
                </a:cubicBezTo>
                <a:cubicBezTo>
                  <a:pt x="8343" y="1858"/>
                  <a:pt x="8331" y="1863"/>
                  <a:pt x="8349" y="1868"/>
                </a:cubicBezTo>
                <a:cubicBezTo>
                  <a:pt x="8357" y="1870"/>
                  <a:pt x="8362" y="1873"/>
                  <a:pt x="8368" y="1876"/>
                </a:cubicBezTo>
                <a:cubicBezTo>
                  <a:pt x="8374" y="1878"/>
                  <a:pt x="8380" y="1881"/>
                  <a:pt x="8390" y="1882"/>
                </a:cubicBezTo>
                <a:cubicBezTo>
                  <a:pt x="8412" y="1884"/>
                  <a:pt x="8418" y="1890"/>
                  <a:pt x="8425" y="1905"/>
                </a:cubicBezTo>
                <a:cubicBezTo>
                  <a:pt x="8432" y="1920"/>
                  <a:pt x="8443" y="1929"/>
                  <a:pt x="8469" y="1936"/>
                </a:cubicBezTo>
                <a:cubicBezTo>
                  <a:pt x="8496" y="1942"/>
                  <a:pt x="8518" y="1942"/>
                  <a:pt x="8526" y="1951"/>
                </a:cubicBezTo>
                <a:cubicBezTo>
                  <a:pt x="8535" y="1961"/>
                  <a:pt x="8547" y="1962"/>
                  <a:pt x="8572" y="1961"/>
                </a:cubicBezTo>
                <a:cubicBezTo>
                  <a:pt x="8598" y="1959"/>
                  <a:pt x="8603" y="1957"/>
                  <a:pt x="8622" y="1969"/>
                </a:cubicBezTo>
                <a:cubicBezTo>
                  <a:pt x="8642" y="1981"/>
                  <a:pt x="8667" y="1982"/>
                  <a:pt x="8677" y="1969"/>
                </a:cubicBezTo>
                <a:cubicBezTo>
                  <a:pt x="8686" y="1956"/>
                  <a:pt x="8732" y="1967"/>
                  <a:pt x="8745" y="1949"/>
                </a:cubicBezTo>
                <a:cubicBezTo>
                  <a:pt x="8758" y="1931"/>
                  <a:pt x="8738" y="1928"/>
                  <a:pt x="8758" y="1920"/>
                </a:cubicBezTo>
                <a:cubicBezTo>
                  <a:pt x="8779" y="1912"/>
                  <a:pt x="8783" y="1902"/>
                  <a:pt x="8765" y="1898"/>
                </a:cubicBezTo>
                <a:cubicBezTo>
                  <a:pt x="8748" y="1893"/>
                  <a:pt x="8732" y="1886"/>
                  <a:pt x="8721" y="1891"/>
                </a:cubicBezTo>
                <a:cubicBezTo>
                  <a:pt x="8711" y="1897"/>
                  <a:pt x="8698" y="1899"/>
                  <a:pt x="8684" y="1899"/>
                </a:cubicBezTo>
                <a:cubicBezTo>
                  <a:pt x="8669" y="1899"/>
                  <a:pt x="8658" y="1895"/>
                  <a:pt x="8665" y="1881"/>
                </a:cubicBezTo>
                <a:cubicBezTo>
                  <a:pt x="8672" y="1868"/>
                  <a:pt x="8661" y="1862"/>
                  <a:pt x="8687" y="1863"/>
                </a:cubicBezTo>
                <a:cubicBezTo>
                  <a:pt x="8712" y="1865"/>
                  <a:pt x="8731" y="1868"/>
                  <a:pt x="8736" y="1860"/>
                </a:cubicBezTo>
                <a:cubicBezTo>
                  <a:pt x="8738" y="1856"/>
                  <a:pt x="8742" y="1852"/>
                  <a:pt x="8747" y="1849"/>
                </a:cubicBezTo>
                <a:cubicBezTo>
                  <a:pt x="8753" y="1846"/>
                  <a:pt x="8761" y="1843"/>
                  <a:pt x="8774" y="1843"/>
                </a:cubicBezTo>
                <a:cubicBezTo>
                  <a:pt x="8798" y="1842"/>
                  <a:pt x="8828" y="1827"/>
                  <a:pt x="8846" y="1847"/>
                </a:cubicBezTo>
                <a:cubicBezTo>
                  <a:pt x="8865" y="1867"/>
                  <a:pt x="8847" y="1878"/>
                  <a:pt x="8872" y="1880"/>
                </a:cubicBezTo>
                <a:cubicBezTo>
                  <a:pt x="8896" y="1882"/>
                  <a:pt x="8886" y="1861"/>
                  <a:pt x="8905" y="1861"/>
                </a:cubicBezTo>
                <a:cubicBezTo>
                  <a:pt x="8923" y="1860"/>
                  <a:pt x="8922" y="1857"/>
                  <a:pt x="8919" y="1848"/>
                </a:cubicBezTo>
                <a:cubicBezTo>
                  <a:pt x="8916" y="1839"/>
                  <a:pt x="8909" y="1831"/>
                  <a:pt x="8928" y="1823"/>
                </a:cubicBezTo>
                <a:cubicBezTo>
                  <a:pt x="8946" y="1816"/>
                  <a:pt x="8937" y="1800"/>
                  <a:pt x="8912" y="1797"/>
                </a:cubicBezTo>
                <a:cubicBezTo>
                  <a:pt x="8888" y="1794"/>
                  <a:pt x="8881" y="1772"/>
                  <a:pt x="8849" y="1768"/>
                </a:cubicBezTo>
                <a:cubicBezTo>
                  <a:pt x="8817" y="1765"/>
                  <a:pt x="8818" y="1750"/>
                  <a:pt x="8818" y="1743"/>
                </a:cubicBezTo>
                <a:cubicBezTo>
                  <a:pt x="8818" y="1735"/>
                  <a:pt x="8828" y="1724"/>
                  <a:pt x="8801" y="1722"/>
                </a:cubicBezTo>
                <a:cubicBezTo>
                  <a:pt x="8775" y="1720"/>
                  <a:pt x="8766" y="1719"/>
                  <a:pt x="8758" y="1711"/>
                </a:cubicBezTo>
                <a:cubicBezTo>
                  <a:pt x="8750" y="1703"/>
                  <a:pt x="8727" y="1699"/>
                  <a:pt x="8727" y="1674"/>
                </a:cubicBezTo>
                <a:cubicBezTo>
                  <a:pt x="8727" y="1649"/>
                  <a:pt x="8715" y="1624"/>
                  <a:pt x="8734" y="1606"/>
                </a:cubicBezTo>
                <a:cubicBezTo>
                  <a:pt x="8752" y="1588"/>
                  <a:pt x="8770" y="1584"/>
                  <a:pt x="8773" y="1566"/>
                </a:cubicBezTo>
                <a:cubicBezTo>
                  <a:pt x="8775" y="1548"/>
                  <a:pt x="8796" y="1553"/>
                  <a:pt x="8798" y="1533"/>
                </a:cubicBezTo>
                <a:cubicBezTo>
                  <a:pt x="8800" y="1514"/>
                  <a:pt x="8793" y="1467"/>
                  <a:pt x="8807" y="1455"/>
                </a:cubicBezTo>
                <a:cubicBezTo>
                  <a:pt x="8822" y="1443"/>
                  <a:pt x="8828" y="1450"/>
                  <a:pt x="8823" y="1429"/>
                </a:cubicBezTo>
                <a:cubicBezTo>
                  <a:pt x="8818" y="1408"/>
                  <a:pt x="8817" y="1395"/>
                  <a:pt x="8828" y="1387"/>
                </a:cubicBezTo>
                <a:cubicBezTo>
                  <a:pt x="8838" y="1378"/>
                  <a:pt x="8846" y="1374"/>
                  <a:pt x="8844" y="1363"/>
                </a:cubicBezTo>
                <a:cubicBezTo>
                  <a:pt x="8842" y="1353"/>
                  <a:pt x="8837" y="1338"/>
                  <a:pt x="8824" y="1334"/>
                </a:cubicBezTo>
                <a:cubicBezTo>
                  <a:pt x="8810" y="1331"/>
                  <a:pt x="8801" y="1321"/>
                  <a:pt x="8799" y="1310"/>
                </a:cubicBezTo>
                <a:cubicBezTo>
                  <a:pt x="8798" y="1299"/>
                  <a:pt x="8783" y="1295"/>
                  <a:pt x="8770" y="1292"/>
                </a:cubicBezTo>
                <a:cubicBezTo>
                  <a:pt x="8763" y="1290"/>
                  <a:pt x="8757" y="1288"/>
                  <a:pt x="8751" y="1286"/>
                </a:cubicBezTo>
                <a:cubicBezTo>
                  <a:pt x="8745" y="1284"/>
                  <a:pt x="8740" y="1281"/>
                  <a:pt x="8737" y="1275"/>
                </a:cubicBezTo>
                <a:cubicBezTo>
                  <a:pt x="8731" y="1264"/>
                  <a:pt x="8717" y="1261"/>
                  <a:pt x="8709" y="1261"/>
                </a:cubicBezTo>
                <a:cubicBezTo>
                  <a:pt x="8703" y="1261"/>
                  <a:pt x="8699" y="1276"/>
                  <a:pt x="8690" y="1285"/>
                </a:cubicBezTo>
                <a:cubicBezTo>
                  <a:pt x="8687" y="1288"/>
                  <a:pt x="8684" y="1291"/>
                  <a:pt x="8680" y="1292"/>
                </a:cubicBezTo>
                <a:cubicBezTo>
                  <a:pt x="8663" y="1295"/>
                  <a:pt x="8667" y="1317"/>
                  <a:pt x="8652" y="1322"/>
                </a:cubicBezTo>
                <a:cubicBezTo>
                  <a:pt x="8637" y="1327"/>
                  <a:pt x="8630" y="1341"/>
                  <a:pt x="8630" y="1352"/>
                </a:cubicBezTo>
                <a:cubicBezTo>
                  <a:pt x="8630" y="1357"/>
                  <a:pt x="8633" y="1365"/>
                  <a:pt x="8633" y="1372"/>
                </a:cubicBezTo>
                <a:cubicBezTo>
                  <a:pt x="8634" y="1380"/>
                  <a:pt x="8632" y="1386"/>
                  <a:pt x="8624" y="1390"/>
                </a:cubicBezTo>
                <a:cubicBezTo>
                  <a:pt x="8608" y="1396"/>
                  <a:pt x="8588" y="1415"/>
                  <a:pt x="8588" y="1426"/>
                </a:cubicBezTo>
                <a:cubicBezTo>
                  <a:pt x="8588" y="1431"/>
                  <a:pt x="8590" y="1442"/>
                  <a:pt x="8589" y="1451"/>
                </a:cubicBezTo>
                <a:cubicBezTo>
                  <a:pt x="8589" y="1456"/>
                  <a:pt x="8588" y="1461"/>
                  <a:pt x="8586" y="1465"/>
                </a:cubicBezTo>
                <a:cubicBezTo>
                  <a:pt x="8584" y="1468"/>
                  <a:pt x="8581" y="1471"/>
                  <a:pt x="8576" y="1471"/>
                </a:cubicBezTo>
                <a:cubicBezTo>
                  <a:pt x="8557" y="1475"/>
                  <a:pt x="8550" y="1482"/>
                  <a:pt x="8540" y="1492"/>
                </a:cubicBezTo>
                <a:cubicBezTo>
                  <a:pt x="8531" y="1502"/>
                  <a:pt x="8486" y="1521"/>
                  <a:pt x="8486" y="1497"/>
                </a:cubicBezTo>
                <a:cubicBezTo>
                  <a:pt x="8486" y="1473"/>
                  <a:pt x="8508" y="1474"/>
                  <a:pt x="8514" y="1452"/>
                </a:cubicBezTo>
                <a:cubicBezTo>
                  <a:pt x="8518" y="1441"/>
                  <a:pt x="8519" y="1433"/>
                  <a:pt x="8522" y="1428"/>
                </a:cubicBezTo>
                <a:cubicBezTo>
                  <a:pt x="8524" y="1422"/>
                  <a:pt x="8526" y="1419"/>
                  <a:pt x="8530" y="1417"/>
                </a:cubicBezTo>
                <a:cubicBezTo>
                  <a:pt x="8539" y="1413"/>
                  <a:pt x="8539" y="1413"/>
                  <a:pt x="8542" y="1401"/>
                </a:cubicBezTo>
                <a:cubicBezTo>
                  <a:pt x="8545" y="1389"/>
                  <a:pt x="8570" y="1388"/>
                  <a:pt x="8570" y="1372"/>
                </a:cubicBezTo>
                <a:cubicBezTo>
                  <a:pt x="8570" y="1368"/>
                  <a:pt x="8568" y="1366"/>
                  <a:pt x="8565" y="1364"/>
                </a:cubicBezTo>
                <a:cubicBezTo>
                  <a:pt x="8558" y="1359"/>
                  <a:pt x="8542" y="1359"/>
                  <a:pt x="8542" y="1343"/>
                </a:cubicBezTo>
                <a:cubicBezTo>
                  <a:pt x="8542" y="1321"/>
                  <a:pt x="8529" y="1314"/>
                  <a:pt x="8519" y="1308"/>
                </a:cubicBezTo>
                <a:cubicBezTo>
                  <a:pt x="8509" y="1301"/>
                  <a:pt x="8516" y="1281"/>
                  <a:pt x="8498" y="1279"/>
                </a:cubicBezTo>
                <a:cubicBezTo>
                  <a:pt x="8480" y="1278"/>
                  <a:pt x="8460" y="1289"/>
                  <a:pt x="8463" y="1301"/>
                </a:cubicBezTo>
                <a:cubicBezTo>
                  <a:pt x="8466" y="1313"/>
                  <a:pt x="8493" y="1324"/>
                  <a:pt x="8475" y="1337"/>
                </a:cubicBezTo>
                <a:cubicBezTo>
                  <a:pt x="8457" y="1350"/>
                  <a:pt x="8442" y="1372"/>
                  <a:pt x="8426" y="1367"/>
                </a:cubicBezTo>
                <a:cubicBezTo>
                  <a:pt x="8409" y="1361"/>
                  <a:pt x="8401" y="1349"/>
                  <a:pt x="8384" y="1349"/>
                </a:cubicBezTo>
                <a:cubicBezTo>
                  <a:pt x="8368" y="1349"/>
                  <a:pt x="8367" y="1372"/>
                  <a:pt x="8352" y="1372"/>
                </a:cubicBezTo>
                <a:cubicBezTo>
                  <a:pt x="8337" y="1372"/>
                  <a:pt x="8343" y="1354"/>
                  <a:pt x="8322" y="1354"/>
                </a:cubicBezTo>
                <a:cubicBezTo>
                  <a:pt x="8301" y="1354"/>
                  <a:pt x="8271" y="1378"/>
                  <a:pt x="8271" y="1361"/>
                </a:cubicBezTo>
                <a:cubicBezTo>
                  <a:pt x="8271" y="1345"/>
                  <a:pt x="8284" y="1346"/>
                  <a:pt x="8311" y="1343"/>
                </a:cubicBezTo>
                <a:cubicBezTo>
                  <a:pt x="8337" y="1339"/>
                  <a:pt x="8317" y="1325"/>
                  <a:pt x="8344" y="1325"/>
                </a:cubicBezTo>
                <a:cubicBezTo>
                  <a:pt x="8357" y="1325"/>
                  <a:pt x="8365" y="1326"/>
                  <a:pt x="8370" y="1325"/>
                </a:cubicBezTo>
                <a:cubicBezTo>
                  <a:pt x="8373" y="1325"/>
                  <a:pt x="8374" y="1324"/>
                  <a:pt x="8375" y="1323"/>
                </a:cubicBezTo>
                <a:cubicBezTo>
                  <a:pt x="8377" y="1322"/>
                  <a:pt x="8378" y="1320"/>
                  <a:pt x="8378" y="1317"/>
                </a:cubicBezTo>
                <a:cubicBezTo>
                  <a:pt x="8379" y="1308"/>
                  <a:pt x="8400" y="1310"/>
                  <a:pt x="8404" y="1306"/>
                </a:cubicBezTo>
                <a:cubicBezTo>
                  <a:pt x="8405" y="1304"/>
                  <a:pt x="8405" y="1302"/>
                  <a:pt x="8401" y="1299"/>
                </a:cubicBezTo>
                <a:cubicBezTo>
                  <a:pt x="8386" y="1286"/>
                  <a:pt x="8360" y="1288"/>
                  <a:pt x="8355" y="1272"/>
                </a:cubicBezTo>
                <a:cubicBezTo>
                  <a:pt x="8350" y="1255"/>
                  <a:pt x="8329" y="1243"/>
                  <a:pt x="8311" y="1235"/>
                </a:cubicBezTo>
                <a:cubicBezTo>
                  <a:pt x="8293" y="1226"/>
                  <a:pt x="8258" y="1229"/>
                  <a:pt x="8252" y="1244"/>
                </a:cubicBezTo>
                <a:cubicBezTo>
                  <a:pt x="8245" y="1260"/>
                  <a:pt x="8217" y="1254"/>
                  <a:pt x="8206" y="1263"/>
                </a:cubicBezTo>
                <a:cubicBezTo>
                  <a:pt x="8194" y="1272"/>
                  <a:pt x="8181" y="1278"/>
                  <a:pt x="8158" y="1275"/>
                </a:cubicBezTo>
                <a:cubicBezTo>
                  <a:pt x="8135" y="1272"/>
                  <a:pt x="8129" y="1257"/>
                  <a:pt x="8153" y="1253"/>
                </a:cubicBezTo>
                <a:cubicBezTo>
                  <a:pt x="8178" y="1250"/>
                  <a:pt x="8199" y="1257"/>
                  <a:pt x="8204" y="1240"/>
                </a:cubicBezTo>
                <a:cubicBezTo>
                  <a:pt x="8209" y="1224"/>
                  <a:pt x="8222" y="1222"/>
                  <a:pt x="8232" y="1216"/>
                </a:cubicBezTo>
                <a:cubicBezTo>
                  <a:pt x="8242" y="1211"/>
                  <a:pt x="8255" y="1218"/>
                  <a:pt x="8257" y="1195"/>
                </a:cubicBezTo>
                <a:cubicBezTo>
                  <a:pt x="8258" y="1173"/>
                  <a:pt x="8238" y="1163"/>
                  <a:pt x="8224" y="1162"/>
                </a:cubicBezTo>
                <a:cubicBezTo>
                  <a:pt x="8209" y="1161"/>
                  <a:pt x="8178" y="1155"/>
                  <a:pt x="8155" y="1158"/>
                </a:cubicBezTo>
                <a:close/>
                <a:moveTo>
                  <a:pt x="8873" y="1234"/>
                </a:moveTo>
                <a:cubicBezTo>
                  <a:pt x="8865" y="1234"/>
                  <a:pt x="8874" y="1246"/>
                  <a:pt x="8852" y="1247"/>
                </a:cubicBezTo>
                <a:cubicBezTo>
                  <a:pt x="8829" y="1248"/>
                  <a:pt x="8822" y="1247"/>
                  <a:pt x="8821" y="1251"/>
                </a:cubicBezTo>
                <a:cubicBezTo>
                  <a:pt x="8820" y="1255"/>
                  <a:pt x="8791" y="1257"/>
                  <a:pt x="8792" y="1264"/>
                </a:cubicBezTo>
                <a:cubicBezTo>
                  <a:pt x="8793" y="1272"/>
                  <a:pt x="8812" y="1271"/>
                  <a:pt x="8817" y="1277"/>
                </a:cubicBezTo>
                <a:cubicBezTo>
                  <a:pt x="8821" y="1283"/>
                  <a:pt x="8849" y="1298"/>
                  <a:pt x="8853" y="1310"/>
                </a:cubicBezTo>
                <a:cubicBezTo>
                  <a:pt x="8857" y="1322"/>
                  <a:pt x="8862" y="1325"/>
                  <a:pt x="8862" y="1338"/>
                </a:cubicBezTo>
                <a:cubicBezTo>
                  <a:pt x="8863" y="1350"/>
                  <a:pt x="8857" y="1364"/>
                  <a:pt x="8874" y="1364"/>
                </a:cubicBezTo>
                <a:cubicBezTo>
                  <a:pt x="8883" y="1364"/>
                  <a:pt x="8887" y="1364"/>
                  <a:pt x="8890" y="1362"/>
                </a:cubicBezTo>
                <a:cubicBezTo>
                  <a:pt x="8893" y="1360"/>
                  <a:pt x="8895" y="1356"/>
                  <a:pt x="8898" y="1350"/>
                </a:cubicBezTo>
                <a:cubicBezTo>
                  <a:pt x="8906" y="1337"/>
                  <a:pt x="8931" y="1353"/>
                  <a:pt x="8944" y="1335"/>
                </a:cubicBezTo>
                <a:cubicBezTo>
                  <a:pt x="8957" y="1317"/>
                  <a:pt x="8963" y="1317"/>
                  <a:pt x="8977" y="1313"/>
                </a:cubicBezTo>
                <a:cubicBezTo>
                  <a:pt x="8991" y="1309"/>
                  <a:pt x="8993" y="1310"/>
                  <a:pt x="8997" y="1294"/>
                </a:cubicBezTo>
                <a:cubicBezTo>
                  <a:pt x="9002" y="1277"/>
                  <a:pt x="8997" y="1275"/>
                  <a:pt x="8984" y="1272"/>
                </a:cubicBezTo>
                <a:cubicBezTo>
                  <a:pt x="8971" y="1270"/>
                  <a:pt x="8962" y="1263"/>
                  <a:pt x="8959" y="1258"/>
                </a:cubicBezTo>
                <a:cubicBezTo>
                  <a:pt x="8956" y="1253"/>
                  <a:pt x="8946" y="1245"/>
                  <a:pt x="8931" y="1250"/>
                </a:cubicBezTo>
                <a:cubicBezTo>
                  <a:pt x="8931" y="1250"/>
                  <a:pt x="8925" y="1252"/>
                  <a:pt x="8918" y="1253"/>
                </a:cubicBezTo>
                <a:cubicBezTo>
                  <a:pt x="8911" y="1254"/>
                  <a:pt x="8903" y="1253"/>
                  <a:pt x="8898" y="1249"/>
                </a:cubicBezTo>
                <a:cubicBezTo>
                  <a:pt x="8888" y="1240"/>
                  <a:pt x="8881" y="1234"/>
                  <a:pt x="8873" y="1234"/>
                </a:cubicBezTo>
                <a:close/>
                <a:moveTo>
                  <a:pt x="188" y="1249"/>
                </a:moveTo>
                <a:cubicBezTo>
                  <a:pt x="173" y="1249"/>
                  <a:pt x="179" y="1273"/>
                  <a:pt x="143" y="1271"/>
                </a:cubicBezTo>
                <a:cubicBezTo>
                  <a:pt x="106" y="1269"/>
                  <a:pt x="107" y="1275"/>
                  <a:pt x="82" y="1269"/>
                </a:cubicBezTo>
                <a:cubicBezTo>
                  <a:pt x="82" y="1269"/>
                  <a:pt x="54" y="1255"/>
                  <a:pt x="42" y="1269"/>
                </a:cubicBezTo>
                <a:cubicBezTo>
                  <a:pt x="29" y="1284"/>
                  <a:pt x="-8" y="1272"/>
                  <a:pt x="1" y="1285"/>
                </a:cubicBezTo>
                <a:cubicBezTo>
                  <a:pt x="10" y="1298"/>
                  <a:pt x="29" y="1289"/>
                  <a:pt x="39" y="1296"/>
                </a:cubicBezTo>
                <a:cubicBezTo>
                  <a:pt x="49" y="1303"/>
                  <a:pt x="59" y="1310"/>
                  <a:pt x="98" y="1309"/>
                </a:cubicBezTo>
                <a:cubicBezTo>
                  <a:pt x="137" y="1308"/>
                  <a:pt x="160" y="1305"/>
                  <a:pt x="184" y="1305"/>
                </a:cubicBezTo>
                <a:cubicBezTo>
                  <a:pt x="208" y="1306"/>
                  <a:pt x="224" y="1305"/>
                  <a:pt x="231" y="1294"/>
                </a:cubicBezTo>
                <a:cubicBezTo>
                  <a:pt x="238" y="1283"/>
                  <a:pt x="237" y="1272"/>
                  <a:pt x="216" y="1271"/>
                </a:cubicBezTo>
                <a:cubicBezTo>
                  <a:pt x="211" y="1271"/>
                  <a:pt x="208" y="1269"/>
                  <a:pt x="205" y="1267"/>
                </a:cubicBezTo>
                <a:cubicBezTo>
                  <a:pt x="198" y="1261"/>
                  <a:pt x="199" y="1249"/>
                  <a:pt x="188" y="1249"/>
                </a:cubicBezTo>
                <a:close/>
                <a:moveTo>
                  <a:pt x="366" y="1294"/>
                </a:moveTo>
                <a:cubicBezTo>
                  <a:pt x="350" y="1294"/>
                  <a:pt x="354" y="1301"/>
                  <a:pt x="343" y="1312"/>
                </a:cubicBezTo>
                <a:cubicBezTo>
                  <a:pt x="343" y="1312"/>
                  <a:pt x="328" y="1328"/>
                  <a:pt x="320" y="1334"/>
                </a:cubicBezTo>
                <a:cubicBezTo>
                  <a:pt x="311" y="1341"/>
                  <a:pt x="292" y="1350"/>
                  <a:pt x="267" y="1347"/>
                </a:cubicBezTo>
                <a:cubicBezTo>
                  <a:pt x="243" y="1345"/>
                  <a:pt x="231" y="1333"/>
                  <a:pt x="213" y="1329"/>
                </a:cubicBezTo>
                <a:cubicBezTo>
                  <a:pt x="195" y="1326"/>
                  <a:pt x="130" y="1327"/>
                  <a:pt x="177" y="1345"/>
                </a:cubicBezTo>
                <a:cubicBezTo>
                  <a:pt x="225" y="1364"/>
                  <a:pt x="236" y="1366"/>
                  <a:pt x="248" y="1374"/>
                </a:cubicBezTo>
                <a:cubicBezTo>
                  <a:pt x="259" y="1382"/>
                  <a:pt x="288" y="1386"/>
                  <a:pt x="303" y="1386"/>
                </a:cubicBezTo>
                <a:cubicBezTo>
                  <a:pt x="319" y="1386"/>
                  <a:pt x="334" y="1380"/>
                  <a:pt x="349" y="1362"/>
                </a:cubicBezTo>
                <a:cubicBezTo>
                  <a:pt x="363" y="1344"/>
                  <a:pt x="405" y="1365"/>
                  <a:pt x="402" y="1334"/>
                </a:cubicBezTo>
                <a:cubicBezTo>
                  <a:pt x="400" y="1303"/>
                  <a:pt x="383" y="1294"/>
                  <a:pt x="366" y="1294"/>
                </a:cubicBezTo>
                <a:close/>
                <a:moveTo>
                  <a:pt x="9317" y="1295"/>
                </a:moveTo>
                <a:cubicBezTo>
                  <a:pt x="9300" y="1294"/>
                  <a:pt x="9286" y="1295"/>
                  <a:pt x="9284" y="1300"/>
                </a:cubicBezTo>
                <a:cubicBezTo>
                  <a:pt x="9282" y="1309"/>
                  <a:pt x="9286" y="1329"/>
                  <a:pt x="9253" y="1329"/>
                </a:cubicBezTo>
                <a:cubicBezTo>
                  <a:pt x="9237" y="1329"/>
                  <a:pt x="9227" y="1328"/>
                  <a:pt x="9221" y="1330"/>
                </a:cubicBezTo>
                <a:cubicBezTo>
                  <a:pt x="9218" y="1330"/>
                  <a:pt x="9216" y="1332"/>
                  <a:pt x="9215" y="1335"/>
                </a:cubicBezTo>
                <a:cubicBezTo>
                  <a:pt x="9215" y="1338"/>
                  <a:pt x="9215" y="1342"/>
                  <a:pt x="9216" y="1347"/>
                </a:cubicBezTo>
                <a:cubicBezTo>
                  <a:pt x="9220" y="1371"/>
                  <a:pt x="9225" y="1366"/>
                  <a:pt x="9241" y="1367"/>
                </a:cubicBezTo>
                <a:cubicBezTo>
                  <a:pt x="9256" y="1368"/>
                  <a:pt x="9296" y="1373"/>
                  <a:pt x="9288" y="1387"/>
                </a:cubicBezTo>
                <a:cubicBezTo>
                  <a:pt x="9279" y="1400"/>
                  <a:pt x="9261" y="1398"/>
                  <a:pt x="9262" y="1416"/>
                </a:cubicBezTo>
                <a:cubicBezTo>
                  <a:pt x="9262" y="1433"/>
                  <a:pt x="9261" y="1435"/>
                  <a:pt x="9244" y="1440"/>
                </a:cubicBezTo>
                <a:cubicBezTo>
                  <a:pt x="9236" y="1442"/>
                  <a:pt x="9233" y="1447"/>
                  <a:pt x="9228" y="1451"/>
                </a:cubicBezTo>
                <a:cubicBezTo>
                  <a:pt x="9226" y="1453"/>
                  <a:pt x="9222" y="1455"/>
                  <a:pt x="9217" y="1455"/>
                </a:cubicBezTo>
                <a:cubicBezTo>
                  <a:pt x="9212" y="1456"/>
                  <a:pt x="9205" y="1457"/>
                  <a:pt x="9195" y="1455"/>
                </a:cubicBezTo>
                <a:cubicBezTo>
                  <a:pt x="9175" y="1453"/>
                  <a:pt x="9162" y="1452"/>
                  <a:pt x="9155" y="1448"/>
                </a:cubicBezTo>
                <a:cubicBezTo>
                  <a:pt x="9151" y="1446"/>
                  <a:pt x="9149" y="1444"/>
                  <a:pt x="9147" y="1441"/>
                </a:cubicBezTo>
                <a:cubicBezTo>
                  <a:pt x="9146" y="1437"/>
                  <a:pt x="9146" y="1433"/>
                  <a:pt x="9146" y="1428"/>
                </a:cubicBezTo>
                <a:cubicBezTo>
                  <a:pt x="9146" y="1428"/>
                  <a:pt x="9148" y="1412"/>
                  <a:pt x="9140" y="1404"/>
                </a:cubicBezTo>
                <a:cubicBezTo>
                  <a:pt x="9132" y="1395"/>
                  <a:pt x="9107" y="1380"/>
                  <a:pt x="9089" y="1392"/>
                </a:cubicBezTo>
                <a:cubicBezTo>
                  <a:pt x="9072" y="1404"/>
                  <a:pt x="9084" y="1410"/>
                  <a:pt x="9060" y="1414"/>
                </a:cubicBezTo>
                <a:cubicBezTo>
                  <a:pt x="9036" y="1417"/>
                  <a:pt x="9031" y="1427"/>
                  <a:pt x="9033" y="1439"/>
                </a:cubicBezTo>
                <a:cubicBezTo>
                  <a:pt x="9034" y="1452"/>
                  <a:pt x="9065" y="1459"/>
                  <a:pt x="9078" y="1476"/>
                </a:cubicBezTo>
                <a:cubicBezTo>
                  <a:pt x="9090" y="1494"/>
                  <a:pt x="9124" y="1518"/>
                  <a:pt x="9140" y="1529"/>
                </a:cubicBezTo>
                <a:cubicBezTo>
                  <a:pt x="9156" y="1539"/>
                  <a:pt x="9194" y="1588"/>
                  <a:pt x="9193" y="1611"/>
                </a:cubicBezTo>
                <a:cubicBezTo>
                  <a:pt x="9191" y="1635"/>
                  <a:pt x="9188" y="1655"/>
                  <a:pt x="9203" y="1664"/>
                </a:cubicBezTo>
                <a:cubicBezTo>
                  <a:pt x="9219" y="1673"/>
                  <a:pt x="9216" y="1683"/>
                  <a:pt x="9234" y="1683"/>
                </a:cubicBezTo>
                <a:cubicBezTo>
                  <a:pt x="9252" y="1683"/>
                  <a:pt x="9298" y="1682"/>
                  <a:pt x="9294" y="1657"/>
                </a:cubicBezTo>
                <a:cubicBezTo>
                  <a:pt x="9291" y="1631"/>
                  <a:pt x="9278" y="1615"/>
                  <a:pt x="9293" y="1615"/>
                </a:cubicBezTo>
                <a:cubicBezTo>
                  <a:pt x="9308" y="1615"/>
                  <a:pt x="9321" y="1627"/>
                  <a:pt x="9333" y="1637"/>
                </a:cubicBezTo>
                <a:cubicBezTo>
                  <a:pt x="9346" y="1647"/>
                  <a:pt x="9350" y="1653"/>
                  <a:pt x="9375" y="1648"/>
                </a:cubicBezTo>
                <a:cubicBezTo>
                  <a:pt x="9400" y="1643"/>
                  <a:pt x="9377" y="1625"/>
                  <a:pt x="9417" y="1627"/>
                </a:cubicBezTo>
                <a:cubicBezTo>
                  <a:pt x="9457" y="1628"/>
                  <a:pt x="9473" y="1612"/>
                  <a:pt x="9475" y="1594"/>
                </a:cubicBezTo>
                <a:cubicBezTo>
                  <a:pt x="9476" y="1576"/>
                  <a:pt x="9475" y="1566"/>
                  <a:pt x="9494" y="1557"/>
                </a:cubicBezTo>
                <a:cubicBezTo>
                  <a:pt x="9513" y="1548"/>
                  <a:pt x="9529" y="1552"/>
                  <a:pt x="9531" y="1532"/>
                </a:cubicBezTo>
                <a:cubicBezTo>
                  <a:pt x="9534" y="1512"/>
                  <a:pt x="9533" y="1507"/>
                  <a:pt x="9511" y="1501"/>
                </a:cubicBezTo>
                <a:cubicBezTo>
                  <a:pt x="9490" y="1496"/>
                  <a:pt x="9476" y="1491"/>
                  <a:pt x="9476" y="1477"/>
                </a:cubicBezTo>
                <a:cubicBezTo>
                  <a:pt x="9475" y="1464"/>
                  <a:pt x="9484" y="1451"/>
                  <a:pt x="9462" y="1451"/>
                </a:cubicBezTo>
                <a:cubicBezTo>
                  <a:pt x="9439" y="1450"/>
                  <a:pt x="9403" y="1457"/>
                  <a:pt x="9405" y="1443"/>
                </a:cubicBezTo>
                <a:cubicBezTo>
                  <a:pt x="9407" y="1430"/>
                  <a:pt x="9440" y="1438"/>
                  <a:pt x="9448" y="1425"/>
                </a:cubicBezTo>
                <a:cubicBezTo>
                  <a:pt x="9456" y="1412"/>
                  <a:pt x="9463" y="1410"/>
                  <a:pt x="9478" y="1410"/>
                </a:cubicBezTo>
                <a:cubicBezTo>
                  <a:pt x="9494" y="1410"/>
                  <a:pt x="9507" y="1404"/>
                  <a:pt x="9509" y="1392"/>
                </a:cubicBezTo>
                <a:cubicBezTo>
                  <a:pt x="9511" y="1381"/>
                  <a:pt x="9514" y="1378"/>
                  <a:pt x="9527" y="1372"/>
                </a:cubicBezTo>
                <a:cubicBezTo>
                  <a:pt x="9541" y="1366"/>
                  <a:pt x="9573" y="1364"/>
                  <a:pt x="9574" y="1353"/>
                </a:cubicBezTo>
                <a:cubicBezTo>
                  <a:pt x="9574" y="1341"/>
                  <a:pt x="9582" y="1339"/>
                  <a:pt x="9558" y="1336"/>
                </a:cubicBezTo>
                <a:cubicBezTo>
                  <a:pt x="9534" y="1332"/>
                  <a:pt x="9525" y="1333"/>
                  <a:pt x="9535" y="1322"/>
                </a:cubicBezTo>
                <a:cubicBezTo>
                  <a:pt x="9544" y="1310"/>
                  <a:pt x="9563" y="1303"/>
                  <a:pt x="9551" y="1297"/>
                </a:cubicBezTo>
                <a:cubicBezTo>
                  <a:pt x="9540" y="1291"/>
                  <a:pt x="9527" y="1296"/>
                  <a:pt x="9519" y="1303"/>
                </a:cubicBezTo>
                <a:cubicBezTo>
                  <a:pt x="9511" y="1310"/>
                  <a:pt x="9504" y="1332"/>
                  <a:pt x="9483" y="1333"/>
                </a:cubicBezTo>
                <a:cubicBezTo>
                  <a:pt x="9462" y="1334"/>
                  <a:pt x="9439" y="1336"/>
                  <a:pt x="9449" y="1323"/>
                </a:cubicBezTo>
                <a:cubicBezTo>
                  <a:pt x="9458" y="1310"/>
                  <a:pt x="9473" y="1296"/>
                  <a:pt x="9458" y="1296"/>
                </a:cubicBezTo>
                <a:cubicBezTo>
                  <a:pt x="9442" y="1296"/>
                  <a:pt x="9433" y="1299"/>
                  <a:pt x="9427" y="1307"/>
                </a:cubicBezTo>
                <a:cubicBezTo>
                  <a:pt x="9421" y="1315"/>
                  <a:pt x="9412" y="1322"/>
                  <a:pt x="9400" y="1317"/>
                </a:cubicBezTo>
                <a:cubicBezTo>
                  <a:pt x="9387" y="1312"/>
                  <a:pt x="9386" y="1299"/>
                  <a:pt x="9364" y="1298"/>
                </a:cubicBezTo>
                <a:cubicBezTo>
                  <a:pt x="9352" y="1297"/>
                  <a:pt x="9333" y="1295"/>
                  <a:pt x="9317" y="1295"/>
                </a:cubicBezTo>
                <a:close/>
                <a:moveTo>
                  <a:pt x="482" y="1341"/>
                </a:moveTo>
                <a:cubicBezTo>
                  <a:pt x="476" y="1339"/>
                  <a:pt x="469" y="1341"/>
                  <a:pt x="466" y="1344"/>
                </a:cubicBezTo>
                <a:cubicBezTo>
                  <a:pt x="461" y="1350"/>
                  <a:pt x="427" y="1362"/>
                  <a:pt x="462" y="1374"/>
                </a:cubicBezTo>
                <a:cubicBezTo>
                  <a:pt x="496" y="1387"/>
                  <a:pt x="503" y="1395"/>
                  <a:pt x="517" y="1392"/>
                </a:cubicBezTo>
                <a:cubicBezTo>
                  <a:pt x="533" y="1387"/>
                  <a:pt x="520" y="1376"/>
                  <a:pt x="511" y="1372"/>
                </a:cubicBezTo>
                <a:cubicBezTo>
                  <a:pt x="509" y="1371"/>
                  <a:pt x="507" y="1370"/>
                  <a:pt x="505" y="1369"/>
                </a:cubicBezTo>
                <a:cubicBezTo>
                  <a:pt x="496" y="1365"/>
                  <a:pt x="490" y="1363"/>
                  <a:pt x="491" y="1353"/>
                </a:cubicBezTo>
                <a:cubicBezTo>
                  <a:pt x="492" y="1346"/>
                  <a:pt x="488" y="1342"/>
                  <a:pt x="482" y="1341"/>
                </a:cubicBezTo>
                <a:close/>
                <a:moveTo>
                  <a:pt x="753" y="1363"/>
                </a:moveTo>
                <a:cubicBezTo>
                  <a:pt x="749" y="1362"/>
                  <a:pt x="746" y="1364"/>
                  <a:pt x="742" y="1369"/>
                </a:cubicBezTo>
                <a:cubicBezTo>
                  <a:pt x="736" y="1380"/>
                  <a:pt x="721" y="1393"/>
                  <a:pt x="682" y="1385"/>
                </a:cubicBezTo>
                <a:cubicBezTo>
                  <a:pt x="682" y="1385"/>
                  <a:pt x="654" y="1378"/>
                  <a:pt x="646" y="1385"/>
                </a:cubicBezTo>
                <a:cubicBezTo>
                  <a:pt x="638" y="1391"/>
                  <a:pt x="604" y="1391"/>
                  <a:pt x="607" y="1406"/>
                </a:cubicBezTo>
                <a:cubicBezTo>
                  <a:pt x="610" y="1420"/>
                  <a:pt x="618" y="1423"/>
                  <a:pt x="644" y="1427"/>
                </a:cubicBezTo>
                <a:cubicBezTo>
                  <a:pt x="671" y="1432"/>
                  <a:pt x="702" y="1438"/>
                  <a:pt x="718" y="1451"/>
                </a:cubicBezTo>
                <a:cubicBezTo>
                  <a:pt x="735" y="1463"/>
                  <a:pt x="742" y="1484"/>
                  <a:pt x="760" y="1499"/>
                </a:cubicBezTo>
                <a:cubicBezTo>
                  <a:pt x="778" y="1514"/>
                  <a:pt x="777" y="1503"/>
                  <a:pt x="777" y="1492"/>
                </a:cubicBezTo>
                <a:cubicBezTo>
                  <a:pt x="777" y="1481"/>
                  <a:pt x="771" y="1468"/>
                  <a:pt x="791" y="1465"/>
                </a:cubicBezTo>
                <a:cubicBezTo>
                  <a:pt x="811" y="1462"/>
                  <a:pt x="825" y="1459"/>
                  <a:pt x="833" y="1452"/>
                </a:cubicBezTo>
                <a:cubicBezTo>
                  <a:pt x="840" y="1445"/>
                  <a:pt x="842" y="1438"/>
                  <a:pt x="834" y="1425"/>
                </a:cubicBezTo>
                <a:cubicBezTo>
                  <a:pt x="827" y="1412"/>
                  <a:pt x="840" y="1405"/>
                  <a:pt x="813" y="1395"/>
                </a:cubicBezTo>
                <a:cubicBezTo>
                  <a:pt x="786" y="1385"/>
                  <a:pt x="794" y="1391"/>
                  <a:pt x="774" y="1376"/>
                </a:cubicBezTo>
                <a:cubicBezTo>
                  <a:pt x="764" y="1368"/>
                  <a:pt x="758" y="1364"/>
                  <a:pt x="753" y="1363"/>
                </a:cubicBezTo>
                <a:close/>
                <a:moveTo>
                  <a:pt x="10348" y="1409"/>
                </a:moveTo>
                <a:cubicBezTo>
                  <a:pt x="10337" y="1409"/>
                  <a:pt x="10329" y="1411"/>
                  <a:pt x="10317" y="1418"/>
                </a:cubicBezTo>
                <a:cubicBezTo>
                  <a:pt x="10304" y="1425"/>
                  <a:pt x="10297" y="1430"/>
                  <a:pt x="10290" y="1433"/>
                </a:cubicBezTo>
                <a:cubicBezTo>
                  <a:pt x="10284" y="1437"/>
                  <a:pt x="10277" y="1439"/>
                  <a:pt x="10263" y="1441"/>
                </a:cubicBezTo>
                <a:cubicBezTo>
                  <a:pt x="10237" y="1444"/>
                  <a:pt x="10262" y="1451"/>
                  <a:pt x="10204" y="1470"/>
                </a:cubicBezTo>
                <a:cubicBezTo>
                  <a:pt x="10204" y="1470"/>
                  <a:pt x="10164" y="1488"/>
                  <a:pt x="10152" y="1502"/>
                </a:cubicBezTo>
                <a:cubicBezTo>
                  <a:pt x="10140" y="1516"/>
                  <a:pt x="10117" y="1538"/>
                  <a:pt x="10116" y="1548"/>
                </a:cubicBezTo>
                <a:cubicBezTo>
                  <a:pt x="10114" y="1558"/>
                  <a:pt x="10101" y="1574"/>
                  <a:pt x="10092" y="1575"/>
                </a:cubicBezTo>
                <a:cubicBezTo>
                  <a:pt x="10083" y="1576"/>
                  <a:pt x="10062" y="1579"/>
                  <a:pt x="10062" y="1601"/>
                </a:cubicBezTo>
                <a:cubicBezTo>
                  <a:pt x="10062" y="1622"/>
                  <a:pt x="10074" y="1627"/>
                  <a:pt x="10059" y="1634"/>
                </a:cubicBezTo>
                <a:cubicBezTo>
                  <a:pt x="10043" y="1642"/>
                  <a:pt x="10025" y="1637"/>
                  <a:pt x="10025" y="1660"/>
                </a:cubicBezTo>
                <a:cubicBezTo>
                  <a:pt x="10025" y="1682"/>
                  <a:pt x="10042" y="1691"/>
                  <a:pt x="10023" y="1705"/>
                </a:cubicBezTo>
                <a:cubicBezTo>
                  <a:pt x="10005" y="1718"/>
                  <a:pt x="9996" y="1716"/>
                  <a:pt x="9997" y="1732"/>
                </a:cubicBezTo>
                <a:cubicBezTo>
                  <a:pt x="9999" y="1748"/>
                  <a:pt x="9980" y="1758"/>
                  <a:pt x="10016" y="1758"/>
                </a:cubicBezTo>
                <a:cubicBezTo>
                  <a:pt x="10051" y="1758"/>
                  <a:pt x="10077" y="1760"/>
                  <a:pt x="10091" y="1767"/>
                </a:cubicBezTo>
                <a:cubicBezTo>
                  <a:pt x="10105" y="1774"/>
                  <a:pt x="10108" y="1776"/>
                  <a:pt x="10134" y="1775"/>
                </a:cubicBezTo>
                <a:cubicBezTo>
                  <a:pt x="10160" y="1774"/>
                  <a:pt x="10178" y="1766"/>
                  <a:pt x="10192" y="1781"/>
                </a:cubicBezTo>
                <a:cubicBezTo>
                  <a:pt x="10206" y="1796"/>
                  <a:pt x="10204" y="1801"/>
                  <a:pt x="10220" y="1801"/>
                </a:cubicBezTo>
                <a:cubicBezTo>
                  <a:pt x="10227" y="1801"/>
                  <a:pt x="10234" y="1801"/>
                  <a:pt x="10237" y="1803"/>
                </a:cubicBezTo>
                <a:cubicBezTo>
                  <a:pt x="10241" y="1804"/>
                  <a:pt x="10242" y="1806"/>
                  <a:pt x="10240" y="1811"/>
                </a:cubicBezTo>
                <a:cubicBezTo>
                  <a:pt x="10235" y="1820"/>
                  <a:pt x="10235" y="1824"/>
                  <a:pt x="10201" y="1824"/>
                </a:cubicBezTo>
                <a:cubicBezTo>
                  <a:pt x="10167" y="1824"/>
                  <a:pt x="10134" y="1829"/>
                  <a:pt x="10128" y="1820"/>
                </a:cubicBezTo>
                <a:cubicBezTo>
                  <a:pt x="10122" y="1811"/>
                  <a:pt x="10115" y="1802"/>
                  <a:pt x="10077" y="1803"/>
                </a:cubicBezTo>
                <a:cubicBezTo>
                  <a:pt x="10039" y="1804"/>
                  <a:pt x="10043" y="1807"/>
                  <a:pt x="10036" y="1812"/>
                </a:cubicBezTo>
                <a:cubicBezTo>
                  <a:pt x="10028" y="1817"/>
                  <a:pt x="10014" y="1813"/>
                  <a:pt x="10023" y="1822"/>
                </a:cubicBezTo>
                <a:cubicBezTo>
                  <a:pt x="10032" y="1831"/>
                  <a:pt x="10040" y="1837"/>
                  <a:pt x="10040" y="1847"/>
                </a:cubicBezTo>
                <a:cubicBezTo>
                  <a:pt x="10040" y="1857"/>
                  <a:pt x="10066" y="1886"/>
                  <a:pt x="10080" y="1889"/>
                </a:cubicBezTo>
                <a:cubicBezTo>
                  <a:pt x="10094" y="1892"/>
                  <a:pt x="10116" y="1890"/>
                  <a:pt x="10126" y="1901"/>
                </a:cubicBezTo>
                <a:cubicBezTo>
                  <a:pt x="10137" y="1913"/>
                  <a:pt x="10141" y="1918"/>
                  <a:pt x="10169" y="1918"/>
                </a:cubicBezTo>
                <a:cubicBezTo>
                  <a:pt x="10196" y="1918"/>
                  <a:pt x="10198" y="1917"/>
                  <a:pt x="10204" y="1908"/>
                </a:cubicBezTo>
                <a:cubicBezTo>
                  <a:pt x="10210" y="1900"/>
                  <a:pt x="10224" y="1899"/>
                  <a:pt x="10252" y="1899"/>
                </a:cubicBezTo>
                <a:cubicBezTo>
                  <a:pt x="10279" y="1899"/>
                  <a:pt x="10273" y="1903"/>
                  <a:pt x="10273" y="1919"/>
                </a:cubicBezTo>
                <a:cubicBezTo>
                  <a:pt x="10273" y="1934"/>
                  <a:pt x="10282" y="1941"/>
                  <a:pt x="10293" y="1944"/>
                </a:cubicBezTo>
                <a:cubicBezTo>
                  <a:pt x="10304" y="1947"/>
                  <a:pt x="10322" y="1967"/>
                  <a:pt x="10348" y="1965"/>
                </a:cubicBezTo>
                <a:cubicBezTo>
                  <a:pt x="10374" y="1963"/>
                  <a:pt x="10410" y="1947"/>
                  <a:pt x="10426" y="1959"/>
                </a:cubicBezTo>
                <a:cubicBezTo>
                  <a:pt x="10443" y="1972"/>
                  <a:pt x="10457" y="1982"/>
                  <a:pt x="10495" y="1980"/>
                </a:cubicBezTo>
                <a:cubicBezTo>
                  <a:pt x="10534" y="1978"/>
                  <a:pt x="10547" y="1975"/>
                  <a:pt x="10563" y="1975"/>
                </a:cubicBezTo>
                <a:cubicBezTo>
                  <a:pt x="10578" y="1975"/>
                  <a:pt x="10598" y="1979"/>
                  <a:pt x="10621" y="1987"/>
                </a:cubicBezTo>
                <a:cubicBezTo>
                  <a:pt x="10644" y="1995"/>
                  <a:pt x="10652" y="1996"/>
                  <a:pt x="10675" y="1994"/>
                </a:cubicBezTo>
                <a:cubicBezTo>
                  <a:pt x="10698" y="1992"/>
                  <a:pt x="10699" y="1984"/>
                  <a:pt x="10675" y="1976"/>
                </a:cubicBezTo>
                <a:cubicBezTo>
                  <a:pt x="10650" y="1968"/>
                  <a:pt x="10629" y="1967"/>
                  <a:pt x="10624" y="1957"/>
                </a:cubicBezTo>
                <a:cubicBezTo>
                  <a:pt x="10620" y="1948"/>
                  <a:pt x="10624" y="1947"/>
                  <a:pt x="10649" y="1951"/>
                </a:cubicBezTo>
                <a:cubicBezTo>
                  <a:pt x="10673" y="1955"/>
                  <a:pt x="10695" y="1959"/>
                  <a:pt x="10710" y="1969"/>
                </a:cubicBezTo>
                <a:cubicBezTo>
                  <a:pt x="10725" y="1978"/>
                  <a:pt x="10741" y="1979"/>
                  <a:pt x="10754" y="1977"/>
                </a:cubicBezTo>
                <a:cubicBezTo>
                  <a:pt x="10768" y="1975"/>
                  <a:pt x="10778" y="1954"/>
                  <a:pt x="10802" y="1964"/>
                </a:cubicBezTo>
                <a:cubicBezTo>
                  <a:pt x="10827" y="1973"/>
                  <a:pt x="10824" y="1982"/>
                  <a:pt x="10850" y="1982"/>
                </a:cubicBezTo>
                <a:cubicBezTo>
                  <a:pt x="10876" y="1982"/>
                  <a:pt x="10897" y="1983"/>
                  <a:pt x="10899" y="1991"/>
                </a:cubicBezTo>
                <a:cubicBezTo>
                  <a:pt x="10900" y="1999"/>
                  <a:pt x="10900" y="2013"/>
                  <a:pt x="10880" y="2015"/>
                </a:cubicBezTo>
                <a:cubicBezTo>
                  <a:pt x="10860" y="2017"/>
                  <a:pt x="10870" y="2002"/>
                  <a:pt x="10839" y="2003"/>
                </a:cubicBezTo>
                <a:cubicBezTo>
                  <a:pt x="10808" y="2004"/>
                  <a:pt x="10771" y="2014"/>
                  <a:pt x="10808" y="2022"/>
                </a:cubicBezTo>
                <a:cubicBezTo>
                  <a:pt x="10845" y="2030"/>
                  <a:pt x="10846" y="2034"/>
                  <a:pt x="10854" y="2046"/>
                </a:cubicBezTo>
                <a:cubicBezTo>
                  <a:pt x="10862" y="2058"/>
                  <a:pt x="10883" y="2058"/>
                  <a:pt x="10899" y="2042"/>
                </a:cubicBezTo>
                <a:cubicBezTo>
                  <a:pt x="10914" y="2026"/>
                  <a:pt x="10929" y="2020"/>
                  <a:pt x="10940" y="2012"/>
                </a:cubicBezTo>
                <a:cubicBezTo>
                  <a:pt x="10951" y="2005"/>
                  <a:pt x="10966" y="2003"/>
                  <a:pt x="10984" y="1995"/>
                </a:cubicBezTo>
                <a:cubicBezTo>
                  <a:pt x="11003" y="1987"/>
                  <a:pt x="11018" y="1993"/>
                  <a:pt x="11006" y="1972"/>
                </a:cubicBezTo>
                <a:cubicBezTo>
                  <a:pt x="10994" y="1950"/>
                  <a:pt x="11003" y="1952"/>
                  <a:pt x="10983" y="1946"/>
                </a:cubicBezTo>
                <a:cubicBezTo>
                  <a:pt x="10964" y="1939"/>
                  <a:pt x="10950" y="1933"/>
                  <a:pt x="10958" y="1924"/>
                </a:cubicBezTo>
                <a:cubicBezTo>
                  <a:pt x="10965" y="1915"/>
                  <a:pt x="10955" y="1898"/>
                  <a:pt x="10981" y="1898"/>
                </a:cubicBezTo>
                <a:cubicBezTo>
                  <a:pt x="11007" y="1897"/>
                  <a:pt x="11010" y="1910"/>
                  <a:pt x="11012" y="1923"/>
                </a:cubicBezTo>
                <a:cubicBezTo>
                  <a:pt x="11014" y="1935"/>
                  <a:pt x="11016" y="1943"/>
                  <a:pt x="11046" y="1947"/>
                </a:cubicBezTo>
                <a:cubicBezTo>
                  <a:pt x="11077" y="1950"/>
                  <a:pt x="11109" y="1974"/>
                  <a:pt x="11106" y="1991"/>
                </a:cubicBezTo>
                <a:cubicBezTo>
                  <a:pt x="11103" y="2008"/>
                  <a:pt x="11121" y="2016"/>
                  <a:pt x="11148" y="2015"/>
                </a:cubicBezTo>
                <a:cubicBezTo>
                  <a:pt x="11174" y="2015"/>
                  <a:pt x="11186" y="2012"/>
                  <a:pt x="11184" y="2023"/>
                </a:cubicBezTo>
                <a:cubicBezTo>
                  <a:pt x="11183" y="2033"/>
                  <a:pt x="11188" y="2040"/>
                  <a:pt x="11205" y="2040"/>
                </a:cubicBezTo>
                <a:cubicBezTo>
                  <a:pt x="11222" y="2040"/>
                  <a:pt x="11216" y="2048"/>
                  <a:pt x="11226" y="2056"/>
                </a:cubicBezTo>
                <a:cubicBezTo>
                  <a:pt x="11231" y="2060"/>
                  <a:pt x="11234" y="2063"/>
                  <a:pt x="11238" y="2066"/>
                </a:cubicBezTo>
                <a:cubicBezTo>
                  <a:pt x="11242" y="2069"/>
                  <a:pt x="11247" y="2072"/>
                  <a:pt x="11257" y="2074"/>
                </a:cubicBezTo>
                <a:cubicBezTo>
                  <a:pt x="11278" y="2078"/>
                  <a:pt x="11275" y="2080"/>
                  <a:pt x="11289" y="2086"/>
                </a:cubicBezTo>
                <a:cubicBezTo>
                  <a:pt x="11304" y="2091"/>
                  <a:pt x="11312" y="2108"/>
                  <a:pt x="11298" y="2112"/>
                </a:cubicBezTo>
                <a:cubicBezTo>
                  <a:pt x="11283" y="2116"/>
                  <a:pt x="11232" y="2109"/>
                  <a:pt x="11219" y="2123"/>
                </a:cubicBezTo>
                <a:cubicBezTo>
                  <a:pt x="11206" y="2138"/>
                  <a:pt x="11182" y="2147"/>
                  <a:pt x="11191" y="2158"/>
                </a:cubicBezTo>
                <a:cubicBezTo>
                  <a:pt x="11200" y="2170"/>
                  <a:pt x="11203" y="2169"/>
                  <a:pt x="11236" y="2169"/>
                </a:cubicBezTo>
                <a:cubicBezTo>
                  <a:pt x="11270" y="2168"/>
                  <a:pt x="11262" y="2158"/>
                  <a:pt x="11284" y="2153"/>
                </a:cubicBezTo>
                <a:cubicBezTo>
                  <a:pt x="11307" y="2147"/>
                  <a:pt x="11315" y="2146"/>
                  <a:pt x="11332" y="2144"/>
                </a:cubicBezTo>
                <a:cubicBezTo>
                  <a:pt x="11350" y="2142"/>
                  <a:pt x="11368" y="2121"/>
                  <a:pt x="11381" y="2128"/>
                </a:cubicBezTo>
                <a:cubicBezTo>
                  <a:pt x="11395" y="2135"/>
                  <a:pt x="11400" y="2145"/>
                  <a:pt x="11404" y="2157"/>
                </a:cubicBezTo>
                <a:cubicBezTo>
                  <a:pt x="11408" y="2169"/>
                  <a:pt x="11420" y="2179"/>
                  <a:pt x="11436" y="2181"/>
                </a:cubicBezTo>
                <a:cubicBezTo>
                  <a:pt x="11451" y="2183"/>
                  <a:pt x="11442" y="2196"/>
                  <a:pt x="11458" y="2195"/>
                </a:cubicBezTo>
                <a:cubicBezTo>
                  <a:pt x="11473" y="2194"/>
                  <a:pt x="11503" y="2171"/>
                  <a:pt x="11498" y="2191"/>
                </a:cubicBezTo>
                <a:cubicBezTo>
                  <a:pt x="11493" y="2211"/>
                  <a:pt x="11515" y="2233"/>
                  <a:pt x="11533" y="2233"/>
                </a:cubicBezTo>
                <a:cubicBezTo>
                  <a:pt x="11550" y="2232"/>
                  <a:pt x="11579" y="2230"/>
                  <a:pt x="11584" y="2240"/>
                </a:cubicBezTo>
                <a:cubicBezTo>
                  <a:pt x="11590" y="2250"/>
                  <a:pt x="11599" y="2259"/>
                  <a:pt x="11612" y="2277"/>
                </a:cubicBezTo>
                <a:cubicBezTo>
                  <a:pt x="11626" y="2294"/>
                  <a:pt x="11658" y="2311"/>
                  <a:pt x="11658" y="2325"/>
                </a:cubicBezTo>
                <a:cubicBezTo>
                  <a:pt x="11658" y="2339"/>
                  <a:pt x="11679" y="2346"/>
                  <a:pt x="11675" y="2362"/>
                </a:cubicBezTo>
                <a:cubicBezTo>
                  <a:pt x="11670" y="2379"/>
                  <a:pt x="11676" y="2398"/>
                  <a:pt x="11647" y="2404"/>
                </a:cubicBezTo>
                <a:cubicBezTo>
                  <a:pt x="11631" y="2407"/>
                  <a:pt x="11629" y="2420"/>
                  <a:pt x="11625" y="2433"/>
                </a:cubicBezTo>
                <a:cubicBezTo>
                  <a:pt x="11629" y="2435"/>
                  <a:pt x="11634" y="2436"/>
                  <a:pt x="11639" y="2438"/>
                </a:cubicBezTo>
                <a:cubicBezTo>
                  <a:pt x="11655" y="2445"/>
                  <a:pt x="11658" y="2445"/>
                  <a:pt x="11676" y="2447"/>
                </a:cubicBezTo>
                <a:cubicBezTo>
                  <a:pt x="11693" y="2448"/>
                  <a:pt x="11692" y="2452"/>
                  <a:pt x="11709" y="2454"/>
                </a:cubicBezTo>
                <a:cubicBezTo>
                  <a:pt x="11727" y="2455"/>
                  <a:pt x="11735" y="2456"/>
                  <a:pt x="11759" y="2456"/>
                </a:cubicBezTo>
                <a:cubicBezTo>
                  <a:pt x="11783" y="2456"/>
                  <a:pt x="11807" y="2460"/>
                  <a:pt x="11807" y="2450"/>
                </a:cubicBezTo>
                <a:cubicBezTo>
                  <a:pt x="11808" y="2440"/>
                  <a:pt x="11800" y="2430"/>
                  <a:pt x="11807" y="2419"/>
                </a:cubicBezTo>
                <a:cubicBezTo>
                  <a:pt x="11814" y="2408"/>
                  <a:pt x="11830" y="2407"/>
                  <a:pt x="11841" y="2413"/>
                </a:cubicBezTo>
                <a:cubicBezTo>
                  <a:pt x="11852" y="2419"/>
                  <a:pt x="11863" y="2432"/>
                  <a:pt x="11880" y="2432"/>
                </a:cubicBezTo>
                <a:cubicBezTo>
                  <a:pt x="11897" y="2433"/>
                  <a:pt x="11916" y="2438"/>
                  <a:pt x="11920" y="2445"/>
                </a:cubicBezTo>
                <a:cubicBezTo>
                  <a:pt x="11924" y="2451"/>
                  <a:pt x="11913" y="2467"/>
                  <a:pt x="11935" y="2466"/>
                </a:cubicBezTo>
                <a:cubicBezTo>
                  <a:pt x="11958" y="2466"/>
                  <a:pt x="11983" y="2457"/>
                  <a:pt x="11989" y="2459"/>
                </a:cubicBezTo>
                <a:cubicBezTo>
                  <a:pt x="11995" y="2462"/>
                  <a:pt x="12019" y="2452"/>
                  <a:pt x="12028" y="2456"/>
                </a:cubicBezTo>
                <a:cubicBezTo>
                  <a:pt x="12037" y="2459"/>
                  <a:pt x="12036" y="2474"/>
                  <a:pt x="12018" y="2474"/>
                </a:cubicBezTo>
                <a:cubicBezTo>
                  <a:pt x="12000" y="2474"/>
                  <a:pt x="11994" y="2478"/>
                  <a:pt x="12004" y="2482"/>
                </a:cubicBezTo>
                <a:cubicBezTo>
                  <a:pt x="12014" y="2487"/>
                  <a:pt x="12027" y="2491"/>
                  <a:pt x="12021" y="2497"/>
                </a:cubicBezTo>
                <a:cubicBezTo>
                  <a:pt x="12014" y="2503"/>
                  <a:pt x="11993" y="2503"/>
                  <a:pt x="11990" y="2508"/>
                </a:cubicBezTo>
                <a:cubicBezTo>
                  <a:pt x="11988" y="2513"/>
                  <a:pt x="11983" y="2515"/>
                  <a:pt x="11962" y="2515"/>
                </a:cubicBezTo>
                <a:cubicBezTo>
                  <a:pt x="11940" y="2515"/>
                  <a:pt x="11957" y="2524"/>
                  <a:pt x="11928" y="2524"/>
                </a:cubicBezTo>
                <a:cubicBezTo>
                  <a:pt x="11900" y="2525"/>
                  <a:pt x="11885" y="2524"/>
                  <a:pt x="11879" y="2534"/>
                </a:cubicBezTo>
                <a:cubicBezTo>
                  <a:pt x="11872" y="2545"/>
                  <a:pt x="11869" y="2550"/>
                  <a:pt x="11850" y="2550"/>
                </a:cubicBezTo>
                <a:cubicBezTo>
                  <a:pt x="11832" y="2550"/>
                  <a:pt x="11813" y="2554"/>
                  <a:pt x="11818" y="2543"/>
                </a:cubicBezTo>
                <a:cubicBezTo>
                  <a:pt x="11823" y="2532"/>
                  <a:pt x="11830" y="2515"/>
                  <a:pt x="11827" y="2510"/>
                </a:cubicBezTo>
                <a:cubicBezTo>
                  <a:pt x="11824" y="2504"/>
                  <a:pt x="11817" y="2482"/>
                  <a:pt x="11794" y="2477"/>
                </a:cubicBezTo>
                <a:cubicBezTo>
                  <a:pt x="11771" y="2472"/>
                  <a:pt x="11745" y="2468"/>
                  <a:pt x="11730" y="2471"/>
                </a:cubicBezTo>
                <a:cubicBezTo>
                  <a:pt x="11715" y="2474"/>
                  <a:pt x="11706" y="2476"/>
                  <a:pt x="11692" y="2471"/>
                </a:cubicBezTo>
                <a:cubicBezTo>
                  <a:pt x="11677" y="2466"/>
                  <a:pt x="11662" y="2460"/>
                  <a:pt x="11648" y="2457"/>
                </a:cubicBezTo>
                <a:cubicBezTo>
                  <a:pt x="11640" y="2455"/>
                  <a:pt x="11629" y="2451"/>
                  <a:pt x="11617" y="2448"/>
                </a:cubicBezTo>
                <a:cubicBezTo>
                  <a:pt x="11613" y="2452"/>
                  <a:pt x="11608" y="2456"/>
                  <a:pt x="11601" y="2458"/>
                </a:cubicBezTo>
                <a:cubicBezTo>
                  <a:pt x="11565" y="2466"/>
                  <a:pt x="11559" y="2472"/>
                  <a:pt x="11525" y="2477"/>
                </a:cubicBezTo>
                <a:cubicBezTo>
                  <a:pt x="11509" y="2480"/>
                  <a:pt x="11510" y="2487"/>
                  <a:pt x="11510" y="2495"/>
                </a:cubicBezTo>
                <a:cubicBezTo>
                  <a:pt x="11511" y="2499"/>
                  <a:pt x="11510" y="2503"/>
                  <a:pt x="11507" y="2506"/>
                </a:cubicBezTo>
                <a:cubicBezTo>
                  <a:pt x="11504" y="2510"/>
                  <a:pt x="11498" y="2513"/>
                  <a:pt x="11486" y="2516"/>
                </a:cubicBezTo>
                <a:cubicBezTo>
                  <a:pt x="11440" y="2526"/>
                  <a:pt x="11450" y="2547"/>
                  <a:pt x="11475" y="2559"/>
                </a:cubicBezTo>
                <a:cubicBezTo>
                  <a:pt x="11501" y="2570"/>
                  <a:pt x="11511" y="2582"/>
                  <a:pt x="11525" y="2589"/>
                </a:cubicBezTo>
                <a:cubicBezTo>
                  <a:pt x="11540" y="2595"/>
                  <a:pt x="11552" y="2597"/>
                  <a:pt x="11552" y="2610"/>
                </a:cubicBezTo>
                <a:cubicBezTo>
                  <a:pt x="11552" y="2623"/>
                  <a:pt x="11566" y="2637"/>
                  <a:pt x="11524" y="2638"/>
                </a:cubicBezTo>
                <a:cubicBezTo>
                  <a:pt x="11482" y="2640"/>
                  <a:pt x="11507" y="2653"/>
                  <a:pt x="11465" y="2653"/>
                </a:cubicBezTo>
                <a:cubicBezTo>
                  <a:pt x="11423" y="2653"/>
                  <a:pt x="11403" y="2656"/>
                  <a:pt x="11387" y="2670"/>
                </a:cubicBezTo>
                <a:cubicBezTo>
                  <a:pt x="11372" y="2684"/>
                  <a:pt x="11378" y="2692"/>
                  <a:pt x="11385" y="2700"/>
                </a:cubicBezTo>
                <a:cubicBezTo>
                  <a:pt x="11392" y="2707"/>
                  <a:pt x="11404" y="2716"/>
                  <a:pt x="11389" y="2716"/>
                </a:cubicBezTo>
                <a:cubicBezTo>
                  <a:pt x="11375" y="2717"/>
                  <a:pt x="11382" y="2737"/>
                  <a:pt x="11365" y="2733"/>
                </a:cubicBezTo>
                <a:cubicBezTo>
                  <a:pt x="11347" y="2729"/>
                  <a:pt x="11368" y="2711"/>
                  <a:pt x="11349" y="2698"/>
                </a:cubicBezTo>
                <a:cubicBezTo>
                  <a:pt x="11329" y="2685"/>
                  <a:pt x="11324" y="2681"/>
                  <a:pt x="11301" y="2680"/>
                </a:cubicBezTo>
                <a:cubicBezTo>
                  <a:pt x="11277" y="2678"/>
                  <a:pt x="11270" y="2667"/>
                  <a:pt x="11244" y="2664"/>
                </a:cubicBezTo>
                <a:cubicBezTo>
                  <a:pt x="11219" y="2661"/>
                  <a:pt x="11234" y="2643"/>
                  <a:pt x="11195" y="2643"/>
                </a:cubicBezTo>
                <a:cubicBezTo>
                  <a:pt x="11156" y="2643"/>
                  <a:pt x="11125" y="2648"/>
                  <a:pt x="11125" y="2661"/>
                </a:cubicBezTo>
                <a:cubicBezTo>
                  <a:pt x="11125" y="2673"/>
                  <a:pt x="11133" y="2692"/>
                  <a:pt x="11116" y="2695"/>
                </a:cubicBezTo>
                <a:cubicBezTo>
                  <a:pt x="11098" y="2698"/>
                  <a:pt x="11054" y="2717"/>
                  <a:pt x="11053" y="2732"/>
                </a:cubicBezTo>
                <a:cubicBezTo>
                  <a:pt x="11052" y="2747"/>
                  <a:pt x="11051" y="2793"/>
                  <a:pt x="11072" y="2801"/>
                </a:cubicBezTo>
                <a:cubicBezTo>
                  <a:pt x="11092" y="2808"/>
                  <a:pt x="11101" y="2824"/>
                  <a:pt x="11129" y="2824"/>
                </a:cubicBezTo>
                <a:cubicBezTo>
                  <a:pt x="11157" y="2825"/>
                  <a:pt x="11173" y="2828"/>
                  <a:pt x="11188" y="2833"/>
                </a:cubicBezTo>
                <a:cubicBezTo>
                  <a:pt x="11203" y="2838"/>
                  <a:pt x="11230" y="2838"/>
                  <a:pt x="11245" y="2828"/>
                </a:cubicBezTo>
                <a:cubicBezTo>
                  <a:pt x="11261" y="2817"/>
                  <a:pt x="11282" y="2807"/>
                  <a:pt x="11309" y="2807"/>
                </a:cubicBezTo>
                <a:cubicBezTo>
                  <a:pt x="11335" y="2807"/>
                  <a:pt x="11341" y="2790"/>
                  <a:pt x="11370" y="2790"/>
                </a:cubicBezTo>
                <a:cubicBezTo>
                  <a:pt x="11400" y="2790"/>
                  <a:pt x="11390" y="2809"/>
                  <a:pt x="11423" y="2809"/>
                </a:cubicBezTo>
                <a:cubicBezTo>
                  <a:pt x="11456" y="2808"/>
                  <a:pt x="11457" y="2806"/>
                  <a:pt x="11468" y="2795"/>
                </a:cubicBezTo>
                <a:cubicBezTo>
                  <a:pt x="11479" y="2784"/>
                  <a:pt x="11510" y="2781"/>
                  <a:pt x="11478" y="2771"/>
                </a:cubicBezTo>
                <a:cubicBezTo>
                  <a:pt x="11446" y="2760"/>
                  <a:pt x="11432" y="2748"/>
                  <a:pt x="11441" y="2741"/>
                </a:cubicBezTo>
                <a:cubicBezTo>
                  <a:pt x="11449" y="2734"/>
                  <a:pt x="11462" y="2739"/>
                  <a:pt x="11474" y="2750"/>
                </a:cubicBezTo>
                <a:cubicBezTo>
                  <a:pt x="11487" y="2760"/>
                  <a:pt x="11503" y="2761"/>
                  <a:pt x="11513" y="2761"/>
                </a:cubicBezTo>
                <a:cubicBezTo>
                  <a:pt x="11523" y="2762"/>
                  <a:pt x="11523" y="2771"/>
                  <a:pt x="11523" y="2781"/>
                </a:cubicBezTo>
                <a:cubicBezTo>
                  <a:pt x="11523" y="2790"/>
                  <a:pt x="11541" y="2796"/>
                  <a:pt x="11548" y="2794"/>
                </a:cubicBezTo>
                <a:cubicBezTo>
                  <a:pt x="11555" y="2792"/>
                  <a:pt x="11562" y="2785"/>
                  <a:pt x="11561" y="2775"/>
                </a:cubicBezTo>
                <a:cubicBezTo>
                  <a:pt x="11560" y="2765"/>
                  <a:pt x="11573" y="2760"/>
                  <a:pt x="11590" y="2761"/>
                </a:cubicBezTo>
                <a:cubicBezTo>
                  <a:pt x="11606" y="2763"/>
                  <a:pt x="11627" y="2776"/>
                  <a:pt x="11627" y="2790"/>
                </a:cubicBezTo>
                <a:cubicBezTo>
                  <a:pt x="11627" y="2805"/>
                  <a:pt x="11610" y="2810"/>
                  <a:pt x="11660" y="2829"/>
                </a:cubicBezTo>
                <a:cubicBezTo>
                  <a:pt x="11710" y="2848"/>
                  <a:pt x="11705" y="2869"/>
                  <a:pt x="11728" y="2876"/>
                </a:cubicBezTo>
                <a:cubicBezTo>
                  <a:pt x="11750" y="2883"/>
                  <a:pt x="11757" y="2898"/>
                  <a:pt x="11782" y="2899"/>
                </a:cubicBezTo>
                <a:cubicBezTo>
                  <a:pt x="11806" y="2900"/>
                  <a:pt x="11812" y="2898"/>
                  <a:pt x="11836" y="2898"/>
                </a:cubicBezTo>
                <a:cubicBezTo>
                  <a:pt x="11859" y="2899"/>
                  <a:pt x="11905" y="2913"/>
                  <a:pt x="11871" y="2916"/>
                </a:cubicBezTo>
                <a:cubicBezTo>
                  <a:pt x="11836" y="2919"/>
                  <a:pt x="11847" y="2930"/>
                  <a:pt x="11822" y="2932"/>
                </a:cubicBezTo>
                <a:cubicBezTo>
                  <a:pt x="11796" y="2933"/>
                  <a:pt x="11804" y="2951"/>
                  <a:pt x="11824" y="2958"/>
                </a:cubicBezTo>
                <a:cubicBezTo>
                  <a:pt x="11843" y="2965"/>
                  <a:pt x="11862" y="2973"/>
                  <a:pt x="11875" y="2983"/>
                </a:cubicBezTo>
                <a:cubicBezTo>
                  <a:pt x="11882" y="2988"/>
                  <a:pt x="11887" y="2993"/>
                  <a:pt x="11894" y="2995"/>
                </a:cubicBezTo>
                <a:cubicBezTo>
                  <a:pt x="11900" y="2998"/>
                  <a:pt x="11906" y="2998"/>
                  <a:pt x="11913" y="2993"/>
                </a:cubicBezTo>
                <a:cubicBezTo>
                  <a:pt x="11926" y="2983"/>
                  <a:pt x="11953" y="2978"/>
                  <a:pt x="11954" y="2986"/>
                </a:cubicBezTo>
                <a:cubicBezTo>
                  <a:pt x="11955" y="2994"/>
                  <a:pt x="11935" y="3012"/>
                  <a:pt x="11962" y="3012"/>
                </a:cubicBezTo>
                <a:cubicBezTo>
                  <a:pt x="11975" y="3012"/>
                  <a:pt x="11982" y="3016"/>
                  <a:pt x="11989" y="3020"/>
                </a:cubicBezTo>
                <a:cubicBezTo>
                  <a:pt x="11992" y="3022"/>
                  <a:pt x="11996" y="3024"/>
                  <a:pt x="12000" y="3025"/>
                </a:cubicBezTo>
                <a:cubicBezTo>
                  <a:pt x="12004" y="3026"/>
                  <a:pt x="12009" y="3027"/>
                  <a:pt x="12016" y="3027"/>
                </a:cubicBezTo>
                <a:cubicBezTo>
                  <a:pt x="12042" y="3026"/>
                  <a:pt x="12118" y="3017"/>
                  <a:pt x="12131" y="3039"/>
                </a:cubicBezTo>
                <a:cubicBezTo>
                  <a:pt x="12144" y="3062"/>
                  <a:pt x="12155" y="3074"/>
                  <a:pt x="12180" y="3079"/>
                </a:cubicBezTo>
                <a:cubicBezTo>
                  <a:pt x="12206" y="3085"/>
                  <a:pt x="12226" y="3096"/>
                  <a:pt x="12247" y="3100"/>
                </a:cubicBezTo>
                <a:cubicBezTo>
                  <a:pt x="12267" y="3104"/>
                  <a:pt x="12272" y="3116"/>
                  <a:pt x="12321" y="3111"/>
                </a:cubicBezTo>
                <a:cubicBezTo>
                  <a:pt x="12370" y="3106"/>
                  <a:pt x="12400" y="3100"/>
                  <a:pt x="12426" y="3108"/>
                </a:cubicBezTo>
                <a:cubicBezTo>
                  <a:pt x="12451" y="3116"/>
                  <a:pt x="12468" y="3115"/>
                  <a:pt x="12487" y="3128"/>
                </a:cubicBezTo>
                <a:cubicBezTo>
                  <a:pt x="12505" y="3141"/>
                  <a:pt x="12530" y="3140"/>
                  <a:pt x="12542" y="3140"/>
                </a:cubicBezTo>
                <a:cubicBezTo>
                  <a:pt x="12554" y="3140"/>
                  <a:pt x="12594" y="3140"/>
                  <a:pt x="12590" y="3125"/>
                </a:cubicBezTo>
                <a:cubicBezTo>
                  <a:pt x="12586" y="3109"/>
                  <a:pt x="12597" y="3093"/>
                  <a:pt x="12577" y="3090"/>
                </a:cubicBezTo>
                <a:cubicBezTo>
                  <a:pt x="12556" y="3087"/>
                  <a:pt x="12545" y="3085"/>
                  <a:pt x="12529" y="3070"/>
                </a:cubicBezTo>
                <a:cubicBezTo>
                  <a:pt x="12512" y="3054"/>
                  <a:pt x="12509" y="3048"/>
                  <a:pt x="12493" y="3036"/>
                </a:cubicBezTo>
                <a:cubicBezTo>
                  <a:pt x="12476" y="3023"/>
                  <a:pt x="12475" y="3029"/>
                  <a:pt x="12445" y="3017"/>
                </a:cubicBezTo>
                <a:cubicBezTo>
                  <a:pt x="12414" y="3005"/>
                  <a:pt x="12404" y="2983"/>
                  <a:pt x="12375" y="2982"/>
                </a:cubicBezTo>
                <a:cubicBezTo>
                  <a:pt x="12347" y="2981"/>
                  <a:pt x="12352" y="2965"/>
                  <a:pt x="12317" y="2961"/>
                </a:cubicBezTo>
                <a:cubicBezTo>
                  <a:pt x="12282" y="2957"/>
                  <a:pt x="12265" y="2954"/>
                  <a:pt x="12247" y="2940"/>
                </a:cubicBezTo>
                <a:cubicBezTo>
                  <a:pt x="12228" y="2926"/>
                  <a:pt x="12201" y="2916"/>
                  <a:pt x="12187" y="2903"/>
                </a:cubicBezTo>
                <a:cubicBezTo>
                  <a:pt x="12174" y="2890"/>
                  <a:pt x="12190" y="2882"/>
                  <a:pt x="12216" y="2885"/>
                </a:cubicBezTo>
                <a:cubicBezTo>
                  <a:pt x="12241" y="2889"/>
                  <a:pt x="12252" y="2905"/>
                  <a:pt x="12268" y="2905"/>
                </a:cubicBezTo>
                <a:cubicBezTo>
                  <a:pt x="12284" y="2904"/>
                  <a:pt x="12312" y="2919"/>
                  <a:pt x="12312" y="2903"/>
                </a:cubicBezTo>
                <a:cubicBezTo>
                  <a:pt x="12312" y="2886"/>
                  <a:pt x="12303" y="2875"/>
                  <a:pt x="12319" y="2879"/>
                </a:cubicBezTo>
                <a:cubicBezTo>
                  <a:pt x="12336" y="2882"/>
                  <a:pt x="12336" y="2891"/>
                  <a:pt x="12345" y="2903"/>
                </a:cubicBezTo>
                <a:cubicBezTo>
                  <a:pt x="12353" y="2915"/>
                  <a:pt x="12352" y="2923"/>
                  <a:pt x="12379" y="2928"/>
                </a:cubicBezTo>
                <a:cubicBezTo>
                  <a:pt x="12405" y="2934"/>
                  <a:pt x="12405" y="2934"/>
                  <a:pt x="12421" y="2943"/>
                </a:cubicBezTo>
                <a:cubicBezTo>
                  <a:pt x="12436" y="2951"/>
                  <a:pt x="12445" y="2969"/>
                  <a:pt x="12461" y="2965"/>
                </a:cubicBezTo>
                <a:cubicBezTo>
                  <a:pt x="12478" y="2961"/>
                  <a:pt x="12482" y="2952"/>
                  <a:pt x="12456" y="2940"/>
                </a:cubicBezTo>
                <a:cubicBezTo>
                  <a:pt x="12431" y="2929"/>
                  <a:pt x="12421" y="2915"/>
                  <a:pt x="12438" y="2914"/>
                </a:cubicBezTo>
                <a:cubicBezTo>
                  <a:pt x="12454" y="2913"/>
                  <a:pt x="12474" y="2919"/>
                  <a:pt x="12485" y="2933"/>
                </a:cubicBezTo>
                <a:cubicBezTo>
                  <a:pt x="12496" y="2947"/>
                  <a:pt x="12486" y="2963"/>
                  <a:pt x="12509" y="2966"/>
                </a:cubicBezTo>
                <a:cubicBezTo>
                  <a:pt x="12533" y="2970"/>
                  <a:pt x="12539" y="2966"/>
                  <a:pt x="12558" y="2966"/>
                </a:cubicBezTo>
                <a:cubicBezTo>
                  <a:pt x="12578" y="2966"/>
                  <a:pt x="12579" y="2964"/>
                  <a:pt x="12586" y="2976"/>
                </a:cubicBezTo>
                <a:cubicBezTo>
                  <a:pt x="12593" y="2988"/>
                  <a:pt x="12626" y="2975"/>
                  <a:pt x="12631" y="2990"/>
                </a:cubicBezTo>
                <a:cubicBezTo>
                  <a:pt x="12636" y="3006"/>
                  <a:pt x="12630" y="3021"/>
                  <a:pt x="12656" y="3024"/>
                </a:cubicBezTo>
                <a:cubicBezTo>
                  <a:pt x="12681" y="3027"/>
                  <a:pt x="12680" y="3023"/>
                  <a:pt x="12671" y="3008"/>
                </a:cubicBezTo>
                <a:cubicBezTo>
                  <a:pt x="12661" y="2994"/>
                  <a:pt x="12688" y="2990"/>
                  <a:pt x="12667" y="2977"/>
                </a:cubicBezTo>
                <a:cubicBezTo>
                  <a:pt x="12645" y="2963"/>
                  <a:pt x="12636" y="2956"/>
                  <a:pt x="12648" y="2955"/>
                </a:cubicBezTo>
                <a:cubicBezTo>
                  <a:pt x="12660" y="2953"/>
                  <a:pt x="12668" y="2960"/>
                  <a:pt x="12680" y="2962"/>
                </a:cubicBezTo>
                <a:cubicBezTo>
                  <a:pt x="12692" y="2965"/>
                  <a:pt x="12702" y="2953"/>
                  <a:pt x="12689" y="2945"/>
                </a:cubicBezTo>
                <a:cubicBezTo>
                  <a:pt x="12676" y="2938"/>
                  <a:pt x="12667" y="2934"/>
                  <a:pt x="12659" y="2921"/>
                </a:cubicBezTo>
                <a:cubicBezTo>
                  <a:pt x="12652" y="2908"/>
                  <a:pt x="12646" y="2896"/>
                  <a:pt x="12663" y="2896"/>
                </a:cubicBezTo>
                <a:cubicBezTo>
                  <a:pt x="12679" y="2897"/>
                  <a:pt x="12672" y="2902"/>
                  <a:pt x="12686" y="2906"/>
                </a:cubicBezTo>
                <a:cubicBezTo>
                  <a:pt x="12700" y="2910"/>
                  <a:pt x="12706" y="2921"/>
                  <a:pt x="12712" y="2904"/>
                </a:cubicBezTo>
                <a:cubicBezTo>
                  <a:pt x="12718" y="2886"/>
                  <a:pt x="12720" y="2867"/>
                  <a:pt x="12701" y="2865"/>
                </a:cubicBezTo>
                <a:cubicBezTo>
                  <a:pt x="12683" y="2862"/>
                  <a:pt x="12682" y="2839"/>
                  <a:pt x="12656" y="2832"/>
                </a:cubicBezTo>
                <a:cubicBezTo>
                  <a:pt x="12629" y="2826"/>
                  <a:pt x="12630" y="2813"/>
                  <a:pt x="12603" y="2804"/>
                </a:cubicBezTo>
                <a:cubicBezTo>
                  <a:pt x="12577" y="2795"/>
                  <a:pt x="12574" y="2798"/>
                  <a:pt x="12556" y="2785"/>
                </a:cubicBezTo>
                <a:cubicBezTo>
                  <a:pt x="12538" y="2772"/>
                  <a:pt x="12559" y="2762"/>
                  <a:pt x="12571" y="2756"/>
                </a:cubicBezTo>
                <a:cubicBezTo>
                  <a:pt x="12584" y="2751"/>
                  <a:pt x="12610" y="2741"/>
                  <a:pt x="12588" y="2739"/>
                </a:cubicBezTo>
                <a:cubicBezTo>
                  <a:pt x="12565" y="2737"/>
                  <a:pt x="12519" y="2748"/>
                  <a:pt x="12519" y="2733"/>
                </a:cubicBezTo>
                <a:cubicBezTo>
                  <a:pt x="12519" y="2717"/>
                  <a:pt x="12528" y="2695"/>
                  <a:pt x="12502" y="2692"/>
                </a:cubicBezTo>
                <a:cubicBezTo>
                  <a:pt x="12476" y="2689"/>
                  <a:pt x="12471" y="2692"/>
                  <a:pt x="12468" y="2698"/>
                </a:cubicBezTo>
                <a:cubicBezTo>
                  <a:pt x="12466" y="2704"/>
                  <a:pt x="12475" y="2717"/>
                  <a:pt x="12453" y="2714"/>
                </a:cubicBezTo>
                <a:cubicBezTo>
                  <a:pt x="12432" y="2710"/>
                  <a:pt x="12432" y="2701"/>
                  <a:pt x="12406" y="2701"/>
                </a:cubicBezTo>
                <a:cubicBezTo>
                  <a:pt x="12381" y="2701"/>
                  <a:pt x="12379" y="2708"/>
                  <a:pt x="12364" y="2688"/>
                </a:cubicBezTo>
                <a:cubicBezTo>
                  <a:pt x="12350" y="2667"/>
                  <a:pt x="12356" y="2662"/>
                  <a:pt x="12336" y="2653"/>
                </a:cubicBezTo>
                <a:cubicBezTo>
                  <a:pt x="12315" y="2643"/>
                  <a:pt x="12306" y="2636"/>
                  <a:pt x="12302" y="2619"/>
                </a:cubicBezTo>
                <a:cubicBezTo>
                  <a:pt x="12298" y="2603"/>
                  <a:pt x="12284" y="2586"/>
                  <a:pt x="12264" y="2586"/>
                </a:cubicBezTo>
                <a:cubicBezTo>
                  <a:pt x="12245" y="2586"/>
                  <a:pt x="12224" y="2586"/>
                  <a:pt x="12219" y="2592"/>
                </a:cubicBezTo>
                <a:cubicBezTo>
                  <a:pt x="12214" y="2598"/>
                  <a:pt x="12206" y="2593"/>
                  <a:pt x="12192" y="2579"/>
                </a:cubicBezTo>
                <a:cubicBezTo>
                  <a:pt x="12178" y="2564"/>
                  <a:pt x="12184" y="2565"/>
                  <a:pt x="12168" y="2551"/>
                </a:cubicBezTo>
                <a:cubicBezTo>
                  <a:pt x="12157" y="2540"/>
                  <a:pt x="12162" y="2530"/>
                  <a:pt x="12155" y="2524"/>
                </a:cubicBezTo>
                <a:cubicBezTo>
                  <a:pt x="12153" y="2522"/>
                  <a:pt x="12149" y="2521"/>
                  <a:pt x="12143" y="2521"/>
                </a:cubicBezTo>
                <a:cubicBezTo>
                  <a:pt x="12118" y="2519"/>
                  <a:pt x="12055" y="2504"/>
                  <a:pt x="12108" y="2504"/>
                </a:cubicBezTo>
                <a:cubicBezTo>
                  <a:pt x="12161" y="2505"/>
                  <a:pt x="12161" y="2498"/>
                  <a:pt x="12169" y="2509"/>
                </a:cubicBezTo>
                <a:cubicBezTo>
                  <a:pt x="12177" y="2519"/>
                  <a:pt x="12164" y="2536"/>
                  <a:pt x="12190" y="2539"/>
                </a:cubicBezTo>
                <a:cubicBezTo>
                  <a:pt x="12215" y="2542"/>
                  <a:pt x="12266" y="2557"/>
                  <a:pt x="12266" y="2540"/>
                </a:cubicBezTo>
                <a:cubicBezTo>
                  <a:pt x="12266" y="2523"/>
                  <a:pt x="12262" y="2523"/>
                  <a:pt x="12239" y="2512"/>
                </a:cubicBezTo>
                <a:cubicBezTo>
                  <a:pt x="12217" y="2502"/>
                  <a:pt x="12210" y="2496"/>
                  <a:pt x="12205" y="2484"/>
                </a:cubicBezTo>
                <a:cubicBezTo>
                  <a:pt x="12200" y="2473"/>
                  <a:pt x="12185" y="2467"/>
                  <a:pt x="12164" y="2467"/>
                </a:cubicBezTo>
                <a:cubicBezTo>
                  <a:pt x="12142" y="2467"/>
                  <a:pt x="12109" y="2468"/>
                  <a:pt x="12125" y="2458"/>
                </a:cubicBezTo>
                <a:cubicBezTo>
                  <a:pt x="12142" y="2448"/>
                  <a:pt x="12177" y="2447"/>
                  <a:pt x="12200" y="2453"/>
                </a:cubicBezTo>
                <a:cubicBezTo>
                  <a:pt x="12224" y="2458"/>
                  <a:pt x="12253" y="2486"/>
                  <a:pt x="12258" y="2464"/>
                </a:cubicBezTo>
                <a:cubicBezTo>
                  <a:pt x="12263" y="2442"/>
                  <a:pt x="12281" y="2439"/>
                  <a:pt x="12299" y="2448"/>
                </a:cubicBezTo>
                <a:cubicBezTo>
                  <a:pt x="12318" y="2458"/>
                  <a:pt x="12302" y="2477"/>
                  <a:pt x="12340" y="2482"/>
                </a:cubicBezTo>
                <a:cubicBezTo>
                  <a:pt x="12378" y="2486"/>
                  <a:pt x="12399" y="2486"/>
                  <a:pt x="12409" y="2498"/>
                </a:cubicBezTo>
                <a:cubicBezTo>
                  <a:pt x="12417" y="2507"/>
                  <a:pt x="12410" y="2516"/>
                  <a:pt x="12421" y="2521"/>
                </a:cubicBezTo>
                <a:cubicBezTo>
                  <a:pt x="12425" y="2522"/>
                  <a:pt x="12430" y="2523"/>
                  <a:pt x="12439" y="2524"/>
                </a:cubicBezTo>
                <a:cubicBezTo>
                  <a:pt x="12472" y="2527"/>
                  <a:pt x="12462" y="2513"/>
                  <a:pt x="12491" y="2504"/>
                </a:cubicBezTo>
                <a:cubicBezTo>
                  <a:pt x="12520" y="2494"/>
                  <a:pt x="12512" y="2490"/>
                  <a:pt x="12522" y="2478"/>
                </a:cubicBezTo>
                <a:cubicBezTo>
                  <a:pt x="12533" y="2466"/>
                  <a:pt x="12547" y="2456"/>
                  <a:pt x="12549" y="2469"/>
                </a:cubicBezTo>
                <a:cubicBezTo>
                  <a:pt x="12551" y="2482"/>
                  <a:pt x="12551" y="2509"/>
                  <a:pt x="12534" y="2514"/>
                </a:cubicBezTo>
                <a:cubicBezTo>
                  <a:pt x="12517" y="2519"/>
                  <a:pt x="12494" y="2516"/>
                  <a:pt x="12491" y="2535"/>
                </a:cubicBezTo>
                <a:cubicBezTo>
                  <a:pt x="12488" y="2553"/>
                  <a:pt x="12500" y="2555"/>
                  <a:pt x="12521" y="2562"/>
                </a:cubicBezTo>
                <a:cubicBezTo>
                  <a:pt x="12541" y="2569"/>
                  <a:pt x="12543" y="2575"/>
                  <a:pt x="12542" y="2585"/>
                </a:cubicBezTo>
                <a:cubicBezTo>
                  <a:pt x="12541" y="2595"/>
                  <a:pt x="12542" y="2603"/>
                  <a:pt x="12564" y="2601"/>
                </a:cubicBezTo>
                <a:cubicBezTo>
                  <a:pt x="12587" y="2599"/>
                  <a:pt x="12609" y="2587"/>
                  <a:pt x="12612" y="2601"/>
                </a:cubicBezTo>
                <a:cubicBezTo>
                  <a:pt x="12614" y="2615"/>
                  <a:pt x="12610" y="2623"/>
                  <a:pt x="12626" y="2624"/>
                </a:cubicBezTo>
                <a:cubicBezTo>
                  <a:pt x="12642" y="2625"/>
                  <a:pt x="12621" y="2653"/>
                  <a:pt x="12658" y="2654"/>
                </a:cubicBezTo>
                <a:cubicBezTo>
                  <a:pt x="12696" y="2654"/>
                  <a:pt x="12704" y="2640"/>
                  <a:pt x="12714" y="2654"/>
                </a:cubicBezTo>
                <a:cubicBezTo>
                  <a:pt x="12723" y="2669"/>
                  <a:pt x="12744" y="2680"/>
                  <a:pt x="12744" y="2662"/>
                </a:cubicBezTo>
                <a:cubicBezTo>
                  <a:pt x="12744" y="2644"/>
                  <a:pt x="12783" y="2653"/>
                  <a:pt x="12772" y="2635"/>
                </a:cubicBezTo>
                <a:cubicBezTo>
                  <a:pt x="12761" y="2616"/>
                  <a:pt x="12758" y="2638"/>
                  <a:pt x="12745" y="2614"/>
                </a:cubicBezTo>
                <a:cubicBezTo>
                  <a:pt x="12736" y="2595"/>
                  <a:pt x="12725" y="2602"/>
                  <a:pt x="12718" y="2595"/>
                </a:cubicBezTo>
                <a:cubicBezTo>
                  <a:pt x="12715" y="2593"/>
                  <a:pt x="12714" y="2589"/>
                  <a:pt x="12713" y="2582"/>
                </a:cubicBezTo>
                <a:cubicBezTo>
                  <a:pt x="12709" y="2556"/>
                  <a:pt x="12706" y="2547"/>
                  <a:pt x="12689" y="2541"/>
                </a:cubicBezTo>
                <a:cubicBezTo>
                  <a:pt x="12673" y="2535"/>
                  <a:pt x="12663" y="2522"/>
                  <a:pt x="12683" y="2521"/>
                </a:cubicBezTo>
                <a:cubicBezTo>
                  <a:pt x="12704" y="2521"/>
                  <a:pt x="12711" y="2533"/>
                  <a:pt x="12719" y="2544"/>
                </a:cubicBezTo>
                <a:cubicBezTo>
                  <a:pt x="12727" y="2555"/>
                  <a:pt x="12756" y="2576"/>
                  <a:pt x="12761" y="2557"/>
                </a:cubicBezTo>
                <a:cubicBezTo>
                  <a:pt x="12766" y="2538"/>
                  <a:pt x="12781" y="2534"/>
                  <a:pt x="12791" y="2527"/>
                </a:cubicBezTo>
                <a:cubicBezTo>
                  <a:pt x="12802" y="2521"/>
                  <a:pt x="12811" y="2522"/>
                  <a:pt x="12812" y="2505"/>
                </a:cubicBezTo>
                <a:cubicBezTo>
                  <a:pt x="12813" y="2488"/>
                  <a:pt x="12848" y="2496"/>
                  <a:pt x="12825" y="2483"/>
                </a:cubicBezTo>
                <a:cubicBezTo>
                  <a:pt x="12814" y="2476"/>
                  <a:pt x="12802" y="2472"/>
                  <a:pt x="12794" y="2469"/>
                </a:cubicBezTo>
                <a:cubicBezTo>
                  <a:pt x="12790" y="2467"/>
                  <a:pt x="12786" y="2466"/>
                  <a:pt x="12784" y="2464"/>
                </a:cubicBezTo>
                <a:cubicBezTo>
                  <a:pt x="12782" y="2462"/>
                  <a:pt x="12781" y="2460"/>
                  <a:pt x="12781" y="2457"/>
                </a:cubicBezTo>
                <a:cubicBezTo>
                  <a:pt x="12782" y="2451"/>
                  <a:pt x="12785" y="2448"/>
                  <a:pt x="12790" y="2447"/>
                </a:cubicBezTo>
                <a:cubicBezTo>
                  <a:pt x="12795" y="2445"/>
                  <a:pt x="12802" y="2445"/>
                  <a:pt x="12811" y="2446"/>
                </a:cubicBezTo>
                <a:cubicBezTo>
                  <a:pt x="12828" y="2448"/>
                  <a:pt x="12841" y="2451"/>
                  <a:pt x="12843" y="2436"/>
                </a:cubicBezTo>
                <a:cubicBezTo>
                  <a:pt x="12845" y="2421"/>
                  <a:pt x="12826" y="2423"/>
                  <a:pt x="12839" y="2413"/>
                </a:cubicBezTo>
                <a:cubicBezTo>
                  <a:pt x="12853" y="2402"/>
                  <a:pt x="12866" y="2407"/>
                  <a:pt x="12866" y="2393"/>
                </a:cubicBezTo>
                <a:cubicBezTo>
                  <a:pt x="12866" y="2379"/>
                  <a:pt x="12868" y="2384"/>
                  <a:pt x="12843" y="2372"/>
                </a:cubicBezTo>
                <a:cubicBezTo>
                  <a:pt x="12819" y="2360"/>
                  <a:pt x="12805" y="2341"/>
                  <a:pt x="12778" y="2341"/>
                </a:cubicBezTo>
                <a:cubicBezTo>
                  <a:pt x="12750" y="2342"/>
                  <a:pt x="12734" y="2352"/>
                  <a:pt x="12734" y="2368"/>
                </a:cubicBezTo>
                <a:cubicBezTo>
                  <a:pt x="12734" y="2383"/>
                  <a:pt x="12769" y="2388"/>
                  <a:pt x="12762" y="2397"/>
                </a:cubicBezTo>
                <a:cubicBezTo>
                  <a:pt x="12755" y="2407"/>
                  <a:pt x="12729" y="2423"/>
                  <a:pt x="12719" y="2403"/>
                </a:cubicBezTo>
                <a:cubicBezTo>
                  <a:pt x="12709" y="2383"/>
                  <a:pt x="12720" y="2373"/>
                  <a:pt x="12699" y="2373"/>
                </a:cubicBezTo>
                <a:cubicBezTo>
                  <a:pt x="12679" y="2373"/>
                  <a:pt x="12672" y="2366"/>
                  <a:pt x="12666" y="2377"/>
                </a:cubicBezTo>
                <a:cubicBezTo>
                  <a:pt x="12659" y="2388"/>
                  <a:pt x="12640" y="2402"/>
                  <a:pt x="12630" y="2387"/>
                </a:cubicBezTo>
                <a:cubicBezTo>
                  <a:pt x="12620" y="2371"/>
                  <a:pt x="12629" y="2364"/>
                  <a:pt x="12622" y="2355"/>
                </a:cubicBezTo>
                <a:cubicBezTo>
                  <a:pt x="12614" y="2347"/>
                  <a:pt x="12643" y="2342"/>
                  <a:pt x="12649" y="2329"/>
                </a:cubicBezTo>
                <a:cubicBezTo>
                  <a:pt x="12655" y="2316"/>
                  <a:pt x="12627" y="2313"/>
                  <a:pt x="12617" y="2320"/>
                </a:cubicBezTo>
                <a:cubicBezTo>
                  <a:pt x="12606" y="2327"/>
                  <a:pt x="12613" y="2344"/>
                  <a:pt x="12591" y="2342"/>
                </a:cubicBezTo>
                <a:cubicBezTo>
                  <a:pt x="12570" y="2340"/>
                  <a:pt x="12561" y="2349"/>
                  <a:pt x="12542" y="2337"/>
                </a:cubicBezTo>
                <a:cubicBezTo>
                  <a:pt x="12526" y="2326"/>
                  <a:pt x="12474" y="2335"/>
                  <a:pt x="12473" y="2325"/>
                </a:cubicBezTo>
                <a:cubicBezTo>
                  <a:pt x="12473" y="2324"/>
                  <a:pt x="12474" y="2322"/>
                  <a:pt x="12477" y="2320"/>
                </a:cubicBezTo>
                <a:cubicBezTo>
                  <a:pt x="12495" y="2302"/>
                  <a:pt x="12532" y="2311"/>
                  <a:pt x="12528" y="2292"/>
                </a:cubicBezTo>
                <a:cubicBezTo>
                  <a:pt x="12524" y="2273"/>
                  <a:pt x="12515" y="2258"/>
                  <a:pt x="12483" y="2257"/>
                </a:cubicBezTo>
                <a:cubicBezTo>
                  <a:pt x="12450" y="2256"/>
                  <a:pt x="12464" y="2257"/>
                  <a:pt x="12441" y="2237"/>
                </a:cubicBezTo>
                <a:cubicBezTo>
                  <a:pt x="12417" y="2216"/>
                  <a:pt x="12390" y="2207"/>
                  <a:pt x="12387" y="2224"/>
                </a:cubicBezTo>
                <a:cubicBezTo>
                  <a:pt x="12386" y="2229"/>
                  <a:pt x="12388" y="2235"/>
                  <a:pt x="12390" y="2241"/>
                </a:cubicBezTo>
                <a:cubicBezTo>
                  <a:pt x="12393" y="2247"/>
                  <a:pt x="12396" y="2253"/>
                  <a:pt x="12399" y="2259"/>
                </a:cubicBezTo>
                <a:cubicBezTo>
                  <a:pt x="12404" y="2271"/>
                  <a:pt x="12407" y="2280"/>
                  <a:pt x="12393" y="2280"/>
                </a:cubicBezTo>
                <a:cubicBezTo>
                  <a:pt x="12365" y="2279"/>
                  <a:pt x="12381" y="2265"/>
                  <a:pt x="12366" y="2246"/>
                </a:cubicBezTo>
                <a:cubicBezTo>
                  <a:pt x="12351" y="2228"/>
                  <a:pt x="12332" y="2220"/>
                  <a:pt x="12329" y="2233"/>
                </a:cubicBezTo>
                <a:cubicBezTo>
                  <a:pt x="12326" y="2247"/>
                  <a:pt x="12361" y="2273"/>
                  <a:pt x="12331" y="2270"/>
                </a:cubicBezTo>
                <a:cubicBezTo>
                  <a:pt x="12302" y="2267"/>
                  <a:pt x="12327" y="2237"/>
                  <a:pt x="12299" y="2232"/>
                </a:cubicBezTo>
                <a:cubicBezTo>
                  <a:pt x="12270" y="2227"/>
                  <a:pt x="12305" y="2268"/>
                  <a:pt x="12264" y="2254"/>
                </a:cubicBezTo>
                <a:cubicBezTo>
                  <a:pt x="12223" y="2239"/>
                  <a:pt x="12247" y="2218"/>
                  <a:pt x="12220" y="2215"/>
                </a:cubicBezTo>
                <a:cubicBezTo>
                  <a:pt x="12194" y="2211"/>
                  <a:pt x="12191" y="2198"/>
                  <a:pt x="12187" y="2205"/>
                </a:cubicBezTo>
                <a:cubicBezTo>
                  <a:pt x="12182" y="2213"/>
                  <a:pt x="12188" y="2227"/>
                  <a:pt x="12169" y="2219"/>
                </a:cubicBezTo>
                <a:cubicBezTo>
                  <a:pt x="12159" y="2215"/>
                  <a:pt x="12155" y="2211"/>
                  <a:pt x="12153" y="2206"/>
                </a:cubicBezTo>
                <a:cubicBezTo>
                  <a:pt x="12152" y="2201"/>
                  <a:pt x="12153" y="2195"/>
                  <a:pt x="12154" y="2186"/>
                </a:cubicBezTo>
                <a:cubicBezTo>
                  <a:pt x="12156" y="2169"/>
                  <a:pt x="12147" y="2161"/>
                  <a:pt x="12126" y="2163"/>
                </a:cubicBezTo>
                <a:cubicBezTo>
                  <a:pt x="12106" y="2166"/>
                  <a:pt x="12117" y="2159"/>
                  <a:pt x="12089" y="2160"/>
                </a:cubicBezTo>
                <a:cubicBezTo>
                  <a:pt x="12062" y="2161"/>
                  <a:pt x="12037" y="2185"/>
                  <a:pt x="12013" y="2176"/>
                </a:cubicBezTo>
                <a:cubicBezTo>
                  <a:pt x="11988" y="2166"/>
                  <a:pt x="12009" y="2157"/>
                  <a:pt x="12024" y="2155"/>
                </a:cubicBezTo>
                <a:cubicBezTo>
                  <a:pt x="12039" y="2153"/>
                  <a:pt x="12056" y="2144"/>
                  <a:pt x="12040" y="2142"/>
                </a:cubicBezTo>
                <a:cubicBezTo>
                  <a:pt x="12025" y="2140"/>
                  <a:pt x="11967" y="2149"/>
                  <a:pt x="11963" y="2139"/>
                </a:cubicBezTo>
                <a:cubicBezTo>
                  <a:pt x="11959" y="2129"/>
                  <a:pt x="11984" y="2131"/>
                  <a:pt x="12007" y="2130"/>
                </a:cubicBezTo>
                <a:cubicBezTo>
                  <a:pt x="12029" y="2129"/>
                  <a:pt x="12020" y="2105"/>
                  <a:pt x="12037" y="2105"/>
                </a:cubicBezTo>
                <a:cubicBezTo>
                  <a:pt x="12055" y="2105"/>
                  <a:pt x="12066" y="2099"/>
                  <a:pt x="12060" y="2093"/>
                </a:cubicBezTo>
                <a:cubicBezTo>
                  <a:pt x="12054" y="2086"/>
                  <a:pt x="12034" y="2082"/>
                  <a:pt x="12019" y="2087"/>
                </a:cubicBezTo>
                <a:cubicBezTo>
                  <a:pt x="12003" y="2093"/>
                  <a:pt x="11958" y="2101"/>
                  <a:pt x="11962" y="2086"/>
                </a:cubicBezTo>
                <a:cubicBezTo>
                  <a:pt x="11963" y="2078"/>
                  <a:pt x="11960" y="2070"/>
                  <a:pt x="11962" y="2063"/>
                </a:cubicBezTo>
                <a:cubicBezTo>
                  <a:pt x="11964" y="2057"/>
                  <a:pt x="11971" y="2052"/>
                  <a:pt x="11993" y="2054"/>
                </a:cubicBezTo>
                <a:cubicBezTo>
                  <a:pt x="12037" y="2057"/>
                  <a:pt x="12032" y="2070"/>
                  <a:pt x="12062" y="2072"/>
                </a:cubicBezTo>
                <a:cubicBezTo>
                  <a:pt x="12091" y="2073"/>
                  <a:pt x="12107" y="2071"/>
                  <a:pt x="12133" y="2074"/>
                </a:cubicBezTo>
                <a:cubicBezTo>
                  <a:pt x="12160" y="2076"/>
                  <a:pt x="12188" y="2076"/>
                  <a:pt x="12194" y="2065"/>
                </a:cubicBezTo>
                <a:cubicBezTo>
                  <a:pt x="12200" y="2054"/>
                  <a:pt x="12190" y="2046"/>
                  <a:pt x="12169" y="2046"/>
                </a:cubicBezTo>
                <a:cubicBezTo>
                  <a:pt x="12148" y="2045"/>
                  <a:pt x="12128" y="2025"/>
                  <a:pt x="12103" y="2025"/>
                </a:cubicBezTo>
                <a:cubicBezTo>
                  <a:pt x="12077" y="2025"/>
                  <a:pt x="12046" y="2019"/>
                  <a:pt x="12035" y="2023"/>
                </a:cubicBezTo>
                <a:cubicBezTo>
                  <a:pt x="12024" y="2027"/>
                  <a:pt x="12005" y="2034"/>
                  <a:pt x="11982" y="2031"/>
                </a:cubicBezTo>
                <a:cubicBezTo>
                  <a:pt x="11960" y="2029"/>
                  <a:pt x="11919" y="2025"/>
                  <a:pt x="11913" y="2031"/>
                </a:cubicBezTo>
                <a:cubicBezTo>
                  <a:pt x="11909" y="2034"/>
                  <a:pt x="11897" y="2036"/>
                  <a:pt x="11886" y="2035"/>
                </a:cubicBezTo>
                <a:cubicBezTo>
                  <a:pt x="11880" y="2035"/>
                  <a:pt x="11875" y="2034"/>
                  <a:pt x="11872" y="2033"/>
                </a:cubicBezTo>
                <a:cubicBezTo>
                  <a:pt x="11870" y="2032"/>
                  <a:pt x="11869" y="2030"/>
                  <a:pt x="11872" y="2028"/>
                </a:cubicBezTo>
                <a:cubicBezTo>
                  <a:pt x="11883" y="2019"/>
                  <a:pt x="11921" y="2012"/>
                  <a:pt x="11949" y="2011"/>
                </a:cubicBezTo>
                <a:cubicBezTo>
                  <a:pt x="11978" y="2010"/>
                  <a:pt x="12013" y="2013"/>
                  <a:pt x="12018" y="2002"/>
                </a:cubicBezTo>
                <a:cubicBezTo>
                  <a:pt x="12020" y="1997"/>
                  <a:pt x="12022" y="1994"/>
                  <a:pt x="12024" y="1992"/>
                </a:cubicBezTo>
                <a:cubicBezTo>
                  <a:pt x="12027" y="1990"/>
                  <a:pt x="12032" y="1990"/>
                  <a:pt x="12041" y="1989"/>
                </a:cubicBezTo>
                <a:cubicBezTo>
                  <a:pt x="12060" y="1989"/>
                  <a:pt x="12097" y="1999"/>
                  <a:pt x="12101" y="1981"/>
                </a:cubicBezTo>
                <a:cubicBezTo>
                  <a:pt x="12105" y="1962"/>
                  <a:pt x="12093" y="1955"/>
                  <a:pt x="12077" y="1950"/>
                </a:cubicBezTo>
                <a:cubicBezTo>
                  <a:pt x="12061" y="1944"/>
                  <a:pt x="12048" y="1903"/>
                  <a:pt x="12026" y="1912"/>
                </a:cubicBezTo>
                <a:cubicBezTo>
                  <a:pt x="12003" y="1922"/>
                  <a:pt x="12018" y="1955"/>
                  <a:pt x="11991" y="1953"/>
                </a:cubicBezTo>
                <a:cubicBezTo>
                  <a:pt x="11965" y="1951"/>
                  <a:pt x="11944" y="1947"/>
                  <a:pt x="11935" y="1966"/>
                </a:cubicBezTo>
                <a:cubicBezTo>
                  <a:pt x="11926" y="1985"/>
                  <a:pt x="11931" y="1995"/>
                  <a:pt x="11911" y="1996"/>
                </a:cubicBezTo>
                <a:cubicBezTo>
                  <a:pt x="11890" y="1998"/>
                  <a:pt x="11869" y="1993"/>
                  <a:pt x="11857" y="1995"/>
                </a:cubicBezTo>
                <a:cubicBezTo>
                  <a:pt x="11846" y="1996"/>
                  <a:pt x="11823" y="2001"/>
                  <a:pt x="11819" y="1987"/>
                </a:cubicBezTo>
                <a:cubicBezTo>
                  <a:pt x="11816" y="1974"/>
                  <a:pt x="11824" y="1953"/>
                  <a:pt x="11850" y="1950"/>
                </a:cubicBezTo>
                <a:cubicBezTo>
                  <a:pt x="11877" y="1946"/>
                  <a:pt x="11881" y="1932"/>
                  <a:pt x="11898" y="1928"/>
                </a:cubicBezTo>
                <a:cubicBezTo>
                  <a:pt x="11916" y="1925"/>
                  <a:pt x="11930" y="1925"/>
                  <a:pt x="11939" y="1911"/>
                </a:cubicBezTo>
                <a:cubicBezTo>
                  <a:pt x="11949" y="1896"/>
                  <a:pt x="11975" y="1884"/>
                  <a:pt x="11955" y="1877"/>
                </a:cubicBezTo>
                <a:cubicBezTo>
                  <a:pt x="11936" y="1869"/>
                  <a:pt x="11911" y="1868"/>
                  <a:pt x="11894" y="1862"/>
                </a:cubicBezTo>
                <a:cubicBezTo>
                  <a:pt x="11878" y="1855"/>
                  <a:pt x="11842" y="1849"/>
                  <a:pt x="11835" y="1855"/>
                </a:cubicBezTo>
                <a:cubicBezTo>
                  <a:pt x="11831" y="1859"/>
                  <a:pt x="11832" y="1864"/>
                  <a:pt x="11831" y="1867"/>
                </a:cubicBezTo>
                <a:cubicBezTo>
                  <a:pt x="11831" y="1871"/>
                  <a:pt x="11828" y="1873"/>
                  <a:pt x="11819" y="1872"/>
                </a:cubicBezTo>
                <a:cubicBezTo>
                  <a:pt x="11802" y="1870"/>
                  <a:pt x="11785" y="1863"/>
                  <a:pt x="11775" y="1867"/>
                </a:cubicBezTo>
                <a:cubicBezTo>
                  <a:pt x="11765" y="1871"/>
                  <a:pt x="11735" y="1877"/>
                  <a:pt x="11731" y="1885"/>
                </a:cubicBezTo>
                <a:cubicBezTo>
                  <a:pt x="11727" y="1893"/>
                  <a:pt x="11738" y="1913"/>
                  <a:pt x="11732" y="1926"/>
                </a:cubicBezTo>
                <a:cubicBezTo>
                  <a:pt x="11729" y="1933"/>
                  <a:pt x="11721" y="1940"/>
                  <a:pt x="11713" y="1945"/>
                </a:cubicBezTo>
                <a:cubicBezTo>
                  <a:pt x="11709" y="1948"/>
                  <a:pt x="11705" y="1950"/>
                  <a:pt x="11701" y="1951"/>
                </a:cubicBezTo>
                <a:cubicBezTo>
                  <a:pt x="11697" y="1952"/>
                  <a:pt x="11693" y="1952"/>
                  <a:pt x="11690" y="1951"/>
                </a:cubicBezTo>
                <a:cubicBezTo>
                  <a:pt x="11678" y="1946"/>
                  <a:pt x="11694" y="1928"/>
                  <a:pt x="11672" y="1921"/>
                </a:cubicBezTo>
                <a:cubicBezTo>
                  <a:pt x="11651" y="1913"/>
                  <a:pt x="11670" y="1896"/>
                  <a:pt x="11691" y="1882"/>
                </a:cubicBezTo>
                <a:cubicBezTo>
                  <a:pt x="11713" y="1868"/>
                  <a:pt x="11726" y="1864"/>
                  <a:pt x="11736" y="1850"/>
                </a:cubicBezTo>
                <a:cubicBezTo>
                  <a:pt x="11746" y="1836"/>
                  <a:pt x="11761" y="1821"/>
                  <a:pt x="11720" y="1819"/>
                </a:cubicBezTo>
                <a:cubicBezTo>
                  <a:pt x="11680" y="1818"/>
                  <a:pt x="11687" y="1846"/>
                  <a:pt x="11655" y="1851"/>
                </a:cubicBezTo>
                <a:cubicBezTo>
                  <a:pt x="11624" y="1855"/>
                  <a:pt x="11611" y="1867"/>
                  <a:pt x="11606" y="1877"/>
                </a:cubicBezTo>
                <a:cubicBezTo>
                  <a:pt x="11601" y="1886"/>
                  <a:pt x="11581" y="1896"/>
                  <a:pt x="11578" y="1882"/>
                </a:cubicBezTo>
                <a:cubicBezTo>
                  <a:pt x="11575" y="1868"/>
                  <a:pt x="11567" y="1851"/>
                  <a:pt x="11589" y="1842"/>
                </a:cubicBezTo>
                <a:cubicBezTo>
                  <a:pt x="11610" y="1832"/>
                  <a:pt x="11615" y="1817"/>
                  <a:pt x="11641" y="1807"/>
                </a:cubicBezTo>
                <a:cubicBezTo>
                  <a:pt x="11667" y="1798"/>
                  <a:pt x="11690" y="1807"/>
                  <a:pt x="11685" y="1789"/>
                </a:cubicBezTo>
                <a:cubicBezTo>
                  <a:pt x="11679" y="1771"/>
                  <a:pt x="11660" y="1764"/>
                  <a:pt x="11646" y="1763"/>
                </a:cubicBezTo>
                <a:cubicBezTo>
                  <a:pt x="11632" y="1762"/>
                  <a:pt x="11622" y="1740"/>
                  <a:pt x="11589" y="1740"/>
                </a:cubicBezTo>
                <a:cubicBezTo>
                  <a:pt x="11555" y="1740"/>
                  <a:pt x="11551" y="1755"/>
                  <a:pt x="11540" y="1768"/>
                </a:cubicBezTo>
                <a:cubicBezTo>
                  <a:pt x="11529" y="1781"/>
                  <a:pt x="11529" y="1804"/>
                  <a:pt x="11515" y="1811"/>
                </a:cubicBezTo>
                <a:cubicBezTo>
                  <a:pt x="11501" y="1817"/>
                  <a:pt x="11502" y="1808"/>
                  <a:pt x="11479" y="1806"/>
                </a:cubicBezTo>
                <a:cubicBezTo>
                  <a:pt x="11457" y="1804"/>
                  <a:pt x="11487" y="1775"/>
                  <a:pt x="11475" y="1762"/>
                </a:cubicBezTo>
                <a:cubicBezTo>
                  <a:pt x="11464" y="1749"/>
                  <a:pt x="11451" y="1753"/>
                  <a:pt x="11447" y="1760"/>
                </a:cubicBezTo>
                <a:cubicBezTo>
                  <a:pt x="11443" y="1768"/>
                  <a:pt x="11448" y="1794"/>
                  <a:pt x="11428" y="1788"/>
                </a:cubicBezTo>
                <a:cubicBezTo>
                  <a:pt x="11409" y="1782"/>
                  <a:pt x="11431" y="1762"/>
                  <a:pt x="11423" y="1755"/>
                </a:cubicBezTo>
                <a:cubicBezTo>
                  <a:pt x="11415" y="1748"/>
                  <a:pt x="11400" y="1735"/>
                  <a:pt x="11389" y="1743"/>
                </a:cubicBezTo>
                <a:cubicBezTo>
                  <a:pt x="11379" y="1752"/>
                  <a:pt x="11390" y="1787"/>
                  <a:pt x="11371" y="1785"/>
                </a:cubicBezTo>
                <a:cubicBezTo>
                  <a:pt x="11353" y="1782"/>
                  <a:pt x="11337" y="1761"/>
                  <a:pt x="11347" y="1744"/>
                </a:cubicBezTo>
                <a:cubicBezTo>
                  <a:pt x="11356" y="1727"/>
                  <a:pt x="11351" y="1729"/>
                  <a:pt x="11369" y="1721"/>
                </a:cubicBezTo>
                <a:cubicBezTo>
                  <a:pt x="11387" y="1713"/>
                  <a:pt x="11394" y="1707"/>
                  <a:pt x="11393" y="1695"/>
                </a:cubicBezTo>
                <a:cubicBezTo>
                  <a:pt x="11392" y="1684"/>
                  <a:pt x="11373" y="1687"/>
                  <a:pt x="11348" y="1686"/>
                </a:cubicBezTo>
                <a:cubicBezTo>
                  <a:pt x="11323" y="1685"/>
                  <a:pt x="11320" y="1685"/>
                  <a:pt x="11311" y="1700"/>
                </a:cubicBezTo>
                <a:cubicBezTo>
                  <a:pt x="11303" y="1716"/>
                  <a:pt x="11310" y="1726"/>
                  <a:pt x="11291" y="1731"/>
                </a:cubicBezTo>
                <a:cubicBezTo>
                  <a:pt x="11273" y="1737"/>
                  <a:pt x="11267" y="1730"/>
                  <a:pt x="11270" y="1713"/>
                </a:cubicBezTo>
                <a:cubicBezTo>
                  <a:pt x="11273" y="1697"/>
                  <a:pt x="11285" y="1687"/>
                  <a:pt x="11266" y="1688"/>
                </a:cubicBezTo>
                <a:cubicBezTo>
                  <a:pt x="11248" y="1689"/>
                  <a:pt x="11232" y="1717"/>
                  <a:pt x="11220" y="1705"/>
                </a:cubicBezTo>
                <a:cubicBezTo>
                  <a:pt x="11208" y="1692"/>
                  <a:pt x="11223" y="1676"/>
                  <a:pt x="11240" y="1671"/>
                </a:cubicBezTo>
                <a:cubicBezTo>
                  <a:pt x="11244" y="1670"/>
                  <a:pt x="11251" y="1671"/>
                  <a:pt x="11259" y="1672"/>
                </a:cubicBezTo>
                <a:cubicBezTo>
                  <a:pt x="11267" y="1672"/>
                  <a:pt x="11277" y="1674"/>
                  <a:pt x="11286" y="1674"/>
                </a:cubicBezTo>
                <a:cubicBezTo>
                  <a:pt x="11303" y="1675"/>
                  <a:pt x="11318" y="1672"/>
                  <a:pt x="11316" y="1657"/>
                </a:cubicBezTo>
                <a:cubicBezTo>
                  <a:pt x="11313" y="1626"/>
                  <a:pt x="11320" y="1616"/>
                  <a:pt x="11281" y="1618"/>
                </a:cubicBezTo>
                <a:cubicBezTo>
                  <a:pt x="11243" y="1620"/>
                  <a:pt x="11223" y="1628"/>
                  <a:pt x="11215" y="1611"/>
                </a:cubicBezTo>
                <a:cubicBezTo>
                  <a:pt x="11207" y="1595"/>
                  <a:pt x="11193" y="1590"/>
                  <a:pt x="11173" y="1590"/>
                </a:cubicBezTo>
                <a:cubicBezTo>
                  <a:pt x="11153" y="1590"/>
                  <a:pt x="11130" y="1585"/>
                  <a:pt x="11101" y="1590"/>
                </a:cubicBezTo>
                <a:cubicBezTo>
                  <a:pt x="11073" y="1596"/>
                  <a:pt x="11040" y="1604"/>
                  <a:pt x="11035" y="1615"/>
                </a:cubicBezTo>
                <a:cubicBezTo>
                  <a:pt x="11030" y="1626"/>
                  <a:pt x="11034" y="1638"/>
                  <a:pt x="11063" y="1640"/>
                </a:cubicBezTo>
                <a:cubicBezTo>
                  <a:pt x="11091" y="1642"/>
                  <a:pt x="11090" y="1640"/>
                  <a:pt x="11103" y="1649"/>
                </a:cubicBezTo>
                <a:cubicBezTo>
                  <a:pt x="11116" y="1658"/>
                  <a:pt x="11143" y="1659"/>
                  <a:pt x="11131" y="1667"/>
                </a:cubicBezTo>
                <a:cubicBezTo>
                  <a:pt x="11119" y="1675"/>
                  <a:pt x="11091" y="1672"/>
                  <a:pt x="11078" y="1665"/>
                </a:cubicBezTo>
                <a:cubicBezTo>
                  <a:pt x="11065" y="1657"/>
                  <a:pt x="11039" y="1650"/>
                  <a:pt x="11026" y="1652"/>
                </a:cubicBezTo>
                <a:cubicBezTo>
                  <a:pt x="11013" y="1655"/>
                  <a:pt x="11033" y="1665"/>
                  <a:pt x="11048" y="1676"/>
                </a:cubicBezTo>
                <a:cubicBezTo>
                  <a:pt x="11063" y="1687"/>
                  <a:pt x="11078" y="1692"/>
                  <a:pt x="11075" y="1703"/>
                </a:cubicBezTo>
                <a:cubicBezTo>
                  <a:pt x="11071" y="1714"/>
                  <a:pt x="11058" y="1721"/>
                  <a:pt x="11046" y="1708"/>
                </a:cubicBezTo>
                <a:cubicBezTo>
                  <a:pt x="11034" y="1695"/>
                  <a:pt x="11014" y="1680"/>
                  <a:pt x="11008" y="1688"/>
                </a:cubicBezTo>
                <a:cubicBezTo>
                  <a:pt x="11001" y="1696"/>
                  <a:pt x="10988" y="1708"/>
                  <a:pt x="10973" y="1698"/>
                </a:cubicBezTo>
                <a:cubicBezTo>
                  <a:pt x="10958" y="1688"/>
                  <a:pt x="10986" y="1678"/>
                  <a:pt x="10979" y="1663"/>
                </a:cubicBezTo>
                <a:cubicBezTo>
                  <a:pt x="10973" y="1649"/>
                  <a:pt x="10969" y="1651"/>
                  <a:pt x="10948" y="1646"/>
                </a:cubicBezTo>
                <a:cubicBezTo>
                  <a:pt x="10926" y="1640"/>
                  <a:pt x="10914" y="1614"/>
                  <a:pt x="10903" y="1625"/>
                </a:cubicBezTo>
                <a:cubicBezTo>
                  <a:pt x="10891" y="1636"/>
                  <a:pt x="10899" y="1663"/>
                  <a:pt x="10884" y="1668"/>
                </a:cubicBezTo>
                <a:cubicBezTo>
                  <a:pt x="10869" y="1672"/>
                  <a:pt x="10864" y="1670"/>
                  <a:pt x="10859" y="1687"/>
                </a:cubicBezTo>
                <a:cubicBezTo>
                  <a:pt x="10854" y="1703"/>
                  <a:pt x="10843" y="1704"/>
                  <a:pt x="10829" y="1697"/>
                </a:cubicBezTo>
                <a:cubicBezTo>
                  <a:pt x="10816" y="1689"/>
                  <a:pt x="10842" y="1682"/>
                  <a:pt x="10821" y="1665"/>
                </a:cubicBezTo>
                <a:cubicBezTo>
                  <a:pt x="10799" y="1647"/>
                  <a:pt x="10801" y="1631"/>
                  <a:pt x="10822" y="1621"/>
                </a:cubicBezTo>
                <a:cubicBezTo>
                  <a:pt x="10844" y="1611"/>
                  <a:pt x="10862" y="1610"/>
                  <a:pt x="10871" y="1593"/>
                </a:cubicBezTo>
                <a:cubicBezTo>
                  <a:pt x="10879" y="1575"/>
                  <a:pt x="10888" y="1564"/>
                  <a:pt x="10863" y="1555"/>
                </a:cubicBezTo>
                <a:cubicBezTo>
                  <a:pt x="10837" y="1546"/>
                  <a:pt x="10836" y="1530"/>
                  <a:pt x="10836" y="1520"/>
                </a:cubicBezTo>
                <a:cubicBezTo>
                  <a:pt x="10836" y="1510"/>
                  <a:pt x="10834" y="1515"/>
                  <a:pt x="10822" y="1498"/>
                </a:cubicBezTo>
                <a:cubicBezTo>
                  <a:pt x="10811" y="1481"/>
                  <a:pt x="10791" y="1474"/>
                  <a:pt x="10789" y="1463"/>
                </a:cubicBezTo>
                <a:cubicBezTo>
                  <a:pt x="10788" y="1457"/>
                  <a:pt x="10790" y="1452"/>
                  <a:pt x="10789" y="1448"/>
                </a:cubicBezTo>
                <a:cubicBezTo>
                  <a:pt x="10788" y="1446"/>
                  <a:pt x="10786" y="1444"/>
                  <a:pt x="10783" y="1443"/>
                </a:cubicBezTo>
                <a:cubicBezTo>
                  <a:pt x="10780" y="1442"/>
                  <a:pt x="10775" y="1441"/>
                  <a:pt x="10767" y="1441"/>
                </a:cubicBezTo>
                <a:cubicBezTo>
                  <a:pt x="10737" y="1441"/>
                  <a:pt x="10746" y="1426"/>
                  <a:pt x="10712" y="1426"/>
                </a:cubicBezTo>
                <a:cubicBezTo>
                  <a:pt x="10679" y="1426"/>
                  <a:pt x="10697" y="1438"/>
                  <a:pt x="10662" y="1439"/>
                </a:cubicBezTo>
                <a:cubicBezTo>
                  <a:pt x="10627" y="1440"/>
                  <a:pt x="10620" y="1451"/>
                  <a:pt x="10617" y="1468"/>
                </a:cubicBezTo>
                <a:cubicBezTo>
                  <a:pt x="10615" y="1476"/>
                  <a:pt x="10619" y="1484"/>
                  <a:pt x="10620" y="1489"/>
                </a:cubicBezTo>
                <a:cubicBezTo>
                  <a:pt x="10620" y="1491"/>
                  <a:pt x="10620" y="1493"/>
                  <a:pt x="10619" y="1494"/>
                </a:cubicBezTo>
                <a:cubicBezTo>
                  <a:pt x="10617" y="1495"/>
                  <a:pt x="10614" y="1495"/>
                  <a:pt x="10609" y="1494"/>
                </a:cubicBezTo>
                <a:cubicBezTo>
                  <a:pt x="10587" y="1489"/>
                  <a:pt x="10580" y="1470"/>
                  <a:pt x="10557" y="1474"/>
                </a:cubicBezTo>
                <a:cubicBezTo>
                  <a:pt x="10534" y="1477"/>
                  <a:pt x="10537" y="1484"/>
                  <a:pt x="10537" y="1499"/>
                </a:cubicBezTo>
                <a:cubicBezTo>
                  <a:pt x="10537" y="1515"/>
                  <a:pt x="10554" y="1511"/>
                  <a:pt x="10575" y="1521"/>
                </a:cubicBezTo>
                <a:cubicBezTo>
                  <a:pt x="10597" y="1531"/>
                  <a:pt x="10622" y="1538"/>
                  <a:pt x="10605" y="1545"/>
                </a:cubicBezTo>
                <a:cubicBezTo>
                  <a:pt x="10589" y="1551"/>
                  <a:pt x="10572" y="1551"/>
                  <a:pt x="10557" y="1540"/>
                </a:cubicBezTo>
                <a:cubicBezTo>
                  <a:pt x="10542" y="1529"/>
                  <a:pt x="10530" y="1518"/>
                  <a:pt x="10509" y="1523"/>
                </a:cubicBezTo>
                <a:cubicBezTo>
                  <a:pt x="10487" y="1527"/>
                  <a:pt x="10505" y="1540"/>
                  <a:pt x="10519" y="1544"/>
                </a:cubicBezTo>
                <a:cubicBezTo>
                  <a:pt x="10532" y="1547"/>
                  <a:pt x="10552" y="1551"/>
                  <a:pt x="10549" y="1563"/>
                </a:cubicBezTo>
                <a:cubicBezTo>
                  <a:pt x="10545" y="1574"/>
                  <a:pt x="10532" y="1582"/>
                  <a:pt x="10520" y="1570"/>
                </a:cubicBezTo>
                <a:cubicBezTo>
                  <a:pt x="10509" y="1558"/>
                  <a:pt x="10497" y="1552"/>
                  <a:pt x="10485" y="1551"/>
                </a:cubicBezTo>
                <a:cubicBezTo>
                  <a:pt x="10474" y="1550"/>
                  <a:pt x="10444" y="1542"/>
                  <a:pt x="10440" y="1550"/>
                </a:cubicBezTo>
                <a:cubicBezTo>
                  <a:pt x="10438" y="1557"/>
                  <a:pt x="10426" y="1564"/>
                  <a:pt x="10420" y="1575"/>
                </a:cubicBezTo>
                <a:cubicBezTo>
                  <a:pt x="10418" y="1578"/>
                  <a:pt x="10417" y="1582"/>
                  <a:pt x="10417" y="1587"/>
                </a:cubicBezTo>
                <a:cubicBezTo>
                  <a:pt x="10417" y="1605"/>
                  <a:pt x="10427" y="1606"/>
                  <a:pt x="10449" y="1610"/>
                </a:cubicBezTo>
                <a:cubicBezTo>
                  <a:pt x="10465" y="1613"/>
                  <a:pt x="10482" y="1619"/>
                  <a:pt x="10490" y="1627"/>
                </a:cubicBezTo>
                <a:cubicBezTo>
                  <a:pt x="10493" y="1630"/>
                  <a:pt x="10495" y="1633"/>
                  <a:pt x="10495" y="1637"/>
                </a:cubicBezTo>
                <a:cubicBezTo>
                  <a:pt x="10497" y="1651"/>
                  <a:pt x="10517" y="1661"/>
                  <a:pt x="10505" y="1668"/>
                </a:cubicBezTo>
                <a:cubicBezTo>
                  <a:pt x="10494" y="1675"/>
                  <a:pt x="10490" y="1657"/>
                  <a:pt x="10467" y="1655"/>
                </a:cubicBezTo>
                <a:cubicBezTo>
                  <a:pt x="10443" y="1652"/>
                  <a:pt x="10440" y="1648"/>
                  <a:pt x="10419" y="1656"/>
                </a:cubicBezTo>
                <a:cubicBezTo>
                  <a:pt x="10397" y="1664"/>
                  <a:pt x="10388" y="1667"/>
                  <a:pt x="10397" y="1683"/>
                </a:cubicBezTo>
                <a:cubicBezTo>
                  <a:pt x="10405" y="1700"/>
                  <a:pt x="10390" y="1707"/>
                  <a:pt x="10427" y="1720"/>
                </a:cubicBezTo>
                <a:cubicBezTo>
                  <a:pt x="10464" y="1733"/>
                  <a:pt x="10467" y="1734"/>
                  <a:pt x="10477" y="1740"/>
                </a:cubicBezTo>
                <a:cubicBezTo>
                  <a:pt x="10487" y="1746"/>
                  <a:pt x="10519" y="1761"/>
                  <a:pt x="10490" y="1766"/>
                </a:cubicBezTo>
                <a:cubicBezTo>
                  <a:pt x="10469" y="1769"/>
                  <a:pt x="10455" y="1772"/>
                  <a:pt x="10450" y="1778"/>
                </a:cubicBezTo>
                <a:cubicBezTo>
                  <a:pt x="10448" y="1780"/>
                  <a:pt x="10447" y="1782"/>
                  <a:pt x="10447" y="1785"/>
                </a:cubicBezTo>
                <a:cubicBezTo>
                  <a:pt x="10447" y="1796"/>
                  <a:pt x="10459" y="1811"/>
                  <a:pt x="10454" y="1817"/>
                </a:cubicBezTo>
                <a:cubicBezTo>
                  <a:pt x="10449" y="1822"/>
                  <a:pt x="10447" y="1821"/>
                  <a:pt x="10437" y="1814"/>
                </a:cubicBezTo>
                <a:cubicBezTo>
                  <a:pt x="10427" y="1808"/>
                  <a:pt x="10409" y="1799"/>
                  <a:pt x="10390" y="1801"/>
                </a:cubicBezTo>
                <a:cubicBezTo>
                  <a:pt x="10372" y="1803"/>
                  <a:pt x="10383" y="1812"/>
                  <a:pt x="10363" y="1816"/>
                </a:cubicBezTo>
                <a:cubicBezTo>
                  <a:pt x="10343" y="1819"/>
                  <a:pt x="10325" y="1832"/>
                  <a:pt x="10308" y="1826"/>
                </a:cubicBezTo>
                <a:cubicBezTo>
                  <a:pt x="10292" y="1819"/>
                  <a:pt x="10313" y="1816"/>
                  <a:pt x="10330" y="1806"/>
                </a:cubicBezTo>
                <a:cubicBezTo>
                  <a:pt x="10347" y="1796"/>
                  <a:pt x="10334" y="1790"/>
                  <a:pt x="10365" y="1785"/>
                </a:cubicBezTo>
                <a:cubicBezTo>
                  <a:pt x="10397" y="1779"/>
                  <a:pt x="10420" y="1781"/>
                  <a:pt x="10420" y="1761"/>
                </a:cubicBezTo>
                <a:cubicBezTo>
                  <a:pt x="10420" y="1741"/>
                  <a:pt x="10405" y="1746"/>
                  <a:pt x="10385" y="1737"/>
                </a:cubicBezTo>
                <a:cubicBezTo>
                  <a:pt x="10365" y="1728"/>
                  <a:pt x="10362" y="1722"/>
                  <a:pt x="10353" y="1697"/>
                </a:cubicBezTo>
                <a:cubicBezTo>
                  <a:pt x="10345" y="1671"/>
                  <a:pt x="10310" y="1651"/>
                  <a:pt x="10333" y="1637"/>
                </a:cubicBezTo>
                <a:cubicBezTo>
                  <a:pt x="10357" y="1622"/>
                  <a:pt x="10363" y="1621"/>
                  <a:pt x="10363" y="1609"/>
                </a:cubicBezTo>
                <a:cubicBezTo>
                  <a:pt x="10363" y="1597"/>
                  <a:pt x="10373" y="1599"/>
                  <a:pt x="10357" y="1587"/>
                </a:cubicBezTo>
                <a:cubicBezTo>
                  <a:pt x="10340" y="1575"/>
                  <a:pt x="10332" y="1566"/>
                  <a:pt x="10355" y="1551"/>
                </a:cubicBezTo>
                <a:cubicBezTo>
                  <a:pt x="10379" y="1537"/>
                  <a:pt x="10393" y="1538"/>
                  <a:pt x="10397" y="1517"/>
                </a:cubicBezTo>
                <a:cubicBezTo>
                  <a:pt x="10400" y="1496"/>
                  <a:pt x="10398" y="1495"/>
                  <a:pt x="10422" y="1486"/>
                </a:cubicBezTo>
                <a:cubicBezTo>
                  <a:pt x="10445" y="1477"/>
                  <a:pt x="10469" y="1465"/>
                  <a:pt x="10475" y="1456"/>
                </a:cubicBezTo>
                <a:cubicBezTo>
                  <a:pt x="10482" y="1447"/>
                  <a:pt x="10505" y="1434"/>
                  <a:pt x="10520" y="1428"/>
                </a:cubicBezTo>
                <a:cubicBezTo>
                  <a:pt x="10536" y="1423"/>
                  <a:pt x="10524" y="1411"/>
                  <a:pt x="10489" y="1411"/>
                </a:cubicBezTo>
                <a:cubicBezTo>
                  <a:pt x="10454" y="1411"/>
                  <a:pt x="10445" y="1409"/>
                  <a:pt x="10397" y="1409"/>
                </a:cubicBezTo>
                <a:cubicBezTo>
                  <a:pt x="10373" y="1409"/>
                  <a:pt x="10359" y="1408"/>
                  <a:pt x="10348" y="1409"/>
                </a:cubicBezTo>
                <a:close/>
                <a:moveTo>
                  <a:pt x="10918" y="1439"/>
                </a:moveTo>
                <a:cubicBezTo>
                  <a:pt x="10897" y="1439"/>
                  <a:pt x="10873" y="1442"/>
                  <a:pt x="10865" y="1448"/>
                </a:cubicBezTo>
                <a:cubicBezTo>
                  <a:pt x="10857" y="1453"/>
                  <a:pt x="10851" y="1467"/>
                  <a:pt x="10853" y="1477"/>
                </a:cubicBezTo>
                <a:cubicBezTo>
                  <a:pt x="10854" y="1488"/>
                  <a:pt x="10886" y="1495"/>
                  <a:pt x="10898" y="1514"/>
                </a:cubicBezTo>
                <a:cubicBezTo>
                  <a:pt x="10910" y="1534"/>
                  <a:pt x="10911" y="1545"/>
                  <a:pt x="10919" y="1556"/>
                </a:cubicBezTo>
                <a:cubicBezTo>
                  <a:pt x="10926" y="1567"/>
                  <a:pt x="10922" y="1583"/>
                  <a:pt x="10949" y="1585"/>
                </a:cubicBezTo>
                <a:cubicBezTo>
                  <a:pt x="10977" y="1587"/>
                  <a:pt x="10981" y="1593"/>
                  <a:pt x="10995" y="1583"/>
                </a:cubicBezTo>
                <a:cubicBezTo>
                  <a:pt x="11008" y="1574"/>
                  <a:pt x="11008" y="1569"/>
                  <a:pt x="11038" y="1569"/>
                </a:cubicBezTo>
                <a:cubicBezTo>
                  <a:pt x="11068" y="1569"/>
                  <a:pt x="11088" y="1570"/>
                  <a:pt x="11114" y="1570"/>
                </a:cubicBezTo>
                <a:cubicBezTo>
                  <a:pt x="11140" y="1570"/>
                  <a:pt x="11145" y="1570"/>
                  <a:pt x="11175" y="1571"/>
                </a:cubicBezTo>
                <a:cubicBezTo>
                  <a:pt x="11206" y="1572"/>
                  <a:pt x="11236" y="1575"/>
                  <a:pt x="11236" y="1559"/>
                </a:cubicBezTo>
                <a:cubicBezTo>
                  <a:pt x="11236" y="1543"/>
                  <a:pt x="11202" y="1543"/>
                  <a:pt x="11193" y="1531"/>
                </a:cubicBezTo>
                <a:cubicBezTo>
                  <a:pt x="11184" y="1520"/>
                  <a:pt x="11158" y="1494"/>
                  <a:pt x="11142" y="1489"/>
                </a:cubicBezTo>
                <a:cubicBezTo>
                  <a:pt x="11125" y="1483"/>
                  <a:pt x="11096" y="1459"/>
                  <a:pt x="11056" y="1460"/>
                </a:cubicBezTo>
                <a:cubicBezTo>
                  <a:pt x="11056" y="1460"/>
                  <a:pt x="11032" y="1459"/>
                  <a:pt x="11016" y="1460"/>
                </a:cubicBezTo>
                <a:cubicBezTo>
                  <a:pt x="11000" y="1462"/>
                  <a:pt x="10982" y="1459"/>
                  <a:pt x="10964" y="1450"/>
                </a:cubicBezTo>
                <a:cubicBezTo>
                  <a:pt x="10947" y="1440"/>
                  <a:pt x="10939" y="1439"/>
                  <a:pt x="10918" y="1439"/>
                </a:cubicBezTo>
                <a:close/>
                <a:moveTo>
                  <a:pt x="1054" y="1561"/>
                </a:moveTo>
                <a:cubicBezTo>
                  <a:pt x="1052" y="1561"/>
                  <a:pt x="1049" y="1563"/>
                  <a:pt x="1047" y="1567"/>
                </a:cubicBezTo>
                <a:cubicBezTo>
                  <a:pt x="1043" y="1576"/>
                  <a:pt x="1020" y="1566"/>
                  <a:pt x="1020" y="1577"/>
                </a:cubicBezTo>
                <a:cubicBezTo>
                  <a:pt x="1019" y="1587"/>
                  <a:pt x="1014" y="1590"/>
                  <a:pt x="1030" y="1589"/>
                </a:cubicBezTo>
                <a:cubicBezTo>
                  <a:pt x="1047" y="1588"/>
                  <a:pt x="1052" y="1592"/>
                  <a:pt x="1057" y="1586"/>
                </a:cubicBezTo>
                <a:cubicBezTo>
                  <a:pt x="1063" y="1579"/>
                  <a:pt x="1062" y="1576"/>
                  <a:pt x="1073" y="1575"/>
                </a:cubicBezTo>
                <a:cubicBezTo>
                  <a:pt x="1085" y="1575"/>
                  <a:pt x="1091" y="1576"/>
                  <a:pt x="1091" y="1569"/>
                </a:cubicBezTo>
                <a:cubicBezTo>
                  <a:pt x="1091" y="1562"/>
                  <a:pt x="1082" y="1563"/>
                  <a:pt x="1058" y="1561"/>
                </a:cubicBezTo>
                <a:cubicBezTo>
                  <a:pt x="1058" y="1561"/>
                  <a:pt x="1056" y="1561"/>
                  <a:pt x="1054" y="1561"/>
                </a:cubicBezTo>
                <a:close/>
                <a:moveTo>
                  <a:pt x="1044" y="1622"/>
                </a:moveTo>
                <a:cubicBezTo>
                  <a:pt x="1038" y="1621"/>
                  <a:pt x="1032" y="1622"/>
                  <a:pt x="1028" y="1626"/>
                </a:cubicBezTo>
                <a:cubicBezTo>
                  <a:pt x="1019" y="1633"/>
                  <a:pt x="1028" y="1637"/>
                  <a:pt x="1010" y="1639"/>
                </a:cubicBezTo>
                <a:cubicBezTo>
                  <a:pt x="991" y="1640"/>
                  <a:pt x="996" y="1641"/>
                  <a:pt x="997" y="1650"/>
                </a:cubicBezTo>
                <a:cubicBezTo>
                  <a:pt x="998" y="1659"/>
                  <a:pt x="1016" y="1657"/>
                  <a:pt x="1029" y="1656"/>
                </a:cubicBezTo>
                <a:cubicBezTo>
                  <a:pt x="1042" y="1655"/>
                  <a:pt x="1036" y="1640"/>
                  <a:pt x="1062" y="1640"/>
                </a:cubicBezTo>
                <a:cubicBezTo>
                  <a:pt x="1088" y="1639"/>
                  <a:pt x="1103" y="1642"/>
                  <a:pt x="1104" y="1633"/>
                </a:cubicBezTo>
                <a:cubicBezTo>
                  <a:pt x="1105" y="1624"/>
                  <a:pt x="1099" y="1625"/>
                  <a:pt x="1086" y="1626"/>
                </a:cubicBezTo>
                <a:cubicBezTo>
                  <a:pt x="1072" y="1627"/>
                  <a:pt x="1066" y="1628"/>
                  <a:pt x="1053" y="1624"/>
                </a:cubicBezTo>
                <a:cubicBezTo>
                  <a:pt x="1053" y="1624"/>
                  <a:pt x="1049" y="1623"/>
                  <a:pt x="1044" y="1622"/>
                </a:cubicBezTo>
                <a:close/>
                <a:moveTo>
                  <a:pt x="2297" y="1668"/>
                </a:moveTo>
                <a:cubicBezTo>
                  <a:pt x="2292" y="1668"/>
                  <a:pt x="2287" y="1668"/>
                  <a:pt x="2282" y="1670"/>
                </a:cubicBezTo>
                <a:cubicBezTo>
                  <a:pt x="2278" y="1671"/>
                  <a:pt x="2273" y="1672"/>
                  <a:pt x="2270" y="1675"/>
                </a:cubicBezTo>
                <a:cubicBezTo>
                  <a:pt x="2259" y="1686"/>
                  <a:pt x="2238" y="1690"/>
                  <a:pt x="2245" y="1706"/>
                </a:cubicBezTo>
                <a:cubicBezTo>
                  <a:pt x="2253" y="1721"/>
                  <a:pt x="2265" y="1714"/>
                  <a:pt x="2275" y="1721"/>
                </a:cubicBezTo>
                <a:cubicBezTo>
                  <a:pt x="2285" y="1727"/>
                  <a:pt x="2294" y="1729"/>
                  <a:pt x="2312" y="1728"/>
                </a:cubicBezTo>
                <a:cubicBezTo>
                  <a:pt x="2330" y="1728"/>
                  <a:pt x="2359" y="1735"/>
                  <a:pt x="2365" y="1724"/>
                </a:cubicBezTo>
                <a:cubicBezTo>
                  <a:pt x="2371" y="1712"/>
                  <a:pt x="2387" y="1715"/>
                  <a:pt x="2387" y="1701"/>
                </a:cubicBezTo>
                <a:cubicBezTo>
                  <a:pt x="2387" y="1686"/>
                  <a:pt x="2385" y="1673"/>
                  <a:pt x="2362" y="1672"/>
                </a:cubicBezTo>
                <a:cubicBezTo>
                  <a:pt x="2339" y="1672"/>
                  <a:pt x="2335" y="1671"/>
                  <a:pt x="2315" y="1668"/>
                </a:cubicBezTo>
                <a:cubicBezTo>
                  <a:pt x="2315" y="1668"/>
                  <a:pt x="2307" y="1667"/>
                  <a:pt x="2297" y="1668"/>
                </a:cubicBezTo>
                <a:close/>
                <a:moveTo>
                  <a:pt x="2020" y="1675"/>
                </a:moveTo>
                <a:cubicBezTo>
                  <a:pt x="2013" y="1675"/>
                  <a:pt x="2005" y="1677"/>
                  <a:pt x="1997" y="1680"/>
                </a:cubicBezTo>
                <a:cubicBezTo>
                  <a:pt x="1997" y="1680"/>
                  <a:pt x="1974" y="1686"/>
                  <a:pt x="1968" y="1694"/>
                </a:cubicBezTo>
                <a:cubicBezTo>
                  <a:pt x="1962" y="1702"/>
                  <a:pt x="1935" y="1709"/>
                  <a:pt x="1928" y="1717"/>
                </a:cubicBezTo>
                <a:cubicBezTo>
                  <a:pt x="1921" y="1725"/>
                  <a:pt x="1920" y="1726"/>
                  <a:pt x="1911" y="1733"/>
                </a:cubicBezTo>
                <a:cubicBezTo>
                  <a:pt x="1903" y="1740"/>
                  <a:pt x="1879" y="1743"/>
                  <a:pt x="1893" y="1754"/>
                </a:cubicBezTo>
                <a:cubicBezTo>
                  <a:pt x="1907" y="1765"/>
                  <a:pt x="1901" y="1770"/>
                  <a:pt x="1925" y="1774"/>
                </a:cubicBezTo>
                <a:cubicBezTo>
                  <a:pt x="1949" y="1778"/>
                  <a:pt x="1945" y="1782"/>
                  <a:pt x="1965" y="1788"/>
                </a:cubicBezTo>
                <a:cubicBezTo>
                  <a:pt x="1985" y="1794"/>
                  <a:pt x="1999" y="1796"/>
                  <a:pt x="2005" y="1805"/>
                </a:cubicBezTo>
                <a:cubicBezTo>
                  <a:pt x="2011" y="1814"/>
                  <a:pt x="2009" y="1828"/>
                  <a:pt x="2027" y="1823"/>
                </a:cubicBezTo>
                <a:cubicBezTo>
                  <a:pt x="2046" y="1819"/>
                  <a:pt x="2054" y="1799"/>
                  <a:pt x="2077" y="1798"/>
                </a:cubicBezTo>
                <a:cubicBezTo>
                  <a:pt x="2100" y="1798"/>
                  <a:pt x="2091" y="1811"/>
                  <a:pt x="2117" y="1811"/>
                </a:cubicBezTo>
                <a:cubicBezTo>
                  <a:pt x="2136" y="1811"/>
                  <a:pt x="2172" y="1814"/>
                  <a:pt x="2188" y="1811"/>
                </a:cubicBezTo>
                <a:cubicBezTo>
                  <a:pt x="2194" y="1810"/>
                  <a:pt x="2198" y="1808"/>
                  <a:pt x="2198" y="1805"/>
                </a:cubicBezTo>
                <a:cubicBezTo>
                  <a:pt x="2199" y="1795"/>
                  <a:pt x="2201" y="1787"/>
                  <a:pt x="2213" y="1784"/>
                </a:cubicBezTo>
                <a:cubicBezTo>
                  <a:pt x="2225" y="1780"/>
                  <a:pt x="2230" y="1782"/>
                  <a:pt x="2230" y="1770"/>
                </a:cubicBezTo>
                <a:cubicBezTo>
                  <a:pt x="2230" y="1759"/>
                  <a:pt x="2232" y="1744"/>
                  <a:pt x="2222" y="1743"/>
                </a:cubicBezTo>
                <a:cubicBezTo>
                  <a:pt x="2212" y="1743"/>
                  <a:pt x="2220" y="1726"/>
                  <a:pt x="2202" y="1726"/>
                </a:cubicBezTo>
                <a:cubicBezTo>
                  <a:pt x="2183" y="1726"/>
                  <a:pt x="2172" y="1725"/>
                  <a:pt x="2166" y="1728"/>
                </a:cubicBezTo>
                <a:cubicBezTo>
                  <a:pt x="2159" y="1732"/>
                  <a:pt x="2140" y="1733"/>
                  <a:pt x="2140" y="1724"/>
                </a:cubicBezTo>
                <a:cubicBezTo>
                  <a:pt x="2140" y="1715"/>
                  <a:pt x="2129" y="1715"/>
                  <a:pt x="2143" y="1707"/>
                </a:cubicBezTo>
                <a:cubicBezTo>
                  <a:pt x="2158" y="1698"/>
                  <a:pt x="2163" y="1698"/>
                  <a:pt x="2163" y="1688"/>
                </a:cubicBezTo>
                <a:cubicBezTo>
                  <a:pt x="2162" y="1679"/>
                  <a:pt x="2140" y="1676"/>
                  <a:pt x="2128" y="1678"/>
                </a:cubicBezTo>
                <a:cubicBezTo>
                  <a:pt x="2117" y="1680"/>
                  <a:pt x="2103" y="1692"/>
                  <a:pt x="2103" y="1700"/>
                </a:cubicBezTo>
                <a:cubicBezTo>
                  <a:pt x="2103" y="1708"/>
                  <a:pt x="2107" y="1718"/>
                  <a:pt x="2088" y="1719"/>
                </a:cubicBezTo>
                <a:cubicBezTo>
                  <a:pt x="2070" y="1720"/>
                  <a:pt x="2053" y="1727"/>
                  <a:pt x="2049" y="1735"/>
                </a:cubicBezTo>
                <a:cubicBezTo>
                  <a:pt x="2045" y="1742"/>
                  <a:pt x="2041" y="1752"/>
                  <a:pt x="2027" y="1757"/>
                </a:cubicBezTo>
                <a:cubicBezTo>
                  <a:pt x="2013" y="1762"/>
                  <a:pt x="2002" y="1753"/>
                  <a:pt x="2016" y="1739"/>
                </a:cubicBezTo>
                <a:cubicBezTo>
                  <a:pt x="2029" y="1726"/>
                  <a:pt x="2041" y="1720"/>
                  <a:pt x="2051" y="1715"/>
                </a:cubicBezTo>
                <a:cubicBezTo>
                  <a:pt x="2062" y="1710"/>
                  <a:pt x="2069" y="1705"/>
                  <a:pt x="2065" y="1693"/>
                </a:cubicBezTo>
                <a:cubicBezTo>
                  <a:pt x="2062" y="1685"/>
                  <a:pt x="2043" y="1675"/>
                  <a:pt x="2020" y="1675"/>
                </a:cubicBezTo>
                <a:close/>
                <a:moveTo>
                  <a:pt x="3176" y="1736"/>
                </a:moveTo>
                <a:cubicBezTo>
                  <a:pt x="3160" y="1737"/>
                  <a:pt x="3151" y="1739"/>
                  <a:pt x="3148" y="1745"/>
                </a:cubicBezTo>
                <a:cubicBezTo>
                  <a:pt x="3146" y="1749"/>
                  <a:pt x="3145" y="1751"/>
                  <a:pt x="3142" y="1752"/>
                </a:cubicBezTo>
                <a:cubicBezTo>
                  <a:pt x="3138" y="1753"/>
                  <a:pt x="3133" y="1753"/>
                  <a:pt x="3125" y="1754"/>
                </a:cubicBezTo>
                <a:cubicBezTo>
                  <a:pt x="3125" y="1754"/>
                  <a:pt x="3113" y="1759"/>
                  <a:pt x="3107" y="1752"/>
                </a:cubicBezTo>
                <a:cubicBezTo>
                  <a:pt x="3102" y="1744"/>
                  <a:pt x="3098" y="1738"/>
                  <a:pt x="3085" y="1738"/>
                </a:cubicBezTo>
                <a:cubicBezTo>
                  <a:pt x="3072" y="1738"/>
                  <a:pt x="3071" y="1746"/>
                  <a:pt x="3071" y="1754"/>
                </a:cubicBezTo>
                <a:cubicBezTo>
                  <a:pt x="3071" y="1761"/>
                  <a:pt x="3084" y="1765"/>
                  <a:pt x="3064" y="1767"/>
                </a:cubicBezTo>
                <a:cubicBezTo>
                  <a:pt x="3044" y="1768"/>
                  <a:pt x="3038" y="1779"/>
                  <a:pt x="3054" y="1782"/>
                </a:cubicBezTo>
                <a:cubicBezTo>
                  <a:pt x="3069" y="1785"/>
                  <a:pt x="3070" y="1787"/>
                  <a:pt x="3086" y="1780"/>
                </a:cubicBezTo>
                <a:cubicBezTo>
                  <a:pt x="3102" y="1773"/>
                  <a:pt x="3111" y="1769"/>
                  <a:pt x="3127" y="1772"/>
                </a:cubicBezTo>
                <a:cubicBezTo>
                  <a:pt x="3142" y="1775"/>
                  <a:pt x="3139" y="1785"/>
                  <a:pt x="3155" y="1782"/>
                </a:cubicBezTo>
                <a:cubicBezTo>
                  <a:pt x="3172" y="1779"/>
                  <a:pt x="3145" y="1753"/>
                  <a:pt x="3180" y="1752"/>
                </a:cubicBezTo>
                <a:cubicBezTo>
                  <a:pt x="3215" y="1751"/>
                  <a:pt x="3218" y="1748"/>
                  <a:pt x="3214" y="1742"/>
                </a:cubicBezTo>
                <a:cubicBezTo>
                  <a:pt x="3210" y="1736"/>
                  <a:pt x="3191" y="1735"/>
                  <a:pt x="3176" y="1736"/>
                </a:cubicBezTo>
                <a:close/>
                <a:moveTo>
                  <a:pt x="3274" y="1744"/>
                </a:moveTo>
                <a:cubicBezTo>
                  <a:pt x="3270" y="1744"/>
                  <a:pt x="3267" y="1744"/>
                  <a:pt x="3265" y="1744"/>
                </a:cubicBezTo>
                <a:cubicBezTo>
                  <a:pt x="3263" y="1745"/>
                  <a:pt x="3262" y="1747"/>
                  <a:pt x="3263" y="1749"/>
                </a:cubicBezTo>
                <a:cubicBezTo>
                  <a:pt x="3263" y="1749"/>
                  <a:pt x="3271" y="1763"/>
                  <a:pt x="3246" y="1763"/>
                </a:cubicBezTo>
                <a:cubicBezTo>
                  <a:pt x="3222" y="1763"/>
                  <a:pt x="3227" y="1771"/>
                  <a:pt x="3233" y="1778"/>
                </a:cubicBezTo>
                <a:cubicBezTo>
                  <a:pt x="3238" y="1784"/>
                  <a:pt x="3253" y="1782"/>
                  <a:pt x="3272" y="1782"/>
                </a:cubicBezTo>
                <a:cubicBezTo>
                  <a:pt x="3290" y="1782"/>
                  <a:pt x="3307" y="1782"/>
                  <a:pt x="3307" y="1773"/>
                </a:cubicBezTo>
                <a:cubicBezTo>
                  <a:pt x="3307" y="1763"/>
                  <a:pt x="3311" y="1749"/>
                  <a:pt x="3298" y="1747"/>
                </a:cubicBezTo>
                <a:cubicBezTo>
                  <a:pt x="3291" y="1746"/>
                  <a:pt x="3281" y="1744"/>
                  <a:pt x="3274" y="1744"/>
                </a:cubicBezTo>
                <a:close/>
                <a:moveTo>
                  <a:pt x="1882" y="1782"/>
                </a:moveTo>
                <a:cubicBezTo>
                  <a:pt x="1874" y="1782"/>
                  <a:pt x="1875" y="1797"/>
                  <a:pt x="1892" y="1801"/>
                </a:cubicBezTo>
                <a:cubicBezTo>
                  <a:pt x="1908" y="1805"/>
                  <a:pt x="1901" y="1815"/>
                  <a:pt x="1918" y="1817"/>
                </a:cubicBezTo>
                <a:cubicBezTo>
                  <a:pt x="1936" y="1819"/>
                  <a:pt x="1954" y="1822"/>
                  <a:pt x="1954" y="1813"/>
                </a:cubicBezTo>
                <a:cubicBezTo>
                  <a:pt x="1954" y="1805"/>
                  <a:pt x="1953" y="1799"/>
                  <a:pt x="1933" y="1799"/>
                </a:cubicBezTo>
                <a:cubicBezTo>
                  <a:pt x="1933" y="1799"/>
                  <a:pt x="1916" y="1801"/>
                  <a:pt x="1909" y="1791"/>
                </a:cubicBezTo>
                <a:cubicBezTo>
                  <a:pt x="1902" y="1782"/>
                  <a:pt x="1891" y="1781"/>
                  <a:pt x="1882" y="1782"/>
                </a:cubicBezTo>
                <a:close/>
                <a:moveTo>
                  <a:pt x="9181" y="1881"/>
                </a:moveTo>
                <a:cubicBezTo>
                  <a:pt x="9160" y="1880"/>
                  <a:pt x="9162" y="1898"/>
                  <a:pt x="9150" y="1904"/>
                </a:cubicBezTo>
                <a:cubicBezTo>
                  <a:pt x="9137" y="1910"/>
                  <a:pt x="9135" y="1911"/>
                  <a:pt x="9124" y="1922"/>
                </a:cubicBezTo>
                <a:cubicBezTo>
                  <a:pt x="9124" y="1922"/>
                  <a:pt x="9099" y="1950"/>
                  <a:pt x="9081" y="1955"/>
                </a:cubicBezTo>
                <a:cubicBezTo>
                  <a:pt x="9063" y="1959"/>
                  <a:pt x="9074" y="1977"/>
                  <a:pt x="9044" y="1978"/>
                </a:cubicBezTo>
                <a:cubicBezTo>
                  <a:pt x="9015" y="1978"/>
                  <a:pt x="8981" y="1977"/>
                  <a:pt x="8975" y="1982"/>
                </a:cubicBezTo>
                <a:cubicBezTo>
                  <a:pt x="8973" y="1984"/>
                  <a:pt x="8966" y="1985"/>
                  <a:pt x="8960" y="1987"/>
                </a:cubicBezTo>
                <a:cubicBezTo>
                  <a:pt x="8955" y="1989"/>
                  <a:pt x="8951" y="1992"/>
                  <a:pt x="8952" y="1998"/>
                </a:cubicBezTo>
                <a:cubicBezTo>
                  <a:pt x="8956" y="2010"/>
                  <a:pt x="8991" y="2000"/>
                  <a:pt x="9005" y="2017"/>
                </a:cubicBezTo>
                <a:cubicBezTo>
                  <a:pt x="9019" y="2033"/>
                  <a:pt x="9025" y="2038"/>
                  <a:pt x="9059" y="2053"/>
                </a:cubicBezTo>
                <a:cubicBezTo>
                  <a:pt x="9094" y="2067"/>
                  <a:pt x="9111" y="2065"/>
                  <a:pt x="9132" y="2077"/>
                </a:cubicBezTo>
                <a:cubicBezTo>
                  <a:pt x="9154" y="2089"/>
                  <a:pt x="9165" y="2102"/>
                  <a:pt x="9204" y="2104"/>
                </a:cubicBezTo>
                <a:cubicBezTo>
                  <a:pt x="9242" y="2106"/>
                  <a:pt x="9255" y="2109"/>
                  <a:pt x="9266" y="2096"/>
                </a:cubicBezTo>
                <a:cubicBezTo>
                  <a:pt x="9276" y="2083"/>
                  <a:pt x="9289" y="2080"/>
                  <a:pt x="9314" y="2080"/>
                </a:cubicBezTo>
                <a:cubicBezTo>
                  <a:pt x="9340" y="2080"/>
                  <a:pt x="9350" y="2083"/>
                  <a:pt x="9349" y="2074"/>
                </a:cubicBezTo>
                <a:cubicBezTo>
                  <a:pt x="9348" y="2065"/>
                  <a:pt x="9311" y="2061"/>
                  <a:pt x="9310" y="2048"/>
                </a:cubicBezTo>
                <a:cubicBezTo>
                  <a:pt x="9308" y="2035"/>
                  <a:pt x="9299" y="2036"/>
                  <a:pt x="9295" y="2014"/>
                </a:cubicBezTo>
                <a:cubicBezTo>
                  <a:pt x="9291" y="1991"/>
                  <a:pt x="9286" y="1971"/>
                  <a:pt x="9271" y="1964"/>
                </a:cubicBezTo>
                <a:cubicBezTo>
                  <a:pt x="9256" y="1957"/>
                  <a:pt x="9240" y="1936"/>
                  <a:pt x="9224" y="1919"/>
                </a:cubicBezTo>
                <a:cubicBezTo>
                  <a:pt x="9208" y="1902"/>
                  <a:pt x="9202" y="1881"/>
                  <a:pt x="9181" y="1881"/>
                </a:cubicBezTo>
                <a:close/>
                <a:moveTo>
                  <a:pt x="8319" y="1903"/>
                </a:moveTo>
                <a:cubicBezTo>
                  <a:pt x="8286" y="1905"/>
                  <a:pt x="8260" y="1905"/>
                  <a:pt x="8249" y="1910"/>
                </a:cubicBezTo>
                <a:cubicBezTo>
                  <a:pt x="8237" y="1916"/>
                  <a:pt x="8236" y="1922"/>
                  <a:pt x="8219" y="1916"/>
                </a:cubicBezTo>
                <a:cubicBezTo>
                  <a:pt x="8203" y="1911"/>
                  <a:pt x="8200" y="1903"/>
                  <a:pt x="8187" y="1907"/>
                </a:cubicBezTo>
                <a:cubicBezTo>
                  <a:pt x="8174" y="1912"/>
                  <a:pt x="8165" y="1914"/>
                  <a:pt x="8151" y="1913"/>
                </a:cubicBezTo>
                <a:cubicBezTo>
                  <a:pt x="8136" y="1912"/>
                  <a:pt x="8133" y="1910"/>
                  <a:pt x="8116" y="1910"/>
                </a:cubicBezTo>
                <a:cubicBezTo>
                  <a:pt x="8116" y="1910"/>
                  <a:pt x="8085" y="1907"/>
                  <a:pt x="8080" y="1915"/>
                </a:cubicBezTo>
                <a:cubicBezTo>
                  <a:pt x="8075" y="1924"/>
                  <a:pt x="8071" y="1934"/>
                  <a:pt x="8040" y="1935"/>
                </a:cubicBezTo>
                <a:cubicBezTo>
                  <a:pt x="8010" y="1936"/>
                  <a:pt x="8002" y="1933"/>
                  <a:pt x="8002" y="1939"/>
                </a:cubicBezTo>
                <a:cubicBezTo>
                  <a:pt x="8002" y="1945"/>
                  <a:pt x="8020" y="1941"/>
                  <a:pt x="8021" y="1954"/>
                </a:cubicBezTo>
                <a:cubicBezTo>
                  <a:pt x="8023" y="1967"/>
                  <a:pt x="8023" y="1983"/>
                  <a:pt x="8055" y="1981"/>
                </a:cubicBezTo>
                <a:cubicBezTo>
                  <a:pt x="8087" y="1978"/>
                  <a:pt x="8090" y="1977"/>
                  <a:pt x="8096" y="1965"/>
                </a:cubicBezTo>
                <a:cubicBezTo>
                  <a:pt x="8102" y="1952"/>
                  <a:pt x="8137" y="1958"/>
                  <a:pt x="8137" y="1966"/>
                </a:cubicBezTo>
                <a:cubicBezTo>
                  <a:pt x="8137" y="1973"/>
                  <a:pt x="8147" y="1977"/>
                  <a:pt x="8164" y="1977"/>
                </a:cubicBezTo>
                <a:cubicBezTo>
                  <a:pt x="8181" y="1977"/>
                  <a:pt x="8188" y="1986"/>
                  <a:pt x="8198" y="1971"/>
                </a:cubicBezTo>
                <a:cubicBezTo>
                  <a:pt x="8208" y="1957"/>
                  <a:pt x="8207" y="1952"/>
                  <a:pt x="8230" y="1954"/>
                </a:cubicBezTo>
                <a:cubicBezTo>
                  <a:pt x="8242" y="1955"/>
                  <a:pt x="8249" y="1955"/>
                  <a:pt x="8255" y="1955"/>
                </a:cubicBezTo>
                <a:cubicBezTo>
                  <a:pt x="8261" y="1954"/>
                  <a:pt x="8266" y="1953"/>
                  <a:pt x="8273" y="1953"/>
                </a:cubicBezTo>
                <a:cubicBezTo>
                  <a:pt x="8287" y="1952"/>
                  <a:pt x="8301" y="1948"/>
                  <a:pt x="8317" y="1948"/>
                </a:cubicBezTo>
                <a:cubicBezTo>
                  <a:pt x="8324" y="1948"/>
                  <a:pt x="8332" y="1949"/>
                  <a:pt x="8338" y="1948"/>
                </a:cubicBezTo>
                <a:cubicBezTo>
                  <a:pt x="8344" y="1948"/>
                  <a:pt x="8349" y="1946"/>
                  <a:pt x="8351" y="1941"/>
                </a:cubicBezTo>
                <a:cubicBezTo>
                  <a:pt x="8356" y="1932"/>
                  <a:pt x="8351" y="1902"/>
                  <a:pt x="8319" y="1903"/>
                </a:cubicBezTo>
                <a:close/>
                <a:moveTo>
                  <a:pt x="11047" y="2018"/>
                </a:moveTo>
                <a:cubicBezTo>
                  <a:pt x="11045" y="2019"/>
                  <a:pt x="11043" y="2021"/>
                  <a:pt x="11041" y="2024"/>
                </a:cubicBezTo>
                <a:cubicBezTo>
                  <a:pt x="11038" y="2031"/>
                  <a:pt x="11037" y="2040"/>
                  <a:pt x="11027" y="2035"/>
                </a:cubicBezTo>
                <a:cubicBezTo>
                  <a:pt x="11017" y="2030"/>
                  <a:pt x="11011" y="2028"/>
                  <a:pt x="11007" y="2033"/>
                </a:cubicBezTo>
                <a:cubicBezTo>
                  <a:pt x="11007" y="2033"/>
                  <a:pt x="11004" y="2043"/>
                  <a:pt x="10995" y="2046"/>
                </a:cubicBezTo>
                <a:cubicBezTo>
                  <a:pt x="10986" y="2049"/>
                  <a:pt x="10975" y="2047"/>
                  <a:pt x="10974" y="2053"/>
                </a:cubicBezTo>
                <a:cubicBezTo>
                  <a:pt x="10973" y="2056"/>
                  <a:pt x="10973" y="2058"/>
                  <a:pt x="10974" y="2059"/>
                </a:cubicBezTo>
                <a:cubicBezTo>
                  <a:pt x="10976" y="2060"/>
                  <a:pt x="10978" y="2061"/>
                  <a:pt x="10983" y="2061"/>
                </a:cubicBezTo>
                <a:cubicBezTo>
                  <a:pt x="10992" y="2061"/>
                  <a:pt x="10999" y="2064"/>
                  <a:pt x="10999" y="2072"/>
                </a:cubicBezTo>
                <a:cubicBezTo>
                  <a:pt x="10999" y="2079"/>
                  <a:pt x="10994" y="2092"/>
                  <a:pt x="10985" y="2092"/>
                </a:cubicBezTo>
                <a:cubicBezTo>
                  <a:pt x="10976" y="2093"/>
                  <a:pt x="10967" y="2091"/>
                  <a:pt x="10964" y="2098"/>
                </a:cubicBezTo>
                <a:cubicBezTo>
                  <a:pt x="10961" y="2104"/>
                  <a:pt x="10964" y="2108"/>
                  <a:pt x="10952" y="2110"/>
                </a:cubicBezTo>
                <a:cubicBezTo>
                  <a:pt x="10939" y="2113"/>
                  <a:pt x="10936" y="2116"/>
                  <a:pt x="10929" y="2121"/>
                </a:cubicBezTo>
                <a:cubicBezTo>
                  <a:pt x="10923" y="2126"/>
                  <a:pt x="10915" y="2134"/>
                  <a:pt x="10929" y="2136"/>
                </a:cubicBezTo>
                <a:cubicBezTo>
                  <a:pt x="10944" y="2138"/>
                  <a:pt x="10949" y="2136"/>
                  <a:pt x="10948" y="2145"/>
                </a:cubicBezTo>
                <a:cubicBezTo>
                  <a:pt x="10948" y="2154"/>
                  <a:pt x="10973" y="2161"/>
                  <a:pt x="10974" y="2148"/>
                </a:cubicBezTo>
                <a:cubicBezTo>
                  <a:pt x="10976" y="2136"/>
                  <a:pt x="10972" y="2133"/>
                  <a:pt x="10983" y="2130"/>
                </a:cubicBezTo>
                <a:cubicBezTo>
                  <a:pt x="10988" y="2128"/>
                  <a:pt x="10994" y="2127"/>
                  <a:pt x="11000" y="2126"/>
                </a:cubicBezTo>
                <a:cubicBezTo>
                  <a:pt x="11005" y="2124"/>
                  <a:pt x="11009" y="2122"/>
                  <a:pt x="11012" y="2116"/>
                </a:cubicBezTo>
                <a:cubicBezTo>
                  <a:pt x="11017" y="2104"/>
                  <a:pt x="11016" y="2100"/>
                  <a:pt x="11023" y="2097"/>
                </a:cubicBezTo>
                <a:cubicBezTo>
                  <a:pt x="11031" y="2094"/>
                  <a:pt x="11036" y="2093"/>
                  <a:pt x="11036" y="2081"/>
                </a:cubicBezTo>
                <a:cubicBezTo>
                  <a:pt x="11036" y="2070"/>
                  <a:pt x="11033" y="2062"/>
                  <a:pt x="11036" y="2056"/>
                </a:cubicBezTo>
                <a:cubicBezTo>
                  <a:pt x="11038" y="2051"/>
                  <a:pt x="11038" y="2049"/>
                  <a:pt x="11046" y="2048"/>
                </a:cubicBezTo>
                <a:cubicBezTo>
                  <a:pt x="11055" y="2046"/>
                  <a:pt x="11060" y="2047"/>
                  <a:pt x="11062" y="2039"/>
                </a:cubicBezTo>
                <a:cubicBezTo>
                  <a:pt x="11063" y="2030"/>
                  <a:pt x="11070" y="2019"/>
                  <a:pt x="11060" y="2018"/>
                </a:cubicBezTo>
                <a:cubicBezTo>
                  <a:pt x="11054" y="2018"/>
                  <a:pt x="11050" y="2017"/>
                  <a:pt x="11047" y="2018"/>
                </a:cubicBezTo>
                <a:close/>
                <a:moveTo>
                  <a:pt x="11147" y="2064"/>
                </a:moveTo>
                <a:cubicBezTo>
                  <a:pt x="11143" y="2064"/>
                  <a:pt x="11139" y="2065"/>
                  <a:pt x="11137" y="2069"/>
                </a:cubicBezTo>
                <a:cubicBezTo>
                  <a:pt x="11134" y="2077"/>
                  <a:pt x="11126" y="2078"/>
                  <a:pt x="11122" y="2079"/>
                </a:cubicBezTo>
                <a:cubicBezTo>
                  <a:pt x="11117" y="2080"/>
                  <a:pt x="11112" y="2089"/>
                  <a:pt x="11120" y="2089"/>
                </a:cubicBezTo>
                <a:cubicBezTo>
                  <a:pt x="11129" y="2090"/>
                  <a:pt x="11138" y="2087"/>
                  <a:pt x="11142" y="2097"/>
                </a:cubicBezTo>
                <a:cubicBezTo>
                  <a:pt x="11145" y="2108"/>
                  <a:pt x="11155" y="2109"/>
                  <a:pt x="11162" y="2107"/>
                </a:cubicBezTo>
                <a:cubicBezTo>
                  <a:pt x="11166" y="2106"/>
                  <a:pt x="11168" y="2104"/>
                  <a:pt x="11169" y="2103"/>
                </a:cubicBezTo>
                <a:cubicBezTo>
                  <a:pt x="11171" y="2101"/>
                  <a:pt x="11171" y="2098"/>
                  <a:pt x="11172" y="2093"/>
                </a:cubicBezTo>
                <a:cubicBezTo>
                  <a:pt x="11172" y="2083"/>
                  <a:pt x="11197" y="2091"/>
                  <a:pt x="11198" y="2079"/>
                </a:cubicBezTo>
                <a:cubicBezTo>
                  <a:pt x="11198" y="2073"/>
                  <a:pt x="11197" y="2069"/>
                  <a:pt x="11195" y="2066"/>
                </a:cubicBezTo>
                <a:cubicBezTo>
                  <a:pt x="11193" y="2064"/>
                  <a:pt x="11190" y="2063"/>
                  <a:pt x="11185" y="2064"/>
                </a:cubicBezTo>
                <a:cubicBezTo>
                  <a:pt x="11176" y="2066"/>
                  <a:pt x="11174" y="2066"/>
                  <a:pt x="11156" y="2064"/>
                </a:cubicBezTo>
                <a:cubicBezTo>
                  <a:pt x="11156" y="2064"/>
                  <a:pt x="11151" y="2063"/>
                  <a:pt x="11147" y="2064"/>
                </a:cubicBezTo>
                <a:close/>
                <a:moveTo>
                  <a:pt x="11346" y="2170"/>
                </a:moveTo>
                <a:cubicBezTo>
                  <a:pt x="11340" y="2171"/>
                  <a:pt x="11336" y="2172"/>
                  <a:pt x="11336" y="2177"/>
                </a:cubicBezTo>
                <a:cubicBezTo>
                  <a:pt x="11336" y="2187"/>
                  <a:pt x="11326" y="2192"/>
                  <a:pt x="11343" y="2197"/>
                </a:cubicBezTo>
                <a:cubicBezTo>
                  <a:pt x="11351" y="2199"/>
                  <a:pt x="11355" y="2202"/>
                  <a:pt x="11358" y="2204"/>
                </a:cubicBezTo>
                <a:cubicBezTo>
                  <a:pt x="11361" y="2207"/>
                  <a:pt x="11363" y="2210"/>
                  <a:pt x="11368" y="2212"/>
                </a:cubicBezTo>
                <a:cubicBezTo>
                  <a:pt x="11378" y="2216"/>
                  <a:pt x="11396" y="2221"/>
                  <a:pt x="11401" y="2215"/>
                </a:cubicBezTo>
                <a:cubicBezTo>
                  <a:pt x="11407" y="2209"/>
                  <a:pt x="11414" y="2205"/>
                  <a:pt x="11404" y="2202"/>
                </a:cubicBezTo>
                <a:cubicBezTo>
                  <a:pt x="11395" y="2199"/>
                  <a:pt x="11391" y="2188"/>
                  <a:pt x="11384" y="2180"/>
                </a:cubicBezTo>
                <a:cubicBezTo>
                  <a:pt x="11384" y="2180"/>
                  <a:pt x="11377" y="2171"/>
                  <a:pt x="11364" y="2171"/>
                </a:cubicBezTo>
                <a:cubicBezTo>
                  <a:pt x="11358" y="2170"/>
                  <a:pt x="11351" y="2170"/>
                  <a:pt x="11346" y="2170"/>
                </a:cubicBezTo>
                <a:close/>
                <a:moveTo>
                  <a:pt x="11299" y="2223"/>
                </a:moveTo>
                <a:cubicBezTo>
                  <a:pt x="11287" y="2224"/>
                  <a:pt x="11268" y="2229"/>
                  <a:pt x="11252" y="2226"/>
                </a:cubicBezTo>
                <a:cubicBezTo>
                  <a:pt x="11252" y="2226"/>
                  <a:pt x="11214" y="2218"/>
                  <a:pt x="11205" y="2232"/>
                </a:cubicBezTo>
                <a:cubicBezTo>
                  <a:pt x="11197" y="2247"/>
                  <a:pt x="11187" y="2260"/>
                  <a:pt x="11175" y="2266"/>
                </a:cubicBezTo>
                <a:cubicBezTo>
                  <a:pt x="11163" y="2272"/>
                  <a:pt x="11170" y="2289"/>
                  <a:pt x="11156" y="2292"/>
                </a:cubicBezTo>
                <a:cubicBezTo>
                  <a:pt x="11142" y="2296"/>
                  <a:pt x="11140" y="2304"/>
                  <a:pt x="11140" y="2314"/>
                </a:cubicBezTo>
                <a:cubicBezTo>
                  <a:pt x="11140" y="2324"/>
                  <a:pt x="11135" y="2345"/>
                  <a:pt x="11145" y="2352"/>
                </a:cubicBezTo>
                <a:cubicBezTo>
                  <a:pt x="11156" y="2359"/>
                  <a:pt x="11157" y="2354"/>
                  <a:pt x="11160" y="2366"/>
                </a:cubicBezTo>
                <a:cubicBezTo>
                  <a:pt x="11163" y="2379"/>
                  <a:pt x="11187" y="2388"/>
                  <a:pt x="11203" y="2388"/>
                </a:cubicBezTo>
                <a:cubicBezTo>
                  <a:pt x="11218" y="2388"/>
                  <a:pt x="11290" y="2400"/>
                  <a:pt x="11297" y="2384"/>
                </a:cubicBezTo>
                <a:cubicBezTo>
                  <a:pt x="11304" y="2369"/>
                  <a:pt x="11314" y="2374"/>
                  <a:pt x="11329" y="2366"/>
                </a:cubicBezTo>
                <a:cubicBezTo>
                  <a:pt x="11336" y="2363"/>
                  <a:pt x="11343" y="2361"/>
                  <a:pt x="11350" y="2358"/>
                </a:cubicBezTo>
                <a:cubicBezTo>
                  <a:pt x="11356" y="2356"/>
                  <a:pt x="11361" y="2353"/>
                  <a:pt x="11363" y="2348"/>
                </a:cubicBezTo>
                <a:cubicBezTo>
                  <a:pt x="11367" y="2337"/>
                  <a:pt x="11384" y="2336"/>
                  <a:pt x="11384" y="2326"/>
                </a:cubicBezTo>
                <a:cubicBezTo>
                  <a:pt x="11384" y="2315"/>
                  <a:pt x="11391" y="2308"/>
                  <a:pt x="11378" y="2302"/>
                </a:cubicBezTo>
                <a:cubicBezTo>
                  <a:pt x="11365" y="2296"/>
                  <a:pt x="11363" y="2297"/>
                  <a:pt x="11362" y="2283"/>
                </a:cubicBezTo>
                <a:cubicBezTo>
                  <a:pt x="11362" y="2269"/>
                  <a:pt x="11380" y="2250"/>
                  <a:pt x="11366" y="2247"/>
                </a:cubicBezTo>
                <a:cubicBezTo>
                  <a:pt x="11352" y="2243"/>
                  <a:pt x="11329" y="2241"/>
                  <a:pt x="11325" y="2235"/>
                </a:cubicBezTo>
                <a:cubicBezTo>
                  <a:pt x="11321" y="2228"/>
                  <a:pt x="11312" y="2222"/>
                  <a:pt x="11299" y="2223"/>
                </a:cubicBezTo>
                <a:close/>
                <a:moveTo>
                  <a:pt x="11445" y="2239"/>
                </a:moveTo>
                <a:cubicBezTo>
                  <a:pt x="11435" y="2241"/>
                  <a:pt x="11430" y="2253"/>
                  <a:pt x="11418" y="2253"/>
                </a:cubicBezTo>
                <a:cubicBezTo>
                  <a:pt x="11405" y="2253"/>
                  <a:pt x="11393" y="2270"/>
                  <a:pt x="11411" y="2274"/>
                </a:cubicBezTo>
                <a:cubicBezTo>
                  <a:pt x="11429" y="2278"/>
                  <a:pt x="11442" y="2291"/>
                  <a:pt x="11445" y="2299"/>
                </a:cubicBezTo>
                <a:cubicBezTo>
                  <a:pt x="11448" y="2306"/>
                  <a:pt x="11461" y="2310"/>
                  <a:pt x="11485" y="2310"/>
                </a:cubicBezTo>
                <a:cubicBezTo>
                  <a:pt x="11509" y="2310"/>
                  <a:pt x="11529" y="2312"/>
                  <a:pt x="11528" y="2298"/>
                </a:cubicBezTo>
                <a:cubicBezTo>
                  <a:pt x="11526" y="2283"/>
                  <a:pt x="11533" y="2284"/>
                  <a:pt x="11547" y="2282"/>
                </a:cubicBezTo>
                <a:cubicBezTo>
                  <a:pt x="11561" y="2280"/>
                  <a:pt x="11564" y="2271"/>
                  <a:pt x="11555" y="2268"/>
                </a:cubicBezTo>
                <a:cubicBezTo>
                  <a:pt x="11546" y="2265"/>
                  <a:pt x="11526" y="2273"/>
                  <a:pt x="11523" y="2270"/>
                </a:cubicBezTo>
                <a:cubicBezTo>
                  <a:pt x="11519" y="2267"/>
                  <a:pt x="11515" y="2258"/>
                  <a:pt x="11500" y="2259"/>
                </a:cubicBezTo>
                <a:cubicBezTo>
                  <a:pt x="11500" y="2259"/>
                  <a:pt x="11489" y="2262"/>
                  <a:pt x="11481" y="2255"/>
                </a:cubicBezTo>
                <a:cubicBezTo>
                  <a:pt x="11472" y="2248"/>
                  <a:pt x="11456" y="2237"/>
                  <a:pt x="11445" y="2239"/>
                </a:cubicBezTo>
                <a:close/>
                <a:moveTo>
                  <a:pt x="4015" y="2305"/>
                </a:moveTo>
                <a:cubicBezTo>
                  <a:pt x="4027" y="2304"/>
                  <a:pt x="4039" y="2305"/>
                  <a:pt x="4054" y="2312"/>
                </a:cubicBezTo>
                <a:cubicBezTo>
                  <a:pt x="4083" y="2326"/>
                  <a:pt x="4108" y="2344"/>
                  <a:pt x="4082" y="2365"/>
                </a:cubicBezTo>
                <a:cubicBezTo>
                  <a:pt x="4057" y="2386"/>
                  <a:pt x="4002" y="2392"/>
                  <a:pt x="4032" y="2411"/>
                </a:cubicBezTo>
                <a:cubicBezTo>
                  <a:pt x="4063" y="2430"/>
                  <a:pt x="4070" y="2430"/>
                  <a:pt x="4063" y="2452"/>
                </a:cubicBezTo>
                <a:cubicBezTo>
                  <a:pt x="4056" y="2474"/>
                  <a:pt x="4022" y="2475"/>
                  <a:pt x="4032" y="2500"/>
                </a:cubicBezTo>
                <a:cubicBezTo>
                  <a:pt x="4043" y="2525"/>
                  <a:pt x="4064" y="2519"/>
                  <a:pt x="4048" y="2545"/>
                </a:cubicBezTo>
                <a:cubicBezTo>
                  <a:pt x="4033" y="2572"/>
                  <a:pt x="3991" y="2623"/>
                  <a:pt x="3989" y="2650"/>
                </a:cubicBezTo>
                <a:cubicBezTo>
                  <a:pt x="3987" y="2678"/>
                  <a:pt x="3976" y="2712"/>
                  <a:pt x="3963" y="2730"/>
                </a:cubicBezTo>
                <a:cubicBezTo>
                  <a:pt x="3950" y="2748"/>
                  <a:pt x="3940" y="2802"/>
                  <a:pt x="3917" y="2818"/>
                </a:cubicBezTo>
                <a:cubicBezTo>
                  <a:pt x="3893" y="2834"/>
                  <a:pt x="3896" y="2853"/>
                  <a:pt x="3894" y="2867"/>
                </a:cubicBezTo>
                <a:cubicBezTo>
                  <a:pt x="3892" y="2881"/>
                  <a:pt x="3849" y="2897"/>
                  <a:pt x="3876" y="2909"/>
                </a:cubicBezTo>
                <a:cubicBezTo>
                  <a:pt x="3903" y="2921"/>
                  <a:pt x="3938" y="2938"/>
                  <a:pt x="3939" y="2970"/>
                </a:cubicBezTo>
                <a:cubicBezTo>
                  <a:pt x="3940" y="3003"/>
                  <a:pt x="3930" y="3011"/>
                  <a:pt x="3953" y="3023"/>
                </a:cubicBezTo>
                <a:cubicBezTo>
                  <a:pt x="3975" y="3036"/>
                  <a:pt x="4000" y="3054"/>
                  <a:pt x="3959" y="3062"/>
                </a:cubicBezTo>
                <a:cubicBezTo>
                  <a:pt x="3918" y="3070"/>
                  <a:pt x="3900" y="3102"/>
                  <a:pt x="3886" y="3116"/>
                </a:cubicBezTo>
                <a:cubicBezTo>
                  <a:pt x="3872" y="3131"/>
                  <a:pt x="3887" y="3154"/>
                  <a:pt x="3860" y="3166"/>
                </a:cubicBezTo>
                <a:cubicBezTo>
                  <a:pt x="3851" y="3169"/>
                  <a:pt x="3844" y="3170"/>
                  <a:pt x="3837" y="3170"/>
                </a:cubicBezTo>
                <a:cubicBezTo>
                  <a:pt x="3842" y="3169"/>
                  <a:pt x="3847" y="3169"/>
                  <a:pt x="3853" y="3166"/>
                </a:cubicBezTo>
                <a:cubicBezTo>
                  <a:pt x="3880" y="3155"/>
                  <a:pt x="3865" y="3132"/>
                  <a:pt x="3880" y="3117"/>
                </a:cubicBezTo>
                <a:cubicBezTo>
                  <a:pt x="3887" y="3109"/>
                  <a:pt x="3894" y="3098"/>
                  <a:pt x="3906" y="3087"/>
                </a:cubicBezTo>
                <a:cubicBezTo>
                  <a:pt x="3911" y="3082"/>
                  <a:pt x="3918" y="3077"/>
                  <a:pt x="3925" y="3072"/>
                </a:cubicBezTo>
                <a:cubicBezTo>
                  <a:pt x="3933" y="3068"/>
                  <a:pt x="3942" y="3064"/>
                  <a:pt x="3952" y="3062"/>
                </a:cubicBezTo>
                <a:cubicBezTo>
                  <a:pt x="3993" y="3054"/>
                  <a:pt x="3968" y="3036"/>
                  <a:pt x="3946" y="3024"/>
                </a:cubicBezTo>
                <a:cubicBezTo>
                  <a:pt x="3923" y="3011"/>
                  <a:pt x="3934" y="3003"/>
                  <a:pt x="3933" y="2971"/>
                </a:cubicBezTo>
                <a:cubicBezTo>
                  <a:pt x="3931" y="2938"/>
                  <a:pt x="3896" y="2922"/>
                  <a:pt x="3869" y="2909"/>
                </a:cubicBezTo>
                <a:cubicBezTo>
                  <a:pt x="3843" y="2897"/>
                  <a:pt x="3886" y="2882"/>
                  <a:pt x="3888" y="2867"/>
                </a:cubicBezTo>
                <a:cubicBezTo>
                  <a:pt x="3890" y="2853"/>
                  <a:pt x="3886" y="2835"/>
                  <a:pt x="3910" y="2818"/>
                </a:cubicBezTo>
                <a:cubicBezTo>
                  <a:pt x="3933" y="2802"/>
                  <a:pt x="3943" y="2748"/>
                  <a:pt x="3956" y="2730"/>
                </a:cubicBezTo>
                <a:cubicBezTo>
                  <a:pt x="3969" y="2712"/>
                  <a:pt x="3981" y="2678"/>
                  <a:pt x="3983" y="2651"/>
                </a:cubicBezTo>
                <a:cubicBezTo>
                  <a:pt x="3985" y="2623"/>
                  <a:pt x="4027" y="2572"/>
                  <a:pt x="4042" y="2545"/>
                </a:cubicBezTo>
                <a:cubicBezTo>
                  <a:pt x="4046" y="2539"/>
                  <a:pt x="4047" y="2534"/>
                  <a:pt x="4047" y="2531"/>
                </a:cubicBezTo>
                <a:cubicBezTo>
                  <a:pt x="4047" y="2520"/>
                  <a:pt x="4033" y="2519"/>
                  <a:pt x="4026" y="2501"/>
                </a:cubicBezTo>
                <a:cubicBezTo>
                  <a:pt x="4018" y="2482"/>
                  <a:pt x="4035" y="2476"/>
                  <a:pt x="4047" y="2465"/>
                </a:cubicBezTo>
                <a:cubicBezTo>
                  <a:pt x="4051" y="2462"/>
                  <a:pt x="4055" y="2458"/>
                  <a:pt x="4056" y="2452"/>
                </a:cubicBezTo>
                <a:cubicBezTo>
                  <a:pt x="4063" y="2431"/>
                  <a:pt x="4056" y="2430"/>
                  <a:pt x="4026" y="2411"/>
                </a:cubicBezTo>
                <a:cubicBezTo>
                  <a:pt x="3995" y="2392"/>
                  <a:pt x="4050" y="2386"/>
                  <a:pt x="4076" y="2365"/>
                </a:cubicBezTo>
                <a:cubicBezTo>
                  <a:pt x="4101" y="2344"/>
                  <a:pt x="4077" y="2327"/>
                  <a:pt x="4047" y="2312"/>
                </a:cubicBezTo>
                <a:cubicBezTo>
                  <a:pt x="4034" y="2306"/>
                  <a:pt x="4024" y="2305"/>
                  <a:pt x="4013" y="2305"/>
                </a:cubicBezTo>
                <a:cubicBezTo>
                  <a:pt x="4014" y="2305"/>
                  <a:pt x="4015" y="2305"/>
                  <a:pt x="4015" y="2305"/>
                </a:cubicBezTo>
                <a:close/>
                <a:moveTo>
                  <a:pt x="3823" y="2358"/>
                </a:moveTo>
                <a:cubicBezTo>
                  <a:pt x="3838" y="2357"/>
                  <a:pt x="3850" y="2359"/>
                  <a:pt x="3861" y="2360"/>
                </a:cubicBezTo>
                <a:cubicBezTo>
                  <a:pt x="3848" y="2360"/>
                  <a:pt x="3834" y="2357"/>
                  <a:pt x="3816" y="2358"/>
                </a:cubicBezTo>
                <a:cubicBezTo>
                  <a:pt x="3819" y="2358"/>
                  <a:pt x="3820" y="2358"/>
                  <a:pt x="3823" y="2358"/>
                </a:cubicBezTo>
                <a:close/>
                <a:moveTo>
                  <a:pt x="3675" y="2497"/>
                </a:moveTo>
                <a:cubicBezTo>
                  <a:pt x="3671" y="2498"/>
                  <a:pt x="3666" y="2499"/>
                  <a:pt x="3663" y="2502"/>
                </a:cubicBezTo>
                <a:cubicBezTo>
                  <a:pt x="3650" y="2513"/>
                  <a:pt x="3653" y="2524"/>
                  <a:pt x="3643" y="2526"/>
                </a:cubicBezTo>
                <a:cubicBezTo>
                  <a:pt x="3633" y="2528"/>
                  <a:pt x="3626" y="2532"/>
                  <a:pt x="3626" y="2540"/>
                </a:cubicBezTo>
                <a:cubicBezTo>
                  <a:pt x="3626" y="2540"/>
                  <a:pt x="3624" y="2573"/>
                  <a:pt x="3623" y="2591"/>
                </a:cubicBezTo>
                <a:cubicBezTo>
                  <a:pt x="3622" y="2608"/>
                  <a:pt x="3626" y="2632"/>
                  <a:pt x="3609" y="2646"/>
                </a:cubicBezTo>
                <a:cubicBezTo>
                  <a:pt x="3592" y="2659"/>
                  <a:pt x="3592" y="2678"/>
                  <a:pt x="3575" y="2691"/>
                </a:cubicBezTo>
                <a:cubicBezTo>
                  <a:pt x="3558" y="2703"/>
                  <a:pt x="3547" y="2716"/>
                  <a:pt x="3545" y="2728"/>
                </a:cubicBezTo>
                <a:cubicBezTo>
                  <a:pt x="3543" y="2740"/>
                  <a:pt x="3542" y="2744"/>
                  <a:pt x="3528" y="2754"/>
                </a:cubicBezTo>
                <a:cubicBezTo>
                  <a:pt x="3515" y="2765"/>
                  <a:pt x="3503" y="2776"/>
                  <a:pt x="3503" y="2784"/>
                </a:cubicBezTo>
                <a:cubicBezTo>
                  <a:pt x="3503" y="2793"/>
                  <a:pt x="3498" y="2803"/>
                  <a:pt x="3491" y="2808"/>
                </a:cubicBezTo>
                <a:cubicBezTo>
                  <a:pt x="3485" y="2814"/>
                  <a:pt x="3469" y="2825"/>
                  <a:pt x="3491" y="2825"/>
                </a:cubicBezTo>
                <a:cubicBezTo>
                  <a:pt x="3514" y="2826"/>
                  <a:pt x="3509" y="2827"/>
                  <a:pt x="3518" y="2814"/>
                </a:cubicBezTo>
                <a:cubicBezTo>
                  <a:pt x="3527" y="2801"/>
                  <a:pt x="3527" y="2794"/>
                  <a:pt x="3547" y="2788"/>
                </a:cubicBezTo>
                <a:cubicBezTo>
                  <a:pt x="3566" y="2781"/>
                  <a:pt x="3574" y="2780"/>
                  <a:pt x="3594" y="2761"/>
                </a:cubicBezTo>
                <a:cubicBezTo>
                  <a:pt x="3613" y="2741"/>
                  <a:pt x="3626" y="2737"/>
                  <a:pt x="3635" y="2723"/>
                </a:cubicBezTo>
                <a:cubicBezTo>
                  <a:pt x="3643" y="2708"/>
                  <a:pt x="3653" y="2714"/>
                  <a:pt x="3657" y="2693"/>
                </a:cubicBezTo>
                <a:cubicBezTo>
                  <a:pt x="3661" y="2673"/>
                  <a:pt x="3662" y="2652"/>
                  <a:pt x="3682" y="2649"/>
                </a:cubicBezTo>
                <a:cubicBezTo>
                  <a:pt x="3703" y="2647"/>
                  <a:pt x="3723" y="2645"/>
                  <a:pt x="3730" y="2633"/>
                </a:cubicBezTo>
                <a:cubicBezTo>
                  <a:pt x="3733" y="2627"/>
                  <a:pt x="3736" y="2623"/>
                  <a:pt x="3736" y="2620"/>
                </a:cubicBezTo>
                <a:cubicBezTo>
                  <a:pt x="3736" y="2616"/>
                  <a:pt x="3734" y="2613"/>
                  <a:pt x="3728" y="2608"/>
                </a:cubicBezTo>
                <a:cubicBezTo>
                  <a:pt x="3714" y="2599"/>
                  <a:pt x="3710" y="2599"/>
                  <a:pt x="3715" y="2585"/>
                </a:cubicBezTo>
                <a:cubicBezTo>
                  <a:pt x="3720" y="2572"/>
                  <a:pt x="3685" y="2563"/>
                  <a:pt x="3695" y="2551"/>
                </a:cubicBezTo>
                <a:cubicBezTo>
                  <a:pt x="3704" y="2540"/>
                  <a:pt x="3734" y="2548"/>
                  <a:pt x="3734" y="2561"/>
                </a:cubicBezTo>
                <a:cubicBezTo>
                  <a:pt x="3734" y="2575"/>
                  <a:pt x="3734" y="2588"/>
                  <a:pt x="3747" y="2585"/>
                </a:cubicBezTo>
                <a:cubicBezTo>
                  <a:pt x="3760" y="2581"/>
                  <a:pt x="3771" y="2577"/>
                  <a:pt x="3773" y="2560"/>
                </a:cubicBezTo>
                <a:cubicBezTo>
                  <a:pt x="3775" y="2543"/>
                  <a:pt x="3790" y="2534"/>
                  <a:pt x="3764" y="2526"/>
                </a:cubicBezTo>
                <a:cubicBezTo>
                  <a:pt x="3752" y="2522"/>
                  <a:pt x="3743" y="2521"/>
                  <a:pt x="3736" y="2520"/>
                </a:cubicBezTo>
                <a:cubicBezTo>
                  <a:pt x="3730" y="2519"/>
                  <a:pt x="3724" y="2517"/>
                  <a:pt x="3716" y="2512"/>
                </a:cubicBezTo>
                <a:cubicBezTo>
                  <a:pt x="3705" y="2504"/>
                  <a:pt x="3688" y="2496"/>
                  <a:pt x="3675" y="2497"/>
                </a:cubicBezTo>
                <a:close/>
                <a:moveTo>
                  <a:pt x="3849" y="2566"/>
                </a:moveTo>
                <a:cubicBezTo>
                  <a:pt x="3840" y="2565"/>
                  <a:pt x="3829" y="2567"/>
                  <a:pt x="3815" y="2571"/>
                </a:cubicBezTo>
                <a:cubicBezTo>
                  <a:pt x="3815" y="2571"/>
                  <a:pt x="3805" y="2572"/>
                  <a:pt x="3795" y="2577"/>
                </a:cubicBezTo>
                <a:cubicBezTo>
                  <a:pt x="3791" y="2579"/>
                  <a:pt x="3786" y="2582"/>
                  <a:pt x="3783" y="2585"/>
                </a:cubicBezTo>
                <a:cubicBezTo>
                  <a:pt x="3779" y="2589"/>
                  <a:pt x="3778" y="2593"/>
                  <a:pt x="3778" y="2599"/>
                </a:cubicBezTo>
                <a:cubicBezTo>
                  <a:pt x="3781" y="2620"/>
                  <a:pt x="3778" y="2629"/>
                  <a:pt x="3764" y="2635"/>
                </a:cubicBezTo>
                <a:cubicBezTo>
                  <a:pt x="3749" y="2641"/>
                  <a:pt x="3735" y="2645"/>
                  <a:pt x="3733" y="2656"/>
                </a:cubicBezTo>
                <a:cubicBezTo>
                  <a:pt x="3731" y="2666"/>
                  <a:pt x="3734" y="2694"/>
                  <a:pt x="3721" y="2699"/>
                </a:cubicBezTo>
                <a:cubicBezTo>
                  <a:pt x="3708" y="2704"/>
                  <a:pt x="3684" y="2707"/>
                  <a:pt x="3686" y="2720"/>
                </a:cubicBezTo>
                <a:cubicBezTo>
                  <a:pt x="3688" y="2733"/>
                  <a:pt x="3715" y="2731"/>
                  <a:pt x="3735" y="2731"/>
                </a:cubicBezTo>
                <a:cubicBezTo>
                  <a:pt x="3755" y="2730"/>
                  <a:pt x="3748" y="2724"/>
                  <a:pt x="3773" y="2705"/>
                </a:cubicBezTo>
                <a:cubicBezTo>
                  <a:pt x="3798" y="2686"/>
                  <a:pt x="3816" y="2687"/>
                  <a:pt x="3828" y="2666"/>
                </a:cubicBezTo>
                <a:cubicBezTo>
                  <a:pt x="3841" y="2645"/>
                  <a:pt x="3821" y="2645"/>
                  <a:pt x="3842" y="2632"/>
                </a:cubicBezTo>
                <a:cubicBezTo>
                  <a:pt x="3863" y="2619"/>
                  <a:pt x="3877" y="2619"/>
                  <a:pt x="3880" y="2600"/>
                </a:cubicBezTo>
                <a:cubicBezTo>
                  <a:pt x="3881" y="2585"/>
                  <a:pt x="3875" y="2567"/>
                  <a:pt x="3849" y="2566"/>
                </a:cubicBezTo>
                <a:close/>
                <a:moveTo>
                  <a:pt x="10215" y="2574"/>
                </a:moveTo>
                <a:cubicBezTo>
                  <a:pt x="10201" y="2572"/>
                  <a:pt x="10190" y="2574"/>
                  <a:pt x="10188" y="2585"/>
                </a:cubicBezTo>
                <a:cubicBezTo>
                  <a:pt x="10185" y="2609"/>
                  <a:pt x="10168" y="2626"/>
                  <a:pt x="10162" y="2630"/>
                </a:cubicBezTo>
                <a:cubicBezTo>
                  <a:pt x="10156" y="2634"/>
                  <a:pt x="10139" y="2657"/>
                  <a:pt x="10139" y="2667"/>
                </a:cubicBezTo>
                <a:cubicBezTo>
                  <a:pt x="10139" y="2676"/>
                  <a:pt x="10127" y="2685"/>
                  <a:pt x="10119" y="2698"/>
                </a:cubicBezTo>
                <a:cubicBezTo>
                  <a:pt x="10111" y="2711"/>
                  <a:pt x="10106" y="2726"/>
                  <a:pt x="10106" y="2739"/>
                </a:cubicBezTo>
                <a:cubicBezTo>
                  <a:pt x="10106" y="2751"/>
                  <a:pt x="10092" y="2751"/>
                  <a:pt x="10096" y="2771"/>
                </a:cubicBezTo>
                <a:cubicBezTo>
                  <a:pt x="10096" y="2771"/>
                  <a:pt x="10116" y="2829"/>
                  <a:pt x="10083" y="2833"/>
                </a:cubicBezTo>
                <a:cubicBezTo>
                  <a:pt x="10049" y="2837"/>
                  <a:pt x="10037" y="2833"/>
                  <a:pt x="10029" y="2845"/>
                </a:cubicBezTo>
                <a:cubicBezTo>
                  <a:pt x="10021" y="2857"/>
                  <a:pt x="9971" y="2860"/>
                  <a:pt x="9971" y="2874"/>
                </a:cubicBezTo>
                <a:cubicBezTo>
                  <a:pt x="9971" y="2888"/>
                  <a:pt x="9968" y="2907"/>
                  <a:pt x="10006" y="2906"/>
                </a:cubicBezTo>
                <a:cubicBezTo>
                  <a:pt x="10044" y="2905"/>
                  <a:pt x="10038" y="2890"/>
                  <a:pt x="10067" y="2890"/>
                </a:cubicBezTo>
                <a:cubicBezTo>
                  <a:pt x="10082" y="2890"/>
                  <a:pt x="10093" y="2891"/>
                  <a:pt x="10102" y="2891"/>
                </a:cubicBezTo>
                <a:cubicBezTo>
                  <a:pt x="10111" y="2892"/>
                  <a:pt x="10119" y="2891"/>
                  <a:pt x="10128" y="2887"/>
                </a:cubicBezTo>
                <a:cubicBezTo>
                  <a:pt x="10147" y="2879"/>
                  <a:pt x="10150" y="2883"/>
                  <a:pt x="10165" y="2893"/>
                </a:cubicBezTo>
                <a:cubicBezTo>
                  <a:pt x="10181" y="2903"/>
                  <a:pt x="10179" y="2917"/>
                  <a:pt x="10161" y="2917"/>
                </a:cubicBezTo>
                <a:cubicBezTo>
                  <a:pt x="10142" y="2917"/>
                  <a:pt x="10142" y="2933"/>
                  <a:pt x="10144" y="2940"/>
                </a:cubicBezTo>
                <a:cubicBezTo>
                  <a:pt x="10145" y="2947"/>
                  <a:pt x="10127" y="2956"/>
                  <a:pt x="10145" y="2963"/>
                </a:cubicBezTo>
                <a:cubicBezTo>
                  <a:pt x="10164" y="2970"/>
                  <a:pt x="10161" y="2984"/>
                  <a:pt x="10179" y="2985"/>
                </a:cubicBezTo>
                <a:cubicBezTo>
                  <a:pt x="10197" y="2986"/>
                  <a:pt x="10206" y="2990"/>
                  <a:pt x="10212" y="2978"/>
                </a:cubicBezTo>
                <a:cubicBezTo>
                  <a:pt x="10219" y="2966"/>
                  <a:pt x="10232" y="2962"/>
                  <a:pt x="10249" y="2959"/>
                </a:cubicBezTo>
                <a:cubicBezTo>
                  <a:pt x="10262" y="2957"/>
                  <a:pt x="10275" y="2959"/>
                  <a:pt x="10282" y="2951"/>
                </a:cubicBezTo>
                <a:cubicBezTo>
                  <a:pt x="10285" y="2949"/>
                  <a:pt x="10286" y="2945"/>
                  <a:pt x="10287" y="2941"/>
                </a:cubicBezTo>
                <a:cubicBezTo>
                  <a:pt x="10290" y="2921"/>
                  <a:pt x="10287" y="2902"/>
                  <a:pt x="10327" y="2902"/>
                </a:cubicBezTo>
                <a:cubicBezTo>
                  <a:pt x="10367" y="2902"/>
                  <a:pt x="10394" y="2890"/>
                  <a:pt x="10397" y="2872"/>
                </a:cubicBezTo>
                <a:cubicBezTo>
                  <a:pt x="10400" y="2853"/>
                  <a:pt x="10410" y="2844"/>
                  <a:pt x="10426" y="2842"/>
                </a:cubicBezTo>
                <a:cubicBezTo>
                  <a:pt x="10443" y="2840"/>
                  <a:pt x="10460" y="2859"/>
                  <a:pt x="10488" y="2860"/>
                </a:cubicBezTo>
                <a:cubicBezTo>
                  <a:pt x="10515" y="2861"/>
                  <a:pt x="10544" y="2876"/>
                  <a:pt x="10542" y="2887"/>
                </a:cubicBezTo>
                <a:cubicBezTo>
                  <a:pt x="10541" y="2898"/>
                  <a:pt x="10561" y="2906"/>
                  <a:pt x="10578" y="2906"/>
                </a:cubicBezTo>
                <a:cubicBezTo>
                  <a:pt x="10595" y="2906"/>
                  <a:pt x="10579" y="2925"/>
                  <a:pt x="10613" y="2925"/>
                </a:cubicBezTo>
                <a:cubicBezTo>
                  <a:pt x="10646" y="2925"/>
                  <a:pt x="10634" y="2939"/>
                  <a:pt x="10661" y="2939"/>
                </a:cubicBezTo>
                <a:cubicBezTo>
                  <a:pt x="10689" y="2939"/>
                  <a:pt x="10680" y="2955"/>
                  <a:pt x="10701" y="2956"/>
                </a:cubicBezTo>
                <a:cubicBezTo>
                  <a:pt x="10723" y="2957"/>
                  <a:pt x="10710" y="2942"/>
                  <a:pt x="10729" y="2938"/>
                </a:cubicBezTo>
                <a:cubicBezTo>
                  <a:pt x="10747" y="2934"/>
                  <a:pt x="10762" y="2932"/>
                  <a:pt x="10764" y="2921"/>
                </a:cubicBezTo>
                <a:cubicBezTo>
                  <a:pt x="10765" y="2911"/>
                  <a:pt x="10788" y="2912"/>
                  <a:pt x="10788" y="2900"/>
                </a:cubicBezTo>
                <a:cubicBezTo>
                  <a:pt x="10788" y="2888"/>
                  <a:pt x="10758" y="2890"/>
                  <a:pt x="10750" y="2876"/>
                </a:cubicBezTo>
                <a:cubicBezTo>
                  <a:pt x="10743" y="2861"/>
                  <a:pt x="10735" y="2857"/>
                  <a:pt x="10730" y="2855"/>
                </a:cubicBezTo>
                <a:cubicBezTo>
                  <a:pt x="10726" y="2854"/>
                  <a:pt x="10726" y="2869"/>
                  <a:pt x="10695" y="2863"/>
                </a:cubicBezTo>
                <a:cubicBezTo>
                  <a:pt x="10665" y="2857"/>
                  <a:pt x="10664" y="2857"/>
                  <a:pt x="10651" y="2861"/>
                </a:cubicBezTo>
                <a:cubicBezTo>
                  <a:pt x="10637" y="2866"/>
                  <a:pt x="10608" y="2883"/>
                  <a:pt x="10610" y="2865"/>
                </a:cubicBezTo>
                <a:cubicBezTo>
                  <a:pt x="10611" y="2848"/>
                  <a:pt x="10645" y="2858"/>
                  <a:pt x="10640" y="2839"/>
                </a:cubicBezTo>
                <a:cubicBezTo>
                  <a:pt x="10636" y="2820"/>
                  <a:pt x="10646" y="2807"/>
                  <a:pt x="10628" y="2796"/>
                </a:cubicBezTo>
                <a:cubicBezTo>
                  <a:pt x="10609" y="2786"/>
                  <a:pt x="10632" y="2767"/>
                  <a:pt x="10594" y="2762"/>
                </a:cubicBezTo>
                <a:cubicBezTo>
                  <a:pt x="10556" y="2757"/>
                  <a:pt x="10578" y="2746"/>
                  <a:pt x="10541" y="2746"/>
                </a:cubicBezTo>
                <a:cubicBezTo>
                  <a:pt x="10504" y="2746"/>
                  <a:pt x="10480" y="2691"/>
                  <a:pt x="10435" y="2682"/>
                </a:cubicBezTo>
                <a:cubicBezTo>
                  <a:pt x="10391" y="2673"/>
                  <a:pt x="10374" y="2679"/>
                  <a:pt x="10371" y="2665"/>
                </a:cubicBezTo>
                <a:cubicBezTo>
                  <a:pt x="10368" y="2652"/>
                  <a:pt x="10351" y="2635"/>
                  <a:pt x="10339" y="2634"/>
                </a:cubicBezTo>
                <a:cubicBezTo>
                  <a:pt x="10327" y="2633"/>
                  <a:pt x="10319" y="2640"/>
                  <a:pt x="10312" y="2651"/>
                </a:cubicBezTo>
                <a:cubicBezTo>
                  <a:pt x="10304" y="2662"/>
                  <a:pt x="10281" y="2655"/>
                  <a:pt x="10284" y="2641"/>
                </a:cubicBezTo>
                <a:cubicBezTo>
                  <a:pt x="10287" y="2627"/>
                  <a:pt x="10297" y="2629"/>
                  <a:pt x="10286" y="2612"/>
                </a:cubicBezTo>
                <a:cubicBezTo>
                  <a:pt x="10275" y="2594"/>
                  <a:pt x="10273" y="2591"/>
                  <a:pt x="10254" y="2585"/>
                </a:cubicBezTo>
                <a:cubicBezTo>
                  <a:pt x="10244" y="2582"/>
                  <a:pt x="10228" y="2576"/>
                  <a:pt x="10215" y="2574"/>
                </a:cubicBezTo>
                <a:close/>
                <a:moveTo>
                  <a:pt x="3713" y="2756"/>
                </a:moveTo>
                <a:cubicBezTo>
                  <a:pt x="3707" y="2756"/>
                  <a:pt x="3702" y="2756"/>
                  <a:pt x="3694" y="2758"/>
                </a:cubicBezTo>
                <a:cubicBezTo>
                  <a:pt x="3679" y="2762"/>
                  <a:pt x="3669" y="2754"/>
                  <a:pt x="3660" y="2762"/>
                </a:cubicBezTo>
                <a:cubicBezTo>
                  <a:pt x="3651" y="2769"/>
                  <a:pt x="3631" y="2766"/>
                  <a:pt x="3622" y="2777"/>
                </a:cubicBezTo>
                <a:cubicBezTo>
                  <a:pt x="3614" y="2787"/>
                  <a:pt x="3598" y="2796"/>
                  <a:pt x="3619" y="2797"/>
                </a:cubicBezTo>
                <a:cubicBezTo>
                  <a:pt x="3640" y="2798"/>
                  <a:pt x="3660" y="2794"/>
                  <a:pt x="3667" y="2795"/>
                </a:cubicBezTo>
                <a:cubicBezTo>
                  <a:pt x="3675" y="2797"/>
                  <a:pt x="3689" y="2804"/>
                  <a:pt x="3678" y="2811"/>
                </a:cubicBezTo>
                <a:cubicBezTo>
                  <a:pt x="3667" y="2818"/>
                  <a:pt x="3665" y="2820"/>
                  <a:pt x="3647" y="2818"/>
                </a:cubicBezTo>
                <a:cubicBezTo>
                  <a:pt x="3630" y="2816"/>
                  <a:pt x="3620" y="2807"/>
                  <a:pt x="3603" y="2818"/>
                </a:cubicBezTo>
                <a:cubicBezTo>
                  <a:pt x="3603" y="2818"/>
                  <a:pt x="3592" y="2828"/>
                  <a:pt x="3575" y="2835"/>
                </a:cubicBezTo>
                <a:cubicBezTo>
                  <a:pt x="3557" y="2841"/>
                  <a:pt x="3541" y="2844"/>
                  <a:pt x="3536" y="2850"/>
                </a:cubicBezTo>
                <a:cubicBezTo>
                  <a:pt x="3530" y="2857"/>
                  <a:pt x="3517" y="2848"/>
                  <a:pt x="3510" y="2863"/>
                </a:cubicBezTo>
                <a:cubicBezTo>
                  <a:pt x="3502" y="2878"/>
                  <a:pt x="3496" y="2885"/>
                  <a:pt x="3520" y="2880"/>
                </a:cubicBezTo>
                <a:cubicBezTo>
                  <a:pt x="3545" y="2876"/>
                  <a:pt x="3559" y="2878"/>
                  <a:pt x="3569" y="2866"/>
                </a:cubicBezTo>
                <a:cubicBezTo>
                  <a:pt x="3579" y="2853"/>
                  <a:pt x="3584" y="2848"/>
                  <a:pt x="3603" y="2848"/>
                </a:cubicBezTo>
                <a:cubicBezTo>
                  <a:pt x="3622" y="2848"/>
                  <a:pt x="3633" y="2844"/>
                  <a:pt x="3632" y="2854"/>
                </a:cubicBezTo>
                <a:cubicBezTo>
                  <a:pt x="3632" y="2864"/>
                  <a:pt x="3647" y="2874"/>
                  <a:pt x="3659" y="2876"/>
                </a:cubicBezTo>
                <a:cubicBezTo>
                  <a:pt x="3671" y="2878"/>
                  <a:pt x="3659" y="2893"/>
                  <a:pt x="3675" y="2895"/>
                </a:cubicBezTo>
                <a:cubicBezTo>
                  <a:pt x="3691" y="2898"/>
                  <a:pt x="3687" y="2904"/>
                  <a:pt x="3703" y="2906"/>
                </a:cubicBezTo>
                <a:cubicBezTo>
                  <a:pt x="3719" y="2908"/>
                  <a:pt x="3736" y="2913"/>
                  <a:pt x="3736" y="2899"/>
                </a:cubicBezTo>
                <a:cubicBezTo>
                  <a:pt x="3736" y="2885"/>
                  <a:pt x="3719" y="2889"/>
                  <a:pt x="3718" y="2877"/>
                </a:cubicBezTo>
                <a:cubicBezTo>
                  <a:pt x="3717" y="2865"/>
                  <a:pt x="3711" y="2849"/>
                  <a:pt x="3728" y="2847"/>
                </a:cubicBezTo>
                <a:cubicBezTo>
                  <a:pt x="3745" y="2846"/>
                  <a:pt x="3739" y="2862"/>
                  <a:pt x="3743" y="2868"/>
                </a:cubicBezTo>
                <a:cubicBezTo>
                  <a:pt x="3744" y="2871"/>
                  <a:pt x="3749" y="2875"/>
                  <a:pt x="3755" y="2877"/>
                </a:cubicBezTo>
                <a:cubicBezTo>
                  <a:pt x="3758" y="2878"/>
                  <a:pt x="3761" y="2878"/>
                  <a:pt x="3763" y="2877"/>
                </a:cubicBezTo>
                <a:cubicBezTo>
                  <a:pt x="3766" y="2876"/>
                  <a:pt x="3768" y="2874"/>
                  <a:pt x="3769" y="2871"/>
                </a:cubicBezTo>
                <a:cubicBezTo>
                  <a:pt x="3775" y="2857"/>
                  <a:pt x="3786" y="2861"/>
                  <a:pt x="3780" y="2848"/>
                </a:cubicBezTo>
                <a:cubicBezTo>
                  <a:pt x="3774" y="2835"/>
                  <a:pt x="3767" y="2838"/>
                  <a:pt x="3770" y="2819"/>
                </a:cubicBezTo>
                <a:cubicBezTo>
                  <a:pt x="3773" y="2800"/>
                  <a:pt x="3773" y="2796"/>
                  <a:pt x="3764" y="2787"/>
                </a:cubicBezTo>
                <a:cubicBezTo>
                  <a:pt x="3755" y="2778"/>
                  <a:pt x="3763" y="2766"/>
                  <a:pt x="3738" y="2761"/>
                </a:cubicBezTo>
                <a:cubicBezTo>
                  <a:pt x="3725" y="2758"/>
                  <a:pt x="3718" y="2757"/>
                  <a:pt x="3713" y="2756"/>
                </a:cubicBezTo>
                <a:close/>
                <a:moveTo>
                  <a:pt x="3608" y="2893"/>
                </a:moveTo>
                <a:cubicBezTo>
                  <a:pt x="3602" y="2893"/>
                  <a:pt x="3598" y="2895"/>
                  <a:pt x="3597" y="2903"/>
                </a:cubicBezTo>
                <a:cubicBezTo>
                  <a:pt x="3594" y="2919"/>
                  <a:pt x="3604" y="2931"/>
                  <a:pt x="3589" y="2939"/>
                </a:cubicBezTo>
                <a:cubicBezTo>
                  <a:pt x="3589" y="2939"/>
                  <a:pt x="3551" y="2949"/>
                  <a:pt x="3550" y="2959"/>
                </a:cubicBezTo>
                <a:cubicBezTo>
                  <a:pt x="3549" y="2969"/>
                  <a:pt x="3570" y="2990"/>
                  <a:pt x="3548" y="2996"/>
                </a:cubicBezTo>
                <a:cubicBezTo>
                  <a:pt x="3525" y="3003"/>
                  <a:pt x="3509" y="3011"/>
                  <a:pt x="3504" y="3023"/>
                </a:cubicBezTo>
                <a:cubicBezTo>
                  <a:pt x="3499" y="3036"/>
                  <a:pt x="3499" y="3041"/>
                  <a:pt x="3476" y="3049"/>
                </a:cubicBezTo>
                <a:cubicBezTo>
                  <a:pt x="3454" y="3056"/>
                  <a:pt x="3437" y="3057"/>
                  <a:pt x="3433" y="3075"/>
                </a:cubicBezTo>
                <a:cubicBezTo>
                  <a:pt x="3430" y="3093"/>
                  <a:pt x="3420" y="3103"/>
                  <a:pt x="3423" y="3121"/>
                </a:cubicBezTo>
                <a:cubicBezTo>
                  <a:pt x="3427" y="3138"/>
                  <a:pt x="3452" y="3134"/>
                  <a:pt x="3457" y="3095"/>
                </a:cubicBezTo>
                <a:cubicBezTo>
                  <a:pt x="3462" y="3055"/>
                  <a:pt x="3496" y="3065"/>
                  <a:pt x="3496" y="3074"/>
                </a:cubicBezTo>
                <a:cubicBezTo>
                  <a:pt x="3496" y="3083"/>
                  <a:pt x="3530" y="3066"/>
                  <a:pt x="3529" y="3081"/>
                </a:cubicBezTo>
                <a:cubicBezTo>
                  <a:pt x="3528" y="3095"/>
                  <a:pt x="3514" y="3103"/>
                  <a:pt x="3502" y="3104"/>
                </a:cubicBezTo>
                <a:cubicBezTo>
                  <a:pt x="3490" y="3104"/>
                  <a:pt x="3493" y="3119"/>
                  <a:pt x="3493" y="3134"/>
                </a:cubicBezTo>
                <a:cubicBezTo>
                  <a:pt x="3493" y="3148"/>
                  <a:pt x="3501" y="3159"/>
                  <a:pt x="3524" y="3159"/>
                </a:cubicBezTo>
                <a:cubicBezTo>
                  <a:pt x="3548" y="3158"/>
                  <a:pt x="3535" y="3141"/>
                  <a:pt x="3556" y="3125"/>
                </a:cubicBezTo>
                <a:cubicBezTo>
                  <a:pt x="3578" y="3108"/>
                  <a:pt x="3596" y="3117"/>
                  <a:pt x="3596" y="3100"/>
                </a:cubicBezTo>
                <a:cubicBezTo>
                  <a:pt x="3596" y="3083"/>
                  <a:pt x="3591" y="3060"/>
                  <a:pt x="3608" y="3051"/>
                </a:cubicBezTo>
                <a:cubicBezTo>
                  <a:pt x="3626" y="3041"/>
                  <a:pt x="3630" y="3043"/>
                  <a:pt x="3632" y="3032"/>
                </a:cubicBezTo>
                <a:cubicBezTo>
                  <a:pt x="3634" y="3021"/>
                  <a:pt x="3644" y="3015"/>
                  <a:pt x="3652" y="3015"/>
                </a:cubicBezTo>
                <a:cubicBezTo>
                  <a:pt x="3660" y="3015"/>
                  <a:pt x="3677" y="3028"/>
                  <a:pt x="3681" y="3010"/>
                </a:cubicBezTo>
                <a:cubicBezTo>
                  <a:pt x="3685" y="2992"/>
                  <a:pt x="3647" y="2993"/>
                  <a:pt x="3655" y="2979"/>
                </a:cubicBezTo>
                <a:cubicBezTo>
                  <a:pt x="3663" y="2964"/>
                  <a:pt x="3693" y="2983"/>
                  <a:pt x="3708" y="2968"/>
                </a:cubicBezTo>
                <a:cubicBezTo>
                  <a:pt x="3724" y="2952"/>
                  <a:pt x="3733" y="2935"/>
                  <a:pt x="3711" y="2934"/>
                </a:cubicBezTo>
                <a:cubicBezTo>
                  <a:pt x="3690" y="2934"/>
                  <a:pt x="3666" y="2953"/>
                  <a:pt x="3654" y="2932"/>
                </a:cubicBezTo>
                <a:cubicBezTo>
                  <a:pt x="3642" y="2911"/>
                  <a:pt x="3648" y="2910"/>
                  <a:pt x="3630" y="2901"/>
                </a:cubicBezTo>
                <a:cubicBezTo>
                  <a:pt x="3621" y="2897"/>
                  <a:pt x="3613" y="2893"/>
                  <a:pt x="3608" y="2893"/>
                </a:cubicBezTo>
                <a:close/>
                <a:moveTo>
                  <a:pt x="11148" y="2909"/>
                </a:moveTo>
                <a:cubicBezTo>
                  <a:pt x="11144" y="2909"/>
                  <a:pt x="11141" y="2911"/>
                  <a:pt x="11140" y="2914"/>
                </a:cubicBezTo>
                <a:cubicBezTo>
                  <a:pt x="11136" y="2925"/>
                  <a:pt x="11142" y="2931"/>
                  <a:pt x="11156" y="2931"/>
                </a:cubicBezTo>
                <a:cubicBezTo>
                  <a:pt x="11169" y="2931"/>
                  <a:pt x="11169" y="2951"/>
                  <a:pt x="11182" y="2954"/>
                </a:cubicBezTo>
                <a:cubicBezTo>
                  <a:pt x="11195" y="2956"/>
                  <a:pt x="11200" y="2957"/>
                  <a:pt x="11227" y="2957"/>
                </a:cubicBezTo>
                <a:cubicBezTo>
                  <a:pt x="11254" y="2957"/>
                  <a:pt x="11261" y="2956"/>
                  <a:pt x="11255" y="2949"/>
                </a:cubicBezTo>
                <a:cubicBezTo>
                  <a:pt x="11249" y="2942"/>
                  <a:pt x="11226" y="2950"/>
                  <a:pt x="11220" y="2939"/>
                </a:cubicBezTo>
                <a:cubicBezTo>
                  <a:pt x="11214" y="2929"/>
                  <a:pt x="11203" y="2920"/>
                  <a:pt x="11178" y="2913"/>
                </a:cubicBezTo>
                <a:cubicBezTo>
                  <a:pt x="11178" y="2913"/>
                  <a:pt x="11159" y="2907"/>
                  <a:pt x="11148" y="2909"/>
                </a:cubicBezTo>
                <a:close/>
                <a:moveTo>
                  <a:pt x="11020" y="2939"/>
                </a:moveTo>
                <a:cubicBezTo>
                  <a:pt x="11016" y="2938"/>
                  <a:pt x="11012" y="2939"/>
                  <a:pt x="11009" y="2940"/>
                </a:cubicBezTo>
                <a:cubicBezTo>
                  <a:pt x="10996" y="2946"/>
                  <a:pt x="11001" y="2955"/>
                  <a:pt x="11016" y="2959"/>
                </a:cubicBezTo>
                <a:cubicBezTo>
                  <a:pt x="11031" y="2963"/>
                  <a:pt x="11047" y="2968"/>
                  <a:pt x="11050" y="2978"/>
                </a:cubicBezTo>
                <a:cubicBezTo>
                  <a:pt x="11053" y="2988"/>
                  <a:pt x="11056" y="2997"/>
                  <a:pt x="11072" y="2997"/>
                </a:cubicBezTo>
                <a:cubicBezTo>
                  <a:pt x="11088" y="2997"/>
                  <a:pt x="11101" y="3000"/>
                  <a:pt x="11103" y="2990"/>
                </a:cubicBezTo>
                <a:cubicBezTo>
                  <a:pt x="11106" y="2980"/>
                  <a:pt x="11138" y="2990"/>
                  <a:pt x="11136" y="2978"/>
                </a:cubicBezTo>
                <a:cubicBezTo>
                  <a:pt x="11134" y="2967"/>
                  <a:pt x="11128" y="2959"/>
                  <a:pt x="11119" y="2959"/>
                </a:cubicBezTo>
                <a:cubicBezTo>
                  <a:pt x="11109" y="2959"/>
                  <a:pt x="11110" y="2946"/>
                  <a:pt x="11092" y="2945"/>
                </a:cubicBezTo>
                <a:cubicBezTo>
                  <a:pt x="11092" y="2945"/>
                  <a:pt x="11069" y="2942"/>
                  <a:pt x="11056" y="2944"/>
                </a:cubicBezTo>
                <a:cubicBezTo>
                  <a:pt x="11046" y="2946"/>
                  <a:pt x="11032" y="2940"/>
                  <a:pt x="11020" y="2939"/>
                </a:cubicBezTo>
                <a:close/>
                <a:moveTo>
                  <a:pt x="10535" y="3008"/>
                </a:moveTo>
                <a:cubicBezTo>
                  <a:pt x="10517" y="3006"/>
                  <a:pt x="10503" y="3008"/>
                  <a:pt x="10497" y="3015"/>
                </a:cubicBezTo>
                <a:cubicBezTo>
                  <a:pt x="10491" y="3022"/>
                  <a:pt x="10488" y="3027"/>
                  <a:pt x="10470" y="3025"/>
                </a:cubicBezTo>
                <a:cubicBezTo>
                  <a:pt x="10452" y="3024"/>
                  <a:pt x="10451" y="3031"/>
                  <a:pt x="10440" y="3019"/>
                </a:cubicBezTo>
                <a:cubicBezTo>
                  <a:pt x="10429" y="3008"/>
                  <a:pt x="10424" y="3007"/>
                  <a:pt x="10419" y="3014"/>
                </a:cubicBezTo>
                <a:cubicBezTo>
                  <a:pt x="10413" y="3022"/>
                  <a:pt x="10405" y="3028"/>
                  <a:pt x="10399" y="3030"/>
                </a:cubicBezTo>
                <a:cubicBezTo>
                  <a:pt x="10396" y="3030"/>
                  <a:pt x="10393" y="3033"/>
                  <a:pt x="10391" y="3037"/>
                </a:cubicBezTo>
                <a:cubicBezTo>
                  <a:pt x="10388" y="3040"/>
                  <a:pt x="10386" y="3045"/>
                  <a:pt x="10381" y="3050"/>
                </a:cubicBezTo>
                <a:cubicBezTo>
                  <a:pt x="10381" y="3050"/>
                  <a:pt x="10370" y="3065"/>
                  <a:pt x="10352" y="3070"/>
                </a:cubicBezTo>
                <a:cubicBezTo>
                  <a:pt x="10334" y="3075"/>
                  <a:pt x="10327" y="3076"/>
                  <a:pt x="10326" y="3086"/>
                </a:cubicBezTo>
                <a:cubicBezTo>
                  <a:pt x="10325" y="3096"/>
                  <a:pt x="10344" y="3092"/>
                  <a:pt x="10346" y="3108"/>
                </a:cubicBezTo>
                <a:cubicBezTo>
                  <a:pt x="10347" y="3124"/>
                  <a:pt x="10357" y="3128"/>
                  <a:pt x="10385" y="3128"/>
                </a:cubicBezTo>
                <a:cubicBezTo>
                  <a:pt x="10412" y="3128"/>
                  <a:pt x="10451" y="3135"/>
                  <a:pt x="10459" y="3124"/>
                </a:cubicBezTo>
                <a:cubicBezTo>
                  <a:pt x="10461" y="3121"/>
                  <a:pt x="10464" y="3119"/>
                  <a:pt x="10467" y="3118"/>
                </a:cubicBezTo>
                <a:cubicBezTo>
                  <a:pt x="10470" y="3117"/>
                  <a:pt x="10473" y="3116"/>
                  <a:pt x="10476" y="3115"/>
                </a:cubicBezTo>
                <a:cubicBezTo>
                  <a:pt x="10483" y="3114"/>
                  <a:pt x="10489" y="3112"/>
                  <a:pt x="10494" y="3106"/>
                </a:cubicBezTo>
                <a:cubicBezTo>
                  <a:pt x="10505" y="3093"/>
                  <a:pt x="10519" y="3078"/>
                  <a:pt x="10536" y="3077"/>
                </a:cubicBezTo>
                <a:cubicBezTo>
                  <a:pt x="10553" y="3075"/>
                  <a:pt x="10563" y="3073"/>
                  <a:pt x="10569" y="3062"/>
                </a:cubicBezTo>
                <a:cubicBezTo>
                  <a:pt x="10574" y="3051"/>
                  <a:pt x="10594" y="3057"/>
                  <a:pt x="10595" y="3042"/>
                </a:cubicBezTo>
                <a:cubicBezTo>
                  <a:pt x="10595" y="3035"/>
                  <a:pt x="10594" y="3032"/>
                  <a:pt x="10591" y="3030"/>
                </a:cubicBezTo>
                <a:cubicBezTo>
                  <a:pt x="10587" y="3028"/>
                  <a:pt x="10582" y="3027"/>
                  <a:pt x="10575" y="3025"/>
                </a:cubicBezTo>
                <a:cubicBezTo>
                  <a:pt x="10560" y="3021"/>
                  <a:pt x="10554" y="3009"/>
                  <a:pt x="10535" y="3008"/>
                </a:cubicBezTo>
                <a:close/>
                <a:moveTo>
                  <a:pt x="10844" y="3099"/>
                </a:moveTo>
                <a:cubicBezTo>
                  <a:pt x="10835" y="3099"/>
                  <a:pt x="10825" y="3100"/>
                  <a:pt x="10822" y="3105"/>
                </a:cubicBezTo>
                <a:cubicBezTo>
                  <a:pt x="10815" y="3115"/>
                  <a:pt x="10814" y="3122"/>
                  <a:pt x="10802" y="3130"/>
                </a:cubicBezTo>
                <a:cubicBezTo>
                  <a:pt x="10791" y="3137"/>
                  <a:pt x="10773" y="3144"/>
                  <a:pt x="10773" y="3155"/>
                </a:cubicBezTo>
                <a:cubicBezTo>
                  <a:pt x="10772" y="3167"/>
                  <a:pt x="10770" y="3179"/>
                  <a:pt x="10783" y="3187"/>
                </a:cubicBezTo>
                <a:cubicBezTo>
                  <a:pt x="10796" y="3194"/>
                  <a:pt x="10806" y="3200"/>
                  <a:pt x="10811" y="3209"/>
                </a:cubicBezTo>
                <a:cubicBezTo>
                  <a:pt x="10816" y="3218"/>
                  <a:pt x="10823" y="3220"/>
                  <a:pt x="10841" y="3220"/>
                </a:cubicBezTo>
                <a:cubicBezTo>
                  <a:pt x="10859" y="3220"/>
                  <a:pt x="10861" y="3216"/>
                  <a:pt x="10866" y="3206"/>
                </a:cubicBezTo>
                <a:cubicBezTo>
                  <a:pt x="10872" y="3197"/>
                  <a:pt x="10896" y="3194"/>
                  <a:pt x="10903" y="3178"/>
                </a:cubicBezTo>
                <a:cubicBezTo>
                  <a:pt x="10911" y="3162"/>
                  <a:pt x="10907" y="3160"/>
                  <a:pt x="10920" y="3155"/>
                </a:cubicBezTo>
                <a:cubicBezTo>
                  <a:pt x="10927" y="3153"/>
                  <a:pt x="10930" y="3151"/>
                  <a:pt x="10932" y="3149"/>
                </a:cubicBezTo>
                <a:cubicBezTo>
                  <a:pt x="10934" y="3146"/>
                  <a:pt x="10933" y="3143"/>
                  <a:pt x="10932" y="3138"/>
                </a:cubicBezTo>
                <a:cubicBezTo>
                  <a:pt x="10930" y="3127"/>
                  <a:pt x="10923" y="3128"/>
                  <a:pt x="10908" y="3123"/>
                </a:cubicBezTo>
                <a:cubicBezTo>
                  <a:pt x="10892" y="3117"/>
                  <a:pt x="10892" y="3102"/>
                  <a:pt x="10862" y="3100"/>
                </a:cubicBezTo>
                <a:cubicBezTo>
                  <a:pt x="10861" y="3100"/>
                  <a:pt x="10852" y="3099"/>
                  <a:pt x="10844" y="3099"/>
                </a:cubicBezTo>
                <a:close/>
                <a:moveTo>
                  <a:pt x="3670" y="3106"/>
                </a:moveTo>
                <a:cubicBezTo>
                  <a:pt x="3667" y="3107"/>
                  <a:pt x="3664" y="3111"/>
                  <a:pt x="3659" y="3113"/>
                </a:cubicBezTo>
                <a:cubicBezTo>
                  <a:pt x="3656" y="3114"/>
                  <a:pt x="3654" y="3114"/>
                  <a:pt x="3651" y="3112"/>
                </a:cubicBezTo>
                <a:cubicBezTo>
                  <a:pt x="3651" y="3112"/>
                  <a:pt x="3630" y="3109"/>
                  <a:pt x="3621" y="3121"/>
                </a:cubicBezTo>
                <a:cubicBezTo>
                  <a:pt x="3612" y="3134"/>
                  <a:pt x="3593" y="3148"/>
                  <a:pt x="3619" y="3145"/>
                </a:cubicBezTo>
                <a:cubicBezTo>
                  <a:pt x="3632" y="3143"/>
                  <a:pt x="3634" y="3141"/>
                  <a:pt x="3636" y="3139"/>
                </a:cubicBezTo>
                <a:cubicBezTo>
                  <a:pt x="3638" y="3137"/>
                  <a:pt x="3639" y="3134"/>
                  <a:pt x="3648" y="3130"/>
                </a:cubicBezTo>
                <a:cubicBezTo>
                  <a:pt x="3667" y="3122"/>
                  <a:pt x="3682" y="3121"/>
                  <a:pt x="3675" y="3110"/>
                </a:cubicBezTo>
                <a:cubicBezTo>
                  <a:pt x="3673" y="3107"/>
                  <a:pt x="3672" y="3106"/>
                  <a:pt x="3670" y="3106"/>
                </a:cubicBezTo>
                <a:close/>
                <a:moveTo>
                  <a:pt x="12690" y="3114"/>
                </a:moveTo>
                <a:cubicBezTo>
                  <a:pt x="12685" y="3115"/>
                  <a:pt x="12683" y="3116"/>
                  <a:pt x="12684" y="3120"/>
                </a:cubicBezTo>
                <a:cubicBezTo>
                  <a:pt x="12686" y="3126"/>
                  <a:pt x="12697" y="3126"/>
                  <a:pt x="12695" y="3134"/>
                </a:cubicBezTo>
                <a:cubicBezTo>
                  <a:pt x="12693" y="3142"/>
                  <a:pt x="12710" y="3156"/>
                  <a:pt x="12693" y="3158"/>
                </a:cubicBezTo>
                <a:cubicBezTo>
                  <a:pt x="12676" y="3159"/>
                  <a:pt x="12670" y="3161"/>
                  <a:pt x="12674" y="3171"/>
                </a:cubicBezTo>
                <a:cubicBezTo>
                  <a:pt x="12679" y="3182"/>
                  <a:pt x="12690" y="3187"/>
                  <a:pt x="12709" y="3187"/>
                </a:cubicBezTo>
                <a:cubicBezTo>
                  <a:pt x="12727" y="3186"/>
                  <a:pt x="12702" y="3202"/>
                  <a:pt x="12731" y="3203"/>
                </a:cubicBezTo>
                <a:cubicBezTo>
                  <a:pt x="12760" y="3204"/>
                  <a:pt x="12776" y="3212"/>
                  <a:pt x="12778" y="3199"/>
                </a:cubicBezTo>
                <a:cubicBezTo>
                  <a:pt x="12781" y="3187"/>
                  <a:pt x="12790" y="3182"/>
                  <a:pt x="12781" y="3177"/>
                </a:cubicBezTo>
                <a:cubicBezTo>
                  <a:pt x="12772" y="3173"/>
                  <a:pt x="12777" y="3172"/>
                  <a:pt x="12762" y="3159"/>
                </a:cubicBezTo>
                <a:cubicBezTo>
                  <a:pt x="12762" y="3159"/>
                  <a:pt x="12749" y="3147"/>
                  <a:pt x="12736" y="3138"/>
                </a:cubicBezTo>
                <a:cubicBezTo>
                  <a:pt x="12722" y="3129"/>
                  <a:pt x="12722" y="3117"/>
                  <a:pt x="12708" y="3115"/>
                </a:cubicBezTo>
                <a:cubicBezTo>
                  <a:pt x="12701" y="3114"/>
                  <a:pt x="12694" y="3113"/>
                  <a:pt x="12690" y="3114"/>
                </a:cubicBezTo>
                <a:close/>
                <a:moveTo>
                  <a:pt x="3296" y="3198"/>
                </a:moveTo>
                <a:cubicBezTo>
                  <a:pt x="3269" y="3198"/>
                  <a:pt x="3237" y="3207"/>
                  <a:pt x="3231" y="3232"/>
                </a:cubicBezTo>
                <a:cubicBezTo>
                  <a:pt x="3231" y="3232"/>
                  <a:pt x="3225" y="3246"/>
                  <a:pt x="3221" y="3267"/>
                </a:cubicBezTo>
                <a:cubicBezTo>
                  <a:pt x="3216" y="3288"/>
                  <a:pt x="3218" y="3312"/>
                  <a:pt x="3195" y="3319"/>
                </a:cubicBezTo>
                <a:cubicBezTo>
                  <a:pt x="3173" y="3326"/>
                  <a:pt x="3180" y="3337"/>
                  <a:pt x="3182" y="3352"/>
                </a:cubicBezTo>
                <a:cubicBezTo>
                  <a:pt x="3183" y="3367"/>
                  <a:pt x="3184" y="3382"/>
                  <a:pt x="3172" y="3391"/>
                </a:cubicBezTo>
                <a:cubicBezTo>
                  <a:pt x="3160" y="3401"/>
                  <a:pt x="3162" y="3414"/>
                  <a:pt x="3163" y="3428"/>
                </a:cubicBezTo>
                <a:cubicBezTo>
                  <a:pt x="3165" y="3442"/>
                  <a:pt x="3162" y="3437"/>
                  <a:pt x="3163" y="3467"/>
                </a:cubicBezTo>
                <a:cubicBezTo>
                  <a:pt x="3165" y="3497"/>
                  <a:pt x="3180" y="3490"/>
                  <a:pt x="3166" y="3514"/>
                </a:cubicBezTo>
                <a:cubicBezTo>
                  <a:pt x="3153" y="3538"/>
                  <a:pt x="3162" y="3540"/>
                  <a:pt x="3171" y="3553"/>
                </a:cubicBezTo>
                <a:cubicBezTo>
                  <a:pt x="3180" y="3566"/>
                  <a:pt x="3201" y="3571"/>
                  <a:pt x="3204" y="3558"/>
                </a:cubicBezTo>
                <a:cubicBezTo>
                  <a:pt x="3207" y="3545"/>
                  <a:pt x="3179" y="3551"/>
                  <a:pt x="3189" y="3532"/>
                </a:cubicBezTo>
                <a:cubicBezTo>
                  <a:pt x="3200" y="3513"/>
                  <a:pt x="3213" y="3520"/>
                  <a:pt x="3207" y="3495"/>
                </a:cubicBezTo>
                <a:cubicBezTo>
                  <a:pt x="3201" y="3470"/>
                  <a:pt x="3204" y="3467"/>
                  <a:pt x="3224" y="3468"/>
                </a:cubicBezTo>
                <a:cubicBezTo>
                  <a:pt x="3243" y="3469"/>
                  <a:pt x="3257" y="3469"/>
                  <a:pt x="3248" y="3458"/>
                </a:cubicBezTo>
                <a:cubicBezTo>
                  <a:pt x="3239" y="3447"/>
                  <a:pt x="3218" y="3464"/>
                  <a:pt x="3222" y="3432"/>
                </a:cubicBezTo>
                <a:cubicBezTo>
                  <a:pt x="3227" y="3400"/>
                  <a:pt x="3228" y="3401"/>
                  <a:pt x="3246" y="3401"/>
                </a:cubicBezTo>
                <a:cubicBezTo>
                  <a:pt x="3264" y="3401"/>
                  <a:pt x="3283" y="3402"/>
                  <a:pt x="3289" y="3392"/>
                </a:cubicBezTo>
                <a:cubicBezTo>
                  <a:pt x="3295" y="3382"/>
                  <a:pt x="3284" y="3378"/>
                  <a:pt x="3266" y="3378"/>
                </a:cubicBezTo>
                <a:cubicBezTo>
                  <a:pt x="3248" y="3378"/>
                  <a:pt x="3218" y="3368"/>
                  <a:pt x="3236" y="3362"/>
                </a:cubicBezTo>
                <a:cubicBezTo>
                  <a:pt x="3254" y="3356"/>
                  <a:pt x="3290" y="3362"/>
                  <a:pt x="3296" y="3349"/>
                </a:cubicBezTo>
                <a:cubicBezTo>
                  <a:pt x="3302" y="3336"/>
                  <a:pt x="3320" y="3340"/>
                  <a:pt x="3329" y="3329"/>
                </a:cubicBezTo>
                <a:cubicBezTo>
                  <a:pt x="3338" y="3318"/>
                  <a:pt x="3348" y="3311"/>
                  <a:pt x="3366" y="3303"/>
                </a:cubicBezTo>
                <a:cubicBezTo>
                  <a:pt x="3384" y="3295"/>
                  <a:pt x="3375" y="3282"/>
                  <a:pt x="3396" y="3281"/>
                </a:cubicBezTo>
                <a:cubicBezTo>
                  <a:pt x="3417" y="3280"/>
                  <a:pt x="3435" y="3280"/>
                  <a:pt x="3429" y="3269"/>
                </a:cubicBezTo>
                <a:cubicBezTo>
                  <a:pt x="3423" y="3258"/>
                  <a:pt x="3399" y="3247"/>
                  <a:pt x="3382" y="3254"/>
                </a:cubicBezTo>
                <a:cubicBezTo>
                  <a:pt x="3374" y="3257"/>
                  <a:pt x="3367" y="3264"/>
                  <a:pt x="3359" y="3270"/>
                </a:cubicBezTo>
                <a:cubicBezTo>
                  <a:pt x="3352" y="3276"/>
                  <a:pt x="3344" y="3282"/>
                  <a:pt x="3335" y="3285"/>
                </a:cubicBezTo>
                <a:cubicBezTo>
                  <a:pt x="3317" y="3291"/>
                  <a:pt x="3307" y="3302"/>
                  <a:pt x="3275" y="3294"/>
                </a:cubicBezTo>
                <a:cubicBezTo>
                  <a:pt x="3243" y="3286"/>
                  <a:pt x="3284" y="3277"/>
                  <a:pt x="3311" y="3270"/>
                </a:cubicBezTo>
                <a:cubicBezTo>
                  <a:pt x="3339" y="3263"/>
                  <a:pt x="3346" y="3262"/>
                  <a:pt x="3351" y="3248"/>
                </a:cubicBezTo>
                <a:cubicBezTo>
                  <a:pt x="3355" y="3234"/>
                  <a:pt x="3326" y="3238"/>
                  <a:pt x="3326" y="3221"/>
                </a:cubicBezTo>
                <a:cubicBezTo>
                  <a:pt x="3326" y="3204"/>
                  <a:pt x="3324" y="3198"/>
                  <a:pt x="3296" y="3198"/>
                </a:cubicBezTo>
                <a:close/>
                <a:moveTo>
                  <a:pt x="12379" y="3342"/>
                </a:moveTo>
                <a:cubicBezTo>
                  <a:pt x="12368" y="3342"/>
                  <a:pt x="12371" y="3356"/>
                  <a:pt x="12356" y="3357"/>
                </a:cubicBezTo>
                <a:cubicBezTo>
                  <a:pt x="12341" y="3358"/>
                  <a:pt x="12334" y="3371"/>
                  <a:pt x="12348" y="3372"/>
                </a:cubicBezTo>
                <a:cubicBezTo>
                  <a:pt x="12362" y="3373"/>
                  <a:pt x="12350" y="3391"/>
                  <a:pt x="12365" y="3392"/>
                </a:cubicBezTo>
                <a:cubicBezTo>
                  <a:pt x="12381" y="3392"/>
                  <a:pt x="12384" y="3390"/>
                  <a:pt x="12384" y="3381"/>
                </a:cubicBezTo>
                <a:cubicBezTo>
                  <a:pt x="12384" y="3371"/>
                  <a:pt x="12421" y="3371"/>
                  <a:pt x="12405" y="3358"/>
                </a:cubicBezTo>
                <a:cubicBezTo>
                  <a:pt x="12405" y="3358"/>
                  <a:pt x="12390" y="3342"/>
                  <a:pt x="12379" y="3342"/>
                </a:cubicBezTo>
                <a:close/>
                <a:moveTo>
                  <a:pt x="3380" y="3868"/>
                </a:moveTo>
                <a:cubicBezTo>
                  <a:pt x="3357" y="3866"/>
                  <a:pt x="3373" y="3878"/>
                  <a:pt x="3346" y="3880"/>
                </a:cubicBezTo>
                <a:cubicBezTo>
                  <a:pt x="3346" y="3880"/>
                  <a:pt x="3327" y="3880"/>
                  <a:pt x="3320" y="3894"/>
                </a:cubicBezTo>
                <a:cubicBezTo>
                  <a:pt x="3313" y="3907"/>
                  <a:pt x="3303" y="3913"/>
                  <a:pt x="3322" y="3917"/>
                </a:cubicBezTo>
                <a:cubicBezTo>
                  <a:pt x="3341" y="3922"/>
                  <a:pt x="3357" y="3922"/>
                  <a:pt x="3367" y="3922"/>
                </a:cubicBezTo>
                <a:cubicBezTo>
                  <a:pt x="3377" y="3922"/>
                  <a:pt x="3390" y="3926"/>
                  <a:pt x="3397" y="3932"/>
                </a:cubicBezTo>
                <a:cubicBezTo>
                  <a:pt x="3405" y="3939"/>
                  <a:pt x="3410" y="3942"/>
                  <a:pt x="3403" y="3949"/>
                </a:cubicBezTo>
                <a:cubicBezTo>
                  <a:pt x="3397" y="3956"/>
                  <a:pt x="3388" y="3964"/>
                  <a:pt x="3373" y="3958"/>
                </a:cubicBezTo>
                <a:cubicBezTo>
                  <a:pt x="3357" y="3952"/>
                  <a:pt x="3331" y="3937"/>
                  <a:pt x="3324" y="3944"/>
                </a:cubicBezTo>
                <a:cubicBezTo>
                  <a:pt x="3316" y="3950"/>
                  <a:pt x="3312" y="3957"/>
                  <a:pt x="3301" y="3973"/>
                </a:cubicBezTo>
                <a:cubicBezTo>
                  <a:pt x="3289" y="3989"/>
                  <a:pt x="3304" y="3995"/>
                  <a:pt x="3336" y="4004"/>
                </a:cubicBezTo>
                <a:cubicBezTo>
                  <a:pt x="3367" y="4012"/>
                  <a:pt x="3396" y="4010"/>
                  <a:pt x="3390" y="4024"/>
                </a:cubicBezTo>
                <a:cubicBezTo>
                  <a:pt x="3384" y="4038"/>
                  <a:pt x="3364" y="4032"/>
                  <a:pt x="3364" y="4043"/>
                </a:cubicBezTo>
                <a:cubicBezTo>
                  <a:pt x="3364" y="4054"/>
                  <a:pt x="3358" y="4062"/>
                  <a:pt x="3370" y="4066"/>
                </a:cubicBezTo>
                <a:cubicBezTo>
                  <a:pt x="3383" y="4071"/>
                  <a:pt x="3392" y="4073"/>
                  <a:pt x="3382" y="4081"/>
                </a:cubicBezTo>
                <a:cubicBezTo>
                  <a:pt x="3372" y="4088"/>
                  <a:pt x="3357" y="4088"/>
                  <a:pt x="3365" y="4093"/>
                </a:cubicBezTo>
                <a:cubicBezTo>
                  <a:pt x="3374" y="4099"/>
                  <a:pt x="3397" y="4098"/>
                  <a:pt x="3401" y="4105"/>
                </a:cubicBezTo>
                <a:cubicBezTo>
                  <a:pt x="3405" y="4112"/>
                  <a:pt x="3416" y="4112"/>
                  <a:pt x="3429" y="4112"/>
                </a:cubicBezTo>
                <a:cubicBezTo>
                  <a:pt x="3442" y="4112"/>
                  <a:pt x="3468" y="4108"/>
                  <a:pt x="3466" y="4120"/>
                </a:cubicBezTo>
                <a:cubicBezTo>
                  <a:pt x="3465" y="4132"/>
                  <a:pt x="3420" y="4132"/>
                  <a:pt x="3401" y="4132"/>
                </a:cubicBezTo>
                <a:cubicBezTo>
                  <a:pt x="3381" y="4132"/>
                  <a:pt x="3384" y="4139"/>
                  <a:pt x="3385" y="4147"/>
                </a:cubicBezTo>
                <a:cubicBezTo>
                  <a:pt x="3387" y="4155"/>
                  <a:pt x="3390" y="4159"/>
                  <a:pt x="3409" y="4162"/>
                </a:cubicBezTo>
                <a:cubicBezTo>
                  <a:pt x="3429" y="4164"/>
                  <a:pt x="3447" y="4163"/>
                  <a:pt x="3447" y="4172"/>
                </a:cubicBezTo>
                <a:cubicBezTo>
                  <a:pt x="3447" y="4182"/>
                  <a:pt x="3433" y="4188"/>
                  <a:pt x="3443" y="4197"/>
                </a:cubicBezTo>
                <a:cubicBezTo>
                  <a:pt x="3453" y="4206"/>
                  <a:pt x="3459" y="4215"/>
                  <a:pt x="3454" y="4222"/>
                </a:cubicBezTo>
                <a:cubicBezTo>
                  <a:pt x="3450" y="4229"/>
                  <a:pt x="3438" y="4241"/>
                  <a:pt x="3442" y="4250"/>
                </a:cubicBezTo>
                <a:cubicBezTo>
                  <a:pt x="3446" y="4259"/>
                  <a:pt x="3451" y="4263"/>
                  <a:pt x="3470" y="4263"/>
                </a:cubicBezTo>
                <a:cubicBezTo>
                  <a:pt x="3489" y="4262"/>
                  <a:pt x="3487" y="4251"/>
                  <a:pt x="3502" y="4261"/>
                </a:cubicBezTo>
                <a:cubicBezTo>
                  <a:pt x="3516" y="4272"/>
                  <a:pt x="3534" y="4268"/>
                  <a:pt x="3549" y="4254"/>
                </a:cubicBezTo>
                <a:cubicBezTo>
                  <a:pt x="3565" y="4240"/>
                  <a:pt x="3570" y="4237"/>
                  <a:pt x="3577" y="4243"/>
                </a:cubicBezTo>
                <a:cubicBezTo>
                  <a:pt x="3584" y="4249"/>
                  <a:pt x="3591" y="4257"/>
                  <a:pt x="3574" y="4265"/>
                </a:cubicBezTo>
                <a:cubicBezTo>
                  <a:pt x="3557" y="4273"/>
                  <a:pt x="3549" y="4284"/>
                  <a:pt x="3526" y="4285"/>
                </a:cubicBezTo>
                <a:cubicBezTo>
                  <a:pt x="3503" y="4285"/>
                  <a:pt x="3489" y="4282"/>
                  <a:pt x="3487" y="4294"/>
                </a:cubicBezTo>
                <a:cubicBezTo>
                  <a:pt x="3485" y="4306"/>
                  <a:pt x="3504" y="4331"/>
                  <a:pt x="3504" y="4331"/>
                </a:cubicBezTo>
                <a:cubicBezTo>
                  <a:pt x="3504" y="4331"/>
                  <a:pt x="3562" y="4368"/>
                  <a:pt x="3569" y="4384"/>
                </a:cubicBezTo>
                <a:cubicBezTo>
                  <a:pt x="3576" y="4401"/>
                  <a:pt x="3603" y="4406"/>
                  <a:pt x="3626" y="4417"/>
                </a:cubicBezTo>
                <a:cubicBezTo>
                  <a:pt x="3648" y="4429"/>
                  <a:pt x="3682" y="4448"/>
                  <a:pt x="3684" y="4425"/>
                </a:cubicBezTo>
                <a:cubicBezTo>
                  <a:pt x="3686" y="4403"/>
                  <a:pt x="3716" y="4395"/>
                  <a:pt x="3718" y="4371"/>
                </a:cubicBezTo>
                <a:cubicBezTo>
                  <a:pt x="3721" y="4346"/>
                  <a:pt x="3734" y="4348"/>
                  <a:pt x="3719" y="4335"/>
                </a:cubicBezTo>
                <a:cubicBezTo>
                  <a:pt x="3704" y="4322"/>
                  <a:pt x="3704" y="4325"/>
                  <a:pt x="3711" y="4309"/>
                </a:cubicBezTo>
                <a:cubicBezTo>
                  <a:pt x="3719" y="4294"/>
                  <a:pt x="3728" y="4289"/>
                  <a:pt x="3715" y="4279"/>
                </a:cubicBezTo>
                <a:cubicBezTo>
                  <a:pt x="3701" y="4269"/>
                  <a:pt x="3696" y="4254"/>
                  <a:pt x="3675" y="4248"/>
                </a:cubicBezTo>
                <a:cubicBezTo>
                  <a:pt x="3655" y="4242"/>
                  <a:pt x="3648" y="4228"/>
                  <a:pt x="3643" y="4218"/>
                </a:cubicBezTo>
                <a:cubicBezTo>
                  <a:pt x="3638" y="4208"/>
                  <a:pt x="3616" y="4200"/>
                  <a:pt x="3622" y="4182"/>
                </a:cubicBezTo>
                <a:cubicBezTo>
                  <a:pt x="3628" y="4164"/>
                  <a:pt x="3649" y="4169"/>
                  <a:pt x="3646" y="4149"/>
                </a:cubicBezTo>
                <a:cubicBezTo>
                  <a:pt x="3643" y="4129"/>
                  <a:pt x="3647" y="4098"/>
                  <a:pt x="3647" y="4077"/>
                </a:cubicBezTo>
                <a:cubicBezTo>
                  <a:pt x="3647" y="4056"/>
                  <a:pt x="3652" y="4030"/>
                  <a:pt x="3624" y="4023"/>
                </a:cubicBezTo>
                <a:cubicBezTo>
                  <a:pt x="3595" y="4015"/>
                  <a:pt x="3600" y="4012"/>
                  <a:pt x="3560" y="3995"/>
                </a:cubicBezTo>
                <a:cubicBezTo>
                  <a:pt x="3520" y="3979"/>
                  <a:pt x="3475" y="3963"/>
                  <a:pt x="3464" y="3941"/>
                </a:cubicBezTo>
                <a:cubicBezTo>
                  <a:pt x="3452" y="3919"/>
                  <a:pt x="3452" y="3908"/>
                  <a:pt x="3427" y="3896"/>
                </a:cubicBezTo>
                <a:cubicBezTo>
                  <a:pt x="3403" y="3885"/>
                  <a:pt x="3403" y="3869"/>
                  <a:pt x="3380" y="3868"/>
                </a:cubicBezTo>
                <a:close/>
                <a:moveTo>
                  <a:pt x="10889" y="3989"/>
                </a:moveTo>
                <a:cubicBezTo>
                  <a:pt x="10878" y="3988"/>
                  <a:pt x="10875" y="3999"/>
                  <a:pt x="10871" y="4002"/>
                </a:cubicBezTo>
                <a:cubicBezTo>
                  <a:pt x="10866" y="4004"/>
                  <a:pt x="10869" y="4009"/>
                  <a:pt x="10851" y="4008"/>
                </a:cubicBezTo>
                <a:cubicBezTo>
                  <a:pt x="10851" y="4008"/>
                  <a:pt x="10825" y="4001"/>
                  <a:pt x="10818" y="4011"/>
                </a:cubicBezTo>
                <a:cubicBezTo>
                  <a:pt x="10811" y="4020"/>
                  <a:pt x="10809" y="4021"/>
                  <a:pt x="10794" y="4021"/>
                </a:cubicBezTo>
                <a:cubicBezTo>
                  <a:pt x="10778" y="4021"/>
                  <a:pt x="10765" y="4025"/>
                  <a:pt x="10766" y="4035"/>
                </a:cubicBezTo>
                <a:cubicBezTo>
                  <a:pt x="10767" y="4040"/>
                  <a:pt x="10770" y="4043"/>
                  <a:pt x="10774" y="4046"/>
                </a:cubicBezTo>
                <a:cubicBezTo>
                  <a:pt x="10778" y="4049"/>
                  <a:pt x="10782" y="4050"/>
                  <a:pt x="10788" y="4050"/>
                </a:cubicBezTo>
                <a:cubicBezTo>
                  <a:pt x="10798" y="4051"/>
                  <a:pt x="10805" y="4053"/>
                  <a:pt x="10799" y="4060"/>
                </a:cubicBezTo>
                <a:cubicBezTo>
                  <a:pt x="10794" y="4067"/>
                  <a:pt x="10793" y="4071"/>
                  <a:pt x="10781" y="4077"/>
                </a:cubicBezTo>
                <a:cubicBezTo>
                  <a:pt x="10769" y="4083"/>
                  <a:pt x="10750" y="4092"/>
                  <a:pt x="10769" y="4096"/>
                </a:cubicBezTo>
                <a:cubicBezTo>
                  <a:pt x="10787" y="4101"/>
                  <a:pt x="10810" y="4099"/>
                  <a:pt x="10819" y="4089"/>
                </a:cubicBezTo>
                <a:cubicBezTo>
                  <a:pt x="10827" y="4078"/>
                  <a:pt x="10832" y="4081"/>
                  <a:pt x="10868" y="4081"/>
                </a:cubicBezTo>
                <a:cubicBezTo>
                  <a:pt x="10903" y="4080"/>
                  <a:pt x="10892" y="4077"/>
                  <a:pt x="10904" y="4063"/>
                </a:cubicBezTo>
                <a:cubicBezTo>
                  <a:pt x="10915" y="4050"/>
                  <a:pt x="10923" y="4051"/>
                  <a:pt x="10939" y="4047"/>
                </a:cubicBezTo>
                <a:cubicBezTo>
                  <a:pt x="10955" y="4043"/>
                  <a:pt x="10972" y="4045"/>
                  <a:pt x="10972" y="4030"/>
                </a:cubicBezTo>
                <a:cubicBezTo>
                  <a:pt x="10972" y="4015"/>
                  <a:pt x="10968" y="4005"/>
                  <a:pt x="10952" y="4005"/>
                </a:cubicBezTo>
                <a:cubicBezTo>
                  <a:pt x="10936" y="4006"/>
                  <a:pt x="10928" y="4015"/>
                  <a:pt x="10917" y="4024"/>
                </a:cubicBezTo>
                <a:cubicBezTo>
                  <a:pt x="10907" y="4033"/>
                  <a:pt x="10902" y="4040"/>
                  <a:pt x="10894" y="4044"/>
                </a:cubicBezTo>
                <a:cubicBezTo>
                  <a:pt x="10885" y="4048"/>
                  <a:pt x="10881" y="4040"/>
                  <a:pt x="10884" y="4027"/>
                </a:cubicBezTo>
                <a:cubicBezTo>
                  <a:pt x="10886" y="4013"/>
                  <a:pt x="10883" y="4013"/>
                  <a:pt x="10893" y="4007"/>
                </a:cubicBezTo>
                <a:cubicBezTo>
                  <a:pt x="10903" y="4000"/>
                  <a:pt x="10900" y="3990"/>
                  <a:pt x="10889" y="3989"/>
                </a:cubicBezTo>
                <a:close/>
                <a:moveTo>
                  <a:pt x="3865" y="4351"/>
                </a:moveTo>
                <a:cubicBezTo>
                  <a:pt x="3878" y="4354"/>
                  <a:pt x="3892" y="4357"/>
                  <a:pt x="3908" y="4363"/>
                </a:cubicBezTo>
                <a:cubicBezTo>
                  <a:pt x="3915" y="4366"/>
                  <a:pt x="3951" y="4376"/>
                  <a:pt x="4011" y="4391"/>
                </a:cubicBezTo>
                <a:cubicBezTo>
                  <a:pt x="4253" y="4451"/>
                  <a:pt x="4899" y="4599"/>
                  <a:pt x="5768" y="4745"/>
                </a:cubicBezTo>
                <a:cubicBezTo>
                  <a:pt x="4680" y="4562"/>
                  <a:pt x="3942" y="4377"/>
                  <a:pt x="3906" y="4363"/>
                </a:cubicBezTo>
                <a:cubicBezTo>
                  <a:pt x="3891" y="4357"/>
                  <a:pt x="3878" y="4354"/>
                  <a:pt x="3865" y="4351"/>
                </a:cubicBezTo>
                <a:close/>
                <a:moveTo>
                  <a:pt x="10499" y="4492"/>
                </a:moveTo>
                <a:cubicBezTo>
                  <a:pt x="10486" y="4492"/>
                  <a:pt x="10479" y="4495"/>
                  <a:pt x="10465" y="4503"/>
                </a:cubicBezTo>
                <a:cubicBezTo>
                  <a:pt x="10452" y="4511"/>
                  <a:pt x="10434" y="4510"/>
                  <a:pt x="10442" y="4522"/>
                </a:cubicBezTo>
                <a:cubicBezTo>
                  <a:pt x="10450" y="4535"/>
                  <a:pt x="10464" y="4537"/>
                  <a:pt x="10500" y="4543"/>
                </a:cubicBezTo>
                <a:cubicBezTo>
                  <a:pt x="10535" y="4550"/>
                  <a:pt x="10547" y="4557"/>
                  <a:pt x="10563" y="4566"/>
                </a:cubicBezTo>
                <a:cubicBezTo>
                  <a:pt x="10580" y="4575"/>
                  <a:pt x="10600" y="4577"/>
                  <a:pt x="10611" y="4579"/>
                </a:cubicBezTo>
                <a:cubicBezTo>
                  <a:pt x="10622" y="4580"/>
                  <a:pt x="10640" y="4578"/>
                  <a:pt x="10640" y="4565"/>
                </a:cubicBezTo>
                <a:cubicBezTo>
                  <a:pt x="10640" y="4552"/>
                  <a:pt x="10660" y="4545"/>
                  <a:pt x="10632" y="4539"/>
                </a:cubicBezTo>
                <a:cubicBezTo>
                  <a:pt x="10605" y="4532"/>
                  <a:pt x="10606" y="4508"/>
                  <a:pt x="10586" y="4504"/>
                </a:cubicBezTo>
                <a:cubicBezTo>
                  <a:pt x="10565" y="4500"/>
                  <a:pt x="10564" y="4492"/>
                  <a:pt x="10541" y="4492"/>
                </a:cubicBezTo>
                <a:cubicBezTo>
                  <a:pt x="10541" y="4492"/>
                  <a:pt x="10512" y="4491"/>
                  <a:pt x="10499" y="4492"/>
                </a:cubicBezTo>
                <a:close/>
                <a:moveTo>
                  <a:pt x="14661" y="4553"/>
                </a:moveTo>
                <a:cubicBezTo>
                  <a:pt x="14643" y="4552"/>
                  <a:pt x="14664" y="4572"/>
                  <a:pt x="14615" y="4573"/>
                </a:cubicBezTo>
                <a:cubicBezTo>
                  <a:pt x="14566" y="4574"/>
                  <a:pt x="14581" y="4579"/>
                  <a:pt x="14554" y="4588"/>
                </a:cubicBezTo>
                <a:cubicBezTo>
                  <a:pt x="14526" y="4597"/>
                  <a:pt x="14509" y="4598"/>
                  <a:pt x="14488" y="4639"/>
                </a:cubicBezTo>
                <a:cubicBezTo>
                  <a:pt x="14488" y="4639"/>
                  <a:pt x="14485" y="4648"/>
                  <a:pt x="14474" y="4665"/>
                </a:cubicBezTo>
                <a:cubicBezTo>
                  <a:pt x="14463" y="4681"/>
                  <a:pt x="14473" y="4694"/>
                  <a:pt x="14462" y="4707"/>
                </a:cubicBezTo>
                <a:cubicBezTo>
                  <a:pt x="14451" y="4721"/>
                  <a:pt x="14439" y="4729"/>
                  <a:pt x="14440" y="4742"/>
                </a:cubicBezTo>
                <a:cubicBezTo>
                  <a:pt x="14441" y="4749"/>
                  <a:pt x="14437" y="4753"/>
                  <a:pt x="14432" y="4758"/>
                </a:cubicBezTo>
                <a:cubicBezTo>
                  <a:pt x="14428" y="4762"/>
                  <a:pt x="14424" y="4767"/>
                  <a:pt x="14424" y="4775"/>
                </a:cubicBezTo>
                <a:cubicBezTo>
                  <a:pt x="14424" y="4790"/>
                  <a:pt x="14419" y="4792"/>
                  <a:pt x="14419" y="4818"/>
                </a:cubicBezTo>
                <a:cubicBezTo>
                  <a:pt x="14419" y="4843"/>
                  <a:pt x="14426" y="4857"/>
                  <a:pt x="14410" y="4865"/>
                </a:cubicBezTo>
                <a:cubicBezTo>
                  <a:pt x="14397" y="4872"/>
                  <a:pt x="14388" y="4877"/>
                  <a:pt x="14390" y="4884"/>
                </a:cubicBezTo>
                <a:cubicBezTo>
                  <a:pt x="14391" y="4886"/>
                  <a:pt x="14393" y="4888"/>
                  <a:pt x="14396" y="4891"/>
                </a:cubicBezTo>
                <a:cubicBezTo>
                  <a:pt x="14410" y="4901"/>
                  <a:pt x="14405" y="4914"/>
                  <a:pt x="14424" y="4914"/>
                </a:cubicBezTo>
                <a:cubicBezTo>
                  <a:pt x="14442" y="4914"/>
                  <a:pt x="14459" y="4917"/>
                  <a:pt x="14459" y="4926"/>
                </a:cubicBezTo>
                <a:cubicBezTo>
                  <a:pt x="14459" y="4934"/>
                  <a:pt x="14445" y="4937"/>
                  <a:pt x="14425" y="4934"/>
                </a:cubicBezTo>
                <a:cubicBezTo>
                  <a:pt x="14405" y="4931"/>
                  <a:pt x="14376" y="4928"/>
                  <a:pt x="14368" y="4936"/>
                </a:cubicBezTo>
                <a:cubicBezTo>
                  <a:pt x="14360" y="4944"/>
                  <a:pt x="14362" y="4954"/>
                  <a:pt x="14376" y="4960"/>
                </a:cubicBezTo>
                <a:cubicBezTo>
                  <a:pt x="14390" y="4966"/>
                  <a:pt x="14387" y="4979"/>
                  <a:pt x="14408" y="4980"/>
                </a:cubicBezTo>
                <a:cubicBezTo>
                  <a:pt x="14430" y="4981"/>
                  <a:pt x="14449" y="4975"/>
                  <a:pt x="14449" y="4984"/>
                </a:cubicBezTo>
                <a:cubicBezTo>
                  <a:pt x="14449" y="4993"/>
                  <a:pt x="14465" y="5016"/>
                  <a:pt x="14445" y="5015"/>
                </a:cubicBezTo>
                <a:cubicBezTo>
                  <a:pt x="14425" y="5014"/>
                  <a:pt x="14439" y="5003"/>
                  <a:pt x="14402" y="5001"/>
                </a:cubicBezTo>
                <a:cubicBezTo>
                  <a:pt x="14365" y="4999"/>
                  <a:pt x="14350" y="4993"/>
                  <a:pt x="14350" y="5011"/>
                </a:cubicBezTo>
                <a:cubicBezTo>
                  <a:pt x="14350" y="5030"/>
                  <a:pt x="14361" y="5061"/>
                  <a:pt x="14339" y="5066"/>
                </a:cubicBezTo>
                <a:cubicBezTo>
                  <a:pt x="14318" y="5071"/>
                  <a:pt x="14321" y="5055"/>
                  <a:pt x="14305" y="5055"/>
                </a:cubicBezTo>
                <a:cubicBezTo>
                  <a:pt x="14290" y="5055"/>
                  <a:pt x="14298" y="5069"/>
                  <a:pt x="14283" y="5075"/>
                </a:cubicBezTo>
                <a:cubicBezTo>
                  <a:pt x="14267" y="5080"/>
                  <a:pt x="14272" y="5098"/>
                  <a:pt x="14312" y="5096"/>
                </a:cubicBezTo>
                <a:cubicBezTo>
                  <a:pt x="14351" y="5094"/>
                  <a:pt x="14335" y="5087"/>
                  <a:pt x="14359" y="5087"/>
                </a:cubicBezTo>
                <a:cubicBezTo>
                  <a:pt x="14384" y="5087"/>
                  <a:pt x="14394" y="5105"/>
                  <a:pt x="14375" y="5113"/>
                </a:cubicBezTo>
                <a:cubicBezTo>
                  <a:pt x="14355" y="5121"/>
                  <a:pt x="14325" y="5135"/>
                  <a:pt x="14321" y="5147"/>
                </a:cubicBezTo>
                <a:cubicBezTo>
                  <a:pt x="14316" y="5159"/>
                  <a:pt x="14311" y="5169"/>
                  <a:pt x="14287" y="5174"/>
                </a:cubicBezTo>
                <a:cubicBezTo>
                  <a:pt x="14262" y="5179"/>
                  <a:pt x="14229" y="5194"/>
                  <a:pt x="14246" y="5203"/>
                </a:cubicBezTo>
                <a:cubicBezTo>
                  <a:pt x="14263" y="5212"/>
                  <a:pt x="14275" y="5203"/>
                  <a:pt x="14275" y="5219"/>
                </a:cubicBezTo>
                <a:cubicBezTo>
                  <a:pt x="14275" y="5235"/>
                  <a:pt x="14292" y="5257"/>
                  <a:pt x="14312" y="5257"/>
                </a:cubicBezTo>
                <a:cubicBezTo>
                  <a:pt x="14331" y="5257"/>
                  <a:pt x="14368" y="5256"/>
                  <a:pt x="14368" y="5246"/>
                </a:cubicBezTo>
                <a:cubicBezTo>
                  <a:pt x="14368" y="5235"/>
                  <a:pt x="14405" y="5252"/>
                  <a:pt x="14419" y="5233"/>
                </a:cubicBezTo>
                <a:cubicBezTo>
                  <a:pt x="14433" y="5213"/>
                  <a:pt x="14440" y="5215"/>
                  <a:pt x="14473" y="5215"/>
                </a:cubicBezTo>
                <a:cubicBezTo>
                  <a:pt x="14489" y="5215"/>
                  <a:pt x="14505" y="5217"/>
                  <a:pt x="14521" y="5218"/>
                </a:cubicBezTo>
                <a:cubicBezTo>
                  <a:pt x="14536" y="5218"/>
                  <a:pt x="14550" y="5218"/>
                  <a:pt x="14563" y="5212"/>
                </a:cubicBezTo>
                <a:cubicBezTo>
                  <a:pt x="14587" y="5201"/>
                  <a:pt x="14607" y="5210"/>
                  <a:pt x="14627" y="5212"/>
                </a:cubicBezTo>
                <a:cubicBezTo>
                  <a:pt x="14647" y="5214"/>
                  <a:pt x="14656" y="5223"/>
                  <a:pt x="14696" y="5219"/>
                </a:cubicBezTo>
                <a:cubicBezTo>
                  <a:pt x="14736" y="5215"/>
                  <a:pt x="14731" y="5203"/>
                  <a:pt x="14761" y="5203"/>
                </a:cubicBezTo>
                <a:cubicBezTo>
                  <a:pt x="14775" y="5203"/>
                  <a:pt x="14786" y="5203"/>
                  <a:pt x="14794" y="5200"/>
                </a:cubicBezTo>
                <a:cubicBezTo>
                  <a:pt x="14803" y="5198"/>
                  <a:pt x="14809" y="5194"/>
                  <a:pt x="14814" y="5187"/>
                </a:cubicBezTo>
                <a:cubicBezTo>
                  <a:pt x="14825" y="5171"/>
                  <a:pt x="14834" y="5170"/>
                  <a:pt x="14851" y="5158"/>
                </a:cubicBezTo>
                <a:cubicBezTo>
                  <a:pt x="14868" y="5146"/>
                  <a:pt x="14879" y="5139"/>
                  <a:pt x="14879" y="5155"/>
                </a:cubicBezTo>
                <a:cubicBezTo>
                  <a:pt x="14879" y="5171"/>
                  <a:pt x="14872" y="5180"/>
                  <a:pt x="14880" y="5184"/>
                </a:cubicBezTo>
                <a:cubicBezTo>
                  <a:pt x="14888" y="5187"/>
                  <a:pt x="14888" y="5193"/>
                  <a:pt x="14873" y="5197"/>
                </a:cubicBezTo>
                <a:cubicBezTo>
                  <a:pt x="14869" y="5198"/>
                  <a:pt x="14866" y="5199"/>
                  <a:pt x="14865" y="5200"/>
                </a:cubicBezTo>
                <a:cubicBezTo>
                  <a:pt x="14864" y="5201"/>
                  <a:pt x="14865" y="5202"/>
                  <a:pt x="14866" y="5203"/>
                </a:cubicBezTo>
                <a:cubicBezTo>
                  <a:pt x="14868" y="5205"/>
                  <a:pt x="14874" y="5206"/>
                  <a:pt x="14880" y="5206"/>
                </a:cubicBezTo>
                <a:cubicBezTo>
                  <a:pt x="14892" y="5206"/>
                  <a:pt x="14900" y="5208"/>
                  <a:pt x="14905" y="5216"/>
                </a:cubicBezTo>
                <a:cubicBezTo>
                  <a:pt x="14906" y="5218"/>
                  <a:pt x="14909" y="5220"/>
                  <a:pt x="14913" y="5221"/>
                </a:cubicBezTo>
                <a:cubicBezTo>
                  <a:pt x="14917" y="5222"/>
                  <a:pt x="14922" y="5222"/>
                  <a:pt x="14927" y="5222"/>
                </a:cubicBezTo>
                <a:cubicBezTo>
                  <a:pt x="14937" y="5221"/>
                  <a:pt x="14947" y="5219"/>
                  <a:pt x="14948" y="5214"/>
                </a:cubicBezTo>
                <a:cubicBezTo>
                  <a:pt x="14949" y="5205"/>
                  <a:pt x="14951" y="5190"/>
                  <a:pt x="14963" y="5179"/>
                </a:cubicBezTo>
                <a:cubicBezTo>
                  <a:pt x="14975" y="5169"/>
                  <a:pt x="14975" y="5167"/>
                  <a:pt x="14986" y="5165"/>
                </a:cubicBezTo>
                <a:cubicBezTo>
                  <a:pt x="14997" y="5163"/>
                  <a:pt x="14985" y="5150"/>
                  <a:pt x="15006" y="5150"/>
                </a:cubicBezTo>
                <a:cubicBezTo>
                  <a:pt x="15027" y="5150"/>
                  <a:pt x="15003" y="5165"/>
                  <a:pt x="15020" y="5170"/>
                </a:cubicBezTo>
                <a:cubicBezTo>
                  <a:pt x="15036" y="5175"/>
                  <a:pt x="15053" y="5185"/>
                  <a:pt x="15024" y="5193"/>
                </a:cubicBezTo>
                <a:cubicBezTo>
                  <a:pt x="14995" y="5201"/>
                  <a:pt x="14989" y="5212"/>
                  <a:pt x="14983" y="5227"/>
                </a:cubicBezTo>
                <a:cubicBezTo>
                  <a:pt x="14977" y="5243"/>
                  <a:pt x="14969" y="5249"/>
                  <a:pt x="14948" y="5255"/>
                </a:cubicBezTo>
                <a:cubicBezTo>
                  <a:pt x="14926" y="5261"/>
                  <a:pt x="14921" y="5269"/>
                  <a:pt x="14906" y="5271"/>
                </a:cubicBezTo>
                <a:cubicBezTo>
                  <a:pt x="14891" y="5273"/>
                  <a:pt x="14874" y="5281"/>
                  <a:pt x="14886" y="5284"/>
                </a:cubicBezTo>
                <a:cubicBezTo>
                  <a:pt x="14898" y="5287"/>
                  <a:pt x="14902" y="5303"/>
                  <a:pt x="14926" y="5303"/>
                </a:cubicBezTo>
                <a:cubicBezTo>
                  <a:pt x="14951" y="5303"/>
                  <a:pt x="14983" y="5307"/>
                  <a:pt x="14993" y="5296"/>
                </a:cubicBezTo>
                <a:cubicBezTo>
                  <a:pt x="15004" y="5284"/>
                  <a:pt x="15038" y="5282"/>
                  <a:pt x="15038" y="5268"/>
                </a:cubicBezTo>
                <a:cubicBezTo>
                  <a:pt x="15038" y="5254"/>
                  <a:pt x="15033" y="5235"/>
                  <a:pt x="15052" y="5221"/>
                </a:cubicBezTo>
                <a:cubicBezTo>
                  <a:pt x="15070" y="5207"/>
                  <a:pt x="15081" y="5210"/>
                  <a:pt x="15098" y="5190"/>
                </a:cubicBezTo>
                <a:cubicBezTo>
                  <a:pt x="15115" y="5169"/>
                  <a:pt x="15136" y="5164"/>
                  <a:pt x="15139" y="5142"/>
                </a:cubicBezTo>
                <a:cubicBezTo>
                  <a:pt x="15142" y="5119"/>
                  <a:pt x="15156" y="5102"/>
                  <a:pt x="15174" y="5125"/>
                </a:cubicBezTo>
                <a:cubicBezTo>
                  <a:pt x="15193" y="5149"/>
                  <a:pt x="15179" y="5153"/>
                  <a:pt x="15197" y="5156"/>
                </a:cubicBezTo>
                <a:cubicBezTo>
                  <a:pt x="15216" y="5159"/>
                  <a:pt x="15234" y="5152"/>
                  <a:pt x="15228" y="5166"/>
                </a:cubicBezTo>
                <a:cubicBezTo>
                  <a:pt x="15222" y="5180"/>
                  <a:pt x="15202" y="5188"/>
                  <a:pt x="15202" y="5205"/>
                </a:cubicBezTo>
                <a:cubicBezTo>
                  <a:pt x="15202" y="5214"/>
                  <a:pt x="15200" y="5217"/>
                  <a:pt x="15197" y="5222"/>
                </a:cubicBezTo>
                <a:cubicBezTo>
                  <a:pt x="15195" y="5227"/>
                  <a:pt x="15193" y="5232"/>
                  <a:pt x="15193" y="5245"/>
                </a:cubicBezTo>
                <a:cubicBezTo>
                  <a:pt x="15193" y="5269"/>
                  <a:pt x="15197" y="5259"/>
                  <a:pt x="15205" y="5277"/>
                </a:cubicBezTo>
                <a:cubicBezTo>
                  <a:pt x="15213" y="5296"/>
                  <a:pt x="15226" y="5294"/>
                  <a:pt x="15236" y="5275"/>
                </a:cubicBezTo>
                <a:cubicBezTo>
                  <a:pt x="15245" y="5257"/>
                  <a:pt x="15263" y="5259"/>
                  <a:pt x="15266" y="5246"/>
                </a:cubicBezTo>
                <a:cubicBezTo>
                  <a:pt x="15269" y="5232"/>
                  <a:pt x="15273" y="5220"/>
                  <a:pt x="15288" y="5224"/>
                </a:cubicBezTo>
                <a:cubicBezTo>
                  <a:pt x="15303" y="5228"/>
                  <a:pt x="15315" y="5244"/>
                  <a:pt x="15311" y="5258"/>
                </a:cubicBezTo>
                <a:cubicBezTo>
                  <a:pt x="15306" y="5272"/>
                  <a:pt x="15303" y="5279"/>
                  <a:pt x="15312" y="5285"/>
                </a:cubicBezTo>
                <a:cubicBezTo>
                  <a:pt x="15321" y="5291"/>
                  <a:pt x="15311" y="5302"/>
                  <a:pt x="15340" y="5301"/>
                </a:cubicBezTo>
                <a:cubicBezTo>
                  <a:pt x="15369" y="5300"/>
                  <a:pt x="15346" y="5280"/>
                  <a:pt x="15374" y="5277"/>
                </a:cubicBezTo>
                <a:cubicBezTo>
                  <a:pt x="15401" y="5274"/>
                  <a:pt x="15417" y="5271"/>
                  <a:pt x="15413" y="5250"/>
                </a:cubicBezTo>
                <a:cubicBezTo>
                  <a:pt x="15410" y="5228"/>
                  <a:pt x="15410" y="5208"/>
                  <a:pt x="15412" y="5180"/>
                </a:cubicBezTo>
                <a:cubicBezTo>
                  <a:pt x="15414" y="5153"/>
                  <a:pt x="15417" y="5151"/>
                  <a:pt x="15403" y="5134"/>
                </a:cubicBezTo>
                <a:cubicBezTo>
                  <a:pt x="15389" y="5116"/>
                  <a:pt x="15360" y="5123"/>
                  <a:pt x="15360" y="5139"/>
                </a:cubicBezTo>
                <a:cubicBezTo>
                  <a:pt x="15360" y="5154"/>
                  <a:pt x="15364" y="5160"/>
                  <a:pt x="15349" y="5161"/>
                </a:cubicBezTo>
                <a:cubicBezTo>
                  <a:pt x="15334" y="5162"/>
                  <a:pt x="15318" y="5164"/>
                  <a:pt x="15322" y="5142"/>
                </a:cubicBezTo>
                <a:cubicBezTo>
                  <a:pt x="15323" y="5130"/>
                  <a:pt x="15321" y="5121"/>
                  <a:pt x="15320" y="5112"/>
                </a:cubicBezTo>
                <a:cubicBezTo>
                  <a:pt x="15319" y="5103"/>
                  <a:pt x="15319" y="5096"/>
                  <a:pt x="15323" y="5090"/>
                </a:cubicBezTo>
                <a:cubicBezTo>
                  <a:pt x="15331" y="5078"/>
                  <a:pt x="15334" y="5088"/>
                  <a:pt x="15332" y="5064"/>
                </a:cubicBezTo>
                <a:cubicBezTo>
                  <a:pt x="15331" y="5041"/>
                  <a:pt x="15320" y="5032"/>
                  <a:pt x="15306" y="5050"/>
                </a:cubicBezTo>
                <a:cubicBezTo>
                  <a:pt x="15292" y="5068"/>
                  <a:pt x="15262" y="5086"/>
                  <a:pt x="15265" y="5102"/>
                </a:cubicBezTo>
                <a:cubicBezTo>
                  <a:pt x="15267" y="5114"/>
                  <a:pt x="15270" y="5130"/>
                  <a:pt x="15263" y="5138"/>
                </a:cubicBezTo>
                <a:cubicBezTo>
                  <a:pt x="15260" y="5140"/>
                  <a:pt x="15256" y="5142"/>
                  <a:pt x="15251" y="5142"/>
                </a:cubicBezTo>
                <a:cubicBezTo>
                  <a:pt x="15230" y="5142"/>
                  <a:pt x="15208" y="5147"/>
                  <a:pt x="15208" y="5125"/>
                </a:cubicBezTo>
                <a:cubicBezTo>
                  <a:pt x="15208" y="5104"/>
                  <a:pt x="15205" y="5099"/>
                  <a:pt x="15205" y="5086"/>
                </a:cubicBezTo>
                <a:cubicBezTo>
                  <a:pt x="15205" y="5072"/>
                  <a:pt x="15162" y="5075"/>
                  <a:pt x="15205" y="5051"/>
                </a:cubicBezTo>
                <a:cubicBezTo>
                  <a:pt x="15248" y="5027"/>
                  <a:pt x="15237" y="5015"/>
                  <a:pt x="15254" y="5009"/>
                </a:cubicBezTo>
                <a:cubicBezTo>
                  <a:pt x="15271" y="5003"/>
                  <a:pt x="15279" y="4998"/>
                  <a:pt x="15268" y="4992"/>
                </a:cubicBezTo>
                <a:cubicBezTo>
                  <a:pt x="15257" y="4986"/>
                  <a:pt x="15239" y="4968"/>
                  <a:pt x="15222" y="4972"/>
                </a:cubicBezTo>
                <a:cubicBezTo>
                  <a:pt x="15205" y="4977"/>
                  <a:pt x="15217" y="4993"/>
                  <a:pt x="15190" y="4995"/>
                </a:cubicBezTo>
                <a:cubicBezTo>
                  <a:pt x="15162" y="4997"/>
                  <a:pt x="15170" y="5010"/>
                  <a:pt x="15150" y="5021"/>
                </a:cubicBezTo>
                <a:cubicBezTo>
                  <a:pt x="15130" y="5031"/>
                  <a:pt x="15130" y="5049"/>
                  <a:pt x="15110" y="5048"/>
                </a:cubicBezTo>
                <a:cubicBezTo>
                  <a:pt x="15090" y="5047"/>
                  <a:pt x="15109" y="5034"/>
                  <a:pt x="15115" y="5022"/>
                </a:cubicBezTo>
                <a:cubicBezTo>
                  <a:pt x="15121" y="5011"/>
                  <a:pt x="15153" y="5011"/>
                  <a:pt x="15136" y="4993"/>
                </a:cubicBezTo>
                <a:cubicBezTo>
                  <a:pt x="15119" y="4975"/>
                  <a:pt x="15095" y="4972"/>
                  <a:pt x="15095" y="4959"/>
                </a:cubicBezTo>
                <a:cubicBezTo>
                  <a:pt x="15095" y="4946"/>
                  <a:pt x="15125" y="4954"/>
                  <a:pt x="15128" y="4935"/>
                </a:cubicBezTo>
                <a:cubicBezTo>
                  <a:pt x="15131" y="4916"/>
                  <a:pt x="15132" y="4918"/>
                  <a:pt x="15147" y="4909"/>
                </a:cubicBezTo>
                <a:cubicBezTo>
                  <a:pt x="15162" y="4901"/>
                  <a:pt x="15164" y="4887"/>
                  <a:pt x="15153" y="4887"/>
                </a:cubicBezTo>
                <a:cubicBezTo>
                  <a:pt x="15142" y="4887"/>
                  <a:pt x="15118" y="4864"/>
                  <a:pt x="15104" y="4864"/>
                </a:cubicBezTo>
                <a:cubicBezTo>
                  <a:pt x="15090" y="4864"/>
                  <a:pt x="15080" y="4844"/>
                  <a:pt x="15066" y="4846"/>
                </a:cubicBezTo>
                <a:cubicBezTo>
                  <a:pt x="15052" y="4848"/>
                  <a:pt x="15066" y="4870"/>
                  <a:pt x="15036" y="4871"/>
                </a:cubicBezTo>
                <a:cubicBezTo>
                  <a:pt x="15007" y="4872"/>
                  <a:pt x="15003" y="4880"/>
                  <a:pt x="15003" y="4889"/>
                </a:cubicBezTo>
                <a:cubicBezTo>
                  <a:pt x="15003" y="4898"/>
                  <a:pt x="15003" y="4906"/>
                  <a:pt x="14992" y="4907"/>
                </a:cubicBezTo>
                <a:cubicBezTo>
                  <a:pt x="14989" y="4908"/>
                  <a:pt x="14988" y="4907"/>
                  <a:pt x="14986" y="4906"/>
                </a:cubicBezTo>
                <a:cubicBezTo>
                  <a:pt x="14983" y="4904"/>
                  <a:pt x="14984" y="4897"/>
                  <a:pt x="14977" y="4887"/>
                </a:cubicBezTo>
                <a:cubicBezTo>
                  <a:pt x="14967" y="4874"/>
                  <a:pt x="14970" y="4864"/>
                  <a:pt x="14951" y="4869"/>
                </a:cubicBezTo>
                <a:cubicBezTo>
                  <a:pt x="14931" y="4873"/>
                  <a:pt x="14922" y="4887"/>
                  <a:pt x="14922" y="4896"/>
                </a:cubicBezTo>
                <a:cubicBezTo>
                  <a:pt x="14922" y="4901"/>
                  <a:pt x="14921" y="4905"/>
                  <a:pt x="14918" y="4907"/>
                </a:cubicBezTo>
                <a:cubicBezTo>
                  <a:pt x="14916" y="4910"/>
                  <a:pt x="14911" y="4912"/>
                  <a:pt x="14902" y="4912"/>
                </a:cubicBezTo>
                <a:cubicBezTo>
                  <a:pt x="14883" y="4913"/>
                  <a:pt x="14883" y="4908"/>
                  <a:pt x="14880" y="4925"/>
                </a:cubicBezTo>
                <a:cubicBezTo>
                  <a:pt x="14877" y="4941"/>
                  <a:pt x="14885" y="4949"/>
                  <a:pt x="14868" y="4951"/>
                </a:cubicBezTo>
                <a:cubicBezTo>
                  <a:pt x="14851" y="4953"/>
                  <a:pt x="14842" y="4952"/>
                  <a:pt x="14846" y="4940"/>
                </a:cubicBezTo>
                <a:cubicBezTo>
                  <a:pt x="14851" y="4928"/>
                  <a:pt x="14860" y="4921"/>
                  <a:pt x="14860" y="4912"/>
                </a:cubicBezTo>
                <a:cubicBezTo>
                  <a:pt x="14860" y="4903"/>
                  <a:pt x="14871" y="4889"/>
                  <a:pt x="14845" y="4889"/>
                </a:cubicBezTo>
                <a:cubicBezTo>
                  <a:pt x="14819" y="4889"/>
                  <a:pt x="14825" y="4901"/>
                  <a:pt x="14810" y="4904"/>
                </a:cubicBezTo>
                <a:cubicBezTo>
                  <a:pt x="14806" y="4905"/>
                  <a:pt x="14803" y="4905"/>
                  <a:pt x="14801" y="4904"/>
                </a:cubicBezTo>
                <a:cubicBezTo>
                  <a:pt x="14794" y="4900"/>
                  <a:pt x="14790" y="4891"/>
                  <a:pt x="14773" y="4891"/>
                </a:cubicBezTo>
                <a:cubicBezTo>
                  <a:pt x="14750" y="4891"/>
                  <a:pt x="14754" y="4898"/>
                  <a:pt x="14744" y="4904"/>
                </a:cubicBezTo>
                <a:cubicBezTo>
                  <a:pt x="14733" y="4910"/>
                  <a:pt x="14715" y="4910"/>
                  <a:pt x="14716" y="4897"/>
                </a:cubicBezTo>
                <a:cubicBezTo>
                  <a:pt x="14717" y="4890"/>
                  <a:pt x="14723" y="4884"/>
                  <a:pt x="14728" y="4880"/>
                </a:cubicBezTo>
                <a:cubicBezTo>
                  <a:pt x="14732" y="4875"/>
                  <a:pt x="14735" y="4873"/>
                  <a:pt x="14730" y="4873"/>
                </a:cubicBezTo>
                <a:cubicBezTo>
                  <a:pt x="14719" y="4873"/>
                  <a:pt x="14687" y="4867"/>
                  <a:pt x="14705" y="4853"/>
                </a:cubicBezTo>
                <a:cubicBezTo>
                  <a:pt x="14724" y="4840"/>
                  <a:pt x="14744" y="4850"/>
                  <a:pt x="14751" y="4836"/>
                </a:cubicBezTo>
                <a:cubicBezTo>
                  <a:pt x="14759" y="4822"/>
                  <a:pt x="14790" y="4826"/>
                  <a:pt x="14779" y="4813"/>
                </a:cubicBezTo>
                <a:cubicBezTo>
                  <a:pt x="14768" y="4799"/>
                  <a:pt x="14736" y="4806"/>
                  <a:pt x="14718" y="4807"/>
                </a:cubicBezTo>
                <a:cubicBezTo>
                  <a:pt x="14699" y="4808"/>
                  <a:pt x="14692" y="4830"/>
                  <a:pt x="14675" y="4815"/>
                </a:cubicBezTo>
                <a:cubicBezTo>
                  <a:pt x="14658" y="4799"/>
                  <a:pt x="14665" y="4781"/>
                  <a:pt x="14653" y="4790"/>
                </a:cubicBezTo>
                <a:cubicBezTo>
                  <a:pt x="14641" y="4799"/>
                  <a:pt x="14660" y="4820"/>
                  <a:pt x="14644" y="4826"/>
                </a:cubicBezTo>
                <a:cubicBezTo>
                  <a:pt x="14629" y="4832"/>
                  <a:pt x="14618" y="4824"/>
                  <a:pt x="14614" y="4850"/>
                </a:cubicBezTo>
                <a:cubicBezTo>
                  <a:pt x="14609" y="4877"/>
                  <a:pt x="14619" y="4883"/>
                  <a:pt x="14610" y="4891"/>
                </a:cubicBezTo>
                <a:cubicBezTo>
                  <a:pt x="14601" y="4899"/>
                  <a:pt x="14583" y="4902"/>
                  <a:pt x="14589" y="4882"/>
                </a:cubicBezTo>
                <a:cubicBezTo>
                  <a:pt x="14595" y="4861"/>
                  <a:pt x="14600" y="4856"/>
                  <a:pt x="14593" y="4838"/>
                </a:cubicBezTo>
                <a:cubicBezTo>
                  <a:pt x="14587" y="4820"/>
                  <a:pt x="14580" y="4792"/>
                  <a:pt x="14592" y="4775"/>
                </a:cubicBezTo>
                <a:cubicBezTo>
                  <a:pt x="14595" y="4770"/>
                  <a:pt x="14599" y="4767"/>
                  <a:pt x="14604" y="4765"/>
                </a:cubicBezTo>
                <a:cubicBezTo>
                  <a:pt x="14617" y="4757"/>
                  <a:pt x="14634" y="4753"/>
                  <a:pt x="14634" y="4732"/>
                </a:cubicBezTo>
                <a:cubicBezTo>
                  <a:pt x="14634" y="4704"/>
                  <a:pt x="14640" y="4706"/>
                  <a:pt x="14652" y="4692"/>
                </a:cubicBezTo>
                <a:cubicBezTo>
                  <a:pt x="14664" y="4679"/>
                  <a:pt x="14663" y="4678"/>
                  <a:pt x="14663" y="4667"/>
                </a:cubicBezTo>
                <a:cubicBezTo>
                  <a:pt x="14663" y="4656"/>
                  <a:pt x="14670" y="4643"/>
                  <a:pt x="14647" y="4637"/>
                </a:cubicBezTo>
                <a:cubicBezTo>
                  <a:pt x="14624" y="4631"/>
                  <a:pt x="14603" y="4641"/>
                  <a:pt x="14606" y="4622"/>
                </a:cubicBezTo>
                <a:cubicBezTo>
                  <a:pt x="14609" y="4602"/>
                  <a:pt x="14624" y="4607"/>
                  <a:pt x="14642" y="4608"/>
                </a:cubicBezTo>
                <a:cubicBezTo>
                  <a:pt x="14661" y="4609"/>
                  <a:pt x="14679" y="4618"/>
                  <a:pt x="14681" y="4605"/>
                </a:cubicBezTo>
                <a:cubicBezTo>
                  <a:pt x="14682" y="4591"/>
                  <a:pt x="14695" y="4586"/>
                  <a:pt x="14676" y="4582"/>
                </a:cubicBezTo>
                <a:cubicBezTo>
                  <a:pt x="14658" y="4578"/>
                  <a:pt x="14679" y="4554"/>
                  <a:pt x="14661" y="4553"/>
                </a:cubicBezTo>
                <a:close/>
                <a:moveTo>
                  <a:pt x="5770" y="4745"/>
                </a:moveTo>
                <a:cubicBezTo>
                  <a:pt x="5879" y="4763"/>
                  <a:pt x="5991" y="4781"/>
                  <a:pt x="6106" y="4800"/>
                </a:cubicBezTo>
                <a:cubicBezTo>
                  <a:pt x="6221" y="4818"/>
                  <a:pt x="6339" y="4835"/>
                  <a:pt x="6460" y="4853"/>
                </a:cubicBezTo>
                <a:cubicBezTo>
                  <a:pt x="6218" y="4818"/>
                  <a:pt x="5987" y="4782"/>
                  <a:pt x="5770" y="4745"/>
                </a:cubicBezTo>
                <a:close/>
                <a:moveTo>
                  <a:pt x="15014" y="4819"/>
                </a:moveTo>
                <a:cubicBezTo>
                  <a:pt x="15011" y="4819"/>
                  <a:pt x="15010" y="4822"/>
                  <a:pt x="15009" y="4826"/>
                </a:cubicBezTo>
                <a:cubicBezTo>
                  <a:pt x="15009" y="4831"/>
                  <a:pt x="15007" y="4843"/>
                  <a:pt x="15009" y="4849"/>
                </a:cubicBezTo>
                <a:cubicBezTo>
                  <a:pt x="15010" y="4852"/>
                  <a:pt x="15012" y="4854"/>
                  <a:pt x="15015" y="4853"/>
                </a:cubicBezTo>
                <a:cubicBezTo>
                  <a:pt x="15019" y="4852"/>
                  <a:pt x="15023" y="4848"/>
                  <a:pt x="15030" y="4840"/>
                </a:cubicBezTo>
                <a:cubicBezTo>
                  <a:pt x="15030" y="4840"/>
                  <a:pt x="15040" y="4827"/>
                  <a:pt x="15027" y="4822"/>
                </a:cubicBezTo>
                <a:cubicBezTo>
                  <a:pt x="15021" y="4820"/>
                  <a:pt x="15017" y="4819"/>
                  <a:pt x="15014" y="4819"/>
                </a:cubicBezTo>
                <a:close/>
                <a:moveTo>
                  <a:pt x="13370" y="4933"/>
                </a:moveTo>
                <a:cubicBezTo>
                  <a:pt x="13353" y="4935"/>
                  <a:pt x="13354" y="4943"/>
                  <a:pt x="13339" y="4943"/>
                </a:cubicBezTo>
                <a:cubicBezTo>
                  <a:pt x="13331" y="4943"/>
                  <a:pt x="13327" y="4946"/>
                  <a:pt x="13326" y="4950"/>
                </a:cubicBezTo>
                <a:cubicBezTo>
                  <a:pt x="13325" y="4951"/>
                  <a:pt x="13325" y="4953"/>
                  <a:pt x="13327" y="4955"/>
                </a:cubicBezTo>
                <a:cubicBezTo>
                  <a:pt x="13328" y="4956"/>
                  <a:pt x="13330" y="4958"/>
                  <a:pt x="13334" y="4958"/>
                </a:cubicBezTo>
                <a:cubicBezTo>
                  <a:pt x="13348" y="4960"/>
                  <a:pt x="13361" y="4963"/>
                  <a:pt x="13374" y="4970"/>
                </a:cubicBezTo>
                <a:cubicBezTo>
                  <a:pt x="13388" y="4977"/>
                  <a:pt x="13398" y="4981"/>
                  <a:pt x="13414" y="4982"/>
                </a:cubicBezTo>
                <a:cubicBezTo>
                  <a:pt x="13431" y="4983"/>
                  <a:pt x="13449" y="4989"/>
                  <a:pt x="13463" y="4997"/>
                </a:cubicBezTo>
                <a:cubicBezTo>
                  <a:pt x="13478" y="5005"/>
                  <a:pt x="13487" y="5002"/>
                  <a:pt x="13499" y="5017"/>
                </a:cubicBezTo>
                <a:cubicBezTo>
                  <a:pt x="13512" y="5031"/>
                  <a:pt x="13513" y="5035"/>
                  <a:pt x="13538" y="5034"/>
                </a:cubicBezTo>
                <a:cubicBezTo>
                  <a:pt x="13563" y="5033"/>
                  <a:pt x="13557" y="5052"/>
                  <a:pt x="13600" y="5049"/>
                </a:cubicBezTo>
                <a:cubicBezTo>
                  <a:pt x="13643" y="5045"/>
                  <a:pt x="13675" y="5042"/>
                  <a:pt x="13689" y="5050"/>
                </a:cubicBezTo>
                <a:cubicBezTo>
                  <a:pt x="13704" y="5058"/>
                  <a:pt x="13705" y="5065"/>
                  <a:pt x="13722" y="5064"/>
                </a:cubicBezTo>
                <a:cubicBezTo>
                  <a:pt x="13740" y="5064"/>
                  <a:pt x="13750" y="5066"/>
                  <a:pt x="13753" y="5057"/>
                </a:cubicBezTo>
                <a:cubicBezTo>
                  <a:pt x="13757" y="5048"/>
                  <a:pt x="13764" y="5046"/>
                  <a:pt x="13778" y="5045"/>
                </a:cubicBezTo>
                <a:cubicBezTo>
                  <a:pt x="13793" y="5043"/>
                  <a:pt x="13807" y="5043"/>
                  <a:pt x="13806" y="5033"/>
                </a:cubicBezTo>
                <a:cubicBezTo>
                  <a:pt x="13805" y="5024"/>
                  <a:pt x="13796" y="5017"/>
                  <a:pt x="13780" y="5017"/>
                </a:cubicBezTo>
                <a:cubicBezTo>
                  <a:pt x="13776" y="5017"/>
                  <a:pt x="13772" y="5015"/>
                  <a:pt x="13769" y="5012"/>
                </a:cubicBezTo>
                <a:cubicBezTo>
                  <a:pt x="13758" y="5005"/>
                  <a:pt x="13747" y="4990"/>
                  <a:pt x="13729" y="4990"/>
                </a:cubicBezTo>
                <a:cubicBezTo>
                  <a:pt x="13705" y="4990"/>
                  <a:pt x="13707" y="4991"/>
                  <a:pt x="13690" y="4981"/>
                </a:cubicBezTo>
                <a:cubicBezTo>
                  <a:pt x="13673" y="4971"/>
                  <a:pt x="13664" y="4978"/>
                  <a:pt x="13647" y="4973"/>
                </a:cubicBezTo>
                <a:cubicBezTo>
                  <a:pt x="13630" y="4967"/>
                  <a:pt x="13623" y="4959"/>
                  <a:pt x="13605" y="4964"/>
                </a:cubicBezTo>
                <a:cubicBezTo>
                  <a:pt x="13603" y="4964"/>
                  <a:pt x="13598" y="4966"/>
                  <a:pt x="13591" y="4967"/>
                </a:cubicBezTo>
                <a:cubicBezTo>
                  <a:pt x="13584" y="4968"/>
                  <a:pt x="13576" y="4968"/>
                  <a:pt x="13570" y="4963"/>
                </a:cubicBezTo>
                <a:cubicBezTo>
                  <a:pt x="13556" y="4952"/>
                  <a:pt x="13522" y="4946"/>
                  <a:pt x="13511" y="4948"/>
                </a:cubicBezTo>
                <a:cubicBezTo>
                  <a:pt x="13500" y="4949"/>
                  <a:pt x="13492" y="4953"/>
                  <a:pt x="13462" y="4953"/>
                </a:cubicBezTo>
                <a:cubicBezTo>
                  <a:pt x="13432" y="4953"/>
                  <a:pt x="13416" y="4960"/>
                  <a:pt x="13400" y="4947"/>
                </a:cubicBezTo>
                <a:cubicBezTo>
                  <a:pt x="13383" y="4935"/>
                  <a:pt x="13387" y="4932"/>
                  <a:pt x="13370" y="4933"/>
                </a:cubicBezTo>
                <a:close/>
                <a:moveTo>
                  <a:pt x="7413" y="4973"/>
                </a:moveTo>
                <a:cubicBezTo>
                  <a:pt x="7482" y="4981"/>
                  <a:pt x="7549" y="4989"/>
                  <a:pt x="7619" y="4996"/>
                </a:cubicBezTo>
                <a:cubicBezTo>
                  <a:pt x="7709" y="5005"/>
                  <a:pt x="7800" y="5013"/>
                  <a:pt x="7892" y="5021"/>
                </a:cubicBezTo>
                <a:cubicBezTo>
                  <a:pt x="7730" y="5006"/>
                  <a:pt x="7570" y="4990"/>
                  <a:pt x="7413" y="4973"/>
                </a:cubicBezTo>
                <a:close/>
                <a:moveTo>
                  <a:pt x="8204" y="4976"/>
                </a:moveTo>
                <a:cubicBezTo>
                  <a:pt x="8209" y="4975"/>
                  <a:pt x="8215" y="4977"/>
                  <a:pt x="8222" y="4979"/>
                </a:cubicBezTo>
                <a:cubicBezTo>
                  <a:pt x="8222" y="4979"/>
                  <a:pt x="8223" y="4979"/>
                  <a:pt x="8224" y="4979"/>
                </a:cubicBezTo>
                <a:cubicBezTo>
                  <a:pt x="8240" y="4985"/>
                  <a:pt x="8251" y="4988"/>
                  <a:pt x="8257" y="4992"/>
                </a:cubicBezTo>
                <a:cubicBezTo>
                  <a:pt x="8260" y="4993"/>
                  <a:pt x="8261" y="4996"/>
                  <a:pt x="8261" y="4999"/>
                </a:cubicBezTo>
                <a:cubicBezTo>
                  <a:pt x="8261" y="5002"/>
                  <a:pt x="8259" y="5006"/>
                  <a:pt x="8256" y="5011"/>
                </a:cubicBezTo>
                <a:cubicBezTo>
                  <a:pt x="8241" y="5032"/>
                  <a:pt x="8204" y="5072"/>
                  <a:pt x="8249" y="5081"/>
                </a:cubicBezTo>
                <a:cubicBezTo>
                  <a:pt x="8260" y="5083"/>
                  <a:pt x="8267" y="5085"/>
                  <a:pt x="8272" y="5087"/>
                </a:cubicBezTo>
                <a:cubicBezTo>
                  <a:pt x="8278" y="5089"/>
                  <a:pt x="8281" y="5091"/>
                  <a:pt x="8283" y="5093"/>
                </a:cubicBezTo>
                <a:cubicBezTo>
                  <a:pt x="8288" y="5097"/>
                  <a:pt x="8291" y="5102"/>
                  <a:pt x="8305" y="5107"/>
                </a:cubicBezTo>
                <a:cubicBezTo>
                  <a:pt x="8312" y="5109"/>
                  <a:pt x="8320" y="5110"/>
                  <a:pt x="8327" y="5111"/>
                </a:cubicBezTo>
                <a:cubicBezTo>
                  <a:pt x="8320" y="5110"/>
                  <a:pt x="8312" y="5109"/>
                  <a:pt x="8305" y="5107"/>
                </a:cubicBezTo>
                <a:cubicBezTo>
                  <a:pt x="8305" y="5106"/>
                  <a:pt x="8304" y="5107"/>
                  <a:pt x="8304" y="5106"/>
                </a:cubicBezTo>
                <a:cubicBezTo>
                  <a:pt x="8275" y="5097"/>
                  <a:pt x="8291" y="5089"/>
                  <a:pt x="8247" y="5081"/>
                </a:cubicBezTo>
                <a:cubicBezTo>
                  <a:pt x="8241" y="5079"/>
                  <a:pt x="8237" y="5078"/>
                  <a:pt x="8233" y="5076"/>
                </a:cubicBezTo>
                <a:cubicBezTo>
                  <a:pt x="8211" y="5062"/>
                  <a:pt x="8241" y="5029"/>
                  <a:pt x="8254" y="5011"/>
                </a:cubicBezTo>
                <a:cubicBezTo>
                  <a:pt x="8268" y="4990"/>
                  <a:pt x="8254" y="4991"/>
                  <a:pt x="8222" y="4979"/>
                </a:cubicBezTo>
                <a:cubicBezTo>
                  <a:pt x="8214" y="4976"/>
                  <a:pt x="8209" y="4976"/>
                  <a:pt x="8204" y="4976"/>
                </a:cubicBezTo>
                <a:cubicBezTo>
                  <a:pt x="8204" y="4976"/>
                  <a:pt x="8204" y="4976"/>
                  <a:pt x="8204" y="4976"/>
                </a:cubicBezTo>
                <a:close/>
                <a:moveTo>
                  <a:pt x="8370" y="5115"/>
                </a:moveTo>
                <a:cubicBezTo>
                  <a:pt x="8376" y="5115"/>
                  <a:pt x="8381" y="5117"/>
                  <a:pt x="8384" y="5120"/>
                </a:cubicBezTo>
                <a:cubicBezTo>
                  <a:pt x="8389" y="5125"/>
                  <a:pt x="8403" y="5137"/>
                  <a:pt x="8418" y="5143"/>
                </a:cubicBezTo>
                <a:cubicBezTo>
                  <a:pt x="8425" y="5146"/>
                  <a:pt x="8433" y="5148"/>
                  <a:pt x="8439" y="5148"/>
                </a:cubicBezTo>
                <a:cubicBezTo>
                  <a:pt x="8420" y="5151"/>
                  <a:pt x="8390" y="5128"/>
                  <a:pt x="8382" y="5120"/>
                </a:cubicBezTo>
                <a:cubicBezTo>
                  <a:pt x="8379" y="5117"/>
                  <a:pt x="8375" y="5116"/>
                  <a:pt x="8370" y="5115"/>
                </a:cubicBezTo>
                <a:close/>
                <a:moveTo>
                  <a:pt x="8489" y="5115"/>
                </a:moveTo>
                <a:cubicBezTo>
                  <a:pt x="8503" y="5116"/>
                  <a:pt x="8518" y="5123"/>
                  <a:pt x="8524" y="5133"/>
                </a:cubicBezTo>
                <a:cubicBezTo>
                  <a:pt x="8527" y="5138"/>
                  <a:pt x="8532" y="5141"/>
                  <a:pt x="8538" y="5144"/>
                </a:cubicBezTo>
                <a:cubicBezTo>
                  <a:pt x="8557" y="5153"/>
                  <a:pt x="8585" y="5155"/>
                  <a:pt x="8597" y="5174"/>
                </a:cubicBezTo>
                <a:cubicBezTo>
                  <a:pt x="8599" y="5177"/>
                  <a:pt x="8601" y="5179"/>
                  <a:pt x="8604" y="5181"/>
                </a:cubicBezTo>
                <a:cubicBezTo>
                  <a:pt x="8607" y="5183"/>
                  <a:pt x="8610" y="5184"/>
                  <a:pt x="8613" y="5185"/>
                </a:cubicBezTo>
                <a:cubicBezTo>
                  <a:pt x="8606" y="5183"/>
                  <a:pt x="8599" y="5180"/>
                  <a:pt x="8595" y="5174"/>
                </a:cubicBezTo>
                <a:cubicBezTo>
                  <a:pt x="8579" y="5149"/>
                  <a:pt x="8535" y="5153"/>
                  <a:pt x="8522" y="5133"/>
                </a:cubicBezTo>
                <a:cubicBezTo>
                  <a:pt x="8519" y="5128"/>
                  <a:pt x="8514" y="5123"/>
                  <a:pt x="8508" y="5120"/>
                </a:cubicBezTo>
                <a:cubicBezTo>
                  <a:pt x="8502" y="5117"/>
                  <a:pt x="8496" y="5116"/>
                  <a:pt x="8489" y="5115"/>
                </a:cubicBezTo>
                <a:close/>
                <a:moveTo>
                  <a:pt x="9349" y="5120"/>
                </a:moveTo>
                <a:cubicBezTo>
                  <a:pt x="9390" y="5117"/>
                  <a:pt x="9386" y="5126"/>
                  <a:pt x="9393" y="5132"/>
                </a:cubicBezTo>
                <a:cubicBezTo>
                  <a:pt x="9400" y="5139"/>
                  <a:pt x="9414" y="5140"/>
                  <a:pt x="9435" y="5140"/>
                </a:cubicBezTo>
                <a:cubicBezTo>
                  <a:pt x="9446" y="5141"/>
                  <a:pt x="9453" y="5144"/>
                  <a:pt x="9459" y="5147"/>
                </a:cubicBezTo>
                <a:cubicBezTo>
                  <a:pt x="9465" y="5151"/>
                  <a:pt x="9472" y="5154"/>
                  <a:pt x="9481" y="5154"/>
                </a:cubicBezTo>
                <a:cubicBezTo>
                  <a:pt x="9491" y="5154"/>
                  <a:pt x="9498" y="5159"/>
                  <a:pt x="9504" y="5164"/>
                </a:cubicBezTo>
                <a:cubicBezTo>
                  <a:pt x="9510" y="5168"/>
                  <a:pt x="9515" y="5172"/>
                  <a:pt x="9521" y="5172"/>
                </a:cubicBezTo>
                <a:cubicBezTo>
                  <a:pt x="9526" y="5172"/>
                  <a:pt x="9530" y="5171"/>
                  <a:pt x="9533" y="5170"/>
                </a:cubicBezTo>
                <a:cubicBezTo>
                  <a:pt x="9528" y="5174"/>
                  <a:pt x="9522" y="5176"/>
                  <a:pt x="9514" y="5176"/>
                </a:cubicBezTo>
                <a:cubicBezTo>
                  <a:pt x="9502" y="5176"/>
                  <a:pt x="9493" y="5159"/>
                  <a:pt x="9474" y="5158"/>
                </a:cubicBezTo>
                <a:cubicBezTo>
                  <a:pt x="9455" y="5157"/>
                  <a:pt x="9449" y="5145"/>
                  <a:pt x="9428" y="5144"/>
                </a:cubicBezTo>
                <a:cubicBezTo>
                  <a:pt x="9406" y="5144"/>
                  <a:pt x="9393" y="5143"/>
                  <a:pt x="9386" y="5136"/>
                </a:cubicBezTo>
                <a:cubicBezTo>
                  <a:pt x="9379" y="5130"/>
                  <a:pt x="9383" y="5121"/>
                  <a:pt x="9341" y="5124"/>
                </a:cubicBezTo>
                <a:cubicBezTo>
                  <a:pt x="9335" y="5124"/>
                  <a:pt x="9334" y="5126"/>
                  <a:pt x="9332" y="5127"/>
                </a:cubicBezTo>
                <a:cubicBezTo>
                  <a:pt x="9332" y="5124"/>
                  <a:pt x="9336" y="5121"/>
                  <a:pt x="9349" y="5120"/>
                </a:cubicBezTo>
                <a:close/>
                <a:moveTo>
                  <a:pt x="9289" y="5156"/>
                </a:moveTo>
                <a:cubicBezTo>
                  <a:pt x="9294" y="5155"/>
                  <a:pt x="9298" y="5165"/>
                  <a:pt x="9312" y="5168"/>
                </a:cubicBezTo>
                <a:cubicBezTo>
                  <a:pt x="9320" y="5169"/>
                  <a:pt x="9324" y="5171"/>
                  <a:pt x="9328" y="5172"/>
                </a:cubicBezTo>
                <a:cubicBezTo>
                  <a:pt x="9323" y="5176"/>
                  <a:pt x="9317" y="5174"/>
                  <a:pt x="9305" y="5172"/>
                </a:cubicBezTo>
                <a:cubicBezTo>
                  <a:pt x="9293" y="5169"/>
                  <a:pt x="9288" y="5163"/>
                  <a:pt x="9285" y="5161"/>
                </a:cubicBezTo>
                <a:cubicBezTo>
                  <a:pt x="9285" y="5161"/>
                  <a:pt x="9285" y="5160"/>
                  <a:pt x="9285" y="5160"/>
                </a:cubicBezTo>
                <a:cubicBezTo>
                  <a:pt x="9287" y="5157"/>
                  <a:pt x="9288" y="5156"/>
                  <a:pt x="9289" y="5156"/>
                </a:cubicBezTo>
                <a:close/>
                <a:moveTo>
                  <a:pt x="9556" y="5156"/>
                </a:moveTo>
                <a:cubicBezTo>
                  <a:pt x="9564" y="5155"/>
                  <a:pt x="9572" y="5163"/>
                  <a:pt x="9583" y="5170"/>
                </a:cubicBezTo>
                <a:cubicBezTo>
                  <a:pt x="9597" y="5179"/>
                  <a:pt x="9605" y="5174"/>
                  <a:pt x="9630" y="5174"/>
                </a:cubicBezTo>
                <a:cubicBezTo>
                  <a:pt x="9656" y="5174"/>
                  <a:pt x="9648" y="5195"/>
                  <a:pt x="9659" y="5202"/>
                </a:cubicBezTo>
                <a:cubicBezTo>
                  <a:pt x="9670" y="5208"/>
                  <a:pt x="9675" y="5219"/>
                  <a:pt x="9683" y="5252"/>
                </a:cubicBezTo>
                <a:cubicBezTo>
                  <a:pt x="9692" y="5285"/>
                  <a:pt x="9700" y="5270"/>
                  <a:pt x="9723" y="5289"/>
                </a:cubicBezTo>
                <a:cubicBezTo>
                  <a:pt x="9747" y="5307"/>
                  <a:pt x="9792" y="5309"/>
                  <a:pt x="9840" y="5306"/>
                </a:cubicBezTo>
                <a:cubicBezTo>
                  <a:pt x="9888" y="5304"/>
                  <a:pt x="9879" y="5314"/>
                  <a:pt x="9880" y="5327"/>
                </a:cubicBezTo>
                <a:cubicBezTo>
                  <a:pt x="9881" y="5341"/>
                  <a:pt x="9867" y="5344"/>
                  <a:pt x="9863" y="5361"/>
                </a:cubicBezTo>
                <a:cubicBezTo>
                  <a:pt x="9859" y="5379"/>
                  <a:pt x="9882" y="5380"/>
                  <a:pt x="9897" y="5386"/>
                </a:cubicBezTo>
                <a:cubicBezTo>
                  <a:pt x="9901" y="5388"/>
                  <a:pt x="9903" y="5390"/>
                  <a:pt x="9904" y="5393"/>
                </a:cubicBezTo>
                <a:cubicBezTo>
                  <a:pt x="9905" y="5395"/>
                  <a:pt x="9906" y="5398"/>
                  <a:pt x="9905" y="5402"/>
                </a:cubicBezTo>
                <a:cubicBezTo>
                  <a:pt x="9904" y="5408"/>
                  <a:pt x="9901" y="5416"/>
                  <a:pt x="9900" y="5423"/>
                </a:cubicBezTo>
                <a:cubicBezTo>
                  <a:pt x="9899" y="5431"/>
                  <a:pt x="9895" y="5434"/>
                  <a:pt x="9889" y="5436"/>
                </a:cubicBezTo>
                <a:cubicBezTo>
                  <a:pt x="9891" y="5434"/>
                  <a:pt x="9892" y="5431"/>
                  <a:pt x="9893" y="5427"/>
                </a:cubicBezTo>
                <a:cubicBezTo>
                  <a:pt x="9895" y="5412"/>
                  <a:pt x="9905" y="5397"/>
                  <a:pt x="9890" y="5390"/>
                </a:cubicBezTo>
                <a:cubicBezTo>
                  <a:pt x="9874" y="5384"/>
                  <a:pt x="9852" y="5383"/>
                  <a:pt x="9856" y="5365"/>
                </a:cubicBezTo>
                <a:cubicBezTo>
                  <a:pt x="9860" y="5348"/>
                  <a:pt x="9874" y="5345"/>
                  <a:pt x="9873" y="5331"/>
                </a:cubicBezTo>
                <a:cubicBezTo>
                  <a:pt x="9872" y="5318"/>
                  <a:pt x="9881" y="5308"/>
                  <a:pt x="9833" y="5310"/>
                </a:cubicBezTo>
                <a:cubicBezTo>
                  <a:pt x="9785" y="5313"/>
                  <a:pt x="9740" y="5311"/>
                  <a:pt x="9716" y="5293"/>
                </a:cubicBezTo>
                <a:cubicBezTo>
                  <a:pt x="9693" y="5274"/>
                  <a:pt x="9684" y="5289"/>
                  <a:pt x="9676" y="5256"/>
                </a:cubicBezTo>
                <a:cubicBezTo>
                  <a:pt x="9668" y="5223"/>
                  <a:pt x="9663" y="5212"/>
                  <a:pt x="9652" y="5206"/>
                </a:cubicBezTo>
                <a:cubicBezTo>
                  <a:pt x="9641" y="5199"/>
                  <a:pt x="9649" y="5178"/>
                  <a:pt x="9623" y="5178"/>
                </a:cubicBezTo>
                <a:cubicBezTo>
                  <a:pt x="9598" y="5178"/>
                  <a:pt x="9590" y="5183"/>
                  <a:pt x="9576" y="5174"/>
                </a:cubicBezTo>
                <a:cubicBezTo>
                  <a:pt x="9564" y="5166"/>
                  <a:pt x="9555" y="5158"/>
                  <a:pt x="9546" y="5161"/>
                </a:cubicBezTo>
                <a:cubicBezTo>
                  <a:pt x="9547" y="5160"/>
                  <a:pt x="9548" y="5160"/>
                  <a:pt x="9548" y="5159"/>
                </a:cubicBezTo>
                <a:cubicBezTo>
                  <a:pt x="9551" y="5157"/>
                  <a:pt x="9553" y="5156"/>
                  <a:pt x="9556" y="5156"/>
                </a:cubicBezTo>
                <a:close/>
                <a:moveTo>
                  <a:pt x="9290" y="5182"/>
                </a:moveTo>
                <a:cubicBezTo>
                  <a:pt x="9292" y="5183"/>
                  <a:pt x="9292" y="5184"/>
                  <a:pt x="9289" y="5184"/>
                </a:cubicBezTo>
                <a:cubicBezTo>
                  <a:pt x="9283" y="5186"/>
                  <a:pt x="9273" y="5187"/>
                  <a:pt x="9265" y="5191"/>
                </a:cubicBezTo>
                <a:cubicBezTo>
                  <a:pt x="9272" y="5186"/>
                  <a:pt x="9282" y="5184"/>
                  <a:pt x="9290" y="5182"/>
                </a:cubicBezTo>
                <a:close/>
                <a:moveTo>
                  <a:pt x="8661" y="5186"/>
                </a:moveTo>
                <a:cubicBezTo>
                  <a:pt x="8661" y="5186"/>
                  <a:pt x="8662" y="5186"/>
                  <a:pt x="8663" y="5186"/>
                </a:cubicBezTo>
                <a:cubicBezTo>
                  <a:pt x="8670" y="5187"/>
                  <a:pt x="8677" y="5189"/>
                  <a:pt x="8682" y="5194"/>
                </a:cubicBezTo>
                <a:cubicBezTo>
                  <a:pt x="8697" y="5208"/>
                  <a:pt x="8691" y="5223"/>
                  <a:pt x="8712" y="5229"/>
                </a:cubicBezTo>
                <a:cubicBezTo>
                  <a:pt x="8690" y="5223"/>
                  <a:pt x="8695" y="5208"/>
                  <a:pt x="8680" y="5194"/>
                </a:cubicBezTo>
                <a:cubicBezTo>
                  <a:pt x="8675" y="5189"/>
                  <a:pt x="8669" y="5187"/>
                  <a:pt x="8661" y="5186"/>
                </a:cubicBezTo>
                <a:close/>
                <a:moveTo>
                  <a:pt x="9171" y="5199"/>
                </a:moveTo>
                <a:cubicBezTo>
                  <a:pt x="9191" y="5197"/>
                  <a:pt x="9195" y="5209"/>
                  <a:pt x="9201" y="5216"/>
                </a:cubicBezTo>
                <a:cubicBezTo>
                  <a:pt x="9204" y="5219"/>
                  <a:pt x="9208" y="5220"/>
                  <a:pt x="9213" y="5218"/>
                </a:cubicBezTo>
                <a:cubicBezTo>
                  <a:pt x="9205" y="5222"/>
                  <a:pt x="9198" y="5225"/>
                  <a:pt x="9194" y="5220"/>
                </a:cubicBezTo>
                <a:cubicBezTo>
                  <a:pt x="9188" y="5213"/>
                  <a:pt x="9184" y="5201"/>
                  <a:pt x="9164" y="5203"/>
                </a:cubicBezTo>
                <a:cubicBezTo>
                  <a:pt x="9161" y="5203"/>
                  <a:pt x="9160" y="5205"/>
                  <a:pt x="9158" y="5205"/>
                </a:cubicBezTo>
                <a:cubicBezTo>
                  <a:pt x="9161" y="5202"/>
                  <a:pt x="9165" y="5200"/>
                  <a:pt x="9171" y="5199"/>
                </a:cubicBezTo>
                <a:close/>
                <a:moveTo>
                  <a:pt x="9250" y="5204"/>
                </a:moveTo>
                <a:cubicBezTo>
                  <a:pt x="9245" y="5211"/>
                  <a:pt x="9235" y="5205"/>
                  <a:pt x="9223" y="5213"/>
                </a:cubicBezTo>
                <a:cubicBezTo>
                  <a:pt x="9225" y="5212"/>
                  <a:pt x="9227" y="5211"/>
                  <a:pt x="9230" y="5209"/>
                </a:cubicBezTo>
                <a:cubicBezTo>
                  <a:pt x="9238" y="5204"/>
                  <a:pt x="9245" y="5205"/>
                  <a:pt x="9250" y="5204"/>
                </a:cubicBezTo>
                <a:close/>
                <a:moveTo>
                  <a:pt x="8863" y="5218"/>
                </a:moveTo>
                <a:cubicBezTo>
                  <a:pt x="8863" y="5219"/>
                  <a:pt x="8864" y="5218"/>
                  <a:pt x="8865" y="5218"/>
                </a:cubicBezTo>
                <a:cubicBezTo>
                  <a:pt x="8872" y="5219"/>
                  <a:pt x="8880" y="5221"/>
                  <a:pt x="8888" y="5223"/>
                </a:cubicBezTo>
                <a:cubicBezTo>
                  <a:pt x="8905" y="5228"/>
                  <a:pt x="8925" y="5234"/>
                  <a:pt x="8944" y="5239"/>
                </a:cubicBezTo>
                <a:cubicBezTo>
                  <a:pt x="8962" y="5244"/>
                  <a:pt x="8980" y="5247"/>
                  <a:pt x="8994" y="5247"/>
                </a:cubicBezTo>
                <a:cubicBezTo>
                  <a:pt x="8994" y="5247"/>
                  <a:pt x="8993" y="5247"/>
                  <a:pt x="8993" y="5247"/>
                </a:cubicBezTo>
                <a:cubicBezTo>
                  <a:pt x="8979" y="5247"/>
                  <a:pt x="8962" y="5243"/>
                  <a:pt x="8944" y="5239"/>
                </a:cubicBezTo>
                <a:cubicBezTo>
                  <a:pt x="8943" y="5239"/>
                  <a:pt x="8942" y="5239"/>
                  <a:pt x="8941" y="5239"/>
                </a:cubicBezTo>
                <a:cubicBezTo>
                  <a:pt x="8923" y="5234"/>
                  <a:pt x="8903" y="5228"/>
                  <a:pt x="8886" y="5223"/>
                </a:cubicBezTo>
                <a:cubicBezTo>
                  <a:pt x="8878" y="5221"/>
                  <a:pt x="8870" y="5219"/>
                  <a:pt x="8863" y="5218"/>
                </a:cubicBezTo>
                <a:close/>
                <a:moveTo>
                  <a:pt x="8725" y="5230"/>
                </a:moveTo>
                <a:cubicBezTo>
                  <a:pt x="8730" y="5231"/>
                  <a:pt x="8734" y="5232"/>
                  <a:pt x="8742" y="5232"/>
                </a:cubicBezTo>
                <a:cubicBezTo>
                  <a:pt x="8742" y="5232"/>
                  <a:pt x="8741" y="5232"/>
                  <a:pt x="8740" y="5232"/>
                </a:cubicBezTo>
                <a:cubicBezTo>
                  <a:pt x="8733" y="5232"/>
                  <a:pt x="8730" y="5230"/>
                  <a:pt x="8725" y="5230"/>
                </a:cubicBezTo>
                <a:close/>
                <a:moveTo>
                  <a:pt x="9036" y="5246"/>
                </a:moveTo>
                <a:cubicBezTo>
                  <a:pt x="9051" y="5247"/>
                  <a:pt x="9065" y="5251"/>
                  <a:pt x="9079" y="5266"/>
                </a:cubicBezTo>
                <a:cubicBezTo>
                  <a:pt x="9083" y="5265"/>
                  <a:pt x="9085" y="5264"/>
                  <a:pt x="9088" y="5262"/>
                </a:cubicBezTo>
                <a:cubicBezTo>
                  <a:pt x="9084" y="5266"/>
                  <a:pt x="9079" y="5268"/>
                  <a:pt x="9072" y="5270"/>
                </a:cubicBezTo>
                <a:cubicBezTo>
                  <a:pt x="9049" y="5276"/>
                  <a:pt x="9048" y="5281"/>
                  <a:pt x="9025" y="5286"/>
                </a:cubicBezTo>
                <a:cubicBezTo>
                  <a:pt x="9003" y="5291"/>
                  <a:pt x="9008" y="5297"/>
                  <a:pt x="8980" y="5297"/>
                </a:cubicBezTo>
                <a:cubicBezTo>
                  <a:pt x="8953" y="5297"/>
                  <a:pt x="8944" y="5294"/>
                  <a:pt x="8932" y="5303"/>
                </a:cubicBezTo>
                <a:cubicBezTo>
                  <a:pt x="8921" y="5312"/>
                  <a:pt x="8902" y="5312"/>
                  <a:pt x="8864" y="5314"/>
                </a:cubicBezTo>
                <a:cubicBezTo>
                  <a:pt x="8864" y="5314"/>
                  <a:pt x="8825" y="5316"/>
                  <a:pt x="8808" y="5331"/>
                </a:cubicBezTo>
                <a:cubicBezTo>
                  <a:pt x="8808" y="5330"/>
                  <a:pt x="8808" y="5329"/>
                  <a:pt x="8809" y="5328"/>
                </a:cubicBezTo>
                <a:cubicBezTo>
                  <a:pt x="8825" y="5312"/>
                  <a:pt x="8869" y="5310"/>
                  <a:pt x="8869" y="5310"/>
                </a:cubicBezTo>
                <a:cubicBezTo>
                  <a:pt x="8907" y="5308"/>
                  <a:pt x="8927" y="5307"/>
                  <a:pt x="8938" y="5299"/>
                </a:cubicBezTo>
                <a:cubicBezTo>
                  <a:pt x="8949" y="5290"/>
                  <a:pt x="8958" y="5293"/>
                  <a:pt x="8986" y="5293"/>
                </a:cubicBezTo>
                <a:cubicBezTo>
                  <a:pt x="9013" y="5293"/>
                  <a:pt x="9008" y="5287"/>
                  <a:pt x="9030" y="5282"/>
                </a:cubicBezTo>
                <a:cubicBezTo>
                  <a:pt x="9053" y="5277"/>
                  <a:pt x="9054" y="5272"/>
                  <a:pt x="9078" y="5266"/>
                </a:cubicBezTo>
                <a:cubicBezTo>
                  <a:pt x="9064" y="5252"/>
                  <a:pt x="9050" y="5247"/>
                  <a:pt x="9036" y="5246"/>
                </a:cubicBezTo>
                <a:close/>
                <a:moveTo>
                  <a:pt x="14820" y="5268"/>
                </a:moveTo>
                <a:cubicBezTo>
                  <a:pt x="14811" y="5269"/>
                  <a:pt x="14812" y="5275"/>
                  <a:pt x="14819" y="5285"/>
                </a:cubicBezTo>
                <a:cubicBezTo>
                  <a:pt x="14825" y="5294"/>
                  <a:pt x="14822" y="5296"/>
                  <a:pt x="14831" y="5300"/>
                </a:cubicBezTo>
                <a:cubicBezTo>
                  <a:pt x="14841" y="5304"/>
                  <a:pt x="14832" y="5316"/>
                  <a:pt x="14844" y="5316"/>
                </a:cubicBezTo>
                <a:cubicBezTo>
                  <a:pt x="14856" y="5315"/>
                  <a:pt x="14859" y="5313"/>
                  <a:pt x="14859" y="5304"/>
                </a:cubicBezTo>
                <a:cubicBezTo>
                  <a:pt x="14859" y="5294"/>
                  <a:pt x="14870" y="5289"/>
                  <a:pt x="14842" y="5286"/>
                </a:cubicBezTo>
                <a:cubicBezTo>
                  <a:pt x="14842" y="5286"/>
                  <a:pt x="14837" y="5288"/>
                  <a:pt x="14834" y="5279"/>
                </a:cubicBezTo>
                <a:cubicBezTo>
                  <a:pt x="14831" y="5270"/>
                  <a:pt x="14829" y="5267"/>
                  <a:pt x="14820" y="5268"/>
                </a:cubicBezTo>
                <a:close/>
                <a:moveTo>
                  <a:pt x="8789" y="5351"/>
                </a:moveTo>
                <a:cubicBezTo>
                  <a:pt x="8784" y="5357"/>
                  <a:pt x="8776" y="5362"/>
                  <a:pt x="8758" y="5365"/>
                </a:cubicBezTo>
                <a:cubicBezTo>
                  <a:pt x="8724" y="5371"/>
                  <a:pt x="8717" y="5374"/>
                  <a:pt x="8702" y="5384"/>
                </a:cubicBezTo>
                <a:cubicBezTo>
                  <a:pt x="8686" y="5394"/>
                  <a:pt x="8671" y="5406"/>
                  <a:pt x="8660" y="5408"/>
                </a:cubicBezTo>
                <a:cubicBezTo>
                  <a:pt x="8652" y="5409"/>
                  <a:pt x="8623" y="5411"/>
                  <a:pt x="8608" y="5418"/>
                </a:cubicBezTo>
                <a:cubicBezTo>
                  <a:pt x="8619" y="5408"/>
                  <a:pt x="8656" y="5405"/>
                  <a:pt x="8665" y="5404"/>
                </a:cubicBezTo>
                <a:cubicBezTo>
                  <a:pt x="8676" y="5402"/>
                  <a:pt x="8691" y="5390"/>
                  <a:pt x="8707" y="5380"/>
                </a:cubicBezTo>
                <a:cubicBezTo>
                  <a:pt x="8722" y="5370"/>
                  <a:pt x="8730" y="5367"/>
                  <a:pt x="8764" y="5361"/>
                </a:cubicBezTo>
                <a:cubicBezTo>
                  <a:pt x="8777" y="5358"/>
                  <a:pt x="8784" y="5355"/>
                  <a:pt x="8789" y="5351"/>
                </a:cubicBezTo>
                <a:close/>
                <a:moveTo>
                  <a:pt x="12605" y="5367"/>
                </a:moveTo>
                <a:cubicBezTo>
                  <a:pt x="12606" y="5367"/>
                  <a:pt x="12606" y="5367"/>
                  <a:pt x="12607" y="5367"/>
                </a:cubicBezTo>
                <a:cubicBezTo>
                  <a:pt x="12612" y="5369"/>
                  <a:pt x="12617" y="5373"/>
                  <a:pt x="12622" y="5380"/>
                </a:cubicBezTo>
                <a:cubicBezTo>
                  <a:pt x="12633" y="5394"/>
                  <a:pt x="12636" y="5404"/>
                  <a:pt x="12641" y="5410"/>
                </a:cubicBezTo>
                <a:cubicBezTo>
                  <a:pt x="12645" y="5416"/>
                  <a:pt x="12650" y="5419"/>
                  <a:pt x="12664" y="5420"/>
                </a:cubicBezTo>
                <a:cubicBezTo>
                  <a:pt x="12663" y="5420"/>
                  <a:pt x="12663" y="5420"/>
                  <a:pt x="12662" y="5420"/>
                </a:cubicBezTo>
                <a:cubicBezTo>
                  <a:pt x="12634" y="5419"/>
                  <a:pt x="12641" y="5408"/>
                  <a:pt x="12620" y="5380"/>
                </a:cubicBezTo>
                <a:cubicBezTo>
                  <a:pt x="12615" y="5373"/>
                  <a:pt x="12610" y="5369"/>
                  <a:pt x="12605" y="5367"/>
                </a:cubicBezTo>
                <a:close/>
                <a:moveTo>
                  <a:pt x="14099" y="5375"/>
                </a:moveTo>
                <a:cubicBezTo>
                  <a:pt x="14090" y="5377"/>
                  <a:pt x="14085" y="5380"/>
                  <a:pt x="14082" y="5386"/>
                </a:cubicBezTo>
                <a:cubicBezTo>
                  <a:pt x="14077" y="5398"/>
                  <a:pt x="14050" y="5400"/>
                  <a:pt x="14054" y="5419"/>
                </a:cubicBezTo>
                <a:cubicBezTo>
                  <a:pt x="14054" y="5419"/>
                  <a:pt x="14060" y="5463"/>
                  <a:pt x="14035" y="5478"/>
                </a:cubicBezTo>
                <a:cubicBezTo>
                  <a:pt x="14022" y="5485"/>
                  <a:pt x="14014" y="5491"/>
                  <a:pt x="14008" y="5497"/>
                </a:cubicBezTo>
                <a:cubicBezTo>
                  <a:pt x="14003" y="5502"/>
                  <a:pt x="14000" y="5508"/>
                  <a:pt x="13997" y="5515"/>
                </a:cubicBezTo>
                <a:cubicBezTo>
                  <a:pt x="13995" y="5523"/>
                  <a:pt x="13991" y="5532"/>
                  <a:pt x="13990" y="5540"/>
                </a:cubicBezTo>
                <a:cubicBezTo>
                  <a:pt x="13989" y="5544"/>
                  <a:pt x="13989" y="5548"/>
                  <a:pt x="13991" y="5551"/>
                </a:cubicBezTo>
                <a:cubicBezTo>
                  <a:pt x="13993" y="5554"/>
                  <a:pt x="13996" y="5557"/>
                  <a:pt x="14001" y="5558"/>
                </a:cubicBezTo>
                <a:cubicBezTo>
                  <a:pt x="14022" y="5563"/>
                  <a:pt x="14026" y="5560"/>
                  <a:pt x="14035" y="5568"/>
                </a:cubicBezTo>
                <a:cubicBezTo>
                  <a:pt x="14044" y="5577"/>
                  <a:pt x="14044" y="5588"/>
                  <a:pt x="14076" y="5582"/>
                </a:cubicBezTo>
                <a:cubicBezTo>
                  <a:pt x="14108" y="5576"/>
                  <a:pt x="14109" y="5575"/>
                  <a:pt x="14102" y="5560"/>
                </a:cubicBezTo>
                <a:cubicBezTo>
                  <a:pt x="14094" y="5544"/>
                  <a:pt x="14094" y="5537"/>
                  <a:pt x="14099" y="5523"/>
                </a:cubicBezTo>
                <a:cubicBezTo>
                  <a:pt x="14104" y="5509"/>
                  <a:pt x="14112" y="5500"/>
                  <a:pt x="14125" y="5499"/>
                </a:cubicBezTo>
                <a:cubicBezTo>
                  <a:pt x="14138" y="5498"/>
                  <a:pt x="14147" y="5503"/>
                  <a:pt x="14143" y="5515"/>
                </a:cubicBezTo>
                <a:cubicBezTo>
                  <a:pt x="14139" y="5527"/>
                  <a:pt x="14134" y="5533"/>
                  <a:pt x="14138" y="5535"/>
                </a:cubicBezTo>
                <a:cubicBezTo>
                  <a:pt x="14141" y="5537"/>
                  <a:pt x="14151" y="5547"/>
                  <a:pt x="14148" y="5554"/>
                </a:cubicBezTo>
                <a:cubicBezTo>
                  <a:pt x="14148" y="5556"/>
                  <a:pt x="14145" y="5558"/>
                  <a:pt x="14141" y="5560"/>
                </a:cubicBezTo>
                <a:cubicBezTo>
                  <a:pt x="14125" y="5566"/>
                  <a:pt x="14121" y="5579"/>
                  <a:pt x="14121" y="5583"/>
                </a:cubicBezTo>
                <a:cubicBezTo>
                  <a:pt x="14121" y="5587"/>
                  <a:pt x="14148" y="5582"/>
                  <a:pt x="14170" y="5581"/>
                </a:cubicBezTo>
                <a:cubicBezTo>
                  <a:pt x="14192" y="5580"/>
                  <a:pt x="14200" y="5591"/>
                  <a:pt x="14215" y="5568"/>
                </a:cubicBezTo>
                <a:cubicBezTo>
                  <a:pt x="14230" y="5545"/>
                  <a:pt x="14260" y="5557"/>
                  <a:pt x="14264" y="5537"/>
                </a:cubicBezTo>
                <a:cubicBezTo>
                  <a:pt x="14268" y="5516"/>
                  <a:pt x="14260" y="5516"/>
                  <a:pt x="14275" y="5509"/>
                </a:cubicBezTo>
                <a:cubicBezTo>
                  <a:pt x="14291" y="5503"/>
                  <a:pt x="14305" y="5495"/>
                  <a:pt x="14295" y="5488"/>
                </a:cubicBezTo>
                <a:cubicBezTo>
                  <a:pt x="14284" y="5481"/>
                  <a:pt x="14281" y="5468"/>
                  <a:pt x="14264" y="5478"/>
                </a:cubicBezTo>
                <a:cubicBezTo>
                  <a:pt x="14247" y="5487"/>
                  <a:pt x="14241" y="5490"/>
                  <a:pt x="14224" y="5490"/>
                </a:cubicBezTo>
                <a:cubicBezTo>
                  <a:pt x="14216" y="5490"/>
                  <a:pt x="14208" y="5493"/>
                  <a:pt x="14202" y="5494"/>
                </a:cubicBezTo>
                <a:cubicBezTo>
                  <a:pt x="14195" y="5495"/>
                  <a:pt x="14190" y="5495"/>
                  <a:pt x="14185" y="5489"/>
                </a:cubicBezTo>
                <a:cubicBezTo>
                  <a:pt x="14176" y="5477"/>
                  <a:pt x="14167" y="5481"/>
                  <a:pt x="14167" y="5460"/>
                </a:cubicBezTo>
                <a:cubicBezTo>
                  <a:pt x="14167" y="5440"/>
                  <a:pt x="14167" y="5440"/>
                  <a:pt x="14167" y="5419"/>
                </a:cubicBezTo>
                <a:cubicBezTo>
                  <a:pt x="14167" y="5397"/>
                  <a:pt x="14181" y="5380"/>
                  <a:pt x="14141" y="5376"/>
                </a:cubicBezTo>
                <a:cubicBezTo>
                  <a:pt x="14121" y="5375"/>
                  <a:pt x="14108" y="5374"/>
                  <a:pt x="14099" y="5375"/>
                </a:cubicBezTo>
                <a:close/>
                <a:moveTo>
                  <a:pt x="13516" y="5390"/>
                </a:moveTo>
                <a:cubicBezTo>
                  <a:pt x="13510" y="5389"/>
                  <a:pt x="13504" y="5390"/>
                  <a:pt x="13501" y="5397"/>
                </a:cubicBezTo>
                <a:cubicBezTo>
                  <a:pt x="13496" y="5409"/>
                  <a:pt x="13488" y="5431"/>
                  <a:pt x="13476" y="5439"/>
                </a:cubicBezTo>
                <a:cubicBezTo>
                  <a:pt x="13465" y="5446"/>
                  <a:pt x="13453" y="5456"/>
                  <a:pt x="13476" y="5462"/>
                </a:cubicBezTo>
                <a:cubicBezTo>
                  <a:pt x="13500" y="5468"/>
                  <a:pt x="13479" y="5474"/>
                  <a:pt x="13506" y="5480"/>
                </a:cubicBezTo>
                <a:cubicBezTo>
                  <a:pt x="13533" y="5486"/>
                  <a:pt x="13552" y="5482"/>
                  <a:pt x="13570" y="5495"/>
                </a:cubicBezTo>
                <a:cubicBezTo>
                  <a:pt x="13588" y="5508"/>
                  <a:pt x="13593" y="5515"/>
                  <a:pt x="13611" y="5514"/>
                </a:cubicBezTo>
                <a:cubicBezTo>
                  <a:pt x="13629" y="5514"/>
                  <a:pt x="13624" y="5535"/>
                  <a:pt x="13650" y="5533"/>
                </a:cubicBezTo>
                <a:cubicBezTo>
                  <a:pt x="13664" y="5533"/>
                  <a:pt x="13671" y="5534"/>
                  <a:pt x="13676" y="5533"/>
                </a:cubicBezTo>
                <a:cubicBezTo>
                  <a:pt x="13681" y="5533"/>
                  <a:pt x="13683" y="5532"/>
                  <a:pt x="13686" y="5528"/>
                </a:cubicBezTo>
                <a:cubicBezTo>
                  <a:pt x="13690" y="5519"/>
                  <a:pt x="13695" y="5518"/>
                  <a:pt x="13712" y="5517"/>
                </a:cubicBezTo>
                <a:cubicBezTo>
                  <a:pt x="13729" y="5517"/>
                  <a:pt x="13734" y="5519"/>
                  <a:pt x="13739" y="5528"/>
                </a:cubicBezTo>
                <a:cubicBezTo>
                  <a:pt x="13745" y="5537"/>
                  <a:pt x="13759" y="5549"/>
                  <a:pt x="13774" y="5549"/>
                </a:cubicBezTo>
                <a:cubicBezTo>
                  <a:pt x="13788" y="5549"/>
                  <a:pt x="13824" y="5560"/>
                  <a:pt x="13823" y="5543"/>
                </a:cubicBezTo>
                <a:cubicBezTo>
                  <a:pt x="13822" y="5526"/>
                  <a:pt x="13809" y="5515"/>
                  <a:pt x="13828" y="5507"/>
                </a:cubicBezTo>
                <a:cubicBezTo>
                  <a:pt x="13847" y="5500"/>
                  <a:pt x="13875" y="5495"/>
                  <a:pt x="13871" y="5481"/>
                </a:cubicBezTo>
                <a:cubicBezTo>
                  <a:pt x="13868" y="5470"/>
                  <a:pt x="13862" y="5477"/>
                  <a:pt x="13854" y="5476"/>
                </a:cubicBezTo>
                <a:cubicBezTo>
                  <a:pt x="13851" y="5475"/>
                  <a:pt x="13849" y="5474"/>
                  <a:pt x="13846" y="5470"/>
                </a:cubicBezTo>
                <a:cubicBezTo>
                  <a:pt x="13835" y="5456"/>
                  <a:pt x="13818" y="5472"/>
                  <a:pt x="13816" y="5477"/>
                </a:cubicBezTo>
                <a:cubicBezTo>
                  <a:pt x="13815" y="5482"/>
                  <a:pt x="13804" y="5483"/>
                  <a:pt x="13797" y="5474"/>
                </a:cubicBezTo>
                <a:cubicBezTo>
                  <a:pt x="13790" y="5466"/>
                  <a:pt x="13785" y="5464"/>
                  <a:pt x="13768" y="5467"/>
                </a:cubicBezTo>
                <a:cubicBezTo>
                  <a:pt x="13751" y="5469"/>
                  <a:pt x="13767" y="5487"/>
                  <a:pt x="13731" y="5487"/>
                </a:cubicBezTo>
                <a:cubicBezTo>
                  <a:pt x="13695" y="5487"/>
                  <a:pt x="13679" y="5502"/>
                  <a:pt x="13665" y="5488"/>
                </a:cubicBezTo>
                <a:cubicBezTo>
                  <a:pt x="13652" y="5474"/>
                  <a:pt x="13650" y="5466"/>
                  <a:pt x="13630" y="5466"/>
                </a:cubicBezTo>
                <a:cubicBezTo>
                  <a:pt x="13611" y="5466"/>
                  <a:pt x="13628" y="5476"/>
                  <a:pt x="13608" y="5478"/>
                </a:cubicBezTo>
                <a:cubicBezTo>
                  <a:pt x="13588" y="5480"/>
                  <a:pt x="13584" y="5486"/>
                  <a:pt x="13577" y="5476"/>
                </a:cubicBezTo>
                <a:cubicBezTo>
                  <a:pt x="13571" y="5467"/>
                  <a:pt x="13574" y="5461"/>
                  <a:pt x="13556" y="5458"/>
                </a:cubicBezTo>
                <a:cubicBezTo>
                  <a:pt x="13556" y="5458"/>
                  <a:pt x="13533" y="5460"/>
                  <a:pt x="13533" y="5441"/>
                </a:cubicBezTo>
                <a:cubicBezTo>
                  <a:pt x="13534" y="5422"/>
                  <a:pt x="13541" y="5410"/>
                  <a:pt x="13533" y="5401"/>
                </a:cubicBezTo>
                <a:cubicBezTo>
                  <a:pt x="13529" y="5396"/>
                  <a:pt x="13522" y="5392"/>
                  <a:pt x="13516" y="5390"/>
                </a:cubicBezTo>
                <a:close/>
                <a:moveTo>
                  <a:pt x="9148" y="5409"/>
                </a:moveTo>
                <a:cubicBezTo>
                  <a:pt x="9145" y="5411"/>
                  <a:pt x="9144" y="5413"/>
                  <a:pt x="9139" y="5417"/>
                </a:cubicBezTo>
                <a:cubicBezTo>
                  <a:pt x="9139" y="5417"/>
                  <a:pt x="9138" y="5417"/>
                  <a:pt x="9138" y="5417"/>
                </a:cubicBezTo>
                <a:cubicBezTo>
                  <a:pt x="9141" y="5414"/>
                  <a:pt x="9145" y="5411"/>
                  <a:pt x="9148" y="5409"/>
                </a:cubicBezTo>
                <a:close/>
                <a:moveTo>
                  <a:pt x="9871" y="5443"/>
                </a:moveTo>
                <a:cubicBezTo>
                  <a:pt x="9867" y="5448"/>
                  <a:pt x="9884" y="5454"/>
                  <a:pt x="9899" y="5454"/>
                </a:cubicBezTo>
                <a:cubicBezTo>
                  <a:pt x="9916" y="5454"/>
                  <a:pt x="9911" y="5463"/>
                  <a:pt x="9923" y="5465"/>
                </a:cubicBezTo>
                <a:cubicBezTo>
                  <a:pt x="9936" y="5467"/>
                  <a:pt x="9930" y="5484"/>
                  <a:pt x="9935" y="5506"/>
                </a:cubicBezTo>
                <a:cubicBezTo>
                  <a:pt x="9940" y="5528"/>
                  <a:pt x="9919" y="5521"/>
                  <a:pt x="9956" y="5523"/>
                </a:cubicBezTo>
                <a:cubicBezTo>
                  <a:pt x="9994" y="5525"/>
                  <a:pt x="9976" y="5539"/>
                  <a:pt x="9982" y="5550"/>
                </a:cubicBezTo>
                <a:cubicBezTo>
                  <a:pt x="9988" y="5561"/>
                  <a:pt x="10002" y="5564"/>
                  <a:pt x="10023" y="5564"/>
                </a:cubicBezTo>
                <a:cubicBezTo>
                  <a:pt x="10043" y="5565"/>
                  <a:pt x="10069" y="5577"/>
                  <a:pt x="10096" y="5580"/>
                </a:cubicBezTo>
                <a:cubicBezTo>
                  <a:pt x="10110" y="5581"/>
                  <a:pt x="10115" y="5583"/>
                  <a:pt x="10119" y="5585"/>
                </a:cubicBezTo>
                <a:cubicBezTo>
                  <a:pt x="10123" y="5586"/>
                  <a:pt x="10125" y="5589"/>
                  <a:pt x="10135" y="5592"/>
                </a:cubicBezTo>
                <a:cubicBezTo>
                  <a:pt x="10155" y="5599"/>
                  <a:pt x="10177" y="5596"/>
                  <a:pt x="10217" y="5594"/>
                </a:cubicBezTo>
                <a:cubicBezTo>
                  <a:pt x="10257" y="5592"/>
                  <a:pt x="10268" y="5595"/>
                  <a:pt x="10316" y="5599"/>
                </a:cubicBezTo>
                <a:cubicBezTo>
                  <a:pt x="10364" y="5603"/>
                  <a:pt x="10351" y="5614"/>
                  <a:pt x="10403" y="5614"/>
                </a:cubicBezTo>
                <a:cubicBezTo>
                  <a:pt x="10429" y="5614"/>
                  <a:pt x="10436" y="5618"/>
                  <a:pt x="10441" y="5623"/>
                </a:cubicBezTo>
                <a:cubicBezTo>
                  <a:pt x="10443" y="5625"/>
                  <a:pt x="10445" y="5627"/>
                  <a:pt x="10448" y="5628"/>
                </a:cubicBezTo>
                <a:cubicBezTo>
                  <a:pt x="10451" y="5629"/>
                  <a:pt x="10455" y="5630"/>
                  <a:pt x="10462" y="5629"/>
                </a:cubicBezTo>
                <a:cubicBezTo>
                  <a:pt x="10484" y="5626"/>
                  <a:pt x="10500" y="5635"/>
                  <a:pt x="10527" y="5640"/>
                </a:cubicBezTo>
                <a:cubicBezTo>
                  <a:pt x="10535" y="5642"/>
                  <a:pt x="10545" y="5644"/>
                  <a:pt x="10557" y="5645"/>
                </a:cubicBezTo>
                <a:cubicBezTo>
                  <a:pt x="10604" y="5648"/>
                  <a:pt x="10592" y="5681"/>
                  <a:pt x="10626" y="5694"/>
                </a:cubicBezTo>
                <a:cubicBezTo>
                  <a:pt x="10659" y="5706"/>
                  <a:pt x="10639" y="5713"/>
                  <a:pt x="10674" y="5736"/>
                </a:cubicBezTo>
                <a:cubicBezTo>
                  <a:pt x="10708" y="5759"/>
                  <a:pt x="10688" y="5770"/>
                  <a:pt x="10709" y="5783"/>
                </a:cubicBezTo>
                <a:cubicBezTo>
                  <a:pt x="10731" y="5797"/>
                  <a:pt x="10732" y="5789"/>
                  <a:pt x="10733" y="5800"/>
                </a:cubicBezTo>
                <a:cubicBezTo>
                  <a:pt x="10733" y="5809"/>
                  <a:pt x="10729" y="5812"/>
                  <a:pt x="10722" y="5816"/>
                </a:cubicBezTo>
                <a:cubicBezTo>
                  <a:pt x="10725" y="5813"/>
                  <a:pt x="10726" y="5810"/>
                  <a:pt x="10725" y="5804"/>
                </a:cubicBezTo>
                <a:cubicBezTo>
                  <a:pt x="10724" y="5793"/>
                  <a:pt x="10724" y="5801"/>
                  <a:pt x="10702" y="5787"/>
                </a:cubicBezTo>
                <a:cubicBezTo>
                  <a:pt x="10681" y="5774"/>
                  <a:pt x="10701" y="5764"/>
                  <a:pt x="10666" y="5740"/>
                </a:cubicBezTo>
                <a:cubicBezTo>
                  <a:pt x="10632" y="5717"/>
                  <a:pt x="10652" y="5711"/>
                  <a:pt x="10619" y="5698"/>
                </a:cubicBezTo>
                <a:cubicBezTo>
                  <a:pt x="10585" y="5685"/>
                  <a:pt x="10597" y="5652"/>
                  <a:pt x="10550" y="5649"/>
                </a:cubicBezTo>
                <a:cubicBezTo>
                  <a:pt x="10503" y="5645"/>
                  <a:pt x="10484" y="5629"/>
                  <a:pt x="10455" y="5633"/>
                </a:cubicBezTo>
                <a:cubicBezTo>
                  <a:pt x="10426" y="5636"/>
                  <a:pt x="10448" y="5618"/>
                  <a:pt x="10396" y="5618"/>
                </a:cubicBezTo>
                <a:cubicBezTo>
                  <a:pt x="10344" y="5618"/>
                  <a:pt x="10357" y="5607"/>
                  <a:pt x="10309" y="5603"/>
                </a:cubicBezTo>
                <a:cubicBezTo>
                  <a:pt x="10261" y="5599"/>
                  <a:pt x="10249" y="5596"/>
                  <a:pt x="10210" y="5598"/>
                </a:cubicBezTo>
                <a:cubicBezTo>
                  <a:pt x="10170" y="5600"/>
                  <a:pt x="10147" y="5603"/>
                  <a:pt x="10128" y="5596"/>
                </a:cubicBezTo>
                <a:cubicBezTo>
                  <a:pt x="10109" y="5589"/>
                  <a:pt x="10117" y="5587"/>
                  <a:pt x="10089" y="5584"/>
                </a:cubicBezTo>
                <a:cubicBezTo>
                  <a:pt x="10061" y="5581"/>
                  <a:pt x="10036" y="5569"/>
                  <a:pt x="10015" y="5568"/>
                </a:cubicBezTo>
                <a:cubicBezTo>
                  <a:pt x="9995" y="5568"/>
                  <a:pt x="9981" y="5565"/>
                  <a:pt x="9975" y="5554"/>
                </a:cubicBezTo>
                <a:cubicBezTo>
                  <a:pt x="9968" y="5543"/>
                  <a:pt x="9987" y="5529"/>
                  <a:pt x="9949" y="5527"/>
                </a:cubicBezTo>
                <a:cubicBezTo>
                  <a:pt x="9911" y="5525"/>
                  <a:pt x="9933" y="5532"/>
                  <a:pt x="9928" y="5510"/>
                </a:cubicBezTo>
                <a:cubicBezTo>
                  <a:pt x="9923" y="5488"/>
                  <a:pt x="9929" y="5471"/>
                  <a:pt x="9916" y="5469"/>
                </a:cubicBezTo>
                <a:cubicBezTo>
                  <a:pt x="9904" y="5467"/>
                  <a:pt x="9909" y="5458"/>
                  <a:pt x="9892" y="5458"/>
                </a:cubicBezTo>
                <a:cubicBezTo>
                  <a:pt x="9875" y="5458"/>
                  <a:pt x="9853" y="5449"/>
                  <a:pt x="9866" y="5444"/>
                </a:cubicBezTo>
                <a:cubicBezTo>
                  <a:pt x="9868" y="5443"/>
                  <a:pt x="9869" y="5443"/>
                  <a:pt x="9871" y="5443"/>
                </a:cubicBezTo>
                <a:close/>
                <a:moveTo>
                  <a:pt x="8920" y="5465"/>
                </a:moveTo>
                <a:cubicBezTo>
                  <a:pt x="8918" y="5467"/>
                  <a:pt x="8916" y="5468"/>
                  <a:pt x="8915" y="5470"/>
                </a:cubicBezTo>
                <a:cubicBezTo>
                  <a:pt x="8915" y="5471"/>
                  <a:pt x="8913" y="5470"/>
                  <a:pt x="8913" y="5471"/>
                </a:cubicBezTo>
                <a:cubicBezTo>
                  <a:pt x="8915" y="5469"/>
                  <a:pt x="8917" y="5467"/>
                  <a:pt x="8920" y="5465"/>
                </a:cubicBezTo>
                <a:close/>
                <a:moveTo>
                  <a:pt x="9569" y="5515"/>
                </a:moveTo>
                <a:cubicBezTo>
                  <a:pt x="9566" y="5517"/>
                  <a:pt x="9562" y="5520"/>
                  <a:pt x="9560" y="5524"/>
                </a:cubicBezTo>
                <a:cubicBezTo>
                  <a:pt x="9560" y="5525"/>
                  <a:pt x="9559" y="5525"/>
                  <a:pt x="9558" y="5525"/>
                </a:cubicBezTo>
                <a:cubicBezTo>
                  <a:pt x="9561" y="5521"/>
                  <a:pt x="9564" y="5517"/>
                  <a:pt x="9569" y="5515"/>
                </a:cubicBezTo>
                <a:close/>
                <a:moveTo>
                  <a:pt x="9767" y="5587"/>
                </a:moveTo>
                <a:cubicBezTo>
                  <a:pt x="9782" y="5586"/>
                  <a:pt x="9805" y="5608"/>
                  <a:pt x="9818" y="5608"/>
                </a:cubicBezTo>
                <a:cubicBezTo>
                  <a:pt x="9822" y="5608"/>
                  <a:pt x="9824" y="5609"/>
                  <a:pt x="9826" y="5611"/>
                </a:cubicBezTo>
                <a:cubicBezTo>
                  <a:pt x="9833" y="5615"/>
                  <a:pt x="9836" y="5623"/>
                  <a:pt x="9842" y="5627"/>
                </a:cubicBezTo>
                <a:cubicBezTo>
                  <a:pt x="9850" y="5631"/>
                  <a:pt x="9866" y="5628"/>
                  <a:pt x="9880" y="5621"/>
                </a:cubicBezTo>
                <a:cubicBezTo>
                  <a:pt x="9893" y="5615"/>
                  <a:pt x="9900" y="5612"/>
                  <a:pt x="9914" y="5612"/>
                </a:cubicBezTo>
                <a:cubicBezTo>
                  <a:pt x="9929" y="5612"/>
                  <a:pt x="9934" y="5619"/>
                  <a:pt x="9947" y="5622"/>
                </a:cubicBezTo>
                <a:cubicBezTo>
                  <a:pt x="9960" y="5625"/>
                  <a:pt x="9970" y="5628"/>
                  <a:pt x="9985" y="5628"/>
                </a:cubicBezTo>
                <a:cubicBezTo>
                  <a:pt x="9992" y="5628"/>
                  <a:pt x="9997" y="5628"/>
                  <a:pt x="10001" y="5626"/>
                </a:cubicBezTo>
                <a:cubicBezTo>
                  <a:pt x="9997" y="5630"/>
                  <a:pt x="9990" y="5632"/>
                  <a:pt x="9980" y="5632"/>
                </a:cubicBezTo>
                <a:cubicBezTo>
                  <a:pt x="9964" y="5632"/>
                  <a:pt x="9955" y="5630"/>
                  <a:pt x="9942" y="5626"/>
                </a:cubicBezTo>
                <a:cubicBezTo>
                  <a:pt x="9929" y="5623"/>
                  <a:pt x="9923" y="5617"/>
                  <a:pt x="9909" y="5617"/>
                </a:cubicBezTo>
                <a:cubicBezTo>
                  <a:pt x="9895" y="5617"/>
                  <a:pt x="9888" y="5619"/>
                  <a:pt x="9874" y="5626"/>
                </a:cubicBezTo>
                <a:cubicBezTo>
                  <a:pt x="9861" y="5632"/>
                  <a:pt x="9845" y="5636"/>
                  <a:pt x="9837" y="5631"/>
                </a:cubicBezTo>
                <a:cubicBezTo>
                  <a:pt x="9829" y="5626"/>
                  <a:pt x="9827" y="5613"/>
                  <a:pt x="9813" y="5613"/>
                </a:cubicBezTo>
                <a:cubicBezTo>
                  <a:pt x="9800" y="5613"/>
                  <a:pt x="9776" y="5590"/>
                  <a:pt x="9762" y="5591"/>
                </a:cubicBezTo>
                <a:cubicBezTo>
                  <a:pt x="9751" y="5593"/>
                  <a:pt x="9738" y="5595"/>
                  <a:pt x="9732" y="5599"/>
                </a:cubicBezTo>
                <a:cubicBezTo>
                  <a:pt x="9732" y="5599"/>
                  <a:pt x="9731" y="5599"/>
                  <a:pt x="9732" y="5598"/>
                </a:cubicBezTo>
                <a:cubicBezTo>
                  <a:pt x="9734" y="5591"/>
                  <a:pt x="9753" y="5589"/>
                  <a:pt x="9767" y="5587"/>
                </a:cubicBezTo>
                <a:close/>
                <a:moveTo>
                  <a:pt x="9726" y="5606"/>
                </a:moveTo>
                <a:cubicBezTo>
                  <a:pt x="9728" y="5610"/>
                  <a:pt x="9729" y="5612"/>
                  <a:pt x="9702" y="5612"/>
                </a:cubicBezTo>
                <a:cubicBezTo>
                  <a:pt x="9668" y="5612"/>
                  <a:pt x="9617" y="5612"/>
                  <a:pt x="9608" y="5618"/>
                </a:cubicBezTo>
                <a:cubicBezTo>
                  <a:pt x="9608" y="5617"/>
                  <a:pt x="9609" y="5616"/>
                  <a:pt x="9610" y="5615"/>
                </a:cubicBezTo>
                <a:cubicBezTo>
                  <a:pt x="9614" y="5608"/>
                  <a:pt x="9671" y="5608"/>
                  <a:pt x="9707" y="5608"/>
                </a:cubicBezTo>
                <a:cubicBezTo>
                  <a:pt x="9721" y="5608"/>
                  <a:pt x="9723" y="5607"/>
                  <a:pt x="9726" y="5606"/>
                </a:cubicBezTo>
                <a:close/>
                <a:moveTo>
                  <a:pt x="10022" y="5610"/>
                </a:moveTo>
                <a:cubicBezTo>
                  <a:pt x="10023" y="5611"/>
                  <a:pt x="10026" y="5612"/>
                  <a:pt x="10026" y="5613"/>
                </a:cubicBezTo>
                <a:cubicBezTo>
                  <a:pt x="10026" y="5615"/>
                  <a:pt x="10017" y="5614"/>
                  <a:pt x="10011" y="5615"/>
                </a:cubicBezTo>
                <a:cubicBezTo>
                  <a:pt x="10013" y="5611"/>
                  <a:pt x="10017" y="5610"/>
                  <a:pt x="10022" y="5610"/>
                </a:cubicBezTo>
                <a:close/>
                <a:moveTo>
                  <a:pt x="9533" y="5626"/>
                </a:moveTo>
                <a:cubicBezTo>
                  <a:pt x="9563" y="5628"/>
                  <a:pt x="9551" y="5640"/>
                  <a:pt x="9574" y="5640"/>
                </a:cubicBezTo>
                <a:cubicBezTo>
                  <a:pt x="9580" y="5640"/>
                  <a:pt x="9582" y="5639"/>
                  <a:pt x="9585" y="5639"/>
                </a:cubicBezTo>
                <a:cubicBezTo>
                  <a:pt x="9585" y="5641"/>
                  <a:pt x="9585" y="5644"/>
                  <a:pt x="9569" y="5644"/>
                </a:cubicBezTo>
                <a:cubicBezTo>
                  <a:pt x="9545" y="5644"/>
                  <a:pt x="9558" y="5632"/>
                  <a:pt x="9528" y="5630"/>
                </a:cubicBezTo>
                <a:cubicBezTo>
                  <a:pt x="9498" y="5629"/>
                  <a:pt x="9486" y="5635"/>
                  <a:pt x="9482" y="5642"/>
                </a:cubicBezTo>
                <a:cubicBezTo>
                  <a:pt x="9478" y="5649"/>
                  <a:pt x="9463" y="5651"/>
                  <a:pt x="9445" y="5650"/>
                </a:cubicBezTo>
                <a:cubicBezTo>
                  <a:pt x="9441" y="5650"/>
                  <a:pt x="9438" y="5650"/>
                  <a:pt x="9435" y="5651"/>
                </a:cubicBezTo>
                <a:cubicBezTo>
                  <a:pt x="9439" y="5648"/>
                  <a:pt x="9442" y="5645"/>
                  <a:pt x="9450" y="5646"/>
                </a:cubicBezTo>
                <a:cubicBezTo>
                  <a:pt x="9468" y="5646"/>
                  <a:pt x="9483" y="5644"/>
                  <a:pt x="9487" y="5638"/>
                </a:cubicBezTo>
                <a:cubicBezTo>
                  <a:pt x="9491" y="5631"/>
                  <a:pt x="9504" y="5625"/>
                  <a:pt x="9533" y="5626"/>
                </a:cubicBezTo>
                <a:close/>
                <a:moveTo>
                  <a:pt x="9599" y="5627"/>
                </a:moveTo>
                <a:cubicBezTo>
                  <a:pt x="9596" y="5630"/>
                  <a:pt x="9593" y="5632"/>
                  <a:pt x="9590" y="5633"/>
                </a:cubicBezTo>
                <a:cubicBezTo>
                  <a:pt x="9591" y="5633"/>
                  <a:pt x="9590" y="5632"/>
                  <a:pt x="9591" y="5631"/>
                </a:cubicBezTo>
                <a:cubicBezTo>
                  <a:pt x="9594" y="5631"/>
                  <a:pt x="9596" y="5629"/>
                  <a:pt x="9599" y="5627"/>
                </a:cubicBezTo>
                <a:close/>
                <a:moveTo>
                  <a:pt x="9815" y="5661"/>
                </a:moveTo>
                <a:cubicBezTo>
                  <a:pt x="9810" y="5667"/>
                  <a:pt x="9812" y="5676"/>
                  <a:pt x="9812" y="5687"/>
                </a:cubicBezTo>
                <a:cubicBezTo>
                  <a:pt x="9812" y="5695"/>
                  <a:pt x="9810" y="5699"/>
                  <a:pt x="9805" y="5701"/>
                </a:cubicBezTo>
                <a:cubicBezTo>
                  <a:pt x="9807" y="5699"/>
                  <a:pt x="9807" y="5696"/>
                  <a:pt x="9807" y="5691"/>
                </a:cubicBezTo>
                <a:cubicBezTo>
                  <a:pt x="9807" y="5678"/>
                  <a:pt x="9803" y="5667"/>
                  <a:pt x="9815" y="5661"/>
                </a:cubicBezTo>
                <a:close/>
                <a:moveTo>
                  <a:pt x="9398" y="5693"/>
                </a:moveTo>
                <a:cubicBezTo>
                  <a:pt x="9390" y="5698"/>
                  <a:pt x="9383" y="5704"/>
                  <a:pt x="9376" y="5709"/>
                </a:cubicBezTo>
                <a:cubicBezTo>
                  <a:pt x="9382" y="5703"/>
                  <a:pt x="9389" y="5698"/>
                  <a:pt x="9398" y="5693"/>
                </a:cubicBezTo>
                <a:close/>
                <a:moveTo>
                  <a:pt x="9361" y="5728"/>
                </a:moveTo>
                <a:cubicBezTo>
                  <a:pt x="9358" y="5732"/>
                  <a:pt x="9353" y="5737"/>
                  <a:pt x="9336" y="5744"/>
                </a:cubicBezTo>
                <a:cubicBezTo>
                  <a:pt x="9321" y="5751"/>
                  <a:pt x="9313" y="5753"/>
                  <a:pt x="9309" y="5755"/>
                </a:cubicBezTo>
                <a:cubicBezTo>
                  <a:pt x="9313" y="5752"/>
                  <a:pt x="9317" y="5751"/>
                  <a:pt x="9341" y="5740"/>
                </a:cubicBezTo>
                <a:cubicBezTo>
                  <a:pt x="9354" y="5734"/>
                  <a:pt x="9358" y="5731"/>
                  <a:pt x="9361" y="5728"/>
                </a:cubicBezTo>
                <a:close/>
                <a:moveTo>
                  <a:pt x="9730" y="5733"/>
                </a:moveTo>
                <a:cubicBezTo>
                  <a:pt x="9726" y="5742"/>
                  <a:pt x="9739" y="5751"/>
                  <a:pt x="9744" y="5759"/>
                </a:cubicBezTo>
                <a:cubicBezTo>
                  <a:pt x="9750" y="5768"/>
                  <a:pt x="9748" y="5778"/>
                  <a:pt x="9737" y="5785"/>
                </a:cubicBezTo>
                <a:cubicBezTo>
                  <a:pt x="9743" y="5779"/>
                  <a:pt x="9743" y="5770"/>
                  <a:pt x="9738" y="5763"/>
                </a:cubicBezTo>
                <a:cubicBezTo>
                  <a:pt x="9732" y="5753"/>
                  <a:pt x="9718" y="5743"/>
                  <a:pt x="9730" y="5733"/>
                </a:cubicBezTo>
                <a:close/>
                <a:moveTo>
                  <a:pt x="9687" y="5742"/>
                </a:moveTo>
                <a:cubicBezTo>
                  <a:pt x="9686" y="5744"/>
                  <a:pt x="9685" y="5746"/>
                  <a:pt x="9683" y="5750"/>
                </a:cubicBezTo>
                <a:cubicBezTo>
                  <a:pt x="9682" y="5754"/>
                  <a:pt x="9680" y="5756"/>
                  <a:pt x="9677" y="5756"/>
                </a:cubicBezTo>
                <a:cubicBezTo>
                  <a:pt x="9677" y="5755"/>
                  <a:pt x="9678" y="5755"/>
                  <a:pt x="9678" y="5754"/>
                </a:cubicBezTo>
                <a:cubicBezTo>
                  <a:pt x="9681" y="5747"/>
                  <a:pt x="9683" y="5744"/>
                  <a:pt x="9687" y="5742"/>
                </a:cubicBezTo>
                <a:close/>
                <a:moveTo>
                  <a:pt x="10390" y="5746"/>
                </a:moveTo>
                <a:cubicBezTo>
                  <a:pt x="10388" y="5748"/>
                  <a:pt x="10391" y="5750"/>
                  <a:pt x="10399" y="5752"/>
                </a:cubicBezTo>
                <a:cubicBezTo>
                  <a:pt x="10418" y="5755"/>
                  <a:pt x="10404" y="5759"/>
                  <a:pt x="10424" y="5766"/>
                </a:cubicBezTo>
                <a:cubicBezTo>
                  <a:pt x="10445" y="5774"/>
                  <a:pt x="10449" y="5802"/>
                  <a:pt x="10463" y="5804"/>
                </a:cubicBezTo>
                <a:cubicBezTo>
                  <a:pt x="10477" y="5806"/>
                  <a:pt x="10473" y="5827"/>
                  <a:pt x="10468" y="5854"/>
                </a:cubicBezTo>
                <a:cubicBezTo>
                  <a:pt x="10465" y="5870"/>
                  <a:pt x="10452" y="5878"/>
                  <a:pt x="10439" y="5885"/>
                </a:cubicBezTo>
                <a:cubicBezTo>
                  <a:pt x="10449" y="5879"/>
                  <a:pt x="10459" y="5871"/>
                  <a:pt x="10461" y="5858"/>
                </a:cubicBezTo>
                <a:cubicBezTo>
                  <a:pt x="10466" y="5831"/>
                  <a:pt x="10470" y="5810"/>
                  <a:pt x="10456" y="5807"/>
                </a:cubicBezTo>
                <a:cubicBezTo>
                  <a:pt x="10441" y="5805"/>
                  <a:pt x="10438" y="5778"/>
                  <a:pt x="10417" y="5770"/>
                </a:cubicBezTo>
                <a:cubicBezTo>
                  <a:pt x="10397" y="5763"/>
                  <a:pt x="10411" y="5759"/>
                  <a:pt x="10391" y="5756"/>
                </a:cubicBezTo>
                <a:cubicBezTo>
                  <a:pt x="10378" y="5754"/>
                  <a:pt x="10379" y="5749"/>
                  <a:pt x="10390" y="5746"/>
                </a:cubicBezTo>
                <a:close/>
                <a:moveTo>
                  <a:pt x="9305" y="5758"/>
                </a:moveTo>
                <a:cubicBezTo>
                  <a:pt x="9303" y="5759"/>
                  <a:pt x="9301" y="5760"/>
                  <a:pt x="9299" y="5762"/>
                </a:cubicBezTo>
                <a:cubicBezTo>
                  <a:pt x="9294" y="5768"/>
                  <a:pt x="9274" y="5773"/>
                  <a:pt x="9261" y="5780"/>
                </a:cubicBezTo>
                <a:cubicBezTo>
                  <a:pt x="9273" y="5770"/>
                  <a:pt x="9299" y="5765"/>
                  <a:pt x="9305" y="5758"/>
                </a:cubicBezTo>
                <a:close/>
                <a:moveTo>
                  <a:pt x="9630" y="5759"/>
                </a:moveTo>
                <a:cubicBezTo>
                  <a:pt x="9631" y="5759"/>
                  <a:pt x="9631" y="5759"/>
                  <a:pt x="9631" y="5759"/>
                </a:cubicBezTo>
                <a:cubicBezTo>
                  <a:pt x="9629" y="5762"/>
                  <a:pt x="9626" y="5765"/>
                  <a:pt x="9622" y="5768"/>
                </a:cubicBezTo>
                <a:cubicBezTo>
                  <a:pt x="9624" y="5764"/>
                  <a:pt x="9626" y="5761"/>
                  <a:pt x="9630" y="5759"/>
                </a:cubicBezTo>
                <a:close/>
                <a:moveTo>
                  <a:pt x="10117" y="5766"/>
                </a:moveTo>
                <a:cubicBezTo>
                  <a:pt x="10117" y="5766"/>
                  <a:pt x="10117" y="5766"/>
                  <a:pt x="10117" y="5767"/>
                </a:cubicBezTo>
                <a:cubicBezTo>
                  <a:pt x="10114" y="5769"/>
                  <a:pt x="10111" y="5771"/>
                  <a:pt x="10108" y="5772"/>
                </a:cubicBezTo>
                <a:cubicBezTo>
                  <a:pt x="10110" y="5770"/>
                  <a:pt x="10114" y="5768"/>
                  <a:pt x="10117" y="5766"/>
                </a:cubicBezTo>
                <a:close/>
                <a:moveTo>
                  <a:pt x="9600" y="5778"/>
                </a:moveTo>
                <a:cubicBezTo>
                  <a:pt x="9596" y="5786"/>
                  <a:pt x="9599" y="5799"/>
                  <a:pt x="9587" y="5805"/>
                </a:cubicBezTo>
                <a:cubicBezTo>
                  <a:pt x="9571" y="5814"/>
                  <a:pt x="9578" y="5815"/>
                  <a:pt x="9578" y="5831"/>
                </a:cubicBezTo>
                <a:cubicBezTo>
                  <a:pt x="9578" y="5836"/>
                  <a:pt x="9574" y="5838"/>
                  <a:pt x="9570" y="5840"/>
                </a:cubicBezTo>
                <a:cubicBezTo>
                  <a:pt x="9571" y="5839"/>
                  <a:pt x="9573" y="5837"/>
                  <a:pt x="9573" y="5835"/>
                </a:cubicBezTo>
                <a:cubicBezTo>
                  <a:pt x="9573" y="5819"/>
                  <a:pt x="9566" y="5818"/>
                  <a:pt x="9582" y="5809"/>
                </a:cubicBezTo>
                <a:cubicBezTo>
                  <a:pt x="9596" y="5801"/>
                  <a:pt x="9589" y="5784"/>
                  <a:pt x="9600" y="5778"/>
                </a:cubicBezTo>
                <a:close/>
                <a:moveTo>
                  <a:pt x="9315" y="5787"/>
                </a:moveTo>
                <a:cubicBezTo>
                  <a:pt x="9311" y="5791"/>
                  <a:pt x="9309" y="5795"/>
                  <a:pt x="9303" y="5798"/>
                </a:cubicBezTo>
                <a:cubicBezTo>
                  <a:pt x="9307" y="5794"/>
                  <a:pt x="9309" y="5790"/>
                  <a:pt x="9315" y="5787"/>
                </a:cubicBezTo>
                <a:close/>
                <a:moveTo>
                  <a:pt x="9364" y="5814"/>
                </a:moveTo>
                <a:cubicBezTo>
                  <a:pt x="9363" y="5815"/>
                  <a:pt x="9362" y="5817"/>
                  <a:pt x="9360" y="5818"/>
                </a:cubicBezTo>
                <a:cubicBezTo>
                  <a:pt x="9354" y="5820"/>
                  <a:pt x="9351" y="5823"/>
                  <a:pt x="9348" y="5825"/>
                </a:cubicBezTo>
                <a:cubicBezTo>
                  <a:pt x="9351" y="5821"/>
                  <a:pt x="9356" y="5818"/>
                  <a:pt x="9364" y="5814"/>
                </a:cubicBezTo>
                <a:close/>
                <a:moveTo>
                  <a:pt x="10712" y="5821"/>
                </a:moveTo>
                <a:cubicBezTo>
                  <a:pt x="10701" y="5827"/>
                  <a:pt x="10709" y="5841"/>
                  <a:pt x="10708" y="5855"/>
                </a:cubicBezTo>
                <a:cubicBezTo>
                  <a:pt x="10708" y="5861"/>
                  <a:pt x="10705" y="5863"/>
                  <a:pt x="10700" y="5862"/>
                </a:cubicBezTo>
                <a:cubicBezTo>
                  <a:pt x="10700" y="5861"/>
                  <a:pt x="10701" y="5861"/>
                  <a:pt x="10701" y="5859"/>
                </a:cubicBezTo>
                <a:cubicBezTo>
                  <a:pt x="10702" y="5844"/>
                  <a:pt x="10693" y="5829"/>
                  <a:pt x="10706" y="5824"/>
                </a:cubicBezTo>
                <a:cubicBezTo>
                  <a:pt x="10709" y="5823"/>
                  <a:pt x="10710" y="5822"/>
                  <a:pt x="10712" y="5821"/>
                </a:cubicBezTo>
                <a:close/>
                <a:moveTo>
                  <a:pt x="9552" y="5850"/>
                </a:moveTo>
                <a:cubicBezTo>
                  <a:pt x="9550" y="5852"/>
                  <a:pt x="9548" y="5854"/>
                  <a:pt x="9548" y="5857"/>
                </a:cubicBezTo>
                <a:cubicBezTo>
                  <a:pt x="9548" y="5867"/>
                  <a:pt x="9545" y="5873"/>
                  <a:pt x="9540" y="5878"/>
                </a:cubicBezTo>
                <a:cubicBezTo>
                  <a:pt x="9542" y="5874"/>
                  <a:pt x="9543" y="5868"/>
                  <a:pt x="9543" y="5861"/>
                </a:cubicBezTo>
                <a:cubicBezTo>
                  <a:pt x="9543" y="5855"/>
                  <a:pt x="9547" y="5852"/>
                  <a:pt x="9552" y="5850"/>
                </a:cubicBezTo>
                <a:close/>
                <a:moveTo>
                  <a:pt x="9526" y="5889"/>
                </a:moveTo>
                <a:cubicBezTo>
                  <a:pt x="9514" y="5897"/>
                  <a:pt x="9521" y="5913"/>
                  <a:pt x="9523" y="5929"/>
                </a:cubicBezTo>
                <a:cubicBezTo>
                  <a:pt x="9525" y="5941"/>
                  <a:pt x="9521" y="5946"/>
                  <a:pt x="9516" y="5950"/>
                </a:cubicBezTo>
                <a:cubicBezTo>
                  <a:pt x="9518" y="5947"/>
                  <a:pt x="9519" y="5942"/>
                  <a:pt x="9518" y="5933"/>
                </a:cubicBezTo>
                <a:cubicBezTo>
                  <a:pt x="9516" y="5916"/>
                  <a:pt x="9507" y="5899"/>
                  <a:pt x="9523" y="5891"/>
                </a:cubicBezTo>
                <a:cubicBezTo>
                  <a:pt x="9524" y="5890"/>
                  <a:pt x="9524" y="5889"/>
                  <a:pt x="9526" y="5889"/>
                </a:cubicBezTo>
                <a:close/>
                <a:moveTo>
                  <a:pt x="10413" y="5900"/>
                </a:moveTo>
                <a:cubicBezTo>
                  <a:pt x="10395" y="5914"/>
                  <a:pt x="10404" y="5927"/>
                  <a:pt x="10382" y="5948"/>
                </a:cubicBezTo>
                <a:cubicBezTo>
                  <a:pt x="10361" y="5968"/>
                  <a:pt x="10379" y="5980"/>
                  <a:pt x="10375" y="6019"/>
                </a:cubicBezTo>
                <a:cubicBezTo>
                  <a:pt x="10373" y="6042"/>
                  <a:pt x="10365" y="6051"/>
                  <a:pt x="10352" y="6057"/>
                </a:cubicBezTo>
                <a:cubicBezTo>
                  <a:pt x="10361" y="6051"/>
                  <a:pt x="10366" y="6041"/>
                  <a:pt x="10368" y="6023"/>
                </a:cubicBezTo>
                <a:cubicBezTo>
                  <a:pt x="10372" y="5984"/>
                  <a:pt x="10354" y="5972"/>
                  <a:pt x="10375" y="5952"/>
                </a:cubicBezTo>
                <a:cubicBezTo>
                  <a:pt x="10397" y="5931"/>
                  <a:pt x="10387" y="5918"/>
                  <a:pt x="10406" y="5903"/>
                </a:cubicBezTo>
                <a:cubicBezTo>
                  <a:pt x="10408" y="5902"/>
                  <a:pt x="10411" y="5901"/>
                  <a:pt x="10413" y="5900"/>
                </a:cubicBezTo>
                <a:close/>
                <a:moveTo>
                  <a:pt x="11371" y="5908"/>
                </a:moveTo>
                <a:cubicBezTo>
                  <a:pt x="11383" y="5907"/>
                  <a:pt x="11386" y="5914"/>
                  <a:pt x="11387" y="5921"/>
                </a:cubicBezTo>
                <a:cubicBezTo>
                  <a:pt x="11388" y="5929"/>
                  <a:pt x="11387" y="5937"/>
                  <a:pt x="11391" y="5942"/>
                </a:cubicBezTo>
                <a:cubicBezTo>
                  <a:pt x="11390" y="5942"/>
                  <a:pt x="11389" y="5943"/>
                  <a:pt x="11388" y="5943"/>
                </a:cubicBezTo>
                <a:cubicBezTo>
                  <a:pt x="11388" y="5943"/>
                  <a:pt x="11389" y="5943"/>
                  <a:pt x="11389" y="5943"/>
                </a:cubicBezTo>
                <a:cubicBezTo>
                  <a:pt x="11397" y="5953"/>
                  <a:pt x="11388" y="5972"/>
                  <a:pt x="11398" y="5984"/>
                </a:cubicBezTo>
                <a:cubicBezTo>
                  <a:pt x="11408" y="5996"/>
                  <a:pt x="11395" y="5999"/>
                  <a:pt x="11395" y="6013"/>
                </a:cubicBezTo>
                <a:cubicBezTo>
                  <a:pt x="11395" y="6027"/>
                  <a:pt x="11367" y="6028"/>
                  <a:pt x="11346" y="6031"/>
                </a:cubicBezTo>
                <a:cubicBezTo>
                  <a:pt x="11324" y="6034"/>
                  <a:pt x="11327" y="6037"/>
                  <a:pt x="11298" y="6055"/>
                </a:cubicBezTo>
                <a:cubicBezTo>
                  <a:pt x="11289" y="6061"/>
                  <a:pt x="11276" y="6063"/>
                  <a:pt x="11263" y="6063"/>
                </a:cubicBezTo>
                <a:cubicBezTo>
                  <a:pt x="11273" y="6062"/>
                  <a:pt x="11282" y="6060"/>
                  <a:pt x="11289" y="6055"/>
                </a:cubicBezTo>
                <a:cubicBezTo>
                  <a:pt x="11318" y="6037"/>
                  <a:pt x="11316" y="6034"/>
                  <a:pt x="11338" y="6031"/>
                </a:cubicBezTo>
                <a:cubicBezTo>
                  <a:pt x="11359" y="6028"/>
                  <a:pt x="11387" y="6027"/>
                  <a:pt x="11387" y="6013"/>
                </a:cubicBezTo>
                <a:cubicBezTo>
                  <a:pt x="11387" y="6000"/>
                  <a:pt x="11400" y="5996"/>
                  <a:pt x="11390" y="5984"/>
                </a:cubicBezTo>
                <a:cubicBezTo>
                  <a:pt x="11380" y="5972"/>
                  <a:pt x="11389" y="5953"/>
                  <a:pt x="11381" y="5943"/>
                </a:cubicBezTo>
                <a:cubicBezTo>
                  <a:pt x="11380" y="5943"/>
                  <a:pt x="11380" y="5943"/>
                  <a:pt x="11380" y="5943"/>
                </a:cubicBezTo>
                <a:cubicBezTo>
                  <a:pt x="11373" y="5934"/>
                  <a:pt x="11382" y="5912"/>
                  <a:pt x="11365" y="5909"/>
                </a:cubicBezTo>
                <a:cubicBezTo>
                  <a:pt x="11367" y="5909"/>
                  <a:pt x="11368" y="5908"/>
                  <a:pt x="11371" y="5908"/>
                </a:cubicBezTo>
                <a:close/>
                <a:moveTo>
                  <a:pt x="10053" y="5918"/>
                </a:moveTo>
                <a:cubicBezTo>
                  <a:pt x="10052" y="5920"/>
                  <a:pt x="10050" y="5921"/>
                  <a:pt x="10048" y="5922"/>
                </a:cubicBezTo>
                <a:cubicBezTo>
                  <a:pt x="10029" y="5933"/>
                  <a:pt x="10008" y="5937"/>
                  <a:pt x="9995" y="5949"/>
                </a:cubicBezTo>
                <a:cubicBezTo>
                  <a:pt x="9996" y="5948"/>
                  <a:pt x="9997" y="5947"/>
                  <a:pt x="9998" y="5946"/>
                </a:cubicBezTo>
                <a:cubicBezTo>
                  <a:pt x="10010" y="5933"/>
                  <a:pt x="10033" y="5929"/>
                  <a:pt x="10053" y="5918"/>
                </a:cubicBezTo>
                <a:close/>
                <a:moveTo>
                  <a:pt x="11222" y="5924"/>
                </a:moveTo>
                <a:cubicBezTo>
                  <a:pt x="11231" y="5923"/>
                  <a:pt x="11246" y="5924"/>
                  <a:pt x="11261" y="5925"/>
                </a:cubicBezTo>
                <a:cubicBezTo>
                  <a:pt x="11271" y="5926"/>
                  <a:pt x="11277" y="5925"/>
                  <a:pt x="11284" y="5925"/>
                </a:cubicBezTo>
                <a:cubicBezTo>
                  <a:pt x="11276" y="5926"/>
                  <a:pt x="11266" y="5926"/>
                  <a:pt x="11250" y="5925"/>
                </a:cubicBezTo>
                <a:cubicBezTo>
                  <a:pt x="11239" y="5924"/>
                  <a:pt x="11230" y="5924"/>
                  <a:pt x="11222" y="5924"/>
                </a:cubicBezTo>
                <a:cubicBezTo>
                  <a:pt x="11222" y="5924"/>
                  <a:pt x="11222" y="5924"/>
                  <a:pt x="11222" y="5924"/>
                </a:cubicBezTo>
                <a:close/>
                <a:moveTo>
                  <a:pt x="10117" y="5935"/>
                </a:moveTo>
                <a:cubicBezTo>
                  <a:pt x="10115" y="5937"/>
                  <a:pt x="10112" y="5940"/>
                  <a:pt x="10108" y="5943"/>
                </a:cubicBezTo>
                <a:cubicBezTo>
                  <a:pt x="10111" y="5940"/>
                  <a:pt x="10114" y="5937"/>
                  <a:pt x="10117" y="5935"/>
                </a:cubicBezTo>
                <a:close/>
                <a:moveTo>
                  <a:pt x="11120" y="5947"/>
                </a:moveTo>
                <a:cubicBezTo>
                  <a:pt x="11138" y="5949"/>
                  <a:pt x="11157" y="5958"/>
                  <a:pt x="11171" y="5965"/>
                </a:cubicBezTo>
                <a:cubicBezTo>
                  <a:pt x="11179" y="5969"/>
                  <a:pt x="11189" y="5970"/>
                  <a:pt x="11200" y="5970"/>
                </a:cubicBezTo>
                <a:cubicBezTo>
                  <a:pt x="11186" y="5971"/>
                  <a:pt x="11172" y="5970"/>
                  <a:pt x="11161" y="5965"/>
                </a:cubicBezTo>
                <a:cubicBezTo>
                  <a:pt x="11147" y="5958"/>
                  <a:pt x="11129" y="5950"/>
                  <a:pt x="11111" y="5947"/>
                </a:cubicBezTo>
                <a:cubicBezTo>
                  <a:pt x="11114" y="5947"/>
                  <a:pt x="11117" y="5947"/>
                  <a:pt x="11120" y="5947"/>
                </a:cubicBezTo>
                <a:close/>
                <a:moveTo>
                  <a:pt x="9509" y="5957"/>
                </a:moveTo>
                <a:cubicBezTo>
                  <a:pt x="9498" y="5966"/>
                  <a:pt x="9499" y="5980"/>
                  <a:pt x="9498" y="5999"/>
                </a:cubicBezTo>
                <a:cubicBezTo>
                  <a:pt x="9497" y="6017"/>
                  <a:pt x="9514" y="6025"/>
                  <a:pt x="9525" y="6036"/>
                </a:cubicBezTo>
                <a:cubicBezTo>
                  <a:pt x="9536" y="6047"/>
                  <a:pt x="9529" y="6053"/>
                  <a:pt x="9529" y="6074"/>
                </a:cubicBezTo>
                <a:cubicBezTo>
                  <a:pt x="9529" y="6095"/>
                  <a:pt x="9530" y="6126"/>
                  <a:pt x="9528" y="6153"/>
                </a:cubicBezTo>
                <a:cubicBezTo>
                  <a:pt x="9527" y="6169"/>
                  <a:pt x="9512" y="6184"/>
                  <a:pt x="9496" y="6196"/>
                </a:cubicBezTo>
                <a:cubicBezTo>
                  <a:pt x="9485" y="6205"/>
                  <a:pt x="9473" y="6213"/>
                  <a:pt x="9469" y="6219"/>
                </a:cubicBezTo>
                <a:cubicBezTo>
                  <a:pt x="9464" y="6225"/>
                  <a:pt x="9456" y="6234"/>
                  <a:pt x="9445" y="6242"/>
                </a:cubicBezTo>
                <a:cubicBezTo>
                  <a:pt x="9453" y="6235"/>
                  <a:pt x="9460" y="6228"/>
                  <a:pt x="9464" y="6223"/>
                </a:cubicBezTo>
                <a:cubicBezTo>
                  <a:pt x="9468" y="6217"/>
                  <a:pt x="9483" y="6207"/>
                  <a:pt x="9496" y="6196"/>
                </a:cubicBezTo>
                <a:cubicBezTo>
                  <a:pt x="9510" y="6185"/>
                  <a:pt x="9522" y="6171"/>
                  <a:pt x="9523" y="6157"/>
                </a:cubicBezTo>
                <a:cubicBezTo>
                  <a:pt x="9525" y="6130"/>
                  <a:pt x="9524" y="6099"/>
                  <a:pt x="9524" y="6078"/>
                </a:cubicBezTo>
                <a:cubicBezTo>
                  <a:pt x="9524" y="6057"/>
                  <a:pt x="9531" y="6051"/>
                  <a:pt x="9520" y="6040"/>
                </a:cubicBezTo>
                <a:cubicBezTo>
                  <a:pt x="9509" y="6029"/>
                  <a:pt x="9491" y="6021"/>
                  <a:pt x="9492" y="6003"/>
                </a:cubicBezTo>
                <a:cubicBezTo>
                  <a:pt x="9493" y="5984"/>
                  <a:pt x="9493" y="5970"/>
                  <a:pt x="9504" y="5961"/>
                </a:cubicBezTo>
                <a:cubicBezTo>
                  <a:pt x="9506" y="5959"/>
                  <a:pt x="9507" y="5958"/>
                  <a:pt x="9509" y="5957"/>
                </a:cubicBezTo>
                <a:close/>
                <a:moveTo>
                  <a:pt x="10073" y="5965"/>
                </a:moveTo>
                <a:cubicBezTo>
                  <a:pt x="10067" y="5971"/>
                  <a:pt x="10062" y="5978"/>
                  <a:pt x="10053" y="5986"/>
                </a:cubicBezTo>
                <a:cubicBezTo>
                  <a:pt x="10053" y="5987"/>
                  <a:pt x="10052" y="5987"/>
                  <a:pt x="10051" y="5987"/>
                </a:cubicBezTo>
                <a:cubicBezTo>
                  <a:pt x="10060" y="5979"/>
                  <a:pt x="10067" y="5971"/>
                  <a:pt x="10073" y="5965"/>
                </a:cubicBezTo>
                <a:close/>
                <a:moveTo>
                  <a:pt x="9245" y="6022"/>
                </a:moveTo>
                <a:cubicBezTo>
                  <a:pt x="9243" y="6025"/>
                  <a:pt x="9242" y="6027"/>
                  <a:pt x="9238" y="6027"/>
                </a:cubicBezTo>
                <a:cubicBezTo>
                  <a:pt x="9237" y="6027"/>
                  <a:pt x="9236" y="6029"/>
                  <a:pt x="9234" y="6029"/>
                </a:cubicBezTo>
                <a:cubicBezTo>
                  <a:pt x="9237" y="6026"/>
                  <a:pt x="9240" y="6023"/>
                  <a:pt x="9243" y="6023"/>
                </a:cubicBezTo>
                <a:cubicBezTo>
                  <a:pt x="9244" y="6023"/>
                  <a:pt x="9244" y="6022"/>
                  <a:pt x="9245" y="6022"/>
                </a:cubicBezTo>
                <a:close/>
                <a:moveTo>
                  <a:pt x="10951" y="6039"/>
                </a:moveTo>
                <a:cubicBezTo>
                  <a:pt x="10914" y="6042"/>
                  <a:pt x="10903" y="6062"/>
                  <a:pt x="10877" y="6069"/>
                </a:cubicBezTo>
                <a:cubicBezTo>
                  <a:pt x="10873" y="6070"/>
                  <a:pt x="10870" y="6070"/>
                  <a:pt x="10866" y="6071"/>
                </a:cubicBezTo>
                <a:cubicBezTo>
                  <a:pt x="10866" y="6071"/>
                  <a:pt x="10866" y="6071"/>
                  <a:pt x="10866" y="6071"/>
                </a:cubicBezTo>
                <a:cubicBezTo>
                  <a:pt x="10854" y="6073"/>
                  <a:pt x="10842" y="6073"/>
                  <a:pt x="10830" y="6072"/>
                </a:cubicBezTo>
                <a:cubicBezTo>
                  <a:pt x="10839" y="6072"/>
                  <a:pt x="10849" y="6073"/>
                  <a:pt x="10858" y="6071"/>
                </a:cubicBezTo>
                <a:cubicBezTo>
                  <a:pt x="10861" y="6071"/>
                  <a:pt x="10865" y="6070"/>
                  <a:pt x="10869" y="6069"/>
                </a:cubicBezTo>
                <a:cubicBezTo>
                  <a:pt x="10895" y="6062"/>
                  <a:pt x="10906" y="6042"/>
                  <a:pt x="10944" y="6039"/>
                </a:cubicBezTo>
                <a:cubicBezTo>
                  <a:pt x="10946" y="6039"/>
                  <a:pt x="10949" y="6039"/>
                  <a:pt x="10951" y="6039"/>
                </a:cubicBezTo>
                <a:close/>
                <a:moveTo>
                  <a:pt x="10302" y="6075"/>
                </a:moveTo>
                <a:cubicBezTo>
                  <a:pt x="10298" y="6079"/>
                  <a:pt x="10295" y="6083"/>
                  <a:pt x="10285" y="6087"/>
                </a:cubicBezTo>
                <a:cubicBezTo>
                  <a:pt x="10291" y="6083"/>
                  <a:pt x="10295" y="6079"/>
                  <a:pt x="10302" y="6075"/>
                </a:cubicBezTo>
                <a:close/>
                <a:moveTo>
                  <a:pt x="10250" y="6095"/>
                </a:moveTo>
                <a:cubicBezTo>
                  <a:pt x="10250" y="6095"/>
                  <a:pt x="10251" y="6096"/>
                  <a:pt x="10251" y="6096"/>
                </a:cubicBezTo>
                <a:cubicBezTo>
                  <a:pt x="10248" y="6116"/>
                  <a:pt x="10244" y="6136"/>
                  <a:pt x="10239" y="6146"/>
                </a:cubicBezTo>
                <a:cubicBezTo>
                  <a:pt x="10231" y="6158"/>
                  <a:pt x="10204" y="6165"/>
                  <a:pt x="10177" y="6176"/>
                </a:cubicBezTo>
                <a:cubicBezTo>
                  <a:pt x="10164" y="6182"/>
                  <a:pt x="10142" y="6193"/>
                  <a:pt x="10124" y="6206"/>
                </a:cubicBezTo>
                <a:cubicBezTo>
                  <a:pt x="10115" y="6213"/>
                  <a:pt x="10107" y="6220"/>
                  <a:pt x="10103" y="6228"/>
                </a:cubicBezTo>
                <a:cubicBezTo>
                  <a:pt x="10100" y="6231"/>
                  <a:pt x="10099" y="6235"/>
                  <a:pt x="10098" y="6239"/>
                </a:cubicBezTo>
                <a:cubicBezTo>
                  <a:pt x="10097" y="6243"/>
                  <a:pt x="10098" y="6247"/>
                  <a:pt x="10099" y="6251"/>
                </a:cubicBezTo>
                <a:cubicBezTo>
                  <a:pt x="10116" y="6245"/>
                  <a:pt x="10139" y="6254"/>
                  <a:pt x="10140" y="6259"/>
                </a:cubicBezTo>
                <a:cubicBezTo>
                  <a:pt x="10141" y="6261"/>
                  <a:pt x="10145" y="6263"/>
                  <a:pt x="10151" y="6264"/>
                </a:cubicBezTo>
                <a:cubicBezTo>
                  <a:pt x="10157" y="6265"/>
                  <a:pt x="10166" y="6265"/>
                  <a:pt x="10177" y="6265"/>
                </a:cubicBezTo>
                <a:cubicBezTo>
                  <a:pt x="10185" y="6265"/>
                  <a:pt x="10189" y="6264"/>
                  <a:pt x="10193" y="6262"/>
                </a:cubicBezTo>
                <a:cubicBezTo>
                  <a:pt x="10190" y="6267"/>
                  <a:pt x="10186" y="6271"/>
                  <a:pt x="10168" y="6271"/>
                </a:cubicBezTo>
                <a:cubicBezTo>
                  <a:pt x="10146" y="6271"/>
                  <a:pt x="10133" y="6270"/>
                  <a:pt x="10131" y="6265"/>
                </a:cubicBezTo>
                <a:cubicBezTo>
                  <a:pt x="10130" y="6260"/>
                  <a:pt x="10106" y="6252"/>
                  <a:pt x="10090" y="6257"/>
                </a:cubicBezTo>
                <a:cubicBezTo>
                  <a:pt x="10089" y="6257"/>
                  <a:pt x="10088" y="6257"/>
                  <a:pt x="10087" y="6258"/>
                </a:cubicBezTo>
                <a:cubicBezTo>
                  <a:pt x="10086" y="6258"/>
                  <a:pt x="10086" y="6258"/>
                  <a:pt x="10086" y="6258"/>
                </a:cubicBezTo>
                <a:cubicBezTo>
                  <a:pt x="10087" y="6256"/>
                  <a:pt x="10089" y="6254"/>
                  <a:pt x="10094" y="6251"/>
                </a:cubicBezTo>
                <a:cubicBezTo>
                  <a:pt x="10095" y="6251"/>
                  <a:pt x="10096" y="6251"/>
                  <a:pt x="10097" y="6251"/>
                </a:cubicBezTo>
                <a:cubicBezTo>
                  <a:pt x="10085" y="6220"/>
                  <a:pt x="10149" y="6187"/>
                  <a:pt x="10176" y="6176"/>
                </a:cubicBezTo>
                <a:cubicBezTo>
                  <a:pt x="10203" y="6165"/>
                  <a:pt x="10229" y="6158"/>
                  <a:pt x="10236" y="6146"/>
                </a:cubicBezTo>
                <a:cubicBezTo>
                  <a:pt x="10242" y="6136"/>
                  <a:pt x="10247" y="6116"/>
                  <a:pt x="10250" y="6095"/>
                </a:cubicBezTo>
                <a:close/>
                <a:moveTo>
                  <a:pt x="10876" y="6122"/>
                </a:moveTo>
                <a:cubicBezTo>
                  <a:pt x="10882" y="6122"/>
                  <a:pt x="10886" y="6123"/>
                  <a:pt x="10890" y="6124"/>
                </a:cubicBezTo>
                <a:cubicBezTo>
                  <a:pt x="10894" y="6125"/>
                  <a:pt x="10897" y="6127"/>
                  <a:pt x="10900" y="6128"/>
                </a:cubicBezTo>
                <a:cubicBezTo>
                  <a:pt x="10903" y="6130"/>
                  <a:pt x="10905" y="6131"/>
                  <a:pt x="10905" y="6133"/>
                </a:cubicBezTo>
                <a:cubicBezTo>
                  <a:pt x="10907" y="6138"/>
                  <a:pt x="10899" y="6145"/>
                  <a:pt x="10891" y="6157"/>
                </a:cubicBezTo>
                <a:cubicBezTo>
                  <a:pt x="10890" y="6159"/>
                  <a:pt x="10887" y="6161"/>
                  <a:pt x="10885" y="6163"/>
                </a:cubicBezTo>
                <a:cubicBezTo>
                  <a:pt x="10894" y="6147"/>
                  <a:pt x="10905" y="6141"/>
                  <a:pt x="10893" y="6134"/>
                </a:cubicBezTo>
                <a:cubicBezTo>
                  <a:pt x="10890" y="6133"/>
                  <a:pt x="10887" y="6132"/>
                  <a:pt x="10884" y="6131"/>
                </a:cubicBezTo>
                <a:cubicBezTo>
                  <a:pt x="10874" y="6128"/>
                  <a:pt x="10862" y="6128"/>
                  <a:pt x="10848" y="6130"/>
                </a:cubicBezTo>
                <a:cubicBezTo>
                  <a:pt x="10829" y="6133"/>
                  <a:pt x="10800" y="6138"/>
                  <a:pt x="10760" y="6136"/>
                </a:cubicBezTo>
                <a:cubicBezTo>
                  <a:pt x="10728" y="6135"/>
                  <a:pt x="10669" y="6137"/>
                  <a:pt x="10644" y="6148"/>
                </a:cubicBezTo>
                <a:cubicBezTo>
                  <a:pt x="10644" y="6147"/>
                  <a:pt x="10644" y="6147"/>
                  <a:pt x="10645" y="6146"/>
                </a:cubicBezTo>
                <a:cubicBezTo>
                  <a:pt x="10647" y="6144"/>
                  <a:pt x="10651" y="6142"/>
                  <a:pt x="10655" y="6140"/>
                </a:cubicBezTo>
                <a:cubicBezTo>
                  <a:pt x="10682" y="6130"/>
                  <a:pt x="10738" y="6129"/>
                  <a:pt x="10769" y="6130"/>
                </a:cubicBezTo>
                <a:cubicBezTo>
                  <a:pt x="10809" y="6132"/>
                  <a:pt x="10838" y="6126"/>
                  <a:pt x="10857" y="6124"/>
                </a:cubicBezTo>
                <a:cubicBezTo>
                  <a:pt x="10864" y="6123"/>
                  <a:pt x="10871" y="6122"/>
                  <a:pt x="10876" y="6122"/>
                </a:cubicBezTo>
                <a:close/>
                <a:moveTo>
                  <a:pt x="9246" y="6143"/>
                </a:moveTo>
                <a:cubicBezTo>
                  <a:pt x="9245" y="6143"/>
                  <a:pt x="9245" y="6144"/>
                  <a:pt x="9244" y="6145"/>
                </a:cubicBezTo>
                <a:cubicBezTo>
                  <a:pt x="9239" y="6147"/>
                  <a:pt x="9237" y="6149"/>
                  <a:pt x="9234" y="6150"/>
                </a:cubicBezTo>
                <a:cubicBezTo>
                  <a:pt x="9237" y="6147"/>
                  <a:pt x="9241" y="6145"/>
                  <a:pt x="9246" y="6143"/>
                </a:cubicBezTo>
                <a:close/>
                <a:moveTo>
                  <a:pt x="10513" y="6156"/>
                </a:moveTo>
                <a:cubicBezTo>
                  <a:pt x="10555" y="6156"/>
                  <a:pt x="10541" y="6159"/>
                  <a:pt x="10558" y="6169"/>
                </a:cubicBezTo>
                <a:cubicBezTo>
                  <a:pt x="10574" y="6179"/>
                  <a:pt x="10579" y="6177"/>
                  <a:pt x="10619" y="6178"/>
                </a:cubicBezTo>
                <a:cubicBezTo>
                  <a:pt x="10626" y="6178"/>
                  <a:pt x="10630" y="6178"/>
                  <a:pt x="10634" y="6177"/>
                </a:cubicBezTo>
                <a:cubicBezTo>
                  <a:pt x="10635" y="6182"/>
                  <a:pt x="10632" y="6184"/>
                  <a:pt x="10610" y="6184"/>
                </a:cubicBezTo>
                <a:cubicBezTo>
                  <a:pt x="10570" y="6183"/>
                  <a:pt x="10565" y="6185"/>
                  <a:pt x="10548" y="6175"/>
                </a:cubicBezTo>
                <a:cubicBezTo>
                  <a:pt x="10532" y="6165"/>
                  <a:pt x="10546" y="6162"/>
                  <a:pt x="10504" y="6162"/>
                </a:cubicBezTo>
                <a:cubicBezTo>
                  <a:pt x="10465" y="6162"/>
                  <a:pt x="10428" y="6160"/>
                  <a:pt x="10398" y="6181"/>
                </a:cubicBezTo>
                <a:cubicBezTo>
                  <a:pt x="10398" y="6180"/>
                  <a:pt x="10399" y="6180"/>
                  <a:pt x="10399" y="6180"/>
                </a:cubicBezTo>
                <a:cubicBezTo>
                  <a:pt x="10430" y="6152"/>
                  <a:pt x="10471" y="6156"/>
                  <a:pt x="10513" y="6156"/>
                </a:cubicBezTo>
                <a:close/>
                <a:moveTo>
                  <a:pt x="10359" y="6214"/>
                </a:moveTo>
                <a:cubicBezTo>
                  <a:pt x="10350" y="6222"/>
                  <a:pt x="10341" y="6227"/>
                  <a:pt x="10328" y="6227"/>
                </a:cubicBezTo>
                <a:cubicBezTo>
                  <a:pt x="10303" y="6228"/>
                  <a:pt x="10302" y="6233"/>
                  <a:pt x="10275" y="6240"/>
                </a:cubicBezTo>
                <a:cubicBezTo>
                  <a:pt x="10248" y="6246"/>
                  <a:pt x="10246" y="6242"/>
                  <a:pt x="10219" y="6250"/>
                </a:cubicBezTo>
                <a:cubicBezTo>
                  <a:pt x="10219" y="6250"/>
                  <a:pt x="10209" y="6252"/>
                  <a:pt x="10202" y="6256"/>
                </a:cubicBezTo>
                <a:cubicBezTo>
                  <a:pt x="10203" y="6255"/>
                  <a:pt x="10204" y="6254"/>
                  <a:pt x="10204" y="6253"/>
                </a:cubicBezTo>
                <a:cubicBezTo>
                  <a:pt x="10207" y="6247"/>
                  <a:pt x="10228" y="6244"/>
                  <a:pt x="10228" y="6244"/>
                </a:cubicBezTo>
                <a:cubicBezTo>
                  <a:pt x="10255" y="6235"/>
                  <a:pt x="10257" y="6240"/>
                  <a:pt x="10284" y="6234"/>
                </a:cubicBezTo>
                <a:cubicBezTo>
                  <a:pt x="10311" y="6227"/>
                  <a:pt x="10312" y="6222"/>
                  <a:pt x="10337" y="6221"/>
                </a:cubicBezTo>
                <a:cubicBezTo>
                  <a:pt x="10346" y="6221"/>
                  <a:pt x="10353" y="6218"/>
                  <a:pt x="10359" y="6214"/>
                </a:cubicBezTo>
                <a:close/>
                <a:moveTo>
                  <a:pt x="10076" y="6272"/>
                </a:moveTo>
                <a:cubicBezTo>
                  <a:pt x="10075" y="6275"/>
                  <a:pt x="10073" y="6279"/>
                  <a:pt x="10064" y="6281"/>
                </a:cubicBezTo>
                <a:cubicBezTo>
                  <a:pt x="10059" y="6282"/>
                  <a:pt x="10056" y="6285"/>
                  <a:pt x="10052" y="6287"/>
                </a:cubicBezTo>
                <a:cubicBezTo>
                  <a:pt x="10057" y="6282"/>
                  <a:pt x="10063" y="6277"/>
                  <a:pt x="10070" y="6275"/>
                </a:cubicBezTo>
                <a:cubicBezTo>
                  <a:pt x="10073" y="6274"/>
                  <a:pt x="10074" y="6273"/>
                  <a:pt x="10076" y="6272"/>
                </a:cubicBezTo>
                <a:close/>
                <a:moveTo>
                  <a:pt x="12470" y="6334"/>
                </a:moveTo>
                <a:cubicBezTo>
                  <a:pt x="12467" y="6334"/>
                  <a:pt x="12464" y="6334"/>
                  <a:pt x="12460" y="6335"/>
                </a:cubicBezTo>
                <a:cubicBezTo>
                  <a:pt x="12460" y="6335"/>
                  <a:pt x="12445" y="6338"/>
                  <a:pt x="12444" y="6344"/>
                </a:cubicBezTo>
                <a:cubicBezTo>
                  <a:pt x="12443" y="6347"/>
                  <a:pt x="12445" y="6349"/>
                  <a:pt x="12449" y="6350"/>
                </a:cubicBezTo>
                <a:cubicBezTo>
                  <a:pt x="12452" y="6351"/>
                  <a:pt x="12457" y="6351"/>
                  <a:pt x="12462" y="6351"/>
                </a:cubicBezTo>
                <a:cubicBezTo>
                  <a:pt x="12471" y="6351"/>
                  <a:pt x="12478" y="6352"/>
                  <a:pt x="12478" y="6346"/>
                </a:cubicBezTo>
                <a:cubicBezTo>
                  <a:pt x="12478" y="6342"/>
                  <a:pt x="12477" y="6335"/>
                  <a:pt x="12470" y="6334"/>
                </a:cubicBezTo>
                <a:close/>
                <a:moveTo>
                  <a:pt x="12563" y="6349"/>
                </a:moveTo>
                <a:cubicBezTo>
                  <a:pt x="12557" y="6349"/>
                  <a:pt x="12550" y="6349"/>
                  <a:pt x="12549" y="6353"/>
                </a:cubicBezTo>
                <a:cubicBezTo>
                  <a:pt x="12547" y="6361"/>
                  <a:pt x="12543" y="6366"/>
                  <a:pt x="12553" y="6366"/>
                </a:cubicBezTo>
                <a:cubicBezTo>
                  <a:pt x="12563" y="6366"/>
                  <a:pt x="12566" y="6365"/>
                  <a:pt x="12577" y="6366"/>
                </a:cubicBezTo>
                <a:cubicBezTo>
                  <a:pt x="12589" y="6367"/>
                  <a:pt x="12596" y="6370"/>
                  <a:pt x="12599" y="6363"/>
                </a:cubicBezTo>
                <a:cubicBezTo>
                  <a:pt x="12601" y="6356"/>
                  <a:pt x="12596" y="6354"/>
                  <a:pt x="12576" y="6351"/>
                </a:cubicBezTo>
                <a:cubicBezTo>
                  <a:pt x="12576" y="6351"/>
                  <a:pt x="12570" y="6350"/>
                  <a:pt x="12563" y="6349"/>
                </a:cubicBezTo>
                <a:close/>
                <a:moveTo>
                  <a:pt x="12161" y="6395"/>
                </a:moveTo>
                <a:cubicBezTo>
                  <a:pt x="12142" y="6394"/>
                  <a:pt x="12137" y="6401"/>
                  <a:pt x="12124" y="6404"/>
                </a:cubicBezTo>
                <a:cubicBezTo>
                  <a:pt x="12111" y="6407"/>
                  <a:pt x="12108" y="6409"/>
                  <a:pt x="12102" y="6416"/>
                </a:cubicBezTo>
                <a:cubicBezTo>
                  <a:pt x="12097" y="6422"/>
                  <a:pt x="12096" y="6425"/>
                  <a:pt x="12073" y="6422"/>
                </a:cubicBezTo>
                <a:cubicBezTo>
                  <a:pt x="12051" y="6419"/>
                  <a:pt x="12030" y="6413"/>
                  <a:pt x="12023" y="6424"/>
                </a:cubicBezTo>
                <a:cubicBezTo>
                  <a:pt x="12023" y="6424"/>
                  <a:pt x="12020" y="6442"/>
                  <a:pt x="11990" y="6442"/>
                </a:cubicBezTo>
                <a:cubicBezTo>
                  <a:pt x="11961" y="6443"/>
                  <a:pt x="11949" y="6441"/>
                  <a:pt x="11935" y="6443"/>
                </a:cubicBezTo>
                <a:cubicBezTo>
                  <a:pt x="11920" y="6444"/>
                  <a:pt x="11908" y="6450"/>
                  <a:pt x="11905" y="6458"/>
                </a:cubicBezTo>
                <a:cubicBezTo>
                  <a:pt x="11902" y="6466"/>
                  <a:pt x="11896" y="6468"/>
                  <a:pt x="11886" y="6468"/>
                </a:cubicBezTo>
                <a:cubicBezTo>
                  <a:pt x="11876" y="6468"/>
                  <a:pt x="11857" y="6465"/>
                  <a:pt x="11853" y="6471"/>
                </a:cubicBezTo>
                <a:cubicBezTo>
                  <a:pt x="11848" y="6477"/>
                  <a:pt x="11843" y="6491"/>
                  <a:pt x="11864" y="6493"/>
                </a:cubicBezTo>
                <a:cubicBezTo>
                  <a:pt x="11886" y="6494"/>
                  <a:pt x="11920" y="6496"/>
                  <a:pt x="11931" y="6488"/>
                </a:cubicBezTo>
                <a:cubicBezTo>
                  <a:pt x="11941" y="6481"/>
                  <a:pt x="11955" y="6469"/>
                  <a:pt x="11974" y="6470"/>
                </a:cubicBezTo>
                <a:cubicBezTo>
                  <a:pt x="11994" y="6471"/>
                  <a:pt x="12001" y="6482"/>
                  <a:pt x="12013" y="6471"/>
                </a:cubicBezTo>
                <a:cubicBezTo>
                  <a:pt x="12026" y="6460"/>
                  <a:pt x="12041" y="6457"/>
                  <a:pt x="12063" y="6457"/>
                </a:cubicBezTo>
                <a:cubicBezTo>
                  <a:pt x="12084" y="6457"/>
                  <a:pt x="12109" y="6462"/>
                  <a:pt x="12112" y="6451"/>
                </a:cubicBezTo>
                <a:cubicBezTo>
                  <a:pt x="12114" y="6445"/>
                  <a:pt x="12121" y="6442"/>
                  <a:pt x="12129" y="6439"/>
                </a:cubicBezTo>
                <a:cubicBezTo>
                  <a:pt x="12137" y="6437"/>
                  <a:pt x="12146" y="6436"/>
                  <a:pt x="12151" y="6436"/>
                </a:cubicBezTo>
                <a:cubicBezTo>
                  <a:pt x="12161" y="6436"/>
                  <a:pt x="12155" y="6428"/>
                  <a:pt x="12179" y="6427"/>
                </a:cubicBezTo>
                <a:cubicBezTo>
                  <a:pt x="12203" y="6426"/>
                  <a:pt x="12202" y="6414"/>
                  <a:pt x="12217" y="6414"/>
                </a:cubicBezTo>
                <a:cubicBezTo>
                  <a:pt x="12233" y="6413"/>
                  <a:pt x="12248" y="6409"/>
                  <a:pt x="12245" y="6403"/>
                </a:cubicBezTo>
                <a:cubicBezTo>
                  <a:pt x="12242" y="6396"/>
                  <a:pt x="12228" y="6399"/>
                  <a:pt x="12213" y="6399"/>
                </a:cubicBezTo>
                <a:cubicBezTo>
                  <a:pt x="12197" y="6399"/>
                  <a:pt x="12195" y="6410"/>
                  <a:pt x="12180" y="6410"/>
                </a:cubicBezTo>
                <a:cubicBezTo>
                  <a:pt x="12164" y="6410"/>
                  <a:pt x="12179" y="6397"/>
                  <a:pt x="12161" y="6395"/>
                </a:cubicBezTo>
                <a:close/>
                <a:moveTo>
                  <a:pt x="2638" y="6806"/>
                </a:moveTo>
                <a:cubicBezTo>
                  <a:pt x="2630" y="6806"/>
                  <a:pt x="2621" y="6806"/>
                  <a:pt x="2618" y="6808"/>
                </a:cubicBezTo>
                <a:cubicBezTo>
                  <a:pt x="2613" y="6813"/>
                  <a:pt x="2605" y="6817"/>
                  <a:pt x="2614" y="6821"/>
                </a:cubicBezTo>
                <a:cubicBezTo>
                  <a:pt x="2623" y="6825"/>
                  <a:pt x="2608" y="6834"/>
                  <a:pt x="2627" y="6836"/>
                </a:cubicBezTo>
                <a:cubicBezTo>
                  <a:pt x="2646" y="6837"/>
                  <a:pt x="2690" y="6807"/>
                  <a:pt x="2654" y="6807"/>
                </a:cubicBezTo>
                <a:cubicBezTo>
                  <a:pt x="2654" y="6807"/>
                  <a:pt x="2646" y="6806"/>
                  <a:pt x="2638" y="6806"/>
                </a:cubicBezTo>
                <a:close/>
                <a:moveTo>
                  <a:pt x="2693" y="6821"/>
                </a:moveTo>
                <a:cubicBezTo>
                  <a:pt x="2685" y="6822"/>
                  <a:pt x="2677" y="6824"/>
                  <a:pt x="2679" y="6830"/>
                </a:cubicBezTo>
                <a:cubicBezTo>
                  <a:pt x="2683" y="6843"/>
                  <a:pt x="2749" y="6825"/>
                  <a:pt x="2711" y="6822"/>
                </a:cubicBezTo>
                <a:cubicBezTo>
                  <a:pt x="2711" y="6822"/>
                  <a:pt x="2702" y="6821"/>
                  <a:pt x="2693" y="6821"/>
                </a:cubicBezTo>
                <a:close/>
                <a:moveTo>
                  <a:pt x="2870" y="6958"/>
                </a:moveTo>
                <a:cubicBezTo>
                  <a:pt x="2865" y="6959"/>
                  <a:pt x="2862" y="6963"/>
                  <a:pt x="2862" y="6970"/>
                </a:cubicBezTo>
                <a:cubicBezTo>
                  <a:pt x="2862" y="6982"/>
                  <a:pt x="2875" y="6976"/>
                  <a:pt x="2890" y="6984"/>
                </a:cubicBezTo>
                <a:cubicBezTo>
                  <a:pt x="2905" y="6992"/>
                  <a:pt x="2899" y="7002"/>
                  <a:pt x="2899" y="7002"/>
                </a:cubicBezTo>
                <a:cubicBezTo>
                  <a:pt x="2891" y="7020"/>
                  <a:pt x="2920" y="7004"/>
                  <a:pt x="2919" y="6993"/>
                </a:cubicBezTo>
                <a:cubicBezTo>
                  <a:pt x="2919" y="6982"/>
                  <a:pt x="2908" y="6980"/>
                  <a:pt x="2891" y="6967"/>
                </a:cubicBezTo>
                <a:cubicBezTo>
                  <a:pt x="2882" y="6960"/>
                  <a:pt x="2875" y="6957"/>
                  <a:pt x="2870" y="6958"/>
                </a:cubicBezTo>
                <a:close/>
                <a:moveTo>
                  <a:pt x="2836" y="7042"/>
                </a:moveTo>
                <a:cubicBezTo>
                  <a:pt x="2827" y="7043"/>
                  <a:pt x="2827" y="7047"/>
                  <a:pt x="2828" y="7058"/>
                </a:cubicBezTo>
                <a:cubicBezTo>
                  <a:pt x="2829" y="7070"/>
                  <a:pt x="2826" y="7075"/>
                  <a:pt x="2839" y="7074"/>
                </a:cubicBezTo>
                <a:cubicBezTo>
                  <a:pt x="2851" y="7073"/>
                  <a:pt x="2858" y="7068"/>
                  <a:pt x="2849" y="7047"/>
                </a:cubicBezTo>
                <a:cubicBezTo>
                  <a:pt x="2849" y="7047"/>
                  <a:pt x="2845" y="7041"/>
                  <a:pt x="2836" y="7042"/>
                </a:cubicBezTo>
                <a:close/>
                <a:moveTo>
                  <a:pt x="11579" y="7263"/>
                </a:moveTo>
                <a:cubicBezTo>
                  <a:pt x="11575" y="7264"/>
                  <a:pt x="11571" y="7268"/>
                  <a:pt x="11567" y="7278"/>
                </a:cubicBezTo>
                <a:cubicBezTo>
                  <a:pt x="11567" y="7278"/>
                  <a:pt x="11564" y="7287"/>
                  <a:pt x="11565" y="7295"/>
                </a:cubicBezTo>
                <a:cubicBezTo>
                  <a:pt x="11566" y="7302"/>
                  <a:pt x="11568" y="7319"/>
                  <a:pt x="11567" y="7324"/>
                </a:cubicBezTo>
                <a:cubicBezTo>
                  <a:pt x="11566" y="7329"/>
                  <a:pt x="11563" y="7337"/>
                  <a:pt x="11553" y="7340"/>
                </a:cubicBezTo>
                <a:cubicBezTo>
                  <a:pt x="11543" y="7343"/>
                  <a:pt x="11546" y="7351"/>
                  <a:pt x="11531" y="7353"/>
                </a:cubicBezTo>
                <a:cubicBezTo>
                  <a:pt x="11517" y="7355"/>
                  <a:pt x="11504" y="7355"/>
                  <a:pt x="11501" y="7358"/>
                </a:cubicBezTo>
                <a:cubicBezTo>
                  <a:pt x="11498" y="7361"/>
                  <a:pt x="11482" y="7369"/>
                  <a:pt x="11475" y="7369"/>
                </a:cubicBezTo>
                <a:cubicBezTo>
                  <a:pt x="11468" y="7370"/>
                  <a:pt x="11465" y="7373"/>
                  <a:pt x="11459" y="7380"/>
                </a:cubicBezTo>
                <a:cubicBezTo>
                  <a:pt x="11453" y="7387"/>
                  <a:pt x="11443" y="7394"/>
                  <a:pt x="11450" y="7397"/>
                </a:cubicBezTo>
                <a:cubicBezTo>
                  <a:pt x="11457" y="7400"/>
                  <a:pt x="11465" y="7386"/>
                  <a:pt x="11477" y="7385"/>
                </a:cubicBezTo>
                <a:cubicBezTo>
                  <a:pt x="11488" y="7384"/>
                  <a:pt x="11504" y="7386"/>
                  <a:pt x="11510" y="7378"/>
                </a:cubicBezTo>
                <a:cubicBezTo>
                  <a:pt x="11516" y="7369"/>
                  <a:pt x="11517" y="7365"/>
                  <a:pt x="11531" y="7364"/>
                </a:cubicBezTo>
                <a:cubicBezTo>
                  <a:pt x="11545" y="7363"/>
                  <a:pt x="11577" y="7361"/>
                  <a:pt x="11581" y="7351"/>
                </a:cubicBezTo>
                <a:cubicBezTo>
                  <a:pt x="11584" y="7340"/>
                  <a:pt x="11582" y="7327"/>
                  <a:pt x="11590" y="7322"/>
                </a:cubicBezTo>
                <a:cubicBezTo>
                  <a:pt x="11598" y="7318"/>
                  <a:pt x="11612" y="7317"/>
                  <a:pt x="11604" y="7310"/>
                </a:cubicBezTo>
                <a:cubicBezTo>
                  <a:pt x="11597" y="7303"/>
                  <a:pt x="11593" y="7308"/>
                  <a:pt x="11592" y="7294"/>
                </a:cubicBezTo>
                <a:cubicBezTo>
                  <a:pt x="11591" y="7280"/>
                  <a:pt x="11591" y="7274"/>
                  <a:pt x="11587" y="7267"/>
                </a:cubicBezTo>
                <a:cubicBezTo>
                  <a:pt x="11585" y="7264"/>
                  <a:pt x="11582" y="7262"/>
                  <a:pt x="11579" y="7263"/>
                </a:cubicBezTo>
                <a:close/>
                <a:moveTo>
                  <a:pt x="4776" y="7543"/>
                </a:moveTo>
                <a:cubicBezTo>
                  <a:pt x="4781" y="7542"/>
                  <a:pt x="4786" y="7542"/>
                  <a:pt x="4793" y="7544"/>
                </a:cubicBezTo>
                <a:cubicBezTo>
                  <a:pt x="4818" y="7552"/>
                  <a:pt x="4851" y="7554"/>
                  <a:pt x="4882" y="7555"/>
                </a:cubicBezTo>
                <a:cubicBezTo>
                  <a:pt x="4914" y="7556"/>
                  <a:pt x="4963" y="7563"/>
                  <a:pt x="4988" y="7566"/>
                </a:cubicBezTo>
                <a:cubicBezTo>
                  <a:pt x="5014" y="7569"/>
                  <a:pt x="5035" y="7574"/>
                  <a:pt x="5059" y="7575"/>
                </a:cubicBezTo>
                <a:cubicBezTo>
                  <a:pt x="5084" y="7576"/>
                  <a:pt x="5137" y="7580"/>
                  <a:pt x="5140" y="7602"/>
                </a:cubicBezTo>
                <a:cubicBezTo>
                  <a:pt x="5142" y="7625"/>
                  <a:pt x="5147" y="7636"/>
                  <a:pt x="5198" y="7674"/>
                </a:cubicBezTo>
                <a:cubicBezTo>
                  <a:pt x="5250" y="7711"/>
                  <a:pt x="5287" y="7750"/>
                  <a:pt x="5315" y="7770"/>
                </a:cubicBezTo>
                <a:cubicBezTo>
                  <a:pt x="5344" y="7790"/>
                  <a:pt x="5382" y="7829"/>
                  <a:pt x="5385" y="7855"/>
                </a:cubicBezTo>
                <a:cubicBezTo>
                  <a:pt x="5388" y="7881"/>
                  <a:pt x="5394" y="7920"/>
                  <a:pt x="5394" y="7944"/>
                </a:cubicBezTo>
                <a:cubicBezTo>
                  <a:pt x="5394" y="7969"/>
                  <a:pt x="5417" y="7992"/>
                  <a:pt x="5461" y="8021"/>
                </a:cubicBezTo>
                <a:cubicBezTo>
                  <a:pt x="5505" y="8051"/>
                  <a:pt x="5541" y="8069"/>
                  <a:pt x="5572" y="8087"/>
                </a:cubicBezTo>
                <a:cubicBezTo>
                  <a:pt x="5588" y="8096"/>
                  <a:pt x="5606" y="8108"/>
                  <a:pt x="5624" y="8115"/>
                </a:cubicBezTo>
                <a:cubicBezTo>
                  <a:pt x="5631" y="8117"/>
                  <a:pt x="5639" y="8118"/>
                  <a:pt x="5646" y="8118"/>
                </a:cubicBezTo>
                <a:cubicBezTo>
                  <a:pt x="5621" y="8125"/>
                  <a:pt x="5590" y="8102"/>
                  <a:pt x="5565" y="8088"/>
                </a:cubicBezTo>
                <a:cubicBezTo>
                  <a:pt x="5533" y="8070"/>
                  <a:pt x="5498" y="8052"/>
                  <a:pt x="5453" y="8023"/>
                </a:cubicBezTo>
                <a:cubicBezTo>
                  <a:pt x="5409" y="7993"/>
                  <a:pt x="5386" y="7970"/>
                  <a:pt x="5386" y="7945"/>
                </a:cubicBezTo>
                <a:cubicBezTo>
                  <a:pt x="5386" y="7921"/>
                  <a:pt x="5380" y="7882"/>
                  <a:pt x="5377" y="7856"/>
                </a:cubicBezTo>
                <a:cubicBezTo>
                  <a:pt x="5375" y="7831"/>
                  <a:pt x="5336" y="7792"/>
                  <a:pt x="5308" y="7772"/>
                </a:cubicBezTo>
                <a:cubicBezTo>
                  <a:pt x="5279" y="7752"/>
                  <a:pt x="5242" y="7712"/>
                  <a:pt x="5190" y="7675"/>
                </a:cubicBezTo>
                <a:cubicBezTo>
                  <a:pt x="5139" y="7638"/>
                  <a:pt x="5135" y="7626"/>
                  <a:pt x="5132" y="7604"/>
                </a:cubicBezTo>
                <a:cubicBezTo>
                  <a:pt x="5129" y="7581"/>
                  <a:pt x="5076" y="7577"/>
                  <a:pt x="5052" y="7576"/>
                </a:cubicBezTo>
                <a:cubicBezTo>
                  <a:pt x="5028" y="7575"/>
                  <a:pt x="5006" y="7570"/>
                  <a:pt x="4980" y="7567"/>
                </a:cubicBezTo>
                <a:cubicBezTo>
                  <a:pt x="4955" y="7565"/>
                  <a:pt x="4906" y="7557"/>
                  <a:pt x="4875" y="7556"/>
                </a:cubicBezTo>
                <a:cubicBezTo>
                  <a:pt x="4843" y="7555"/>
                  <a:pt x="4811" y="7553"/>
                  <a:pt x="4785" y="7546"/>
                </a:cubicBezTo>
                <a:cubicBezTo>
                  <a:pt x="4780" y="7544"/>
                  <a:pt x="4776" y="7544"/>
                  <a:pt x="4773" y="7544"/>
                </a:cubicBezTo>
                <a:cubicBezTo>
                  <a:pt x="4774" y="7544"/>
                  <a:pt x="4775" y="7543"/>
                  <a:pt x="4776" y="7543"/>
                </a:cubicBezTo>
                <a:close/>
                <a:moveTo>
                  <a:pt x="2561" y="7681"/>
                </a:moveTo>
                <a:cubicBezTo>
                  <a:pt x="2554" y="7682"/>
                  <a:pt x="2547" y="7685"/>
                  <a:pt x="2546" y="7696"/>
                </a:cubicBezTo>
                <a:cubicBezTo>
                  <a:pt x="2544" y="7717"/>
                  <a:pt x="2535" y="7729"/>
                  <a:pt x="2548" y="7732"/>
                </a:cubicBezTo>
                <a:cubicBezTo>
                  <a:pt x="2560" y="7734"/>
                  <a:pt x="2564" y="7740"/>
                  <a:pt x="2564" y="7727"/>
                </a:cubicBezTo>
                <a:cubicBezTo>
                  <a:pt x="2564" y="7715"/>
                  <a:pt x="2573" y="7711"/>
                  <a:pt x="2580" y="7709"/>
                </a:cubicBezTo>
                <a:cubicBezTo>
                  <a:pt x="2587" y="7707"/>
                  <a:pt x="2590" y="7703"/>
                  <a:pt x="2590" y="7698"/>
                </a:cubicBezTo>
                <a:cubicBezTo>
                  <a:pt x="2590" y="7692"/>
                  <a:pt x="2591" y="7688"/>
                  <a:pt x="2574" y="7683"/>
                </a:cubicBezTo>
                <a:cubicBezTo>
                  <a:pt x="2574" y="7683"/>
                  <a:pt x="2568" y="7681"/>
                  <a:pt x="2561" y="7681"/>
                </a:cubicBezTo>
                <a:close/>
                <a:moveTo>
                  <a:pt x="3547" y="7773"/>
                </a:moveTo>
                <a:cubicBezTo>
                  <a:pt x="3534" y="7773"/>
                  <a:pt x="3537" y="7781"/>
                  <a:pt x="3538" y="7792"/>
                </a:cubicBezTo>
                <a:cubicBezTo>
                  <a:pt x="3539" y="7803"/>
                  <a:pt x="3539" y="7827"/>
                  <a:pt x="3549" y="7834"/>
                </a:cubicBezTo>
                <a:cubicBezTo>
                  <a:pt x="3559" y="7840"/>
                  <a:pt x="3570" y="7849"/>
                  <a:pt x="3575" y="7856"/>
                </a:cubicBezTo>
                <a:cubicBezTo>
                  <a:pt x="3579" y="7862"/>
                  <a:pt x="3591" y="7875"/>
                  <a:pt x="3599" y="7870"/>
                </a:cubicBezTo>
                <a:cubicBezTo>
                  <a:pt x="3604" y="7867"/>
                  <a:pt x="3600" y="7862"/>
                  <a:pt x="3597" y="7856"/>
                </a:cubicBezTo>
                <a:cubicBezTo>
                  <a:pt x="3595" y="7853"/>
                  <a:pt x="3594" y="7849"/>
                  <a:pt x="3593" y="7845"/>
                </a:cubicBezTo>
                <a:cubicBezTo>
                  <a:pt x="3592" y="7841"/>
                  <a:pt x="3593" y="7837"/>
                  <a:pt x="3596" y="7832"/>
                </a:cubicBezTo>
                <a:cubicBezTo>
                  <a:pt x="3596" y="7832"/>
                  <a:pt x="3609" y="7813"/>
                  <a:pt x="3589" y="7807"/>
                </a:cubicBezTo>
                <a:cubicBezTo>
                  <a:pt x="3568" y="7801"/>
                  <a:pt x="3567" y="7802"/>
                  <a:pt x="3561" y="7792"/>
                </a:cubicBezTo>
                <a:cubicBezTo>
                  <a:pt x="3556" y="7781"/>
                  <a:pt x="3560" y="7773"/>
                  <a:pt x="3547" y="7773"/>
                </a:cubicBezTo>
                <a:close/>
                <a:moveTo>
                  <a:pt x="3123" y="7910"/>
                </a:moveTo>
                <a:cubicBezTo>
                  <a:pt x="3116" y="7908"/>
                  <a:pt x="3110" y="7910"/>
                  <a:pt x="3111" y="7921"/>
                </a:cubicBezTo>
                <a:cubicBezTo>
                  <a:pt x="3111" y="7921"/>
                  <a:pt x="3122" y="7935"/>
                  <a:pt x="3108" y="7939"/>
                </a:cubicBezTo>
                <a:cubicBezTo>
                  <a:pt x="3094" y="7942"/>
                  <a:pt x="3072" y="7937"/>
                  <a:pt x="3069" y="7947"/>
                </a:cubicBezTo>
                <a:cubicBezTo>
                  <a:pt x="3066" y="7958"/>
                  <a:pt x="3067" y="7964"/>
                  <a:pt x="3084" y="7962"/>
                </a:cubicBezTo>
                <a:cubicBezTo>
                  <a:pt x="3101" y="7961"/>
                  <a:pt x="3136" y="7970"/>
                  <a:pt x="3137" y="7955"/>
                </a:cubicBezTo>
                <a:cubicBezTo>
                  <a:pt x="3139" y="7940"/>
                  <a:pt x="3140" y="7934"/>
                  <a:pt x="3138" y="7924"/>
                </a:cubicBezTo>
                <a:cubicBezTo>
                  <a:pt x="3137" y="7919"/>
                  <a:pt x="3129" y="7913"/>
                  <a:pt x="3123" y="7910"/>
                </a:cubicBezTo>
                <a:close/>
                <a:moveTo>
                  <a:pt x="5919" y="8000"/>
                </a:moveTo>
                <a:cubicBezTo>
                  <a:pt x="5955" y="8000"/>
                  <a:pt x="5965" y="8015"/>
                  <a:pt x="5994" y="8015"/>
                </a:cubicBezTo>
                <a:cubicBezTo>
                  <a:pt x="6022" y="8015"/>
                  <a:pt x="6045" y="8014"/>
                  <a:pt x="6061" y="8032"/>
                </a:cubicBezTo>
                <a:cubicBezTo>
                  <a:pt x="6076" y="8050"/>
                  <a:pt x="6098" y="8074"/>
                  <a:pt x="6119" y="8086"/>
                </a:cubicBezTo>
                <a:cubicBezTo>
                  <a:pt x="6141" y="8097"/>
                  <a:pt x="6171" y="8125"/>
                  <a:pt x="6176" y="8149"/>
                </a:cubicBezTo>
                <a:cubicBezTo>
                  <a:pt x="6182" y="8174"/>
                  <a:pt x="6188" y="8192"/>
                  <a:pt x="6201" y="8205"/>
                </a:cubicBezTo>
                <a:cubicBezTo>
                  <a:pt x="6213" y="8217"/>
                  <a:pt x="6228" y="8226"/>
                  <a:pt x="6224" y="8244"/>
                </a:cubicBezTo>
                <a:cubicBezTo>
                  <a:pt x="6219" y="8263"/>
                  <a:pt x="6218" y="8278"/>
                  <a:pt x="6238" y="8289"/>
                </a:cubicBezTo>
                <a:cubicBezTo>
                  <a:pt x="6258" y="8300"/>
                  <a:pt x="6291" y="8328"/>
                  <a:pt x="6304" y="8352"/>
                </a:cubicBezTo>
                <a:cubicBezTo>
                  <a:pt x="6317" y="8376"/>
                  <a:pt x="6311" y="8388"/>
                  <a:pt x="6329" y="8398"/>
                </a:cubicBezTo>
                <a:cubicBezTo>
                  <a:pt x="6348" y="8409"/>
                  <a:pt x="6368" y="8417"/>
                  <a:pt x="6368" y="8436"/>
                </a:cubicBezTo>
                <a:cubicBezTo>
                  <a:pt x="6368" y="8455"/>
                  <a:pt x="6371" y="8462"/>
                  <a:pt x="6365" y="8476"/>
                </a:cubicBezTo>
                <a:cubicBezTo>
                  <a:pt x="6359" y="8490"/>
                  <a:pt x="6355" y="8500"/>
                  <a:pt x="6373" y="8513"/>
                </a:cubicBezTo>
                <a:cubicBezTo>
                  <a:pt x="6392" y="8527"/>
                  <a:pt x="6398" y="8540"/>
                  <a:pt x="6398" y="8561"/>
                </a:cubicBezTo>
                <a:cubicBezTo>
                  <a:pt x="6398" y="8582"/>
                  <a:pt x="6395" y="8605"/>
                  <a:pt x="6438" y="8621"/>
                </a:cubicBezTo>
                <a:cubicBezTo>
                  <a:pt x="6481" y="8636"/>
                  <a:pt x="6542" y="8656"/>
                  <a:pt x="6563" y="8666"/>
                </a:cubicBezTo>
                <a:cubicBezTo>
                  <a:pt x="6585" y="8676"/>
                  <a:pt x="6598" y="8686"/>
                  <a:pt x="6631" y="8686"/>
                </a:cubicBezTo>
                <a:cubicBezTo>
                  <a:pt x="6664" y="8686"/>
                  <a:pt x="6687" y="8685"/>
                  <a:pt x="6708" y="8700"/>
                </a:cubicBezTo>
                <a:cubicBezTo>
                  <a:pt x="6729" y="8715"/>
                  <a:pt x="6743" y="8729"/>
                  <a:pt x="6769" y="8728"/>
                </a:cubicBezTo>
                <a:cubicBezTo>
                  <a:pt x="6779" y="8727"/>
                  <a:pt x="6788" y="8727"/>
                  <a:pt x="6797" y="8727"/>
                </a:cubicBezTo>
                <a:cubicBezTo>
                  <a:pt x="6795" y="8727"/>
                  <a:pt x="6793" y="8728"/>
                  <a:pt x="6791" y="8728"/>
                </a:cubicBezTo>
                <a:cubicBezTo>
                  <a:pt x="6781" y="8729"/>
                  <a:pt x="6772" y="8729"/>
                  <a:pt x="6762" y="8729"/>
                </a:cubicBezTo>
                <a:cubicBezTo>
                  <a:pt x="6736" y="8730"/>
                  <a:pt x="6721" y="8717"/>
                  <a:pt x="6700" y="8701"/>
                </a:cubicBezTo>
                <a:cubicBezTo>
                  <a:pt x="6679" y="8686"/>
                  <a:pt x="6656" y="8687"/>
                  <a:pt x="6623" y="8687"/>
                </a:cubicBezTo>
                <a:cubicBezTo>
                  <a:pt x="6607" y="8687"/>
                  <a:pt x="6595" y="8685"/>
                  <a:pt x="6585" y="8681"/>
                </a:cubicBezTo>
                <a:cubicBezTo>
                  <a:pt x="6575" y="8678"/>
                  <a:pt x="6567" y="8673"/>
                  <a:pt x="6556" y="8667"/>
                </a:cubicBezTo>
                <a:cubicBezTo>
                  <a:pt x="6534" y="8657"/>
                  <a:pt x="6473" y="8637"/>
                  <a:pt x="6430" y="8622"/>
                </a:cubicBezTo>
                <a:cubicBezTo>
                  <a:pt x="6387" y="8607"/>
                  <a:pt x="6390" y="8583"/>
                  <a:pt x="6390" y="8562"/>
                </a:cubicBezTo>
                <a:cubicBezTo>
                  <a:pt x="6390" y="8541"/>
                  <a:pt x="6384" y="8528"/>
                  <a:pt x="6366" y="8514"/>
                </a:cubicBezTo>
                <a:cubicBezTo>
                  <a:pt x="6347" y="8501"/>
                  <a:pt x="6352" y="8492"/>
                  <a:pt x="6357" y="8477"/>
                </a:cubicBezTo>
                <a:cubicBezTo>
                  <a:pt x="6363" y="8463"/>
                  <a:pt x="6360" y="8456"/>
                  <a:pt x="6360" y="8437"/>
                </a:cubicBezTo>
                <a:cubicBezTo>
                  <a:pt x="6360" y="8418"/>
                  <a:pt x="6340" y="8410"/>
                  <a:pt x="6322" y="8400"/>
                </a:cubicBezTo>
                <a:cubicBezTo>
                  <a:pt x="6303" y="8389"/>
                  <a:pt x="6309" y="8377"/>
                  <a:pt x="6296" y="8353"/>
                </a:cubicBezTo>
                <a:cubicBezTo>
                  <a:pt x="6283" y="8329"/>
                  <a:pt x="6250" y="8302"/>
                  <a:pt x="6230" y="8290"/>
                </a:cubicBezTo>
                <a:cubicBezTo>
                  <a:pt x="6210" y="8279"/>
                  <a:pt x="6212" y="8264"/>
                  <a:pt x="6216" y="8246"/>
                </a:cubicBezTo>
                <a:cubicBezTo>
                  <a:pt x="6220" y="8228"/>
                  <a:pt x="6206" y="8218"/>
                  <a:pt x="6193" y="8206"/>
                </a:cubicBezTo>
                <a:cubicBezTo>
                  <a:pt x="6180" y="8193"/>
                  <a:pt x="6175" y="8175"/>
                  <a:pt x="6169" y="8151"/>
                </a:cubicBezTo>
                <a:cubicBezTo>
                  <a:pt x="6163" y="8126"/>
                  <a:pt x="6133" y="8098"/>
                  <a:pt x="6112" y="8087"/>
                </a:cubicBezTo>
                <a:cubicBezTo>
                  <a:pt x="6091" y="8076"/>
                  <a:pt x="6069" y="8051"/>
                  <a:pt x="6053" y="8033"/>
                </a:cubicBezTo>
                <a:cubicBezTo>
                  <a:pt x="6038" y="8015"/>
                  <a:pt x="6015" y="8016"/>
                  <a:pt x="5986" y="8016"/>
                </a:cubicBezTo>
                <a:cubicBezTo>
                  <a:pt x="5957" y="8016"/>
                  <a:pt x="5948" y="8002"/>
                  <a:pt x="5912" y="8002"/>
                </a:cubicBezTo>
                <a:cubicBezTo>
                  <a:pt x="5876" y="8002"/>
                  <a:pt x="5833" y="8003"/>
                  <a:pt x="5806" y="8003"/>
                </a:cubicBezTo>
                <a:cubicBezTo>
                  <a:pt x="5802" y="8004"/>
                  <a:pt x="5798" y="8005"/>
                  <a:pt x="5795" y="8005"/>
                </a:cubicBezTo>
                <a:cubicBezTo>
                  <a:pt x="5795" y="8005"/>
                  <a:pt x="5795" y="8005"/>
                  <a:pt x="5795" y="8005"/>
                </a:cubicBezTo>
                <a:cubicBezTo>
                  <a:pt x="5798" y="8004"/>
                  <a:pt x="5802" y="8004"/>
                  <a:pt x="5806" y="8003"/>
                </a:cubicBezTo>
                <a:cubicBezTo>
                  <a:pt x="5809" y="8003"/>
                  <a:pt x="5811" y="8002"/>
                  <a:pt x="5814" y="8002"/>
                </a:cubicBezTo>
                <a:cubicBezTo>
                  <a:pt x="5841" y="8001"/>
                  <a:pt x="5884" y="8000"/>
                  <a:pt x="5919" y="8000"/>
                </a:cubicBezTo>
                <a:close/>
                <a:moveTo>
                  <a:pt x="11152" y="8701"/>
                </a:moveTo>
                <a:cubicBezTo>
                  <a:pt x="11140" y="8701"/>
                  <a:pt x="11101" y="8700"/>
                  <a:pt x="11104" y="8709"/>
                </a:cubicBezTo>
                <a:cubicBezTo>
                  <a:pt x="11107" y="8717"/>
                  <a:pt x="11114" y="8717"/>
                  <a:pt x="11132" y="8718"/>
                </a:cubicBezTo>
                <a:cubicBezTo>
                  <a:pt x="11151" y="8720"/>
                  <a:pt x="11152" y="8733"/>
                  <a:pt x="11170" y="8737"/>
                </a:cubicBezTo>
                <a:cubicBezTo>
                  <a:pt x="11187" y="8741"/>
                  <a:pt x="11189" y="8738"/>
                  <a:pt x="11203" y="8749"/>
                </a:cubicBezTo>
                <a:cubicBezTo>
                  <a:pt x="11218" y="8760"/>
                  <a:pt x="11242" y="8770"/>
                  <a:pt x="11248" y="8780"/>
                </a:cubicBezTo>
                <a:cubicBezTo>
                  <a:pt x="11253" y="8791"/>
                  <a:pt x="11264" y="8806"/>
                  <a:pt x="11252" y="8813"/>
                </a:cubicBezTo>
                <a:cubicBezTo>
                  <a:pt x="11239" y="8821"/>
                  <a:pt x="11244" y="8834"/>
                  <a:pt x="11232" y="8840"/>
                </a:cubicBezTo>
                <a:cubicBezTo>
                  <a:pt x="11221" y="8846"/>
                  <a:pt x="11218" y="8848"/>
                  <a:pt x="11218" y="8858"/>
                </a:cubicBezTo>
                <a:cubicBezTo>
                  <a:pt x="11218" y="8867"/>
                  <a:pt x="11212" y="8874"/>
                  <a:pt x="11226" y="8874"/>
                </a:cubicBezTo>
                <a:cubicBezTo>
                  <a:pt x="11239" y="8874"/>
                  <a:pt x="11260" y="8871"/>
                  <a:pt x="11260" y="8855"/>
                </a:cubicBezTo>
                <a:cubicBezTo>
                  <a:pt x="11260" y="8840"/>
                  <a:pt x="11261" y="8830"/>
                  <a:pt x="11269" y="8828"/>
                </a:cubicBezTo>
                <a:cubicBezTo>
                  <a:pt x="11278" y="8825"/>
                  <a:pt x="11290" y="8825"/>
                  <a:pt x="11290" y="8816"/>
                </a:cubicBezTo>
                <a:cubicBezTo>
                  <a:pt x="11290" y="8807"/>
                  <a:pt x="11295" y="8803"/>
                  <a:pt x="11291" y="8795"/>
                </a:cubicBezTo>
                <a:cubicBezTo>
                  <a:pt x="11286" y="8786"/>
                  <a:pt x="11285" y="8772"/>
                  <a:pt x="11273" y="8769"/>
                </a:cubicBezTo>
                <a:cubicBezTo>
                  <a:pt x="11262" y="8766"/>
                  <a:pt x="11261" y="8759"/>
                  <a:pt x="11252" y="8756"/>
                </a:cubicBezTo>
                <a:cubicBezTo>
                  <a:pt x="11243" y="8753"/>
                  <a:pt x="11228" y="8749"/>
                  <a:pt x="11225" y="8740"/>
                </a:cubicBezTo>
                <a:cubicBezTo>
                  <a:pt x="11225" y="8740"/>
                  <a:pt x="11227" y="8730"/>
                  <a:pt x="11212" y="8728"/>
                </a:cubicBezTo>
                <a:cubicBezTo>
                  <a:pt x="11196" y="8725"/>
                  <a:pt x="11191" y="8724"/>
                  <a:pt x="11177" y="8718"/>
                </a:cubicBezTo>
                <a:cubicBezTo>
                  <a:pt x="11164" y="8712"/>
                  <a:pt x="11163" y="8701"/>
                  <a:pt x="11152" y="8701"/>
                </a:cubicBezTo>
                <a:close/>
                <a:moveTo>
                  <a:pt x="10938" y="8732"/>
                </a:moveTo>
                <a:cubicBezTo>
                  <a:pt x="10932" y="8733"/>
                  <a:pt x="10929" y="8734"/>
                  <a:pt x="10927" y="8736"/>
                </a:cubicBezTo>
                <a:cubicBezTo>
                  <a:pt x="10922" y="8739"/>
                  <a:pt x="10925" y="8753"/>
                  <a:pt x="10906" y="8757"/>
                </a:cubicBezTo>
                <a:cubicBezTo>
                  <a:pt x="10887" y="8761"/>
                  <a:pt x="10868" y="8766"/>
                  <a:pt x="10878" y="8775"/>
                </a:cubicBezTo>
                <a:cubicBezTo>
                  <a:pt x="10888" y="8783"/>
                  <a:pt x="10919" y="8789"/>
                  <a:pt x="10932" y="8778"/>
                </a:cubicBezTo>
                <a:cubicBezTo>
                  <a:pt x="10945" y="8768"/>
                  <a:pt x="10934" y="8752"/>
                  <a:pt x="10966" y="8758"/>
                </a:cubicBezTo>
                <a:cubicBezTo>
                  <a:pt x="10998" y="8764"/>
                  <a:pt x="11010" y="8764"/>
                  <a:pt x="11024" y="8763"/>
                </a:cubicBezTo>
                <a:cubicBezTo>
                  <a:pt x="11038" y="8763"/>
                  <a:pt x="11028" y="8756"/>
                  <a:pt x="11047" y="8751"/>
                </a:cubicBezTo>
                <a:cubicBezTo>
                  <a:pt x="11066" y="8747"/>
                  <a:pt x="11075" y="8749"/>
                  <a:pt x="11075" y="8740"/>
                </a:cubicBezTo>
                <a:cubicBezTo>
                  <a:pt x="11075" y="8732"/>
                  <a:pt x="11066" y="8730"/>
                  <a:pt x="11055" y="8733"/>
                </a:cubicBezTo>
                <a:cubicBezTo>
                  <a:pt x="11045" y="8735"/>
                  <a:pt x="11041" y="8739"/>
                  <a:pt x="11029" y="8744"/>
                </a:cubicBezTo>
                <a:cubicBezTo>
                  <a:pt x="11017" y="8749"/>
                  <a:pt x="10999" y="8757"/>
                  <a:pt x="10990" y="8748"/>
                </a:cubicBezTo>
                <a:cubicBezTo>
                  <a:pt x="10990" y="8748"/>
                  <a:pt x="10993" y="8743"/>
                  <a:pt x="10966" y="8736"/>
                </a:cubicBezTo>
                <a:cubicBezTo>
                  <a:pt x="10953" y="8732"/>
                  <a:pt x="10944" y="8732"/>
                  <a:pt x="10938" y="8732"/>
                </a:cubicBezTo>
                <a:close/>
                <a:moveTo>
                  <a:pt x="11366" y="8937"/>
                </a:moveTo>
                <a:cubicBezTo>
                  <a:pt x="11348" y="8937"/>
                  <a:pt x="11357" y="8956"/>
                  <a:pt x="11376" y="8963"/>
                </a:cubicBezTo>
                <a:cubicBezTo>
                  <a:pt x="11395" y="8971"/>
                  <a:pt x="11406" y="8974"/>
                  <a:pt x="11416" y="8980"/>
                </a:cubicBezTo>
                <a:cubicBezTo>
                  <a:pt x="11426" y="8986"/>
                  <a:pt x="11464" y="8989"/>
                  <a:pt x="11465" y="9005"/>
                </a:cubicBezTo>
                <a:cubicBezTo>
                  <a:pt x="11465" y="9021"/>
                  <a:pt x="11476" y="9028"/>
                  <a:pt x="11459" y="9030"/>
                </a:cubicBezTo>
                <a:cubicBezTo>
                  <a:pt x="11442" y="9031"/>
                  <a:pt x="11442" y="9037"/>
                  <a:pt x="11442" y="9043"/>
                </a:cubicBezTo>
                <a:cubicBezTo>
                  <a:pt x="11442" y="9048"/>
                  <a:pt x="11438" y="9075"/>
                  <a:pt x="11453" y="9078"/>
                </a:cubicBezTo>
                <a:cubicBezTo>
                  <a:pt x="11468" y="9081"/>
                  <a:pt x="11488" y="9088"/>
                  <a:pt x="11488" y="9073"/>
                </a:cubicBezTo>
                <a:cubicBezTo>
                  <a:pt x="11488" y="9057"/>
                  <a:pt x="11484" y="9041"/>
                  <a:pt x="11487" y="9031"/>
                </a:cubicBezTo>
                <a:cubicBezTo>
                  <a:pt x="11489" y="9020"/>
                  <a:pt x="11502" y="8993"/>
                  <a:pt x="11484" y="8987"/>
                </a:cubicBezTo>
                <a:cubicBezTo>
                  <a:pt x="11466" y="8982"/>
                  <a:pt x="11469" y="8982"/>
                  <a:pt x="11453" y="8975"/>
                </a:cubicBezTo>
                <a:cubicBezTo>
                  <a:pt x="11453" y="8975"/>
                  <a:pt x="11425" y="8966"/>
                  <a:pt x="11413" y="8959"/>
                </a:cubicBezTo>
                <a:cubicBezTo>
                  <a:pt x="11402" y="8953"/>
                  <a:pt x="11383" y="8937"/>
                  <a:pt x="11366" y="8937"/>
                </a:cubicBezTo>
                <a:close/>
                <a:moveTo>
                  <a:pt x="11060" y="8983"/>
                </a:moveTo>
                <a:cubicBezTo>
                  <a:pt x="11038" y="8982"/>
                  <a:pt x="11032" y="8986"/>
                  <a:pt x="11032" y="8996"/>
                </a:cubicBezTo>
                <a:cubicBezTo>
                  <a:pt x="11032" y="9007"/>
                  <a:pt x="11040" y="9032"/>
                  <a:pt x="11027" y="9036"/>
                </a:cubicBezTo>
                <a:cubicBezTo>
                  <a:pt x="11014" y="9040"/>
                  <a:pt x="11007" y="9044"/>
                  <a:pt x="11007" y="9051"/>
                </a:cubicBezTo>
                <a:cubicBezTo>
                  <a:pt x="11007" y="9058"/>
                  <a:pt x="11014" y="9069"/>
                  <a:pt x="10999" y="9071"/>
                </a:cubicBezTo>
                <a:cubicBezTo>
                  <a:pt x="10984" y="9074"/>
                  <a:pt x="10974" y="9078"/>
                  <a:pt x="10981" y="9085"/>
                </a:cubicBezTo>
                <a:cubicBezTo>
                  <a:pt x="10987" y="9093"/>
                  <a:pt x="11002" y="9080"/>
                  <a:pt x="11006" y="9095"/>
                </a:cubicBezTo>
                <a:cubicBezTo>
                  <a:pt x="11010" y="9111"/>
                  <a:pt x="11032" y="9116"/>
                  <a:pt x="11044" y="9122"/>
                </a:cubicBezTo>
                <a:cubicBezTo>
                  <a:pt x="11055" y="9128"/>
                  <a:pt x="11077" y="9135"/>
                  <a:pt x="11087" y="9127"/>
                </a:cubicBezTo>
                <a:cubicBezTo>
                  <a:pt x="11097" y="9119"/>
                  <a:pt x="11103" y="9114"/>
                  <a:pt x="11119" y="9112"/>
                </a:cubicBezTo>
                <a:cubicBezTo>
                  <a:pt x="11127" y="9112"/>
                  <a:pt x="11131" y="9110"/>
                  <a:pt x="11133" y="9108"/>
                </a:cubicBezTo>
                <a:cubicBezTo>
                  <a:pt x="11135" y="9105"/>
                  <a:pt x="11135" y="9101"/>
                  <a:pt x="11135" y="9095"/>
                </a:cubicBezTo>
                <a:cubicBezTo>
                  <a:pt x="11134" y="9083"/>
                  <a:pt x="11133" y="9081"/>
                  <a:pt x="11122" y="9080"/>
                </a:cubicBezTo>
                <a:cubicBezTo>
                  <a:pt x="11110" y="9080"/>
                  <a:pt x="11106" y="9072"/>
                  <a:pt x="11104" y="9064"/>
                </a:cubicBezTo>
                <a:cubicBezTo>
                  <a:pt x="11104" y="9064"/>
                  <a:pt x="11106" y="9054"/>
                  <a:pt x="11092" y="9044"/>
                </a:cubicBezTo>
                <a:cubicBezTo>
                  <a:pt x="11078" y="9034"/>
                  <a:pt x="11076" y="9031"/>
                  <a:pt x="11073" y="9016"/>
                </a:cubicBezTo>
                <a:cubicBezTo>
                  <a:pt x="11069" y="9002"/>
                  <a:pt x="11081" y="8984"/>
                  <a:pt x="11060" y="8983"/>
                </a:cubicBezTo>
                <a:close/>
                <a:moveTo>
                  <a:pt x="11600" y="9082"/>
                </a:moveTo>
                <a:cubicBezTo>
                  <a:pt x="11595" y="9083"/>
                  <a:pt x="11595" y="9092"/>
                  <a:pt x="11604" y="9103"/>
                </a:cubicBezTo>
                <a:cubicBezTo>
                  <a:pt x="11617" y="9119"/>
                  <a:pt x="11611" y="9124"/>
                  <a:pt x="11617" y="9143"/>
                </a:cubicBezTo>
                <a:cubicBezTo>
                  <a:pt x="11623" y="9163"/>
                  <a:pt x="11623" y="9166"/>
                  <a:pt x="11640" y="9168"/>
                </a:cubicBezTo>
                <a:cubicBezTo>
                  <a:pt x="11657" y="9171"/>
                  <a:pt x="11675" y="9178"/>
                  <a:pt x="11678" y="9160"/>
                </a:cubicBezTo>
                <a:cubicBezTo>
                  <a:pt x="11681" y="9141"/>
                  <a:pt x="11670" y="9132"/>
                  <a:pt x="11649" y="9123"/>
                </a:cubicBezTo>
                <a:cubicBezTo>
                  <a:pt x="11649" y="9123"/>
                  <a:pt x="11637" y="9122"/>
                  <a:pt x="11627" y="9106"/>
                </a:cubicBezTo>
                <a:cubicBezTo>
                  <a:pt x="11617" y="9090"/>
                  <a:pt x="11618" y="9089"/>
                  <a:pt x="11607" y="9084"/>
                </a:cubicBezTo>
                <a:cubicBezTo>
                  <a:pt x="11604" y="9082"/>
                  <a:pt x="11602" y="9082"/>
                  <a:pt x="11600" y="9082"/>
                </a:cubicBezTo>
                <a:close/>
                <a:moveTo>
                  <a:pt x="11147" y="9151"/>
                </a:moveTo>
                <a:cubicBezTo>
                  <a:pt x="11130" y="9150"/>
                  <a:pt x="11117" y="9159"/>
                  <a:pt x="11115" y="9164"/>
                </a:cubicBezTo>
                <a:cubicBezTo>
                  <a:pt x="11113" y="9169"/>
                  <a:pt x="11095" y="9183"/>
                  <a:pt x="11111" y="9196"/>
                </a:cubicBezTo>
                <a:cubicBezTo>
                  <a:pt x="11128" y="9208"/>
                  <a:pt x="11140" y="9211"/>
                  <a:pt x="11146" y="9221"/>
                </a:cubicBezTo>
                <a:cubicBezTo>
                  <a:pt x="11151" y="9230"/>
                  <a:pt x="11192" y="9241"/>
                  <a:pt x="11186" y="9218"/>
                </a:cubicBezTo>
                <a:cubicBezTo>
                  <a:pt x="11179" y="9195"/>
                  <a:pt x="11174" y="9182"/>
                  <a:pt x="11166" y="9167"/>
                </a:cubicBezTo>
                <a:cubicBezTo>
                  <a:pt x="11166" y="9167"/>
                  <a:pt x="11163" y="9151"/>
                  <a:pt x="11147" y="9151"/>
                </a:cubicBezTo>
                <a:close/>
                <a:moveTo>
                  <a:pt x="11513" y="9235"/>
                </a:moveTo>
                <a:cubicBezTo>
                  <a:pt x="11502" y="9236"/>
                  <a:pt x="11501" y="9246"/>
                  <a:pt x="11518" y="9249"/>
                </a:cubicBezTo>
                <a:cubicBezTo>
                  <a:pt x="11541" y="9253"/>
                  <a:pt x="11531" y="9261"/>
                  <a:pt x="11550" y="9263"/>
                </a:cubicBezTo>
                <a:cubicBezTo>
                  <a:pt x="11570" y="9265"/>
                  <a:pt x="11572" y="9274"/>
                  <a:pt x="11572" y="9274"/>
                </a:cubicBezTo>
                <a:cubicBezTo>
                  <a:pt x="11583" y="9291"/>
                  <a:pt x="11596" y="9276"/>
                  <a:pt x="11591" y="9268"/>
                </a:cubicBezTo>
                <a:cubicBezTo>
                  <a:pt x="11587" y="9260"/>
                  <a:pt x="11570" y="9255"/>
                  <a:pt x="11559" y="9251"/>
                </a:cubicBezTo>
                <a:cubicBezTo>
                  <a:pt x="11548" y="9246"/>
                  <a:pt x="11551" y="9246"/>
                  <a:pt x="11528" y="9237"/>
                </a:cubicBezTo>
                <a:cubicBezTo>
                  <a:pt x="11522" y="9235"/>
                  <a:pt x="11517" y="9234"/>
                  <a:pt x="11513" y="9235"/>
                </a:cubicBezTo>
                <a:close/>
                <a:moveTo>
                  <a:pt x="11701" y="9242"/>
                </a:moveTo>
                <a:cubicBezTo>
                  <a:pt x="11688" y="9242"/>
                  <a:pt x="11688" y="9257"/>
                  <a:pt x="11689" y="9266"/>
                </a:cubicBezTo>
                <a:cubicBezTo>
                  <a:pt x="11689" y="9271"/>
                  <a:pt x="11696" y="9276"/>
                  <a:pt x="11703" y="9281"/>
                </a:cubicBezTo>
                <a:cubicBezTo>
                  <a:pt x="11710" y="9287"/>
                  <a:pt x="11716" y="9293"/>
                  <a:pt x="11716" y="9302"/>
                </a:cubicBezTo>
                <a:cubicBezTo>
                  <a:pt x="11715" y="9320"/>
                  <a:pt x="11718" y="9327"/>
                  <a:pt x="11733" y="9334"/>
                </a:cubicBezTo>
                <a:cubicBezTo>
                  <a:pt x="11748" y="9341"/>
                  <a:pt x="11751" y="9343"/>
                  <a:pt x="11756" y="9352"/>
                </a:cubicBezTo>
                <a:cubicBezTo>
                  <a:pt x="11760" y="9361"/>
                  <a:pt x="11771" y="9360"/>
                  <a:pt x="11780" y="9360"/>
                </a:cubicBezTo>
                <a:cubicBezTo>
                  <a:pt x="11790" y="9360"/>
                  <a:pt x="11804" y="9355"/>
                  <a:pt x="11791" y="9350"/>
                </a:cubicBezTo>
                <a:cubicBezTo>
                  <a:pt x="11777" y="9346"/>
                  <a:pt x="11781" y="9335"/>
                  <a:pt x="11764" y="9330"/>
                </a:cubicBezTo>
                <a:cubicBezTo>
                  <a:pt x="11746" y="9326"/>
                  <a:pt x="11726" y="9315"/>
                  <a:pt x="11735" y="9295"/>
                </a:cubicBezTo>
                <a:cubicBezTo>
                  <a:pt x="11735" y="9295"/>
                  <a:pt x="11741" y="9287"/>
                  <a:pt x="11728" y="9280"/>
                </a:cubicBezTo>
                <a:cubicBezTo>
                  <a:pt x="11716" y="9274"/>
                  <a:pt x="11715" y="9281"/>
                  <a:pt x="11713" y="9264"/>
                </a:cubicBezTo>
                <a:cubicBezTo>
                  <a:pt x="11711" y="9247"/>
                  <a:pt x="11714" y="9242"/>
                  <a:pt x="11701" y="9242"/>
                </a:cubicBezTo>
                <a:close/>
                <a:moveTo>
                  <a:pt x="10077" y="9311"/>
                </a:moveTo>
                <a:cubicBezTo>
                  <a:pt x="10066" y="9313"/>
                  <a:pt x="10064" y="9312"/>
                  <a:pt x="10059" y="9319"/>
                </a:cubicBezTo>
                <a:cubicBezTo>
                  <a:pt x="10054" y="9325"/>
                  <a:pt x="10062" y="9333"/>
                  <a:pt x="10040" y="9333"/>
                </a:cubicBezTo>
                <a:cubicBezTo>
                  <a:pt x="10019" y="9333"/>
                  <a:pt x="9995" y="9331"/>
                  <a:pt x="9972" y="9330"/>
                </a:cubicBezTo>
                <a:cubicBezTo>
                  <a:pt x="9949" y="9329"/>
                  <a:pt x="9926" y="9331"/>
                  <a:pt x="9922" y="9334"/>
                </a:cubicBezTo>
                <a:cubicBezTo>
                  <a:pt x="9917" y="9338"/>
                  <a:pt x="9906" y="9344"/>
                  <a:pt x="9889" y="9344"/>
                </a:cubicBezTo>
                <a:cubicBezTo>
                  <a:pt x="9873" y="9344"/>
                  <a:pt x="9840" y="9345"/>
                  <a:pt x="9830" y="9350"/>
                </a:cubicBezTo>
                <a:cubicBezTo>
                  <a:pt x="9821" y="9355"/>
                  <a:pt x="9822" y="9361"/>
                  <a:pt x="9801" y="9361"/>
                </a:cubicBezTo>
                <a:cubicBezTo>
                  <a:pt x="9779" y="9361"/>
                  <a:pt x="9758" y="9357"/>
                  <a:pt x="9755" y="9366"/>
                </a:cubicBezTo>
                <a:cubicBezTo>
                  <a:pt x="9751" y="9376"/>
                  <a:pt x="9752" y="9380"/>
                  <a:pt x="9731" y="9380"/>
                </a:cubicBezTo>
                <a:cubicBezTo>
                  <a:pt x="9709" y="9380"/>
                  <a:pt x="9697" y="9389"/>
                  <a:pt x="9677" y="9398"/>
                </a:cubicBezTo>
                <a:cubicBezTo>
                  <a:pt x="9677" y="9398"/>
                  <a:pt x="9647" y="9411"/>
                  <a:pt x="9640" y="9421"/>
                </a:cubicBezTo>
                <a:cubicBezTo>
                  <a:pt x="9634" y="9431"/>
                  <a:pt x="9626" y="9433"/>
                  <a:pt x="9614" y="9437"/>
                </a:cubicBezTo>
                <a:cubicBezTo>
                  <a:pt x="9603" y="9441"/>
                  <a:pt x="9576" y="9454"/>
                  <a:pt x="9585" y="9461"/>
                </a:cubicBezTo>
                <a:cubicBezTo>
                  <a:pt x="9595" y="9468"/>
                  <a:pt x="9620" y="9466"/>
                  <a:pt x="9618" y="9480"/>
                </a:cubicBezTo>
                <a:cubicBezTo>
                  <a:pt x="9617" y="9493"/>
                  <a:pt x="9617" y="9501"/>
                  <a:pt x="9593" y="9499"/>
                </a:cubicBezTo>
                <a:cubicBezTo>
                  <a:pt x="9568" y="9497"/>
                  <a:pt x="9536" y="9492"/>
                  <a:pt x="9520" y="9500"/>
                </a:cubicBezTo>
                <a:cubicBezTo>
                  <a:pt x="9504" y="9508"/>
                  <a:pt x="9479" y="9510"/>
                  <a:pt x="9479" y="9521"/>
                </a:cubicBezTo>
                <a:cubicBezTo>
                  <a:pt x="9478" y="9533"/>
                  <a:pt x="9483" y="9535"/>
                  <a:pt x="9500" y="9530"/>
                </a:cubicBezTo>
                <a:cubicBezTo>
                  <a:pt x="9518" y="9524"/>
                  <a:pt x="9516" y="9517"/>
                  <a:pt x="9537" y="9515"/>
                </a:cubicBezTo>
                <a:cubicBezTo>
                  <a:pt x="9558" y="9513"/>
                  <a:pt x="9582" y="9513"/>
                  <a:pt x="9575" y="9524"/>
                </a:cubicBezTo>
                <a:cubicBezTo>
                  <a:pt x="9568" y="9535"/>
                  <a:pt x="9567" y="9537"/>
                  <a:pt x="9584" y="9537"/>
                </a:cubicBezTo>
                <a:cubicBezTo>
                  <a:pt x="9601" y="9537"/>
                  <a:pt x="9608" y="9536"/>
                  <a:pt x="9618" y="9525"/>
                </a:cubicBezTo>
                <a:cubicBezTo>
                  <a:pt x="9628" y="9514"/>
                  <a:pt x="9626" y="9513"/>
                  <a:pt x="9650" y="9514"/>
                </a:cubicBezTo>
                <a:cubicBezTo>
                  <a:pt x="9673" y="9514"/>
                  <a:pt x="9689" y="9528"/>
                  <a:pt x="9698" y="9508"/>
                </a:cubicBezTo>
                <a:cubicBezTo>
                  <a:pt x="9707" y="9488"/>
                  <a:pt x="9690" y="9480"/>
                  <a:pt x="9730" y="9479"/>
                </a:cubicBezTo>
                <a:cubicBezTo>
                  <a:pt x="9769" y="9478"/>
                  <a:pt x="9832" y="9479"/>
                  <a:pt x="9853" y="9458"/>
                </a:cubicBezTo>
                <a:cubicBezTo>
                  <a:pt x="9874" y="9437"/>
                  <a:pt x="9895" y="9436"/>
                  <a:pt x="9910" y="9424"/>
                </a:cubicBezTo>
                <a:cubicBezTo>
                  <a:pt x="9925" y="9412"/>
                  <a:pt x="9949" y="9401"/>
                  <a:pt x="9968" y="9399"/>
                </a:cubicBezTo>
                <a:cubicBezTo>
                  <a:pt x="9987" y="9398"/>
                  <a:pt x="10016" y="9395"/>
                  <a:pt x="10042" y="9397"/>
                </a:cubicBezTo>
                <a:cubicBezTo>
                  <a:pt x="10068" y="9400"/>
                  <a:pt x="10090" y="9399"/>
                  <a:pt x="10106" y="9398"/>
                </a:cubicBezTo>
                <a:cubicBezTo>
                  <a:pt x="10121" y="9397"/>
                  <a:pt x="10133" y="9394"/>
                  <a:pt x="10160" y="9398"/>
                </a:cubicBezTo>
                <a:cubicBezTo>
                  <a:pt x="10187" y="9402"/>
                  <a:pt x="10208" y="9404"/>
                  <a:pt x="10209" y="9416"/>
                </a:cubicBezTo>
                <a:cubicBezTo>
                  <a:pt x="10210" y="9428"/>
                  <a:pt x="10220" y="9442"/>
                  <a:pt x="10177" y="9442"/>
                </a:cubicBezTo>
                <a:cubicBezTo>
                  <a:pt x="10156" y="9443"/>
                  <a:pt x="10141" y="9442"/>
                  <a:pt x="10132" y="9442"/>
                </a:cubicBezTo>
                <a:cubicBezTo>
                  <a:pt x="10123" y="9442"/>
                  <a:pt x="10121" y="9443"/>
                  <a:pt x="10123" y="9447"/>
                </a:cubicBezTo>
                <a:cubicBezTo>
                  <a:pt x="10129" y="9457"/>
                  <a:pt x="10152" y="9458"/>
                  <a:pt x="10162" y="9468"/>
                </a:cubicBezTo>
                <a:cubicBezTo>
                  <a:pt x="10173" y="9479"/>
                  <a:pt x="10192" y="9479"/>
                  <a:pt x="10208" y="9480"/>
                </a:cubicBezTo>
                <a:cubicBezTo>
                  <a:pt x="10224" y="9480"/>
                  <a:pt x="10267" y="9475"/>
                  <a:pt x="10277" y="9482"/>
                </a:cubicBezTo>
                <a:cubicBezTo>
                  <a:pt x="10287" y="9489"/>
                  <a:pt x="10303" y="9500"/>
                  <a:pt x="10319" y="9497"/>
                </a:cubicBezTo>
                <a:cubicBezTo>
                  <a:pt x="10323" y="9496"/>
                  <a:pt x="10326" y="9495"/>
                  <a:pt x="10328" y="9493"/>
                </a:cubicBezTo>
                <a:cubicBezTo>
                  <a:pt x="10331" y="9491"/>
                  <a:pt x="10332" y="9489"/>
                  <a:pt x="10334" y="9487"/>
                </a:cubicBezTo>
                <a:cubicBezTo>
                  <a:pt x="10337" y="9484"/>
                  <a:pt x="10340" y="9480"/>
                  <a:pt x="10348" y="9480"/>
                </a:cubicBezTo>
                <a:cubicBezTo>
                  <a:pt x="10365" y="9481"/>
                  <a:pt x="10354" y="9501"/>
                  <a:pt x="10368" y="9503"/>
                </a:cubicBezTo>
                <a:cubicBezTo>
                  <a:pt x="10382" y="9506"/>
                  <a:pt x="10391" y="9512"/>
                  <a:pt x="10419" y="9511"/>
                </a:cubicBezTo>
                <a:cubicBezTo>
                  <a:pt x="10447" y="9510"/>
                  <a:pt x="10494" y="9487"/>
                  <a:pt x="10519" y="9510"/>
                </a:cubicBezTo>
                <a:cubicBezTo>
                  <a:pt x="10543" y="9532"/>
                  <a:pt x="10572" y="9540"/>
                  <a:pt x="10595" y="9549"/>
                </a:cubicBezTo>
                <a:cubicBezTo>
                  <a:pt x="10617" y="9558"/>
                  <a:pt x="10617" y="9564"/>
                  <a:pt x="10652" y="9567"/>
                </a:cubicBezTo>
                <a:cubicBezTo>
                  <a:pt x="10687" y="9569"/>
                  <a:pt x="10705" y="9566"/>
                  <a:pt x="10719" y="9573"/>
                </a:cubicBezTo>
                <a:cubicBezTo>
                  <a:pt x="10734" y="9581"/>
                  <a:pt x="10751" y="9586"/>
                  <a:pt x="10777" y="9587"/>
                </a:cubicBezTo>
                <a:cubicBezTo>
                  <a:pt x="10803" y="9587"/>
                  <a:pt x="10841" y="9572"/>
                  <a:pt x="10874" y="9575"/>
                </a:cubicBezTo>
                <a:cubicBezTo>
                  <a:pt x="10908" y="9579"/>
                  <a:pt x="10923" y="9599"/>
                  <a:pt x="10929" y="9617"/>
                </a:cubicBezTo>
                <a:cubicBezTo>
                  <a:pt x="10936" y="9634"/>
                  <a:pt x="10949" y="9650"/>
                  <a:pt x="10958" y="9660"/>
                </a:cubicBezTo>
                <a:cubicBezTo>
                  <a:pt x="10966" y="9670"/>
                  <a:pt x="10985" y="9690"/>
                  <a:pt x="11008" y="9703"/>
                </a:cubicBezTo>
                <a:cubicBezTo>
                  <a:pt x="11032" y="9716"/>
                  <a:pt x="11052" y="9731"/>
                  <a:pt x="11092" y="9730"/>
                </a:cubicBezTo>
                <a:cubicBezTo>
                  <a:pt x="11132" y="9729"/>
                  <a:pt x="11149" y="9727"/>
                  <a:pt x="11172" y="9726"/>
                </a:cubicBezTo>
                <a:cubicBezTo>
                  <a:pt x="11196" y="9725"/>
                  <a:pt x="11214" y="9729"/>
                  <a:pt x="11233" y="9741"/>
                </a:cubicBezTo>
                <a:cubicBezTo>
                  <a:pt x="11251" y="9753"/>
                  <a:pt x="11264" y="9765"/>
                  <a:pt x="11264" y="9772"/>
                </a:cubicBezTo>
                <a:cubicBezTo>
                  <a:pt x="11264" y="9779"/>
                  <a:pt x="11263" y="9793"/>
                  <a:pt x="11242" y="9799"/>
                </a:cubicBezTo>
                <a:cubicBezTo>
                  <a:pt x="11221" y="9805"/>
                  <a:pt x="11208" y="9822"/>
                  <a:pt x="11188" y="9828"/>
                </a:cubicBezTo>
                <a:cubicBezTo>
                  <a:pt x="11167" y="9834"/>
                  <a:pt x="11147" y="9837"/>
                  <a:pt x="11145" y="9851"/>
                </a:cubicBezTo>
                <a:cubicBezTo>
                  <a:pt x="11142" y="9865"/>
                  <a:pt x="11141" y="9872"/>
                  <a:pt x="11177" y="9872"/>
                </a:cubicBezTo>
                <a:cubicBezTo>
                  <a:pt x="11213" y="9871"/>
                  <a:pt x="11202" y="9852"/>
                  <a:pt x="11247" y="9851"/>
                </a:cubicBezTo>
                <a:cubicBezTo>
                  <a:pt x="11292" y="9850"/>
                  <a:pt x="11332" y="9853"/>
                  <a:pt x="11378" y="9853"/>
                </a:cubicBezTo>
                <a:cubicBezTo>
                  <a:pt x="11425" y="9854"/>
                  <a:pt x="11422" y="9856"/>
                  <a:pt x="11440" y="9851"/>
                </a:cubicBezTo>
                <a:cubicBezTo>
                  <a:pt x="11449" y="9849"/>
                  <a:pt x="11457" y="9845"/>
                  <a:pt x="11466" y="9843"/>
                </a:cubicBezTo>
                <a:cubicBezTo>
                  <a:pt x="11474" y="9841"/>
                  <a:pt x="11484" y="9840"/>
                  <a:pt x="11495" y="9842"/>
                </a:cubicBezTo>
                <a:cubicBezTo>
                  <a:pt x="11517" y="9845"/>
                  <a:pt x="11532" y="9858"/>
                  <a:pt x="11555" y="9857"/>
                </a:cubicBezTo>
                <a:cubicBezTo>
                  <a:pt x="11578" y="9856"/>
                  <a:pt x="11614" y="9853"/>
                  <a:pt x="11633" y="9855"/>
                </a:cubicBezTo>
                <a:cubicBezTo>
                  <a:pt x="11652" y="9858"/>
                  <a:pt x="11650" y="9869"/>
                  <a:pt x="11674" y="9867"/>
                </a:cubicBezTo>
                <a:cubicBezTo>
                  <a:pt x="11698" y="9865"/>
                  <a:pt x="11710" y="9852"/>
                  <a:pt x="11731" y="9852"/>
                </a:cubicBezTo>
                <a:cubicBezTo>
                  <a:pt x="11753" y="9852"/>
                  <a:pt x="11769" y="9854"/>
                  <a:pt x="11780" y="9848"/>
                </a:cubicBezTo>
                <a:cubicBezTo>
                  <a:pt x="11791" y="9842"/>
                  <a:pt x="11818" y="9845"/>
                  <a:pt x="11824" y="9836"/>
                </a:cubicBezTo>
                <a:cubicBezTo>
                  <a:pt x="11831" y="9827"/>
                  <a:pt x="11845" y="9821"/>
                  <a:pt x="11868" y="9820"/>
                </a:cubicBezTo>
                <a:cubicBezTo>
                  <a:pt x="11880" y="9820"/>
                  <a:pt x="11899" y="9822"/>
                  <a:pt x="11916" y="9823"/>
                </a:cubicBezTo>
                <a:cubicBezTo>
                  <a:pt x="11934" y="9824"/>
                  <a:pt x="11949" y="9824"/>
                  <a:pt x="11953" y="9817"/>
                </a:cubicBezTo>
                <a:cubicBezTo>
                  <a:pt x="11961" y="9804"/>
                  <a:pt x="11956" y="9792"/>
                  <a:pt x="11932" y="9792"/>
                </a:cubicBezTo>
                <a:cubicBezTo>
                  <a:pt x="11908" y="9793"/>
                  <a:pt x="11891" y="9796"/>
                  <a:pt x="11877" y="9783"/>
                </a:cubicBezTo>
                <a:cubicBezTo>
                  <a:pt x="11862" y="9770"/>
                  <a:pt x="11850" y="9767"/>
                  <a:pt x="11823" y="9753"/>
                </a:cubicBezTo>
                <a:cubicBezTo>
                  <a:pt x="11796" y="9738"/>
                  <a:pt x="11774" y="9725"/>
                  <a:pt x="11751" y="9725"/>
                </a:cubicBezTo>
                <a:cubicBezTo>
                  <a:pt x="11731" y="9724"/>
                  <a:pt x="11648" y="9736"/>
                  <a:pt x="11619" y="9722"/>
                </a:cubicBezTo>
                <a:cubicBezTo>
                  <a:pt x="11615" y="9720"/>
                  <a:pt x="11611" y="9717"/>
                  <a:pt x="11610" y="9714"/>
                </a:cubicBezTo>
                <a:cubicBezTo>
                  <a:pt x="11597" y="9688"/>
                  <a:pt x="11601" y="9657"/>
                  <a:pt x="11574" y="9659"/>
                </a:cubicBezTo>
                <a:cubicBezTo>
                  <a:pt x="11546" y="9661"/>
                  <a:pt x="11534" y="9670"/>
                  <a:pt x="11513" y="9658"/>
                </a:cubicBezTo>
                <a:cubicBezTo>
                  <a:pt x="11491" y="9646"/>
                  <a:pt x="11479" y="9635"/>
                  <a:pt x="11444" y="9632"/>
                </a:cubicBezTo>
                <a:cubicBezTo>
                  <a:pt x="11410" y="9629"/>
                  <a:pt x="11400" y="9639"/>
                  <a:pt x="11386" y="9628"/>
                </a:cubicBezTo>
                <a:cubicBezTo>
                  <a:pt x="11372" y="9617"/>
                  <a:pt x="11359" y="9613"/>
                  <a:pt x="11352" y="9616"/>
                </a:cubicBezTo>
                <a:cubicBezTo>
                  <a:pt x="11344" y="9620"/>
                  <a:pt x="11342" y="9633"/>
                  <a:pt x="11323" y="9631"/>
                </a:cubicBezTo>
                <a:cubicBezTo>
                  <a:pt x="11304" y="9630"/>
                  <a:pt x="11317" y="9607"/>
                  <a:pt x="11299" y="9599"/>
                </a:cubicBezTo>
                <a:cubicBezTo>
                  <a:pt x="11280" y="9592"/>
                  <a:pt x="11251" y="9555"/>
                  <a:pt x="11221" y="9554"/>
                </a:cubicBezTo>
                <a:cubicBezTo>
                  <a:pt x="11191" y="9552"/>
                  <a:pt x="11169" y="9561"/>
                  <a:pt x="11158" y="9550"/>
                </a:cubicBezTo>
                <a:cubicBezTo>
                  <a:pt x="11146" y="9540"/>
                  <a:pt x="11152" y="9533"/>
                  <a:pt x="11129" y="9534"/>
                </a:cubicBezTo>
                <a:cubicBezTo>
                  <a:pt x="11117" y="9534"/>
                  <a:pt x="11106" y="9535"/>
                  <a:pt x="11098" y="9534"/>
                </a:cubicBezTo>
                <a:cubicBezTo>
                  <a:pt x="11093" y="9534"/>
                  <a:pt x="11090" y="9533"/>
                  <a:pt x="11087" y="9532"/>
                </a:cubicBezTo>
                <a:cubicBezTo>
                  <a:pt x="11085" y="9531"/>
                  <a:pt x="11083" y="9529"/>
                  <a:pt x="11082" y="9526"/>
                </a:cubicBezTo>
                <a:cubicBezTo>
                  <a:pt x="11079" y="9516"/>
                  <a:pt x="11101" y="9521"/>
                  <a:pt x="11110" y="9516"/>
                </a:cubicBezTo>
                <a:cubicBezTo>
                  <a:pt x="11120" y="9510"/>
                  <a:pt x="11139" y="9505"/>
                  <a:pt x="11118" y="9500"/>
                </a:cubicBezTo>
                <a:cubicBezTo>
                  <a:pt x="11097" y="9495"/>
                  <a:pt x="11122" y="9491"/>
                  <a:pt x="11104" y="9483"/>
                </a:cubicBezTo>
                <a:cubicBezTo>
                  <a:pt x="11086" y="9474"/>
                  <a:pt x="11083" y="9476"/>
                  <a:pt x="11062" y="9467"/>
                </a:cubicBezTo>
                <a:cubicBezTo>
                  <a:pt x="11041" y="9459"/>
                  <a:pt x="11040" y="9452"/>
                  <a:pt x="11031" y="9455"/>
                </a:cubicBezTo>
                <a:cubicBezTo>
                  <a:pt x="11021" y="9458"/>
                  <a:pt x="11027" y="9466"/>
                  <a:pt x="11037" y="9469"/>
                </a:cubicBezTo>
                <a:cubicBezTo>
                  <a:pt x="11047" y="9472"/>
                  <a:pt x="11045" y="9481"/>
                  <a:pt x="11055" y="9484"/>
                </a:cubicBezTo>
                <a:cubicBezTo>
                  <a:pt x="11065" y="9488"/>
                  <a:pt x="11077" y="9488"/>
                  <a:pt x="11076" y="9493"/>
                </a:cubicBezTo>
                <a:cubicBezTo>
                  <a:pt x="11076" y="9498"/>
                  <a:pt x="11085" y="9506"/>
                  <a:pt x="11067" y="9507"/>
                </a:cubicBezTo>
                <a:cubicBezTo>
                  <a:pt x="11050" y="9507"/>
                  <a:pt x="11051" y="9503"/>
                  <a:pt x="11034" y="9496"/>
                </a:cubicBezTo>
                <a:cubicBezTo>
                  <a:pt x="11016" y="9489"/>
                  <a:pt x="11011" y="9483"/>
                  <a:pt x="10995" y="9481"/>
                </a:cubicBezTo>
                <a:cubicBezTo>
                  <a:pt x="10986" y="9480"/>
                  <a:pt x="10979" y="9480"/>
                  <a:pt x="10973" y="9479"/>
                </a:cubicBezTo>
                <a:cubicBezTo>
                  <a:pt x="10966" y="9477"/>
                  <a:pt x="10960" y="9475"/>
                  <a:pt x="10956" y="9469"/>
                </a:cubicBezTo>
                <a:cubicBezTo>
                  <a:pt x="10948" y="9457"/>
                  <a:pt x="10942" y="9458"/>
                  <a:pt x="10959" y="9452"/>
                </a:cubicBezTo>
                <a:cubicBezTo>
                  <a:pt x="10977" y="9446"/>
                  <a:pt x="10984" y="9443"/>
                  <a:pt x="10980" y="9434"/>
                </a:cubicBezTo>
                <a:cubicBezTo>
                  <a:pt x="10976" y="9426"/>
                  <a:pt x="10968" y="9416"/>
                  <a:pt x="10955" y="9423"/>
                </a:cubicBezTo>
                <a:cubicBezTo>
                  <a:pt x="10942" y="9429"/>
                  <a:pt x="10940" y="9444"/>
                  <a:pt x="10929" y="9450"/>
                </a:cubicBezTo>
                <a:cubicBezTo>
                  <a:pt x="10917" y="9455"/>
                  <a:pt x="10919" y="9457"/>
                  <a:pt x="10895" y="9457"/>
                </a:cubicBezTo>
                <a:cubicBezTo>
                  <a:pt x="10871" y="9457"/>
                  <a:pt x="10870" y="9440"/>
                  <a:pt x="10850" y="9441"/>
                </a:cubicBezTo>
                <a:cubicBezTo>
                  <a:pt x="10829" y="9443"/>
                  <a:pt x="10852" y="9456"/>
                  <a:pt x="10823" y="9458"/>
                </a:cubicBezTo>
                <a:cubicBezTo>
                  <a:pt x="10794" y="9460"/>
                  <a:pt x="10788" y="9461"/>
                  <a:pt x="10766" y="9447"/>
                </a:cubicBezTo>
                <a:cubicBezTo>
                  <a:pt x="10745" y="9432"/>
                  <a:pt x="10670" y="9365"/>
                  <a:pt x="10629" y="9364"/>
                </a:cubicBezTo>
                <a:cubicBezTo>
                  <a:pt x="10619" y="9364"/>
                  <a:pt x="10612" y="9363"/>
                  <a:pt x="10607" y="9362"/>
                </a:cubicBezTo>
                <a:cubicBezTo>
                  <a:pt x="10592" y="9358"/>
                  <a:pt x="10594" y="9351"/>
                  <a:pt x="10574" y="9353"/>
                </a:cubicBezTo>
                <a:cubicBezTo>
                  <a:pt x="10547" y="9356"/>
                  <a:pt x="10558" y="9365"/>
                  <a:pt x="10536" y="9364"/>
                </a:cubicBezTo>
                <a:cubicBezTo>
                  <a:pt x="10524" y="9364"/>
                  <a:pt x="10518" y="9363"/>
                  <a:pt x="10512" y="9361"/>
                </a:cubicBezTo>
                <a:cubicBezTo>
                  <a:pt x="10505" y="9359"/>
                  <a:pt x="10500" y="9356"/>
                  <a:pt x="10491" y="9351"/>
                </a:cubicBezTo>
                <a:cubicBezTo>
                  <a:pt x="10474" y="9340"/>
                  <a:pt x="10460" y="9330"/>
                  <a:pt x="10427" y="9331"/>
                </a:cubicBezTo>
                <a:cubicBezTo>
                  <a:pt x="10395" y="9332"/>
                  <a:pt x="10373" y="9342"/>
                  <a:pt x="10358" y="9337"/>
                </a:cubicBezTo>
                <a:cubicBezTo>
                  <a:pt x="10342" y="9331"/>
                  <a:pt x="10352" y="9312"/>
                  <a:pt x="10330" y="9312"/>
                </a:cubicBezTo>
                <a:cubicBezTo>
                  <a:pt x="10308" y="9312"/>
                  <a:pt x="10326" y="9336"/>
                  <a:pt x="10301" y="9336"/>
                </a:cubicBezTo>
                <a:cubicBezTo>
                  <a:pt x="10276" y="9336"/>
                  <a:pt x="10255" y="9344"/>
                  <a:pt x="10244" y="9336"/>
                </a:cubicBezTo>
                <a:cubicBezTo>
                  <a:pt x="10234" y="9328"/>
                  <a:pt x="10222" y="9316"/>
                  <a:pt x="10200" y="9315"/>
                </a:cubicBezTo>
                <a:cubicBezTo>
                  <a:pt x="10178" y="9314"/>
                  <a:pt x="10164" y="9309"/>
                  <a:pt x="10147" y="9311"/>
                </a:cubicBezTo>
                <a:cubicBezTo>
                  <a:pt x="10130" y="9312"/>
                  <a:pt x="10128" y="9314"/>
                  <a:pt x="10116" y="9314"/>
                </a:cubicBezTo>
                <a:cubicBezTo>
                  <a:pt x="10110" y="9314"/>
                  <a:pt x="10103" y="9313"/>
                  <a:pt x="10096" y="9312"/>
                </a:cubicBezTo>
                <a:cubicBezTo>
                  <a:pt x="10089" y="9311"/>
                  <a:pt x="10082" y="9310"/>
                  <a:pt x="10077" y="9311"/>
                </a:cubicBezTo>
                <a:close/>
                <a:moveTo>
                  <a:pt x="11933" y="9387"/>
                </a:moveTo>
                <a:cubicBezTo>
                  <a:pt x="11929" y="9387"/>
                  <a:pt x="11924" y="9387"/>
                  <a:pt x="11922" y="9389"/>
                </a:cubicBezTo>
                <a:cubicBezTo>
                  <a:pt x="11919" y="9393"/>
                  <a:pt x="11911" y="9400"/>
                  <a:pt x="11927" y="9400"/>
                </a:cubicBezTo>
                <a:cubicBezTo>
                  <a:pt x="11943" y="9400"/>
                  <a:pt x="11953" y="9404"/>
                  <a:pt x="11957" y="9398"/>
                </a:cubicBezTo>
                <a:cubicBezTo>
                  <a:pt x="11961" y="9392"/>
                  <a:pt x="11958" y="9388"/>
                  <a:pt x="11942" y="9387"/>
                </a:cubicBezTo>
                <a:cubicBezTo>
                  <a:pt x="11942" y="9387"/>
                  <a:pt x="11938" y="9387"/>
                  <a:pt x="11933" y="9387"/>
                </a:cubicBezTo>
                <a:close/>
                <a:moveTo>
                  <a:pt x="12000" y="9410"/>
                </a:moveTo>
                <a:cubicBezTo>
                  <a:pt x="11998" y="9409"/>
                  <a:pt x="11995" y="9410"/>
                  <a:pt x="11993" y="9412"/>
                </a:cubicBezTo>
                <a:cubicBezTo>
                  <a:pt x="11991" y="9414"/>
                  <a:pt x="11989" y="9417"/>
                  <a:pt x="11988" y="9423"/>
                </a:cubicBezTo>
                <a:cubicBezTo>
                  <a:pt x="11988" y="9426"/>
                  <a:pt x="11992" y="9432"/>
                  <a:pt x="11979" y="9434"/>
                </a:cubicBezTo>
                <a:cubicBezTo>
                  <a:pt x="11966" y="9436"/>
                  <a:pt x="11968" y="9439"/>
                  <a:pt x="11960" y="9446"/>
                </a:cubicBezTo>
                <a:cubicBezTo>
                  <a:pt x="11952" y="9453"/>
                  <a:pt x="11953" y="9462"/>
                  <a:pt x="11935" y="9464"/>
                </a:cubicBezTo>
                <a:cubicBezTo>
                  <a:pt x="11918" y="9466"/>
                  <a:pt x="11916" y="9471"/>
                  <a:pt x="11918" y="9480"/>
                </a:cubicBezTo>
                <a:cubicBezTo>
                  <a:pt x="11920" y="9489"/>
                  <a:pt x="11929" y="9491"/>
                  <a:pt x="11938" y="9483"/>
                </a:cubicBezTo>
                <a:cubicBezTo>
                  <a:pt x="11946" y="9475"/>
                  <a:pt x="11949" y="9472"/>
                  <a:pt x="11960" y="9469"/>
                </a:cubicBezTo>
                <a:cubicBezTo>
                  <a:pt x="11972" y="9465"/>
                  <a:pt x="11980" y="9465"/>
                  <a:pt x="11986" y="9458"/>
                </a:cubicBezTo>
                <a:cubicBezTo>
                  <a:pt x="11992" y="9451"/>
                  <a:pt x="12000" y="9454"/>
                  <a:pt x="12005" y="9444"/>
                </a:cubicBezTo>
                <a:cubicBezTo>
                  <a:pt x="12011" y="9434"/>
                  <a:pt x="12013" y="9430"/>
                  <a:pt x="12010" y="9420"/>
                </a:cubicBezTo>
                <a:cubicBezTo>
                  <a:pt x="12008" y="9415"/>
                  <a:pt x="12004" y="9411"/>
                  <a:pt x="12000" y="9410"/>
                </a:cubicBezTo>
                <a:close/>
                <a:moveTo>
                  <a:pt x="12219" y="9433"/>
                </a:moveTo>
                <a:cubicBezTo>
                  <a:pt x="12215" y="9432"/>
                  <a:pt x="12208" y="9432"/>
                  <a:pt x="12200" y="9434"/>
                </a:cubicBezTo>
                <a:cubicBezTo>
                  <a:pt x="12192" y="9436"/>
                  <a:pt x="12185" y="9439"/>
                  <a:pt x="12182" y="9441"/>
                </a:cubicBezTo>
                <a:cubicBezTo>
                  <a:pt x="12181" y="9442"/>
                  <a:pt x="12180" y="9443"/>
                  <a:pt x="12181" y="9444"/>
                </a:cubicBezTo>
                <a:cubicBezTo>
                  <a:pt x="12181" y="9445"/>
                  <a:pt x="12183" y="9446"/>
                  <a:pt x="12186" y="9446"/>
                </a:cubicBezTo>
                <a:cubicBezTo>
                  <a:pt x="12198" y="9447"/>
                  <a:pt x="12230" y="9444"/>
                  <a:pt x="12234" y="9451"/>
                </a:cubicBezTo>
                <a:cubicBezTo>
                  <a:pt x="12239" y="9458"/>
                  <a:pt x="12244" y="9462"/>
                  <a:pt x="12256" y="9460"/>
                </a:cubicBezTo>
                <a:cubicBezTo>
                  <a:pt x="12269" y="9457"/>
                  <a:pt x="12264" y="9458"/>
                  <a:pt x="12262" y="9453"/>
                </a:cubicBezTo>
                <a:cubicBezTo>
                  <a:pt x="12259" y="9447"/>
                  <a:pt x="12261" y="9441"/>
                  <a:pt x="12227" y="9435"/>
                </a:cubicBezTo>
                <a:cubicBezTo>
                  <a:pt x="12227" y="9435"/>
                  <a:pt x="12224" y="9434"/>
                  <a:pt x="12219" y="9433"/>
                </a:cubicBezTo>
                <a:close/>
                <a:moveTo>
                  <a:pt x="12433" y="9508"/>
                </a:moveTo>
                <a:cubicBezTo>
                  <a:pt x="12432" y="9509"/>
                  <a:pt x="12432" y="9510"/>
                  <a:pt x="12434" y="9513"/>
                </a:cubicBezTo>
                <a:cubicBezTo>
                  <a:pt x="12444" y="9526"/>
                  <a:pt x="12432" y="9529"/>
                  <a:pt x="12446" y="9531"/>
                </a:cubicBezTo>
                <a:cubicBezTo>
                  <a:pt x="12453" y="9532"/>
                  <a:pt x="12460" y="9533"/>
                  <a:pt x="12465" y="9535"/>
                </a:cubicBezTo>
                <a:cubicBezTo>
                  <a:pt x="12471" y="9536"/>
                  <a:pt x="12474" y="9539"/>
                  <a:pt x="12474" y="9542"/>
                </a:cubicBezTo>
                <a:cubicBezTo>
                  <a:pt x="12474" y="9550"/>
                  <a:pt x="12478" y="9550"/>
                  <a:pt x="12490" y="9549"/>
                </a:cubicBezTo>
                <a:cubicBezTo>
                  <a:pt x="12503" y="9549"/>
                  <a:pt x="12525" y="9554"/>
                  <a:pt x="12525" y="9546"/>
                </a:cubicBezTo>
                <a:cubicBezTo>
                  <a:pt x="12525" y="9537"/>
                  <a:pt x="12523" y="9531"/>
                  <a:pt x="12510" y="9534"/>
                </a:cubicBezTo>
                <a:cubicBezTo>
                  <a:pt x="12504" y="9536"/>
                  <a:pt x="12497" y="9536"/>
                  <a:pt x="12491" y="9535"/>
                </a:cubicBezTo>
                <a:cubicBezTo>
                  <a:pt x="12486" y="9533"/>
                  <a:pt x="12481" y="9530"/>
                  <a:pt x="12480" y="9527"/>
                </a:cubicBezTo>
                <a:cubicBezTo>
                  <a:pt x="12477" y="9523"/>
                  <a:pt x="12474" y="9518"/>
                  <a:pt x="12461" y="9517"/>
                </a:cubicBezTo>
                <a:cubicBezTo>
                  <a:pt x="12452" y="9517"/>
                  <a:pt x="12436" y="9508"/>
                  <a:pt x="12433" y="9508"/>
                </a:cubicBezTo>
                <a:close/>
                <a:moveTo>
                  <a:pt x="9939" y="9516"/>
                </a:moveTo>
                <a:cubicBezTo>
                  <a:pt x="9929" y="9517"/>
                  <a:pt x="9918" y="9520"/>
                  <a:pt x="9917" y="9527"/>
                </a:cubicBezTo>
                <a:cubicBezTo>
                  <a:pt x="9914" y="9540"/>
                  <a:pt x="9910" y="9550"/>
                  <a:pt x="9899" y="9556"/>
                </a:cubicBezTo>
                <a:cubicBezTo>
                  <a:pt x="9888" y="9563"/>
                  <a:pt x="9871" y="9566"/>
                  <a:pt x="9884" y="9572"/>
                </a:cubicBezTo>
                <a:cubicBezTo>
                  <a:pt x="9898" y="9578"/>
                  <a:pt x="9901" y="9588"/>
                  <a:pt x="9912" y="9590"/>
                </a:cubicBezTo>
                <a:cubicBezTo>
                  <a:pt x="9923" y="9592"/>
                  <a:pt x="9918" y="9603"/>
                  <a:pt x="9940" y="9604"/>
                </a:cubicBezTo>
                <a:cubicBezTo>
                  <a:pt x="9945" y="9604"/>
                  <a:pt x="9949" y="9603"/>
                  <a:pt x="9953" y="9601"/>
                </a:cubicBezTo>
                <a:cubicBezTo>
                  <a:pt x="9956" y="9600"/>
                  <a:pt x="9959" y="9598"/>
                  <a:pt x="9962" y="9596"/>
                </a:cubicBezTo>
                <a:cubicBezTo>
                  <a:pt x="9967" y="9592"/>
                  <a:pt x="9971" y="9588"/>
                  <a:pt x="9978" y="9587"/>
                </a:cubicBezTo>
                <a:cubicBezTo>
                  <a:pt x="9988" y="9586"/>
                  <a:pt x="9996" y="9591"/>
                  <a:pt x="10003" y="9587"/>
                </a:cubicBezTo>
                <a:cubicBezTo>
                  <a:pt x="10005" y="9586"/>
                  <a:pt x="10007" y="9583"/>
                  <a:pt x="10009" y="9580"/>
                </a:cubicBezTo>
                <a:cubicBezTo>
                  <a:pt x="10017" y="9564"/>
                  <a:pt x="10028" y="9575"/>
                  <a:pt x="10031" y="9558"/>
                </a:cubicBezTo>
                <a:cubicBezTo>
                  <a:pt x="10035" y="9541"/>
                  <a:pt x="10022" y="9554"/>
                  <a:pt x="10007" y="9537"/>
                </a:cubicBezTo>
                <a:cubicBezTo>
                  <a:pt x="9993" y="9520"/>
                  <a:pt x="9979" y="9519"/>
                  <a:pt x="9959" y="9516"/>
                </a:cubicBezTo>
                <a:cubicBezTo>
                  <a:pt x="9959" y="9516"/>
                  <a:pt x="9949" y="9515"/>
                  <a:pt x="9939" y="9516"/>
                </a:cubicBezTo>
                <a:close/>
                <a:moveTo>
                  <a:pt x="12202" y="9623"/>
                </a:moveTo>
                <a:cubicBezTo>
                  <a:pt x="12180" y="9622"/>
                  <a:pt x="12173" y="9628"/>
                  <a:pt x="12173" y="9634"/>
                </a:cubicBezTo>
                <a:cubicBezTo>
                  <a:pt x="12172" y="9640"/>
                  <a:pt x="12175" y="9649"/>
                  <a:pt x="12161" y="9650"/>
                </a:cubicBezTo>
                <a:cubicBezTo>
                  <a:pt x="12147" y="9651"/>
                  <a:pt x="12141" y="9652"/>
                  <a:pt x="12124" y="9647"/>
                </a:cubicBezTo>
                <a:cubicBezTo>
                  <a:pt x="12124" y="9647"/>
                  <a:pt x="12093" y="9640"/>
                  <a:pt x="12088" y="9651"/>
                </a:cubicBezTo>
                <a:cubicBezTo>
                  <a:pt x="12084" y="9661"/>
                  <a:pt x="12055" y="9655"/>
                  <a:pt x="12055" y="9671"/>
                </a:cubicBezTo>
                <a:cubicBezTo>
                  <a:pt x="12055" y="9686"/>
                  <a:pt x="12064" y="9685"/>
                  <a:pt x="12081" y="9685"/>
                </a:cubicBezTo>
                <a:cubicBezTo>
                  <a:pt x="12099" y="9685"/>
                  <a:pt x="12117" y="9684"/>
                  <a:pt x="12134" y="9684"/>
                </a:cubicBezTo>
                <a:cubicBezTo>
                  <a:pt x="12151" y="9683"/>
                  <a:pt x="12162" y="9691"/>
                  <a:pt x="12169" y="9678"/>
                </a:cubicBezTo>
                <a:cubicBezTo>
                  <a:pt x="12176" y="9666"/>
                  <a:pt x="12174" y="9663"/>
                  <a:pt x="12190" y="9658"/>
                </a:cubicBezTo>
                <a:cubicBezTo>
                  <a:pt x="12206" y="9654"/>
                  <a:pt x="12213" y="9654"/>
                  <a:pt x="12214" y="9642"/>
                </a:cubicBezTo>
                <a:cubicBezTo>
                  <a:pt x="12215" y="9629"/>
                  <a:pt x="12224" y="9624"/>
                  <a:pt x="12202" y="9623"/>
                </a:cubicBezTo>
                <a:close/>
                <a:moveTo>
                  <a:pt x="9033" y="9706"/>
                </a:moveTo>
                <a:cubicBezTo>
                  <a:pt x="9029" y="9707"/>
                  <a:pt x="9023" y="9709"/>
                  <a:pt x="9016" y="9714"/>
                </a:cubicBezTo>
                <a:cubicBezTo>
                  <a:pt x="9015" y="9715"/>
                  <a:pt x="9013" y="9726"/>
                  <a:pt x="8996" y="9730"/>
                </a:cubicBezTo>
                <a:cubicBezTo>
                  <a:pt x="8980" y="9734"/>
                  <a:pt x="8979" y="9742"/>
                  <a:pt x="8976" y="9748"/>
                </a:cubicBezTo>
                <a:cubicBezTo>
                  <a:pt x="8973" y="9754"/>
                  <a:pt x="8982" y="9776"/>
                  <a:pt x="8992" y="9763"/>
                </a:cubicBezTo>
                <a:cubicBezTo>
                  <a:pt x="9002" y="9751"/>
                  <a:pt x="8997" y="9751"/>
                  <a:pt x="9016" y="9745"/>
                </a:cubicBezTo>
                <a:cubicBezTo>
                  <a:pt x="9035" y="9739"/>
                  <a:pt x="9047" y="9743"/>
                  <a:pt x="9048" y="9730"/>
                </a:cubicBezTo>
                <a:cubicBezTo>
                  <a:pt x="9050" y="9721"/>
                  <a:pt x="9046" y="9705"/>
                  <a:pt x="9033" y="9706"/>
                </a:cubicBezTo>
                <a:close/>
                <a:moveTo>
                  <a:pt x="11039" y="9752"/>
                </a:moveTo>
                <a:cubicBezTo>
                  <a:pt x="11031" y="9752"/>
                  <a:pt x="11024" y="9753"/>
                  <a:pt x="11024" y="9758"/>
                </a:cubicBezTo>
                <a:cubicBezTo>
                  <a:pt x="11025" y="9768"/>
                  <a:pt x="11028" y="9767"/>
                  <a:pt x="11040" y="9767"/>
                </a:cubicBezTo>
                <a:cubicBezTo>
                  <a:pt x="11051" y="9767"/>
                  <a:pt x="11064" y="9768"/>
                  <a:pt x="11068" y="9764"/>
                </a:cubicBezTo>
                <a:cubicBezTo>
                  <a:pt x="11072" y="9760"/>
                  <a:pt x="11070" y="9754"/>
                  <a:pt x="11055" y="9753"/>
                </a:cubicBezTo>
                <a:cubicBezTo>
                  <a:pt x="11055" y="9753"/>
                  <a:pt x="11047" y="9752"/>
                  <a:pt x="11039" y="9752"/>
                </a:cubicBezTo>
                <a:close/>
                <a:moveTo>
                  <a:pt x="11182" y="9767"/>
                </a:moveTo>
                <a:cubicBezTo>
                  <a:pt x="11175" y="9768"/>
                  <a:pt x="11167" y="9770"/>
                  <a:pt x="11161" y="9774"/>
                </a:cubicBezTo>
                <a:cubicBezTo>
                  <a:pt x="11149" y="9783"/>
                  <a:pt x="11145" y="9792"/>
                  <a:pt x="11134" y="9793"/>
                </a:cubicBezTo>
                <a:cubicBezTo>
                  <a:pt x="11122" y="9793"/>
                  <a:pt x="11130" y="9786"/>
                  <a:pt x="11114" y="9781"/>
                </a:cubicBezTo>
                <a:cubicBezTo>
                  <a:pt x="11114" y="9781"/>
                  <a:pt x="11104" y="9778"/>
                  <a:pt x="11093" y="9782"/>
                </a:cubicBezTo>
                <a:cubicBezTo>
                  <a:pt x="11082" y="9787"/>
                  <a:pt x="11074" y="9787"/>
                  <a:pt x="11092" y="9792"/>
                </a:cubicBezTo>
                <a:cubicBezTo>
                  <a:pt x="11111" y="9796"/>
                  <a:pt x="11114" y="9797"/>
                  <a:pt x="11118" y="9805"/>
                </a:cubicBezTo>
                <a:cubicBezTo>
                  <a:pt x="11123" y="9813"/>
                  <a:pt x="11146" y="9819"/>
                  <a:pt x="11152" y="9811"/>
                </a:cubicBezTo>
                <a:cubicBezTo>
                  <a:pt x="11158" y="9803"/>
                  <a:pt x="11149" y="9801"/>
                  <a:pt x="11166" y="9795"/>
                </a:cubicBezTo>
                <a:cubicBezTo>
                  <a:pt x="11183" y="9788"/>
                  <a:pt x="11212" y="9782"/>
                  <a:pt x="11202" y="9773"/>
                </a:cubicBezTo>
                <a:cubicBezTo>
                  <a:pt x="11197" y="9769"/>
                  <a:pt x="11190" y="9767"/>
                  <a:pt x="11182" y="9767"/>
                </a:cubicBezTo>
                <a:close/>
                <a:moveTo>
                  <a:pt x="12292" y="9821"/>
                </a:moveTo>
                <a:cubicBezTo>
                  <a:pt x="12280" y="9821"/>
                  <a:pt x="12259" y="9821"/>
                  <a:pt x="12255" y="9828"/>
                </a:cubicBezTo>
                <a:cubicBezTo>
                  <a:pt x="12251" y="9835"/>
                  <a:pt x="12270" y="9848"/>
                  <a:pt x="12228" y="9847"/>
                </a:cubicBezTo>
                <a:cubicBezTo>
                  <a:pt x="12185" y="9846"/>
                  <a:pt x="12189" y="9838"/>
                  <a:pt x="12178" y="9849"/>
                </a:cubicBezTo>
                <a:cubicBezTo>
                  <a:pt x="12167" y="9860"/>
                  <a:pt x="12144" y="9853"/>
                  <a:pt x="12144" y="9870"/>
                </a:cubicBezTo>
                <a:cubicBezTo>
                  <a:pt x="12144" y="9887"/>
                  <a:pt x="12160" y="9882"/>
                  <a:pt x="12164" y="9890"/>
                </a:cubicBezTo>
                <a:cubicBezTo>
                  <a:pt x="12168" y="9898"/>
                  <a:pt x="12193" y="9896"/>
                  <a:pt x="12205" y="9896"/>
                </a:cubicBezTo>
                <a:cubicBezTo>
                  <a:pt x="12218" y="9896"/>
                  <a:pt x="12243" y="9889"/>
                  <a:pt x="12252" y="9897"/>
                </a:cubicBezTo>
                <a:cubicBezTo>
                  <a:pt x="12262" y="9906"/>
                  <a:pt x="12305" y="9916"/>
                  <a:pt x="12290" y="9941"/>
                </a:cubicBezTo>
                <a:cubicBezTo>
                  <a:pt x="12290" y="9941"/>
                  <a:pt x="12273" y="9979"/>
                  <a:pt x="12301" y="9994"/>
                </a:cubicBezTo>
                <a:cubicBezTo>
                  <a:pt x="12328" y="10010"/>
                  <a:pt x="12320" y="10015"/>
                  <a:pt x="12343" y="10025"/>
                </a:cubicBezTo>
                <a:cubicBezTo>
                  <a:pt x="12367" y="10035"/>
                  <a:pt x="12365" y="10035"/>
                  <a:pt x="12384" y="10036"/>
                </a:cubicBezTo>
                <a:cubicBezTo>
                  <a:pt x="12404" y="10036"/>
                  <a:pt x="12406" y="10046"/>
                  <a:pt x="12405" y="10050"/>
                </a:cubicBezTo>
                <a:cubicBezTo>
                  <a:pt x="12404" y="10055"/>
                  <a:pt x="12399" y="10062"/>
                  <a:pt x="12375" y="10062"/>
                </a:cubicBezTo>
                <a:cubicBezTo>
                  <a:pt x="12350" y="10062"/>
                  <a:pt x="12332" y="10062"/>
                  <a:pt x="12332" y="10068"/>
                </a:cubicBezTo>
                <a:cubicBezTo>
                  <a:pt x="12332" y="10073"/>
                  <a:pt x="12333" y="10087"/>
                  <a:pt x="12303" y="10084"/>
                </a:cubicBezTo>
                <a:cubicBezTo>
                  <a:pt x="12273" y="10081"/>
                  <a:pt x="12255" y="10071"/>
                  <a:pt x="12225" y="10077"/>
                </a:cubicBezTo>
                <a:cubicBezTo>
                  <a:pt x="12194" y="10082"/>
                  <a:pt x="12149" y="10095"/>
                  <a:pt x="12135" y="10084"/>
                </a:cubicBezTo>
                <a:cubicBezTo>
                  <a:pt x="12122" y="10073"/>
                  <a:pt x="12108" y="10062"/>
                  <a:pt x="12080" y="10067"/>
                </a:cubicBezTo>
                <a:cubicBezTo>
                  <a:pt x="12053" y="10071"/>
                  <a:pt x="12013" y="10072"/>
                  <a:pt x="11995" y="10060"/>
                </a:cubicBezTo>
                <a:cubicBezTo>
                  <a:pt x="11977" y="10048"/>
                  <a:pt x="11979" y="10046"/>
                  <a:pt x="11957" y="10046"/>
                </a:cubicBezTo>
                <a:cubicBezTo>
                  <a:pt x="11934" y="10046"/>
                  <a:pt x="11951" y="10065"/>
                  <a:pt x="11921" y="10065"/>
                </a:cubicBezTo>
                <a:cubicBezTo>
                  <a:pt x="11890" y="10065"/>
                  <a:pt x="11895" y="10083"/>
                  <a:pt x="11895" y="10091"/>
                </a:cubicBezTo>
                <a:cubicBezTo>
                  <a:pt x="11895" y="10092"/>
                  <a:pt x="11896" y="10094"/>
                  <a:pt x="11897" y="10095"/>
                </a:cubicBezTo>
                <a:cubicBezTo>
                  <a:pt x="11903" y="10098"/>
                  <a:pt x="11916" y="10099"/>
                  <a:pt x="11922" y="10107"/>
                </a:cubicBezTo>
                <a:cubicBezTo>
                  <a:pt x="11930" y="10117"/>
                  <a:pt x="11947" y="10118"/>
                  <a:pt x="11960" y="10118"/>
                </a:cubicBezTo>
                <a:cubicBezTo>
                  <a:pt x="11974" y="10118"/>
                  <a:pt x="11989" y="10123"/>
                  <a:pt x="11996" y="10133"/>
                </a:cubicBezTo>
                <a:cubicBezTo>
                  <a:pt x="12003" y="10142"/>
                  <a:pt x="12012" y="10159"/>
                  <a:pt x="12028" y="10159"/>
                </a:cubicBezTo>
                <a:cubicBezTo>
                  <a:pt x="12045" y="10159"/>
                  <a:pt x="12057" y="10161"/>
                  <a:pt x="12057" y="10150"/>
                </a:cubicBezTo>
                <a:cubicBezTo>
                  <a:pt x="12057" y="10139"/>
                  <a:pt x="12059" y="10131"/>
                  <a:pt x="12076" y="10131"/>
                </a:cubicBezTo>
                <a:cubicBezTo>
                  <a:pt x="12093" y="10131"/>
                  <a:pt x="12108" y="10139"/>
                  <a:pt x="12113" y="10127"/>
                </a:cubicBezTo>
                <a:cubicBezTo>
                  <a:pt x="12116" y="10121"/>
                  <a:pt x="12122" y="10118"/>
                  <a:pt x="12128" y="10116"/>
                </a:cubicBezTo>
                <a:cubicBezTo>
                  <a:pt x="12135" y="10114"/>
                  <a:pt x="12143" y="10114"/>
                  <a:pt x="12150" y="10114"/>
                </a:cubicBezTo>
                <a:cubicBezTo>
                  <a:pt x="12166" y="10114"/>
                  <a:pt x="12182" y="10110"/>
                  <a:pt x="12190" y="10122"/>
                </a:cubicBezTo>
                <a:cubicBezTo>
                  <a:pt x="12199" y="10134"/>
                  <a:pt x="12212" y="10132"/>
                  <a:pt x="12240" y="10132"/>
                </a:cubicBezTo>
                <a:cubicBezTo>
                  <a:pt x="12267" y="10132"/>
                  <a:pt x="12307" y="10136"/>
                  <a:pt x="12321" y="10130"/>
                </a:cubicBezTo>
                <a:cubicBezTo>
                  <a:pt x="12335" y="10123"/>
                  <a:pt x="12358" y="10117"/>
                  <a:pt x="12393" y="10117"/>
                </a:cubicBezTo>
                <a:cubicBezTo>
                  <a:pt x="12427" y="10117"/>
                  <a:pt x="12487" y="10116"/>
                  <a:pt x="12490" y="10123"/>
                </a:cubicBezTo>
                <a:cubicBezTo>
                  <a:pt x="12492" y="10126"/>
                  <a:pt x="12494" y="10130"/>
                  <a:pt x="12498" y="10135"/>
                </a:cubicBezTo>
                <a:cubicBezTo>
                  <a:pt x="12502" y="10139"/>
                  <a:pt x="12508" y="10143"/>
                  <a:pt x="12517" y="10147"/>
                </a:cubicBezTo>
                <a:cubicBezTo>
                  <a:pt x="12517" y="10148"/>
                  <a:pt x="12517" y="10148"/>
                  <a:pt x="12516" y="10149"/>
                </a:cubicBezTo>
                <a:cubicBezTo>
                  <a:pt x="12518" y="10149"/>
                  <a:pt x="12518" y="10150"/>
                  <a:pt x="12520" y="10150"/>
                </a:cubicBezTo>
                <a:cubicBezTo>
                  <a:pt x="12544" y="10158"/>
                  <a:pt x="12553" y="10165"/>
                  <a:pt x="12553" y="10173"/>
                </a:cubicBezTo>
                <a:cubicBezTo>
                  <a:pt x="12553" y="10181"/>
                  <a:pt x="12554" y="10196"/>
                  <a:pt x="12576" y="10196"/>
                </a:cubicBezTo>
                <a:cubicBezTo>
                  <a:pt x="12598" y="10196"/>
                  <a:pt x="12583" y="10216"/>
                  <a:pt x="12603" y="10216"/>
                </a:cubicBezTo>
                <a:cubicBezTo>
                  <a:pt x="12624" y="10216"/>
                  <a:pt x="12598" y="10201"/>
                  <a:pt x="12625" y="10199"/>
                </a:cubicBezTo>
                <a:cubicBezTo>
                  <a:pt x="12653" y="10196"/>
                  <a:pt x="12670" y="10189"/>
                  <a:pt x="12670" y="10171"/>
                </a:cubicBezTo>
                <a:cubicBezTo>
                  <a:pt x="12670" y="10153"/>
                  <a:pt x="12682" y="10156"/>
                  <a:pt x="12685" y="10135"/>
                </a:cubicBezTo>
                <a:cubicBezTo>
                  <a:pt x="12688" y="10113"/>
                  <a:pt x="12673" y="10102"/>
                  <a:pt x="12702" y="10100"/>
                </a:cubicBezTo>
                <a:cubicBezTo>
                  <a:pt x="12731" y="10098"/>
                  <a:pt x="12766" y="10114"/>
                  <a:pt x="12771" y="10097"/>
                </a:cubicBezTo>
                <a:cubicBezTo>
                  <a:pt x="12777" y="10080"/>
                  <a:pt x="12780" y="10076"/>
                  <a:pt x="12802" y="10077"/>
                </a:cubicBezTo>
                <a:cubicBezTo>
                  <a:pt x="12824" y="10078"/>
                  <a:pt x="12806" y="10107"/>
                  <a:pt x="12827" y="10110"/>
                </a:cubicBezTo>
                <a:cubicBezTo>
                  <a:pt x="12842" y="10112"/>
                  <a:pt x="12845" y="10117"/>
                  <a:pt x="12857" y="10115"/>
                </a:cubicBezTo>
                <a:cubicBezTo>
                  <a:pt x="12860" y="10115"/>
                  <a:pt x="12865" y="10113"/>
                  <a:pt x="12872" y="10111"/>
                </a:cubicBezTo>
                <a:cubicBezTo>
                  <a:pt x="12898" y="10100"/>
                  <a:pt x="12897" y="10093"/>
                  <a:pt x="12916" y="10093"/>
                </a:cubicBezTo>
                <a:cubicBezTo>
                  <a:pt x="12935" y="10093"/>
                  <a:pt x="12935" y="10087"/>
                  <a:pt x="12942" y="10080"/>
                </a:cubicBezTo>
                <a:cubicBezTo>
                  <a:pt x="12949" y="10072"/>
                  <a:pt x="12960" y="10066"/>
                  <a:pt x="12992" y="10066"/>
                </a:cubicBezTo>
                <a:cubicBezTo>
                  <a:pt x="13023" y="10066"/>
                  <a:pt x="13084" y="10066"/>
                  <a:pt x="13109" y="10066"/>
                </a:cubicBezTo>
                <a:cubicBezTo>
                  <a:pt x="13134" y="10066"/>
                  <a:pt x="13140" y="10070"/>
                  <a:pt x="13147" y="10079"/>
                </a:cubicBezTo>
                <a:cubicBezTo>
                  <a:pt x="13154" y="10087"/>
                  <a:pt x="13168" y="10077"/>
                  <a:pt x="13169" y="10071"/>
                </a:cubicBezTo>
                <a:cubicBezTo>
                  <a:pt x="13171" y="10064"/>
                  <a:pt x="13194" y="10062"/>
                  <a:pt x="13205" y="10076"/>
                </a:cubicBezTo>
                <a:cubicBezTo>
                  <a:pt x="13216" y="10090"/>
                  <a:pt x="13237" y="10087"/>
                  <a:pt x="13241" y="10099"/>
                </a:cubicBezTo>
                <a:cubicBezTo>
                  <a:pt x="13245" y="10111"/>
                  <a:pt x="13259" y="10118"/>
                  <a:pt x="13268" y="10117"/>
                </a:cubicBezTo>
                <a:cubicBezTo>
                  <a:pt x="13278" y="10116"/>
                  <a:pt x="13273" y="10112"/>
                  <a:pt x="13270" y="10100"/>
                </a:cubicBezTo>
                <a:cubicBezTo>
                  <a:pt x="13267" y="10088"/>
                  <a:pt x="13260" y="10079"/>
                  <a:pt x="13277" y="10072"/>
                </a:cubicBezTo>
                <a:cubicBezTo>
                  <a:pt x="13293" y="10066"/>
                  <a:pt x="13319" y="10062"/>
                  <a:pt x="13319" y="10051"/>
                </a:cubicBezTo>
                <a:cubicBezTo>
                  <a:pt x="13319" y="10040"/>
                  <a:pt x="13316" y="10030"/>
                  <a:pt x="13301" y="10027"/>
                </a:cubicBezTo>
                <a:cubicBezTo>
                  <a:pt x="13286" y="10025"/>
                  <a:pt x="13280" y="9993"/>
                  <a:pt x="13253" y="9992"/>
                </a:cubicBezTo>
                <a:cubicBezTo>
                  <a:pt x="13227" y="9991"/>
                  <a:pt x="13237" y="9971"/>
                  <a:pt x="13202" y="9971"/>
                </a:cubicBezTo>
                <a:cubicBezTo>
                  <a:pt x="13168" y="9971"/>
                  <a:pt x="13141" y="9979"/>
                  <a:pt x="13118" y="9970"/>
                </a:cubicBezTo>
                <a:cubicBezTo>
                  <a:pt x="13096" y="9961"/>
                  <a:pt x="13088" y="9953"/>
                  <a:pt x="13106" y="9952"/>
                </a:cubicBezTo>
                <a:cubicBezTo>
                  <a:pt x="13124" y="9950"/>
                  <a:pt x="13133" y="9948"/>
                  <a:pt x="13129" y="9936"/>
                </a:cubicBezTo>
                <a:cubicBezTo>
                  <a:pt x="13125" y="9924"/>
                  <a:pt x="13109" y="9930"/>
                  <a:pt x="13096" y="9935"/>
                </a:cubicBezTo>
                <a:cubicBezTo>
                  <a:pt x="13084" y="9940"/>
                  <a:pt x="13077" y="9954"/>
                  <a:pt x="13058" y="9954"/>
                </a:cubicBezTo>
                <a:cubicBezTo>
                  <a:pt x="13038" y="9954"/>
                  <a:pt x="13052" y="9942"/>
                  <a:pt x="13020" y="9931"/>
                </a:cubicBezTo>
                <a:cubicBezTo>
                  <a:pt x="12989" y="9920"/>
                  <a:pt x="12993" y="9910"/>
                  <a:pt x="12970" y="9899"/>
                </a:cubicBezTo>
                <a:cubicBezTo>
                  <a:pt x="12946" y="9888"/>
                  <a:pt x="12930" y="9875"/>
                  <a:pt x="12901" y="9874"/>
                </a:cubicBezTo>
                <a:cubicBezTo>
                  <a:pt x="12887" y="9873"/>
                  <a:pt x="12877" y="9870"/>
                  <a:pt x="12869" y="9868"/>
                </a:cubicBezTo>
                <a:cubicBezTo>
                  <a:pt x="12862" y="9865"/>
                  <a:pt x="12855" y="9863"/>
                  <a:pt x="12844" y="9863"/>
                </a:cubicBezTo>
                <a:cubicBezTo>
                  <a:pt x="12824" y="9863"/>
                  <a:pt x="12812" y="9850"/>
                  <a:pt x="12785" y="9851"/>
                </a:cubicBezTo>
                <a:cubicBezTo>
                  <a:pt x="12759" y="9852"/>
                  <a:pt x="12752" y="9854"/>
                  <a:pt x="12739" y="9843"/>
                </a:cubicBezTo>
                <a:cubicBezTo>
                  <a:pt x="12725" y="9832"/>
                  <a:pt x="12711" y="9826"/>
                  <a:pt x="12697" y="9829"/>
                </a:cubicBezTo>
                <a:cubicBezTo>
                  <a:pt x="12683" y="9832"/>
                  <a:pt x="12681" y="9851"/>
                  <a:pt x="12657" y="9849"/>
                </a:cubicBezTo>
                <a:cubicBezTo>
                  <a:pt x="12646" y="9848"/>
                  <a:pt x="12634" y="9844"/>
                  <a:pt x="12622" y="9840"/>
                </a:cubicBezTo>
                <a:cubicBezTo>
                  <a:pt x="12611" y="9837"/>
                  <a:pt x="12599" y="9833"/>
                  <a:pt x="12588" y="9833"/>
                </a:cubicBezTo>
                <a:cubicBezTo>
                  <a:pt x="12566" y="9833"/>
                  <a:pt x="12554" y="9840"/>
                  <a:pt x="12549" y="9847"/>
                </a:cubicBezTo>
                <a:cubicBezTo>
                  <a:pt x="12543" y="9854"/>
                  <a:pt x="12539" y="9871"/>
                  <a:pt x="12525" y="9874"/>
                </a:cubicBezTo>
                <a:cubicBezTo>
                  <a:pt x="12524" y="9874"/>
                  <a:pt x="12524" y="9874"/>
                  <a:pt x="12523" y="9874"/>
                </a:cubicBezTo>
                <a:cubicBezTo>
                  <a:pt x="12523" y="9874"/>
                  <a:pt x="12523" y="9874"/>
                  <a:pt x="12524" y="9875"/>
                </a:cubicBezTo>
                <a:cubicBezTo>
                  <a:pt x="12517" y="9876"/>
                  <a:pt x="12510" y="9879"/>
                  <a:pt x="12501" y="9880"/>
                </a:cubicBezTo>
                <a:cubicBezTo>
                  <a:pt x="12492" y="9881"/>
                  <a:pt x="12481" y="9881"/>
                  <a:pt x="12470" y="9875"/>
                </a:cubicBezTo>
                <a:cubicBezTo>
                  <a:pt x="12446" y="9862"/>
                  <a:pt x="12441" y="9855"/>
                  <a:pt x="12418" y="9856"/>
                </a:cubicBezTo>
                <a:cubicBezTo>
                  <a:pt x="12394" y="9857"/>
                  <a:pt x="12366" y="9868"/>
                  <a:pt x="12346" y="9856"/>
                </a:cubicBezTo>
                <a:cubicBezTo>
                  <a:pt x="12325" y="9844"/>
                  <a:pt x="12317" y="9852"/>
                  <a:pt x="12314" y="9837"/>
                </a:cubicBezTo>
                <a:cubicBezTo>
                  <a:pt x="12312" y="9821"/>
                  <a:pt x="12304" y="9821"/>
                  <a:pt x="12292" y="9821"/>
                </a:cubicBezTo>
                <a:close/>
                <a:moveTo>
                  <a:pt x="12527" y="9977"/>
                </a:moveTo>
                <a:cubicBezTo>
                  <a:pt x="12533" y="9977"/>
                  <a:pt x="12542" y="9979"/>
                  <a:pt x="12551" y="9978"/>
                </a:cubicBezTo>
                <a:cubicBezTo>
                  <a:pt x="12550" y="9978"/>
                  <a:pt x="12551" y="9979"/>
                  <a:pt x="12550" y="9979"/>
                </a:cubicBezTo>
                <a:cubicBezTo>
                  <a:pt x="12541" y="9979"/>
                  <a:pt x="12534" y="9978"/>
                  <a:pt x="12527" y="9977"/>
                </a:cubicBezTo>
                <a:close/>
                <a:moveTo>
                  <a:pt x="12206" y="10003"/>
                </a:moveTo>
                <a:cubicBezTo>
                  <a:pt x="12189" y="10004"/>
                  <a:pt x="12186" y="10015"/>
                  <a:pt x="12174" y="10018"/>
                </a:cubicBezTo>
                <a:cubicBezTo>
                  <a:pt x="12161" y="10021"/>
                  <a:pt x="12176" y="10030"/>
                  <a:pt x="12189" y="10031"/>
                </a:cubicBezTo>
                <a:cubicBezTo>
                  <a:pt x="12202" y="10031"/>
                  <a:pt x="12211" y="10029"/>
                  <a:pt x="12219" y="10037"/>
                </a:cubicBezTo>
                <a:cubicBezTo>
                  <a:pt x="12228" y="10046"/>
                  <a:pt x="12233" y="10045"/>
                  <a:pt x="12246" y="10047"/>
                </a:cubicBezTo>
                <a:cubicBezTo>
                  <a:pt x="12259" y="10048"/>
                  <a:pt x="12295" y="10054"/>
                  <a:pt x="12295" y="10047"/>
                </a:cubicBezTo>
                <a:cubicBezTo>
                  <a:pt x="12295" y="10040"/>
                  <a:pt x="12286" y="10032"/>
                  <a:pt x="12275" y="10033"/>
                </a:cubicBezTo>
                <a:cubicBezTo>
                  <a:pt x="12263" y="10035"/>
                  <a:pt x="12257" y="10035"/>
                  <a:pt x="12248" y="10027"/>
                </a:cubicBezTo>
                <a:cubicBezTo>
                  <a:pt x="12248" y="10027"/>
                  <a:pt x="12243" y="10020"/>
                  <a:pt x="12229" y="10017"/>
                </a:cubicBezTo>
                <a:cubicBezTo>
                  <a:pt x="12216" y="10014"/>
                  <a:pt x="12223" y="10003"/>
                  <a:pt x="12206" y="10003"/>
                </a:cubicBezTo>
                <a:close/>
                <a:moveTo>
                  <a:pt x="13680" y="10034"/>
                </a:moveTo>
                <a:cubicBezTo>
                  <a:pt x="13676" y="10034"/>
                  <a:pt x="13673" y="10035"/>
                  <a:pt x="13672" y="10037"/>
                </a:cubicBezTo>
                <a:cubicBezTo>
                  <a:pt x="13664" y="10045"/>
                  <a:pt x="13661" y="10058"/>
                  <a:pt x="13652" y="10056"/>
                </a:cubicBezTo>
                <a:cubicBezTo>
                  <a:pt x="13642" y="10054"/>
                  <a:pt x="13631" y="10043"/>
                  <a:pt x="13623" y="10037"/>
                </a:cubicBezTo>
                <a:cubicBezTo>
                  <a:pt x="13614" y="10032"/>
                  <a:pt x="13603" y="10034"/>
                  <a:pt x="13597" y="10042"/>
                </a:cubicBezTo>
                <a:cubicBezTo>
                  <a:pt x="13594" y="10047"/>
                  <a:pt x="13592" y="10052"/>
                  <a:pt x="13591" y="10055"/>
                </a:cubicBezTo>
                <a:cubicBezTo>
                  <a:pt x="13589" y="10059"/>
                  <a:pt x="13587" y="10062"/>
                  <a:pt x="13584" y="10062"/>
                </a:cubicBezTo>
                <a:cubicBezTo>
                  <a:pt x="13577" y="10062"/>
                  <a:pt x="13566" y="10059"/>
                  <a:pt x="13566" y="10071"/>
                </a:cubicBezTo>
                <a:cubicBezTo>
                  <a:pt x="13566" y="10082"/>
                  <a:pt x="13589" y="10072"/>
                  <a:pt x="13587" y="10091"/>
                </a:cubicBezTo>
                <a:cubicBezTo>
                  <a:pt x="13585" y="10110"/>
                  <a:pt x="13576" y="10136"/>
                  <a:pt x="13616" y="10137"/>
                </a:cubicBezTo>
                <a:cubicBezTo>
                  <a:pt x="13656" y="10137"/>
                  <a:pt x="13668" y="10128"/>
                  <a:pt x="13687" y="10132"/>
                </a:cubicBezTo>
                <a:cubicBezTo>
                  <a:pt x="13705" y="10136"/>
                  <a:pt x="13713" y="10137"/>
                  <a:pt x="13735" y="10135"/>
                </a:cubicBezTo>
                <a:cubicBezTo>
                  <a:pt x="13757" y="10132"/>
                  <a:pt x="13756" y="10129"/>
                  <a:pt x="13789" y="10129"/>
                </a:cubicBezTo>
                <a:cubicBezTo>
                  <a:pt x="13821" y="10129"/>
                  <a:pt x="13871" y="10139"/>
                  <a:pt x="13882" y="10130"/>
                </a:cubicBezTo>
                <a:cubicBezTo>
                  <a:pt x="13894" y="10120"/>
                  <a:pt x="13901" y="10118"/>
                  <a:pt x="13910" y="10112"/>
                </a:cubicBezTo>
                <a:cubicBezTo>
                  <a:pt x="13919" y="10106"/>
                  <a:pt x="13917" y="10108"/>
                  <a:pt x="13929" y="10099"/>
                </a:cubicBezTo>
                <a:cubicBezTo>
                  <a:pt x="13941" y="10089"/>
                  <a:pt x="13942" y="10088"/>
                  <a:pt x="13954" y="10085"/>
                </a:cubicBezTo>
                <a:cubicBezTo>
                  <a:pt x="13966" y="10081"/>
                  <a:pt x="13984" y="10079"/>
                  <a:pt x="13985" y="10071"/>
                </a:cubicBezTo>
                <a:cubicBezTo>
                  <a:pt x="13985" y="10068"/>
                  <a:pt x="13984" y="10067"/>
                  <a:pt x="13983" y="10066"/>
                </a:cubicBezTo>
                <a:cubicBezTo>
                  <a:pt x="13978" y="10063"/>
                  <a:pt x="13967" y="10065"/>
                  <a:pt x="13962" y="10061"/>
                </a:cubicBezTo>
                <a:cubicBezTo>
                  <a:pt x="13954" y="10056"/>
                  <a:pt x="13951" y="10050"/>
                  <a:pt x="13927" y="10050"/>
                </a:cubicBezTo>
                <a:cubicBezTo>
                  <a:pt x="13902" y="10050"/>
                  <a:pt x="13884" y="10057"/>
                  <a:pt x="13868" y="10051"/>
                </a:cubicBezTo>
                <a:cubicBezTo>
                  <a:pt x="13853" y="10046"/>
                  <a:pt x="13841" y="10038"/>
                  <a:pt x="13825" y="10037"/>
                </a:cubicBezTo>
                <a:cubicBezTo>
                  <a:pt x="13810" y="10036"/>
                  <a:pt x="13793" y="10035"/>
                  <a:pt x="13779" y="10037"/>
                </a:cubicBezTo>
                <a:cubicBezTo>
                  <a:pt x="13764" y="10039"/>
                  <a:pt x="13732" y="10039"/>
                  <a:pt x="13707" y="10036"/>
                </a:cubicBezTo>
                <a:cubicBezTo>
                  <a:pt x="13707" y="10036"/>
                  <a:pt x="13691" y="10033"/>
                  <a:pt x="13680" y="10034"/>
                </a:cubicBezTo>
                <a:close/>
                <a:moveTo>
                  <a:pt x="8628" y="10040"/>
                </a:moveTo>
                <a:cubicBezTo>
                  <a:pt x="8643" y="10040"/>
                  <a:pt x="8659" y="10038"/>
                  <a:pt x="8673" y="10043"/>
                </a:cubicBezTo>
                <a:cubicBezTo>
                  <a:pt x="8661" y="10041"/>
                  <a:pt x="8648" y="10042"/>
                  <a:pt x="8636" y="10042"/>
                </a:cubicBezTo>
                <a:cubicBezTo>
                  <a:pt x="8615" y="10042"/>
                  <a:pt x="8604" y="10066"/>
                  <a:pt x="8586" y="10076"/>
                </a:cubicBezTo>
                <a:cubicBezTo>
                  <a:pt x="8569" y="10086"/>
                  <a:pt x="8564" y="10096"/>
                  <a:pt x="8553" y="10118"/>
                </a:cubicBezTo>
                <a:cubicBezTo>
                  <a:pt x="8542" y="10141"/>
                  <a:pt x="8497" y="10129"/>
                  <a:pt x="8474" y="10128"/>
                </a:cubicBezTo>
                <a:cubicBezTo>
                  <a:pt x="8452" y="10127"/>
                  <a:pt x="8459" y="10131"/>
                  <a:pt x="8448" y="10145"/>
                </a:cubicBezTo>
                <a:cubicBezTo>
                  <a:pt x="8446" y="10147"/>
                  <a:pt x="8444" y="10148"/>
                  <a:pt x="8441" y="10149"/>
                </a:cubicBezTo>
                <a:cubicBezTo>
                  <a:pt x="8447" y="10156"/>
                  <a:pt x="8452" y="10165"/>
                  <a:pt x="8453" y="10180"/>
                </a:cubicBezTo>
                <a:cubicBezTo>
                  <a:pt x="8454" y="10211"/>
                  <a:pt x="8447" y="10248"/>
                  <a:pt x="8440" y="10271"/>
                </a:cubicBezTo>
                <a:cubicBezTo>
                  <a:pt x="8433" y="10294"/>
                  <a:pt x="8430" y="10312"/>
                  <a:pt x="8430" y="10322"/>
                </a:cubicBezTo>
                <a:cubicBezTo>
                  <a:pt x="8430" y="10333"/>
                  <a:pt x="8429" y="10358"/>
                  <a:pt x="8426" y="10378"/>
                </a:cubicBezTo>
                <a:cubicBezTo>
                  <a:pt x="8422" y="10398"/>
                  <a:pt x="8422" y="10406"/>
                  <a:pt x="8416" y="10419"/>
                </a:cubicBezTo>
                <a:cubicBezTo>
                  <a:pt x="8410" y="10433"/>
                  <a:pt x="8401" y="10443"/>
                  <a:pt x="8403" y="10459"/>
                </a:cubicBezTo>
                <a:cubicBezTo>
                  <a:pt x="8404" y="10475"/>
                  <a:pt x="8415" y="10478"/>
                  <a:pt x="8437" y="10480"/>
                </a:cubicBezTo>
                <a:cubicBezTo>
                  <a:pt x="8447" y="10481"/>
                  <a:pt x="8457" y="10482"/>
                  <a:pt x="8467" y="10482"/>
                </a:cubicBezTo>
                <a:cubicBezTo>
                  <a:pt x="8455" y="10483"/>
                  <a:pt x="8444" y="10481"/>
                  <a:pt x="8434" y="10480"/>
                </a:cubicBezTo>
                <a:cubicBezTo>
                  <a:pt x="8411" y="10479"/>
                  <a:pt x="8401" y="10475"/>
                  <a:pt x="8399" y="10459"/>
                </a:cubicBezTo>
                <a:cubicBezTo>
                  <a:pt x="8398" y="10443"/>
                  <a:pt x="8406" y="10433"/>
                  <a:pt x="8412" y="10420"/>
                </a:cubicBezTo>
                <a:cubicBezTo>
                  <a:pt x="8418" y="10406"/>
                  <a:pt x="8418" y="10398"/>
                  <a:pt x="8422" y="10378"/>
                </a:cubicBezTo>
                <a:cubicBezTo>
                  <a:pt x="8425" y="10359"/>
                  <a:pt x="8427" y="10333"/>
                  <a:pt x="8427" y="10323"/>
                </a:cubicBezTo>
                <a:cubicBezTo>
                  <a:pt x="8427" y="10313"/>
                  <a:pt x="8429" y="10294"/>
                  <a:pt x="8436" y="10271"/>
                </a:cubicBezTo>
                <a:cubicBezTo>
                  <a:pt x="8443" y="10248"/>
                  <a:pt x="8450" y="10211"/>
                  <a:pt x="8449" y="10180"/>
                </a:cubicBezTo>
                <a:cubicBezTo>
                  <a:pt x="8449" y="10166"/>
                  <a:pt x="8443" y="10156"/>
                  <a:pt x="8437" y="10150"/>
                </a:cubicBezTo>
                <a:cubicBezTo>
                  <a:pt x="8415" y="10157"/>
                  <a:pt x="8352" y="10150"/>
                  <a:pt x="8309" y="10150"/>
                </a:cubicBezTo>
                <a:cubicBezTo>
                  <a:pt x="8260" y="10151"/>
                  <a:pt x="8214" y="10150"/>
                  <a:pt x="8194" y="10147"/>
                </a:cubicBezTo>
                <a:cubicBezTo>
                  <a:pt x="8173" y="10145"/>
                  <a:pt x="8172" y="10132"/>
                  <a:pt x="8148" y="10134"/>
                </a:cubicBezTo>
                <a:cubicBezTo>
                  <a:pt x="8123" y="10135"/>
                  <a:pt x="8081" y="10130"/>
                  <a:pt x="8045" y="10134"/>
                </a:cubicBezTo>
                <a:cubicBezTo>
                  <a:pt x="8009" y="10137"/>
                  <a:pt x="8003" y="10171"/>
                  <a:pt x="8012" y="10205"/>
                </a:cubicBezTo>
                <a:cubicBezTo>
                  <a:pt x="8021" y="10240"/>
                  <a:pt x="7991" y="10227"/>
                  <a:pt x="7946" y="10227"/>
                </a:cubicBezTo>
                <a:cubicBezTo>
                  <a:pt x="7914" y="10227"/>
                  <a:pt x="7910" y="10234"/>
                  <a:pt x="7920" y="10241"/>
                </a:cubicBezTo>
                <a:cubicBezTo>
                  <a:pt x="7919" y="10241"/>
                  <a:pt x="7917" y="10240"/>
                  <a:pt x="7916" y="10239"/>
                </a:cubicBezTo>
                <a:cubicBezTo>
                  <a:pt x="7905" y="10232"/>
                  <a:pt x="7908" y="10224"/>
                  <a:pt x="7942" y="10224"/>
                </a:cubicBezTo>
                <a:cubicBezTo>
                  <a:pt x="7987" y="10224"/>
                  <a:pt x="8016" y="10237"/>
                  <a:pt x="8007" y="10203"/>
                </a:cubicBezTo>
                <a:cubicBezTo>
                  <a:pt x="7998" y="10168"/>
                  <a:pt x="8004" y="10135"/>
                  <a:pt x="8040" y="10131"/>
                </a:cubicBezTo>
                <a:cubicBezTo>
                  <a:pt x="8076" y="10128"/>
                  <a:pt x="8119" y="10133"/>
                  <a:pt x="8143" y="10131"/>
                </a:cubicBezTo>
                <a:cubicBezTo>
                  <a:pt x="8168" y="10130"/>
                  <a:pt x="8169" y="10142"/>
                  <a:pt x="8189" y="10145"/>
                </a:cubicBezTo>
                <a:cubicBezTo>
                  <a:pt x="8210" y="10147"/>
                  <a:pt x="8256" y="10148"/>
                  <a:pt x="8305" y="10148"/>
                </a:cubicBezTo>
                <a:cubicBezTo>
                  <a:pt x="8354" y="10147"/>
                  <a:pt x="8429" y="10156"/>
                  <a:pt x="8440" y="10143"/>
                </a:cubicBezTo>
                <a:cubicBezTo>
                  <a:pt x="8451" y="10129"/>
                  <a:pt x="8444" y="10125"/>
                  <a:pt x="8466" y="10126"/>
                </a:cubicBezTo>
                <a:cubicBezTo>
                  <a:pt x="8489" y="10126"/>
                  <a:pt x="8534" y="10139"/>
                  <a:pt x="8545" y="10116"/>
                </a:cubicBezTo>
                <a:cubicBezTo>
                  <a:pt x="8556" y="10094"/>
                  <a:pt x="8561" y="10084"/>
                  <a:pt x="8579" y="10074"/>
                </a:cubicBezTo>
                <a:cubicBezTo>
                  <a:pt x="8596" y="10063"/>
                  <a:pt x="8607" y="10040"/>
                  <a:pt x="8628" y="10040"/>
                </a:cubicBezTo>
                <a:close/>
                <a:moveTo>
                  <a:pt x="14555" y="10043"/>
                </a:moveTo>
                <a:cubicBezTo>
                  <a:pt x="14555" y="10043"/>
                  <a:pt x="14543" y="10047"/>
                  <a:pt x="14540" y="10050"/>
                </a:cubicBezTo>
                <a:cubicBezTo>
                  <a:pt x="14539" y="10052"/>
                  <a:pt x="14538" y="10053"/>
                  <a:pt x="14539" y="10054"/>
                </a:cubicBezTo>
                <a:cubicBezTo>
                  <a:pt x="14545" y="10058"/>
                  <a:pt x="14552" y="10056"/>
                  <a:pt x="14552" y="10062"/>
                </a:cubicBezTo>
                <a:cubicBezTo>
                  <a:pt x="14552" y="10068"/>
                  <a:pt x="14540" y="10077"/>
                  <a:pt x="14541" y="10081"/>
                </a:cubicBezTo>
                <a:cubicBezTo>
                  <a:pt x="14543" y="10086"/>
                  <a:pt x="14547" y="10088"/>
                  <a:pt x="14559" y="10088"/>
                </a:cubicBezTo>
                <a:cubicBezTo>
                  <a:pt x="14570" y="10089"/>
                  <a:pt x="14580" y="10088"/>
                  <a:pt x="14580" y="10078"/>
                </a:cubicBezTo>
                <a:cubicBezTo>
                  <a:pt x="14580" y="10069"/>
                  <a:pt x="14586" y="10058"/>
                  <a:pt x="14580" y="10052"/>
                </a:cubicBezTo>
                <a:cubicBezTo>
                  <a:pt x="14573" y="10046"/>
                  <a:pt x="14566" y="10038"/>
                  <a:pt x="14555" y="10043"/>
                </a:cubicBezTo>
                <a:close/>
                <a:moveTo>
                  <a:pt x="14115" y="10049"/>
                </a:moveTo>
                <a:cubicBezTo>
                  <a:pt x="14109" y="10049"/>
                  <a:pt x="14104" y="10050"/>
                  <a:pt x="14104" y="10053"/>
                </a:cubicBezTo>
                <a:cubicBezTo>
                  <a:pt x="14104" y="10061"/>
                  <a:pt x="14107" y="10064"/>
                  <a:pt x="14120" y="10064"/>
                </a:cubicBezTo>
                <a:cubicBezTo>
                  <a:pt x="14126" y="10064"/>
                  <a:pt x="14133" y="10066"/>
                  <a:pt x="14138" y="10066"/>
                </a:cubicBezTo>
                <a:cubicBezTo>
                  <a:pt x="14143" y="10066"/>
                  <a:pt x="14147" y="10065"/>
                  <a:pt x="14150" y="10061"/>
                </a:cubicBezTo>
                <a:cubicBezTo>
                  <a:pt x="14155" y="10052"/>
                  <a:pt x="14141" y="10054"/>
                  <a:pt x="14126" y="10050"/>
                </a:cubicBezTo>
                <a:cubicBezTo>
                  <a:pt x="14126" y="10050"/>
                  <a:pt x="14120" y="10049"/>
                  <a:pt x="14115" y="10049"/>
                </a:cubicBezTo>
                <a:close/>
                <a:moveTo>
                  <a:pt x="14025" y="10079"/>
                </a:moveTo>
                <a:cubicBezTo>
                  <a:pt x="14023" y="10079"/>
                  <a:pt x="14020" y="10080"/>
                  <a:pt x="14019" y="10084"/>
                </a:cubicBezTo>
                <a:cubicBezTo>
                  <a:pt x="14017" y="10092"/>
                  <a:pt x="14012" y="10094"/>
                  <a:pt x="14001" y="10095"/>
                </a:cubicBezTo>
                <a:cubicBezTo>
                  <a:pt x="13991" y="10096"/>
                  <a:pt x="13987" y="10103"/>
                  <a:pt x="13991" y="10107"/>
                </a:cubicBezTo>
                <a:cubicBezTo>
                  <a:pt x="13995" y="10112"/>
                  <a:pt x="14008" y="10107"/>
                  <a:pt x="14012" y="10103"/>
                </a:cubicBezTo>
                <a:cubicBezTo>
                  <a:pt x="14017" y="10098"/>
                  <a:pt x="14036" y="10098"/>
                  <a:pt x="14039" y="10093"/>
                </a:cubicBezTo>
                <a:cubicBezTo>
                  <a:pt x="14042" y="10087"/>
                  <a:pt x="14040" y="10083"/>
                  <a:pt x="14029" y="10080"/>
                </a:cubicBezTo>
                <a:cubicBezTo>
                  <a:pt x="14029" y="10080"/>
                  <a:pt x="14027" y="10079"/>
                  <a:pt x="14025" y="10079"/>
                </a:cubicBezTo>
                <a:close/>
                <a:moveTo>
                  <a:pt x="11167" y="10080"/>
                </a:moveTo>
                <a:cubicBezTo>
                  <a:pt x="11143" y="10079"/>
                  <a:pt x="11102" y="10084"/>
                  <a:pt x="11093" y="10088"/>
                </a:cubicBezTo>
                <a:cubicBezTo>
                  <a:pt x="11085" y="10091"/>
                  <a:pt x="11067" y="10098"/>
                  <a:pt x="11041" y="10098"/>
                </a:cubicBezTo>
                <a:cubicBezTo>
                  <a:pt x="11016" y="10098"/>
                  <a:pt x="11008" y="10097"/>
                  <a:pt x="11004" y="10104"/>
                </a:cubicBezTo>
                <a:cubicBezTo>
                  <a:pt x="11000" y="10110"/>
                  <a:pt x="10978" y="10114"/>
                  <a:pt x="10978" y="10123"/>
                </a:cubicBezTo>
                <a:cubicBezTo>
                  <a:pt x="10978" y="10132"/>
                  <a:pt x="10981" y="10136"/>
                  <a:pt x="11005" y="10135"/>
                </a:cubicBezTo>
                <a:cubicBezTo>
                  <a:pt x="11028" y="10134"/>
                  <a:pt x="11063" y="10130"/>
                  <a:pt x="11072" y="10146"/>
                </a:cubicBezTo>
                <a:cubicBezTo>
                  <a:pt x="11081" y="10161"/>
                  <a:pt x="11099" y="10161"/>
                  <a:pt x="11115" y="10174"/>
                </a:cubicBezTo>
                <a:cubicBezTo>
                  <a:pt x="11131" y="10187"/>
                  <a:pt x="11129" y="10197"/>
                  <a:pt x="11147" y="10197"/>
                </a:cubicBezTo>
                <a:cubicBezTo>
                  <a:pt x="11165" y="10197"/>
                  <a:pt x="11210" y="10180"/>
                  <a:pt x="11227" y="10195"/>
                </a:cubicBezTo>
                <a:cubicBezTo>
                  <a:pt x="11245" y="10209"/>
                  <a:pt x="11270" y="10232"/>
                  <a:pt x="11285" y="10211"/>
                </a:cubicBezTo>
                <a:cubicBezTo>
                  <a:pt x="11300" y="10189"/>
                  <a:pt x="11304" y="10188"/>
                  <a:pt x="11325" y="10188"/>
                </a:cubicBezTo>
                <a:cubicBezTo>
                  <a:pt x="11347" y="10188"/>
                  <a:pt x="11405" y="10177"/>
                  <a:pt x="11409" y="10185"/>
                </a:cubicBezTo>
                <a:cubicBezTo>
                  <a:pt x="11414" y="10194"/>
                  <a:pt x="11432" y="10204"/>
                  <a:pt x="11443" y="10194"/>
                </a:cubicBezTo>
                <a:cubicBezTo>
                  <a:pt x="11455" y="10184"/>
                  <a:pt x="11444" y="10180"/>
                  <a:pt x="11469" y="10176"/>
                </a:cubicBezTo>
                <a:cubicBezTo>
                  <a:pt x="11494" y="10173"/>
                  <a:pt x="11505" y="10165"/>
                  <a:pt x="11485" y="10161"/>
                </a:cubicBezTo>
                <a:cubicBezTo>
                  <a:pt x="11465" y="10157"/>
                  <a:pt x="11464" y="10144"/>
                  <a:pt x="11433" y="10139"/>
                </a:cubicBezTo>
                <a:cubicBezTo>
                  <a:pt x="11403" y="10133"/>
                  <a:pt x="11378" y="10133"/>
                  <a:pt x="11361" y="10121"/>
                </a:cubicBezTo>
                <a:cubicBezTo>
                  <a:pt x="11344" y="10109"/>
                  <a:pt x="11331" y="10095"/>
                  <a:pt x="11313" y="10095"/>
                </a:cubicBezTo>
                <a:cubicBezTo>
                  <a:pt x="11294" y="10095"/>
                  <a:pt x="11290" y="10096"/>
                  <a:pt x="11271" y="10099"/>
                </a:cubicBezTo>
                <a:cubicBezTo>
                  <a:pt x="11271" y="10099"/>
                  <a:pt x="11237" y="10107"/>
                  <a:pt x="11221" y="10098"/>
                </a:cubicBezTo>
                <a:cubicBezTo>
                  <a:pt x="11205" y="10090"/>
                  <a:pt x="11191" y="10081"/>
                  <a:pt x="11167" y="10080"/>
                </a:cubicBezTo>
                <a:close/>
                <a:moveTo>
                  <a:pt x="14842" y="10125"/>
                </a:moveTo>
                <a:cubicBezTo>
                  <a:pt x="14838" y="10126"/>
                  <a:pt x="14836" y="10127"/>
                  <a:pt x="14836" y="10131"/>
                </a:cubicBezTo>
                <a:cubicBezTo>
                  <a:pt x="14836" y="10132"/>
                  <a:pt x="14838" y="10134"/>
                  <a:pt x="14841" y="10135"/>
                </a:cubicBezTo>
                <a:cubicBezTo>
                  <a:pt x="14843" y="10135"/>
                  <a:pt x="14847" y="10136"/>
                  <a:pt x="14850" y="10137"/>
                </a:cubicBezTo>
                <a:cubicBezTo>
                  <a:pt x="14857" y="10138"/>
                  <a:pt x="14864" y="10140"/>
                  <a:pt x="14864" y="10144"/>
                </a:cubicBezTo>
                <a:cubicBezTo>
                  <a:pt x="14864" y="10153"/>
                  <a:pt x="14871" y="10154"/>
                  <a:pt x="14880" y="10154"/>
                </a:cubicBezTo>
                <a:cubicBezTo>
                  <a:pt x="14889" y="10154"/>
                  <a:pt x="14905" y="10162"/>
                  <a:pt x="14906" y="10152"/>
                </a:cubicBezTo>
                <a:cubicBezTo>
                  <a:pt x="14908" y="10142"/>
                  <a:pt x="14892" y="10145"/>
                  <a:pt x="14890" y="10139"/>
                </a:cubicBezTo>
                <a:cubicBezTo>
                  <a:pt x="14889" y="10132"/>
                  <a:pt x="14891" y="10127"/>
                  <a:pt x="14880" y="10125"/>
                </a:cubicBezTo>
                <a:cubicBezTo>
                  <a:pt x="14880" y="10125"/>
                  <a:pt x="14872" y="10126"/>
                  <a:pt x="14858" y="10125"/>
                </a:cubicBezTo>
                <a:cubicBezTo>
                  <a:pt x="14851" y="10125"/>
                  <a:pt x="14846" y="10125"/>
                  <a:pt x="14842" y="10125"/>
                </a:cubicBezTo>
                <a:close/>
                <a:moveTo>
                  <a:pt x="14173" y="10140"/>
                </a:moveTo>
                <a:cubicBezTo>
                  <a:pt x="14166" y="10141"/>
                  <a:pt x="14158" y="10142"/>
                  <a:pt x="14157" y="10145"/>
                </a:cubicBezTo>
                <a:cubicBezTo>
                  <a:pt x="14156" y="10152"/>
                  <a:pt x="14140" y="10164"/>
                  <a:pt x="14158" y="10168"/>
                </a:cubicBezTo>
                <a:cubicBezTo>
                  <a:pt x="14176" y="10172"/>
                  <a:pt x="14178" y="10170"/>
                  <a:pt x="14182" y="10163"/>
                </a:cubicBezTo>
                <a:cubicBezTo>
                  <a:pt x="14186" y="10155"/>
                  <a:pt x="14184" y="10153"/>
                  <a:pt x="14200" y="10154"/>
                </a:cubicBezTo>
                <a:cubicBezTo>
                  <a:pt x="14207" y="10154"/>
                  <a:pt x="14214" y="10155"/>
                  <a:pt x="14219" y="10155"/>
                </a:cubicBezTo>
                <a:cubicBezTo>
                  <a:pt x="14223" y="10156"/>
                  <a:pt x="14227" y="10154"/>
                  <a:pt x="14228" y="10150"/>
                </a:cubicBezTo>
                <a:cubicBezTo>
                  <a:pt x="14230" y="10143"/>
                  <a:pt x="14213" y="10143"/>
                  <a:pt x="14187" y="10140"/>
                </a:cubicBezTo>
                <a:cubicBezTo>
                  <a:pt x="14187" y="10140"/>
                  <a:pt x="14180" y="10140"/>
                  <a:pt x="14173" y="10140"/>
                </a:cubicBezTo>
                <a:close/>
                <a:moveTo>
                  <a:pt x="14651" y="10201"/>
                </a:moveTo>
                <a:cubicBezTo>
                  <a:pt x="14649" y="10202"/>
                  <a:pt x="14647" y="10203"/>
                  <a:pt x="14647" y="10205"/>
                </a:cubicBezTo>
                <a:cubicBezTo>
                  <a:pt x="14646" y="10208"/>
                  <a:pt x="14642" y="10211"/>
                  <a:pt x="14642" y="10214"/>
                </a:cubicBezTo>
                <a:cubicBezTo>
                  <a:pt x="14641" y="10216"/>
                  <a:pt x="14644" y="10218"/>
                  <a:pt x="14655" y="10219"/>
                </a:cubicBezTo>
                <a:cubicBezTo>
                  <a:pt x="14676" y="10221"/>
                  <a:pt x="14694" y="10210"/>
                  <a:pt x="14671" y="10204"/>
                </a:cubicBezTo>
                <a:cubicBezTo>
                  <a:pt x="14671" y="10204"/>
                  <a:pt x="14658" y="10200"/>
                  <a:pt x="14651" y="10201"/>
                </a:cubicBezTo>
                <a:close/>
                <a:moveTo>
                  <a:pt x="14893" y="10216"/>
                </a:moveTo>
                <a:cubicBezTo>
                  <a:pt x="14889" y="10216"/>
                  <a:pt x="14885" y="10217"/>
                  <a:pt x="14879" y="10219"/>
                </a:cubicBezTo>
                <a:cubicBezTo>
                  <a:pt x="14879" y="10219"/>
                  <a:pt x="14867" y="10223"/>
                  <a:pt x="14867" y="10228"/>
                </a:cubicBezTo>
                <a:cubicBezTo>
                  <a:pt x="14867" y="10233"/>
                  <a:pt x="14852" y="10242"/>
                  <a:pt x="14864" y="10246"/>
                </a:cubicBezTo>
                <a:cubicBezTo>
                  <a:pt x="14870" y="10248"/>
                  <a:pt x="14874" y="10248"/>
                  <a:pt x="14878" y="10246"/>
                </a:cubicBezTo>
                <a:cubicBezTo>
                  <a:pt x="14882" y="10245"/>
                  <a:pt x="14885" y="10242"/>
                  <a:pt x="14890" y="10240"/>
                </a:cubicBezTo>
                <a:cubicBezTo>
                  <a:pt x="14899" y="10235"/>
                  <a:pt x="14910" y="10235"/>
                  <a:pt x="14910" y="10228"/>
                </a:cubicBezTo>
                <a:cubicBezTo>
                  <a:pt x="14910" y="10222"/>
                  <a:pt x="14905" y="10216"/>
                  <a:pt x="14893" y="10216"/>
                </a:cubicBezTo>
                <a:close/>
                <a:moveTo>
                  <a:pt x="7950" y="10258"/>
                </a:moveTo>
                <a:cubicBezTo>
                  <a:pt x="7963" y="10266"/>
                  <a:pt x="7975" y="10277"/>
                  <a:pt x="7988" y="10286"/>
                </a:cubicBezTo>
                <a:cubicBezTo>
                  <a:pt x="7987" y="10285"/>
                  <a:pt x="7986" y="10285"/>
                  <a:pt x="7985" y="10285"/>
                </a:cubicBezTo>
                <a:cubicBezTo>
                  <a:pt x="7972" y="10277"/>
                  <a:pt x="7962" y="10266"/>
                  <a:pt x="7950" y="10258"/>
                </a:cubicBezTo>
                <a:close/>
                <a:moveTo>
                  <a:pt x="8039" y="10311"/>
                </a:moveTo>
                <a:cubicBezTo>
                  <a:pt x="8048" y="10317"/>
                  <a:pt x="8056" y="10323"/>
                  <a:pt x="8068" y="10331"/>
                </a:cubicBezTo>
                <a:cubicBezTo>
                  <a:pt x="8066" y="10330"/>
                  <a:pt x="8065" y="10330"/>
                  <a:pt x="8063" y="10329"/>
                </a:cubicBezTo>
                <a:cubicBezTo>
                  <a:pt x="8053" y="10322"/>
                  <a:pt x="8047" y="10316"/>
                  <a:pt x="8039" y="10311"/>
                </a:cubicBezTo>
                <a:close/>
                <a:moveTo>
                  <a:pt x="14970" y="10331"/>
                </a:moveTo>
                <a:cubicBezTo>
                  <a:pt x="14961" y="10330"/>
                  <a:pt x="14953" y="10332"/>
                  <a:pt x="14955" y="10338"/>
                </a:cubicBezTo>
                <a:cubicBezTo>
                  <a:pt x="14955" y="10338"/>
                  <a:pt x="14962" y="10346"/>
                  <a:pt x="14941" y="10346"/>
                </a:cubicBezTo>
                <a:cubicBezTo>
                  <a:pt x="14921" y="10346"/>
                  <a:pt x="14886" y="10346"/>
                  <a:pt x="14886" y="10358"/>
                </a:cubicBezTo>
                <a:cubicBezTo>
                  <a:pt x="14886" y="10370"/>
                  <a:pt x="14875" y="10390"/>
                  <a:pt x="14891" y="10392"/>
                </a:cubicBezTo>
                <a:cubicBezTo>
                  <a:pt x="14908" y="10393"/>
                  <a:pt x="14912" y="10393"/>
                  <a:pt x="14912" y="10401"/>
                </a:cubicBezTo>
                <a:cubicBezTo>
                  <a:pt x="14912" y="10409"/>
                  <a:pt x="14921" y="10412"/>
                  <a:pt x="14933" y="10412"/>
                </a:cubicBezTo>
                <a:cubicBezTo>
                  <a:pt x="14944" y="10413"/>
                  <a:pt x="14952" y="10412"/>
                  <a:pt x="14953" y="10403"/>
                </a:cubicBezTo>
                <a:cubicBezTo>
                  <a:pt x="14955" y="10393"/>
                  <a:pt x="14954" y="10390"/>
                  <a:pt x="14963" y="10387"/>
                </a:cubicBezTo>
                <a:cubicBezTo>
                  <a:pt x="14971" y="10385"/>
                  <a:pt x="14965" y="10362"/>
                  <a:pt x="14985" y="10361"/>
                </a:cubicBezTo>
                <a:cubicBezTo>
                  <a:pt x="15005" y="10360"/>
                  <a:pt x="15023" y="10367"/>
                  <a:pt x="15026" y="10358"/>
                </a:cubicBezTo>
                <a:cubicBezTo>
                  <a:pt x="15027" y="10354"/>
                  <a:pt x="15026" y="10351"/>
                  <a:pt x="15024" y="10349"/>
                </a:cubicBezTo>
                <a:cubicBezTo>
                  <a:pt x="15022" y="10348"/>
                  <a:pt x="15017" y="10347"/>
                  <a:pt x="15011" y="10347"/>
                </a:cubicBezTo>
                <a:cubicBezTo>
                  <a:pt x="14998" y="10348"/>
                  <a:pt x="14996" y="10346"/>
                  <a:pt x="14991" y="10339"/>
                </a:cubicBezTo>
                <a:cubicBezTo>
                  <a:pt x="14989" y="10335"/>
                  <a:pt x="14979" y="10332"/>
                  <a:pt x="14970" y="10331"/>
                </a:cubicBezTo>
                <a:close/>
                <a:moveTo>
                  <a:pt x="15030" y="10407"/>
                </a:moveTo>
                <a:cubicBezTo>
                  <a:pt x="15028" y="10407"/>
                  <a:pt x="15025" y="10408"/>
                  <a:pt x="15024" y="10409"/>
                </a:cubicBezTo>
                <a:cubicBezTo>
                  <a:pt x="15017" y="10416"/>
                  <a:pt x="15019" y="10422"/>
                  <a:pt x="15027" y="10423"/>
                </a:cubicBezTo>
                <a:cubicBezTo>
                  <a:pt x="15035" y="10425"/>
                  <a:pt x="15066" y="10421"/>
                  <a:pt x="15046" y="10411"/>
                </a:cubicBezTo>
                <a:cubicBezTo>
                  <a:pt x="15046" y="10411"/>
                  <a:pt x="15037" y="10406"/>
                  <a:pt x="15030" y="10407"/>
                </a:cubicBezTo>
                <a:close/>
                <a:moveTo>
                  <a:pt x="15006" y="10468"/>
                </a:moveTo>
                <a:cubicBezTo>
                  <a:pt x="15006" y="10468"/>
                  <a:pt x="14985" y="10467"/>
                  <a:pt x="14980" y="10477"/>
                </a:cubicBezTo>
                <a:cubicBezTo>
                  <a:pt x="14976" y="10488"/>
                  <a:pt x="14969" y="10496"/>
                  <a:pt x="14978" y="10503"/>
                </a:cubicBezTo>
                <a:cubicBezTo>
                  <a:pt x="14988" y="10510"/>
                  <a:pt x="14998" y="10510"/>
                  <a:pt x="14998" y="10522"/>
                </a:cubicBezTo>
                <a:cubicBezTo>
                  <a:pt x="14999" y="10534"/>
                  <a:pt x="15006" y="10538"/>
                  <a:pt x="15019" y="10538"/>
                </a:cubicBezTo>
                <a:cubicBezTo>
                  <a:pt x="15032" y="10538"/>
                  <a:pt x="15041" y="10543"/>
                  <a:pt x="15041" y="10524"/>
                </a:cubicBezTo>
                <a:cubicBezTo>
                  <a:pt x="15040" y="10505"/>
                  <a:pt x="15054" y="10495"/>
                  <a:pt x="15034" y="10488"/>
                </a:cubicBezTo>
                <a:cubicBezTo>
                  <a:pt x="15014" y="10480"/>
                  <a:pt x="15026" y="10468"/>
                  <a:pt x="15006" y="10468"/>
                </a:cubicBezTo>
                <a:close/>
                <a:moveTo>
                  <a:pt x="15119" y="10582"/>
                </a:moveTo>
                <a:cubicBezTo>
                  <a:pt x="15099" y="10581"/>
                  <a:pt x="15080" y="10584"/>
                  <a:pt x="15079" y="10593"/>
                </a:cubicBezTo>
                <a:cubicBezTo>
                  <a:pt x="15079" y="10601"/>
                  <a:pt x="15053" y="10594"/>
                  <a:pt x="15054" y="10604"/>
                </a:cubicBezTo>
                <a:cubicBezTo>
                  <a:pt x="15055" y="10615"/>
                  <a:pt x="15079" y="10613"/>
                  <a:pt x="15079" y="10625"/>
                </a:cubicBezTo>
                <a:cubicBezTo>
                  <a:pt x="15079" y="10638"/>
                  <a:pt x="15088" y="10644"/>
                  <a:pt x="15100" y="10646"/>
                </a:cubicBezTo>
                <a:cubicBezTo>
                  <a:pt x="15112" y="10648"/>
                  <a:pt x="15104" y="10659"/>
                  <a:pt x="15119" y="10659"/>
                </a:cubicBezTo>
                <a:cubicBezTo>
                  <a:pt x="15134" y="10659"/>
                  <a:pt x="15140" y="10655"/>
                  <a:pt x="15143" y="10663"/>
                </a:cubicBezTo>
                <a:cubicBezTo>
                  <a:pt x="15146" y="10671"/>
                  <a:pt x="15163" y="10681"/>
                  <a:pt x="15167" y="10669"/>
                </a:cubicBezTo>
                <a:cubicBezTo>
                  <a:pt x="15172" y="10657"/>
                  <a:pt x="15179" y="10629"/>
                  <a:pt x="15167" y="10629"/>
                </a:cubicBezTo>
                <a:cubicBezTo>
                  <a:pt x="15154" y="10628"/>
                  <a:pt x="15137" y="10624"/>
                  <a:pt x="15146" y="10612"/>
                </a:cubicBezTo>
                <a:cubicBezTo>
                  <a:pt x="15146" y="10612"/>
                  <a:pt x="15161" y="10600"/>
                  <a:pt x="15143" y="10599"/>
                </a:cubicBezTo>
                <a:cubicBezTo>
                  <a:pt x="15125" y="10599"/>
                  <a:pt x="15139" y="10583"/>
                  <a:pt x="15119" y="10582"/>
                </a:cubicBezTo>
                <a:close/>
                <a:moveTo>
                  <a:pt x="9421" y="10669"/>
                </a:moveTo>
                <a:cubicBezTo>
                  <a:pt x="9425" y="10668"/>
                  <a:pt x="9430" y="10669"/>
                  <a:pt x="9435" y="10671"/>
                </a:cubicBezTo>
                <a:cubicBezTo>
                  <a:pt x="9446" y="10675"/>
                  <a:pt x="9450" y="10683"/>
                  <a:pt x="9456" y="10692"/>
                </a:cubicBezTo>
                <a:cubicBezTo>
                  <a:pt x="9459" y="10696"/>
                  <a:pt x="9463" y="10700"/>
                  <a:pt x="9468" y="10704"/>
                </a:cubicBezTo>
                <a:cubicBezTo>
                  <a:pt x="9473" y="10708"/>
                  <a:pt x="9481" y="10711"/>
                  <a:pt x="9491" y="10713"/>
                </a:cubicBezTo>
                <a:cubicBezTo>
                  <a:pt x="9490" y="10713"/>
                  <a:pt x="9490" y="10713"/>
                  <a:pt x="9490" y="10713"/>
                </a:cubicBezTo>
                <a:cubicBezTo>
                  <a:pt x="9480" y="10711"/>
                  <a:pt x="9473" y="10708"/>
                  <a:pt x="9467" y="10704"/>
                </a:cubicBezTo>
                <a:cubicBezTo>
                  <a:pt x="9451" y="10693"/>
                  <a:pt x="9451" y="10677"/>
                  <a:pt x="9434" y="10671"/>
                </a:cubicBezTo>
                <a:cubicBezTo>
                  <a:pt x="9429" y="10669"/>
                  <a:pt x="9425" y="10668"/>
                  <a:pt x="9421" y="10669"/>
                </a:cubicBezTo>
                <a:close/>
                <a:moveTo>
                  <a:pt x="9600" y="10683"/>
                </a:moveTo>
                <a:cubicBezTo>
                  <a:pt x="9608" y="10683"/>
                  <a:pt x="9621" y="10686"/>
                  <a:pt x="9636" y="10687"/>
                </a:cubicBezTo>
                <a:cubicBezTo>
                  <a:pt x="9621" y="10686"/>
                  <a:pt x="9607" y="10684"/>
                  <a:pt x="9599" y="10683"/>
                </a:cubicBezTo>
                <a:cubicBezTo>
                  <a:pt x="9599" y="10683"/>
                  <a:pt x="9599" y="10683"/>
                  <a:pt x="9600" y="10683"/>
                </a:cubicBezTo>
                <a:close/>
                <a:moveTo>
                  <a:pt x="8360" y="10704"/>
                </a:moveTo>
                <a:cubicBezTo>
                  <a:pt x="8359" y="10704"/>
                  <a:pt x="8359" y="10704"/>
                  <a:pt x="8358" y="10704"/>
                </a:cubicBezTo>
                <a:cubicBezTo>
                  <a:pt x="8358" y="10704"/>
                  <a:pt x="8358" y="10704"/>
                  <a:pt x="8358" y="10704"/>
                </a:cubicBezTo>
                <a:cubicBezTo>
                  <a:pt x="8359" y="10704"/>
                  <a:pt x="8359" y="10704"/>
                  <a:pt x="8360" y="10704"/>
                </a:cubicBezTo>
                <a:close/>
                <a:moveTo>
                  <a:pt x="15128" y="10719"/>
                </a:moveTo>
                <a:cubicBezTo>
                  <a:pt x="15114" y="10719"/>
                  <a:pt x="15116" y="10728"/>
                  <a:pt x="15104" y="10729"/>
                </a:cubicBezTo>
                <a:cubicBezTo>
                  <a:pt x="15093" y="10731"/>
                  <a:pt x="15085" y="10742"/>
                  <a:pt x="15090" y="10749"/>
                </a:cubicBezTo>
                <a:cubicBezTo>
                  <a:pt x="15094" y="10756"/>
                  <a:pt x="15111" y="10753"/>
                  <a:pt x="15111" y="10767"/>
                </a:cubicBezTo>
                <a:cubicBezTo>
                  <a:pt x="15111" y="10782"/>
                  <a:pt x="15133" y="10791"/>
                  <a:pt x="15136" y="10778"/>
                </a:cubicBezTo>
                <a:cubicBezTo>
                  <a:pt x="15139" y="10765"/>
                  <a:pt x="15135" y="10763"/>
                  <a:pt x="15148" y="10764"/>
                </a:cubicBezTo>
                <a:cubicBezTo>
                  <a:pt x="15161" y="10764"/>
                  <a:pt x="15174" y="10760"/>
                  <a:pt x="15163" y="10754"/>
                </a:cubicBezTo>
                <a:cubicBezTo>
                  <a:pt x="15152" y="10747"/>
                  <a:pt x="15135" y="10749"/>
                  <a:pt x="15136" y="10736"/>
                </a:cubicBezTo>
                <a:cubicBezTo>
                  <a:pt x="15136" y="10736"/>
                  <a:pt x="15142" y="10719"/>
                  <a:pt x="15128" y="10719"/>
                </a:cubicBezTo>
                <a:close/>
                <a:moveTo>
                  <a:pt x="9119" y="10796"/>
                </a:moveTo>
                <a:cubicBezTo>
                  <a:pt x="9122" y="10796"/>
                  <a:pt x="9126" y="10798"/>
                  <a:pt x="9130" y="10800"/>
                </a:cubicBezTo>
                <a:cubicBezTo>
                  <a:pt x="9145" y="10808"/>
                  <a:pt x="9167" y="10808"/>
                  <a:pt x="9173" y="10822"/>
                </a:cubicBezTo>
                <a:cubicBezTo>
                  <a:pt x="9176" y="10829"/>
                  <a:pt x="9180" y="10834"/>
                  <a:pt x="9186" y="10837"/>
                </a:cubicBezTo>
                <a:cubicBezTo>
                  <a:pt x="9180" y="10834"/>
                  <a:pt x="9176" y="10830"/>
                  <a:pt x="9172" y="10822"/>
                </a:cubicBezTo>
                <a:cubicBezTo>
                  <a:pt x="9166" y="10808"/>
                  <a:pt x="9144" y="10808"/>
                  <a:pt x="9129" y="10800"/>
                </a:cubicBezTo>
                <a:cubicBezTo>
                  <a:pt x="9125" y="10798"/>
                  <a:pt x="9122" y="10797"/>
                  <a:pt x="9118" y="10797"/>
                </a:cubicBezTo>
                <a:cubicBezTo>
                  <a:pt x="9119" y="10797"/>
                  <a:pt x="9119" y="10796"/>
                  <a:pt x="9119" y="10796"/>
                </a:cubicBezTo>
                <a:close/>
                <a:moveTo>
                  <a:pt x="8740" y="10840"/>
                </a:moveTo>
                <a:cubicBezTo>
                  <a:pt x="8738" y="10843"/>
                  <a:pt x="8735" y="10846"/>
                  <a:pt x="8731" y="10847"/>
                </a:cubicBezTo>
                <a:cubicBezTo>
                  <a:pt x="8723" y="10851"/>
                  <a:pt x="8716" y="10856"/>
                  <a:pt x="8710" y="10862"/>
                </a:cubicBezTo>
                <a:cubicBezTo>
                  <a:pt x="8705" y="10868"/>
                  <a:pt x="8702" y="10874"/>
                  <a:pt x="8702" y="10880"/>
                </a:cubicBezTo>
                <a:cubicBezTo>
                  <a:pt x="8701" y="10867"/>
                  <a:pt x="8716" y="10853"/>
                  <a:pt x="8731" y="10846"/>
                </a:cubicBezTo>
                <a:cubicBezTo>
                  <a:pt x="8735" y="10845"/>
                  <a:pt x="8738" y="10842"/>
                  <a:pt x="8740" y="10840"/>
                </a:cubicBezTo>
                <a:close/>
                <a:moveTo>
                  <a:pt x="15480" y="10841"/>
                </a:moveTo>
                <a:cubicBezTo>
                  <a:pt x="15476" y="10840"/>
                  <a:pt x="15471" y="10840"/>
                  <a:pt x="15469" y="10842"/>
                </a:cubicBezTo>
                <a:cubicBezTo>
                  <a:pt x="15465" y="10846"/>
                  <a:pt x="15464" y="10852"/>
                  <a:pt x="15470" y="10860"/>
                </a:cubicBezTo>
                <a:cubicBezTo>
                  <a:pt x="15476" y="10867"/>
                  <a:pt x="15467" y="10871"/>
                  <a:pt x="15479" y="10872"/>
                </a:cubicBezTo>
                <a:cubicBezTo>
                  <a:pt x="15484" y="10872"/>
                  <a:pt x="15488" y="10872"/>
                  <a:pt x="15491" y="10872"/>
                </a:cubicBezTo>
                <a:cubicBezTo>
                  <a:pt x="15493" y="10871"/>
                  <a:pt x="15494" y="10869"/>
                  <a:pt x="15494" y="10865"/>
                </a:cubicBezTo>
                <a:cubicBezTo>
                  <a:pt x="15493" y="10856"/>
                  <a:pt x="15509" y="10864"/>
                  <a:pt x="15509" y="10853"/>
                </a:cubicBezTo>
                <a:cubicBezTo>
                  <a:pt x="15509" y="10842"/>
                  <a:pt x="15508" y="10846"/>
                  <a:pt x="15487" y="10842"/>
                </a:cubicBezTo>
                <a:cubicBezTo>
                  <a:pt x="15487" y="10842"/>
                  <a:pt x="15484" y="10841"/>
                  <a:pt x="15480" y="10841"/>
                </a:cubicBezTo>
                <a:close/>
                <a:moveTo>
                  <a:pt x="15072" y="10848"/>
                </a:moveTo>
                <a:cubicBezTo>
                  <a:pt x="15072" y="10848"/>
                  <a:pt x="15060" y="10848"/>
                  <a:pt x="15068" y="10860"/>
                </a:cubicBezTo>
                <a:cubicBezTo>
                  <a:pt x="15077" y="10871"/>
                  <a:pt x="15090" y="10865"/>
                  <a:pt x="15090" y="10857"/>
                </a:cubicBezTo>
                <a:cubicBezTo>
                  <a:pt x="15091" y="10849"/>
                  <a:pt x="15084" y="10847"/>
                  <a:pt x="15072" y="10848"/>
                </a:cubicBezTo>
                <a:close/>
                <a:moveTo>
                  <a:pt x="8934" y="10917"/>
                </a:moveTo>
                <a:cubicBezTo>
                  <a:pt x="8938" y="10917"/>
                  <a:pt x="8942" y="10918"/>
                  <a:pt x="8946" y="10919"/>
                </a:cubicBezTo>
                <a:cubicBezTo>
                  <a:pt x="8942" y="10918"/>
                  <a:pt x="8938" y="10917"/>
                  <a:pt x="8933" y="10917"/>
                </a:cubicBezTo>
                <a:cubicBezTo>
                  <a:pt x="8933" y="10917"/>
                  <a:pt x="8933" y="10917"/>
                  <a:pt x="8934" y="10917"/>
                </a:cubicBezTo>
                <a:close/>
                <a:moveTo>
                  <a:pt x="12984" y="11023"/>
                </a:moveTo>
                <a:cubicBezTo>
                  <a:pt x="12967" y="11023"/>
                  <a:pt x="12966" y="11036"/>
                  <a:pt x="12981" y="11043"/>
                </a:cubicBezTo>
                <a:cubicBezTo>
                  <a:pt x="12996" y="11051"/>
                  <a:pt x="12990" y="11060"/>
                  <a:pt x="13006" y="11061"/>
                </a:cubicBezTo>
                <a:cubicBezTo>
                  <a:pt x="13022" y="11063"/>
                  <a:pt x="13034" y="11045"/>
                  <a:pt x="13009" y="11047"/>
                </a:cubicBezTo>
                <a:cubicBezTo>
                  <a:pt x="13009" y="11047"/>
                  <a:pt x="13007" y="11050"/>
                  <a:pt x="13000" y="11039"/>
                </a:cubicBezTo>
                <a:cubicBezTo>
                  <a:pt x="12993" y="11028"/>
                  <a:pt x="13001" y="11024"/>
                  <a:pt x="12984" y="11023"/>
                </a:cubicBezTo>
                <a:close/>
                <a:moveTo>
                  <a:pt x="12632" y="11062"/>
                </a:moveTo>
                <a:cubicBezTo>
                  <a:pt x="12605" y="11060"/>
                  <a:pt x="12567" y="11061"/>
                  <a:pt x="12564" y="11072"/>
                </a:cubicBezTo>
                <a:cubicBezTo>
                  <a:pt x="12560" y="11083"/>
                  <a:pt x="12570" y="11089"/>
                  <a:pt x="12535" y="11093"/>
                </a:cubicBezTo>
                <a:cubicBezTo>
                  <a:pt x="12499" y="11097"/>
                  <a:pt x="12489" y="11094"/>
                  <a:pt x="12482" y="11109"/>
                </a:cubicBezTo>
                <a:cubicBezTo>
                  <a:pt x="12474" y="11123"/>
                  <a:pt x="12464" y="11138"/>
                  <a:pt x="12446" y="11149"/>
                </a:cubicBezTo>
                <a:cubicBezTo>
                  <a:pt x="12429" y="11160"/>
                  <a:pt x="12419" y="11173"/>
                  <a:pt x="12387" y="11176"/>
                </a:cubicBezTo>
                <a:cubicBezTo>
                  <a:pt x="12356" y="11179"/>
                  <a:pt x="12350" y="11185"/>
                  <a:pt x="12328" y="11187"/>
                </a:cubicBezTo>
                <a:cubicBezTo>
                  <a:pt x="12307" y="11188"/>
                  <a:pt x="12307" y="11197"/>
                  <a:pt x="12291" y="11205"/>
                </a:cubicBezTo>
                <a:cubicBezTo>
                  <a:pt x="12275" y="11213"/>
                  <a:pt x="12276" y="11221"/>
                  <a:pt x="12258" y="11222"/>
                </a:cubicBezTo>
                <a:cubicBezTo>
                  <a:pt x="12241" y="11224"/>
                  <a:pt x="12230" y="11234"/>
                  <a:pt x="12226" y="11241"/>
                </a:cubicBezTo>
                <a:cubicBezTo>
                  <a:pt x="12222" y="11249"/>
                  <a:pt x="12224" y="11252"/>
                  <a:pt x="12204" y="11254"/>
                </a:cubicBezTo>
                <a:cubicBezTo>
                  <a:pt x="12184" y="11256"/>
                  <a:pt x="12157" y="11258"/>
                  <a:pt x="12149" y="11264"/>
                </a:cubicBezTo>
                <a:cubicBezTo>
                  <a:pt x="12141" y="11269"/>
                  <a:pt x="12133" y="11274"/>
                  <a:pt x="12115" y="11275"/>
                </a:cubicBezTo>
                <a:cubicBezTo>
                  <a:pt x="12098" y="11275"/>
                  <a:pt x="12082" y="11280"/>
                  <a:pt x="12077" y="11275"/>
                </a:cubicBezTo>
                <a:cubicBezTo>
                  <a:pt x="12072" y="11270"/>
                  <a:pt x="12078" y="11252"/>
                  <a:pt x="12050" y="11252"/>
                </a:cubicBezTo>
                <a:cubicBezTo>
                  <a:pt x="12023" y="11251"/>
                  <a:pt x="12016" y="11249"/>
                  <a:pt x="12004" y="11252"/>
                </a:cubicBezTo>
                <a:cubicBezTo>
                  <a:pt x="11992" y="11254"/>
                  <a:pt x="11973" y="11258"/>
                  <a:pt x="11972" y="11267"/>
                </a:cubicBezTo>
                <a:cubicBezTo>
                  <a:pt x="11970" y="11275"/>
                  <a:pt x="11960" y="11282"/>
                  <a:pt x="11963" y="11289"/>
                </a:cubicBezTo>
                <a:cubicBezTo>
                  <a:pt x="11965" y="11295"/>
                  <a:pt x="11972" y="11303"/>
                  <a:pt x="11969" y="11309"/>
                </a:cubicBezTo>
                <a:cubicBezTo>
                  <a:pt x="11969" y="11311"/>
                  <a:pt x="11967" y="11313"/>
                  <a:pt x="11964" y="11314"/>
                </a:cubicBezTo>
                <a:cubicBezTo>
                  <a:pt x="11951" y="11320"/>
                  <a:pt x="11943" y="11319"/>
                  <a:pt x="11943" y="11326"/>
                </a:cubicBezTo>
                <a:cubicBezTo>
                  <a:pt x="11943" y="11333"/>
                  <a:pt x="11945" y="11343"/>
                  <a:pt x="11930" y="11346"/>
                </a:cubicBezTo>
                <a:cubicBezTo>
                  <a:pt x="11915" y="11348"/>
                  <a:pt x="11900" y="11336"/>
                  <a:pt x="11907" y="11326"/>
                </a:cubicBezTo>
                <a:cubicBezTo>
                  <a:pt x="11914" y="11316"/>
                  <a:pt x="11928" y="11324"/>
                  <a:pt x="11929" y="11314"/>
                </a:cubicBezTo>
                <a:cubicBezTo>
                  <a:pt x="11930" y="11305"/>
                  <a:pt x="11925" y="11303"/>
                  <a:pt x="11903" y="11304"/>
                </a:cubicBezTo>
                <a:cubicBezTo>
                  <a:pt x="11882" y="11306"/>
                  <a:pt x="11859" y="11306"/>
                  <a:pt x="11844" y="11299"/>
                </a:cubicBezTo>
                <a:cubicBezTo>
                  <a:pt x="11830" y="11292"/>
                  <a:pt x="11840" y="11283"/>
                  <a:pt x="11823" y="11286"/>
                </a:cubicBezTo>
                <a:cubicBezTo>
                  <a:pt x="11810" y="11288"/>
                  <a:pt x="11806" y="11297"/>
                  <a:pt x="11795" y="11304"/>
                </a:cubicBezTo>
                <a:cubicBezTo>
                  <a:pt x="11792" y="11307"/>
                  <a:pt x="11787" y="11309"/>
                  <a:pt x="11782" y="11311"/>
                </a:cubicBezTo>
                <a:cubicBezTo>
                  <a:pt x="11760" y="11318"/>
                  <a:pt x="11780" y="11337"/>
                  <a:pt x="11752" y="11341"/>
                </a:cubicBezTo>
                <a:cubicBezTo>
                  <a:pt x="11724" y="11345"/>
                  <a:pt x="11715" y="11358"/>
                  <a:pt x="11692" y="11368"/>
                </a:cubicBezTo>
                <a:cubicBezTo>
                  <a:pt x="11670" y="11378"/>
                  <a:pt x="11653" y="11386"/>
                  <a:pt x="11657" y="11403"/>
                </a:cubicBezTo>
                <a:cubicBezTo>
                  <a:pt x="11660" y="11421"/>
                  <a:pt x="11636" y="11417"/>
                  <a:pt x="11636" y="11433"/>
                </a:cubicBezTo>
                <a:cubicBezTo>
                  <a:pt x="11636" y="11449"/>
                  <a:pt x="11670" y="11448"/>
                  <a:pt x="11660" y="11462"/>
                </a:cubicBezTo>
                <a:cubicBezTo>
                  <a:pt x="11651" y="11476"/>
                  <a:pt x="11625" y="11453"/>
                  <a:pt x="11632" y="11484"/>
                </a:cubicBezTo>
                <a:cubicBezTo>
                  <a:pt x="11640" y="11515"/>
                  <a:pt x="11658" y="11567"/>
                  <a:pt x="11613" y="11565"/>
                </a:cubicBezTo>
                <a:cubicBezTo>
                  <a:pt x="11580" y="11565"/>
                  <a:pt x="11559" y="11565"/>
                  <a:pt x="11547" y="11573"/>
                </a:cubicBezTo>
                <a:cubicBezTo>
                  <a:pt x="11543" y="11575"/>
                  <a:pt x="11541" y="11578"/>
                  <a:pt x="11539" y="11583"/>
                </a:cubicBezTo>
                <a:cubicBezTo>
                  <a:pt x="11531" y="11600"/>
                  <a:pt x="11537" y="11610"/>
                  <a:pt x="11512" y="11615"/>
                </a:cubicBezTo>
                <a:cubicBezTo>
                  <a:pt x="11488" y="11620"/>
                  <a:pt x="11509" y="11640"/>
                  <a:pt x="11471" y="11643"/>
                </a:cubicBezTo>
                <a:cubicBezTo>
                  <a:pt x="11434" y="11645"/>
                  <a:pt x="11430" y="11656"/>
                  <a:pt x="11424" y="11667"/>
                </a:cubicBezTo>
                <a:cubicBezTo>
                  <a:pt x="11419" y="11679"/>
                  <a:pt x="11415" y="11684"/>
                  <a:pt x="11394" y="11686"/>
                </a:cubicBezTo>
                <a:cubicBezTo>
                  <a:pt x="11373" y="11689"/>
                  <a:pt x="11361" y="11692"/>
                  <a:pt x="11353" y="11704"/>
                </a:cubicBezTo>
                <a:cubicBezTo>
                  <a:pt x="11345" y="11715"/>
                  <a:pt x="11321" y="11711"/>
                  <a:pt x="11325" y="11722"/>
                </a:cubicBezTo>
                <a:cubicBezTo>
                  <a:pt x="11328" y="11734"/>
                  <a:pt x="11360" y="11727"/>
                  <a:pt x="11357" y="11749"/>
                </a:cubicBezTo>
                <a:cubicBezTo>
                  <a:pt x="11353" y="11770"/>
                  <a:pt x="11372" y="11780"/>
                  <a:pt x="11355" y="11793"/>
                </a:cubicBezTo>
                <a:cubicBezTo>
                  <a:pt x="11338" y="11807"/>
                  <a:pt x="11351" y="11818"/>
                  <a:pt x="11332" y="11817"/>
                </a:cubicBezTo>
                <a:cubicBezTo>
                  <a:pt x="11313" y="11816"/>
                  <a:pt x="11334" y="11785"/>
                  <a:pt x="11314" y="11773"/>
                </a:cubicBezTo>
                <a:cubicBezTo>
                  <a:pt x="11293" y="11762"/>
                  <a:pt x="11287" y="11746"/>
                  <a:pt x="11267" y="11742"/>
                </a:cubicBezTo>
                <a:cubicBezTo>
                  <a:pt x="11246" y="11738"/>
                  <a:pt x="11246" y="11732"/>
                  <a:pt x="11231" y="11719"/>
                </a:cubicBezTo>
                <a:cubicBezTo>
                  <a:pt x="11216" y="11705"/>
                  <a:pt x="11222" y="11692"/>
                  <a:pt x="11194" y="11692"/>
                </a:cubicBezTo>
                <a:cubicBezTo>
                  <a:pt x="11193" y="11692"/>
                  <a:pt x="11192" y="11692"/>
                  <a:pt x="11191" y="11692"/>
                </a:cubicBezTo>
                <a:cubicBezTo>
                  <a:pt x="11192" y="11698"/>
                  <a:pt x="11194" y="11704"/>
                  <a:pt x="11194" y="11713"/>
                </a:cubicBezTo>
                <a:cubicBezTo>
                  <a:pt x="11194" y="11731"/>
                  <a:pt x="11201" y="11743"/>
                  <a:pt x="11224" y="11767"/>
                </a:cubicBezTo>
                <a:cubicBezTo>
                  <a:pt x="11247" y="11791"/>
                  <a:pt x="11250" y="11784"/>
                  <a:pt x="11258" y="11793"/>
                </a:cubicBezTo>
                <a:cubicBezTo>
                  <a:pt x="11262" y="11797"/>
                  <a:pt x="11262" y="11802"/>
                  <a:pt x="11260" y="11805"/>
                </a:cubicBezTo>
                <a:cubicBezTo>
                  <a:pt x="11260" y="11806"/>
                  <a:pt x="11260" y="11806"/>
                  <a:pt x="11260" y="11806"/>
                </a:cubicBezTo>
                <a:cubicBezTo>
                  <a:pt x="11260" y="11803"/>
                  <a:pt x="11261" y="11800"/>
                  <a:pt x="11258" y="11797"/>
                </a:cubicBezTo>
                <a:cubicBezTo>
                  <a:pt x="11250" y="11788"/>
                  <a:pt x="11247" y="11796"/>
                  <a:pt x="11224" y="11771"/>
                </a:cubicBezTo>
                <a:cubicBezTo>
                  <a:pt x="11201" y="11747"/>
                  <a:pt x="11194" y="11735"/>
                  <a:pt x="11194" y="11718"/>
                </a:cubicBezTo>
                <a:cubicBezTo>
                  <a:pt x="11194" y="11708"/>
                  <a:pt x="11192" y="11702"/>
                  <a:pt x="11191" y="11696"/>
                </a:cubicBezTo>
                <a:cubicBezTo>
                  <a:pt x="11166" y="11694"/>
                  <a:pt x="11170" y="11664"/>
                  <a:pt x="11141" y="11662"/>
                </a:cubicBezTo>
                <a:cubicBezTo>
                  <a:pt x="11111" y="11659"/>
                  <a:pt x="11104" y="11631"/>
                  <a:pt x="11081" y="11624"/>
                </a:cubicBezTo>
                <a:cubicBezTo>
                  <a:pt x="11059" y="11618"/>
                  <a:pt x="11074" y="11605"/>
                  <a:pt x="11029" y="11602"/>
                </a:cubicBezTo>
                <a:cubicBezTo>
                  <a:pt x="10984" y="11600"/>
                  <a:pt x="10997" y="11579"/>
                  <a:pt x="10967" y="11579"/>
                </a:cubicBezTo>
                <a:cubicBezTo>
                  <a:pt x="10937" y="11579"/>
                  <a:pt x="10913" y="11574"/>
                  <a:pt x="10913" y="11574"/>
                </a:cubicBezTo>
                <a:lnTo>
                  <a:pt x="10881" y="11573"/>
                </a:lnTo>
                <a:cubicBezTo>
                  <a:pt x="10881" y="11573"/>
                  <a:pt x="10861" y="11573"/>
                  <a:pt x="10849" y="11574"/>
                </a:cubicBezTo>
                <a:cubicBezTo>
                  <a:pt x="10843" y="11574"/>
                  <a:pt x="10837" y="11572"/>
                  <a:pt x="10834" y="11571"/>
                </a:cubicBezTo>
                <a:cubicBezTo>
                  <a:pt x="10830" y="11571"/>
                  <a:pt x="10829" y="11572"/>
                  <a:pt x="10832" y="11579"/>
                </a:cubicBezTo>
                <a:cubicBezTo>
                  <a:pt x="10840" y="11591"/>
                  <a:pt x="10841" y="11597"/>
                  <a:pt x="10835" y="11602"/>
                </a:cubicBezTo>
                <a:cubicBezTo>
                  <a:pt x="10829" y="11607"/>
                  <a:pt x="10824" y="11613"/>
                  <a:pt x="10824" y="11622"/>
                </a:cubicBezTo>
                <a:cubicBezTo>
                  <a:pt x="10824" y="11631"/>
                  <a:pt x="10828" y="11635"/>
                  <a:pt x="10825" y="11642"/>
                </a:cubicBezTo>
                <a:cubicBezTo>
                  <a:pt x="10823" y="11649"/>
                  <a:pt x="10813" y="11655"/>
                  <a:pt x="10822" y="11658"/>
                </a:cubicBezTo>
                <a:cubicBezTo>
                  <a:pt x="10831" y="11660"/>
                  <a:pt x="10852" y="11659"/>
                  <a:pt x="10860" y="11669"/>
                </a:cubicBezTo>
                <a:cubicBezTo>
                  <a:pt x="10867" y="11680"/>
                  <a:pt x="10895" y="11701"/>
                  <a:pt x="10910" y="11707"/>
                </a:cubicBezTo>
                <a:cubicBezTo>
                  <a:pt x="10926" y="11713"/>
                  <a:pt x="10949" y="11715"/>
                  <a:pt x="10949" y="11729"/>
                </a:cubicBezTo>
                <a:cubicBezTo>
                  <a:pt x="10949" y="11743"/>
                  <a:pt x="10935" y="11755"/>
                  <a:pt x="10956" y="11755"/>
                </a:cubicBezTo>
                <a:cubicBezTo>
                  <a:pt x="10978" y="11755"/>
                  <a:pt x="10960" y="11735"/>
                  <a:pt x="10980" y="11734"/>
                </a:cubicBezTo>
                <a:cubicBezTo>
                  <a:pt x="11001" y="11733"/>
                  <a:pt x="11001" y="11727"/>
                  <a:pt x="11015" y="11727"/>
                </a:cubicBezTo>
                <a:cubicBezTo>
                  <a:pt x="11028" y="11727"/>
                  <a:pt x="11042" y="11723"/>
                  <a:pt x="11043" y="11728"/>
                </a:cubicBezTo>
                <a:cubicBezTo>
                  <a:pt x="11045" y="11733"/>
                  <a:pt x="11069" y="11758"/>
                  <a:pt x="11034" y="11756"/>
                </a:cubicBezTo>
                <a:cubicBezTo>
                  <a:pt x="10999" y="11753"/>
                  <a:pt x="10994" y="11755"/>
                  <a:pt x="10994" y="11765"/>
                </a:cubicBezTo>
                <a:cubicBezTo>
                  <a:pt x="10994" y="11776"/>
                  <a:pt x="11010" y="11787"/>
                  <a:pt x="10987" y="11787"/>
                </a:cubicBezTo>
                <a:cubicBezTo>
                  <a:pt x="10963" y="11787"/>
                  <a:pt x="10970" y="11795"/>
                  <a:pt x="10955" y="11798"/>
                </a:cubicBezTo>
                <a:cubicBezTo>
                  <a:pt x="10939" y="11800"/>
                  <a:pt x="10950" y="11814"/>
                  <a:pt x="10959" y="11819"/>
                </a:cubicBezTo>
                <a:cubicBezTo>
                  <a:pt x="10968" y="11823"/>
                  <a:pt x="10971" y="11829"/>
                  <a:pt x="10971" y="11839"/>
                </a:cubicBezTo>
                <a:cubicBezTo>
                  <a:pt x="10971" y="11850"/>
                  <a:pt x="10969" y="11858"/>
                  <a:pt x="10983" y="11863"/>
                </a:cubicBezTo>
                <a:cubicBezTo>
                  <a:pt x="10997" y="11868"/>
                  <a:pt x="11001" y="11884"/>
                  <a:pt x="11020" y="11897"/>
                </a:cubicBezTo>
                <a:cubicBezTo>
                  <a:pt x="11037" y="11908"/>
                  <a:pt x="11066" y="11917"/>
                  <a:pt x="11083" y="11930"/>
                </a:cubicBezTo>
                <a:cubicBezTo>
                  <a:pt x="11084" y="11929"/>
                  <a:pt x="11085" y="11928"/>
                  <a:pt x="11085" y="11927"/>
                </a:cubicBezTo>
                <a:cubicBezTo>
                  <a:pt x="11088" y="11929"/>
                  <a:pt x="11090" y="11931"/>
                  <a:pt x="11092" y="11933"/>
                </a:cubicBezTo>
                <a:cubicBezTo>
                  <a:pt x="11107" y="11950"/>
                  <a:pt x="11120" y="11967"/>
                  <a:pt x="11130" y="11975"/>
                </a:cubicBezTo>
                <a:cubicBezTo>
                  <a:pt x="11140" y="11983"/>
                  <a:pt x="11141" y="11994"/>
                  <a:pt x="11159" y="12006"/>
                </a:cubicBezTo>
                <a:cubicBezTo>
                  <a:pt x="11177" y="12019"/>
                  <a:pt x="11206" y="12027"/>
                  <a:pt x="11208" y="12040"/>
                </a:cubicBezTo>
                <a:cubicBezTo>
                  <a:pt x="11210" y="12052"/>
                  <a:pt x="11221" y="12066"/>
                  <a:pt x="11206" y="12072"/>
                </a:cubicBezTo>
                <a:cubicBezTo>
                  <a:pt x="11190" y="12077"/>
                  <a:pt x="11183" y="12089"/>
                  <a:pt x="11184" y="12099"/>
                </a:cubicBezTo>
                <a:cubicBezTo>
                  <a:pt x="11185" y="12109"/>
                  <a:pt x="11188" y="12119"/>
                  <a:pt x="11195" y="12121"/>
                </a:cubicBezTo>
                <a:cubicBezTo>
                  <a:pt x="11201" y="12124"/>
                  <a:pt x="11211" y="12125"/>
                  <a:pt x="11211" y="12132"/>
                </a:cubicBezTo>
                <a:cubicBezTo>
                  <a:pt x="11211" y="12138"/>
                  <a:pt x="11209" y="12142"/>
                  <a:pt x="11220" y="12149"/>
                </a:cubicBezTo>
                <a:cubicBezTo>
                  <a:pt x="11232" y="12155"/>
                  <a:pt x="11233" y="12156"/>
                  <a:pt x="11236" y="12168"/>
                </a:cubicBezTo>
                <a:cubicBezTo>
                  <a:pt x="11238" y="12180"/>
                  <a:pt x="11251" y="12191"/>
                  <a:pt x="11223" y="12197"/>
                </a:cubicBezTo>
                <a:cubicBezTo>
                  <a:pt x="11194" y="12202"/>
                  <a:pt x="11178" y="12200"/>
                  <a:pt x="11178" y="12210"/>
                </a:cubicBezTo>
                <a:cubicBezTo>
                  <a:pt x="11178" y="12219"/>
                  <a:pt x="11170" y="12224"/>
                  <a:pt x="11188" y="12232"/>
                </a:cubicBezTo>
                <a:cubicBezTo>
                  <a:pt x="11206" y="12239"/>
                  <a:pt x="11207" y="12241"/>
                  <a:pt x="11207" y="12260"/>
                </a:cubicBezTo>
                <a:cubicBezTo>
                  <a:pt x="11207" y="12278"/>
                  <a:pt x="11205" y="12304"/>
                  <a:pt x="11215" y="12313"/>
                </a:cubicBezTo>
                <a:cubicBezTo>
                  <a:pt x="11224" y="12323"/>
                  <a:pt x="11237" y="12324"/>
                  <a:pt x="11237" y="12333"/>
                </a:cubicBezTo>
                <a:cubicBezTo>
                  <a:pt x="11238" y="12342"/>
                  <a:pt x="11233" y="12348"/>
                  <a:pt x="11220" y="12353"/>
                </a:cubicBezTo>
                <a:cubicBezTo>
                  <a:pt x="11207" y="12358"/>
                  <a:pt x="11210" y="12362"/>
                  <a:pt x="11210" y="12376"/>
                </a:cubicBezTo>
                <a:cubicBezTo>
                  <a:pt x="11209" y="12390"/>
                  <a:pt x="11205" y="12406"/>
                  <a:pt x="11218" y="12411"/>
                </a:cubicBezTo>
                <a:cubicBezTo>
                  <a:pt x="11232" y="12416"/>
                  <a:pt x="11241" y="12414"/>
                  <a:pt x="11240" y="12424"/>
                </a:cubicBezTo>
                <a:cubicBezTo>
                  <a:pt x="11239" y="12434"/>
                  <a:pt x="11247" y="12439"/>
                  <a:pt x="11223" y="12440"/>
                </a:cubicBezTo>
                <a:cubicBezTo>
                  <a:pt x="11200" y="12442"/>
                  <a:pt x="11196" y="12442"/>
                  <a:pt x="11196" y="12447"/>
                </a:cubicBezTo>
                <a:cubicBezTo>
                  <a:pt x="11196" y="12452"/>
                  <a:pt x="11210" y="12451"/>
                  <a:pt x="11211" y="12461"/>
                </a:cubicBezTo>
                <a:cubicBezTo>
                  <a:pt x="11213" y="12471"/>
                  <a:pt x="11223" y="12472"/>
                  <a:pt x="11233" y="12472"/>
                </a:cubicBezTo>
                <a:cubicBezTo>
                  <a:pt x="11244" y="12473"/>
                  <a:pt x="11256" y="12466"/>
                  <a:pt x="11276" y="12477"/>
                </a:cubicBezTo>
                <a:cubicBezTo>
                  <a:pt x="11297" y="12488"/>
                  <a:pt x="11289" y="12492"/>
                  <a:pt x="11274" y="12493"/>
                </a:cubicBezTo>
                <a:cubicBezTo>
                  <a:pt x="11260" y="12493"/>
                  <a:pt x="11254" y="12499"/>
                  <a:pt x="11255" y="12507"/>
                </a:cubicBezTo>
                <a:cubicBezTo>
                  <a:pt x="11257" y="12516"/>
                  <a:pt x="11246" y="12540"/>
                  <a:pt x="11231" y="12544"/>
                </a:cubicBezTo>
                <a:cubicBezTo>
                  <a:pt x="11216" y="12548"/>
                  <a:pt x="11203" y="12560"/>
                  <a:pt x="11204" y="12570"/>
                </a:cubicBezTo>
                <a:cubicBezTo>
                  <a:pt x="11205" y="12579"/>
                  <a:pt x="11199" y="12583"/>
                  <a:pt x="11187" y="12587"/>
                </a:cubicBezTo>
                <a:cubicBezTo>
                  <a:pt x="11176" y="12592"/>
                  <a:pt x="11161" y="12603"/>
                  <a:pt x="11161" y="12611"/>
                </a:cubicBezTo>
                <a:cubicBezTo>
                  <a:pt x="11161" y="12620"/>
                  <a:pt x="11162" y="12633"/>
                  <a:pt x="11150" y="12638"/>
                </a:cubicBezTo>
                <a:cubicBezTo>
                  <a:pt x="11139" y="12643"/>
                  <a:pt x="11114" y="12661"/>
                  <a:pt x="11114" y="12673"/>
                </a:cubicBezTo>
                <a:cubicBezTo>
                  <a:pt x="11114" y="12686"/>
                  <a:pt x="11114" y="12696"/>
                  <a:pt x="11088" y="12696"/>
                </a:cubicBezTo>
                <a:cubicBezTo>
                  <a:pt x="11061" y="12696"/>
                  <a:pt x="11057" y="12690"/>
                  <a:pt x="11040" y="12696"/>
                </a:cubicBezTo>
                <a:cubicBezTo>
                  <a:pt x="11023" y="12701"/>
                  <a:pt x="11009" y="12710"/>
                  <a:pt x="10979" y="12710"/>
                </a:cubicBezTo>
                <a:cubicBezTo>
                  <a:pt x="10949" y="12711"/>
                  <a:pt x="10928" y="12707"/>
                  <a:pt x="10924" y="12716"/>
                </a:cubicBezTo>
                <a:cubicBezTo>
                  <a:pt x="10920" y="12725"/>
                  <a:pt x="10904" y="12725"/>
                  <a:pt x="10899" y="12738"/>
                </a:cubicBezTo>
                <a:cubicBezTo>
                  <a:pt x="10894" y="12750"/>
                  <a:pt x="10903" y="12747"/>
                  <a:pt x="10889" y="12749"/>
                </a:cubicBezTo>
                <a:cubicBezTo>
                  <a:pt x="10875" y="12752"/>
                  <a:pt x="10879" y="12760"/>
                  <a:pt x="10880" y="12767"/>
                </a:cubicBezTo>
                <a:cubicBezTo>
                  <a:pt x="10881" y="12773"/>
                  <a:pt x="10898" y="12781"/>
                  <a:pt x="10901" y="12793"/>
                </a:cubicBezTo>
                <a:cubicBezTo>
                  <a:pt x="10905" y="12805"/>
                  <a:pt x="10916" y="12816"/>
                  <a:pt x="10895" y="12817"/>
                </a:cubicBezTo>
                <a:cubicBezTo>
                  <a:pt x="10873" y="12819"/>
                  <a:pt x="10816" y="12822"/>
                  <a:pt x="10811" y="12832"/>
                </a:cubicBezTo>
                <a:cubicBezTo>
                  <a:pt x="10806" y="12843"/>
                  <a:pt x="10801" y="12851"/>
                  <a:pt x="10820" y="12858"/>
                </a:cubicBezTo>
                <a:cubicBezTo>
                  <a:pt x="10839" y="12865"/>
                  <a:pt x="10857" y="12869"/>
                  <a:pt x="10855" y="12881"/>
                </a:cubicBezTo>
                <a:cubicBezTo>
                  <a:pt x="10855" y="12883"/>
                  <a:pt x="10855" y="12887"/>
                  <a:pt x="10854" y="12890"/>
                </a:cubicBezTo>
                <a:cubicBezTo>
                  <a:pt x="10857" y="12890"/>
                  <a:pt x="10858" y="12891"/>
                  <a:pt x="10861" y="12891"/>
                </a:cubicBezTo>
                <a:cubicBezTo>
                  <a:pt x="10859" y="12900"/>
                  <a:pt x="10855" y="12910"/>
                  <a:pt x="10842" y="12916"/>
                </a:cubicBezTo>
                <a:cubicBezTo>
                  <a:pt x="10823" y="12923"/>
                  <a:pt x="10812" y="12926"/>
                  <a:pt x="10791" y="12926"/>
                </a:cubicBezTo>
                <a:cubicBezTo>
                  <a:pt x="10771" y="12925"/>
                  <a:pt x="10767" y="12939"/>
                  <a:pt x="10742" y="12939"/>
                </a:cubicBezTo>
                <a:cubicBezTo>
                  <a:pt x="10717" y="12939"/>
                  <a:pt x="10687" y="12945"/>
                  <a:pt x="10682" y="12951"/>
                </a:cubicBezTo>
                <a:cubicBezTo>
                  <a:pt x="10677" y="12958"/>
                  <a:pt x="10683" y="12977"/>
                  <a:pt x="10666" y="12977"/>
                </a:cubicBezTo>
                <a:cubicBezTo>
                  <a:pt x="10649" y="12978"/>
                  <a:pt x="10640" y="12949"/>
                  <a:pt x="10619" y="12952"/>
                </a:cubicBezTo>
                <a:cubicBezTo>
                  <a:pt x="10599" y="12955"/>
                  <a:pt x="10599" y="12971"/>
                  <a:pt x="10578" y="12973"/>
                </a:cubicBezTo>
                <a:cubicBezTo>
                  <a:pt x="10557" y="12974"/>
                  <a:pt x="10558" y="12978"/>
                  <a:pt x="10549" y="12991"/>
                </a:cubicBezTo>
                <a:cubicBezTo>
                  <a:pt x="10540" y="13005"/>
                  <a:pt x="10521" y="13004"/>
                  <a:pt x="10533" y="13014"/>
                </a:cubicBezTo>
                <a:cubicBezTo>
                  <a:pt x="10545" y="13024"/>
                  <a:pt x="10560" y="13026"/>
                  <a:pt x="10554" y="13046"/>
                </a:cubicBezTo>
                <a:cubicBezTo>
                  <a:pt x="10549" y="13066"/>
                  <a:pt x="10560" y="13094"/>
                  <a:pt x="10539" y="13107"/>
                </a:cubicBezTo>
                <a:cubicBezTo>
                  <a:pt x="10517" y="13120"/>
                  <a:pt x="10517" y="13137"/>
                  <a:pt x="10497" y="13142"/>
                </a:cubicBezTo>
                <a:cubicBezTo>
                  <a:pt x="10476" y="13147"/>
                  <a:pt x="10459" y="13155"/>
                  <a:pt x="10459" y="13172"/>
                </a:cubicBezTo>
                <a:cubicBezTo>
                  <a:pt x="10459" y="13190"/>
                  <a:pt x="10460" y="13231"/>
                  <a:pt x="10436" y="13239"/>
                </a:cubicBezTo>
                <a:cubicBezTo>
                  <a:pt x="10413" y="13247"/>
                  <a:pt x="10421" y="13246"/>
                  <a:pt x="10398" y="13254"/>
                </a:cubicBezTo>
                <a:cubicBezTo>
                  <a:pt x="10375" y="13262"/>
                  <a:pt x="10380" y="13281"/>
                  <a:pt x="10358" y="13280"/>
                </a:cubicBezTo>
                <a:cubicBezTo>
                  <a:pt x="10337" y="13279"/>
                  <a:pt x="10332" y="13286"/>
                  <a:pt x="10348" y="13297"/>
                </a:cubicBezTo>
                <a:cubicBezTo>
                  <a:pt x="10363" y="13308"/>
                  <a:pt x="10369" y="13315"/>
                  <a:pt x="10369" y="13336"/>
                </a:cubicBezTo>
                <a:cubicBezTo>
                  <a:pt x="10369" y="13356"/>
                  <a:pt x="10369" y="13418"/>
                  <a:pt x="10369" y="13430"/>
                </a:cubicBezTo>
                <a:cubicBezTo>
                  <a:pt x="10369" y="13443"/>
                  <a:pt x="10385" y="13457"/>
                  <a:pt x="10362" y="13458"/>
                </a:cubicBezTo>
                <a:cubicBezTo>
                  <a:pt x="10339" y="13459"/>
                  <a:pt x="10323" y="13468"/>
                  <a:pt x="10326" y="13477"/>
                </a:cubicBezTo>
                <a:cubicBezTo>
                  <a:pt x="10329" y="13486"/>
                  <a:pt x="10323" y="13494"/>
                  <a:pt x="10352" y="13494"/>
                </a:cubicBezTo>
                <a:cubicBezTo>
                  <a:pt x="10381" y="13494"/>
                  <a:pt x="10391" y="13498"/>
                  <a:pt x="10397" y="13508"/>
                </a:cubicBezTo>
                <a:cubicBezTo>
                  <a:pt x="10403" y="13518"/>
                  <a:pt x="10426" y="13518"/>
                  <a:pt x="10437" y="13533"/>
                </a:cubicBezTo>
                <a:cubicBezTo>
                  <a:pt x="10448" y="13549"/>
                  <a:pt x="10464" y="13548"/>
                  <a:pt x="10484" y="13549"/>
                </a:cubicBezTo>
                <a:cubicBezTo>
                  <a:pt x="10504" y="13550"/>
                  <a:pt x="10521" y="13549"/>
                  <a:pt x="10526" y="13541"/>
                </a:cubicBezTo>
                <a:cubicBezTo>
                  <a:pt x="10530" y="13534"/>
                  <a:pt x="10532" y="13522"/>
                  <a:pt x="10548" y="13525"/>
                </a:cubicBezTo>
                <a:cubicBezTo>
                  <a:pt x="10565" y="13528"/>
                  <a:pt x="10582" y="13523"/>
                  <a:pt x="10582" y="13512"/>
                </a:cubicBezTo>
                <a:cubicBezTo>
                  <a:pt x="10582" y="13501"/>
                  <a:pt x="10581" y="13489"/>
                  <a:pt x="10595" y="13486"/>
                </a:cubicBezTo>
                <a:cubicBezTo>
                  <a:pt x="10608" y="13483"/>
                  <a:pt x="10613" y="13485"/>
                  <a:pt x="10613" y="13492"/>
                </a:cubicBezTo>
                <a:cubicBezTo>
                  <a:pt x="10613" y="13500"/>
                  <a:pt x="10617" y="13514"/>
                  <a:pt x="10625" y="13516"/>
                </a:cubicBezTo>
                <a:cubicBezTo>
                  <a:pt x="10629" y="13517"/>
                  <a:pt x="10633" y="13520"/>
                  <a:pt x="10635" y="13524"/>
                </a:cubicBezTo>
                <a:cubicBezTo>
                  <a:pt x="10637" y="13528"/>
                  <a:pt x="10638" y="13534"/>
                  <a:pt x="10636" y="13541"/>
                </a:cubicBezTo>
                <a:cubicBezTo>
                  <a:pt x="10631" y="13556"/>
                  <a:pt x="10634" y="13567"/>
                  <a:pt x="10622" y="13571"/>
                </a:cubicBezTo>
                <a:cubicBezTo>
                  <a:pt x="10610" y="13575"/>
                  <a:pt x="10608" y="13577"/>
                  <a:pt x="10597" y="13602"/>
                </a:cubicBezTo>
                <a:cubicBezTo>
                  <a:pt x="10587" y="13626"/>
                  <a:pt x="10584" y="13647"/>
                  <a:pt x="10550" y="13647"/>
                </a:cubicBezTo>
                <a:cubicBezTo>
                  <a:pt x="10516" y="13647"/>
                  <a:pt x="10522" y="13661"/>
                  <a:pt x="10484" y="13665"/>
                </a:cubicBezTo>
                <a:cubicBezTo>
                  <a:pt x="10483" y="13665"/>
                  <a:pt x="10483" y="13665"/>
                  <a:pt x="10481" y="13665"/>
                </a:cubicBezTo>
                <a:cubicBezTo>
                  <a:pt x="10483" y="13677"/>
                  <a:pt x="10487" y="13690"/>
                  <a:pt x="10497" y="13698"/>
                </a:cubicBezTo>
                <a:cubicBezTo>
                  <a:pt x="10515" y="13713"/>
                  <a:pt x="10509" y="13722"/>
                  <a:pt x="10515" y="13730"/>
                </a:cubicBezTo>
                <a:cubicBezTo>
                  <a:pt x="10519" y="13735"/>
                  <a:pt x="10526" y="13742"/>
                  <a:pt x="10524" y="13749"/>
                </a:cubicBezTo>
                <a:cubicBezTo>
                  <a:pt x="10522" y="13744"/>
                  <a:pt x="10517" y="13740"/>
                  <a:pt x="10515" y="13736"/>
                </a:cubicBezTo>
                <a:cubicBezTo>
                  <a:pt x="10509" y="13728"/>
                  <a:pt x="10515" y="13718"/>
                  <a:pt x="10497" y="13703"/>
                </a:cubicBezTo>
                <a:cubicBezTo>
                  <a:pt x="10487" y="13696"/>
                  <a:pt x="10483" y="13682"/>
                  <a:pt x="10481" y="13671"/>
                </a:cubicBezTo>
                <a:cubicBezTo>
                  <a:pt x="10445" y="13675"/>
                  <a:pt x="10429" y="13689"/>
                  <a:pt x="10417" y="13700"/>
                </a:cubicBezTo>
                <a:cubicBezTo>
                  <a:pt x="10404" y="13711"/>
                  <a:pt x="10394" y="13717"/>
                  <a:pt x="10374" y="13722"/>
                </a:cubicBezTo>
                <a:cubicBezTo>
                  <a:pt x="10354" y="13728"/>
                  <a:pt x="10342" y="13734"/>
                  <a:pt x="10342" y="13747"/>
                </a:cubicBezTo>
                <a:cubicBezTo>
                  <a:pt x="10342" y="13759"/>
                  <a:pt x="10332" y="13768"/>
                  <a:pt x="10312" y="13775"/>
                </a:cubicBezTo>
                <a:cubicBezTo>
                  <a:pt x="10292" y="13782"/>
                  <a:pt x="10285" y="13800"/>
                  <a:pt x="10256" y="13811"/>
                </a:cubicBezTo>
                <a:cubicBezTo>
                  <a:pt x="10227" y="13822"/>
                  <a:pt x="10228" y="13828"/>
                  <a:pt x="10228" y="13840"/>
                </a:cubicBezTo>
                <a:cubicBezTo>
                  <a:pt x="10228" y="13853"/>
                  <a:pt x="10213" y="13882"/>
                  <a:pt x="10234" y="13893"/>
                </a:cubicBezTo>
                <a:cubicBezTo>
                  <a:pt x="10256" y="13905"/>
                  <a:pt x="10254" y="13911"/>
                  <a:pt x="10268" y="13917"/>
                </a:cubicBezTo>
                <a:cubicBezTo>
                  <a:pt x="10282" y="13923"/>
                  <a:pt x="10289" y="13932"/>
                  <a:pt x="10279" y="13940"/>
                </a:cubicBezTo>
                <a:cubicBezTo>
                  <a:pt x="10268" y="13948"/>
                  <a:pt x="10257" y="13947"/>
                  <a:pt x="10262" y="13959"/>
                </a:cubicBezTo>
                <a:cubicBezTo>
                  <a:pt x="10266" y="13970"/>
                  <a:pt x="10263" y="13970"/>
                  <a:pt x="10283" y="13978"/>
                </a:cubicBezTo>
                <a:cubicBezTo>
                  <a:pt x="10303" y="13986"/>
                  <a:pt x="10328" y="13994"/>
                  <a:pt x="10331" y="14007"/>
                </a:cubicBezTo>
                <a:cubicBezTo>
                  <a:pt x="10334" y="14019"/>
                  <a:pt x="10351" y="14023"/>
                  <a:pt x="10352" y="14036"/>
                </a:cubicBezTo>
                <a:cubicBezTo>
                  <a:pt x="10354" y="14049"/>
                  <a:pt x="10355" y="14063"/>
                  <a:pt x="10323" y="14066"/>
                </a:cubicBezTo>
                <a:cubicBezTo>
                  <a:pt x="10291" y="14069"/>
                  <a:pt x="10301" y="14077"/>
                  <a:pt x="10280" y="14080"/>
                </a:cubicBezTo>
                <a:cubicBezTo>
                  <a:pt x="10259" y="14083"/>
                  <a:pt x="10264" y="14099"/>
                  <a:pt x="10284" y="14104"/>
                </a:cubicBezTo>
                <a:cubicBezTo>
                  <a:pt x="10304" y="14110"/>
                  <a:pt x="10310" y="14115"/>
                  <a:pt x="10331" y="14126"/>
                </a:cubicBezTo>
                <a:cubicBezTo>
                  <a:pt x="10352" y="14137"/>
                  <a:pt x="10378" y="14134"/>
                  <a:pt x="10402" y="14150"/>
                </a:cubicBezTo>
                <a:cubicBezTo>
                  <a:pt x="10426" y="14166"/>
                  <a:pt x="10428" y="14171"/>
                  <a:pt x="10454" y="14175"/>
                </a:cubicBezTo>
                <a:cubicBezTo>
                  <a:pt x="10479" y="14179"/>
                  <a:pt x="10479" y="14180"/>
                  <a:pt x="10499" y="14190"/>
                </a:cubicBezTo>
                <a:cubicBezTo>
                  <a:pt x="10519" y="14200"/>
                  <a:pt x="10529" y="14206"/>
                  <a:pt x="10546" y="14210"/>
                </a:cubicBezTo>
                <a:cubicBezTo>
                  <a:pt x="10564" y="14214"/>
                  <a:pt x="10562" y="14213"/>
                  <a:pt x="10578" y="14225"/>
                </a:cubicBezTo>
                <a:cubicBezTo>
                  <a:pt x="10593" y="14237"/>
                  <a:pt x="10640" y="14291"/>
                  <a:pt x="10663" y="14314"/>
                </a:cubicBezTo>
                <a:cubicBezTo>
                  <a:pt x="10685" y="14336"/>
                  <a:pt x="10686" y="14354"/>
                  <a:pt x="10709" y="14374"/>
                </a:cubicBezTo>
                <a:cubicBezTo>
                  <a:pt x="10732" y="14395"/>
                  <a:pt x="10752" y="14410"/>
                  <a:pt x="10772" y="14424"/>
                </a:cubicBezTo>
                <a:cubicBezTo>
                  <a:pt x="10792" y="14438"/>
                  <a:pt x="10821" y="14460"/>
                  <a:pt x="10836" y="14475"/>
                </a:cubicBezTo>
                <a:cubicBezTo>
                  <a:pt x="10850" y="14491"/>
                  <a:pt x="10869" y="14507"/>
                  <a:pt x="10872" y="14530"/>
                </a:cubicBezTo>
                <a:cubicBezTo>
                  <a:pt x="10875" y="14553"/>
                  <a:pt x="10882" y="14562"/>
                  <a:pt x="10901" y="14580"/>
                </a:cubicBezTo>
                <a:cubicBezTo>
                  <a:pt x="10920" y="14598"/>
                  <a:pt x="10932" y="14610"/>
                  <a:pt x="10932" y="14618"/>
                </a:cubicBezTo>
                <a:cubicBezTo>
                  <a:pt x="10932" y="14625"/>
                  <a:pt x="10956" y="14631"/>
                  <a:pt x="10963" y="14649"/>
                </a:cubicBezTo>
                <a:cubicBezTo>
                  <a:pt x="10970" y="14667"/>
                  <a:pt x="10969" y="14669"/>
                  <a:pt x="10988" y="14687"/>
                </a:cubicBezTo>
                <a:cubicBezTo>
                  <a:pt x="11007" y="14704"/>
                  <a:pt x="11020" y="14715"/>
                  <a:pt x="11017" y="14731"/>
                </a:cubicBezTo>
                <a:cubicBezTo>
                  <a:pt x="11014" y="14748"/>
                  <a:pt x="11014" y="14766"/>
                  <a:pt x="11029" y="14781"/>
                </a:cubicBezTo>
                <a:cubicBezTo>
                  <a:pt x="11044" y="14796"/>
                  <a:pt x="11083" y="14829"/>
                  <a:pt x="11095" y="14842"/>
                </a:cubicBezTo>
                <a:cubicBezTo>
                  <a:pt x="11106" y="14854"/>
                  <a:pt x="11151" y="14887"/>
                  <a:pt x="11152" y="14905"/>
                </a:cubicBezTo>
                <a:cubicBezTo>
                  <a:pt x="11152" y="14923"/>
                  <a:pt x="11148" y="14938"/>
                  <a:pt x="11169" y="14951"/>
                </a:cubicBezTo>
                <a:cubicBezTo>
                  <a:pt x="11190" y="14964"/>
                  <a:pt x="11202" y="14970"/>
                  <a:pt x="11217" y="14971"/>
                </a:cubicBezTo>
                <a:cubicBezTo>
                  <a:pt x="11231" y="14971"/>
                  <a:pt x="11249" y="14995"/>
                  <a:pt x="11257" y="15015"/>
                </a:cubicBezTo>
                <a:cubicBezTo>
                  <a:pt x="11266" y="15036"/>
                  <a:pt x="11271" y="15043"/>
                  <a:pt x="11271" y="15053"/>
                </a:cubicBezTo>
                <a:cubicBezTo>
                  <a:pt x="11271" y="15063"/>
                  <a:pt x="11260" y="15083"/>
                  <a:pt x="11286" y="15092"/>
                </a:cubicBezTo>
                <a:cubicBezTo>
                  <a:pt x="11313" y="15102"/>
                  <a:pt x="11355" y="15114"/>
                  <a:pt x="11370" y="15133"/>
                </a:cubicBezTo>
                <a:cubicBezTo>
                  <a:pt x="11384" y="15153"/>
                  <a:pt x="11411" y="15182"/>
                  <a:pt x="11431" y="15205"/>
                </a:cubicBezTo>
                <a:cubicBezTo>
                  <a:pt x="11450" y="15228"/>
                  <a:pt x="11463" y="15246"/>
                  <a:pt x="11481" y="15255"/>
                </a:cubicBezTo>
                <a:cubicBezTo>
                  <a:pt x="11499" y="15264"/>
                  <a:pt x="11505" y="15275"/>
                  <a:pt x="11508" y="15285"/>
                </a:cubicBezTo>
                <a:cubicBezTo>
                  <a:pt x="11511" y="15294"/>
                  <a:pt x="11515" y="15341"/>
                  <a:pt x="11498" y="15346"/>
                </a:cubicBezTo>
                <a:cubicBezTo>
                  <a:pt x="11480" y="15352"/>
                  <a:pt x="11473" y="15364"/>
                  <a:pt x="11476" y="15371"/>
                </a:cubicBezTo>
                <a:cubicBezTo>
                  <a:pt x="11478" y="15378"/>
                  <a:pt x="11493" y="15403"/>
                  <a:pt x="11508" y="15413"/>
                </a:cubicBezTo>
                <a:cubicBezTo>
                  <a:pt x="11523" y="15423"/>
                  <a:pt x="11539" y="15436"/>
                  <a:pt x="11542" y="15449"/>
                </a:cubicBezTo>
                <a:cubicBezTo>
                  <a:pt x="11544" y="15462"/>
                  <a:pt x="11562" y="15478"/>
                  <a:pt x="11582" y="15489"/>
                </a:cubicBezTo>
                <a:cubicBezTo>
                  <a:pt x="11602" y="15500"/>
                  <a:pt x="11625" y="15497"/>
                  <a:pt x="11647" y="15514"/>
                </a:cubicBezTo>
                <a:cubicBezTo>
                  <a:pt x="11668" y="15530"/>
                  <a:pt x="11697" y="15537"/>
                  <a:pt x="11713" y="15553"/>
                </a:cubicBezTo>
                <a:cubicBezTo>
                  <a:pt x="11729" y="15569"/>
                  <a:pt x="11775" y="15612"/>
                  <a:pt x="11802" y="15616"/>
                </a:cubicBezTo>
                <a:cubicBezTo>
                  <a:pt x="11829" y="15620"/>
                  <a:pt x="11853" y="15629"/>
                  <a:pt x="11876" y="15638"/>
                </a:cubicBezTo>
                <a:cubicBezTo>
                  <a:pt x="11899" y="15647"/>
                  <a:pt x="11954" y="15661"/>
                  <a:pt x="11969" y="15669"/>
                </a:cubicBezTo>
                <a:cubicBezTo>
                  <a:pt x="11984" y="15676"/>
                  <a:pt x="12002" y="15678"/>
                  <a:pt x="12019" y="15686"/>
                </a:cubicBezTo>
                <a:cubicBezTo>
                  <a:pt x="12036" y="15694"/>
                  <a:pt x="12064" y="15712"/>
                  <a:pt x="12078" y="15718"/>
                </a:cubicBezTo>
                <a:cubicBezTo>
                  <a:pt x="12092" y="15725"/>
                  <a:pt x="12125" y="15738"/>
                  <a:pt x="12151" y="15739"/>
                </a:cubicBezTo>
                <a:cubicBezTo>
                  <a:pt x="12178" y="15741"/>
                  <a:pt x="12185" y="15736"/>
                  <a:pt x="12203" y="15746"/>
                </a:cubicBezTo>
                <a:cubicBezTo>
                  <a:pt x="12221" y="15755"/>
                  <a:pt x="12242" y="15769"/>
                  <a:pt x="12273" y="15771"/>
                </a:cubicBezTo>
                <a:cubicBezTo>
                  <a:pt x="12305" y="15772"/>
                  <a:pt x="12325" y="15786"/>
                  <a:pt x="12348" y="15789"/>
                </a:cubicBezTo>
                <a:cubicBezTo>
                  <a:pt x="12371" y="15791"/>
                  <a:pt x="12411" y="15799"/>
                  <a:pt x="12424" y="15806"/>
                </a:cubicBezTo>
                <a:cubicBezTo>
                  <a:pt x="12437" y="15814"/>
                  <a:pt x="12465" y="15818"/>
                  <a:pt x="12499" y="15840"/>
                </a:cubicBezTo>
                <a:cubicBezTo>
                  <a:pt x="12533" y="15862"/>
                  <a:pt x="12552" y="15877"/>
                  <a:pt x="12591" y="15880"/>
                </a:cubicBezTo>
                <a:cubicBezTo>
                  <a:pt x="12630" y="15884"/>
                  <a:pt x="12661" y="15904"/>
                  <a:pt x="12673" y="15925"/>
                </a:cubicBezTo>
                <a:cubicBezTo>
                  <a:pt x="12686" y="15945"/>
                  <a:pt x="12705" y="15954"/>
                  <a:pt x="12729" y="15969"/>
                </a:cubicBezTo>
                <a:cubicBezTo>
                  <a:pt x="12754" y="15984"/>
                  <a:pt x="12829" y="16028"/>
                  <a:pt x="12852" y="16038"/>
                </a:cubicBezTo>
                <a:cubicBezTo>
                  <a:pt x="12869" y="16045"/>
                  <a:pt x="12895" y="16052"/>
                  <a:pt x="12912" y="16061"/>
                </a:cubicBezTo>
                <a:cubicBezTo>
                  <a:pt x="12916" y="16063"/>
                  <a:pt x="12919" y="16065"/>
                  <a:pt x="12921" y="16067"/>
                </a:cubicBezTo>
                <a:cubicBezTo>
                  <a:pt x="12934" y="16081"/>
                  <a:pt x="12931" y="16103"/>
                  <a:pt x="12935" y="16133"/>
                </a:cubicBezTo>
                <a:cubicBezTo>
                  <a:pt x="12938" y="16164"/>
                  <a:pt x="12921" y="16210"/>
                  <a:pt x="12935" y="16223"/>
                </a:cubicBezTo>
                <a:cubicBezTo>
                  <a:pt x="12948" y="16236"/>
                  <a:pt x="12964" y="16237"/>
                  <a:pt x="12961" y="16261"/>
                </a:cubicBezTo>
                <a:cubicBezTo>
                  <a:pt x="12958" y="16284"/>
                  <a:pt x="12946" y="16302"/>
                  <a:pt x="12952" y="16322"/>
                </a:cubicBezTo>
                <a:cubicBezTo>
                  <a:pt x="12959" y="16342"/>
                  <a:pt x="12965" y="16383"/>
                  <a:pt x="12957" y="16403"/>
                </a:cubicBezTo>
                <a:cubicBezTo>
                  <a:pt x="12949" y="16422"/>
                  <a:pt x="12941" y="16429"/>
                  <a:pt x="12947" y="16443"/>
                </a:cubicBezTo>
                <a:cubicBezTo>
                  <a:pt x="12953" y="16457"/>
                  <a:pt x="12936" y="16489"/>
                  <a:pt x="12957" y="16503"/>
                </a:cubicBezTo>
                <a:cubicBezTo>
                  <a:pt x="12979" y="16517"/>
                  <a:pt x="12963" y="16528"/>
                  <a:pt x="12963" y="16542"/>
                </a:cubicBezTo>
                <a:cubicBezTo>
                  <a:pt x="12963" y="16557"/>
                  <a:pt x="12963" y="16587"/>
                  <a:pt x="12946" y="16596"/>
                </a:cubicBezTo>
                <a:cubicBezTo>
                  <a:pt x="12930" y="16606"/>
                  <a:pt x="12923" y="16621"/>
                  <a:pt x="12926" y="16636"/>
                </a:cubicBezTo>
                <a:cubicBezTo>
                  <a:pt x="12929" y="16650"/>
                  <a:pt x="12936" y="16682"/>
                  <a:pt x="12922" y="16690"/>
                </a:cubicBezTo>
                <a:cubicBezTo>
                  <a:pt x="12909" y="16697"/>
                  <a:pt x="12906" y="16705"/>
                  <a:pt x="12905" y="16719"/>
                </a:cubicBezTo>
                <a:cubicBezTo>
                  <a:pt x="12903" y="16734"/>
                  <a:pt x="12916" y="16767"/>
                  <a:pt x="12902" y="16777"/>
                </a:cubicBezTo>
                <a:cubicBezTo>
                  <a:pt x="12887" y="16788"/>
                  <a:pt x="12879" y="16802"/>
                  <a:pt x="12854" y="16808"/>
                </a:cubicBezTo>
                <a:cubicBezTo>
                  <a:pt x="12830" y="16813"/>
                  <a:pt x="12824" y="16822"/>
                  <a:pt x="12827" y="16833"/>
                </a:cubicBezTo>
                <a:cubicBezTo>
                  <a:pt x="12829" y="16844"/>
                  <a:pt x="12819" y="16858"/>
                  <a:pt x="12836" y="16867"/>
                </a:cubicBezTo>
                <a:cubicBezTo>
                  <a:pt x="12853" y="16876"/>
                  <a:pt x="12854" y="16879"/>
                  <a:pt x="12853" y="16892"/>
                </a:cubicBezTo>
                <a:cubicBezTo>
                  <a:pt x="12853" y="16905"/>
                  <a:pt x="12864" y="16925"/>
                  <a:pt x="12847" y="16934"/>
                </a:cubicBezTo>
                <a:cubicBezTo>
                  <a:pt x="12830" y="16942"/>
                  <a:pt x="12830" y="16959"/>
                  <a:pt x="12830" y="16968"/>
                </a:cubicBezTo>
                <a:cubicBezTo>
                  <a:pt x="12830" y="16978"/>
                  <a:pt x="12841" y="17001"/>
                  <a:pt x="12828" y="17011"/>
                </a:cubicBezTo>
                <a:cubicBezTo>
                  <a:pt x="12815" y="17020"/>
                  <a:pt x="12814" y="17031"/>
                  <a:pt x="12814" y="17040"/>
                </a:cubicBezTo>
                <a:cubicBezTo>
                  <a:pt x="12814" y="17049"/>
                  <a:pt x="12808" y="17063"/>
                  <a:pt x="12818" y="17070"/>
                </a:cubicBezTo>
                <a:cubicBezTo>
                  <a:pt x="12827" y="17077"/>
                  <a:pt x="12831" y="17072"/>
                  <a:pt x="12831" y="17089"/>
                </a:cubicBezTo>
                <a:cubicBezTo>
                  <a:pt x="12831" y="17106"/>
                  <a:pt x="12832" y="17115"/>
                  <a:pt x="12837" y="17122"/>
                </a:cubicBezTo>
                <a:cubicBezTo>
                  <a:pt x="12843" y="17130"/>
                  <a:pt x="12847" y="17141"/>
                  <a:pt x="12842" y="17150"/>
                </a:cubicBezTo>
                <a:cubicBezTo>
                  <a:pt x="12837" y="17160"/>
                  <a:pt x="12840" y="17165"/>
                  <a:pt x="12820" y="17170"/>
                </a:cubicBezTo>
                <a:cubicBezTo>
                  <a:pt x="12801" y="17176"/>
                  <a:pt x="12800" y="17188"/>
                  <a:pt x="12791" y="17193"/>
                </a:cubicBezTo>
                <a:cubicBezTo>
                  <a:pt x="12783" y="17199"/>
                  <a:pt x="12791" y="17206"/>
                  <a:pt x="12776" y="17210"/>
                </a:cubicBezTo>
                <a:cubicBezTo>
                  <a:pt x="12762" y="17214"/>
                  <a:pt x="12772" y="17225"/>
                  <a:pt x="12781" y="17229"/>
                </a:cubicBezTo>
                <a:cubicBezTo>
                  <a:pt x="12789" y="17233"/>
                  <a:pt x="12781" y="17249"/>
                  <a:pt x="12783" y="17260"/>
                </a:cubicBezTo>
                <a:cubicBezTo>
                  <a:pt x="12785" y="17272"/>
                  <a:pt x="12786" y="17288"/>
                  <a:pt x="12786" y="17301"/>
                </a:cubicBezTo>
                <a:cubicBezTo>
                  <a:pt x="12786" y="17314"/>
                  <a:pt x="12792" y="17321"/>
                  <a:pt x="12779" y="17329"/>
                </a:cubicBezTo>
                <a:cubicBezTo>
                  <a:pt x="12767" y="17336"/>
                  <a:pt x="12764" y="17344"/>
                  <a:pt x="12762" y="17351"/>
                </a:cubicBezTo>
                <a:cubicBezTo>
                  <a:pt x="12761" y="17358"/>
                  <a:pt x="12767" y="17366"/>
                  <a:pt x="12755" y="17369"/>
                </a:cubicBezTo>
                <a:cubicBezTo>
                  <a:pt x="12744" y="17372"/>
                  <a:pt x="12739" y="17383"/>
                  <a:pt x="12739" y="17393"/>
                </a:cubicBezTo>
                <a:cubicBezTo>
                  <a:pt x="12739" y="17403"/>
                  <a:pt x="12748" y="17424"/>
                  <a:pt x="12733" y="17431"/>
                </a:cubicBezTo>
                <a:cubicBezTo>
                  <a:pt x="12719" y="17438"/>
                  <a:pt x="12719" y="17441"/>
                  <a:pt x="12716" y="17452"/>
                </a:cubicBezTo>
                <a:cubicBezTo>
                  <a:pt x="12713" y="17462"/>
                  <a:pt x="12709" y="17476"/>
                  <a:pt x="12711" y="17486"/>
                </a:cubicBezTo>
                <a:cubicBezTo>
                  <a:pt x="12713" y="17496"/>
                  <a:pt x="12715" y="17512"/>
                  <a:pt x="12700" y="17514"/>
                </a:cubicBezTo>
                <a:cubicBezTo>
                  <a:pt x="12686" y="17517"/>
                  <a:pt x="12669" y="17521"/>
                  <a:pt x="12667" y="17531"/>
                </a:cubicBezTo>
                <a:cubicBezTo>
                  <a:pt x="12664" y="17541"/>
                  <a:pt x="12666" y="17553"/>
                  <a:pt x="12655" y="17557"/>
                </a:cubicBezTo>
                <a:cubicBezTo>
                  <a:pt x="12644" y="17560"/>
                  <a:pt x="12641" y="17570"/>
                  <a:pt x="12640" y="17579"/>
                </a:cubicBezTo>
                <a:cubicBezTo>
                  <a:pt x="12639" y="17588"/>
                  <a:pt x="12654" y="17631"/>
                  <a:pt x="12636" y="17639"/>
                </a:cubicBezTo>
                <a:cubicBezTo>
                  <a:pt x="12617" y="17646"/>
                  <a:pt x="12603" y="17664"/>
                  <a:pt x="12598" y="17673"/>
                </a:cubicBezTo>
                <a:cubicBezTo>
                  <a:pt x="12592" y="17682"/>
                  <a:pt x="12581" y="17679"/>
                  <a:pt x="12572" y="17692"/>
                </a:cubicBezTo>
                <a:cubicBezTo>
                  <a:pt x="12563" y="17704"/>
                  <a:pt x="12544" y="17722"/>
                  <a:pt x="12555" y="17732"/>
                </a:cubicBezTo>
                <a:cubicBezTo>
                  <a:pt x="12565" y="17743"/>
                  <a:pt x="12584" y="17763"/>
                  <a:pt x="12584" y="17777"/>
                </a:cubicBezTo>
                <a:cubicBezTo>
                  <a:pt x="12584" y="17790"/>
                  <a:pt x="12606" y="17802"/>
                  <a:pt x="12603" y="17822"/>
                </a:cubicBezTo>
                <a:cubicBezTo>
                  <a:pt x="12600" y="17842"/>
                  <a:pt x="12605" y="17873"/>
                  <a:pt x="12585" y="17883"/>
                </a:cubicBezTo>
                <a:cubicBezTo>
                  <a:pt x="12564" y="17893"/>
                  <a:pt x="12563" y="17906"/>
                  <a:pt x="12545" y="17913"/>
                </a:cubicBezTo>
                <a:cubicBezTo>
                  <a:pt x="12528" y="17920"/>
                  <a:pt x="12516" y="17930"/>
                  <a:pt x="12510" y="17946"/>
                </a:cubicBezTo>
                <a:cubicBezTo>
                  <a:pt x="12505" y="17963"/>
                  <a:pt x="12504" y="17995"/>
                  <a:pt x="12504" y="18017"/>
                </a:cubicBezTo>
                <a:cubicBezTo>
                  <a:pt x="12504" y="18040"/>
                  <a:pt x="12502" y="18075"/>
                  <a:pt x="12514" y="18088"/>
                </a:cubicBezTo>
                <a:cubicBezTo>
                  <a:pt x="12525" y="18101"/>
                  <a:pt x="12532" y="18107"/>
                  <a:pt x="12532" y="18126"/>
                </a:cubicBezTo>
                <a:cubicBezTo>
                  <a:pt x="12532" y="18145"/>
                  <a:pt x="12523" y="18173"/>
                  <a:pt x="12531" y="18189"/>
                </a:cubicBezTo>
                <a:cubicBezTo>
                  <a:pt x="12539" y="18205"/>
                  <a:pt x="12549" y="18205"/>
                  <a:pt x="12549" y="18221"/>
                </a:cubicBezTo>
                <a:cubicBezTo>
                  <a:pt x="12549" y="18237"/>
                  <a:pt x="12553" y="18242"/>
                  <a:pt x="12542" y="18250"/>
                </a:cubicBezTo>
                <a:cubicBezTo>
                  <a:pt x="12532" y="18259"/>
                  <a:pt x="12529" y="18268"/>
                  <a:pt x="12529" y="18279"/>
                </a:cubicBezTo>
                <a:cubicBezTo>
                  <a:pt x="12529" y="18290"/>
                  <a:pt x="12533" y="18297"/>
                  <a:pt x="12513" y="18304"/>
                </a:cubicBezTo>
                <a:cubicBezTo>
                  <a:pt x="12493" y="18312"/>
                  <a:pt x="12504" y="18337"/>
                  <a:pt x="12486" y="18343"/>
                </a:cubicBezTo>
                <a:cubicBezTo>
                  <a:pt x="12467" y="18348"/>
                  <a:pt x="12451" y="18363"/>
                  <a:pt x="12463" y="18374"/>
                </a:cubicBezTo>
                <a:cubicBezTo>
                  <a:pt x="12476" y="18385"/>
                  <a:pt x="12483" y="18386"/>
                  <a:pt x="12482" y="18400"/>
                </a:cubicBezTo>
                <a:cubicBezTo>
                  <a:pt x="12481" y="18414"/>
                  <a:pt x="12489" y="18427"/>
                  <a:pt x="12467" y="18434"/>
                </a:cubicBezTo>
                <a:cubicBezTo>
                  <a:pt x="12446" y="18441"/>
                  <a:pt x="12437" y="18466"/>
                  <a:pt x="12420" y="18475"/>
                </a:cubicBezTo>
                <a:cubicBezTo>
                  <a:pt x="12402" y="18484"/>
                  <a:pt x="12385" y="18500"/>
                  <a:pt x="12386" y="18519"/>
                </a:cubicBezTo>
                <a:cubicBezTo>
                  <a:pt x="12388" y="18537"/>
                  <a:pt x="12398" y="18573"/>
                  <a:pt x="12381" y="18586"/>
                </a:cubicBezTo>
                <a:cubicBezTo>
                  <a:pt x="12363" y="18599"/>
                  <a:pt x="12343" y="18637"/>
                  <a:pt x="12324" y="18648"/>
                </a:cubicBezTo>
                <a:cubicBezTo>
                  <a:pt x="12305" y="18658"/>
                  <a:pt x="12296" y="18664"/>
                  <a:pt x="12292" y="18676"/>
                </a:cubicBezTo>
                <a:cubicBezTo>
                  <a:pt x="12288" y="18688"/>
                  <a:pt x="12277" y="18699"/>
                  <a:pt x="12265" y="18702"/>
                </a:cubicBezTo>
                <a:cubicBezTo>
                  <a:pt x="12253" y="18705"/>
                  <a:pt x="12245" y="18714"/>
                  <a:pt x="12244" y="18726"/>
                </a:cubicBezTo>
                <a:cubicBezTo>
                  <a:pt x="12242" y="18738"/>
                  <a:pt x="12256" y="18756"/>
                  <a:pt x="12230" y="18761"/>
                </a:cubicBezTo>
                <a:cubicBezTo>
                  <a:pt x="12205" y="18767"/>
                  <a:pt x="12201" y="18772"/>
                  <a:pt x="12199" y="18785"/>
                </a:cubicBezTo>
                <a:cubicBezTo>
                  <a:pt x="12198" y="18797"/>
                  <a:pt x="12194" y="18806"/>
                  <a:pt x="12183" y="18817"/>
                </a:cubicBezTo>
                <a:cubicBezTo>
                  <a:pt x="12173" y="18827"/>
                  <a:pt x="12169" y="18866"/>
                  <a:pt x="12149" y="18873"/>
                </a:cubicBezTo>
                <a:cubicBezTo>
                  <a:pt x="12129" y="18881"/>
                  <a:pt x="12107" y="18882"/>
                  <a:pt x="12107" y="18899"/>
                </a:cubicBezTo>
                <a:cubicBezTo>
                  <a:pt x="12107" y="18916"/>
                  <a:pt x="12109" y="18947"/>
                  <a:pt x="12082" y="18951"/>
                </a:cubicBezTo>
                <a:cubicBezTo>
                  <a:pt x="12055" y="18954"/>
                  <a:pt x="12006" y="18945"/>
                  <a:pt x="12008" y="18963"/>
                </a:cubicBezTo>
                <a:cubicBezTo>
                  <a:pt x="12011" y="18981"/>
                  <a:pt x="12014" y="18987"/>
                  <a:pt x="12002" y="18995"/>
                </a:cubicBezTo>
                <a:cubicBezTo>
                  <a:pt x="11990" y="19003"/>
                  <a:pt x="11979" y="19019"/>
                  <a:pt x="11991" y="19029"/>
                </a:cubicBezTo>
                <a:cubicBezTo>
                  <a:pt x="12003" y="19039"/>
                  <a:pt x="12007" y="19030"/>
                  <a:pt x="12007" y="19045"/>
                </a:cubicBezTo>
                <a:cubicBezTo>
                  <a:pt x="12007" y="19060"/>
                  <a:pt x="12019" y="19058"/>
                  <a:pt x="12030" y="19065"/>
                </a:cubicBezTo>
                <a:cubicBezTo>
                  <a:pt x="12041" y="19073"/>
                  <a:pt x="12036" y="19076"/>
                  <a:pt x="12036" y="19089"/>
                </a:cubicBezTo>
                <a:cubicBezTo>
                  <a:pt x="12036" y="19101"/>
                  <a:pt x="12036" y="19108"/>
                  <a:pt x="12018" y="19112"/>
                </a:cubicBezTo>
                <a:cubicBezTo>
                  <a:pt x="11999" y="19115"/>
                  <a:pt x="12007" y="19121"/>
                  <a:pt x="12006" y="19132"/>
                </a:cubicBezTo>
                <a:cubicBezTo>
                  <a:pt x="12005" y="19144"/>
                  <a:pt x="12000" y="19147"/>
                  <a:pt x="12014" y="19155"/>
                </a:cubicBezTo>
                <a:cubicBezTo>
                  <a:pt x="12027" y="19164"/>
                  <a:pt x="12038" y="19172"/>
                  <a:pt x="12038" y="19186"/>
                </a:cubicBezTo>
                <a:cubicBezTo>
                  <a:pt x="12038" y="19199"/>
                  <a:pt x="12061" y="19211"/>
                  <a:pt x="12061" y="19219"/>
                </a:cubicBezTo>
                <a:cubicBezTo>
                  <a:pt x="12061" y="19227"/>
                  <a:pt x="12091" y="19235"/>
                  <a:pt x="12089" y="19248"/>
                </a:cubicBezTo>
                <a:cubicBezTo>
                  <a:pt x="12086" y="19261"/>
                  <a:pt x="12082" y="19281"/>
                  <a:pt x="12065" y="19285"/>
                </a:cubicBezTo>
                <a:cubicBezTo>
                  <a:pt x="12047" y="19290"/>
                  <a:pt x="12053" y="19316"/>
                  <a:pt x="12035" y="19323"/>
                </a:cubicBezTo>
                <a:cubicBezTo>
                  <a:pt x="12018" y="19329"/>
                  <a:pt x="12030" y="19349"/>
                  <a:pt x="12004" y="19351"/>
                </a:cubicBezTo>
                <a:cubicBezTo>
                  <a:pt x="11979" y="19353"/>
                  <a:pt x="11962" y="19369"/>
                  <a:pt x="11962" y="19379"/>
                </a:cubicBezTo>
                <a:cubicBezTo>
                  <a:pt x="11962" y="19388"/>
                  <a:pt x="11966" y="19415"/>
                  <a:pt x="11954" y="19418"/>
                </a:cubicBezTo>
                <a:cubicBezTo>
                  <a:pt x="11942" y="19420"/>
                  <a:pt x="11939" y="19438"/>
                  <a:pt x="11939" y="19444"/>
                </a:cubicBezTo>
                <a:cubicBezTo>
                  <a:pt x="11939" y="19451"/>
                  <a:pt x="11944" y="19466"/>
                  <a:pt x="11932" y="19468"/>
                </a:cubicBezTo>
                <a:cubicBezTo>
                  <a:pt x="11920" y="19471"/>
                  <a:pt x="11918" y="19497"/>
                  <a:pt x="11903" y="19498"/>
                </a:cubicBezTo>
                <a:cubicBezTo>
                  <a:pt x="11888" y="19499"/>
                  <a:pt x="11879" y="19519"/>
                  <a:pt x="11888" y="19529"/>
                </a:cubicBezTo>
                <a:cubicBezTo>
                  <a:pt x="11898" y="19539"/>
                  <a:pt x="11912" y="19527"/>
                  <a:pt x="11909" y="19550"/>
                </a:cubicBezTo>
                <a:cubicBezTo>
                  <a:pt x="11907" y="19573"/>
                  <a:pt x="11916" y="19569"/>
                  <a:pt x="11933" y="19577"/>
                </a:cubicBezTo>
                <a:cubicBezTo>
                  <a:pt x="11950" y="19585"/>
                  <a:pt x="11954" y="19584"/>
                  <a:pt x="11957" y="19597"/>
                </a:cubicBezTo>
                <a:cubicBezTo>
                  <a:pt x="11959" y="19610"/>
                  <a:pt x="11950" y="19639"/>
                  <a:pt x="11992" y="19630"/>
                </a:cubicBezTo>
                <a:cubicBezTo>
                  <a:pt x="12034" y="19621"/>
                  <a:pt x="12007" y="19619"/>
                  <a:pt x="12040" y="19619"/>
                </a:cubicBezTo>
                <a:cubicBezTo>
                  <a:pt x="12072" y="19619"/>
                  <a:pt x="12082" y="19608"/>
                  <a:pt x="12090" y="19598"/>
                </a:cubicBezTo>
                <a:cubicBezTo>
                  <a:pt x="12097" y="19589"/>
                  <a:pt x="12100" y="19584"/>
                  <a:pt x="12125" y="19586"/>
                </a:cubicBezTo>
                <a:cubicBezTo>
                  <a:pt x="12149" y="19588"/>
                  <a:pt x="12153" y="19584"/>
                  <a:pt x="12154" y="19592"/>
                </a:cubicBezTo>
                <a:cubicBezTo>
                  <a:pt x="12156" y="19600"/>
                  <a:pt x="12172" y="19603"/>
                  <a:pt x="12175" y="19603"/>
                </a:cubicBezTo>
                <a:cubicBezTo>
                  <a:pt x="12179" y="19603"/>
                  <a:pt x="12199" y="19611"/>
                  <a:pt x="12196" y="19616"/>
                </a:cubicBezTo>
                <a:cubicBezTo>
                  <a:pt x="12194" y="19621"/>
                  <a:pt x="12196" y="19624"/>
                  <a:pt x="12174" y="19626"/>
                </a:cubicBezTo>
                <a:cubicBezTo>
                  <a:pt x="12152" y="19627"/>
                  <a:pt x="12130" y="19630"/>
                  <a:pt x="12130" y="19637"/>
                </a:cubicBezTo>
                <a:cubicBezTo>
                  <a:pt x="12130" y="19644"/>
                  <a:pt x="12130" y="19647"/>
                  <a:pt x="12160" y="19647"/>
                </a:cubicBezTo>
                <a:cubicBezTo>
                  <a:pt x="12190" y="19647"/>
                  <a:pt x="12195" y="19651"/>
                  <a:pt x="12195" y="19660"/>
                </a:cubicBezTo>
                <a:cubicBezTo>
                  <a:pt x="12195" y="19670"/>
                  <a:pt x="12205" y="19687"/>
                  <a:pt x="12180" y="19690"/>
                </a:cubicBezTo>
                <a:cubicBezTo>
                  <a:pt x="12156" y="19692"/>
                  <a:pt x="12147" y="19710"/>
                  <a:pt x="12148" y="19718"/>
                </a:cubicBezTo>
                <a:cubicBezTo>
                  <a:pt x="12148" y="19720"/>
                  <a:pt x="12147" y="19722"/>
                  <a:pt x="12145" y="19724"/>
                </a:cubicBezTo>
                <a:cubicBezTo>
                  <a:pt x="12139" y="19730"/>
                  <a:pt x="12125" y="19736"/>
                  <a:pt x="12125" y="19741"/>
                </a:cubicBezTo>
                <a:cubicBezTo>
                  <a:pt x="12125" y="19748"/>
                  <a:pt x="12097" y="19750"/>
                  <a:pt x="12104" y="19760"/>
                </a:cubicBezTo>
                <a:cubicBezTo>
                  <a:pt x="12107" y="19765"/>
                  <a:pt x="12113" y="19765"/>
                  <a:pt x="12118" y="19766"/>
                </a:cubicBezTo>
                <a:cubicBezTo>
                  <a:pt x="12120" y="19767"/>
                  <a:pt x="12123" y="19767"/>
                  <a:pt x="12125" y="19769"/>
                </a:cubicBezTo>
                <a:cubicBezTo>
                  <a:pt x="12126" y="19770"/>
                  <a:pt x="12127" y="19772"/>
                  <a:pt x="12127" y="19776"/>
                </a:cubicBezTo>
                <a:cubicBezTo>
                  <a:pt x="12127" y="19789"/>
                  <a:pt x="12131" y="19803"/>
                  <a:pt x="12121" y="19807"/>
                </a:cubicBezTo>
                <a:cubicBezTo>
                  <a:pt x="12110" y="19810"/>
                  <a:pt x="12114" y="19823"/>
                  <a:pt x="12099" y="19826"/>
                </a:cubicBezTo>
                <a:cubicBezTo>
                  <a:pt x="12083" y="19828"/>
                  <a:pt x="12095" y="19837"/>
                  <a:pt x="12078" y="19844"/>
                </a:cubicBezTo>
                <a:cubicBezTo>
                  <a:pt x="12061" y="19851"/>
                  <a:pt x="12054" y="19855"/>
                  <a:pt x="12056" y="19866"/>
                </a:cubicBezTo>
                <a:cubicBezTo>
                  <a:pt x="12057" y="19876"/>
                  <a:pt x="12074" y="19872"/>
                  <a:pt x="12076" y="19888"/>
                </a:cubicBezTo>
                <a:cubicBezTo>
                  <a:pt x="12079" y="19905"/>
                  <a:pt x="12084" y="19918"/>
                  <a:pt x="12072" y="19925"/>
                </a:cubicBezTo>
                <a:cubicBezTo>
                  <a:pt x="12061" y="19931"/>
                  <a:pt x="12060" y="19938"/>
                  <a:pt x="12039" y="19945"/>
                </a:cubicBezTo>
                <a:cubicBezTo>
                  <a:pt x="12018" y="19952"/>
                  <a:pt x="12014" y="19958"/>
                  <a:pt x="12023" y="19962"/>
                </a:cubicBezTo>
                <a:cubicBezTo>
                  <a:pt x="12032" y="19965"/>
                  <a:pt x="12026" y="19981"/>
                  <a:pt x="12044" y="19982"/>
                </a:cubicBezTo>
                <a:cubicBezTo>
                  <a:pt x="12062" y="19982"/>
                  <a:pt x="12076" y="19985"/>
                  <a:pt x="12076" y="19992"/>
                </a:cubicBezTo>
                <a:cubicBezTo>
                  <a:pt x="12076" y="19999"/>
                  <a:pt x="12067" y="20001"/>
                  <a:pt x="12047" y="20003"/>
                </a:cubicBezTo>
                <a:cubicBezTo>
                  <a:pt x="12026" y="20005"/>
                  <a:pt x="12009" y="20009"/>
                  <a:pt x="12009" y="20016"/>
                </a:cubicBezTo>
                <a:cubicBezTo>
                  <a:pt x="12009" y="20023"/>
                  <a:pt x="12019" y="20030"/>
                  <a:pt x="12002" y="20033"/>
                </a:cubicBezTo>
                <a:cubicBezTo>
                  <a:pt x="11985" y="20037"/>
                  <a:pt x="11979" y="20037"/>
                  <a:pt x="11979" y="20048"/>
                </a:cubicBezTo>
                <a:cubicBezTo>
                  <a:pt x="11979" y="20059"/>
                  <a:pt x="11976" y="20060"/>
                  <a:pt x="11987" y="20065"/>
                </a:cubicBezTo>
                <a:cubicBezTo>
                  <a:pt x="11994" y="20068"/>
                  <a:pt x="12005" y="20072"/>
                  <a:pt x="12006" y="20076"/>
                </a:cubicBezTo>
                <a:cubicBezTo>
                  <a:pt x="12006" y="20077"/>
                  <a:pt x="12005" y="20078"/>
                  <a:pt x="12002" y="20079"/>
                </a:cubicBezTo>
                <a:cubicBezTo>
                  <a:pt x="11992" y="20085"/>
                  <a:pt x="11987" y="20083"/>
                  <a:pt x="11987" y="20093"/>
                </a:cubicBezTo>
                <a:cubicBezTo>
                  <a:pt x="11987" y="20104"/>
                  <a:pt x="11991" y="20111"/>
                  <a:pt x="11994" y="20112"/>
                </a:cubicBezTo>
                <a:cubicBezTo>
                  <a:pt x="11998" y="20113"/>
                  <a:pt x="12011" y="20123"/>
                  <a:pt x="11998" y="20126"/>
                </a:cubicBezTo>
                <a:cubicBezTo>
                  <a:pt x="11985" y="20130"/>
                  <a:pt x="11980" y="20146"/>
                  <a:pt x="11966" y="20147"/>
                </a:cubicBezTo>
                <a:cubicBezTo>
                  <a:pt x="11951" y="20148"/>
                  <a:pt x="11956" y="20155"/>
                  <a:pt x="11935" y="20157"/>
                </a:cubicBezTo>
                <a:cubicBezTo>
                  <a:pt x="11914" y="20160"/>
                  <a:pt x="11909" y="20160"/>
                  <a:pt x="11909" y="20170"/>
                </a:cubicBezTo>
                <a:cubicBezTo>
                  <a:pt x="11909" y="20181"/>
                  <a:pt x="11903" y="20186"/>
                  <a:pt x="11913" y="20187"/>
                </a:cubicBezTo>
                <a:cubicBezTo>
                  <a:pt x="11922" y="20188"/>
                  <a:pt x="11940" y="20191"/>
                  <a:pt x="11940" y="20196"/>
                </a:cubicBezTo>
                <a:cubicBezTo>
                  <a:pt x="11940" y="20201"/>
                  <a:pt x="11936" y="20207"/>
                  <a:pt x="11925" y="20210"/>
                </a:cubicBezTo>
                <a:cubicBezTo>
                  <a:pt x="11915" y="20214"/>
                  <a:pt x="11910" y="20214"/>
                  <a:pt x="11910" y="20222"/>
                </a:cubicBezTo>
                <a:cubicBezTo>
                  <a:pt x="11910" y="20231"/>
                  <a:pt x="11918" y="20227"/>
                  <a:pt x="11928" y="20234"/>
                </a:cubicBezTo>
                <a:cubicBezTo>
                  <a:pt x="11939" y="20240"/>
                  <a:pt x="11950" y="20240"/>
                  <a:pt x="11939" y="20250"/>
                </a:cubicBezTo>
                <a:cubicBezTo>
                  <a:pt x="11927" y="20260"/>
                  <a:pt x="11911" y="20258"/>
                  <a:pt x="11910" y="20269"/>
                </a:cubicBezTo>
                <a:cubicBezTo>
                  <a:pt x="11909" y="20275"/>
                  <a:pt x="11911" y="20282"/>
                  <a:pt x="11912" y="20288"/>
                </a:cubicBezTo>
                <a:cubicBezTo>
                  <a:pt x="11912" y="20294"/>
                  <a:pt x="11911" y="20299"/>
                  <a:pt x="11902" y="20301"/>
                </a:cubicBezTo>
                <a:cubicBezTo>
                  <a:pt x="11885" y="20305"/>
                  <a:pt x="11885" y="20308"/>
                  <a:pt x="11881" y="20288"/>
                </a:cubicBezTo>
                <a:cubicBezTo>
                  <a:pt x="11877" y="20268"/>
                  <a:pt x="11889" y="20259"/>
                  <a:pt x="11875" y="20258"/>
                </a:cubicBezTo>
                <a:cubicBezTo>
                  <a:pt x="11860" y="20257"/>
                  <a:pt x="11851" y="20240"/>
                  <a:pt x="11842" y="20250"/>
                </a:cubicBezTo>
                <a:cubicBezTo>
                  <a:pt x="11833" y="20260"/>
                  <a:pt x="11834" y="20269"/>
                  <a:pt x="11823" y="20266"/>
                </a:cubicBezTo>
                <a:cubicBezTo>
                  <a:pt x="11811" y="20262"/>
                  <a:pt x="11804" y="20247"/>
                  <a:pt x="11823" y="20239"/>
                </a:cubicBezTo>
                <a:cubicBezTo>
                  <a:pt x="11841" y="20230"/>
                  <a:pt x="11853" y="20220"/>
                  <a:pt x="11841" y="20216"/>
                </a:cubicBezTo>
                <a:cubicBezTo>
                  <a:pt x="11829" y="20212"/>
                  <a:pt x="11807" y="20211"/>
                  <a:pt x="11808" y="20198"/>
                </a:cubicBezTo>
                <a:cubicBezTo>
                  <a:pt x="11810" y="20185"/>
                  <a:pt x="11813" y="20171"/>
                  <a:pt x="11799" y="20167"/>
                </a:cubicBezTo>
                <a:cubicBezTo>
                  <a:pt x="11785" y="20163"/>
                  <a:pt x="11786" y="20150"/>
                  <a:pt x="11774" y="20150"/>
                </a:cubicBezTo>
                <a:cubicBezTo>
                  <a:pt x="11763" y="20150"/>
                  <a:pt x="11743" y="20157"/>
                  <a:pt x="11752" y="20171"/>
                </a:cubicBezTo>
                <a:cubicBezTo>
                  <a:pt x="11761" y="20185"/>
                  <a:pt x="11778" y="20189"/>
                  <a:pt x="11772" y="20197"/>
                </a:cubicBezTo>
                <a:cubicBezTo>
                  <a:pt x="11765" y="20206"/>
                  <a:pt x="11769" y="20219"/>
                  <a:pt x="11767" y="20226"/>
                </a:cubicBezTo>
                <a:cubicBezTo>
                  <a:pt x="11764" y="20233"/>
                  <a:pt x="11756" y="20237"/>
                  <a:pt x="11750" y="20227"/>
                </a:cubicBezTo>
                <a:cubicBezTo>
                  <a:pt x="11743" y="20218"/>
                  <a:pt x="11741" y="20208"/>
                  <a:pt x="11713" y="20208"/>
                </a:cubicBezTo>
                <a:cubicBezTo>
                  <a:pt x="11686" y="20208"/>
                  <a:pt x="11638" y="20201"/>
                  <a:pt x="11638" y="20215"/>
                </a:cubicBezTo>
                <a:cubicBezTo>
                  <a:pt x="11638" y="20229"/>
                  <a:pt x="11639" y="20234"/>
                  <a:pt x="11651" y="20235"/>
                </a:cubicBezTo>
                <a:cubicBezTo>
                  <a:pt x="11663" y="20236"/>
                  <a:pt x="11666" y="20240"/>
                  <a:pt x="11664" y="20250"/>
                </a:cubicBezTo>
                <a:cubicBezTo>
                  <a:pt x="11661" y="20259"/>
                  <a:pt x="11677" y="20271"/>
                  <a:pt x="11646" y="20270"/>
                </a:cubicBezTo>
                <a:cubicBezTo>
                  <a:pt x="11614" y="20269"/>
                  <a:pt x="11603" y="20261"/>
                  <a:pt x="11603" y="20271"/>
                </a:cubicBezTo>
                <a:cubicBezTo>
                  <a:pt x="11603" y="20280"/>
                  <a:pt x="11608" y="20285"/>
                  <a:pt x="11584" y="20285"/>
                </a:cubicBezTo>
                <a:cubicBezTo>
                  <a:pt x="11561" y="20285"/>
                  <a:pt x="11550" y="20290"/>
                  <a:pt x="11550" y="20299"/>
                </a:cubicBezTo>
                <a:cubicBezTo>
                  <a:pt x="11550" y="20309"/>
                  <a:pt x="11550" y="20316"/>
                  <a:pt x="11536" y="20316"/>
                </a:cubicBezTo>
                <a:cubicBezTo>
                  <a:pt x="11522" y="20316"/>
                  <a:pt x="11505" y="20318"/>
                  <a:pt x="11505" y="20325"/>
                </a:cubicBezTo>
                <a:cubicBezTo>
                  <a:pt x="11505" y="20332"/>
                  <a:pt x="11508" y="20345"/>
                  <a:pt x="11519" y="20345"/>
                </a:cubicBezTo>
                <a:cubicBezTo>
                  <a:pt x="11531" y="20345"/>
                  <a:pt x="11534" y="20357"/>
                  <a:pt x="11545" y="20358"/>
                </a:cubicBezTo>
                <a:cubicBezTo>
                  <a:pt x="11554" y="20359"/>
                  <a:pt x="11569" y="20361"/>
                  <a:pt x="11577" y="20358"/>
                </a:cubicBezTo>
                <a:cubicBezTo>
                  <a:pt x="11579" y="20357"/>
                  <a:pt x="11581" y="20356"/>
                  <a:pt x="11581" y="20354"/>
                </a:cubicBezTo>
                <a:cubicBezTo>
                  <a:pt x="11581" y="20350"/>
                  <a:pt x="11575" y="20347"/>
                  <a:pt x="11569" y="20345"/>
                </a:cubicBezTo>
                <a:cubicBezTo>
                  <a:pt x="11563" y="20343"/>
                  <a:pt x="11557" y="20341"/>
                  <a:pt x="11557" y="20338"/>
                </a:cubicBezTo>
                <a:cubicBezTo>
                  <a:pt x="11557" y="20332"/>
                  <a:pt x="11568" y="20330"/>
                  <a:pt x="11576" y="20330"/>
                </a:cubicBezTo>
                <a:cubicBezTo>
                  <a:pt x="11583" y="20330"/>
                  <a:pt x="11591" y="20325"/>
                  <a:pt x="11593" y="20321"/>
                </a:cubicBezTo>
                <a:cubicBezTo>
                  <a:pt x="11596" y="20316"/>
                  <a:pt x="11600" y="20313"/>
                  <a:pt x="11608" y="20313"/>
                </a:cubicBezTo>
                <a:cubicBezTo>
                  <a:pt x="11616" y="20313"/>
                  <a:pt x="11633" y="20317"/>
                  <a:pt x="11633" y="20323"/>
                </a:cubicBezTo>
                <a:cubicBezTo>
                  <a:pt x="11633" y="20330"/>
                  <a:pt x="11633" y="20341"/>
                  <a:pt x="11652" y="20342"/>
                </a:cubicBezTo>
                <a:cubicBezTo>
                  <a:pt x="11672" y="20343"/>
                  <a:pt x="11699" y="20343"/>
                  <a:pt x="11699" y="20350"/>
                </a:cubicBezTo>
                <a:cubicBezTo>
                  <a:pt x="11699" y="20357"/>
                  <a:pt x="11701" y="20359"/>
                  <a:pt x="11716" y="20359"/>
                </a:cubicBezTo>
                <a:cubicBezTo>
                  <a:pt x="11730" y="20359"/>
                  <a:pt x="11737" y="20362"/>
                  <a:pt x="11741" y="20356"/>
                </a:cubicBezTo>
                <a:cubicBezTo>
                  <a:pt x="11745" y="20349"/>
                  <a:pt x="11755" y="20341"/>
                  <a:pt x="11769" y="20341"/>
                </a:cubicBezTo>
                <a:cubicBezTo>
                  <a:pt x="11784" y="20341"/>
                  <a:pt x="11789" y="20343"/>
                  <a:pt x="11793" y="20349"/>
                </a:cubicBezTo>
                <a:cubicBezTo>
                  <a:pt x="11797" y="20355"/>
                  <a:pt x="11817" y="20369"/>
                  <a:pt x="11824" y="20370"/>
                </a:cubicBezTo>
                <a:cubicBezTo>
                  <a:pt x="11830" y="20371"/>
                  <a:pt x="11832" y="20381"/>
                  <a:pt x="11832" y="20385"/>
                </a:cubicBezTo>
                <a:cubicBezTo>
                  <a:pt x="11832" y="20389"/>
                  <a:pt x="11832" y="20407"/>
                  <a:pt x="11811" y="20407"/>
                </a:cubicBezTo>
                <a:cubicBezTo>
                  <a:pt x="11790" y="20407"/>
                  <a:pt x="11797" y="20398"/>
                  <a:pt x="11784" y="20397"/>
                </a:cubicBezTo>
                <a:cubicBezTo>
                  <a:pt x="11771" y="20396"/>
                  <a:pt x="11762" y="20411"/>
                  <a:pt x="11747" y="20412"/>
                </a:cubicBezTo>
                <a:cubicBezTo>
                  <a:pt x="11733" y="20413"/>
                  <a:pt x="11759" y="20439"/>
                  <a:pt x="11744" y="20442"/>
                </a:cubicBezTo>
                <a:cubicBezTo>
                  <a:pt x="11729" y="20446"/>
                  <a:pt x="11707" y="20449"/>
                  <a:pt x="11707" y="20455"/>
                </a:cubicBezTo>
                <a:cubicBezTo>
                  <a:pt x="11707" y="20461"/>
                  <a:pt x="11687" y="20475"/>
                  <a:pt x="11704" y="20480"/>
                </a:cubicBezTo>
                <a:cubicBezTo>
                  <a:pt x="11721" y="20485"/>
                  <a:pt x="11731" y="20482"/>
                  <a:pt x="11751" y="20482"/>
                </a:cubicBezTo>
                <a:cubicBezTo>
                  <a:pt x="11771" y="20482"/>
                  <a:pt x="11765" y="20476"/>
                  <a:pt x="11787" y="20482"/>
                </a:cubicBezTo>
                <a:cubicBezTo>
                  <a:pt x="11808" y="20489"/>
                  <a:pt x="11812" y="20492"/>
                  <a:pt x="11826" y="20490"/>
                </a:cubicBezTo>
                <a:cubicBezTo>
                  <a:pt x="11840" y="20488"/>
                  <a:pt x="11844" y="20487"/>
                  <a:pt x="11863" y="20486"/>
                </a:cubicBezTo>
                <a:cubicBezTo>
                  <a:pt x="11881" y="20485"/>
                  <a:pt x="11923" y="20483"/>
                  <a:pt x="11923" y="20494"/>
                </a:cubicBezTo>
                <a:cubicBezTo>
                  <a:pt x="11923" y="20505"/>
                  <a:pt x="11925" y="20522"/>
                  <a:pt x="11914" y="20523"/>
                </a:cubicBezTo>
                <a:cubicBezTo>
                  <a:pt x="11902" y="20524"/>
                  <a:pt x="11877" y="20527"/>
                  <a:pt x="11864" y="20524"/>
                </a:cubicBezTo>
                <a:cubicBezTo>
                  <a:pt x="11851" y="20520"/>
                  <a:pt x="11850" y="20501"/>
                  <a:pt x="11827" y="20500"/>
                </a:cubicBezTo>
                <a:cubicBezTo>
                  <a:pt x="11803" y="20498"/>
                  <a:pt x="11789" y="20504"/>
                  <a:pt x="11778" y="20504"/>
                </a:cubicBezTo>
                <a:cubicBezTo>
                  <a:pt x="11768" y="20504"/>
                  <a:pt x="11752" y="20504"/>
                  <a:pt x="11735" y="20505"/>
                </a:cubicBezTo>
                <a:cubicBezTo>
                  <a:pt x="11719" y="20506"/>
                  <a:pt x="11694" y="20506"/>
                  <a:pt x="11709" y="20513"/>
                </a:cubicBezTo>
                <a:cubicBezTo>
                  <a:pt x="11716" y="20516"/>
                  <a:pt x="11719" y="20520"/>
                  <a:pt x="11721" y="20524"/>
                </a:cubicBezTo>
                <a:cubicBezTo>
                  <a:pt x="11722" y="20525"/>
                  <a:pt x="11724" y="20527"/>
                  <a:pt x="11725" y="20528"/>
                </a:cubicBezTo>
                <a:cubicBezTo>
                  <a:pt x="11727" y="20529"/>
                  <a:pt x="11730" y="20531"/>
                  <a:pt x="11733" y="20531"/>
                </a:cubicBezTo>
                <a:cubicBezTo>
                  <a:pt x="11748" y="20532"/>
                  <a:pt x="11756" y="20546"/>
                  <a:pt x="11768" y="20548"/>
                </a:cubicBezTo>
                <a:cubicBezTo>
                  <a:pt x="11781" y="20550"/>
                  <a:pt x="11781" y="20563"/>
                  <a:pt x="11794" y="20563"/>
                </a:cubicBezTo>
                <a:cubicBezTo>
                  <a:pt x="11801" y="20563"/>
                  <a:pt x="11807" y="20563"/>
                  <a:pt x="11811" y="20564"/>
                </a:cubicBezTo>
                <a:cubicBezTo>
                  <a:pt x="11815" y="20566"/>
                  <a:pt x="11817" y="20567"/>
                  <a:pt x="11817" y="20568"/>
                </a:cubicBezTo>
                <a:cubicBezTo>
                  <a:pt x="11817" y="20572"/>
                  <a:pt x="11811" y="20580"/>
                  <a:pt x="11798" y="20580"/>
                </a:cubicBezTo>
                <a:cubicBezTo>
                  <a:pt x="11785" y="20581"/>
                  <a:pt x="11765" y="20578"/>
                  <a:pt x="11765" y="20585"/>
                </a:cubicBezTo>
                <a:cubicBezTo>
                  <a:pt x="11765" y="20593"/>
                  <a:pt x="11776" y="20606"/>
                  <a:pt x="11765" y="20611"/>
                </a:cubicBezTo>
                <a:cubicBezTo>
                  <a:pt x="11753" y="20615"/>
                  <a:pt x="11751" y="20640"/>
                  <a:pt x="11733" y="20640"/>
                </a:cubicBezTo>
                <a:cubicBezTo>
                  <a:pt x="11714" y="20640"/>
                  <a:pt x="11714" y="20643"/>
                  <a:pt x="11700" y="20638"/>
                </a:cubicBezTo>
                <a:cubicBezTo>
                  <a:pt x="11687" y="20633"/>
                  <a:pt x="11684" y="20632"/>
                  <a:pt x="11673" y="20632"/>
                </a:cubicBezTo>
                <a:cubicBezTo>
                  <a:pt x="11662" y="20632"/>
                  <a:pt x="11641" y="20633"/>
                  <a:pt x="11641" y="20640"/>
                </a:cubicBezTo>
                <a:cubicBezTo>
                  <a:pt x="11641" y="20647"/>
                  <a:pt x="11640" y="20671"/>
                  <a:pt x="11623" y="20674"/>
                </a:cubicBezTo>
                <a:cubicBezTo>
                  <a:pt x="11607" y="20677"/>
                  <a:pt x="11628" y="20691"/>
                  <a:pt x="11601" y="20691"/>
                </a:cubicBezTo>
                <a:cubicBezTo>
                  <a:pt x="11573" y="20691"/>
                  <a:pt x="11561" y="20693"/>
                  <a:pt x="11561" y="20699"/>
                </a:cubicBezTo>
                <a:cubicBezTo>
                  <a:pt x="11561" y="20705"/>
                  <a:pt x="11535" y="20703"/>
                  <a:pt x="11535" y="20713"/>
                </a:cubicBezTo>
                <a:cubicBezTo>
                  <a:pt x="11535" y="20724"/>
                  <a:pt x="11558" y="20711"/>
                  <a:pt x="11559" y="20725"/>
                </a:cubicBezTo>
                <a:cubicBezTo>
                  <a:pt x="11561" y="20740"/>
                  <a:pt x="11545" y="20737"/>
                  <a:pt x="11531" y="20736"/>
                </a:cubicBezTo>
                <a:cubicBezTo>
                  <a:pt x="11518" y="20735"/>
                  <a:pt x="11502" y="20757"/>
                  <a:pt x="11510" y="20767"/>
                </a:cubicBezTo>
                <a:cubicBezTo>
                  <a:pt x="11518" y="20778"/>
                  <a:pt x="11558" y="20769"/>
                  <a:pt x="11572" y="20769"/>
                </a:cubicBezTo>
                <a:cubicBezTo>
                  <a:pt x="11578" y="20769"/>
                  <a:pt x="11589" y="20769"/>
                  <a:pt x="11599" y="20767"/>
                </a:cubicBezTo>
                <a:cubicBezTo>
                  <a:pt x="11604" y="20767"/>
                  <a:pt x="11608" y="20766"/>
                  <a:pt x="11612" y="20764"/>
                </a:cubicBezTo>
                <a:cubicBezTo>
                  <a:pt x="11615" y="20763"/>
                  <a:pt x="11618" y="20761"/>
                  <a:pt x="11619" y="20759"/>
                </a:cubicBezTo>
                <a:cubicBezTo>
                  <a:pt x="11624" y="20751"/>
                  <a:pt x="11644" y="20758"/>
                  <a:pt x="11647" y="20751"/>
                </a:cubicBezTo>
                <a:cubicBezTo>
                  <a:pt x="11650" y="20744"/>
                  <a:pt x="11668" y="20741"/>
                  <a:pt x="11668" y="20747"/>
                </a:cubicBezTo>
                <a:cubicBezTo>
                  <a:pt x="11668" y="20750"/>
                  <a:pt x="11664" y="20753"/>
                  <a:pt x="11660" y="20757"/>
                </a:cubicBezTo>
                <a:cubicBezTo>
                  <a:pt x="11656" y="20760"/>
                  <a:pt x="11653" y="20764"/>
                  <a:pt x="11653" y="20769"/>
                </a:cubicBezTo>
                <a:cubicBezTo>
                  <a:pt x="11653" y="20779"/>
                  <a:pt x="11631" y="20790"/>
                  <a:pt x="11647" y="20796"/>
                </a:cubicBezTo>
                <a:cubicBezTo>
                  <a:pt x="11651" y="20797"/>
                  <a:pt x="11653" y="20798"/>
                  <a:pt x="11656" y="20798"/>
                </a:cubicBezTo>
                <a:cubicBezTo>
                  <a:pt x="11664" y="20798"/>
                  <a:pt x="11669" y="20793"/>
                  <a:pt x="11679" y="20793"/>
                </a:cubicBezTo>
                <a:cubicBezTo>
                  <a:pt x="11693" y="20793"/>
                  <a:pt x="11714" y="20787"/>
                  <a:pt x="11713" y="20774"/>
                </a:cubicBezTo>
                <a:cubicBezTo>
                  <a:pt x="11711" y="20762"/>
                  <a:pt x="11714" y="20745"/>
                  <a:pt x="11720" y="20739"/>
                </a:cubicBezTo>
                <a:cubicBezTo>
                  <a:pt x="11723" y="20736"/>
                  <a:pt x="11724" y="20732"/>
                  <a:pt x="11725" y="20729"/>
                </a:cubicBezTo>
                <a:cubicBezTo>
                  <a:pt x="11727" y="20726"/>
                  <a:pt x="11728" y="20724"/>
                  <a:pt x="11731" y="20723"/>
                </a:cubicBezTo>
                <a:cubicBezTo>
                  <a:pt x="11737" y="20722"/>
                  <a:pt x="11749" y="20727"/>
                  <a:pt x="11758" y="20716"/>
                </a:cubicBezTo>
                <a:cubicBezTo>
                  <a:pt x="11768" y="20705"/>
                  <a:pt x="11769" y="20702"/>
                  <a:pt x="11777" y="20701"/>
                </a:cubicBezTo>
                <a:cubicBezTo>
                  <a:pt x="11785" y="20700"/>
                  <a:pt x="11804" y="20700"/>
                  <a:pt x="11804" y="20707"/>
                </a:cubicBezTo>
                <a:cubicBezTo>
                  <a:pt x="11804" y="20714"/>
                  <a:pt x="11818" y="20727"/>
                  <a:pt x="11795" y="20730"/>
                </a:cubicBezTo>
                <a:cubicBezTo>
                  <a:pt x="11772" y="20732"/>
                  <a:pt x="11745" y="20739"/>
                  <a:pt x="11746" y="20746"/>
                </a:cubicBezTo>
                <a:cubicBezTo>
                  <a:pt x="11748" y="20753"/>
                  <a:pt x="11745" y="20763"/>
                  <a:pt x="11757" y="20765"/>
                </a:cubicBezTo>
                <a:cubicBezTo>
                  <a:pt x="11769" y="20767"/>
                  <a:pt x="11760" y="20773"/>
                  <a:pt x="11760" y="20782"/>
                </a:cubicBezTo>
                <a:cubicBezTo>
                  <a:pt x="11760" y="20790"/>
                  <a:pt x="11755" y="20798"/>
                  <a:pt x="11741" y="20798"/>
                </a:cubicBezTo>
                <a:cubicBezTo>
                  <a:pt x="11728" y="20798"/>
                  <a:pt x="11708" y="20804"/>
                  <a:pt x="11705" y="20809"/>
                </a:cubicBezTo>
                <a:cubicBezTo>
                  <a:pt x="11702" y="20814"/>
                  <a:pt x="11703" y="20833"/>
                  <a:pt x="11719" y="20833"/>
                </a:cubicBezTo>
                <a:cubicBezTo>
                  <a:pt x="11734" y="20833"/>
                  <a:pt x="11734" y="20817"/>
                  <a:pt x="11749" y="20819"/>
                </a:cubicBezTo>
                <a:cubicBezTo>
                  <a:pt x="11765" y="20821"/>
                  <a:pt x="11751" y="20836"/>
                  <a:pt x="11763" y="20840"/>
                </a:cubicBezTo>
                <a:cubicBezTo>
                  <a:pt x="11775" y="20844"/>
                  <a:pt x="11777" y="20861"/>
                  <a:pt x="11789" y="20864"/>
                </a:cubicBezTo>
                <a:cubicBezTo>
                  <a:pt x="11801" y="20867"/>
                  <a:pt x="11811" y="20873"/>
                  <a:pt x="11811" y="20880"/>
                </a:cubicBezTo>
                <a:cubicBezTo>
                  <a:pt x="11811" y="20887"/>
                  <a:pt x="11814" y="20897"/>
                  <a:pt x="11797" y="20894"/>
                </a:cubicBezTo>
                <a:cubicBezTo>
                  <a:pt x="11780" y="20891"/>
                  <a:pt x="11786" y="20877"/>
                  <a:pt x="11766" y="20877"/>
                </a:cubicBezTo>
                <a:cubicBezTo>
                  <a:pt x="11746" y="20877"/>
                  <a:pt x="11743" y="20872"/>
                  <a:pt x="11733" y="20866"/>
                </a:cubicBezTo>
                <a:cubicBezTo>
                  <a:pt x="11722" y="20860"/>
                  <a:pt x="11739" y="20850"/>
                  <a:pt x="11708" y="20850"/>
                </a:cubicBezTo>
                <a:cubicBezTo>
                  <a:pt x="11677" y="20850"/>
                  <a:pt x="11679" y="20855"/>
                  <a:pt x="11680" y="20863"/>
                </a:cubicBezTo>
                <a:cubicBezTo>
                  <a:pt x="11682" y="20871"/>
                  <a:pt x="11682" y="20891"/>
                  <a:pt x="11670" y="20895"/>
                </a:cubicBezTo>
                <a:cubicBezTo>
                  <a:pt x="11657" y="20899"/>
                  <a:pt x="11660" y="20912"/>
                  <a:pt x="11647" y="20915"/>
                </a:cubicBezTo>
                <a:cubicBezTo>
                  <a:pt x="11633" y="20918"/>
                  <a:pt x="11622" y="20925"/>
                  <a:pt x="11634" y="20933"/>
                </a:cubicBezTo>
                <a:cubicBezTo>
                  <a:pt x="11646" y="20942"/>
                  <a:pt x="11639" y="20955"/>
                  <a:pt x="11662" y="20955"/>
                </a:cubicBezTo>
                <a:cubicBezTo>
                  <a:pt x="11685" y="20955"/>
                  <a:pt x="11665" y="20944"/>
                  <a:pt x="11685" y="20941"/>
                </a:cubicBezTo>
                <a:cubicBezTo>
                  <a:pt x="11705" y="20939"/>
                  <a:pt x="11716" y="20934"/>
                  <a:pt x="11719" y="20924"/>
                </a:cubicBezTo>
                <a:cubicBezTo>
                  <a:pt x="11722" y="20914"/>
                  <a:pt x="11714" y="20907"/>
                  <a:pt x="11733" y="20907"/>
                </a:cubicBezTo>
                <a:cubicBezTo>
                  <a:pt x="11751" y="20907"/>
                  <a:pt x="11755" y="20912"/>
                  <a:pt x="11755" y="20922"/>
                </a:cubicBezTo>
                <a:cubicBezTo>
                  <a:pt x="11755" y="20932"/>
                  <a:pt x="11748" y="20935"/>
                  <a:pt x="11762" y="20938"/>
                </a:cubicBezTo>
                <a:cubicBezTo>
                  <a:pt x="11775" y="20941"/>
                  <a:pt x="11774" y="20955"/>
                  <a:pt x="11784" y="20958"/>
                </a:cubicBezTo>
                <a:cubicBezTo>
                  <a:pt x="11795" y="20961"/>
                  <a:pt x="11803" y="20964"/>
                  <a:pt x="11812" y="20968"/>
                </a:cubicBezTo>
                <a:cubicBezTo>
                  <a:pt x="11821" y="20972"/>
                  <a:pt x="11823" y="20976"/>
                  <a:pt x="11821" y="20985"/>
                </a:cubicBezTo>
                <a:cubicBezTo>
                  <a:pt x="11820" y="20994"/>
                  <a:pt x="11812" y="21004"/>
                  <a:pt x="11812" y="21011"/>
                </a:cubicBezTo>
                <a:cubicBezTo>
                  <a:pt x="11812" y="21018"/>
                  <a:pt x="11812" y="21033"/>
                  <a:pt x="11841" y="21035"/>
                </a:cubicBezTo>
                <a:cubicBezTo>
                  <a:pt x="11870" y="21037"/>
                  <a:pt x="11868" y="21042"/>
                  <a:pt x="11864" y="21054"/>
                </a:cubicBezTo>
                <a:cubicBezTo>
                  <a:pt x="11863" y="21056"/>
                  <a:pt x="11870" y="21061"/>
                  <a:pt x="11860" y="21065"/>
                </a:cubicBezTo>
                <a:cubicBezTo>
                  <a:pt x="11849" y="21069"/>
                  <a:pt x="11845" y="21083"/>
                  <a:pt x="11845" y="21092"/>
                </a:cubicBezTo>
                <a:cubicBezTo>
                  <a:pt x="11845" y="21101"/>
                  <a:pt x="11855" y="21127"/>
                  <a:pt x="11838" y="21128"/>
                </a:cubicBezTo>
                <a:cubicBezTo>
                  <a:pt x="11821" y="21129"/>
                  <a:pt x="11801" y="21127"/>
                  <a:pt x="11800" y="21133"/>
                </a:cubicBezTo>
                <a:cubicBezTo>
                  <a:pt x="11799" y="21139"/>
                  <a:pt x="11798" y="21142"/>
                  <a:pt x="11778" y="21143"/>
                </a:cubicBezTo>
                <a:cubicBezTo>
                  <a:pt x="11759" y="21145"/>
                  <a:pt x="11754" y="21159"/>
                  <a:pt x="11774" y="21159"/>
                </a:cubicBezTo>
                <a:cubicBezTo>
                  <a:pt x="11794" y="21159"/>
                  <a:pt x="11807" y="21165"/>
                  <a:pt x="11815" y="21156"/>
                </a:cubicBezTo>
                <a:cubicBezTo>
                  <a:pt x="11824" y="21147"/>
                  <a:pt x="11833" y="21144"/>
                  <a:pt x="11839" y="21147"/>
                </a:cubicBezTo>
                <a:cubicBezTo>
                  <a:pt x="11844" y="21149"/>
                  <a:pt x="11826" y="21162"/>
                  <a:pt x="11844" y="21170"/>
                </a:cubicBezTo>
                <a:cubicBezTo>
                  <a:pt x="11863" y="21178"/>
                  <a:pt x="11869" y="21172"/>
                  <a:pt x="11870" y="21161"/>
                </a:cubicBezTo>
                <a:cubicBezTo>
                  <a:pt x="11871" y="21156"/>
                  <a:pt x="11872" y="21151"/>
                  <a:pt x="11876" y="21147"/>
                </a:cubicBezTo>
                <a:cubicBezTo>
                  <a:pt x="11878" y="21145"/>
                  <a:pt x="11880" y="21143"/>
                  <a:pt x="11883" y="21142"/>
                </a:cubicBezTo>
                <a:cubicBezTo>
                  <a:pt x="11886" y="21140"/>
                  <a:pt x="11890" y="21139"/>
                  <a:pt x="11895" y="21139"/>
                </a:cubicBezTo>
                <a:cubicBezTo>
                  <a:pt x="11914" y="21138"/>
                  <a:pt x="11924" y="21138"/>
                  <a:pt x="11931" y="21126"/>
                </a:cubicBezTo>
                <a:cubicBezTo>
                  <a:pt x="11938" y="21113"/>
                  <a:pt x="11951" y="21110"/>
                  <a:pt x="11941" y="21103"/>
                </a:cubicBezTo>
                <a:cubicBezTo>
                  <a:pt x="11930" y="21097"/>
                  <a:pt x="11915" y="21101"/>
                  <a:pt x="11917" y="21086"/>
                </a:cubicBezTo>
                <a:cubicBezTo>
                  <a:pt x="11919" y="21070"/>
                  <a:pt x="11916" y="21067"/>
                  <a:pt x="11927" y="21067"/>
                </a:cubicBezTo>
                <a:cubicBezTo>
                  <a:pt x="11938" y="21066"/>
                  <a:pt x="11959" y="21069"/>
                  <a:pt x="11960" y="21059"/>
                </a:cubicBezTo>
                <a:cubicBezTo>
                  <a:pt x="11960" y="21054"/>
                  <a:pt x="11958" y="21048"/>
                  <a:pt x="11959" y="21044"/>
                </a:cubicBezTo>
                <a:cubicBezTo>
                  <a:pt x="11960" y="21040"/>
                  <a:pt x="11963" y="21037"/>
                  <a:pt x="11973" y="21037"/>
                </a:cubicBezTo>
                <a:cubicBezTo>
                  <a:pt x="11994" y="21037"/>
                  <a:pt x="12003" y="21033"/>
                  <a:pt x="12003" y="21040"/>
                </a:cubicBezTo>
                <a:cubicBezTo>
                  <a:pt x="12003" y="21048"/>
                  <a:pt x="12008" y="21051"/>
                  <a:pt x="12025" y="21051"/>
                </a:cubicBezTo>
                <a:cubicBezTo>
                  <a:pt x="12042" y="21051"/>
                  <a:pt x="12048" y="21056"/>
                  <a:pt x="12048" y="21062"/>
                </a:cubicBezTo>
                <a:cubicBezTo>
                  <a:pt x="12048" y="21065"/>
                  <a:pt x="12052" y="21070"/>
                  <a:pt x="12054" y="21074"/>
                </a:cubicBezTo>
                <a:cubicBezTo>
                  <a:pt x="12056" y="21077"/>
                  <a:pt x="12055" y="21080"/>
                  <a:pt x="12045" y="21080"/>
                </a:cubicBezTo>
                <a:cubicBezTo>
                  <a:pt x="12025" y="21079"/>
                  <a:pt x="12014" y="21068"/>
                  <a:pt x="11999" y="21067"/>
                </a:cubicBezTo>
                <a:cubicBezTo>
                  <a:pt x="11984" y="21067"/>
                  <a:pt x="11982" y="21072"/>
                  <a:pt x="11982" y="21079"/>
                </a:cubicBezTo>
                <a:cubicBezTo>
                  <a:pt x="11982" y="21085"/>
                  <a:pt x="11962" y="21083"/>
                  <a:pt x="11962" y="21094"/>
                </a:cubicBezTo>
                <a:cubicBezTo>
                  <a:pt x="11962" y="21100"/>
                  <a:pt x="11960" y="21104"/>
                  <a:pt x="11960" y="21108"/>
                </a:cubicBezTo>
                <a:cubicBezTo>
                  <a:pt x="11961" y="21111"/>
                  <a:pt x="11962" y="21113"/>
                  <a:pt x="11968" y="21114"/>
                </a:cubicBezTo>
                <a:cubicBezTo>
                  <a:pt x="11981" y="21114"/>
                  <a:pt x="11999" y="21115"/>
                  <a:pt x="11999" y="21119"/>
                </a:cubicBezTo>
                <a:cubicBezTo>
                  <a:pt x="11999" y="21124"/>
                  <a:pt x="12002" y="21131"/>
                  <a:pt x="11983" y="21130"/>
                </a:cubicBezTo>
                <a:cubicBezTo>
                  <a:pt x="11964" y="21129"/>
                  <a:pt x="11948" y="21127"/>
                  <a:pt x="11943" y="21135"/>
                </a:cubicBezTo>
                <a:cubicBezTo>
                  <a:pt x="11937" y="21143"/>
                  <a:pt x="11933" y="21154"/>
                  <a:pt x="11913" y="21155"/>
                </a:cubicBezTo>
                <a:cubicBezTo>
                  <a:pt x="11892" y="21156"/>
                  <a:pt x="11879" y="21166"/>
                  <a:pt x="11876" y="21177"/>
                </a:cubicBezTo>
                <a:cubicBezTo>
                  <a:pt x="11874" y="21187"/>
                  <a:pt x="11872" y="21187"/>
                  <a:pt x="11887" y="21193"/>
                </a:cubicBezTo>
                <a:cubicBezTo>
                  <a:pt x="11902" y="21200"/>
                  <a:pt x="11920" y="21198"/>
                  <a:pt x="11927" y="21206"/>
                </a:cubicBezTo>
                <a:cubicBezTo>
                  <a:pt x="11935" y="21213"/>
                  <a:pt x="11949" y="21230"/>
                  <a:pt x="11927" y="21231"/>
                </a:cubicBezTo>
                <a:cubicBezTo>
                  <a:pt x="11905" y="21231"/>
                  <a:pt x="11885" y="21229"/>
                  <a:pt x="11875" y="21231"/>
                </a:cubicBezTo>
                <a:cubicBezTo>
                  <a:pt x="11865" y="21234"/>
                  <a:pt x="11853" y="21239"/>
                  <a:pt x="11852" y="21247"/>
                </a:cubicBezTo>
                <a:cubicBezTo>
                  <a:pt x="11851" y="21255"/>
                  <a:pt x="11849" y="21262"/>
                  <a:pt x="11838" y="21265"/>
                </a:cubicBezTo>
                <a:cubicBezTo>
                  <a:pt x="11827" y="21268"/>
                  <a:pt x="11818" y="21275"/>
                  <a:pt x="11824" y="21280"/>
                </a:cubicBezTo>
                <a:cubicBezTo>
                  <a:pt x="11831" y="21286"/>
                  <a:pt x="11843" y="21291"/>
                  <a:pt x="11854" y="21282"/>
                </a:cubicBezTo>
                <a:cubicBezTo>
                  <a:pt x="11865" y="21274"/>
                  <a:pt x="11851" y="21255"/>
                  <a:pt x="11880" y="21253"/>
                </a:cubicBezTo>
                <a:cubicBezTo>
                  <a:pt x="11908" y="21252"/>
                  <a:pt x="11919" y="21248"/>
                  <a:pt x="11927" y="21251"/>
                </a:cubicBezTo>
                <a:cubicBezTo>
                  <a:pt x="11936" y="21255"/>
                  <a:pt x="11946" y="21253"/>
                  <a:pt x="11949" y="21259"/>
                </a:cubicBezTo>
                <a:cubicBezTo>
                  <a:pt x="11952" y="21264"/>
                  <a:pt x="11956" y="21265"/>
                  <a:pt x="11968" y="21265"/>
                </a:cubicBezTo>
                <a:cubicBezTo>
                  <a:pt x="11979" y="21265"/>
                  <a:pt x="12043" y="21270"/>
                  <a:pt x="12047" y="21263"/>
                </a:cubicBezTo>
                <a:cubicBezTo>
                  <a:pt x="12049" y="21260"/>
                  <a:pt x="12051" y="21255"/>
                  <a:pt x="12055" y="21251"/>
                </a:cubicBezTo>
                <a:cubicBezTo>
                  <a:pt x="12056" y="21249"/>
                  <a:pt x="12059" y="21247"/>
                  <a:pt x="12061" y="21245"/>
                </a:cubicBezTo>
                <a:cubicBezTo>
                  <a:pt x="12063" y="21244"/>
                  <a:pt x="12066" y="21243"/>
                  <a:pt x="12070" y="21243"/>
                </a:cubicBezTo>
                <a:cubicBezTo>
                  <a:pt x="12083" y="21243"/>
                  <a:pt x="12068" y="21227"/>
                  <a:pt x="12092" y="21226"/>
                </a:cubicBezTo>
                <a:cubicBezTo>
                  <a:pt x="12116" y="21224"/>
                  <a:pt x="12126" y="21221"/>
                  <a:pt x="12138" y="21221"/>
                </a:cubicBezTo>
                <a:cubicBezTo>
                  <a:pt x="12147" y="21220"/>
                  <a:pt x="12144" y="21210"/>
                  <a:pt x="12151" y="21206"/>
                </a:cubicBezTo>
                <a:cubicBezTo>
                  <a:pt x="12154" y="21204"/>
                  <a:pt x="12157" y="21203"/>
                  <a:pt x="12163" y="21203"/>
                </a:cubicBezTo>
                <a:cubicBezTo>
                  <a:pt x="12186" y="21203"/>
                  <a:pt x="12197" y="21202"/>
                  <a:pt x="12198" y="21195"/>
                </a:cubicBezTo>
                <a:cubicBezTo>
                  <a:pt x="12200" y="21188"/>
                  <a:pt x="12204" y="21181"/>
                  <a:pt x="12187" y="21176"/>
                </a:cubicBezTo>
                <a:cubicBezTo>
                  <a:pt x="12170" y="21171"/>
                  <a:pt x="12161" y="21169"/>
                  <a:pt x="12163" y="21161"/>
                </a:cubicBezTo>
                <a:cubicBezTo>
                  <a:pt x="12165" y="21152"/>
                  <a:pt x="12175" y="21147"/>
                  <a:pt x="12186" y="21151"/>
                </a:cubicBezTo>
                <a:cubicBezTo>
                  <a:pt x="12197" y="21155"/>
                  <a:pt x="12204" y="21164"/>
                  <a:pt x="12215" y="21167"/>
                </a:cubicBezTo>
                <a:cubicBezTo>
                  <a:pt x="12226" y="21170"/>
                  <a:pt x="12233" y="21175"/>
                  <a:pt x="12235" y="21182"/>
                </a:cubicBezTo>
                <a:cubicBezTo>
                  <a:pt x="12237" y="21187"/>
                  <a:pt x="12245" y="21198"/>
                  <a:pt x="12244" y="21205"/>
                </a:cubicBezTo>
                <a:cubicBezTo>
                  <a:pt x="12244" y="21208"/>
                  <a:pt x="12243" y="21210"/>
                  <a:pt x="12240" y="21212"/>
                </a:cubicBezTo>
                <a:cubicBezTo>
                  <a:pt x="12229" y="21218"/>
                  <a:pt x="12211" y="21224"/>
                  <a:pt x="12202" y="21228"/>
                </a:cubicBezTo>
                <a:cubicBezTo>
                  <a:pt x="12193" y="21231"/>
                  <a:pt x="12190" y="21249"/>
                  <a:pt x="12175" y="21251"/>
                </a:cubicBezTo>
                <a:cubicBezTo>
                  <a:pt x="12159" y="21254"/>
                  <a:pt x="12153" y="21252"/>
                  <a:pt x="12146" y="21249"/>
                </a:cubicBezTo>
                <a:cubicBezTo>
                  <a:pt x="12139" y="21246"/>
                  <a:pt x="12123" y="21236"/>
                  <a:pt x="12109" y="21241"/>
                </a:cubicBezTo>
                <a:cubicBezTo>
                  <a:pt x="12094" y="21246"/>
                  <a:pt x="12079" y="21257"/>
                  <a:pt x="12076" y="21263"/>
                </a:cubicBezTo>
                <a:cubicBezTo>
                  <a:pt x="12072" y="21269"/>
                  <a:pt x="12063" y="21281"/>
                  <a:pt x="12043" y="21280"/>
                </a:cubicBezTo>
                <a:cubicBezTo>
                  <a:pt x="12024" y="21280"/>
                  <a:pt x="11997" y="21280"/>
                  <a:pt x="11986" y="21280"/>
                </a:cubicBezTo>
                <a:cubicBezTo>
                  <a:pt x="11975" y="21280"/>
                  <a:pt x="11982" y="21281"/>
                  <a:pt x="11956" y="21280"/>
                </a:cubicBezTo>
                <a:cubicBezTo>
                  <a:pt x="11930" y="21279"/>
                  <a:pt x="11913" y="21277"/>
                  <a:pt x="11901" y="21279"/>
                </a:cubicBezTo>
                <a:cubicBezTo>
                  <a:pt x="11890" y="21281"/>
                  <a:pt x="11879" y="21282"/>
                  <a:pt x="11878" y="21290"/>
                </a:cubicBezTo>
                <a:cubicBezTo>
                  <a:pt x="11877" y="21297"/>
                  <a:pt x="11860" y="21294"/>
                  <a:pt x="11855" y="21303"/>
                </a:cubicBezTo>
                <a:cubicBezTo>
                  <a:pt x="11850" y="21312"/>
                  <a:pt x="11850" y="21320"/>
                  <a:pt x="11876" y="21319"/>
                </a:cubicBezTo>
                <a:cubicBezTo>
                  <a:pt x="11903" y="21319"/>
                  <a:pt x="11910" y="21311"/>
                  <a:pt x="11910" y="21321"/>
                </a:cubicBezTo>
                <a:cubicBezTo>
                  <a:pt x="11910" y="21331"/>
                  <a:pt x="11879" y="21330"/>
                  <a:pt x="11886" y="21342"/>
                </a:cubicBezTo>
                <a:cubicBezTo>
                  <a:pt x="11893" y="21353"/>
                  <a:pt x="11937" y="21351"/>
                  <a:pt x="11935" y="21340"/>
                </a:cubicBezTo>
                <a:cubicBezTo>
                  <a:pt x="11934" y="21329"/>
                  <a:pt x="11935" y="21320"/>
                  <a:pt x="11946" y="21320"/>
                </a:cubicBezTo>
                <a:cubicBezTo>
                  <a:pt x="11957" y="21320"/>
                  <a:pt x="11962" y="21328"/>
                  <a:pt x="11962" y="21339"/>
                </a:cubicBezTo>
                <a:cubicBezTo>
                  <a:pt x="11962" y="21349"/>
                  <a:pt x="11958" y="21365"/>
                  <a:pt x="11976" y="21364"/>
                </a:cubicBezTo>
                <a:cubicBezTo>
                  <a:pt x="11995" y="21364"/>
                  <a:pt x="12003" y="21365"/>
                  <a:pt x="12004" y="21355"/>
                </a:cubicBezTo>
                <a:cubicBezTo>
                  <a:pt x="12004" y="21346"/>
                  <a:pt x="12011" y="21340"/>
                  <a:pt x="12016" y="21340"/>
                </a:cubicBezTo>
                <a:cubicBezTo>
                  <a:pt x="12020" y="21340"/>
                  <a:pt x="12026" y="21327"/>
                  <a:pt x="12047" y="21327"/>
                </a:cubicBezTo>
                <a:cubicBezTo>
                  <a:pt x="12067" y="21328"/>
                  <a:pt x="12069" y="21328"/>
                  <a:pt x="12071" y="21319"/>
                </a:cubicBezTo>
                <a:cubicBezTo>
                  <a:pt x="12073" y="21309"/>
                  <a:pt x="12074" y="21301"/>
                  <a:pt x="12091" y="21300"/>
                </a:cubicBezTo>
                <a:cubicBezTo>
                  <a:pt x="12108" y="21299"/>
                  <a:pt x="12118" y="21294"/>
                  <a:pt x="12123" y="21303"/>
                </a:cubicBezTo>
                <a:cubicBezTo>
                  <a:pt x="12129" y="21312"/>
                  <a:pt x="12137" y="21315"/>
                  <a:pt x="12148" y="21315"/>
                </a:cubicBezTo>
                <a:cubicBezTo>
                  <a:pt x="12159" y="21315"/>
                  <a:pt x="12163" y="21326"/>
                  <a:pt x="12159" y="21329"/>
                </a:cubicBezTo>
                <a:cubicBezTo>
                  <a:pt x="12157" y="21330"/>
                  <a:pt x="12156" y="21332"/>
                  <a:pt x="12154" y="21332"/>
                </a:cubicBezTo>
                <a:cubicBezTo>
                  <a:pt x="12151" y="21333"/>
                  <a:pt x="12147" y="21333"/>
                  <a:pt x="12139" y="21332"/>
                </a:cubicBezTo>
                <a:cubicBezTo>
                  <a:pt x="12124" y="21331"/>
                  <a:pt x="12104" y="21330"/>
                  <a:pt x="12092" y="21331"/>
                </a:cubicBezTo>
                <a:cubicBezTo>
                  <a:pt x="12081" y="21332"/>
                  <a:pt x="12076" y="21330"/>
                  <a:pt x="12076" y="21339"/>
                </a:cubicBezTo>
                <a:cubicBezTo>
                  <a:pt x="12076" y="21349"/>
                  <a:pt x="12064" y="21376"/>
                  <a:pt x="12083" y="21377"/>
                </a:cubicBezTo>
                <a:cubicBezTo>
                  <a:pt x="12102" y="21378"/>
                  <a:pt x="12105" y="21379"/>
                  <a:pt x="12106" y="21386"/>
                </a:cubicBezTo>
                <a:cubicBezTo>
                  <a:pt x="12106" y="21394"/>
                  <a:pt x="12119" y="21394"/>
                  <a:pt x="12126" y="21394"/>
                </a:cubicBezTo>
                <a:cubicBezTo>
                  <a:pt x="12134" y="21393"/>
                  <a:pt x="12146" y="21393"/>
                  <a:pt x="12147" y="21386"/>
                </a:cubicBezTo>
                <a:cubicBezTo>
                  <a:pt x="12147" y="21383"/>
                  <a:pt x="12147" y="21380"/>
                  <a:pt x="12150" y="21378"/>
                </a:cubicBezTo>
                <a:cubicBezTo>
                  <a:pt x="12152" y="21376"/>
                  <a:pt x="12157" y="21375"/>
                  <a:pt x="12168" y="21376"/>
                </a:cubicBezTo>
                <a:cubicBezTo>
                  <a:pt x="12183" y="21378"/>
                  <a:pt x="12194" y="21378"/>
                  <a:pt x="12197" y="21376"/>
                </a:cubicBezTo>
                <a:cubicBezTo>
                  <a:pt x="12198" y="21375"/>
                  <a:pt x="12198" y="21374"/>
                  <a:pt x="12197" y="21373"/>
                </a:cubicBezTo>
                <a:cubicBezTo>
                  <a:pt x="12194" y="21366"/>
                  <a:pt x="12171" y="21370"/>
                  <a:pt x="12171" y="21359"/>
                </a:cubicBezTo>
                <a:cubicBezTo>
                  <a:pt x="12171" y="21348"/>
                  <a:pt x="12170" y="21338"/>
                  <a:pt x="12185" y="21338"/>
                </a:cubicBezTo>
                <a:cubicBezTo>
                  <a:pt x="12197" y="21338"/>
                  <a:pt x="12194" y="21347"/>
                  <a:pt x="12195" y="21354"/>
                </a:cubicBezTo>
                <a:cubicBezTo>
                  <a:pt x="12196" y="21356"/>
                  <a:pt x="12197" y="21358"/>
                  <a:pt x="12200" y="21359"/>
                </a:cubicBezTo>
                <a:cubicBezTo>
                  <a:pt x="12210" y="21364"/>
                  <a:pt x="12232" y="21370"/>
                  <a:pt x="12235" y="21362"/>
                </a:cubicBezTo>
                <a:cubicBezTo>
                  <a:pt x="12238" y="21354"/>
                  <a:pt x="12231" y="21336"/>
                  <a:pt x="12251" y="21334"/>
                </a:cubicBezTo>
                <a:cubicBezTo>
                  <a:pt x="12270" y="21333"/>
                  <a:pt x="12287" y="21332"/>
                  <a:pt x="12290" y="21323"/>
                </a:cubicBezTo>
                <a:cubicBezTo>
                  <a:pt x="12292" y="21315"/>
                  <a:pt x="12305" y="21315"/>
                  <a:pt x="12303" y="21304"/>
                </a:cubicBezTo>
                <a:cubicBezTo>
                  <a:pt x="12301" y="21293"/>
                  <a:pt x="12306" y="21277"/>
                  <a:pt x="12308" y="21261"/>
                </a:cubicBezTo>
                <a:cubicBezTo>
                  <a:pt x="12310" y="21245"/>
                  <a:pt x="12309" y="21243"/>
                  <a:pt x="12325" y="21240"/>
                </a:cubicBezTo>
                <a:cubicBezTo>
                  <a:pt x="12341" y="21237"/>
                  <a:pt x="12339" y="21229"/>
                  <a:pt x="12339" y="21216"/>
                </a:cubicBezTo>
                <a:cubicBezTo>
                  <a:pt x="12339" y="21203"/>
                  <a:pt x="12329" y="21198"/>
                  <a:pt x="12343" y="21195"/>
                </a:cubicBezTo>
                <a:cubicBezTo>
                  <a:pt x="12358" y="21191"/>
                  <a:pt x="12352" y="21177"/>
                  <a:pt x="12373" y="21177"/>
                </a:cubicBezTo>
                <a:cubicBezTo>
                  <a:pt x="12394" y="21177"/>
                  <a:pt x="12395" y="21177"/>
                  <a:pt x="12408" y="21171"/>
                </a:cubicBezTo>
                <a:cubicBezTo>
                  <a:pt x="12421" y="21164"/>
                  <a:pt x="12425" y="21160"/>
                  <a:pt x="12447" y="21160"/>
                </a:cubicBezTo>
                <a:cubicBezTo>
                  <a:pt x="12470" y="21160"/>
                  <a:pt x="12454" y="21160"/>
                  <a:pt x="12484" y="21160"/>
                </a:cubicBezTo>
                <a:cubicBezTo>
                  <a:pt x="12499" y="21160"/>
                  <a:pt x="12509" y="21160"/>
                  <a:pt x="12515" y="21159"/>
                </a:cubicBezTo>
                <a:cubicBezTo>
                  <a:pt x="12523" y="21157"/>
                  <a:pt x="12553" y="21158"/>
                  <a:pt x="12561" y="21153"/>
                </a:cubicBezTo>
                <a:cubicBezTo>
                  <a:pt x="12570" y="21148"/>
                  <a:pt x="12578" y="21139"/>
                  <a:pt x="12581" y="21131"/>
                </a:cubicBezTo>
                <a:cubicBezTo>
                  <a:pt x="12585" y="21122"/>
                  <a:pt x="12594" y="21113"/>
                  <a:pt x="12620" y="21113"/>
                </a:cubicBezTo>
                <a:cubicBezTo>
                  <a:pt x="12645" y="21113"/>
                  <a:pt x="12655" y="21108"/>
                  <a:pt x="12670" y="21116"/>
                </a:cubicBezTo>
                <a:cubicBezTo>
                  <a:pt x="12684" y="21124"/>
                  <a:pt x="12697" y="21127"/>
                  <a:pt x="12715" y="21127"/>
                </a:cubicBezTo>
                <a:cubicBezTo>
                  <a:pt x="12733" y="21127"/>
                  <a:pt x="12758" y="21129"/>
                  <a:pt x="12760" y="21136"/>
                </a:cubicBezTo>
                <a:cubicBezTo>
                  <a:pt x="12762" y="21142"/>
                  <a:pt x="12797" y="21144"/>
                  <a:pt x="12793" y="21137"/>
                </a:cubicBezTo>
                <a:cubicBezTo>
                  <a:pt x="12792" y="21135"/>
                  <a:pt x="12793" y="21134"/>
                  <a:pt x="12794" y="21133"/>
                </a:cubicBezTo>
                <a:cubicBezTo>
                  <a:pt x="12785" y="21128"/>
                  <a:pt x="12783" y="21122"/>
                  <a:pt x="12777" y="21118"/>
                </a:cubicBezTo>
                <a:cubicBezTo>
                  <a:pt x="12778" y="21119"/>
                  <a:pt x="12780" y="21119"/>
                  <a:pt x="12781" y="21119"/>
                </a:cubicBezTo>
                <a:cubicBezTo>
                  <a:pt x="12791" y="21123"/>
                  <a:pt x="12790" y="21130"/>
                  <a:pt x="12801" y="21135"/>
                </a:cubicBezTo>
                <a:cubicBezTo>
                  <a:pt x="12807" y="21131"/>
                  <a:pt x="12823" y="21128"/>
                  <a:pt x="12814" y="21120"/>
                </a:cubicBezTo>
                <a:cubicBezTo>
                  <a:pt x="12801" y="21111"/>
                  <a:pt x="12795" y="21116"/>
                  <a:pt x="12791" y="21101"/>
                </a:cubicBezTo>
                <a:cubicBezTo>
                  <a:pt x="12787" y="21086"/>
                  <a:pt x="12773" y="21085"/>
                  <a:pt x="12752" y="21078"/>
                </a:cubicBezTo>
                <a:cubicBezTo>
                  <a:pt x="12732" y="21071"/>
                  <a:pt x="12738" y="21077"/>
                  <a:pt x="12728" y="21062"/>
                </a:cubicBezTo>
                <a:cubicBezTo>
                  <a:pt x="12718" y="21047"/>
                  <a:pt x="12726" y="21034"/>
                  <a:pt x="12706" y="21034"/>
                </a:cubicBezTo>
                <a:cubicBezTo>
                  <a:pt x="12690" y="21034"/>
                  <a:pt x="12679" y="21037"/>
                  <a:pt x="12670" y="21036"/>
                </a:cubicBezTo>
                <a:cubicBezTo>
                  <a:pt x="12667" y="21035"/>
                  <a:pt x="12664" y="21034"/>
                  <a:pt x="12662" y="21032"/>
                </a:cubicBezTo>
                <a:cubicBezTo>
                  <a:pt x="12652" y="21024"/>
                  <a:pt x="12653" y="21023"/>
                  <a:pt x="12637" y="21023"/>
                </a:cubicBezTo>
                <a:cubicBezTo>
                  <a:pt x="12621" y="21023"/>
                  <a:pt x="12628" y="21036"/>
                  <a:pt x="12606" y="21036"/>
                </a:cubicBezTo>
                <a:cubicBezTo>
                  <a:pt x="12584" y="21036"/>
                  <a:pt x="12571" y="21027"/>
                  <a:pt x="12583" y="21024"/>
                </a:cubicBezTo>
                <a:cubicBezTo>
                  <a:pt x="12589" y="21023"/>
                  <a:pt x="12595" y="21023"/>
                  <a:pt x="12602" y="21023"/>
                </a:cubicBezTo>
                <a:cubicBezTo>
                  <a:pt x="12608" y="21023"/>
                  <a:pt x="12614" y="21022"/>
                  <a:pt x="12619" y="21018"/>
                </a:cubicBezTo>
                <a:cubicBezTo>
                  <a:pt x="12628" y="21010"/>
                  <a:pt x="12635" y="21007"/>
                  <a:pt x="12649" y="21009"/>
                </a:cubicBezTo>
                <a:cubicBezTo>
                  <a:pt x="12664" y="21011"/>
                  <a:pt x="12662" y="21015"/>
                  <a:pt x="12682" y="21017"/>
                </a:cubicBezTo>
                <a:cubicBezTo>
                  <a:pt x="12703" y="21019"/>
                  <a:pt x="12719" y="21021"/>
                  <a:pt x="12720" y="21008"/>
                </a:cubicBezTo>
                <a:cubicBezTo>
                  <a:pt x="12721" y="20996"/>
                  <a:pt x="12719" y="20960"/>
                  <a:pt x="12702" y="20959"/>
                </a:cubicBezTo>
                <a:cubicBezTo>
                  <a:pt x="12686" y="20958"/>
                  <a:pt x="12651" y="20964"/>
                  <a:pt x="12649" y="20953"/>
                </a:cubicBezTo>
                <a:cubicBezTo>
                  <a:pt x="12648" y="20941"/>
                  <a:pt x="12687" y="20950"/>
                  <a:pt x="12696" y="20926"/>
                </a:cubicBezTo>
                <a:cubicBezTo>
                  <a:pt x="12704" y="20902"/>
                  <a:pt x="12704" y="20885"/>
                  <a:pt x="12735" y="20876"/>
                </a:cubicBezTo>
                <a:cubicBezTo>
                  <a:pt x="12765" y="20868"/>
                  <a:pt x="12773" y="20845"/>
                  <a:pt x="12796" y="20844"/>
                </a:cubicBezTo>
                <a:cubicBezTo>
                  <a:pt x="12819" y="20844"/>
                  <a:pt x="12843" y="20835"/>
                  <a:pt x="12845" y="20822"/>
                </a:cubicBezTo>
                <a:cubicBezTo>
                  <a:pt x="12847" y="20810"/>
                  <a:pt x="12834" y="20797"/>
                  <a:pt x="12820" y="20800"/>
                </a:cubicBezTo>
                <a:cubicBezTo>
                  <a:pt x="12805" y="20803"/>
                  <a:pt x="12777" y="20799"/>
                  <a:pt x="12773" y="20806"/>
                </a:cubicBezTo>
                <a:cubicBezTo>
                  <a:pt x="12769" y="20813"/>
                  <a:pt x="12757" y="20819"/>
                  <a:pt x="12747" y="20813"/>
                </a:cubicBezTo>
                <a:cubicBezTo>
                  <a:pt x="12738" y="20806"/>
                  <a:pt x="12747" y="20786"/>
                  <a:pt x="12770" y="20788"/>
                </a:cubicBezTo>
                <a:cubicBezTo>
                  <a:pt x="12793" y="20790"/>
                  <a:pt x="12810" y="20792"/>
                  <a:pt x="12811" y="20784"/>
                </a:cubicBezTo>
                <a:cubicBezTo>
                  <a:pt x="12813" y="20776"/>
                  <a:pt x="12813" y="20772"/>
                  <a:pt x="12799" y="20772"/>
                </a:cubicBezTo>
                <a:cubicBezTo>
                  <a:pt x="12785" y="20772"/>
                  <a:pt x="12782" y="20755"/>
                  <a:pt x="12797" y="20754"/>
                </a:cubicBezTo>
                <a:cubicBezTo>
                  <a:pt x="12812" y="20753"/>
                  <a:pt x="12820" y="20761"/>
                  <a:pt x="12820" y="20767"/>
                </a:cubicBezTo>
                <a:cubicBezTo>
                  <a:pt x="12820" y="20773"/>
                  <a:pt x="12835" y="20766"/>
                  <a:pt x="12836" y="20778"/>
                </a:cubicBezTo>
                <a:cubicBezTo>
                  <a:pt x="12836" y="20784"/>
                  <a:pt x="12836" y="20787"/>
                  <a:pt x="12838" y="20790"/>
                </a:cubicBezTo>
                <a:cubicBezTo>
                  <a:pt x="12839" y="20792"/>
                  <a:pt x="12842" y="20794"/>
                  <a:pt x="12849" y="20796"/>
                </a:cubicBezTo>
                <a:cubicBezTo>
                  <a:pt x="12855" y="20799"/>
                  <a:pt x="12854" y="20802"/>
                  <a:pt x="12855" y="20805"/>
                </a:cubicBezTo>
                <a:cubicBezTo>
                  <a:pt x="12856" y="20808"/>
                  <a:pt x="12859" y="20811"/>
                  <a:pt x="12875" y="20813"/>
                </a:cubicBezTo>
                <a:cubicBezTo>
                  <a:pt x="12906" y="20817"/>
                  <a:pt x="12944" y="20820"/>
                  <a:pt x="12950" y="20811"/>
                </a:cubicBezTo>
                <a:cubicBezTo>
                  <a:pt x="12956" y="20801"/>
                  <a:pt x="12967" y="20786"/>
                  <a:pt x="12978" y="20775"/>
                </a:cubicBezTo>
                <a:cubicBezTo>
                  <a:pt x="12990" y="20764"/>
                  <a:pt x="12993" y="20768"/>
                  <a:pt x="12997" y="20751"/>
                </a:cubicBezTo>
                <a:cubicBezTo>
                  <a:pt x="13001" y="20734"/>
                  <a:pt x="13024" y="20730"/>
                  <a:pt x="13013" y="20723"/>
                </a:cubicBezTo>
                <a:cubicBezTo>
                  <a:pt x="13002" y="20716"/>
                  <a:pt x="12978" y="20723"/>
                  <a:pt x="12992" y="20710"/>
                </a:cubicBezTo>
                <a:cubicBezTo>
                  <a:pt x="13007" y="20697"/>
                  <a:pt x="13012" y="20692"/>
                  <a:pt x="13029" y="20681"/>
                </a:cubicBezTo>
                <a:cubicBezTo>
                  <a:pt x="13037" y="20675"/>
                  <a:pt x="13044" y="20669"/>
                  <a:pt x="13053" y="20664"/>
                </a:cubicBezTo>
                <a:cubicBezTo>
                  <a:pt x="13062" y="20658"/>
                  <a:pt x="13073" y="20654"/>
                  <a:pt x="13090" y="20651"/>
                </a:cubicBezTo>
                <a:cubicBezTo>
                  <a:pt x="13124" y="20644"/>
                  <a:pt x="13126" y="20611"/>
                  <a:pt x="13186" y="20606"/>
                </a:cubicBezTo>
                <a:cubicBezTo>
                  <a:pt x="13246" y="20602"/>
                  <a:pt x="13247" y="20577"/>
                  <a:pt x="13286" y="20574"/>
                </a:cubicBezTo>
                <a:cubicBezTo>
                  <a:pt x="13324" y="20571"/>
                  <a:pt x="13316" y="20558"/>
                  <a:pt x="13353" y="20543"/>
                </a:cubicBezTo>
                <a:cubicBezTo>
                  <a:pt x="13390" y="20527"/>
                  <a:pt x="13403" y="20507"/>
                  <a:pt x="13390" y="20503"/>
                </a:cubicBezTo>
                <a:cubicBezTo>
                  <a:pt x="13376" y="20499"/>
                  <a:pt x="13359" y="20511"/>
                  <a:pt x="13330" y="20505"/>
                </a:cubicBezTo>
                <a:cubicBezTo>
                  <a:pt x="13301" y="20499"/>
                  <a:pt x="13306" y="20489"/>
                  <a:pt x="13342" y="20489"/>
                </a:cubicBezTo>
                <a:cubicBezTo>
                  <a:pt x="13379" y="20489"/>
                  <a:pt x="13393" y="20497"/>
                  <a:pt x="13404" y="20485"/>
                </a:cubicBezTo>
                <a:cubicBezTo>
                  <a:pt x="13414" y="20474"/>
                  <a:pt x="13419" y="20489"/>
                  <a:pt x="13431" y="20467"/>
                </a:cubicBezTo>
                <a:cubicBezTo>
                  <a:pt x="13443" y="20446"/>
                  <a:pt x="13471" y="20452"/>
                  <a:pt x="13468" y="20434"/>
                </a:cubicBezTo>
                <a:cubicBezTo>
                  <a:pt x="13467" y="20429"/>
                  <a:pt x="13465" y="20426"/>
                  <a:pt x="13463" y="20424"/>
                </a:cubicBezTo>
                <a:cubicBezTo>
                  <a:pt x="13461" y="20422"/>
                  <a:pt x="13458" y="20422"/>
                  <a:pt x="13455" y="20421"/>
                </a:cubicBezTo>
                <a:cubicBezTo>
                  <a:pt x="13449" y="20419"/>
                  <a:pt x="13444" y="20418"/>
                  <a:pt x="13445" y="20410"/>
                </a:cubicBezTo>
                <a:cubicBezTo>
                  <a:pt x="13447" y="20395"/>
                  <a:pt x="13422" y="20380"/>
                  <a:pt x="13396" y="20380"/>
                </a:cubicBezTo>
                <a:cubicBezTo>
                  <a:pt x="13370" y="20380"/>
                  <a:pt x="13323" y="20406"/>
                  <a:pt x="13261" y="20374"/>
                </a:cubicBezTo>
                <a:cubicBezTo>
                  <a:pt x="13200" y="20343"/>
                  <a:pt x="13180" y="20330"/>
                  <a:pt x="13157" y="20314"/>
                </a:cubicBezTo>
                <a:cubicBezTo>
                  <a:pt x="13134" y="20298"/>
                  <a:pt x="13099" y="20288"/>
                  <a:pt x="13102" y="20268"/>
                </a:cubicBezTo>
                <a:cubicBezTo>
                  <a:pt x="13105" y="20249"/>
                  <a:pt x="13151" y="20245"/>
                  <a:pt x="13160" y="20227"/>
                </a:cubicBezTo>
                <a:cubicBezTo>
                  <a:pt x="13169" y="20208"/>
                  <a:pt x="13197" y="20201"/>
                  <a:pt x="13220" y="20184"/>
                </a:cubicBezTo>
                <a:cubicBezTo>
                  <a:pt x="13243" y="20166"/>
                  <a:pt x="13260" y="20144"/>
                  <a:pt x="13284" y="20133"/>
                </a:cubicBezTo>
                <a:cubicBezTo>
                  <a:pt x="13309" y="20122"/>
                  <a:pt x="13348" y="20137"/>
                  <a:pt x="13371" y="20122"/>
                </a:cubicBezTo>
                <a:cubicBezTo>
                  <a:pt x="13394" y="20106"/>
                  <a:pt x="13395" y="20102"/>
                  <a:pt x="13413" y="20102"/>
                </a:cubicBezTo>
                <a:cubicBezTo>
                  <a:pt x="13431" y="20102"/>
                  <a:pt x="13425" y="20095"/>
                  <a:pt x="13459" y="20093"/>
                </a:cubicBezTo>
                <a:cubicBezTo>
                  <a:pt x="13492" y="20091"/>
                  <a:pt x="13489" y="20090"/>
                  <a:pt x="13506" y="20099"/>
                </a:cubicBezTo>
                <a:cubicBezTo>
                  <a:pt x="13523" y="20108"/>
                  <a:pt x="13540" y="20109"/>
                  <a:pt x="13545" y="20103"/>
                </a:cubicBezTo>
                <a:cubicBezTo>
                  <a:pt x="13549" y="20097"/>
                  <a:pt x="13576" y="20089"/>
                  <a:pt x="13558" y="20084"/>
                </a:cubicBezTo>
                <a:cubicBezTo>
                  <a:pt x="13539" y="20078"/>
                  <a:pt x="13531" y="20077"/>
                  <a:pt x="13537" y="20070"/>
                </a:cubicBezTo>
                <a:cubicBezTo>
                  <a:pt x="13543" y="20062"/>
                  <a:pt x="13562" y="20064"/>
                  <a:pt x="13567" y="20054"/>
                </a:cubicBezTo>
                <a:cubicBezTo>
                  <a:pt x="13573" y="20044"/>
                  <a:pt x="13583" y="20037"/>
                  <a:pt x="13600" y="20035"/>
                </a:cubicBezTo>
                <a:cubicBezTo>
                  <a:pt x="13608" y="20034"/>
                  <a:pt x="13617" y="20035"/>
                  <a:pt x="13624" y="20035"/>
                </a:cubicBezTo>
                <a:cubicBezTo>
                  <a:pt x="13628" y="20035"/>
                  <a:pt x="13631" y="20035"/>
                  <a:pt x="13633" y="20034"/>
                </a:cubicBezTo>
                <a:cubicBezTo>
                  <a:pt x="13636" y="20033"/>
                  <a:pt x="13637" y="20031"/>
                  <a:pt x="13637" y="20029"/>
                </a:cubicBezTo>
                <a:cubicBezTo>
                  <a:pt x="13639" y="20019"/>
                  <a:pt x="13660" y="20024"/>
                  <a:pt x="13661" y="20013"/>
                </a:cubicBezTo>
                <a:cubicBezTo>
                  <a:pt x="13663" y="20001"/>
                  <a:pt x="13666" y="19989"/>
                  <a:pt x="13647" y="19989"/>
                </a:cubicBezTo>
                <a:cubicBezTo>
                  <a:pt x="13628" y="19988"/>
                  <a:pt x="13603" y="19981"/>
                  <a:pt x="13616" y="19973"/>
                </a:cubicBezTo>
                <a:cubicBezTo>
                  <a:pt x="13630" y="19964"/>
                  <a:pt x="13657" y="19975"/>
                  <a:pt x="13659" y="19961"/>
                </a:cubicBezTo>
                <a:cubicBezTo>
                  <a:pt x="13662" y="19946"/>
                  <a:pt x="13644" y="19946"/>
                  <a:pt x="13644" y="19930"/>
                </a:cubicBezTo>
                <a:cubicBezTo>
                  <a:pt x="13644" y="19914"/>
                  <a:pt x="13640" y="19900"/>
                  <a:pt x="13668" y="19893"/>
                </a:cubicBezTo>
                <a:cubicBezTo>
                  <a:pt x="13696" y="19887"/>
                  <a:pt x="13693" y="19887"/>
                  <a:pt x="13706" y="19874"/>
                </a:cubicBezTo>
                <a:cubicBezTo>
                  <a:pt x="13719" y="19860"/>
                  <a:pt x="13717" y="19859"/>
                  <a:pt x="13733" y="19856"/>
                </a:cubicBezTo>
                <a:cubicBezTo>
                  <a:pt x="13749" y="19853"/>
                  <a:pt x="13752" y="19841"/>
                  <a:pt x="13775" y="19840"/>
                </a:cubicBezTo>
                <a:cubicBezTo>
                  <a:pt x="13797" y="19840"/>
                  <a:pt x="13785" y="19828"/>
                  <a:pt x="13810" y="19828"/>
                </a:cubicBezTo>
                <a:cubicBezTo>
                  <a:pt x="13829" y="19827"/>
                  <a:pt x="13849" y="19830"/>
                  <a:pt x="13857" y="19828"/>
                </a:cubicBezTo>
                <a:cubicBezTo>
                  <a:pt x="13860" y="19827"/>
                  <a:pt x="13862" y="19825"/>
                  <a:pt x="13862" y="19822"/>
                </a:cubicBezTo>
                <a:cubicBezTo>
                  <a:pt x="13863" y="19812"/>
                  <a:pt x="13859" y="19803"/>
                  <a:pt x="13845" y="19803"/>
                </a:cubicBezTo>
                <a:cubicBezTo>
                  <a:pt x="13831" y="19804"/>
                  <a:pt x="13811" y="19791"/>
                  <a:pt x="13798" y="19791"/>
                </a:cubicBezTo>
                <a:cubicBezTo>
                  <a:pt x="13785" y="19791"/>
                  <a:pt x="13776" y="19786"/>
                  <a:pt x="13765" y="19785"/>
                </a:cubicBezTo>
                <a:cubicBezTo>
                  <a:pt x="13753" y="19784"/>
                  <a:pt x="13734" y="19787"/>
                  <a:pt x="13738" y="19777"/>
                </a:cubicBezTo>
                <a:cubicBezTo>
                  <a:pt x="13742" y="19768"/>
                  <a:pt x="13768" y="19769"/>
                  <a:pt x="13771" y="19760"/>
                </a:cubicBezTo>
                <a:cubicBezTo>
                  <a:pt x="13774" y="19751"/>
                  <a:pt x="13777" y="19746"/>
                  <a:pt x="13802" y="19745"/>
                </a:cubicBezTo>
                <a:cubicBezTo>
                  <a:pt x="13827" y="19744"/>
                  <a:pt x="13829" y="19735"/>
                  <a:pt x="13839" y="19735"/>
                </a:cubicBezTo>
                <a:cubicBezTo>
                  <a:pt x="13849" y="19735"/>
                  <a:pt x="13870" y="19729"/>
                  <a:pt x="13875" y="19742"/>
                </a:cubicBezTo>
                <a:cubicBezTo>
                  <a:pt x="13880" y="19755"/>
                  <a:pt x="13903" y="19753"/>
                  <a:pt x="13905" y="19767"/>
                </a:cubicBezTo>
                <a:cubicBezTo>
                  <a:pt x="13907" y="19781"/>
                  <a:pt x="13908" y="19794"/>
                  <a:pt x="13936" y="19797"/>
                </a:cubicBezTo>
                <a:cubicBezTo>
                  <a:pt x="13964" y="19799"/>
                  <a:pt x="13980" y="19805"/>
                  <a:pt x="13992" y="19789"/>
                </a:cubicBezTo>
                <a:cubicBezTo>
                  <a:pt x="14005" y="19773"/>
                  <a:pt x="14030" y="19785"/>
                  <a:pt x="14033" y="19769"/>
                </a:cubicBezTo>
                <a:cubicBezTo>
                  <a:pt x="14036" y="19753"/>
                  <a:pt x="14051" y="19760"/>
                  <a:pt x="14051" y="19741"/>
                </a:cubicBezTo>
                <a:cubicBezTo>
                  <a:pt x="14051" y="19722"/>
                  <a:pt x="14065" y="19709"/>
                  <a:pt x="14043" y="19702"/>
                </a:cubicBezTo>
                <a:cubicBezTo>
                  <a:pt x="14020" y="19695"/>
                  <a:pt x="14030" y="19682"/>
                  <a:pt x="14002" y="19680"/>
                </a:cubicBezTo>
                <a:cubicBezTo>
                  <a:pt x="13981" y="19679"/>
                  <a:pt x="13961" y="19681"/>
                  <a:pt x="13949" y="19687"/>
                </a:cubicBezTo>
                <a:cubicBezTo>
                  <a:pt x="13945" y="19689"/>
                  <a:pt x="13942" y="19691"/>
                  <a:pt x="13941" y="19693"/>
                </a:cubicBezTo>
                <a:cubicBezTo>
                  <a:pt x="13933" y="19703"/>
                  <a:pt x="13928" y="19705"/>
                  <a:pt x="13937" y="19717"/>
                </a:cubicBezTo>
                <a:cubicBezTo>
                  <a:pt x="13947" y="19729"/>
                  <a:pt x="13948" y="19733"/>
                  <a:pt x="13934" y="19733"/>
                </a:cubicBezTo>
                <a:cubicBezTo>
                  <a:pt x="13921" y="19734"/>
                  <a:pt x="13923" y="19750"/>
                  <a:pt x="13897" y="19730"/>
                </a:cubicBezTo>
                <a:cubicBezTo>
                  <a:pt x="13871" y="19710"/>
                  <a:pt x="13865" y="19723"/>
                  <a:pt x="13864" y="19712"/>
                </a:cubicBezTo>
                <a:cubicBezTo>
                  <a:pt x="13863" y="19701"/>
                  <a:pt x="13847" y="19693"/>
                  <a:pt x="13835" y="19693"/>
                </a:cubicBezTo>
                <a:cubicBezTo>
                  <a:pt x="13824" y="19694"/>
                  <a:pt x="13811" y="19704"/>
                  <a:pt x="13796" y="19694"/>
                </a:cubicBezTo>
                <a:cubicBezTo>
                  <a:pt x="13780" y="19684"/>
                  <a:pt x="13766" y="19687"/>
                  <a:pt x="13762" y="19673"/>
                </a:cubicBezTo>
                <a:cubicBezTo>
                  <a:pt x="13761" y="19665"/>
                  <a:pt x="13754" y="19660"/>
                  <a:pt x="13750" y="19656"/>
                </a:cubicBezTo>
                <a:cubicBezTo>
                  <a:pt x="13748" y="19654"/>
                  <a:pt x="13747" y="19652"/>
                  <a:pt x="13747" y="19650"/>
                </a:cubicBezTo>
                <a:cubicBezTo>
                  <a:pt x="13747" y="19648"/>
                  <a:pt x="13748" y="19646"/>
                  <a:pt x="13752" y="19643"/>
                </a:cubicBezTo>
                <a:cubicBezTo>
                  <a:pt x="13768" y="19634"/>
                  <a:pt x="13772" y="19638"/>
                  <a:pt x="13772" y="19627"/>
                </a:cubicBezTo>
                <a:cubicBezTo>
                  <a:pt x="13772" y="19616"/>
                  <a:pt x="13775" y="19615"/>
                  <a:pt x="13783" y="19611"/>
                </a:cubicBezTo>
                <a:cubicBezTo>
                  <a:pt x="13792" y="19608"/>
                  <a:pt x="13794" y="19600"/>
                  <a:pt x="13791" y="19593"/>
                </a:cubicBezTo>
                <a:cubicBezTo>
                  <a:pt x="13788" y="19586"/>
                  <a:pt x="13769" y="19591"/>
                  <a:pt x="13769" y="19576"/>
                </a:cubicBezTo>
                <a:cubicBezTo>
                  <a:pt x="13769" y="19560"/>
                  <a:pt x="13764" y="19552"/>
                  <a:pt x="13758" y="19546"/>
                </a:cubicBezTo>
                <a:cubicBezTo>
                  <a:pt x="13752" y="19540"/>
                  <a:pt x="13744" y="19530"/>
                  <a:pt x="13756" y="19523"/>
                </a:cubicBezTo>
                <a:cubicBezTo>
                  <a:pt x="13769" y="19517"/>
                  <a:pt x="13737" y="19501"/>
                  <a:pt x="13771" y="19497"/>
                </a:cubicBezTo>
                <a:cubicBezTo>
                  <a:pt x="13804" y="19493"/>
                  <a:pt x="13798" y="19480"/>
                  <a:pt x="13819" y="19478"/>
                </a:cubicBezTo>
                <a:cubicBezTo>
                  <a:pt x="13839" y="19476"/>
                  <a:pt x="13847" y="19478"/>
                  <a:pt x="13855" y="19486"/>
                </a:cubicBezTo>
                <a:cubicBezTo>
                  <a:pt x="13863" y="19494"/>
                  <a:pt x="13870" y="19498"/>
                  <a:pt x="13881" y="19498"/>
                </a:cubicBezTo>
                <a:cubicBezTo>
                  <a:pt x="13893" y="19498"/>
                  <a:pt x="13900" y="19506"/>
                  <a:pt x="13907" y="19511"/>
                </a:cubicBezTo>
                <a:cubicBezTo>
                  <a:pt x="13915" y="19516"/>
                  <a:pt x="13941" y="19519"/>
                  <a:pt x="13957" y="19519"/>
                </a:cubicBezTo>
                <a:cubicBezTo>
                  <a:pt x="13973" y="19519"/>
                  <a:pt x="13984" y="19522"/>
                  <a:pt x="14003" y="19537"/>
                </a:cubicBezTo>
                <a:cubicBezTo>
                  <a:pt x="14022" y="19551"/>
                  <a:pt x="14059" y="19549"/>
                  <a:pt x="14083" y="19548"/>
                </a:cubicBezTo>
                <a:cubicBezTo>
                  <a:pt x="14107" y="19548"/>
                  <a:pt x="14214" y="19551"/>
                  <a:pt x="14225" y="19543"/>
                </a:cubicBezTo>
                <a:cubicBezTo>
                  <a:pt x="14236" y="19535"/>
                  <a:pt x="14242" y="19522"/>
                  <a:pt x="14271" y="19522"/>
                </a:cubicBezTo>
                <a:cubicBezTo>
                  <a:pt x="14300" y="19522"/>
                  <a:pt x="14275" y="19508"/>
                  <a:pt x="14309" y="19508"/>
                </a:cubicBezTo>
                <a:cubicBezTo>
                  <a:pt x="14343" y="19507"/>
                  <a:pt x="14325" y="19498"/>
                  <a:pt x="14357" y="19492"/>
                </a:cubicBezTo>
                <a:cubicBezTo>
                  <a:pt x="14389" y="19487"/>
                  <a:pt x="14386" y="19482"/>
                  <a:pt x="14390" y="19470"/>
                </a:cubicBezTo>
                <a:cubicBezTo>
                  <a:pt x="14393" y="19458"/>
                  <a:pt x="14390" y="19455"/>
                  <a:pt x="14374" y="19447"/>
                </a:cubicBezTo>
                <a:cubicBezTo>
                  <a:pt x="14357" y="19438"/>
                  <a:pt x="14349" y="19435"/>
                  <a:pt x="14352" y="19423"/>
                </a:cubicBezTo>
                <a:cubicBezTo>
                  <a:pt x="14355" y="19411"/>
                  <a:pt x="14348" y="19400"/>
                  <a:pt x="14362" y="19398"/>
                </a:cubicBezTo>
                <a:cubicBezTo>
                  <a:pt x="14377" y="19395"/>
                  <a:pt x="14378" y="19386"/>
                  <a:pt x="14381" y="19378"/>
                </a:cubicBezTo>
                <a:cubicBezTo>
                  <a:pt x="14384" y="19370"/>
                  <a:pt x="14375" y="19355"/>
                  <a:pt x="14402" y="19355"/>
                </a:cubicBezTo>
                <a:cubicBezTo>
                  <a:pt x="14429" y="19355"/>
                  <a:pt x="14424" y="19337"/>
                  <a:pt x="14438" y="19332"/>
                </a:cubicBezTo>
                <a:cubicBezTo>
                  <a:pt x="14446" y="19329"/>
                  <a:pt x="14449" y="19326"/>
                  <a:pt x="14451" y="19322"/>
                </a:cubicBezTo>
                <a:cubicBezTo>
                  <a:pt x="14453" y="19318"/>
                  <a:pt x="14453" y="19313"/>
                  <a:pt x="14453" y="19307"/>
                </a:cubicBezTo>
                <a:cubicBezTo>
                  <a:pt x="14453" y="19295"/>
                  <a:pt x="14450" y="19281"/>
                  <a:pt x="14440" y="19276"/>
                </a:cubicBezTo>
                <a:cubicBezTo>
                  <a:pt x="14431" y="19270"/>
                  <a:pt x="14417" y="19257"/>
                  <a:pt x="14417" y="19249"/>
                </a:cubicBezTo>
                <a:cubicBezTo>
                  <a:pt x="14417" y="19245"/>
                  <a:pt x="14422" y="19242"/>
                  <a:pt x="14427" y="19237"/>
                </a:cubicBezTo>
                <a:cubicBezTo>
                  <a:pt x="14431" y="19233"/>
                  <a:pt x="14435" y="19229"/>
                  <a:pt x="14434" y="19223"/>
                </a:cubicBezTo>
                <a:cubicBezTo>
                  <a:pt x="14431" y="19210"/>
                  <a:pt x="14401" y="19197"/>
                  <a:pt x="14430" y="19195"/>
                </a:cubicBezTo>
                <a:cubicBezTo>
                  <a:pt x="14459" y="19193"/>
                  <a:pt x="14463" y="19199"/>
                  <a:pt x="14466" y="19207"/>
                </a:cubicBezTo>
                <a:cubicBezTo>
                  <a:pt x="14470" y="19215"/>
                  <a:pt x="14475" y="19217"/>
                  <a:pt x="14499" y="19217"/>
                </a:cubicBezTo>
                <a:cubicBezTo>
                  <a:pt x="14522" y="19217"/>
                  <a:pt x="14539" y="19213"/>
                  <a:pt x="14546" y="19221"/>
                </a:cubicBezTo>
                <a:cubicBezTo>
                  <a:pt x="14554" y="19230"/>
                  <a:pt x="14585" y="19233"/>
                  <a:pt x="14601" y="19232"/>
                </a:cubicBezTo>
                <a:cubicBezTo>
                  <a:pt x="14617" y="19230"/>
                  <a:pt x="14629" y="19221"/>
                  <a:pt x="14647" y="19223"/>
                </a:cubicBezTo>
                <a:cubicBezTo>
                  <a:pt x="14666" y="19226"/>
                  <a:pt x="14682" y="19232"/>
                  <a:pt x="14709" y="19227"/>
                </a:cubicBezTo>
                <a:cubicBezTo>
                  <a:pt x="14737" y="19223"/>
                  <a:pt x="14751" y="19213"/>
                  <a:pt x="14790" y="19213"/>
                </a:cubicBezTo>
                <a:cubicBezTo>
                  <a:pt x="14829" y="19214"/>
                  <a:pt x="14860" y="19219"/>
                  <a:pt x="14880" y="19212"/>
                </a:cubicBezTo>
                <a:cubicBezTo>
                  <a:pt x="14900" y="19204"/>
                  <a:pt x="14912" y="19199"/>
                  <a:pt x="14940" y="19200"/>
                </a:cubicBezTo>
                <a:cubicBezTo>
                  <a:pt x="14968" y="19201"/>
                  <a:pt x="14992" y="19207"/>
                  <a:pt x="15014" y="19198"/>
                </a:cubicBezTo>
                <a:cubicBezTo>
                  <a:pt x="15036" y="19189"/>
                  <a:pt x="15033" y="19183"/>
                  <a:pt x="15066" y="19183"/>
                </a:cubicBezTo>
                <a:cubicBezTo>
                  <a:pt x="15100" y="19182"/>
                  <a:pt x="15139" y="19189"/>
                  <a:pt x="15161" y="19178"/>
                </a:cubicBezTo>
                <a:cubicBezTo>
                  <a:pt x="15182" y="19168"/>
                  <a:pt x="15195" y="19159"/>
                  <a:pt x="15232" y="19156"/>
                </a:cubicBezTo>
                <a:cubicBezTo>
                  <a:pt x="15269" y="19153"/>
                  <a:pt x="15323" y="19145"/>
                  <a:pt x="15366" y="19134"/>
                </a:cubicBezTo>
                <a:cubicBezTo>
                  <a:pt x="15410" y="19122"/>
                  <a:pt x="15401" y="19112"/>
                  <a:pt x="15425" y="19106"/>
                </a:cubicBezTo>
                <a:cubicBezTo>
                  <a:pt x="15450" y="19101"/>
                  <a:pt x="15473" y="19088"/>
                  <a:pt x="15488" y="19068"/>
                </a:cubicBezTo>
                <a:cubicBezTo>
                  <a:pt x="15502" y="19047"/>
                  <a:pt x="15512" y="19041"/>
                  <a:pt x="15539" y="19022"/>
                </a:cubicBezTo>
                <a:cubicBezTo>
                  <a:pt x="15567" y="19003"/>
                  <a:pt x="15710" y="18918"/>
                  <a:pt x="15719" y="18881"/>
                </a:cubicBezTo>
                <a:cubicBezTo>
                  <a:pt x="15729" y="18845"/>
                  <a:pt x="15722" y="18817"/>
                  <a:pt x="15696" y="18820"/>
                </a:cubicBezTo>
                <a:cubicBezTo>
                  <a:pt x="15670" y="18823"/>
                  <a:pt x="15647" y="18821"/>
                  <a:pt x="15632" y="18805"/>
                </a:cubicBezTo>
                <a:cubicBezTo>
                  <a:pt x="15617" y="18788"/>
                  <a:pt x="15590" y="18776"/>
                  <a:pt x="15589" y="18758"/>
                </a:cubicBezTo>
                <a:cubicBezTo>
                  <a:pt x="15588" y="18739"/>
                  <a:pt x="15614" y="18726"/>
                  <a:pt x="15640" y="18713"/>
                </a:cubicBezTo>
                <a:cubicBezTo>
                  <a:pt x="15665" y="18699"/>
                  <a:pt x="15692" y="18687"/>
                  <a:pt x="15656" y="18669"/>
                </a:cubicBezTo>
                <a:cubicBezTo>
                  <a:pt x="15639" y="18660"/>
                  <a:pt x="15625" y="18647"/>
                  <a:pt x="15612" y="18635"/>
                </a:cubicBezTo>
                <a:cubicBezTo>
                  <a:pt x="15605" y="18629"/>
                  <a:pt x="15599" y="18624"/>
                  <a:pt x="15592" y="18620"/>
                </a:cubicBezTo>
                <a:cubicBezTo>
                  <a:pt x="15586" y="18616"/>
                  <a:pt x="15579" y="18613"/>
                  <a:pt x="15572" y="18613"/>
                </a:cubicBezTo>
                <a:cubicBezTo>
                  <a:pt x="15542" y="18612"/>
                  <a:pt x="15548" y="18585"/>
                  <a:pt x="15505" y="18585"/>
                </a:cubicBezTo>
                <a:cubicBezTo>
                  <a:pt x="15462" y="18585"/>
                  <a:pt x="15454" y="18575"/>
                  <a:pt x="15441" y="18564"/>
                </a:cubicBezTo>
                <a:cubicBezTo>
                  <a:pt x="15428" y="18553"/>
                  <a:pt x="15425" y="18545"/>
                  <a:pt x="15410" y="18540"/>
                </a:cubicBezTo>
                <a:cubicBezTo>
                  <a:pt x="15395" y="18536"/>
                  <a:pt x="15385" y="18526"/>
                  <a:pt x="15388" y="18518"/>
                </a:cubicBezTo>
                <a:cubicBezTo>
                  <a:pt x="15390" y="18510"/>
                  <a:pt x="15423" y="18519"/>
                  <a:pt x="15436" y="18504"/>
                </a:cubicBezTo>
                <a:cubicBezTo>
                  <a:pt x="15441" y="18499"/>
                  <a:pt x="15445" y="18495"/>
                  <a:pt x="15449" y="18492"/>
                </a:cubicBezTo>
                <a:cubicBezTo>
                  <a:pt x="15438" y="18478"/>
                  <a:pt x="15438" y="18466"/>
                  <a:pt x="15436" y="18455"/>
                </a:cubicBezTo>
                <a:cubicBezTo>
                  <a:pt x="15433" y="18441"/>
                  <a:pt x="15419" y="18446"/>
                  <a:pt x="15419" y="18427"/>
                </a:cubicBezTo>
                <a:cubicBezTo>
                  <a:pt x="15419" y="18407"/>
                  <a:pt x="15436" y="18401"/>
                  <a:pt x="15437" y="18386"/>
                </a:cubicBezTo>
                <a:cubicBezTo>
                  <a:pt x="15439" y="18371"/>
                  <a:pt x="15459" y="18365"/>
                  <a:pt x="15468" y="18347"/>
                </a:cubicBezTo>
                <a:cubicBezTo>
                  <a:pt x="15477" y="18330"/>
                  <a:pt x="15483" y="18328"/>
                  <a:pt x="15514" y="18324"/>
                </a:cubicBezTo>
                <a:cubicBezTo>
                  <a:pt x="15545" y="18320"/>
                  <a:pt x="15535" y="18266"/>
                  <a:pt x="15531" y="18250"/>
                </a:cubicBezTo>
                <a:cubicBezTo>
                  <a:pt x="15526" y="18233"/>
                  <a:pt x="15537" y="18231"/>
                  <a:pt x="15555" y="18217"/>
                </a:cubicBezTo>
                <a:cubicBezTo>
                  <a:pt x="15574" y="18203"/>
                  <a:pt x="15560" y="18186"/>
                  <a:pt x="15560" y="18165"/>
                </a:cubicBezTo>
                <a:cubicBezTo>
                  <a:pt x="15560" y="18143"/>
                  <a:pt x="15574" y="18134"/>
                  <a:pt x="15589" y="18124"/>
                </a:cubicBezTo>
                <a:cubicBezTo>
                  <a:pt x="15604" y="18114"/>
                  <a:pt x="15598" y="18104"/>
                  <a:pt x="15600" y="18089"/>
                </a:cubicBezTo>
                <a:cubicBezTo>
                  <a:pt x="15601" y="18075"/>
                  <a:pt x="15605" y="18062"/>
                  <a:pt x="15631" y="18045"/>
                </a:cubicBezTo>
                <a:cubicBezTo>
                  <a:pt x="15657" y="18027"/>
                  <a:pt x="15666" y="17991"/>
                  <a:pt x="15672" y="17975"/>
                </a:cubicBezTo>
                <a:cubicBezTo>
                  <a:pt x="15678" y="17960"/>
                  <a:pt x="15669" y="17941"/>
                  <a:pt x="15678" y="17923"/>
                </a:cubicBezTo>
                <a:cubicBezTo>
                  <a:pt x="15687" y="17906"/>
                  <a:pt x="15718" y="17893"/>
                  <a:pt x="15744" y="17886"/>
                </a:cubicBezTo>
                <a:cubicBezTo>
                  <a:pt x="15752" y="17884"/>
                  <a:pt x="15756" y="17881"/>
                  <a:pt x="15760" y="17878"/>
                </a:cubicBezTo>
                <a:cubicBezTo>
                  <a:pt x="15765" y="17880"/>
                  <a:pt x="15770" y="17882"/>
                  <a:pt x="15774" y="17883"/>
                </a:cubicBezTo>
                <a:cubicBezTo>
                  <a:pt x="15797" y="17888"/>
                  <a:pt x="15829" y="17891"/>
                  <a:pt x="15842" y="17880"/>
                </a:cubicBezTo>
                <a:cubicBezTo>
                  <a:pt x="15854" y="17869"/>
                  <a:pt x="15857" y="17854"/>
                  <a:pt x="15879" y="17854"/>
                </a:cubicBezTo>
                <a:cubicBezTo>
                  <a:pt x="15898" y="17854"/>
                  <a:pt x="15923" y="17855"/>
                  <a:pt x="15935" y="17864"/>
                </a:cubicBezTo>
                <a:cubicBezTo>
                  <a:pt x="15931" y="17863"/>
                  <a:pt x="15927" y="17861"/>
                  <a:pt x="15922" y="17861"/>
                </a:cubicBezTo>
                <a:cubicBezTo>
                  <a:pt x="15911" y="17859"/>
                  <a:pt x="15899" y="17859"/>
                  <a:pt x="15888" y="17859"/>
                </a:cubicBezTo>
                <a:cubicBezTo>
                  <a:pt x="15866" y="17859"/>
                  <a:pt x="15863" y="17874"/>
                  <a:pt x="15851" y="17885"/>
                </a:cubicBezTo>
                <a:cubicBezTo>
                  <a:pt x="15839" y="17896"/>
                  <a:pt x="15806" y="17893"/>
                  <a:pt x="15783" y="17888"/>
                </a:cubicBezTo>
                <a:cubicBezTo>
                  <a:pt x="15776" y="17886"/>
                  <a:pt x="15768" y="17883"/>
                  <a:pt x="15760" y="17880"/>
                </a:cubicBezTo>
                <a:cubicBezTo>
                  <a:pt x="15756" y="17882"/>
                  <a:pt x="15752" y="17884"/>
                  <a:pt x="15745" y="17886"/>
                </a:cubicBezTo>
                <a:cubicBezTo>
                  <a:pt x="15719" y="17893"/>
                  <a:pt x="15688" y="17906"/>
                  <a:pt x="15679" y="17924"/>
                </a:cubicBezTo>
                <a:cubicBezTo>
                  <a:pt x="15670" y="17941"/>
                  <a:pt x="15679" y="17960"/>
                  <a:pt x="15673" y="17975"/>
                </a:cubicBezTo>
                <a:cubicBezTo>
                  <a:pt x="15670" y="17983"/>
                  <a:pt x="15666" y="17996"/>
                  <a:pt x="15660" y="18009"/>
                </a:cubicBezTo>
                <a:cubicBezTo>
                  <a:pt x="15657" y="18016"/>
                  <a:pt x="15653" y="18023"/>
                  <a:pt x="15648" y="18029"/>
                </a:cubicBezTo>
                <a:cubicBezTo>
                  <a:pt x="15644" y="18035"/>
                  <a:pt x="15638" y="18041"/>
                  <a:pt x="15632" y="18045"/>
                </a:cubicBezTo>
                <a:cubicBezTo>
                  <a:pt x="15606" y="18062"/>
                  <a:pt x="15603" y="18075"/>
                  <a:pt x="15601" y="18090"/>
                </a:cubicBezTo>
                <a:cubicBezTo>
                  <a:pt x="15600" y="18100"/>
                  <a:pt x="15603" y="18109"/>
                  <a:pt x="15598" y="18117"/>
                </a:cubicBezTo>
                <a:cubicBezTo>
                  <a:pt x="15597" y="18119"/>
                  <a:pt x="15594" y="18122"/>
                  <a:pt x="15591" y="18124"/>
                </a:cubicBezTo>
                <a:cubicBezTo>
                  <a:pt x="15575" y="18135"/>
                  <a:pt x="15561" y="18144"/>
                  <a:pt x="15561" y="18165"/>
                </a:cubicBezTo>
                <a:cubicBezTo>
                  <a:pt x="15561" y="18186"/>
                  <a:pt x="15575" y="18203"/>
                  <a:pt x="15557" y="18217"/>
                </a:cubicBezTo>
                <a:cubicBezTo>
                  <a:pt x="15538" y="18231"/>
                  <a:pt x="15528" y="18233"/>
                  <a:pt x="15532" y="18250"/>
                </a:cubicBezTo>
                <a:cubicBezTo>
                  <a:pt x="15535" y="18258"/>
                  <a:pt x="15538" y="18275"/>
                  <a:pt x="15537" y="18291"/>
                </a:cubicBezTo>
                <a:cubicBezTo>
                  <a:pt x="15536" y="18307"/>
                  <a:pt x="15531" y="18322"/>
                  <a:pt x="15515" y="18324"/>
                </a:cubicBezTo>
                <a:cubicBezTo>
                  <a:pt x="15485" y="18328"/>
                  <a:pt x="15478" y="18330"/>
                  <a:pt x="15469" y="18348"/>
                </a:cubicBezTo>
                <a:cubicBezTo>
                  <a:pt x="15460" y="18365"/>
                  <a:pt x="15440" y="18371"/>
                  <a:pt x="15438" y="18386"/>
                </a:cubicBezTo>
                <a:cubicBezTo>
                  <a:pt x="15437" y="18402"/>
                  <a:pt x="15420" y="18408"/>
                  <a:pt x="15420" y="18427"/>
                </a:cubicBezTo>
                <a:cubicBezTo>
                  <a:pt x="15420" y="18446"/>
                  <a:pt x="15434" y="18441"/>
                  <a:pt x="15437" y="18456"/>
                </a:cubicBezTo>
                <a:cubicBezTo>
                  <a:pt x="15438" y="18461"/>
                  <a:pt x="15439" y="18467"/>
                  <a:pt x="15441" y="18473"/>
                </a:cubicBezTo>
                <a:cubicBezTo>
                  <a:pt x="15442" y="18479"/>
                  <a:pt x="15445" y="18485"/>
                  <a:pt x="15450" y="18492"/>
                </a:cubicBezTo>
                <a:cubicBezTo>
                  <a:pt x="15456" y="18487"/>
                  <a:pt x="15462" y="18485"/>
                  <a:pt x="15475" y="18485"/>
                </a:cubicBezTo>
                <a:cubicBezTo>
                  <a:pt x="15496" y="18485"/>
                  <a:pt x="15499" y="18490"/>
                  <a:pt x="15510" y="18503"/>
                </a:cubicBezTo>
                <a:cubicBezTo>
                  <a:pt x="15522" y="18516"/>
                  <a:pt x="15543" y="18541"/>
                  <a:pt x="15564" y="18542"/>
                </a:cubicBezTo>
                <a:cubicBezTo>
                  <a:pt x="15586" y="18543"/>
                  <a:pt x="15580" y="18527"/>
                  <a:pt x="15621" y="18526"/>
                </a:cubicBezTo>
                <a:cubicBezTo>
                  <a:pt x="15662" y="18525"/>
                  <a:pt x="15692" y="18530"/>
                  <a:pt x="15715" y="18543"/>
                </a:cubicBezTo>
                <a:cubicBezTo>
                  <a:pt x="15738" y="18557"/>
                  <a:pt x="15769" y="18574"/>
                  <a:pt x="15792" y="18575"/>
                </a:cubicBezTo>
                <a:cubicBezTo>
                  <a:pt x="15815" y="18575"/>
                  <a:pt x="15825" y="18577"/>
                  <a:pt x="15845" y="18583"/>
                </a:cubicBezTo>
                <a:cubicBezTo>
                  <a:pt x="15865" y="18589"/>
                  <a:pt x="15867" y="18606"/>
                  <a:pt x="15886" y="18608"/>
                </a:cubicBezTo>
                <a:cubicBezTo>
                  <a:pt x="15905" y="18611"/>
                  <a:pt x="15923" y="18616"/>
                  <a:pt x="15936" y="18606"/>
                </a:cubicBezTo>
                <a:cubicBezTo>
                  <a:pt x="15949" y="18596"/>
                  <a:pt x="15949" y="18591"/>
                  <a:pt x="15976" y="18590"/>
                </a:cubicBezTo>
                <a:cubicBezTo>
                  <a:pt x="16003" y="18590"/>
                  <a:pt x="16048" y="18587"/>
                  <a:pt x="16069" y="18588"/>
                </a:cubicBezTo>
                <a:cubicBezTo>
                  <a:pt x="16091" y="18589"/>
                  <a:pt x="16095" y="18607"/>
                  <a:pt x="16118" y="18607"/>
                </a:cubicBezTo>
                <a:cubicBezTo>
                  <a:pt x="16134" y="18607"/>
                  <a:pt x="16175" y="18615"/>
                  <a:pt x="16197" y="18606"/>
                </a:cubicBezTo>
                <a:cubicBezTo>
                  <a:pt x="16218" y="18597"/>
                  <a:pt x="16227" y="18588"/>
                  <a:pt x="16247" y="18588"/>
                </a:cubicBezTo>
                <a:cubicBezTo>
                  <a:pt x="16267" y="18587"/>
                  <a:pt x="16266" y="18578"/>
                  <a:pt x="16295" y="18578"/>
                </a:cubicBezTo>
                <a:cubicBezTo>
                  <a:pt x="16324" y="18578"/>
                  <a:pt x="16364" y="18570"/>
                  <a:pt x="16381" y="18552"/>
                </a:cubicBezTo>
                <a:cubicBezTo>
                  <a:pt x="16397" y="18535"/>
                  <a:pt x="16420" y="18529"/>
                  <a:pt x="16436" y="18525"/>
                </a:cubicBezTo>
                <a:cubicBezTo>
                  <a:pt x="16452" y="18521"/>
                  <a:pt x="16464" y="18521"/>
                  <a:pt x="16477" y="18502"/>
                </a:cubicBezTo>
                <a:cubicBezTo>
                  <a:pt x="16489" y="18483"/>
                  <a:pt x="16511" y="18453"/>
                  <a:pt x="16528" y="18446"/>
                </a:cubicBezTo>
                <a:cubicBezTo>
                  <a:pt x="16535" y="18443"/>
                  <a:pt x="16550" y="18432"/>
                  <a:pt x="16567" y="18419"/>
                </a:cubicBezTo>
                <a:cubicBezTo>
                  <a:pt x="16559" y="18416"/>
                  <a:pt x="16551" y="18414"/>
                  <a:pt x="16545" y="18409"/>
                </a:cubicBezTo>
                <a:cubicBezTo>
                  <a:pt x="16544" y="18408"/>
                  <a:pt x="16544" y="18408"/>
                  <a:pt x="16544" y="18407"/>
                </a:cubicBezTo>
                <a:cubicBezTo>
                  <a:pt x="16549" y="18410"/>
                  <a:pt x="16553" y="18412"/>
                  <a:pt x="16558" y="18414"/>
                </a:cubicBezTo>
                <a:cubicBezTo>
                  <a:pt x="16569" y="18407"/>
                  <a:pt x="16580" y="18399"/>
                  <a:pt x="16592" y="18391"/>
                </a:cubicBezTo>
                <a:cubicBezTo>
                  <a:pt x="16604" y="18384"/>
                  <a:pt x="16617" y="18377"/>
                  <a:pt x="16629" y="18372"/>
                </a:cubicBezTo>
                <a:cubicBezTo>
                  <a:pt x="16674" y="18354"/>
                  <a:pt x="16756" y="18323"/>
                  <a:pt x="16780" y="18284"/>
                </a:cubicBezTo>
                <a:cubicBezTo>
                  <a:pt x="16805" y="18244"/>
                  <a:pt x="16839" y="18196"/>
                  <a:pt x="16876" y="18178"/>
                </a:cubicBezTo>
                <a:cubicBezTo>
                  <a:pt x="16912" y="18160"/>
                  <a:pt x="16902" y="18150"/>
                  <a:pt x="16895" y="18132"/>
                </a:cubicBezTo>
                <a:cubicBezTo>
                  <a:pt x="16887" y="18115"/>
                  <a:pt x="16895" y="18112"/>
                  <a:pt x="16912" y="18095"/>
                </a:cubicBezTo>
                <a:cubicBezTo>
                  <a:pt x="16930" y="18078"/>
                  <a:pt x="16951" y="18069"/>
                  <a:pt x="16964" y="18053"/>
                </a:cubicBezTo>
                <a:cubicBezTo>
                  <a:pt x="16976" y="18036"/>
                  <a:pt x="16983" y="18038"/>
                  <a:pt x="17012" y="18026"/>
                </a:cubicBezTo>
                <a:cubicBezTo>
                  <a:pt x="17041" y="18014"/>
                  <a:pt x="17083" y="18006"/>
                  <a:pt x="17090" y="17988"/>
                </a:cubicBezTo>
                <a:cubicBezTo>
                  <a:pt x="17097" y="17971"/>
                  <a:pt x="17103" y="17960"/>
                  <a:pt x="17117" y="17947"/>
                </a:cubicBezTo>
                <a:cubicBezTo>
                  <a:pt x="17131" y="17934"/>
                  <a:pt x="17147" y="17931"/>
                  <a:pt x="17154" y="17915"/>
                </a:cubicBezTo>
                <a:cubicBezTo>
                  <a:pt x="17160" y="17899"/>
                  <a:pt x="17188" y="17898"/>
                  <a:pt x="17172" y="17882"/>
                </a:cubicBezTo>
                <a:cubicBezTo>
                  <a:pt x="17156" y="17866"/>
                  <a:pt x="17138" y="17876"/>
                  <a:pt x="17151" y="17856"/>
                </a:cubicBezTo>
                <a:cubicBezTo>
                  <a:pt x="17164" y="17837"/>
                  <a:pt x="17154" y="17836"/>
                  <a:pt x="17170" y="17836"/>
                </a:cubicBezTo>
                <a:cubicBezTo>
                  <a:pt x="17186" y="17836"/>
                  <a:pt x="17187" y="17857"/>
                  <a:pt x="17205" y="17861"/>
                </a:cubicBezTo>
                <a:cubicBezTo>
                  <a:pt x="17223" y="17865"/>
                  <a:pt x="17213" y="17882"/>
                  <a:pt x="17233" y="17882"/>
                </a:cubicBezTo>
                <a:cubicBezTo>
                  <a:pt x="17253" y="17882"/>
                  <a:pt x="17271" y="17879"/>
                  <a:pt x="17276" y="17873"/>
                </a:cubicBezTo>
                <a:cubicBezTo>
                  <a:pt x="17282" y="17867"/>
                  <a:pt x="17287" y="17865"/>
                  <a:pt x="17302" y="17865"/>
                </a:cubicBezTo>
                <a:cubicBezTo>
                  <a:pt x="17316" y="17866"/>
                  <a:pt x="17318" y="17878"/>
                  <a:pt x="17314" y="17890"/>
                </a:cubicBezTo>
                <a:cubicBezTo>
                  <a:pt x="17310" y="17902"/>
                  <a:pt x="17276" y="17932"/>
                  <a:pt x="17257" y="17942"/>
                </a:cubicBezTo>
                <a:cubicBezTo>
                  <a:pt x="17238" y="17952"/>
                  <a:pt x="17224" y="17960"/>
                  <a:pt x="17210" y="17974"/>
                </a:cubicBezTo>
                <a:cubicBezTo>
                  <a:pt x="17196" y="17988"/>
                  <a:pt x="17160" y="17987"/>
                  <a:pt x="17149" y="18007"/>
                </a:cubicBezTo>
                <a:cubicBezTo>
                  <a:pt x="17139" y="18027"/>
                  <a:pt x="17145" y="18030"/>
                  <a:pt x="17118" y="18043"/>
                </a:cubicBezTo>
                <a:cubicBezTo>
                  <a:pt x="17092" y="18056"/>
                  <a:pt x="17082" y="18075"/>
                  <a:pt x="17056" y="18083"/>
                </a:cubicBezTo>
                <a:cubicBezTo>
                  <a:pt x="17031" y="18090"/>
                  <a:pt x="17023" y="18090"/>
                  <a:pt x="17005" y="18097"/>
                </a:cubicBezTo>
                <a:cubicBezTo>
                  <a:pt x="16987" y="18104"/>
                  <a:pt x="16984" y="18116"/>
                  <a:pt x="16963" y="18116"/>
                </a:cubicBezTo>
                <a:cubicBezTo>
                  <a:pt x="16942" y="18116"/>
                  <a:pt x="16927" y="18117"/>
                  <a:pt x="16921" y="18128"/>
                </a:cubicBezTo>
                <a:cubicBezTo>
                  <a:pt x="16915" y="18140"/>
                  <a:pt x="16908" y="18163"/>
                  <a:pt x="16945" y="18144"/>
                </a:cubicBezTo>
                <a:cubicBezTo>
                  <a:pt x="16983" y="18125"/>
                  <a:pt x="16997" y="18121"/>
                  <a:pt x="17013" y="18114"/>
                </a:cubicBezTo>
                <a:cubicBezTo>
                  <a:pt x="17029" y="18108"/>
                  <a:pt x="17038" y="18107"/>
                  <a:pt x="17060" y="18098"/>
                </a:cubicBezTo>
                <a:cubicBezTo>
                  <a:pt x="17082" y="18090"/>
                  <a:pt x="17117" y="18081"/>
                  <a:pt x="17135" y="18069"/>
                </a:cubicBezTo>
                <a:cubicBezTo>
                  <a:pt x="17154" y="18058"/>
                  <a:pt x="17183" y="18036"/>
                  <a:pt x="17219" y="18012"/>
                </a:cubicBezTo>
                <a:cubicBezTo>
                  <a:pt x="17254" y="17988"/>
                  <a:pt x="17312" y="17939"/>
                  <a:pt x="17339" y="17922"/>
                </a:cubicBezTo>
                <a:cubicBezTo>
                  <a:pt x="17367" y="17905"/>
                  <a:pt x="17415" y="17869"/>
                  <a:pt x="17418" y="17852"/>
                </a:cubicBezTo>
                <a:cubicBezTo>
                  <a:pt x="17421" y="17835"/>
                  <a:pt x="17430" y="17790"/>
                  <a:pt x="17504" y="17742"/>
                </a:cubicBezTo>
                <a:cubicBezTo>
                  <a:pt x="17577" y="17694"/>
                  <a:pt x="17631" y="17655"/>
                  <a:pt x="17674" y="17640"/>
                </a:cubicBezTo>
                <a:cubicBezTo>
                  <a:pt x="17717" y="17625"/>
                  <a:pt x="17734" y="17614"/>
                  <a:pt x="17762" y="17604"/>
                </a:cubicBezTo>
                <a:cubicBezTo>
                  <a:pt x="17790" y="17594"/>
                  <a:pt x="17815" y="17586"/>
                  <a:pt x="17821" y="17568"/>
                </a:cubicBezTo>
                <a:cubicBezTo>
                  <a:pt x="17828" y="17550"/>
                  <a:pt x="17829" y="17537"/>
                  <a:pt x="17836" y="17527"/>
                </a:cubicBezTo>
                <a:cubicBezTo>
                  <a:pt x="17844" y="17518"/>
                  <a:pt x="17856" y="17514"/>
                  <a:pt x="17860" y="17495"/>
                </a:cubicBezTo>
                <a:cubicBezTo>
                  <a:pt x="17865" y="17475"/>
                  <a:pt x="17857" y="17472"/>
                  <a:pt x="17870" y="17457"/>
                </a:cubicBezTo>
                <a:cubicBezTo>
                  <a:pt x="17877" y="17450"/>
                  <a:pt x="17881" y="17447"/>
                  <a:pt x="17884" y="17444"/>
                </a:cubicBezTo>
                <a:cubicBezTo>
                  <a:pt x="17886" y="17440"/>
                  <a:pt x="17887" y="17435"/>
                  <a:pt x="17887" y="17424"/>
                </a:cubicBezTo>
                <a:cubicBezTo>
                  <a:pt x="17887" y="17403"/>
                  <a:pt x="17881" y="17397"/>
                  <a:pt x="17893" y="17385"/>
                </a:cubicBezTo>
                <a:cubicBezTo>
                  <a:pt x="17905" y="17372"/>
                  <a:pt x="17907" y="17377"/>
                  <a:pt x="17910" y="17359"/>
                </a:cubicBezTo>
                <a:cubicBezTo>
                  <a:pt x="17913" y="17341"/>
                  <a:pt x="17916" y="17338"/>
                  <a:pt x="17904" y="17329"/>
                </a:cubicBezTo>
                <a:cubicBezTo>
                  <a:pt x="17892" y="17320"/>
                  <a:pt x="17885" y="17322"/>
                  <a:pt x="17885" y="17305"/>
                </a:cubicBezTo>
                <a:cubicBezTo>
                  <a:pt x="17885" y="17289"/>
                  <a:pt x="17905" y="17285"/>
                  <a:pt x="17907" y="17272"/>
                </a:cubicBezTo>
                <a:cubicBezTo>
                  <a:pt x="17909" y="17259"/>
                  <a:pt x="17911" y="17243"/>
                  <a:pt x="17904" y="17238"/>
                </a:cubicBezTo>
                <a:cubicBezTo>
                  <a:pt x="17896" y="17232"/>
                  <a:pt x="17880" y="17228"/>
                  <a:pt x="17881" y="17218"/>
                </a:cubicBezTo>
                <a:cubicBezTo>
                  <a:pt x="17882" y="17208"/>
                  <a:pt x="17889" y="17210"/>
                  <a:pt x="17905" y="17212"/>
                </a:cubicBezTo>
                <a:cubicBezTo>
                  <a:pt x="17921" y="17213"/>
                  <a:pt x="17928" y="17212"/>
                  <a:pt x="17928" y="17202"/>
                </a:cubicBezTo>
                <a:cubicBezTo>
                  <a:pt x="17928" y="17192"/>
                  <a:pt x="17934" y="17165"/>
                  <a:pt x="17916" y="17166"/>
                </a:cubicBezTo>
                <a:cubicBezTo>
                  <a:pt x="17897" y="17166"/>
                  <a:pt x="17889" y="17167"/>
                  <a:pt x="17889" y="17158"/>
                </a:cubicBezTo>
                <a:cubicBezTo>
                  <a:pt x="17889" y="17148"/>
                  <a:pt x="17898" y="17147"/>
                  <a:pt x="17912" y="17148"/>
                </a:cubicBezTo>
                <a:cubicBezTo>
                  <a:pt x="17926" y="17148"/>
                  <a:pt x="17942" y="17150"/>
                  <a:pt x="17950" y="17145"/>
                </a:cubicBezTo>
                <a:cubicBezTo>
                  <a:pt x="17959" y="17139"/>
                  <a:pt x="17971" y="17138"/>
                  <a:pt x="17971" y="17125"/>
                </a:cubicBezTo>
                <a:cubicBezTo>
                  <a:pt x="17971" y="17111"/>
                  <a:pt x="17975" y="17104"/>
                  <a:pt x="17950" y="17104"/>
                </a:cubicBezTo>
                <a:cubicBezTo>
                  <a:pt x="17925" y="17104"/>
                  <a:pt x="17907" y="17107"/>
                  <a:pt x="17907" y="17094"/>
                </a:cubicBezTo>
                <a:cubicBezTo>
                  <a:pt x="17907" y="17082"/>
                  <a:pt x="17901" y="17068"/>
                  <a:pt x="17920" y="17068"/>
                </a:cubicBezTo>
                <a:cubicBezTo>
                  <a:pt x="17938" y="17068"/>
                  <a:pt x="17920" y="17085"/>
                  <a:pt x="17937" y="17087"/>
                </a:cubicBezTo>
                <a:cubicBezTo>
                  <a:pt x="17950" y="17088"/>
                  <a:pt x="17966" y="17087"/>
                  <a:pt x="17975" y="17090"/>
                </a:cubicBezTo>
                <a:cubicBezTo>
                  <a:pt x="17977" y="17091"/>
                  <a:pt x="17980" y="17092"/>
                  <a:pt x="17981" y="17094"/>
                </a:cubicBezTo>
                <a:cubicBezTo>
                  <a:pt x="17985" y="17103"/>
                  <a:pt x="18004" y="17112"/>
                  <a:pt x="18005" y="17099"/>
                </a:cubicBezTo>
                <a:cubicBezTo>
                  <a:pt x="18006" y="17086"/>
                  <a:pt x="18018" y="17076"/>
                  <a:pt x="18001" y="17073"/>
                </a:cubicBezTo>
                <a:cubicBezTo>
                  <a:pt x="17984" y="17070"/>
                  <a:pt x="17963" y="17069"/>
                  <a:pt x="17983" y="17061"/>
                </a:cubicBezTo>
                <a:cubicBezTo>
                  <a:pt x="18002" y="17053"/>
                  <a:pt x="18037" y="17054"/>
                  <a:pt x="18033" y="17067"/>
                </a:cubicBezTo>
                <a:cubicBezTo>
                  <a:pt x="18028" y="17080"/>
                  <a:pt x="18025" y="17086"/>
                  <a:pt x="18043" y="17084"/>
                </a:cubicBezTo>
                <a:cubicBezTo>
                  <a:pt x="18048" y="17084"/>
                  <a:pt x="18051" y="17083"/>
                  <a:pt x="18053" y="17081"/>
                </a:cubicBezTo>
                <a:cubicBezTo>
                  <a:pt x="18058" y="17078"/>
                  <a:pt x="18055" y="17072"/>
                  <a:pt x="18067" y="17071"/>
                </a:cubicBezTo>
                <a:cubicBezTo>
                  <a:pt x="18083" y="17068"/>
                  <a:pt x="18086" y="17067"/>
                  <a:pt x="18089" y="17052"/>
                </a:cubicBezTo>
                <a:cubicBezTo>
                  <a:pt x="18092" y="17037"/>
                  <a:pt x="18093" y="17043"/>
                  <a:pt x="18121" y="17026"/>
                </a:cubicBezTo>
                <a:cubicBezTo>
                  <a:pt x="18148" y="17008"/>
                  <a:pt x="18163" y="16985"/>
                  <a:pt x="18217" y="16977"/>
                </a:cubicBezTo>
                <a:cubicBezTo>
                  <a:pt x="18271" y="16969"/>
                  <a:pt x="18259" y="16971"/>
                  <a:pt x="18303" y="16943"/>
                </a:cubicBezTo>
                <a:cubicBezTo>
                  <a:pt x="18336" y="16923"/>
                  <a:pt x="18354" y="16906"/>
                  <a:pt x="18384" y="16893"/>
                </a:cubicBezTo>
                <a:cubicBezTo>
                  <a:pt x="18394" y="16889"/>
                  <a:pt x="18405" y="16885"/>
                  <a:pt x="18418" y="16881"/>
                </a:cubicBezTo>
                <a:cubicBezTo>
                  <a:pt x="18445" y="16873"/>
                  <a:pt x="18460" y="16867"/>
                  <a:pt x="18472" y="16862"/>
                </a:cubicBezTo>
                <a:cubicBezTo>
                  <a:pt x="18483" y="16857"/>
                  <a:pt x="18492" y="16854"/>
                  <a:pt x="18508" y="16853"/>
                </a:cubicBezTo>
                <a:cubicBezTo>
                  <a:pt x="18532" y="16850"/>
                  <a:pt x="18555" y="16848"/>
                  <a:pt x="18572" y="16840"/>
                </a:cubicBezTo>
                <a:cubicBezTo>
                  <a:pt x="18578" y="16837"/>
                  <a:pt x="18583" y="16834"/>
                  <a:pt x="18587" y="16830"/>
                </a:cubicBezTo>
                <a:cubicBezTo>
                  <a:pt x="18606" y="16814"/>
                  <a:pt x="18616" y="16800"/>
                  <a:pt x="18650" y="16800"/>
                </a:cubicBezTo>
                <a:cubicBezTo>
                  <a:pt x="18679" y="16800"/>
                  <a:pt x="18732" y="16815"/>
                  <a:pt x="18749" y="16800"/>
                </a:cubicBezTo>
                <a:cubicBezTo>
                  <a:pt x="18752" y="16798"/>
                  <a:pt x="18754" y="16796"/>
                  <a:pt x="18754" y="16792"/>
                </a:cubicBezTo>
                <a:cubicBezTo>
                  <a:pt x="18761" y="16765"/>
                  <a:pt x="18776" y="16753"/>
                  <a:pt x="18813" y="16751"/>
                </a:cubicBezTo>
                <a:cubicBezTo>
                  <a:pt x="18850" y="16750"/>
                  <a:pt x="18848" y="16738"/>
                  <a:pt x="18888" y="16737"/>
                </a:cubicBezTo>
                <a:cubicBezTo>
                  <a:pt x="18908" y="16737"/>
                  <a:pt x="18922" y="16736"/>
                  <a:pt x="18931" y="16732"/>
                </a:cubicBezTo>
                <a:cubicBezTo>
                  <a:pt x="18936" y="16731"/>
                  <a:pt x="18939" y="16728"/>
                  <a:pt x="18941" y="16726"/>
                </a:cubicBezTo>
                <a:cubicBezTo>
                  <a:pt x="18943" y="16723"/>
                  <a:pt x="18944" y="16719"/>
                  <a:pt x="18944" y="16715"/>
                </a:cubicBezTo>
                <a:cubicBezTo>
                  <a:pt x="18944" y="16698"/>
                  <a:pt x="18933" y="16673"/>
                  <a:pt x="18960" y="16670"/>
                </a:cubicBezTo>
                <a:cubicBezTo>
                  <a:pt x="18967" y="16669"/>
                  <a:pt x="18971" y="16668"/>
                  <a:pt x="18974" y="16667"/>
                </a:cubicBezTo>
                <a:cubicBezTo>
                  <a:pt x="18977" y="16665"/>
                  <a:pt x="18980" y="16664"/>
                  <a:pt x="18982" y="16663"/>
                </a:cubicBezTo>
                <a:cubicBezTo>
                  <a:pt x="18986" y="16659"/>
                  <a:pt x="18990" y="16657"/>
                  <a:pt x="19003" y="16656"/>
                </a:cubicBezTo>
                <a:cubicBezTo>
                  <a:pt x="19029" y="16656"/>
                  <a:pt x="19017" y="16673"/>
                  <a:pt x="19033" y="16675"/>
                </a:cubicBezTo>
                <a:cubicBezTo>
                  <a:pt x="19048" y="16676"/>
                  <a:pt x="19059" y="16675"/>
                  <a:pt x="19064" y="16670"/>
                </a:cubicBezTo>
                <a:cubicBezTo>
                  <a:pt x="19069" y="16665"/>
                  <a:pt x="19082" y="16661"/>
                  <a:pt x="19093" y="16661"/>
                </a:cubicBezTo>
                <a:cubicBezTo>
                  <a:pt x="19103" y="16661"/>
                  <a:pt x="19087" y="16674"/>
                  <a:pt x="19105" y="16675"/>
                </a:cubicBezTo>
                <a:cubicBezTo>
                  <a:pt x="19124" y="16675"/>
                  <a:pt x="19132" y="16677"/>
                  <a:pt x="19132" y="16670"/>
                </a:cubicBezTo>
                <a:cubicBezTo>
                  <a:pt x="19132" y="16662"/>
                  <a:pt x="19114" y="16654"/>
                  <a:pt x="19131" y="16650"/>
                </a:cubicBezTo>
                <a:cubicBezTo>
                  <a:pt x="19148" y="16646"/>
                  <a:pt x="19153" y="16648"/>
                  <a:pt x="19152" y="16657"/>
                </a:cubicBezTo>
                <a:cubicBezTo>
                  <a:pt x="19152" y="16663"/>
                  <a:pt x="19150" y="16670"/>
                  <a:pt x="19157" y="16674"/>
                </a:cubicBezTo>
                <a:cubicBezTo>
                  <a:pt x="19160" y="16675"/>
                  <a:pt x="19163" y="16675"/>
                  <a:pt x="19168" y="16676"/>
                </a:cubicBezTo>
                <a:cubicBezTo>
                  <a:pt x="19186" y="16676"/>
                  <a:pt x="19227" y="16684"/>
                  <a:pt x="19234" y="16671"/>
                </a:cubicBezTo>
                <a:cubicBezTo>
                  <a:pt x="19241" y="16658"/>
                  <a:pt x="19239" y="16651"/>
                  <a:pt x="19256" y="16650"/>
                </a:cubicBezTo>
                <a:cubicBezTo>
                  <a:pt x="19274" y="16648"/>
                  <a:pt x="19275" y="16648"/>
                  <a:pt x="19284" y="16633"/>
                </a:cubicBezTo>
                <a:cubicBezTo>
                  <a:pt x="19293" y="16618"/>
                  <a:pt x="19295" y="16606"/>
                  <a:pt x="19311" y="16610"/>
                </a:cubicBezTo>
                <a:cubicBezTo>
                  <a:pt x="19328" y="16614"/>
                  <a:pt x="19297" y="16643"/>
                  <a:pt x="19322" y="16646"/>
                </a:cubicBezTo>
                <a:cubicBezTo>
                  <a:pt x="19346" y="16649"/>
                  <a:pt x="19335" y="16657"/>
                  <a:pt x="19354" y="16660"/>
                </a:cubicBezTo>
                <a:cubicBezTo>
                  <a:pt x="19374" y="16662"/>
                  <a:pt x="19383" y="16662"/>
                  <a:pt x="19396" y="16656"/>
                </a:cubicBezTo>
                <a:cubicBezTo>
                  <a:pt x="19409" y="16650"/>
                  <a:pt x="19418" y="16643"/>
                  <a:pt x="19448" y="16643"/>
                </a:cubicBezTo>
                <a:cubicBezTo>
                  <a:pt x="19479" y="16643"/>
                  <a:pt x="19552" y="16657"/>
                  <a:pt x="19557" y="16640"/>
                </a:cubicBezTo>
                <a:cubicBezTo>
                  <a:pt x="19562" y="16623"/>
                  <a:pt x="19581" y="16623"/>
                  <a:pt x="19581" y="16603"/>
                </a:cubicBezTo>
                <a:cubicBezTo>
                  <a:pt x="19581" y="16583"/>
                  <a:pt x="19573" y="16570"/>
                  <a:pt x="19599" y="16556"/>
                </a:cubicBezTo>
                <a:cubicBezTo>
                  <a:pt x="19625" y="16543"/>
                  <a:pt x="19642" y="16519"/>
                  <a:pt x="19681" y="16519"/>
                </a:cubicBezTo>
                <a:cubicBezTo>
                  <a:pt x="19720" y="16519"/>
                  <a:pt x="19724" y="16510"/>
                  <a:pt x="19747" y="16502"/>
                </a:cubicBezTo>
                <a:cubicBezTo>
                  <a:pt x="19770" y="16494"/>
                  <a:pt x="19830" y="16478"/>
                  <a:pt x="19833" y="16451"/>
                </a:cubicBezTo>
                <a:cubicBezTo>
                  <a:pt x="19836" y="16425"/>
                  <a:pt x="19820" y="16382"/>
                  <a:pt x="19846" y="16366"/>
                </a:cubicBezTo>
                <a:cubicBezTo>
                  <a:pt x="19873" y="16350"/>
                  <a:pt x="19867" y="16342"/>
                  <a:pt x="19889" y="16320"/>
                </a:cubicBezTo>
                <a:cubicBezTo>
                  <a:pt x="19910" y="16299"/>
                  <a:pt x="19894" y="16288"/>
                  <a:pt x="19923" y="16277"/>
                </a:cubicBezTo>
                <a:cubicBezTo>
                  <a:pt x="19952" y="16265"/>
                  <a:pt x="19971" y="16256"/>
                  <a:pt x="19981" y="16245"/>
                </a:cubicBezTo>
                <a:cubicBezTo>
                  <a:pt x="19991" y="16234"/>
                  <a:pt x="20013" y="16228"/>
                  <a:pt x="20023" y="16207"/>
                </a:cubicBezTo>
                <a:cubicBezTo>
                  <a:pt x="20033" y="16187"/>
                  <a:pt x="20039" y="16180"/>
                  <a:pt x="20053" y="16176"/>
                </a:cubicBezTo>
                <a:cubicBezTo>
                  <a:pt x="20068" y="16172"/>
                  <a:pt x="20079" y="16162"/>
                  <a:pt x="20087" y="16141"/>
                </a:cubicBezTo>
                <a:cubicBezTo>
                  <a:pt x="20095" y="16120"/>
                  <a:pt x="20111" y="16102"/>
                  <a:pt x="20129" y="16091"/>
                </a:cubicBezTo>
                <a:cubicBezTo>
                  <a:pt x="20146" y="16079"/>
                  <a:pt x="20180" y="16066"/>
                  <a:pt x="20190" y="16049"/>
                </a:cubicBezTo>
                <a:cubicBezTo>
                  <a:pt x="20201" y="16033"/>
                  <a:pt x="20221" y="16015"/>
                  <a:pt x="20216" y="15989"/>
                </a:cubicBezTo>
                <a:cubicBezTo>
                  <a:pt x="20211" y="15963"/>
                  <a:pt x="20207" y="15930"/>
                  <a:pt x="20225" y="15903"/>
                </a:cubicBezTo>
                <a:cubicBezTo>
                  <a:pt x="20242" y="15876"/>
                  <a:pt x="20222" y="15872"/>
                  <a:pt x="20257" y="15840"/>
                </a:cubicBezTo>
                <a:cubicBezTo>
                  <a:pt x="20292" y="15808"/>
                  <a:pt x="20290" y="15789"/>
                  <a:pt x="20328" y="15770"/>
                </a:cubicBezTo>
                <a:cubicBezTo>
                  <a:pt x="20365" y="15750"/>
                  <a:pt x="20380" y="15746"/>
                  <a:pt x="20387" y="15727"/>
                </a:cubicBezTo>
                <a:cubicBezTo>
                  <a:pt x="20393" y="15709"/>
                  <a:pt x="20385" y="15688"/>
                  <a:pt x="20392" y="15658"/>
                </a:cubicBezTo>
                <a:cubicBezTo>
                  <a:pt x="20399" y="15629"/>
                  <a:pt x="20406" y="15610"/>
                  <a:pt x="20419" y="15588"/>
                </a:cubicBezTo>
                <a:cubicBezTo>
                  <a:pt x="20431" y="15566"/>
                  <a:pt x="20440" y="15545"/>
                  <a:pt x="20449" y="15525"/>
                </a:cubicBezTo>
                <a:cubicBezTo>
                  <a:pt x="20457" y="15506"/>
                  <a:pt x="20462" y="15481"/>
                  <a:pt x="20482" y="15464"/>
                </a:cubicBezTo>
                <a:cubicBezTo>
                  <a:pt x="20502" y="15448"/>
                  <a:pt x="20498" y="15431"/>
                  <a:pt x="20494" y="15409"/>
                </a:cubicBezTo>
                <a:cubicBezTo>
                  <a:pt x="20490" y="15387"/>
                  <a:pt x="20497" y="15238"/>
                  <a:pt x="20492" y="15203"/>
                </a:cubicBezTo>
                <a:cubicBezTo>
                  <a:pt x="20486" y="15167"/>
                  <a:pt x="20512" y="15156"/>
                  <a:pt x="20515" y="15145"/>
                </a:cubicBezTo>
                <a:cubicBezTo>
                  <a:pt x="20517" y="15134"/>
                  <a:pt x="20496" y="15138"/>
                  <a:pt x="20493" y="15125"/>
                </a:cubicBezTo>
                <a:cubicBezTo>
                  <a:pt x="20490" y="15111"/>
                  <a:pt x="20524" y="15124"/>
                  <a:pt x="20522" y="15102"/>
                </a:cubicBezTo>
                <a:cubicBezTo>
                  <a:pt x="20521" y="15081"/>
                  <a:pt x="20532" y="15058"/>
                  <a:pt x="20520" y="15049"/>
                </a:cubicBezTo>
                <a:cubicBezTo>
                  <a:pt x="20508" y="15039"/>
                  <a:pt x="20490" y="15036"/>
                  <a:pt x="20488" y="15027"/>
                </a:cubicBezTo>
                <a:cubicBezTo>
                  <a:pt x="20485" y="15018"/>
                  <a:pt x="20512" y="15027"/>
                  <a:pt x="20516" y="15011"/>
                </a:cubicBezTo>
                <a:cubicBezTo>
                  <a:pt x="20520" y="14996"/>
                  <a:pt x="20520" y="14991"/>
                  <a:pt x="20532" y="14984"/>
                </a:cubicBezTo>
                <a:cubicBezTo>
                  <a:pt x="20544" y="14977"/>
                  <a:pt x="20563" y="14983"/>
                  <a:pt x="20565" y="14962"/>
                </a:cubicBezTo>
                <a:cubicBezTo>
                  <a:pt x="20567" y="14951"/>
                  <a:pt x="20568" y="14945"/>
                  <a:pt x="20570" y="14942"/>
                </a:cubicBezTo>
                <a:cubicBezTo>
                  <a:pt x="20573" y="14938"/>
                  <a:pt x="20576" y="14937"/>
                  <a:pt x="20580" y="14935"/>
                </a:cubicBezTo>
                <a:cubicBezTo>
                  <a:pt x="20587" y="14932"/>
                  <a:pt x="20591" y="14921"/>
                  <a:pt x="20584" y="14914"/>
                </a:cubicBezTo>
                <a:cubicBezTo>
                  <a:pt x="20577" y="14906"/>
                  <a:pt x="20558" y="14910"/>
                  <a:pt x="20557" y="14897"/>
                </a:cubicBezTo>
                <a:cubicBezTo>
                  <a:pt x="20556" y="14884"/>
                  <a:pt x="20569" y="14883"/>
                  <a:pt x="20582" y="14883"/>
                </a:cubicBezTo>
                <a:cubicBezTo>
                  <a:pt x="20585" y="14883"/>
                  <a:pt x="20586" y="14882"/>
                  <a:pt x="20588" y="14880"/>
                </a:cubicBezTo>
                <a:cubicBezTo>
                  <a:pt x="20589" y="14879"/>
                  <a:pt x="20590" y="14877"/>
                  <a:pt x="20592" y="14875"/>
                </a:cubicBezTo>
                <a:cubicBezTo>
                  <a:pt x="20596" y="14872"/>
                  <a:pt x="20602" y="14869"/>
                  <a:pt x="20617" y="14870"/>
                </a:cubicBezTo>
                <a:cubicBezTo>
                  <a:pt x="20646" y="14872"/>
                  <a:pt x="20652" y="14886"/>
                  <a:pt x="20652" y="14900"/>
                </a:cubicBezTo>
                <a:cubicBezTo>
                  <a:pt x="20652" y="14914"/>
                  <a:pt x="20662" y="14922"/>
                  <a:pt x="20674" y="14922"/>
                </a:cubicBezTo>
                <a:cubicBezTo>
                  <a:pt x="20686" y="14922"/>
                  <a:pt x="20682" y="14916"/>
                  <a:pt x="20726" y="14877"/>
                </a:cubicBezTo>
                <a:cubicBezTo>
                  <a:pt x="20770" y="14839"/>
                  <a:pt x="20788" y="14838"/>
                  <a:pt x="20802" y="14813"/>
                </a:cubicBezTo>
                <a:cubicBezTo>
                  <a:pt x="20816" y="14788"/>
                  <a:pt x="20843" y="14767"/>
                  <a:pt x="20859" y="14752"/>
                </a:cubicBezTo>
                <a:cubicBezTo>
                  <a:pt x="20874" y="14737"/>
                  <a:pt x="20890" y="14704"/>
                  <a:pt x="20904" y="14690"/>
                </a:cubicBezTo>
                <a:cubicBezTo>
                  <a:pt x="20918" y="14676"/>
                  <a:pt x="20912" y="14679"/>
                  <a:pt x="20922" y="14655"/>
                </a:cubicBezTo>
                <a:cubicBezTo>
                  <a:pt x="20932" y="14631"/>
                  <a:pt x="20916" y="14617"/>
                  <a:pt x="20949" y="14608"/>
                </a:cubicBezTo>
                <a:cubicBezTo>
                  <a:pt x="20981" y="14599"/>
                  <a:pt x="20981" y="14606"/>
                  <a:pt x="20986" y="14587"/>
                </a:cubicBezTo>
                <a:cubicBezTo>
                  <a:pt x="20989" y="14573"/>
                  <a:pt x="21001" y="14574"/>
                  <a:pt x="21007" y="14566"/>
                </a:cubicBezTo>
                <a:cubicBezTo>
                  <a:pt x="21009" y="14564"/>
                  <a:pt x="21010" y="14560"/>
                  <a:pt x="21010" y="14554"/>
                </a:cubicBezTo>
                <a:cubicBezTo>
                  <a:pt x="21011" y="14532"/>
                  <a:pt x="20990" y="14530"/>
                  <a:pt x="21022" y="14527"/>
                </a:cubicBezTo>
                <a:cubicBezTo>
                  <a:pt x="21054" y="14525"/>
                  <a:pt x="21053" y="14511"/>
                  <a:pt x="21087" y="14503"/>
                </a:cubicBezTo>
                <a:cubicBezTo>
                  <a:pt x="21122" y="14496"/>
                  <a:pt x="21128" y="14481"/>
                  <a:pt x="21140" y="14476"/>
                </a:cubicBezTo>
                <a:cubicBezTo>
                  <a:pt x="21152" y="14472"/>
                  <a:pt x="21184" y="14467"/>
                  <a:pt x="21194" y="14449"/>
                </a:cubicBezTo>
                <a:cubicBezTo>
                  <a:pt x="21204" y="14431"/>
                  <a:pt x="21207" y="14422"/>
                  <a:pt x="21241" y="14401"/>
                </a:cubicBezTo>
                <a:cubicBezTo>
                  <a:pt x="21275" y="14379"/>
                  <a:pt x="21277" y="14368"/>
                  <a:pt x="21305" y="14343"/>
                </a:cubicBezTo>
                <a:cubicBezTo>
                  <a:pt x="21332" y="14318"/>
                  <a:pt x="21317" y="14311"/>
                  <a:pt x="21343" y="14306"/>
                </a:cubicBezTo>
                <a:cubicBezTo>
                  <a:pt x="21369" y="14300"/>
                  <a:pt x="21374" y="14293"/>
                  <a:pt x="21385" y="14278"/>
                </a:cubicBezTo>
                <a:cubicBezTo>
                  <a:pt x="21396" y="14262"/>
                  <a:pt x="21393" y="14263"/>
                  <a:pt x="21419" y="14241"/>
                </a:cubicBezTo>
                <a:cubicBezTo>
                  <a:pt x="21445" y="14220"/>
                  <a:pt x="21455" y="14220"/>
                  <a:pt x="21460" y="14201"/>
                </a:cubicBezTo>
                <a:cubicBezTo>
                  <a:pt x="21466" y="14182"/>
                  <a:pt x="21480" y="14191"/>
                  <a:pt x="21483" y="14167"/>
                </a:cubicBezTo>
                <a:cubicBezTo>
                  <a:pt x="21486" y="14143"/>
                  <a:pt x="21506" y="14145"/>
                  <a:pt x="21506" y="14122"/>
                </a:cubicBezTo>
                <a:cubicBezTo>
                  <a:pt x="21507" y="14099"/>
                  <a:pt x="21520" y="14111"/>
                  <a:pt x="21525" y="14084"/>
                </a:cubicBezTo>
                <a:cubicBezTo>
                  <a:pt x="21528" y="14071"/>
                  <a:pt x="21529" y="14065"/>
                  <a:pt x="21530" y="14060"/>
                </a:cubicBezTo>
                <a:cubicBezTo>
                  <a:pt x="21532" y="14056"/>
                  <a:pt x="21534" y="14053"/>
                  <a:pt x="21541" y="14045"/>
                </a:cubicBezTo>
                <a:cubicBezTo>
                  <a:pt x="21554" y="14029"/>
                  <a:pt x="21555" y="14030"/>
                  <a:pt x="21555" y="14016"/>
                </a:cubicBezTo>
                <a:cubicBezTo>
                  <a:pt x="21555" y="14001"/>
                  <a:pt x="21588" y="13989"/>
                  <a:pt x="21586" y="13978"/>
                </a:cubicBezTo>
                <a:cubicBezTo>
                  <a:pt x="21585" y="13967"/>
                  <a:pt x="21549" y="13981"/>
                  <a:pt x="21549" y="13962"/>
                </a:cubicBezTo>
                <a:cubicBezTo>
                  <a:pt x="21549" y="13943"/>
                  <a:pt x="21540" y="13934"/>
                  <a:pt x="21561" y="13919"/>
                </a:cubicBezTo>
                <a:cubicBezTo>
                  <a:pt x="21581" y="13904"/>
                  <a:pt x="21582" y="13896"/>
                  <a:pt x="21581" y="13885"/>
                </a:cubicBezTo>
                <a:cubicBezTo>
                  <a:pt x="21579" y="13875"/>
                  <a:pt x="21592" y="13853"/>
                  <a:pt x="21573" y="13846"/>
                </a:cubicBezTo>
                <a:cubicBezTo>
                  <a:pt x="21554" y="13839"/>
                  <a:pt x="21547" y="13850"/>
                  <a:pt x="21549" y="13824"/>
                </a:cubicBezTo>
                <a:cubicBezTo>
                  <a:pt x="21550" y="13798"/>
                  <a:pt x="21565" y="13762"/>
                  <a:pt x="21549" y="13749"/>
                </a:cubicBezTo>
                <a:cubicBezTo>
                  <a:pt x="21532" y="13737"/>
                  <a:pt x="21531" y="13744"/>
                  <a:pt x="21528" y="13723"/>
                </a:cubicBezTo>
                <a:cubicBezTo>
                  <a:pt x="21526" y="13701"/>
                  <a:pt x="21525" y="13692"/>
                  <a:pt x="21513" y="13685"/>
                </a:cubicBezTo>
                <a:cubicBezTo>
                  <a:pt x="21502" y="13678"/>
                  <a:pt x="21504" y="13644"/>
                  <a:pt x="21504" y="13628"/>
                </a:cubicBezTo>
                <a:cubicBezTo>
                  <a:pt x="21504" y="13625"/>
                  <a:pt x="21503" y="13622"/>
                  <a:pt x="21502" y="13621"/>
                </a:cubicBezTo>
                <a:cubicBezTo>
                  <a:pt x="21498" y="13616"/>
                  <a:pt x="21489" y="13617"/>
                  <a:pt x="21489" y="13603"/>
                </a:cubicBezTo>
                <a:cubicBezTo>
                  <a:pt x="21489" y="13585"/>
                  <a:pt x="21492" y="13578"/>
                  <a:pt x="21480" y="13568"/>
                </a:cubicBezTo>
                <a:cubicBezTo>
                  <a:pt x="21468" y="13558"/>
                  <a:pt x="21463" y="13557"/>
                  <a:pt x="21451" y="13546"/>
                </a:cubicBezTo>
                <a:cubicBezTo>
                  <a:pt x="21440" y="13535"/>
                  <a:pt x="21395" y="13507"/>
                  <a:pt x="21365" y="13505"/>
                </a:cubicBezTo>
                <a:cubicBezTo>
                  <a:pt x="21334" y="13503"/>
                  <a:pt x="21297" y="13505"/>
                  <a:pt x="21292" y="13512"/>
                </a:cubicBezTo>
                <a:cubicBezTo>
                  <a:pt x="21286" y="13519"/>
                  <a:pt x="21296" y="13529"/>
                  <a:pt x="21257" y="13529"/>
                </a:cubicBezTo>
                <a:cubicBezTo>
                  <a:pt x="21218" y="13529"/>
                  <a:pt x="21132" y="13537"/>
                  <a:pt x="21105" y="13527"/>
                </a:cubicBezTo>
                <a:cubicBezTo>
                  <a:pt x="21077" y="13516"/>
                  <a:pt x="21089" y="13510"/>
                  <a:pt x="21053" y="13505"/>
                </a:cubicBezTo>
                <a:cubicBezTo>
                  <a:pt x="21017" y="13501"/>
                  <a:pt x="21017" y="13503"/>
                  <a:pt x="20982" y="13485"/>
                </a:cubicBezTo>
                <a:cubicBezTo>
                  <a:pt x="20947" y="13466"/>
                  <a:pt x="20916" y="13476"/>
                  <a:pt x="20896" y="13450"/>
                </a:cubicBezTo>
                <a:cubicBezTo>
                  <a:pt x="20875" y="13424"/>
                  <a:pt x="20840" y="13436"/>
                  <a:pt x="20816" y="13410"/>
                </a:cubicBezTo>
                <a:cubicBezTo>
                  <a:pt x="20792" y="13383"/>
                  <a:pt x="20752" y="13346"/>
                  <a:pt x="20706" y="13331"/>
                </a:cubicBezTo>
                <a:cubicBezTo>
                  <a:pt x="20660" y="13316"/>
                  <a:pt x="20647" y="13313"/>
                  <a:pt x="20600" y="13294"/>
                </a:cubicBezTo>
                <a:cubicBezTo>
                  <a:pt x="20552" y="13276"/>
                  <a:pt x="20559" y="13265"/>
                  <a:pt x="20511" y="13260"/>
                </a:cubicBezTo>
                <a:cubicBezTo>
                  <a:pt x="20462" y="13255"/>
                  <a:pt x="20443" y="13236"/>
                  <a:pt x="20418" y="13229"/>
                </a:cubicBezTo>
                <a:cubicBezTo>
                  <a:pt x="20393" y="13223"/>
                  <a:pt x="20392" y="13204"/>
                  <a:pt x="20328" y="13205"/>
                </a:cubicBezTo>
                <a:cubicBezTo>
                  <a:pt x="20263" y="13206"/>
                  <a:pt x="20243" y="13223"/>
                  <a:pt x="20206" y="13224"/>
                </a:cubicBezTo>
                <a:cubicBezTo>
                  <a:pt x="20187" y="13225"/>
                  <a:pt x="20171" y="13224"/>
                  <a:pt x="20157" y="13225"/>
                </a:cubicBezTo>
                <a:cubicBezTo>
                  <a:pt x="20142" y="13225"/>
                  <a:pt x="20128" y="13226"/>
                  <a:pt x="20116" y="13231"/>
                </a:cubicBezTo>
                <a:cubicBezTo>
                  <a:pt x="20092" y="13241"/>
                  <a:pt x="20062" y="13236"/>
                  <a:pt x="20056" y="13246"/>
                </a:cubicBezTo>
                <a:cubicBezTo>
                  <a:pt x="20051" y="13257"/>
                  <a:pt x="20048" y="13262"/>
                  <a:pt x="20027" y="13262"/>
                </a:cubicBezTo>
                <a:cubicBezTo>
                  <a:pt x="20005" y="13262"/>
                  <a:pt x="19973" y="13259"/>
                  <a:pt x="19958" y="13247"/>
                </a:cubicBezTo>
                <a:cubicBezTo>
                  <a:pt x="19942" y="13236"/>
                  <a:pt x="19944" y="13223"/>
                  <a:pt x="19919" y="13221"/>
                </a:cubicBezTo>
                <a:cubicBezTo>
                  <a:pt x="19893" y="13220"/>
                  <a:pt x="19908" y="13248"/>
                  <a:pt x="19867" y="13248"/>
                </a:cubicBezTo>
                <a:cubicBezTo>
                  <a:pt x="19826" y="13248"/>
                  <a:pt x="19811" y="13251"/>
                  <a:pt x="19792" y="13245"/>
                </a:cubicBezTo>
                <a:cubicBezTo>
                  <a:pt x="19773" y="13239"/>
                  <a:pt x="19754" y="13227"/>
                  <a:pt x="19737" y="13227"/>
                </a:cubicBezTo>
                <a:cubicBezTo>
                  <a:pt x="19724" y="13226"/>
                  <a:pt x="19723" y="13218"/>
                  <a:pt x="19708" y="13213"/>
                </a:cubicBezTo>
                <a:cubicBezTo>
                  <a:pt x="19702" y="13211"/>
                  <a:pt x="19696" y="13209"/>
                  <a:pt x="19687" y="13209"/>
                </a:cubicBezTo>
                <a:cubicBezTo>
                  <a:pt x="19651" y="13206"/>
                  <a:pt x="19672" y="13191"/>
                  <a:pt x="19630" y="13191"/>
                </a:cubicBezTo>
                <a:cubicBezTo>
                  <a:pt x="19588" y="13191"/>
                  <a:pt x="19546" y="13204"/>
                  <a:pt x="19529" y="13213"/>
                </a:cubicBezTo>
                <a:cubicBezTo>
                  <a:pt x="19513" y="13221"/>
                  <a:pt x="19494" y="13231"/>
                  <a:pt x="19478" y="13231"/>
                </a:cubicBezTo>
                <a:cubicBezTo>
                  <a:pt x="19462" y="13231"/>
                  <a:pt x="19452" y="13231"/>
                  <a:pt x="19436" y="13242"/>
                </a:cubicBezTo>
                <a:cubicBezTo>
                  <a:pt x="19420" y="13253"/>
                  <a:pt x="19401" y="13253"/>
                  <a:pt x="19400" y="13264"/>
                </a:cubicBezTo>
                <a:cubicBezTo>
                  <a:pt x="19399" y="13275"/>
                  <a:pt x="19419" y="13289"/>
                  <a:pt x="19390" y="13292"/>
                </a:cubicBezTo>
                <a:cubicBezTo>
                  <a:pt x="19361" y="13294"/>
                  <a:pt x="19357" y="13292"/>
                  <a:pt x="19360" y="13278"/>
                </a:cubicBezTo>
                <a:cubicBezTo>
                  <a:pt x="19363" y="13264"/>
                  <a:pt x="19358" y="13262"/>
                  <a:pt x="19369" y="13256"/>
                </a:cubicBezTo>
                <a:cubicBezTo>
                  <a:pt x="19380" y="13251"/>
                  <a:pt x="19382" y="13252"/>
                  <a:pt x="19384" y="13240"/>
                </a:cubicBezTo>
                <a:cubicBezTo>
                  <a:pt x="19385" y="13228"/>
                  <a:pt x="19383" y="13221"/>
                  <a:pt x="19368" y="13223"/>
                </a:cubicBezTo>
                <a:cubicBezTo>
                  <a:pt x="19352" y="13224"/>
                  <a:pt x="19353" y="13246"/>
                  <a:pt x="19340" y="13250"/>
                </a:cubicBezTo>
                <a:cubicBezTo>
                  <a:pt x="19327" y="13254"/>
                  <a:pt x="19322" y="13272"/>
                  <a:pt x="19315" y="13276"/>
                </a:cubicBezTo>
                <a:cubicBezTo>
                  <a:pt x="19309" y="13280"/>
                  <a:pt x="19311" y="13289"/>
                  <a:pt x="19309" y="13298"/>
                </a:cubicBezTo>
                <a:cubicBezTo>
                  <a:pt x="19306" y="13307"/>
                  <a:pt x="19307" y="13324"/>
                  <a:pt x="19296" y="13327"/>
                </a:cubicBezTo>
                <a:cubicBezTo>
                  <a:pt x="19285" y="13331"/>
                  <a:pt x="19286" y="13331"/>
                  <a:pt x="19273" y="13342"/>
                </a:cubicBezTo>
                <a:cubicBezTo>
                  <a:pt x="19262" y="13351"/>
                  <a:pt x="19266" y="13362"/>
                  <a:pt x="19262" y="13370"/>
                </a:cubicBezTo>
                <a:cubicBezTo>
                  <a:pt x="19261" y="13373"/>
                  <a:pt x="19259" y="13375"/>
                  <a:pt x="19255" y="13377"/>
                </a:cubicBezTo>
                <a:cubicBezTo>
                  <a:pt x="19239" y="13384"/>
                  <a:pt x="19216" y="13389"/>
                  <a:pt x="19220" y="13377"/>
                </a:cubicBezTo>
                <a:cubicBezTo>
                  <a:pt x="19223" y="13365"/>
                  <a:pt x="19238" y="13364"/>
                  <a:pt x="19240" y="13349"/>
                </a:cubicBezTo>
                <a:cubicBezTo>
                  <a:pt x="19243" y="13333"/>
                  <a:pt x="19269" y="13334"/>
                  <a:pt x="19270" y="13316"/>
                </a:cubicBezTo>
                <a:cubicBezTo>
                  <a:pt x="19272" y="13298"/>
                  <a:pt x="19249" y="13300"/>
                  <a:pt x="19255" y="13284"/>
                </a:cubicBezTo>
                <a:cubicBezTo>
                  <a:pt x="19261" y="13267"/>
                  <a:pt x="19263" y="13266"/>
                  <a:pt x="19267" y="13254"/>
                </a:cubicBezTo>
                <a:cubicBezTo>
                  <a:pt x="19271" y="13241"/>
                  <a:pt x="19266" y="13241"/>
                  <a:pt x="19289" y="13229"/>
                </a:cubicBezTo>
                <a:cubicBezTo>
                  <a:pt x="19312" y="13218"/>
                  <a:pt x="19315" y="13216"/>
                  <a:pt x="19315" y="13205"/>
                </a:cubicBezTo>
                <a:cubicBezTo>
                  <a:pt x="19315" y="13195"/>
                  <a:pt x="19311" y="13189"/>
                  <a:pt x="19293" y="13196"/>
                </a:cubicBezTo>
                <a:cubicBezTo>
                  <a:pt x="19276" y="13203"/>
                  <a:pt x="19270" y="13211"/>
                  <a:pt x="19255" y="13215"/>
                </a:cubicBezTo>
                <a:cubicBezTo>
                  <a:pt x="19240" y="13220"/>
                  <a:pt x="19220" y="13229"/>
                  <a:pt x="19226" y="13212"/>
                </a:cubicBezTo>
                <a:cubicBezTo>
                  <a:pt x="19232" y="13195"/>
                  <a:pt x="19223" y="13199"/>
                  <a:pt x="19247" y="13190"/>
                </a:cubicBezTo>
                <a:cubicBezTo>
                  <a:pt x="19259" y="13185"/>
                  <a:pt x="19265" y="13183"/>
                  <a:pt x="19268" y="13181"/>
                </a:cubicBezTo>
                <a:cubicBezTo>
                  <a:pt x="19272" y="13179"/>
                  <a:pt x="19272" y="13177"/>
                  <a:pt x="19275" y="13173"/>
                </a:cubicBezTo>
                <a:cubicBezTo>
                  <a:pt x="19279" y="13165"/>
                  <a:pt x="19298" y="13165"/>
                  <a:pt x="19296" y="13150"/>
                </a:cubicBezTo>
                <a:cubicBezTo>
                  <a:pt x="19295" y="13134"/>
                  <a:pt x="19291" y="13139"/>
                  <a:pt x="19260" y="13130"/>
                </a:cubicBezTo>
                <a:cubicBezTo>
                  <a:pt x="19245" y="13125"/>
                  <a:pt x="19234" y="13120"/>
                  <a:pt x="19227" y="13115"/>
                </a:cubicBezTo>
                <a:cubicBezTo>
                  <a:pt x="19220" y="13110"/>
                  <a:pt x="19217" y="13105"/>
                  <a:pt x="19216" y="13101"/>
                </a:cubicBezTo>
                <a:cubicBezTo>
                  <a:pt x="19213" y="13092"/>
                  <a:pt x="19207" y="13087"/>
                  <a:pt x="19186" y="13083"/>
                </a:cubicBezTo>
                <a:cubicBezTo>
                  <a:pt x="19165" y="13079"/>
                  <a:pt x="19174" y="13067"/>
                  <a:pt x="19157" y="13066"/>
                </a:cubicBezTo>
                <a:cubicBezTo>
                  <a:pt x="19140" y="13066"/>
                  <a:pt x="19146" y="13083"/>
                  <a:pt x="19132" y="13087"/>
                </a:cubicBezTo>
                <a:cubicBezTo>
                  <a:pt x="19117" y="13090"/>
                  <a:pt x="19115" y="13102"/>
                  <a:pt x="19113" y="13112"/>
                </a:cubicBezTo>
                <a:cubicBezTo>
                  <a:pt x="19111" y="13122"/>
                  <a:pt x="19112" y="13132"/>
                  <a:pt x="19099" y="13130"/>
                </a:cubicBezTo>
                <a:cubicBezTo>
                  <a:pt x="19086" y="13128"/>
                  <a:pt x="19102" y="13101"/>
                  <a:pt x="19088" y="13098"/>
                </a:cubicBezTo>
                <a:cubicBezTo>
                  <a:pt x="19073" y="13095"/>
                  <a:pt x="19059" y="13094"/>
                  <a:pt x="19056" y="13080"/>
                </a:cubicBezTo>
                <a:cubicBezTo>
                  <a:pt x="19053" y="13066"/>
                  <a:pt x="19040" y="13059"/>
                  <a:pt x="19018" y="13059"/>
                </a:cubicBezTo>
                <a:cubicBezTo>
                  <a:pt x="18997" y="13059"/>
                  <a:pt x="18971" y="13069"/>
                  <a:pt x="18966" y="13054"/>
                </a:cubicBezTo>
                <a:cubicBezTo>
                  <a:pt x="18961" y="13038"/>
                  <a:pt x="18944" y="13038"/>
                  <a:pt x="18924" y="13038"/>
                </a:cubicBezTo>
                <a:cubicBezTo>
                  <a:pt x="18903" y="13038"/>
                  <a:pt x="18876" y="13041"/>
                  <a:pt x="18867" y="13032"/>
                </a:cubicBezTo>
                <a:cubicBezTo>
                  <a:pt x="18859" y="13023"/>
                  <a:pt x="18843" y="13025"/>
                  <a:pt x="18817" y="13024"/>
                </a:cubicBezTo>
                <a:cubicBezTo>
                  <a:pt x="18798" y="13023"/>
                  <a:pt x="18783" y="13022"/>
                  <a:pt x="18776" y="13019"/>
                </a:cubicBezTo>
                <a:cubicBezTo>
                  <a:pt x="18774" y="13018"/>
                  <a:pt x="18773" y="13016"/>
                  <a:pt x="18772" y="13014"/>
                </a:cubicBezTo>
                <a:cubicBezTo>
                  <a:pt x="18770" y="13006"/>
                  <a:pt x="18765" y="12994"/>
                  <a:pt x="18755" y="12994"/>
                </a:cubicBezTo>
                <a:cubicBezTo>
                  <a:pt x="18745" y="12994"/>
                  <a:pt x="18752" y="12974"/>
                  <a:pt x="18718" y="12974"/>
                </a:cubicBezTo>
                <a:cubicBezTo>
                  <a:pt x="18685" y="12974"/>
                  <a:pt x="18653" y="12975"/>
                  <a:pt x="18646" y="12976"/>
                </a:cubicBezTo>
                <a:cubicBezTo>
                  <a:pt x="18640" y="12978"/>
                  <a:pt x="18628" y="12981"/>
                  <a:pt x="18627" y="12976"/>
                </a:cubicBezTo>
                <a:cubicBezTo>
                  <a:pt x="18626" y="12972"/>
                  <a:pt x="18618" y="12956"/>
                  <a:pt x="18606" y="12957"/>
                </a:cubicBezTo>
                <a:cubicBezTo>
                  <a:pt x="18593" y="12959"/>
                  <a:pt x="18598" y="12963"/>
                  <a:pt x="18599" y="12971"/>
                </a:cubicBezTo>
                <a:cubicBezTo>
                  <a:pt x="18600" y="12979"/>
                  <a:pt x="18603" y="12995"/>
                  <a:pt x="18595" y="12999"/>
                </a:cubicBezTo>
                <a:cubicBezTo>
                  <a:pt x="18587" y="13004"/>
                  <a:pt x="18573" y="13001"/>
                  <a:pt x="18573" y="12994"/>
                </a:cubicBezTo>
                <a:cubicBezTo>
                  <a:pt x="18573" y="12988"/>
                  <a:pt x="18572" y="12976"/>
                  <a:pt x="18556" y="12974"/>
                </a:cubicBezTo>
                <a:cubicBezTo>
                  <a:pt x="18540" y="12973"/>
                  <a:pt x="18531" y="12975"/>
                  <a:pt x="18528" y="12986"/>
                </a:cubicBezTo>
                <a:cubicBezTo>
                  <a:pt x="18525" y="12998"/>
                  <a:pt x="18506" y="12996"/>
                  <a:pt x="18482" y="12995"/>
                </a:cubicBezTo>
                <a:cubicBezTo>
                  <a:pt x="18457" y="12994"/>
                  <a:pt x="18444" y="12985"/>
                  <a:pt x="18426" y="13000"/>
                </a:cubicBezTo>
                <a:cubicBezTo>
                  <a:pt x="18409" y="13015"/>
                  <a:pt x="18408" y="13025"/>
                  <a:pt x="18391" y="13030"/>
                </a:cubicBezTo>
                <a:cubicBezTo>
                  <a:pt x="18375" y="13035"/>
                  <a:pt x="18370" y="13037"/>
                  <a:pt x="18370" y="13049"/>
                </a:cubicBezTo>
                <a:cubicBezTo>
                  <a:pt x="18370" y="13055"/>
                  <a:pt x="18372" y="13065"/>
                  <a:pt x="18371" y="13075"/>
                </a:cubicBezTo>
                <a:cubicBezTo>
                  <a:pt x="18370" y="13079"/>
                  <a:pt x="18369" y="13084"/>
                  <a:pt x="18366" y="13087"/>
                </a:cubicBezTo>
                <a:cubicBezTo>
                  <a:pt x="18364" y="13091"/>
                  <a:pt x="18360" y="13094"/>
                  <a:pt x="18355" y="13095"/>
                </a:cubicBezTo>
                <a:cubicBezTo>
                  <a:pt x="18332" y="13099"/>
                  <a:pt x="18318" y="13104"/>
                  <a:pt x="18324" y="13115"/>
                </a:cubicBezTo>
                <a:cubicBezTo>
                  <a:pt x="18329" y="13126"/>
                  <a:pt x="18331" y="13124"/>
                  <a:pt x="18350" y="13122"/>
                </a:cubicBezTo>
                <a:cubicBezTo>
                  <a:pt x="18368" y="13120"/>
                  <a:pt x="18385" y="13109"/>
                  <a:pt x="18397" y="13110"/>
                </a:cubicBezTo>
                <a:cubicBezTo>
                  <a:pt x="18410" y="13111"/>
                  <a:pt x="18411" y="13124"/>
                  <a:pt x="18395" y="13126"/>
                </a:cubicBezTo>
                <a:cubicBezTo>
                  <a:pt x="18379" y="13128"/>
                  <a:pt x="18374" y="13131"/>
                  <a:pt x="18371" y="13137"/>
                </a:cubicBezTo>
                <a:cubicBezTo>
                  <a:pt x="18368" y="13143"/>
                  <a:pt x="18364" y="13156"/>
                  <a:pt x="18344" y="13156"/>
                </a:cubicBezTo>
                <a:cubicBezTo>
                  <a:pt x="18325" y="13156"/>
                  <a:pt x="18316" y="13152"/>
                  <a:pt x="18314" y="13148"/>
                </a:cubicBezTo>
                <a:cubicBezTo>
                  <a:pt x="18313" y="13143"/>
                  <a:pt x="18309" y="13128"/>
                  <a:pt x="18294" y="13131"/>
                </a:cubicBezTo>
                <a:cubicBezTo>
                  <a:pt x="18279" y="13134"/>
                  <a:pt x="18265" y="13137"/>
                  <a:pt x="18263" y="13145"/>
                </a:cubicBezTo>
                <a:cubicBezTo>
                  <a:pt x="18262" y="13152"/>
                  <a:pt x="18263" y="13158"/>
                  <a:pt x="18252" y="13162"/>
                </a:cubicBezTo>
                <a:cubicBezTo>
                  <a:pt x="18246" y="13164"/>
                  <a:pt x="18241" y="13167"/>
                  <a:pt x="18237" y="13171"/>
                </a:cubicBezTo>
                <a:cubicBezTo>
                  <a:pt x="18233" y="13174"/>
                  <a:pt x="18230" y="13177"/>
                  <a:pt x="18230" y="13180"/>
                </a:cubicBezTo>
                <a:cubicBezTo>
                  <a:pt x="18229" y="13185"/>
                  <a:pt x="18231" y="13190"/>
                  <a:pt x="18222" y="13195"/>
                </a:cubicBezTo>
                <a:cubicBezTo>
                  <a:pt x="18219" y="13196"/>
                  <a:pt x="18215" y="13197"/>
                  <a:pt x="18208" y="13199"/>
                </a:cubicBezTo>
                <a:cubicBezTo>
                  <a:pt x="18183" y="13204"/>
                  <a:pt x="18184" y="13218"/>
                  <a:pt x="18170" y="13222"/>
                </a:cubicBezTo>
                <a:cubicBezTo>
                  <a:pt x="18163" y="13224"/>
                  <a:pt x="18157" y="13227"/>
                  <a:pt x="18153" y="13229"/>
                </a:cubicBezTo>
                <a:cubicBezTo>
                  <a:pt x="18149" y="13232"/>
                  <a:pt x="18147" y="13236"/>
                  <a:pt x="18147" y="13240"/>
                </a:cubicBezTo>
                <a:cubicBezTo>
                  <a:pt x="18147" y="13247"/>
                  <a:pt x="18150" y="13259"/>
                  <a:pt x="18139" y="13264"/>
                </a:cubicBezTo>
                <a:cubicBezTo>
                  <a:pt x="18128" y="13269"/>
                  <a:pt x="18126" y="13270"/>
                  <a:pt x="18125" y="13282"/>
                </a:cubicBezTo>
                <a:cubicBezTo>
                  <a:pt x="18124" y="13294"/>
                  <a:pt x="18131" y="13299"/>
                  <a:pt x="18120" y="13305"/>
                </a:cubicBezTo>
                <a:cubicBezTo>
                  <a:pt x="18108" y="13311"/>
                  <a:pt x="18107" y="13310"/>
                  <a:pt x="18105" y="13318"/>
                </a:cubicBezTo>
                <a:cubicBezTo>
                  <a:pt x="18103" y="13325"/>
                  <a:pt x="18096" y="13327"/>
                  <a:pt x="18089" y="13327"/>
                </a:cubicBezTo>
                <a:cubicBezTo>
                  <a:pt x="18083" y="13327"/>
                  <a:pt x="18073" y="13322"/>
                  <a:pt x="18084" y="13306"/>
                </a:cubicBezTo>
                <a:cubicBezTo>
                  <a:pt x="18096" y="13290"/>
                  <a:pt x="18104" y="13289"/>
                  <a:pt x="18098" y="13280"/>
                </a:cubicBezTo>
                <a:cubicBezTo>
                  <a:pt x="18093" y="13272"/>
                  <a:pt x="18090" y="13259"/>
                  <a:pt x="18098" y="13251"/>
                </a:cubicBezTo>
                <a:cubicBezTo>
                  <a:pt x="18105" y="13244"/>
                  <a:pt x="18110" y="13239"/>
                  <a:pt x="18118" y="13229"/>
                </a:cubicBezTo>
                <a:cubicBezTo>
                  <a:pt x="18125" y="13220"/>
                  <a:pt x="18139" y="13211"/>
                  <a:pt x="18126" y="13205"/>
                </a:cubicBezTo>
                <a:cubicBezTo>
                  <a:pt x="18113" y="13198"/>
                  <a:pt x="18095" y="13196"/>
                  <a:pt x="18082" y="13202"/>
                </a:cubicBezTo>
                <a:cubicBezTo>
                  <a:pt x="18069" y="13208"/>
                  <a:pt x="18065" y="13218"/>
                  <a:pt x="18051" y="13218"/>
                </a:cubicBezTo>
                <a:cubicBezTo>
                  <a:pt x="18037" y="13219"/>
                  <a:pt x="18025" y="13219"/>
                  <a:pt x="18025" y="13230"/>
                </a:cubicBezTo>
                <a:cubicBezTo>
                  <a:pt x="18025" y="13241"/>
                  <a:pt x="18024" y="13247"/>
                  <a:pt x="18013" y="13246"/>
                </a:cubicBezTo>
                <a:cubicBezTo>
                  <a:pt x="18002" y="13244"/>
                  <a:pt x="18013" y="13227"/>
                  <a:pt x="17995" y="13225"/>
                </a:cubicBezTo>
                <a:cubicBezTo>
                  <a:pt x="17977" y="13223"/>
                  <a:pt x="17974" y="13215"/>
                  <a:pt x="17955" y="13217"/>
                </a:cubicBezTo>
                <a:cubicBezTo>
                  <a:pt x="17936" y="13218"/>
                  <a:pt x="17926" y="13216"/>
                  <a:pt x="17918" y="13224"/>
                </a:cubicBezTo>
                <a:cubicBezTo>
                  <a:pt x="17911" y="13232"/>
                  <a:pt x="17894" y="13225"/>
                  <a:pt x="17898" y="13215"/>
                </a:cubicBezTo>
                <a:cubicBezTo>
                  <a:pt x="17900" y="13209"/>
                  <a:pt x="17903" y="13206"/>
                  <a:pt x="17909" y="13204"/>
                </a:cubicBezTo>
                <a:cubicBezTo>
                  <a:pt x="17916" y="13201"/>
                  <a:pt x="17924" y="13201"/>
                  <a:pt x="17937" y="13201"/>
                </a:cubicBezTo>
                <a:cubicBezTo>
                  <a:pt x="17961" y="13202"/>
                  <a:pt x="17998" y="13212"/>
                  <a:pt x="18005" y="13197"/>
                </a:cubicBezTo>
                <a:cubicBezTo>
                  <a:pt x="18012" y="13183"/>
                  <a:pt x="18010" y="13172"/>
                  <a:pt x="18034" y="13177"/>
                </a:cubicBezTo>
                <a:cubicBezTo>
                  <a:pt x="18059" y="13182"/>
                  <a:pt x="18075" y="13194"/>
                  <a:pt x="18079" y="13183"/>
                </a:cubicBezTo>
                <a:cubicBezTo>
                  <a:pt x="18084" y="13172"/>
                  <a:pt x="18085" y="13165"/>
                  <a:pt x="18114" y="13165"/>
                </a:cubicBezTo>
                <a:cubicBezTo>
                  <a:pt x="18144" y="13165"/>
                  <a:pt x="18167" y="13179"/>
                  <a:pt x="18174" y="13164"/>
                </a:cubicBezTo>
                <a:cubicBezTo>
                  <a:pt x="18181" y="13149"/>
                  <a:pt x="18176" y="13145"/>
                  <a:pt x="18201" y="13145"/>
                </a:cubicBezTo>
                <a:cubicBezTo>
                  <a:pt x="18207" y="13145"/>
                  <a:pt x="18214" y="13145"/>
                  <a:pt x="18219" y="13143"/>
                </a:cubicBezTo>
                <a:cubicBezTo>
                  <a:pt x="18235" y="13138"/>
                  <a:pt x="18247" y="13127"/>
                  <a:pt x="18252" y="13116"/>
                </a:cubicBezTo>
                <a:cubicBezTo>
                  <a:pt x="18259" y="13102"/>
                  <a:pt x="18252" y="13090"/>
                  <a:pt x="18272" y="13079"/>
                </a:cubicBezTo>
                <a:cubicBezTo>
                  <a:pt x="18292" y="13067"/>
                  <a:pt x="18289" y="13068"/>
                  <a:pt x="18294" y="13055"/>
                </a:cubicBezTo>
                <a:cubicBezTo>
                  <a:pt x="18299" y="13042"/>
                  <a:pt x="18297" y="13040"/>
                  <a:pt x="18312" y="13034"/>
                </a:cubicBezTo>
                <a:cubicBezTo>
                  <a:pt x="18328" y="13028"/>
                  <a:pt x="18338" y="13011"/>
                  <a:pt x="18334" y="12992"/>
                </a:cubicBezTo>
                <a:cubicBezTo>
                  <a:pt x="18331" y="12973"/>
                  <a:pt x="18335" y="12967"/>
                  <a:pt x="18344" y="12961"/>
                </a:cubicBezTo>
                <a:cubicBezTo>
                  <a:pt x="18352" y="12955"/>
                  <a:pt x="18353" y="12950"/>
                  <a:pt x="18352" y="12944"/>
                </a:cubicBezTo>
                <a:cubicBezTo>
                  <a:pt x="18351" y="12937"/>
                  <a:pt x="18338" y="12930"/>
                  <a:pt x="18318" y="12931"/>
                </a:cubicBezTo>
                <a:cubicBezTo>
                  <a:pt x="18298" y="12932"/>
                  <a:pt x="18274" y="12936"/>
                  <a:pt x="18251" y="12931"/>
                </a:cubicBezTo>
                <a:cubicBezTo>
                  <a:pt x="18228" y="12927"/>
                  <a:pt x="18224" y="12914"/>
                  <a:pt x="18195" y="12914"/>
                </a:cubicBezTo>
                <a:cubicBezTo>
                  <a:pt x="18166" y="12913"/>
                  <a:pt x="18157" y="12914"/>
                  <a:pt x="18145" y="12920"/>
                </a:cubicBezTo>
                <a:cubicBezTo>
                  <a:pt x="18134" y="12925"/>
                  <a:pt x="18125" y="12934"/>
                  <a:pt x="18107" y="12938"/>
                </a:cubicBezTo>
                <a:cubicBezTo>
                  <a:pt x="18089" y="12942"/>
                  <a:pt x="18091" y="12947"/>
                  <a:pt x="18061" y="12947"/>
                </a:cubicBezTo>
                <a:cubicBezTo>
                  <a:pt x="18031" y="12948"/>
                  <a:pt x="18029" y="12955"/>
                  <a:pt x="18008" y="12948"/>
                </a:cubicBezTo>
                <a:cubicBezTo>
                  <a:pt x="17988" y="12940"/>
                  <a:pt x="17977" y="12932"/>
                  <a:pt x="17955" y="12933"/>
                </a:cubicBezTo>
                <a:cubicBezTo>
                  <a:pt x="17934" y="12933"/>
                  <a:pt x="17925" y="12939"/>
                  <a:pt x="17906" y="12930"/>
                </a:cubicBezTo>
                <a:cubicBezTo>
                  <a:pt x="17886" y="12921"/>
                  <a:pt x="17880" y="12914"/>
                  <a:pt x="17870" y="12916"/>
                </a:cubicBezTo>
                <a:cubicBezTo>
                  <a:pt x="17860" y="12919"/>
                  <a:pt x="17848" y="12930"/>
                  <a:pt x="17843" y="12938"/>
                </a:cubicBezTo>
                <a:cubicBezTo>
                  <a:pt x="17839" y="12946"/>
                  <a:pt x="17829" y="12952"/>
                  <a:pt x="17818" y="12957"/>
                </a:cubicBezTo>
                <a:cubicBezTo>
                  <a:pt x="17806" y="12961"/>
                  <a:pt x="17801" y="12971"/>
                  <a:pt x="17793" y="12978"/>
                </a:cubicBezTo>
                <a:cubicBezTo>
                  <a:pt x="17784" y="12986"/>
                  <a:pt x="17784" y="13003"/>
                  <a:pt x="17790" y="13011"/>
                </a:cubicBezTo>
                <a:cubicBezTo>
                  <a:pt x="17796" y="13020"/>
                  <a:pt x="17824" y="13009"/>
                  <a:pt x="17829" y="13019"/>
                </a:cubicBezTo>
                <a:cubicBezTo>
                  <a:pt x="17833" y="13029"/>
                  <a:pt x="17836" y="13036"/>
                  <a:pt x="17816" y="13035"/>
                </a:cubicBezTo>
                <a:cubicBezTo>
                  <a:pt x="17802" y="13034"/>
                  <a:pt x="17790" y="13033"/>
                  <a:pt x="17785" y="13037"/>
                </a:cubicBezTo>
                <a:cubicBezTo>
                  <a:pt x="17783" y="13038"/>
                  <a:pt x="17782" y="13040"/>
                  <a:pt x="17781" y="13043"/>
                </a:cubicBezTo>
                <a:cubicBezTo>
                  <a:pt x="17780" y="13054"/>
                  <a:pt x="17778" y="13067"/>
                  <a:pt x="17787" y="13076"/>
                </a:cubicBezTo>
                <a:cubicBezTo>
                  <a:pt x="17797" y="13084"/>
                  <a:pt x="17788" y="13092"/>
                  <a:pt x="17806" y="13092"/>
                </a:cubicBezTo>
                <a:cubicBezTo>
                  <a:pt x="17810" y="13093"/>
                  <a:pt x="17813" y="13092"/>
                  <a:pt x="17815" y="13091"/>
                </a:cubicBezTo>
                <a:cubicBezTo>
                  <a:pt x="17817" y="13090"/>
                  <a:pt x="17818" y="13088"/>
                  <a:pt x="17819" y="13087"/>
                </a:cubicBezTo>
                <a:cubicBezTo>
                  <a:pt x="17822" y="13084"/>
                  <a:pt x="17825" y="13082"/>
                  <a:pt x="17836" y="13083"/>
                </a:cubicBezTo>
                <a:cubicBezTo>
                  <a:pt x="17859" y="13085"/>
                  <a:pt x="17842" y="13091"/>
                  <a:pt x="17840" y="13098"/>
                </a:cubicBezTo>
                <a:cubicBezTo>
                  <a:pt x="17839" y="13106"/>
                  <a:pt x="17836" y="13109"/>
                  <a:pt x="17818" y="13107"/>
                </a:cubicBezTo>
                <a:cubicBezTo>
                  <a:pt x="17800" y="13106"/>
                  <a:pt x="17793" y="13103"/>
                  <a:pt x="17791" y="13113"/>
                </a:cubicBezTo>
                <a:cubicBezTo>
                  <a:pt x="17789" y="13124"/>
                  <a:pt x="17798" y="13132"/>
                  <a:pt x="17793" y="13145"/>
                </a:cubicBezTo>
                <a:cubicBezTo>
                  <a:pt x="17787" y="13159"/>
                  <a:pt x="17791" y="13169"/>
                  <a:pt x="17797" y="13172"/>
                </a:cubicBezTo>
                <a:cubicBezTo>
                  <a:pt x="17804" y="13176"/>
                  <a:pt x="17816" y="13172"/>
                  <a:pt x="17816" y="13183"/>
                </a:cubicBezTo>
                <a:cubicBezTo>
                  <a:pt x="17816" y="13193"/>
                  <a:pt x="17823" y="13201"/>
                  <a:pt x="17831" y="13202"/>
                </a:cubicBezTo>
                <a:cubicBezTo>
                  <a:pt x="17840" y="13204"/>
                  <a:pt x="17843" y="13209"/>
                  <a:pt x="17840" y="13215"/>
                </a:cubicBezTo>
                <a:cubicBezTo>
                  <a:pt x="17838" y="13221"/>
                  <a:pt x="17803" y="13225"/>
                  <a:pt x="17797" y="13217"/>
                </a:cubicBezTo>
                <a:cubicBezTo>
                  <a:pt x="17792" y="13208"/>
                  <a:pt x="17801" y="13192"/>
                  <a:pt x="17786" y="13189"/>
                </a:cubicBezTo>
                <a:cubicBezTo>
                  <a:pt x="17771" y="13186"/>
                  <a:pt x="17779" y="13168"/>
                  <a:pt x="17767" y="13160"/>
                </a:cubicBezTo>
                <a:cubicBezTo>
                  <a:pt x="17756" y="13151"/>
                  <a:pt x="17757" y="13133"/>
                  <a:pt x="17765" y="13122"/>
                </a:cubicBezTo>
                <a:cubicBezTo>
                  <a:pt x="17772" y="13112"/>
                  <a:pt x="17775" y="13108"/>
                  <a:pt x="17765" y="13099"/>
                </a:cubicBezTo>
                <a:cubicBezTo>
                  <a:pt x="17756" y="13090"/>
                  <a:pt x="17738" y="13057"/>
                  <a:pt x="17704" y="13089"/>
                </a:cubicBezTo>
                <a:cubicBezTo>
                  <a:pt x="17671" y="13122"/>
                  <a:pt x="17634" y="13138"/>
                  <a:pt x="17608" y="13143"/>
                </a:cubicBezTo>
                <a:cubicBezTo>
                  <a:pt x="17582" y="13148"/>
                  <a:pt x="17584" y="13161"/>
                  <a:pt x="17554" y="13170"/>
                </a:cubicBezTo>
                <a:cubicBezTo>
                  <a:pt x="17523" y="13180"/>
                  <a:pt x="17535" y="13194"/>
                  <a:pt x="17507" y="13196"/>
                </a:cubicBezTo>
                <a:cubicBezTo>
                  <a:pt x="17479" y="13198"/>
                  <a:pt x="17492" y="13214"/>
                  <a:pt x="17474" y="13215"/>
                </a:cubicBezTo>
                <a:cubicBezTo>
                  <a:pt x="17456" y="13217"/>
                  <a:pt x="17457" y="13208"/>
                  <a:pt x="17443" y="13210"/>
                </a:cubicBezTo>
                <a:cubicBezTo>
                  <a:pt x="17428" y="13211"/>
                  <a:pt x="17423" y="13215"/>
                  <a:pt x="17411" y="13216"/>
                </a:cubicBezTo>
                <a:cubicBezTo>
                  <a:pt x="17399" y="13216"/>
                  <a:pt x="17386" y="13215"/>
                  <a:pt x="17374" y="13215"/>
                </a:cubicBezTo>
                <a:cubicBezTo>
                  <a:pt x="17361" y="13215"/>
                  <a:pt x="17356" y="13210"/>
                  <a:pt x="17335" y="13214"/>
                </a:cubicBezTo>
                <a:cubicBezTo>
                  <a:pt x="17313" y="13218"/>
                  <a:pt x="17300" y="13218"/>
                  <a:pt x="17303" y="13209"/>
                </a:cubicBezTo>
                <a:cubicBezTo>
                  <a:pt x="17306" y="13200"/>
                  <a:pt x="17324" y="13196"/>
                  <a:pt x="17341" y="13194"/>
                </a:cubicBezTo>
                <a:cubicBezTo>
                  <a:pt x="17358" y="13191"/>
                  <a:pt x="17398" y="13197"/>
                  <a:pt x="17406" y="13183"/>
                </a:cubicBezTo>
                <a:cubicBezTo>
                  <a:pt x="17413" y="13168"/>
                  <a:pt x="17424" y="13164"/>
                  <a:pt x="17443" y="13163"/>
                </a:cubicBezTo>
                <a:cubicBezTo>
                  <a:pt x="17461" y="13162"/>
                  <a:pt x="17491" y="13168"/>
                  <a:pt x="17496" y="13153"/>
                </a:cubicBezTo>
                <a:cubicBezTo>
                  <a:pt x="17500" y="13138"/>
                  <a:pt x="17498" y="13130"/>
                  <a:pt x="17515" y="13125"/>
                </a:cubicBezTo>
                <a:cubicBezTo>
                  <a:pt x="17531" y="13119"/>
                  <a:pt x="17550" y="13118"/>
                  <a:pt x="17552" y="13099"/>
                </a:cubicBezTo>
                <a:cubicBezTo>
                  <a:pt x="17554" y="13080"/>
                  <a:pt x="17562" y="13049"/>
                  <a:pt x="17596" y="13023"/>
                </a:cubicBezTo>
                <a:cubicBezTo>
                  <a:pt x="17629" y="12996"/>
                  <a:pt x="17617" y="12982"/>
                  <a:pt x="17645" y="12969"/>
                </a:cubicBezTo>
                <a:cubicBezTo>
                  <a:pt x="17672" y="12956"/>
                  <a:pt x="17661" y="12941"/>
                  <a:pt x="17698" y="12925"/>
                </a:cubicBezTo>
                <a:cubicBezTo>
                  <a:pt x="17734" y="12909"/>
                  <a:pt x="17740" y="12897"/>
                  <a:pt x="17758" y="12892"/>
                </a:cubicBezTo>
                <a:cubicBezTo>
                  <a:pt x="17777" y="12888"/>
                  <a:pt x="17784" y="12892"/>
                  <a:pt x="17804" y="12868"/>
                </a:cubicBezTo>
                <a:cubicBezTo>
                  <a:pt x="17823" y="12845"/>
                  <a:pt x="17830" y="12829"/>
                  <a:pt x="17842" y="12817"/>
                </a:cubicBezTo>
                <a:cubicBezTo>
                  <a:pt x="17853" y="12804"/>
                  <a:pt x="17860" y="12790"/>
                  <a:pt x="17879" y="12779"/>
                </a:cubicBezTo>
                <a:cubicBezTo>
                  <a:pt x="17897" y="12768"/>
                  <a:pt x="17918" y="12748"/>
                  <a:pt x="17931" y="12741"/>
                </a:cubicBezTo>
                <a:cubicBezTo>
                  <a:pt x="17944" y="12734"/>
                  <a:pt x="17959" y="12729"/>
                  <a:pt x="17961" y="12715"/>
                </a:cubicBezTo>
                <a:cubicBezTo>
                  <a:pt x="17964" y="12700"/>
                  <a:pt x="17948" y="12701"/>
                  <a:pt x="17928" y="12700"/>
                </a:cubicBezTo>
                <a:cubicBezTo>
                  <a:pt x="17908" y="12699"/>
                  <a:pt x="17930" y="12687"/>
                  <a:pt x="17942" y="12685"/>
                </a:cubicBezTo>
                <a:cubicBezTo>
                  <a:pt x="17954" y="12683"/>
                  <a:pt x="17964" y="12681"/>
                  <a:pt x="17966" y="12666"/>
                </a:cubicBezTo>
                <a:cubicBezTo>
                  <a:pt x="17968" y="12652"/>
                  <a:pt x="17993" y="12640"/>
                  <a:pt x="17971" y="12632"/>
                </a:cubicBezTo>
                <a:cubicBezTo>
                  <a:pt x="17950" y="12624"/>
                  <a:pt x="17943" y="12599"/>
                  <a:pt x="17914" y="12600"/>
                </a:cubicBezTo>
                <a:cubicBezTo>
                  <a:pt x="17885" y="12601"/>
                  <a:pt x="17874" y="12610"/>
                  <a:pt x="17850" y="12607"/>
                </a:cubicBezTo>
                <a:cubicBezTo>
                  <a:pt x="17826" y="12604"/>
                  <a:pt x="17832" y="12583"/>
                  <a:pt x="17810" y="12578"/>
                </a:cubicBezTo>
                <a:cubicBezTo>
                  <a:pt x="17799" y="12575"/>
                  <a:pt x="17788" y="12575"/>
                  <a:pt x="17781" y="12574"/>
                </a:cubicBezTo>
                <a:cubicBezTo>
                  <a:pt x="17777" y="12574"/>
                  <a:pt x="17774" y="12574"/>
                  <a:pt x="17771" y="12573"/>
                </a:cubicBezTo>
                <a:cubicBezTo>
                  <a:pt x="17768" y="12572"/>
                  <a:pt x="17766" y="12571"/>
                  <a:pt x="17765" y="12568"/>
                </a:cubicBezTo>
                <a:cubicBezTo>
                  <a:pt x="17761" y="12558"/>
                  <a:pt x="17787" y="12526"/>
                  <a:pt x="17768" y="12513"/>
                </a:cubicBezTo>
                <a:cubicBezTo>
                  <a:pt x="17750" y="12500"/>
                  <a:pt x="17730" y="12494"/>
                  <a:pt x="17727" y="12478"/>
                </a:cubicBezTo>
                <a:cubicBezTo>
                  <a:pt x="17724" y="12461"/>
                  <a:pt x="17720" y="12451"/>
                  <a:pt x="17710" y="12442"/>
                </a:cubicBezTo>
                <a:cubicBezTo>
                  <a:pt x="17700" y="12433"/>
                  <a:pt x="17711" y="12424"/>
                  <a:pt x="17693" y="12416"/>
                </a:cubicBezTo>
                <a:cubicBezTo>
                  <a:pt x="17675" y="12409"/>
                  <a:pt x="17666" y="12406"/>
                  <a:pt x="17664" y="12389"/>
                </a:cubicBezTo>
                <a:cubicBezTo>
                  <a:pt x="17663" y="12383"/>
                  <a:pt x="17663" y="12369"/>
                  <a:pt x="17663" y="12359"/>
                </a:cubicBezTo>
                <a:cubicBezTo>
                  <a:pt x="17663" y="12348"/>
                  <a:pt x="17676" y="12326"/>
                  <a:pt x="17663" y="12309"/>
                </a:cubicBezTo>
                <a:cubicBezTo>
                  <a:pt x="17649" y="12292"/>
                  <a:pt x="17669" y="12291"/>
                  <a:pt x="17658" y="12277"/>
                </a:cubicBezTo>
                <a:cubicBezTo>
                  <a:pt x="17646" y="12262"/>
                  <a:pt x="17667" y="12259"/>
                  <a:pt x="17637" y="12248"/>
                </a:cubicBezTo>
                <a:cubicBezTo>
                  <a:pt x="17607" y="12237"/>
                  <a:pt x="17613" y="12214"/>
                  <a:pt x="17590" y="12214"/>
                </a:cubicBezTo>
                <a:cubicBezTo>
                  <a:pt x="17567" y="12214"/>
                  <a:pt x="17573" y="12236"/>
                  <a:pt x="17551" y="12242"/>
                </a:cubicBezTo>
                <a:cubicBezTo>
                  <a:pt x="17537" y="12245"/>
                  <a:pt x="17529" y="12245"/>
                  <a:pt x="17524" y="12241"/>
                </a:cubicBezTo>
                <a:cubicBezTo>
                  <a:pt x="17522" y="12239"/>
                  <a:pt x="17520" y="12237"/>
                  <a:pt x="17519" y="12233"/>
                </a:cubicBezTo>
                <a:cubicBezTo>
                  <a:pt x="17514" y="12218"/>
                  <a:pt x="17502" y="12204"/>
                  <a:pt x="17492" y="12201"/>
                </a:cubicBezTo>
                <a:cubicBezTo>
                  <a:pt x="17483" y="12198"/>
                  <a:pt x="17490" y="12178"/>
                  <a:pt x="17459" y="12178"/>
                </a:cubicBezTo>
                <a:cubicBezTo>
                  <a:pt x="17429" y="12178"/>
                  <a:pt x="17421" y="12178"/>
                  <a:pt x="17407" y="12162"/>
                </a:cubicBezTo>
                <a:cubicBezTo>
                  <a:pt x="17393" y="12146"/>
                  <a:pt x="17387" y="12129"/>
                  <a:pt x="17361" y="12123"/>
                </a:cubicBezTo>
                <a:cubicBezTo>
                  <a:pt x="17335" y="12117"/>
                  <a:pt x="17357" y="12106"/>
                  <a:pt x="17315" y="12104"/>
                </a:cubicBezTo>
                <a:cubicBezTo>
                  <a:pt x="17274" y="12102"/>
                  <a:pt x="17262" y="12066"/>
                  <a:pt x="17233" y="12054"/>
                </a:cubicBezTo>
                <a:cubicBezTo>
                  <a:pt x="17203" y="12042"/>
                  <a:pt x="17182" y="12031"/>
                  <a:pt x="17148" y="12033"/>
                </a:cubicBezTo>
                <a:cubicBezTo>
                  <a:pt x="17114" y="12035"/>
                  <a:pt x="17116" y="12028"/>
                  <a:pt x="17087" y="12028"/>
                </a:cubicBezTo>
                <a:cubicBezTo>
                  <a:pt x="17058" y="12028"/>
                  <a:pt x="17058" y="12027"/>
                  <a:pt x="17030" y="12016"/>
                </a:cubicBezTo>
                <a:cubicBezTo>
                  <a:pt x="17003" y="12005"/>
                  <a:pt x="16969" y="12004"/>
                  <a:pt x="16963" y="12003"/>
                </a:cubicBezTo>
                <a:cubicBezTo>
                  <a:pt x="16960" y="12002"/>
                  <a:pt x="16952" y="11997"/>
                  <a:pt x="16944" y="11993"/>
                </a:cubicBezTo>
                <a:cubicBezTo>
                  <a:pt x="16944" y="11993"/>
                  <a:pt x="16944" y="11992"/>
                  <a:pt x="16944" y="11992"/>
                </a:cubicBezTo>
                <a:cubicBezTo>
                  <a:pt x="16943" y="11991"/>
                  <a:pt x="16941" y="11991"/>
                  <a:pt x="16939" y="11991"/>
                </a:cubicBezTo>
                <a:cubicBezTo>
                  <a:pt x="16939" y="11991"/>
                  <a:pt x="16939" y="11990"/>
                  <a:pt x="16938" y="11990"/>
                </a:cubicBezTo>
                <a:cubicBezTo>
                  <a:pt x="16938" y="11990"/>
                  <a:pt x="16938" y="11990"/>
                  <a:pt x="16938" y="11991"/>
                </a:cubicBezTo>
                <a:cubicBezTo>
                  <a:pt x="16935" y="11990"/>
                  <a:pt x="16932" y="11989"/>
                  <a:pt x="16929" y="11989"/>
                </a:cubicBezTo>
                <a:cubicBezTo>
                  <a:pt x="16908" y="11989"/>
                  <a:pt x="16897" y="11973"/>
                  <a:pt x="16876" y="11973"/>
                </a:cubicBezTo>
                <a:cubicBezTo>
                  <a:pt x="16854" y="11973"/>
                  <a:pt x="16845" y="11987"/>
                  <a:pt x="16816" y="11986"/>
                </a:cubicBezTo>
                <a:cubicBezTo>
                  <a:pt x="16787" y="11985"/>
                  <a:pt x="16776" y="11975"/>
                  <a:pt x="16751" y="11975"/>
                </a:cubicBezTo>
                <a:cubicBezTo>
                  <a:pt x="16727" y="11975"/>
                  <a:pt x="16713" y="11960"/>
                  <a:pt x="16693" y="11960"/>
                </a:cubicBezTo>
                <a:cubicBezTo>
                  <a:pt x="16674" y="11960"/>
                  <a:pt x="16666" y="11984"/>
                  <a:pt x="16632" y="11987"/>
                </a:cubicBezTo>
                <a:cubicBezTo>
                  <a:pt x="16598" y="11990"/>
                  <a:pt x="16580" y="11997"/>
                  <a:pt x="16575" y="11985"/>
                </a:cubicBezTo>
                <a:cubicBezTo>
                  <a:pt x="16571" y="11973"/>
                  <a:pt x="16572" y="11965"/>
                  <a:pt x="16549" y="11963"/>
                </a:cubicBezTo>
                <a:cubicBezTo>
                  <a:pt x="16526" y="11961"/>
                  <a:pt x="16546" y="11991"/>
                  <a:pt x="16510" y="11991"/>
                </a:cubicBezTo>
                <a:cubicBezTo>
                  <a:pt x="16473" y="11991"/>
                  <a:pt x="16491" y="11996"/>
                  <a:pt x="16491" y="12009"/>
                </a:cubicBezTo>
                <a:cubicBezTo>
                  <a:pt x="16491" y="12021"/>
                  <a:pt x="16499" y="12040"/>
                  <a:pt x="16485" y="12043"/>
                </a:cubicBezTo>
                <a:cubicBezTo>
                  <a:pt x="16471" y="12046"/>
                  <a:pt x="16483" y="12025"/>
                  <a:pt x="16462" y="12025"/>
                </a:cubicBezTo>
                <a:cubicBezTo>
                  <a:pt x="16441" y="12025"/>
                  <a:pt x="16416" y="12036"/>
                  <a:pt x="16399" y="12026"/>
                </a:cubicBezTo>
                <a:cubicBezTo>
                  <a:pt x="16382" y="12016"/>
                  <a:pt x="16385" y="12007"/>
                  <a:pt x="16353" y="12007"/>
                </a:cubicBezTo>
                <a:cubicBezTo>
                  <a:pt x="16321" y="12007"/>
                  <a:pt x="16289" y="12010"/>
                  <a:pt x="16258" y="12011"/>
                </a:cubicBezTo>
                <a:cubicBezTo>
                  <a:pt x="16243" y="12011"/>
                  <a:pt x="16228" y="12015"/>
                  <a:pt x="16215" y="12016"/>
                </a:cubicBezTo>
                <a:cubicBezTo>
                  <a:pt x="16202" y="12018"/>
                  <a:pt x="16191" y="12017"/>
                  <a:pt x="16184" y="12009"/>
                </a:cubicBezTo>
                <a:cubicBezTo>
                  <a:pt x="16183" y="12010"/>
                  <a:pt x="16184" y="12010"/>
                  <a:pt x="16183" y="12010"/>
                </a:cubicBezTo>
                <a:cubicBezTo>
                  <a:pt x="16177" y="12002"/>
                  <a:pt x="16169" y="11994"/>
                  <a:pt x="16160" y="11988"/>
                </a:cubicBezTo>
                <a:cubicBezTo>
                  <a:pt x="16152" y="11981"/>
                  <a:pt x="16142" y="11976"/>
                  <a:pt x="16130" y="11972"/>
                </a:cubicBezTo>
                <a:cubicBezTo>
                  <a:pt x="16107" y="11964"/>
                  <a:pt x="16095" y="11977"/>
                  <a:pt x="16080" y="11960"/>
                </a:cubicBezTo>
                <a:cubicBezTo>
                  <a:pt x="16064" y="11943"/>
                  <a:pt x="16046" y="11933"/>
                  <a:pt x="16035" y="11926"/>
                </a:cubicBezTo>
                <a:cubicBezTo>
                  <a:pt x="16024" y="11919"/>
                  <a:pt x="16018" y="11916"/>
                  <a:pt x="15997" y="11902"/>
                </a:cubicBezTo>
                <a:cubicBezTo>
                  <a:pt x="15975" y="11887"/>
                  <a:pt x="15938" y="11883"/>
                  <a:pt x="15915" y="11882"/>
                </a:cubicBezTo>
                <a:cubicBezTo>
                  <a:pt x="15892" y="11881"/>
                  <a:pt x="15903" y="11862"/>
                  <a:pt x="15882" y="11862"/>
                </a:cubicBezTo>
                <a:cubicBezTo>
                  <a:pt x="15860" y="11862"/>
                  <a:pt x="15877" y="11883"/>
                  <a:pt x="15856" y="11889"/>
                </a:cubicBezTo>
                <a:cubicBezTo>
                  <a:pt x="15834" y="11896"/>
                  <a:pt x="15831" y="11897"/>
                  <a:pt x="15831" y="11913"/>
                </a:cubicBezTo>
                <a:cubicBezTo>
                  <a:pt x="15831" y="11928"/>
                  <a:pt x="15831" y="11950"/>
                  <a:pt x="15830" y="11957"/>
                </a:cubicBezTo>
                <a:cubicBezTo>
                  <a:pt x="15829" y="11960"/>
                  <a:pt x="15830" y="11964"/>
                  <a:pt x="15828" y="11967"/>
                </a:cubicBezTo>
                <a:cubicBezTo>
                  <a:pt x="15828" y="11968"/>
                  <a:pt x="15827" y="11969"/>
                  <a:pt x="15825" y="11970"/>
                </a:cubicBezTo>
                <a:cubicBezTo>
                  <a:pt x="15823" y="11971"/>
                  <a:pt x="15820" y="11972"/>
                  <a:pt x="15816" y="11972"/>
                </a:cubicBezTo>
                <a:cubicBezTo>
                  <a:pt x="15799" y="11973"/>
                  <a:pt x="15785" y="11970"/>
                  <a:pt x="15796" y="11960"/>
                </a:cubicBezTo>
                <a:cubicBezTo>
                  <a:pt x="15807" y="11950"/>
                  <a:pt x="15814" y="11949"/>
                  <a:pt x="15814" y="11929"/>
                </a:cubicBezTo>
                <a:cubicBezTo>
                  <a:pt x="15814" y="11910"/>
                  <a:pt x="15813" y="11887"/>
                  <a:pt x="15823" y="11878"/>
                </a:cubicBezTo>
                <a:cubicBezTo>
                  <a:pt x="15834" y="11869"/>
                  <a:pt x="15839" y="11869"/>
                  <a:pt x="15842" y="11852"/>
                </a:cubicBezTo>
                <a:cubicBezTo>
                  <a:pt x="15845" y="11834"/>
                  <a:pt x="15863" y="11811"/>
                  <a:pt x="15836" y="11800"/>
                </a:cubicBezTo>
                <a:cubicBezTo>
                  <a:pt x="15808" y="11789"/>
                  <a:pt x="15802" y="11761"/>
                  <a:pt x="15779" y="11757"/>
                </a:cubicBezTo>
                <a:cubicBezTo>
                  <a:pt x="15756" y="11753"/>
                  <a:pt x="15756" y="11743"/>
                  <a:pt x="15736" y="11732"/>
                </a:cubicBezTo>
                <a:cubicBezTo>
                  <a:pt x="15716" y="11722"/>
                  <a:pt x="15719" y="11689"/>
                  <a:pt x="15676" y="11687"/>
                </a:cubicBezTo>
                <a:cubicBezTo>
                  <a:pt x="15655" y="11686"/>
                  <a:pt x="15637" y="11685"/>
                  <a:pt x="15621" y="11683"/>
                </a:cubicBezTo>
                <a:cubicBezTo>
                  <a:pt x="15605" y="11681"/>
                  <a:pt x="15592" y="11679"/>
                  <a:pt x="15581" y="11673"/>
                </a:cubicBezTo>
                <a:cubicBezTo>
                  <a:pt x="15560" y="11663"/>
                  <a:pt x="15546" y="11650"/>
                  <a:pt x="15529" y="11650"/>
                </a:cubicBezTo>
                <a:cubicBezTo>
                  <a:pt x="15521" y="11650"/>
                  <a:pt x="15508" y="11642"/>
                  <a:pt x="15493" y="11632"/>
                </a:cubicBezTo>
                <a:cubicBezTo>
                  <a:pt x="15488" y="11642"/>
                  <a:pt x="15489" y="11654"/>
                  <a:pt x="15485" y="11667"/>
                </a:cubicBezTo>
                <a:cubicBezTo>
                  <a:pt x="15479" y="11687"/>
                  <a:pt x="15466" y="11690"/>
                  <a:pt x="15452" y="11696"/>
                </a:cubicBezTo>
                <a:cubicBezTo>
                  <a:pt x="15439" y="11702"/>
                  <a:pt x="15426" y="11712"/>
                  <a:pt x="15414" y="11726"/>
                </a:cubicBezTo>
                <a:cubicBezTo>
                  <a:pt x="15402" y="11741"/>
                  <a:pt x="15376" y="11740"/>
                  <a:pt x="15356" y="11741"/>
                </a:cubicBezTo>
                <a:cubicBezTo>
                  <a:pt x="15336" y="11742"/>
                  <a:pt x="15333" y="11751"/>
                  <a:pt x="15322" y="11771"/>
                </a:cubicBezTo>
                <a:cubicBezTo>
                  <a:pt x="15311" y="11792"/>
                  <a:pt x="15278" y="11785"/>
                  <a:pt x="15283" y="11810"/>
                </a:cubicBezTo>
                <a:cubicBezTo>
                  <a:pt x="15283" y="11815"/>
                  <a:pt x="15286" y="11818"/>
                  <a:pt x="15288" y="11820"/>
                </a:cubicBezTo>
                <a:cubicBezTo>
                  <a:pt x="15284" y="11818"/>
                  <a:pt x="15280" y="11815"/>
                  <a:pt x="15279" y="11807"/>
                </a:cubicBezTo>
                <a:cubicBezTo>
                  <a:pt x="15274" y="11781"/>
                  <a:pt x="15308" y="11789"/>
                  <a:pt x="15319" y="11768"/>
                </a:cubicBezTo>
                <a:cubicBezTo>
                  <a:pt x="15329" y="11748"/>
                  <a:pt x="15332" y="11738"/>
                  <a:pt x="15352" y="11737"/>
                </a:cubicBezTo>
                <a:cubicBezTo>
                  <a:pt x="15372" y="11736"/>
                  <a:pt x="15398" y="11737"/>
                  <a:pt x="15411" y="11723"/>
                </a:cubicBezTo>
                <a:cubicBezTo>
                  <a:pt x="15423" y="11709"/>
                  <a:pt x="15435" y="11699"/>
                  <a:pt x="15449" y="11693"/>
                </a:cubicBezTo>
                <a:cubicBezTo>
                  <a:pt x="15463" y="11687"/>
                  <a:pt x="15475" y="11684"/>
                  <a:pt x="15481" y="11664"/>
                </a:cubicBezTo>
                <a:cubicBezTo>
                  <a:pt x="15485" y="11651"/>
                  <a:pt x="15484" y="11639"/>
                  <a:pt x="15489" y="11629"/>
                </a:cubicBezTo>
                <a:cubicBezTo>
                  <a:pt x="15474" y="11619"/>
                  <a:pt x="15458" y="11608"/>
                  <a:pt x="15444" y="11604"/>
                </a:cubicBezTo>
                <a:cubicBezTo>
                  <a:pt x="15418" y="11596"/>
                  <a:pt x="15406" y="11597"/>
                  <a:pt x="15393" y="11605"/>
                </a:cubicBezTo>
                <a:cubicBezTo>
                  <a:pt x="15381" y="11613"/>
                  <a:pt x="15397" y="11614"/>
                  <a:pt x="15360" y="11614"/>
                </a:cubicBezTo>
                <a:cubicBezTo>
                  <a:pt x="15323" y="11614"/>
                  <a:pt x="15328" y="11624"/>
                  <a:pt x="15297" y="11620"/>
                </a:cubicBezTo>
                <a:cubicBezTo>
                  <a:pt x="15267" y="11616"/>
                  <a:pt x="15245" y="11611"/>
                  <a:pt x="15233" y="11617"/>
                </a:cubicBezTo>
                <a:cubicBezTo>
                  <a:pt x="15221" y="11623"/>
                  <a:pt x="15225" y="11638"/>
                  <a:pt x="15207" y="11638"/>
                </a:cubicBezTo>
                <a:cubicBezTo>
                  <a:pt x="15188" y="11638"/>
                  <a:pt x="15174" y="11632"/>
                  <a:pt x="15171" y="11642"/>
                </a:cubicBezTo>
                <a:cubicBezTo>
                  <a:pt x="15168" y="11651"/>
                  <a:pt x="15173" y="11655"/>
                  <a:pt x="15148" y="11655"/>
                </a:cubicBezTo>
                <a:cubicBezTo>
                  <a:pt x="15124" y="11655"/>
                  <a:pt x="15133" y="11645"/>
                  <a:pt x="15096" y="11644"/>
                </a:cubicBezTo>
                <a:cubicBezTo>
                  <a:pt x="15059" y="11643"/>
                  <a:pt x="15041" y="11643"/>
                  <a:pt x="15038" y="11638"/>
                </a:cubicBezTo>
                <a:cubicBezTo>
                  <a:pt x="15035" y="11632"/>
                  <a:pt x="15032" y="11611"/>
                  <a:pt x="15047" y="11614"/>
                </a:cubicBezTo>
                <a:cubicBezTo>
                  <a:pt x="15062" y="11617"/>
                  <a:pt x="15058" y="11620"/>
                  <a:pt x="15070" y="11622"/>
                </a:cubicBezTo>
                <a:cubicBezTo>
                  <a:pt x="15083" y="11624"/>
                  <a:pt x="15106" y="11631"/>
                  <a:pt x="15119" y="11628"/>
                </a:cubicBezTo>
                <a:cubicBezTo>
                  <a:pt x="15133" y="11626"/>
                  <a:pt x="15152" y="11629"/>
                  <a:pt x="15158" y="11620"/>
                </a:cubicBezTo>
                <a:cubicBezTo>
                  <a:pt x="15164" y="11611"/>
                  <a:pt x="15153" y="11595"/>
                  <a:pt x="15170" y="11592"/>
                </a:cubicBezTo>
                <a:cubicBezTo>
                  <a:pt x="15187" y="11589"/>
                  <a:pt x="15193" y="11577"/>
                  <a:pt x="15193" y="11572"/>
                </a:cubicBezTo>
                <a:cubicBezTo>
                  <a:pt x="15193" y="11567"/>
                  <a:pt x="15190" y="11549"/>
                  <a:pt x="15205" y="11534"/>
                </a:cubicBezTo>
                <a:cubicBezTo>
                  <a:pt x="15221" y="11518"/>
                  <a:pt x="15208" y="11515"/>
                  <a:pt x="15230" y="11511"/>
                </a:cubicBezTo>
                <a:cubicBezTo>
                  <a:pt x="15251" y="11507"/>
                  <a:pt x="15274" y="11490"/>
                  <a:pt x="15254" y="11487"/>
                </a:cubicBezTo>
                <a:cubicBezTo>
                  <a:pt x="15234" y="11484"/>
                  <a:pt x="15231" y="11459"/>
                  <a:pt x="15197" y="11459"/>
                </a:cubicBezTo>
                <a:cubicBezTo>
                  <a:pt x="15164" y="11459"/>
                  <a:pt x="15153" y="11469"/>
                  <a:pt x="15127" y="11457"/>
                </a:cubicBezTo>
                <a:cubicBezTo>
                  <a:pt x="15101" y="11445"/>
                  <a:pt x="15104" y="11422"/>
                  <a:pt x="15069" y="11422"/>
                </a:cubicBezTo>
                <a:cubicBezTo>
                  <a:pt x="15033" y="11422"/>
                  <a:pt x="15024" y="11426"/>
                  <a:pt x="15021" y="11436"/>
                </a:cubicBezTo>
                <a:cubicBezTo>
                  <a:pt x="15018" y="11446"/>
                  <a:pt x="15035" y="11467"/>
                  <a:pt x="15017" y="11467"/>
                </a:cubicBezTo>
                <a:cubicBezTo>
                  <a:pt x="14998" y="11467"/>
                  <a:pt x="15012" y="11457"/>
                  <a:pt x="15001" y="11455"/>
                </a:cubicBezTo>
                <a:cubicBezTo>
                  <a:pt x="14991" y="11453"/>
                  <a:pt x="14980" y="11445"/>
                  <a:pt x="14980" y="11435"/>
                </a:cubicBezTo>
                <a:cubicBezTo>
                  <a:pt x="14980" y="11425"/>
                  <a:pt x="14974" y="11416"/>
                  <a:pt x="14964" y="11414"/>
                </a:cubicBezTo>
                <a:cubicBezTo>
                  <a:pt x="14955" y="11412"/>
                  <a:pt x="14948" y="11414"/>
                  <a:pt x="14938" y="11407"/>
                </a:cubicBezTo>
                <a:cubicBezTo>
                  <a:pt x="14929" y="11400"/>
                  <a:pt x="14932" y="11391"/>
                  <a:pt x="14915" y="11391"/>
                </a:cubicBezTo>
                <a:cubicBezTo>
                  <a:pt x="14907" y="11391"/>
                  <a:pt x="14899" y="11391"/>
                  <a:pt x="14893" y="11392"/>
                </a:cubicBezTo>
                <a:cubicBezTo>
                  <a:pt x="14890" y="11393"/>
                  <a:pt x="14888" y="11393"/>
                  <a:pt x="14886" y="11394"/>
                </a:cubicBezTo>
                <a:cubicBezTo>
                  <a:pt x="14885" y="11396"/>
                  <a:pt x="14885" y="11397"/>
                  <a:pt x="14886" y="11399"/>
                </a:cubicBezTo>
                <a:cubicBezTo>
                  <a:pt x="14891" y="11407"/>
                  <a:pt x="14920" y="11406"/>
                  <a:pt x="14922" y="11417"/>
                </a:cubicBezTo>
                <a:cubicBezTo>
                  <a:pt x="14922" y="11423"/>
                  <a:pt x="14926" y="11427"/>
                  <a:pt x="14928" y="11430"/>
                </a:cubicBezTo>
                <a:cubicBezTo>
                  <a:pt x="14929" y="11432"/>
                  <a:pt x="14929" y="11433"/>
                  <a:pt x="14928" y="11435"/>
                </a:cubicBezTo>
                <a:cubicBezTo>
                  <a:pt x="14926" y="11436"/>
                  <a:pt x="14923" y="11437"/>
                  <a:pt x="14918" y="11438"/>
                </a:cubicBezTo>
                <a:cubicBezTo>
                  <a:pt x="14913" y="11439"/>
                  <a:pt x="14911" y="11441"/>
                  <a:pt x="14909" y="11443"/>
                </a:cubicBezTo>
                <a:cubicBezTo>
                  <a:pt x="14907" y="11447"/>
                  <a:pt x="14909" y="11452"/>
                  <a:pt x="14907" y="11456"/>
                </a:cubicBezTo>
                <a:cubicBezTo>
                  <a:pt x="14907" y="11457"/>
                  <a:pt x="14905" y="11458"/>
                  <a:pt x="14902" y="11458"/>
                </a:cubicBezTo>
                <a:cubicBezTo>
                  <a:pt x="14888" y="11458"/>
                  <a:pt x="14882" y="11441"/>
                  <a:pt x="14866" y="11441"/>
                </a:cubicBezTo>
                <a:cubicBezTo>
                  <a:pt x="14851" y="11441"/>
                  <a:pt x="14848" y="11431"/>
                  <a:pt x="14848" y="11422"/>
                </a:cubicBezTo>
                <a:cubicBezTo>
                  <a:pt x="14848" y="11412"/>
                  <a:pt x="14868" y="11392"/>
                  <a:pt x="14844" y="11390"/>
                </a:cubicBezTo>
                <a:cubicBezTo>
                  <a:pt x="14825" y="11388"/>
                  <a:pt x="14806" y="11385"/>
                  <a:pt x="14798" y="11387"/>
                </a:cubicBezTo>
                <a:cubicBezTo>
                  <a:pt x="14795" y="11388"/>
                  <a:pt x="14793" y="11389"/>
                  <a:pt x="14793" y="11392"/>
                </a:cubicBezTo>
                <a:cubicBezTo>
                  <a:pt x="14791" y="11402"/>
                  <a:pt x="14794" y="11407"/>
                  <a:pt x="14773" y="11407"/>
                </a:cubicBezTo>
                <a:cubicBezTo>
                  <a:pt x="14751" y="11407"/>
                  <a:pt x="14738" y="11406"/>
                  <a:pt x="14716" y="11406"/>
                </a:cubicBezTo>
                <a:cubicBezTo>
                  <a:pt x="14695" y="11406"/>
                  <a:pt x="14683" y="11397"/>
                  <a:pt x="14698" y="11392"/>
                </a:cubicBezTo>
                <a:cubicBezTo>
                  <a:pt x="14706" y="11389"/>
                  <a:pt x="14722" y="11388"/>
                  <a:pt x="14737" y="11386"/>
                </a:cubicBezTo>
                <a:cubicBezTo>
                  <a:pt x="14752" y="11384"/>
                  <a:pt x="14765" y="11382"/>
                  <a:pt x="14765" y="11379"/>
                </a:cubicBezTo>
                <a:cubicBezTo>
                  <a:pt x="14765" y="11376"/>
                  <a:pt x="14770" y="11374"/>
                  <a:pt x="14776" y="11373"/>
                </a:cubicBezTo>
                <a:cubicBezTo>
                  <a:pt x="14783" y="11373"/>
                  <a:pt x="14791" y="11373"/>
                  <a:pt x="14799" y="11373"/>
                </a:cubicBezTo>
                <a:cubicBezTo>
                  <a:pt x="14814" y="11373"/>
                  <a:pt x="14807" y="11356"/>
                  <a:pt x="14797" y="11354"/>
                </a:cubicBezTo>
                <a:cubicBezTo>
                  <a:pt x="14788" y="11352"/>
                  <a:pt x="14782" y="11344"/>
                  <a:pt x="14765" y="11346"/>
                </a:cubicBezTo>
                <a:cubicBezTo>
                  <a:pt x="14748" y="11348"/>
                  <a:pt x="14725" y="11356"/>
                  <a:pt x="14724" y="11347"/>
                </a:cubicBezTo>
                <a:cubicBezTo>
                  <a:pt x="14722" y="11338"/>
                  <a:pt x="14703" y="11320"/>
                  <a:pt x="14741" y="11318"/>
                </a:cubicBezTo>
                <a:cubicBezTo>
                  <a:pt x="14779" y="11316"/>
                  <a:pt x="14816" y="11339"/>
                  <a:pt x="14828" y="11325"/>
                </a:cubicBezTo>
                <a:cubicBezTo>
                  <a:pt x="14840" y="11310"/>
                  <a:pt x="14854" y="11304"/>
                  <a:pt x="14871" y="11304"/>
                </a:cubicBezTo>
                <a:cubicBezTo>
                  <a:pt x="14888" y="11304"/>
                  <a:pt x="14886" y="11291"/>
                  <a:pt x="14906" y="11292"/>
                </a:cubicBezTo>
                <a:cubicBezTo>
                  <a:pt x="14916" y="11293"/>
                  <a:pt x="14925" y="11293"/>
                  <a:pt x="14931" y="11293"/>
                </a:cubicBezTo>
                <a:cubicBezTo>
                  <a:pt x="14937" y="11292"/>
                  <a:pt x="14941" y="11290"/>
                  <a:pt x="14942" y="11285"/>
                </a:cubicBezTo>
                <a:cubicBezTo>
                  <a:pt x="14943" y="11275"/>
                  <a:pt x="14938" y="11272"/>
                  <a:pt x="14917" y="11274"/>
                </a:cubicBezTo>
                <a:cubicBezTo>
                  <a:pt x="14895" y="11276"/>
                  <a:pt x="14892" y="11281"/>
                  <a:pt x="14869" y="11283"/>
                </a:cubicBezTo>
                <a:cubicBezTo>
                  <a:pt x="14846" y="11285"/>
                  <a:pt x="14840" y="11286"/>
                  <a:pt x="14830" y="11279"/>
                </a:cubicBezTo>
                <a:cubicBezTo>
                  <a:pt x="14819" y="11272"/>
                  <a:pt x="14805" y="11269"/>
                  <a:pt x="14783" y="11269"/>
                </a:cubicBezTo>
                <a:cubicBezTo>
                  <a:pt x="14762" y="11269"/>
                  <a:pt x="14747" y="11267"/>
                  <a:pt x="14738" y="11278"/>
                </a:cubicBezTo>
                <a:cubicBezTo>
                  <a:pt x="14728" y="11289"/>
                  <a:pt x="14709" y="11291"/>
                  <a:pt x="14684" y="11291"/>
                </a:cubicBezTo>
                <a:cubicBezTo>
                  <a:pt x="14659" y="11291"/>
                  <a:pt x="14646" y="11281"/>
                  <a:pt x="14638" y="11291"/>
                </a:cubicBezTo>
                <a:cubicBezTo>
                  <a:pt x="14630" y="11301"/>
                  <a:pt x="14609" y="11303"/>
                  <a:pt x="14600" y="11303"/>
                </a:cubicBezTo>
                <a:cubicBezTo>
                  <a:pt x="14590" y="11303"/>
                  <a:pt x="14552" y="11303"/>
                  <a:pt x="14534" y="11303"/>
                </a:cubicBezTo>
                <a:cubicBezTo>
                  <a:pt x="14515" y="11303"/>
                  <a:pt x="14483" y="11300"/>
                  <a:pt x="14482" y="11310"/>
                </a:cubicBezTo>
                <a:cubicBezTo>
                  <a:pt x="14480" y="11321"/>
                  <a:pt x="14488" y="11326"/>
                  <a:pt x="14499" y="11326"/>
                </a:cubicBezTo>
                <a:cubicBezTo>
                  <a:pt x="14509" y="11326"/>
                  <a:pt x="14520" y="11332"/>
                  <a:pt x="14517" y="11337"/>
                </a:cubicBezTo>
                <a:cubicBezTo>
                  <a:pt x="14514" y="11342"/>
                  <a:pt x="14494" y="11343"/>
                  <a:pt x="14486" y="11339"/>
                </a:cubicBezTo>
                <a:cubicBezTo>
                  <a:pt x="14479" y="11335"/>
                  <a:pt x="14460" y="11321"/>
                  <a:pt x="14442" y="11319"/>
                </a:cubicBezTo>
                <a:cubicBezTo>
                  <a:pt x="14423" y="11316"/>
                  <a:pt x="14408" y="11318"/>
                  <a:pt x="14408" y="11329"/>
                </a:cubicBezTo>
                <a:cubicBezTo>
                  <a:pt x="14408" y="11340"/>
                  <a:pt x="14405" y="11357"/>
                  <a:pt x="14383" y="11361"/>
                </a:cubicBezTo>
                <a:cubicBezTo>
                  <a:pt x="14362" y="11365"/>
                  <a:pt x="14353" y="11378"/>
                  <a:pt x="14334" y="11379"/>
                </a:cubicBezTo>
                <a:cubicBezTo>
                  <a:pt x="14316" y="11380"/>
                  <a:pt x="14299" y="11382"/>
                  <a:pt x="14289" y="11392"/>
                </a:cubicBezTo>
                <a:cubicBezTo>
                  <a:pt x="14281" y="11400"/>
                  <a:pt x="14285" y="11408"/>
                  <a:pt x="14273" y="11413"/>
                </a:cubicBezTo>
                <a:cubicBezTo>
                  <a:pt x="14269" y="11414"/>
                  <a:pt x="14263" y="11416"/>
                  <a:pt x="14255" y="11417"/>
                </a:cubicBezTo>
                <a:cubicBezTo>
                  <a:pt x="14221" y="11420"/>
                  <a:pt x="14181" y="11426"/>
                  <a:pt x="14161" y="11417"/>
                </a:cubicBezTo>
                <a:cubicBezTo>
                  <a:pt x="14141" y="11407"/>
                  <a:pt x="14128" y="11397"/>
                  <a:pt x="14100" y="11397"/>
                </a:cubicBezTo>
                <a:cubicBezTo>
                  <a:pt x="14073" y="11397"/>
                  <a:pt x="14048" y="11405"/>
                  <a:pt x="14028" y="11394"/>
                </a:cubicBezTo>
                <a:cubicBezTo>
                  <a:pt x="14008" y="11383"/>
                  <a:pt x="13991" y="11387"/>
                  <a:pt x="13979" y="11372"/>
                </a:cubicBezTo>
                <a:cubicBezTo>
                  <a:pt x="13967" y="11356"/>
                  <a:pt x="13944" y="11335"/>
                  <a:pt x="13910" y="11334"/>
                </a:cubicBezTo>
                <a:cubicBezTo>
                  <a:pt x="13876" y="11333"/>
                  <a:pt x="13798" y="11333"/>
                  <a:pt x="13775" y="11333"/>
                </a:cubicBezTo>
                <a:cubicBezTo>
                  <a:pt x="13752" y="11333"/>
                  <a:pt x="13774" y="11353"/>
                  <a:pt x="13712" y="11354"/>
                </a:cubicBezTo>
                <a:cubicBezTo>
                  <a:pt x="13651" y="11355"/>
                  <a:pt x="13616" y="11355"/>
                  <a:pt x="13604" y="11363"/>
                </a:cubicBezTo>
                <a:cubicBezTo>
                  <a:pt x="13597" y="11366"/>
                  <a:pt x="13595" y="11368"/>
                  <a:pt x="13589" y="11369"/>
                </a:cubicBezTo>
                <a:cubicBezTo>
                  <a:pt x="13584" y="11370"/>
                  <a:pt x="13574" y="11370"/>
                  <a:pt x="13555" y="11370"/>
                </a:cubicBezTo>
                <a:cubicBezTo>
                  <a:pt x="13515" y="11370"/>
                  <a:pt x="13478" y="11376"/>
                  <a:pt x="13464" y="11370"/>
                </a:cubicBezTo>
                <a:cubicBezTo>
                  <a:pt x="13450" y="11364"/>
                  <a:pt x="13456" y="11351"/>
                  <a:pt x="13441" y="11347"/>
                </a:cubicBezTo>
                <a:cubicBezTo>
                  <a:pt x="13426" y="11343"/>
                  <a:pt x="13407" y="11332"/>
                  <a:pt x="13407" y="11326"/>
                </a:cubicBezTo>
                <a:cubicBezTo>
                  <a:pt x="13407" y="11320"/>
                  <a:pt x="13424" y="11315"/>
                  <a:pt x="13429" y="11314"/>
                </a:cubicBezTo>
                <a:cubicBezTo>
                  <a:pt x="13433" y="11312"/>
                  <a:pt x="13455" y="11299"/>
                  <a:pt x="13438" y="11295"/>
                </a:cubicBezTo>
                <a:cubicBezTo>
                  <a:pt x="13421" y="11291"/>
                  <a:pt x="13414" y="11292"/>
                  <a:pt x="13414" y="11282"/>
                </a:cubicBezTo>
                <a:cubicBezTo>
                  <a:pt x="13414" y="11272"/>
                  <a:pt x="13401" y="11268"/>
                  <a:pt x="13390" y="11261"/>
                </a:cubicBezTo>
                <a:cubicBezTo>
                  <a:pt x="13380" y="11255"/>
                  <a:pt x="13372" y="11239"/>
                  <a:pt x="13347" y="11239"/>
                </a:cubicBezTo>
                <a:cubicBezTo>
                  <a:pt x="13323" y="11239"/>
                  <a:pt x="13325" y="11214"/>
                  <a:pt x="13280" y="11210"/>
                </a:cubicBezTo>
                <a:cubicBezTo>
                  <a:pt x="13236" y="11205"/>
                  <a:pt x="13251" y="11205"/>
                  <a:pt x="13229" y="11208"/>
                </a:cubicBezTo>
                <a:cubicBezTo>
                  <a:pt x="13206" y="11210"/>
                  <a:pt x="13190" y="11211"/>
                  <a:pt x="13171" y="11211"/>
                </a:cubicBezTo>
                <a:cubicBezTo>
                  <a:pt x="13162" y="11210"/>
                  <a:pt x="13150" y="11209"/>
                  <a:pt x="13139" y="11209"/>
                </a:cubicBezTo>
                <a:cubicBezTo>
                  <a:pt x="13128" y="11208"/>
                  <a:pt x="13117" y="11208"/>
                  <a:pt x="13112" y="11209"/>
                </a:cubicBezTo>
                <a:cubicBezTo>
                  <a:pt x="13106" y="11210"/>
                  <a:pt x="13094" y="11214"/>
                  <a:pt x="13083" y="11216"/>
                </a:cubicBezTo>
                <a:cubicBezTo>
                  <a:pt x="13072" y="11217"/>
                  <a:pt x="13062" y="11217"/>
                  <a:pt x="13061" y="11209"/>
                </a:cubicBezTo>
                <a:cubicBezTo>
                  <a:pt x="13058" y="11194"/>
                  <a:pt x="13054" y="11188"/>
                  <a:pt x="13057" y="11178"/>
                </a:cubicBezTo>
                <a:cubicBezTo>
                  <a:pt x="13060" y="11168"/>
                  <a:pt x="13056" y="11161"/>
                  <a:pt x="13047" y="11154"/>
                </a:cubicBezTo>
                <a:cubicBezTo>
                  <a:pt x="13043" y="11150"/>
                  <a:pt x="13039" y="11149"/>
                  <a:pt x="13037" y="11147"/>
                </a:cubicBezTo>
                <a:cubicBezTo>
                  <a:pt x="13035" y="11144"/>
                  <a:pt x="13034" y="11141"/>
                  <a:pt x="13034" y="11135"/>
                </a:cubicBezTo>
                <a:cubicBezTo>
                  <a:pt x="13034" y="11122"/>
                  <a:pt x="13043" y="11119"/>
                  <a:pt x="13027" y="11114"/>
                </a:cubicBezTo>
                <a:cubicBezTo>
                  <a:pt x="13010" y="11109"/>
                  <a:pt x="13006" y="11093"/>
                  <a:pt x="12988" y="11092"/>
                </a:cubicBezTo>
                <a:cubicBezTo>
                  <a:pt x="12969" y="11091"/>
                  <a:pt x="12976" y="11118"/>
                  <a:pt x="12957" y="11118"/>
                </a:cubicBezTo>
                <a:cubicBezTo>
                  <a:pt x="12939" y="11118"/>
                  <a:pt x="12931" y="11131"/>
                  <a:pt x="12931" y="11140"/>
                </a:cubicBezTo>
                <a:cubicBezTo>
                  <a:pt x="12931" y="11148"/>
                  <a:pt x="12916" y="11143"/>
                  <a:pt x="12917" y="11159"/>
                </a:cubicBezTo>
                <a:cubicBezTo>
                  <a:pt x="12918" y="11174"/>
                  <a:pt x="12930" y="11172"/>
                  <a:pt x="12932" y="11180"/>
                </a:cubicBezTo>
                <a:cubicBezTo>
                  <a:pt x="12934" y="11187"/>
                  <a:pt x="12954" y="11194"/>
                  <a:pt x="12970" y="11196"/>
                </a:cubicBezTo>
                <a:cubicBezTo>
                  <a:pt x="12986" y="11199"/>
                  <a:pt x="13010" y="11191"/>
                  <a:pt x="13017" y="11200"/>
                </a:cubicBezTo>
                <a:cubicBezTo>
                  <a:pt x="13023" y="11209"/>
                  <a:pt x="13017" y="11221"/>
                  <a:pt x="12996" y="11219"/>
                </a:cubicBezTo>
                <a:cubicBezTo>
                  <a:pt x="12974" y="11216"/>
                  <a:pt x="12957" y="11219"/>
                  <a:pt x="12954" y="11227"/>
                </a:cubicBezTo>
                <a:cubicBezTo>
                  <a:pt x="12950" y="11236"/>
                  <a:pt x="12937" y="11247"/>
                  <a:pt x="12929" y="11247"/>
                </a:cubicBezTo>
                <a:cubicBezTo>
                  <a:pt x="12920" y="11248"/>
                  <a:pt x="12896" y="11247"/>
                  <a:pt x="12890" y="11255"/>
                </a:cubicBezTo>
                <a:cubicBezTo>
                  <a:pt x="12884" y="11263"/>
                  <a:pt x="12878" y="11264"/>
                  <a:pt x="12849" y="11264"/>
                </a:cubicBezTo>
                <a:cubicBezTo>
                  <a:pt x="12820" y="11264"/>
                  <a:pt x="12799" y="11261"/>
                  <a:pt x="12789" y="11269"/>
                </a:cubicBezTo>
                <a:cubicBezTo>
                  <a:pt x="12779" y="11276"/>
                  <a:pt x="12761" y="11292"/>
                  <a:pt x="12737" y="11293"/>
                </a:cubicBezTo>
                <a:cubicBezTo>
                  <a:pt x="12713" y="11294"/>
                  <a:pt x="12724" y="11303"/>
                  <a:pt x="12697" y="11309"/>
                </a:cubicBezTo>
                <a:cubicBezTo>
                  <a:pt x="12670" y="11316"/>
                  <a:pt x="12648" y="11320"/>
                  <a:pt x="12644" y="11330"/>
                </a:cubicBezTo>
                <a:cubicBezTo>
                  <a:pt x="12640" y="11340"/>
                  <a:pt x="12631" y="11365"/>
                  <a:pt x="12641" y="11380"/>
                </a:cubicBezTo>
                <a:cubicBezTo>
                  <a:pt x="12651" y="11394"/>
                  <a:pt x="12649" y="11388"/>
                  <a:pt x="12672" y="11417"/>
                </a:cubicBezTo>
                <a:cubicBezTo>
                  <a:pt x="12696" y="11446"/>
                  <a:pt x="12713" y="11450"/>
                  <a:pt x="12720" y="11459"/>
                </a:cubicBezTo>
                <a:cubicBezTo>
                  <a:pt x="12727" y="11468"/>
                  <a:pt x="12752" y="11481"/>
                  <a:pt x="12755" y="11493"/>
                </a:cubicBezTo>
                <a:cubicBezTo>
                  <a:pt x="12758" y="11506"/>
                  <a:pt x="12758" y="11517"/>
                  <a:pt x="12758" y="11533"/>
                </a:cubicBezTo>
                <a:cubicBezTo>
                  <a:pt x="12758" y="11548"/>
                  <a:pt x="12763" y="11571"/>
                  <a:pt x="12749" y="11580"/>
                </a:cubicBezTo>
                <a:cubicBezTo>
                  <a:pt x="12735" y="11589"/>
                  <a:pt x="12725" y="11593"/>
                  <a:pt x="12719" y="11601"/>
                </a:cubicBezTo>
                <a:cubicBezTo>
                  <a:pt x="12712" y="11610"/>
                  <a:pt x="12714" y="11619"/>
                  <a:pt x="12692" y="11622"/>
                </a:cubicBezTo>
                <a:cubicBezTo>
                  <a:pt x="12671" y="11625"/>
                  <a:pt x="12630" y="11626"/>
                  <a:pt x="12616" y="11626"/>
                </a:cubicBezTo>
                <a:cubicBezTo>
                  <a:pt x="12601" y="11626"/>
                  <a:pt x="12621" y="11614"/>
                  <a:pt x="12593" y="11608"/>
                </a:cubicBezTo>
                <a:cubicBezTo>
                  <a:pt x="12564" y="11602"/>
                  <a:pt x="12590" y="11570"/>
                  <a:pt x="12576" y="11563"/>
                </a:cubicBezTo>
                <a:cubicBezTo>
                  <a:pt x="12562" y="11555"/>
                  <a:pt x="12554" y="11551"/>
                  <a:pt x="12544" y="11545"/>
                </a:cubicBezTo>
                <a:cubicBezTo>
                  <a:pt x="12533" y="11539"/>
                  <a:pt x="12532" y="11529"/>
                  <a:pt x="12521" y="11525"/>
                </a:cubicBezTo>
                <a:cubicBezTo>
                  <a:pt x="12511" y="11522"/>
                  <a:pt x="12516" y="11504"/>
                  <a:pt x="12503" y="11502"/>
                </a:cubicBezTo>
                <a:cubicBezTo>
                  <a:pt x="12490" y="11499"/>
                  <a:pt x="12483" y="11490"/>
                  <a:pt x="12499" y="11485"/>
                </a:cubicBezTo>
                <a:cubicBezTo>
                  <a:pt x="12515" y="11480"/>
                  <a:pt x="12521" y="11478"/>
                  <a:pt x="12527" y="11467"/>
                </a:cubicBezTo>
                <a:cubicBezTo>
                  <a:pt x="12532" y="11457"/>
                  <a:pt x="12533" y="11451"/>
                  <a:pt x="12551" y="11443"/>
                </a:cubicBezTo>
                <a:cubicBezTo>
                  <a:pt x="12568" y="11436"/>
                  <a:pt x="12574" y="11427"/>
                  <a:pt x="12584" y="11418"/>
                </a:cubicBezTo>
                <a:cubicBezTo>
                  <a:pt x="12594" y="11410"/>
                  <a:pt x="12611" y="11391"/>
                  <a:pt x="12615" y="11383"/>
                </a:cubicBezTo>
                <a:cubicBezTo>
                  <a:pt x="12620" y="11376"/>
                  <a:pt x="12623" y="11370"/>
                  <a:pt x="12621" y="11360"/>
                </a:cubicBezTo>
                <a:cubicBezTo>
                  <a:pt x="12620" y="11350"/>
                  <a:pt x="12616" y="11345"/>
                  <a:pt x="12609" y="11339"/>
                </a:cubicBezTo>
                <a:cubicBezTo>
                  <a:pt x="12601" y="11333"/>
                  <a:pt x="12593" y="11332"/>
                  <a:pt x="12592" y="11317"/>
                </a:cubicBezTo>
                <a:cubicBezTo>
                  <a:pt x="12591" y="11301"/>
                  <a:pt x="12597" y="11296"/>
                  <a:pt x="12584" y="11288"/>
                </a:cubicBezTo>
                <a:cubicBezTo>
                  <a:pt x="12570" y="11279"/>
                  <a:pt x="12566" y="11266"/>
                  <a:pt x="12548" y="11261"/>
                </a:cubicBezTo>
                <a:cubicBezTo>
                  <a:pt x="12531" y="11256"/>
                  <a:pt x="12529" y="11253"/>
                  <a:pt x="12531" y="11241"/>
                </a:cubicBezTo>
                <a:cubicBezTo>
                  <a:pt x="12532" y="11228"/>
                  <a:pt x="12541" y="11213"/>
                  <a:pt x="12568" y="11210"/>
                </a:cubicBezTo>
                <a:cubicBezTo>
                  <a:pt x="12596" y="11207"/>
                  <a:pt x="12600" y="11198"/>
                  <a:pt x="12621" y="11198"/>
                </a:cubicBezTo>
                <a:cubicBezTo>
                  <a:pt x="12643" y="11198"/>
                  <a:pt x="12645" y="11193"/>
                  <a:pt x="12657" y="11186"/>
                </a:cubicBezTo>
                <a:cubicBezTo>
                  <a:pt x="12662" y="11182"/>
                  <a:pt x="12668" y="11180"/>
                  <a:pt x="12673" y="11177"/>
                </a:cubicBezTo>
                <a:cubicBezTo>
                  <a:pt x="12668" y="11176"/>
                  <a:pt x="12661" y="11175"/>
                  <a:pt x="12651" y="11175"/>
                </a:cubicBezTo>
                <a:cubicBezTo>
                  <a:pt x="12613" y="11175"/>
                  <a:pt x="12566" y="11186"/>
                  <a:pt x="12541" y="11191"/>
                </a:cubicBezTo>
                <a:cubicBezTo>
                  <a:pt x="12516" y="11196"/>
                  <a:pt x="12490" y="11213"/>
                  <a:pt x="12490" y="11227"/>
                </a:cubicBezTo>
                <a:cubicBezTo>
                  <a:pt x="12490" y="11241"/>
                  <a:pt x="12502" y="11245"/>
                  <a:pt x="12482" y="11259"/>
                </a:cubicBezTo>
                <a:cubicBezTo>
                  <a:pt x="12463" y="11272"/>
                  <a:pt x="12456" y="11279"/>
                  <a:pt x="12438" y="11280"/>
                </a:cubicBezTo>
                <a:cubicBezTo>
                  <a:pt x="12420" y="11280"/>
                  <a:pt x="12404" y="11281"/>
                  <a:pt x="12394" y="11300"/>
                </a:cubicBezTo>
                <a:cubicBezTo>
                  <a:pt x="12385" y="11320"/>
                  <a:pt x="12364" y="11322"/>
                  <a:pt x="12353" y="11345"/>
                </a:cubicBezTo>
                <a:cubicBezTo>
                  <a:pt x="12342" y="11369"/>
                  <a:pt x="12301" y="11380"/>
                  <a:pt x="12296" y="11404"/>
                </a:cubicBezTo>
                <a:cubicBezTo>
                  <a:pt x="12292" y="11429"/>
                  <a:pt x="12299" y="11443"/>
                  <a:pt x="12298" y="11458"/>
                </a:cubicBezTo>
                <a:cubicBezTo>
                  <a:pt x="12296" y="11473"/>
                  <a:pt x="12298" y="11506"/>
                  <a:pt x="12281" y="11525"/>
                </a:cubicBezTo>
                <a:cubicBezTo>
                  <a:pt x="12264" y="11543"/>
                  <a:pt x="12262" y="11555"/>
                  <a:pt x="12236" y="11567"/>
                </a:cubicBezTo>
                <a:cubicBezTo>
                  <a:pt x="12210" y="11580"/>
                  <a:pt x="12190" y="11585"/>
                  <a:pt x="12192" y="11603"/>
                </a:cubicBezTo>
                <a:cubicBezTo>
                  <a:pt x="12192" y="11608"/>
                  <a:pt x="12195" y="11611"/>
                  <a:pt x="12198" y="11614"/>
                </a:cubicBezTo>
                <a:cubicBezTo>
                  <a:pt x="12200" y="11615"/>
                  <a:pt x="12203" y="11616"/>
                  <a:pt x="12205" y="11617"/>
                </a:cubicBezTo>
                <a:cubicBezTo>
                  <a:pt x="12195" y="11616"/>
                  <a:pt x="12187" y="11611"/>
                  <a:pt x="12186" y="11601"/>
                </a:cubicBezTo>
                <a:cubicBezTo>
                  <a:pt x="12184" y="11583"/>
                  <a:pt x="12204" y="11578"/>
                  <a:pt x="12230" y="11565"/>
                </a:cubicBezTo>
                <a:cubicBezTo>
                  <a:pt x="12243" y="11559"/>
                  <a:pt x="12250" y="11553"/>
                  <a:pt x="12256" y="11546"/>
                </a:cubicBezTo>
                <a:cubicBezTo>
                  <a:pt x="12262" y="11539"/>
                  <a:pt x="12266" y="11532"/>
                  <a:pt x="12275" y="11523"/>
                </a:cubicBezTo>
                <a:cubicBezTo>
                  <a:pt x="12291" y="11504"/>
                  <a:pt x="12290" y="11472"/>
                  <a:pt x="12292" y="11456"/>
                </a:cubicBezTo>
                <a:cubicBezTo>
                  <a:pt x="12293" y="11441"/>
                  <a:pt x="12285" y="11427"/>
                  <a:pt x="12290" y="11402"/>
                </a:cubicBezTo>
                <a:cubicBezTo>
                  <a:pt x="12295" y="11378"/>
                  <a:pt x="12336" y="11367"/>
                  <a:pt x="12347" y="11343"/>
                </a:cubicBezTo>
                <a:cubicBezTo>
                  <a:pt x="12358" y="11320"/>
                  <a:pt x="12379" y="11318"/>
                  <a:pt x="12388" y="11298"/>
                </a:cubicBezTo>
                <a:cubicBezTo>
                  <a:pt x="12397" y="11279"/>
                  <a:pt x="12414" y="11279"/>
                  <a:pt x="12432" y="11278"/>
                </a:cubicBezTo>
                <a:cubicBezTo>
                  <a:pt x="12450" y="11278"/>
                  <a:pt x="12457" y="11270"/>
                  <a:pt x="12476" y="11257"/>
                </a:cubicBezTo>
                <a:cubicBezTo>
                  <a:pt x="12495" y="11243"/>
                  <a:pt x="12483" y="11239"/>
                  <a:pt x="12483" y="11225"/>
                </a:cubicBezTo>
                <a:cubicBezTo>
                  <a:pt x="12483" y="11211"/>
                  <a:pt x="12510" y="11194"/>
                  <a:pt x="12535" y="11189"/>
                </a:cubicBezTo>
                <a:cubicBezTo>
                  <a:pt x="12560" y="11184"/>
                  <a:pt x="12606" y="11173"/>
                  <a:pt x="12645" y="11173"/>
                </a:cubicBezTo>
                <a:cubicBezTo>
                  <a:pt x="12655" y="11173"/>
                  <a:pt x="12661" y="11174"/>
                  <a:pt x="12667" y="11176"/>
                </a:cubicBezTo>
                <a:cubicBezTo>
                  <a:pt x="12672" y="11173"/>
                  <a:pt x="12678" y="11169"/>
                  <a:pt x="12684" y="11162"/>
                </a:cubicBezTo>
                <a:cubicBezTo>
                  <a:pt x="12695" y="11149"/>
                  <a:pt x="12705" y="11143"/>
                  <a:pt x="12715" y="11138"/>
                </a:cubicBezTo>
                <a:cubicBezTo>
                  <a:pt x="12725" y="11133"/>
                  <a:pt x="12731" y="11127"/>
                  <a:pt x="12731" y="11118"/>
                </a:cubicBezTo>
                <a:cubicBezTo>
                  <a:pt x="12731" y="11110"/>
                  <a:pt x="12719" y="11111"/>
                  <a:pt x="12706" y="11098"/>
                </a:cubicBezTo>
                <a:cubicBezTo>
                  <a:pt x="12693" y="11085"/>
                  <a:pt x="12682" y="11091"/>
                  <a:pt x="12670" y="11079"/>
                </a:cubicBezTo>
                <a:cubicBezTo>
                  <a:pt x="12657" y="11066"/>
                  <a:pt x="12659" y="11063"/>
                  <a:pt x="12632" y="11062"/>
                </a:cubicBezTo>
                <a:close/>
                <a:moveTo>
                  <a:pt x="13183" y="11069"/>
                </a:moveTo>
                <a:cubicBezTo>
                  <a:pt x="13167" y="11069"/>
                  <a:pt x="13181" y="11080"/>
                  <a:pt x="13209" y="11094"/>
                </a:cubicBezTo>
                <a:cubicBezTo>
                  <a:pt x="13238" y="11108"/>
                  <a:pt x="13222" y="11112"/>
                  <a:pt x="13249" y="11115"/>
                </a:cubicBezTo>
                <a:cubicBezTo>
                  <a:pt x="13269" y="11118"/>
                  <a:pt x="13303" y="11113"/>
                  <a:pt x="13301" y="11108"/>
                </a:cubicBezTo>
                <a:cubicBezTo>
                  <a:pt x="13301" y="11107"/>
                  <a:pt x="13296" y="11105"/>
                  <a:pt x="13286" y="11104"/>
                </a:cubicBezTo>
                <a:cubicBezTo>
                  <a:pt x="13282" y="11103"/>
                  <a:pt x="13251" y="11101"/>
                  <a:pt x="13232" y="11087"/>
                </a:cubicBezTo>
                <a:cubicBezTo>
                  <a:pt x="13212" y="11074"/>
                  <a:pt x="13199" y="11069"/>
                  <a:pt x="13183" y="11069"/>
                </a:cubicBezTo>
                <a:close/>
                <a:moveTo>
                  <a:pt x="13413" y="11092"/>
                </a:moveTo>
                <a:cubicBezTo>
                  <a:pt x="13413" y="11092"/>
                  <a:pt x="13391" y="11090"/>
                  <a:pt x="13394" y="11102"/>
                </a:cubicBezTo>
                <a:cubicBezTo>
                  <a:pt x="13397" y="11115"/>
                  <a:pt x="13448" y="11098"/>
                  <a:pt x="13413" y="11092"/>
                </a:cubicBezTo>
                <a:close/>
                <a:moveTo>
                  <a:pt x="15270" y="11153"/>
                </a:moveTo>
                <a:cubicBezTo>
                  <a:pt x="15264" y="11152"/>
                  <a:pt x="15259" y="11154"/>
                  <a:pt x="15259" y="11158"/>
                </a:cubicBezTo>
                <a:cubicBezTo>
                  <a:pt x="15259" y="11158"/>
                  <a:pt x="15262" y="11169"/>
                  <a:pt x="15247" y="11170"/>
                </a:cubicBezTo>
                <a:cubicBezTo>
                  <a:pt x="15233" y="11172"/>
                  <a:pt x="15228" y="11171"/>
                  <a:pt x="15227" y="11176"/>
                </a:cubicBezTo>
                <a:cubicBezTo>
                  <a:pt x="15227" y="11181"/>
                  <a:pt x="15224" y="11186"/>
                  <a:pt x="15211" y="11189"/>
                </a:cubicBezTo>
                <a:cubicBezTo>
                  <a:pt x="15199" y="11192"/>
                  <a:pt x="15199" y="11202"/>
                  <a:pt x="15216" y="11201"/>
                </a:cubicBezTo>
                <a:cubicBezTo>
                  <a:pt x="15233" y="11200"/>
                  <a:pt x="15222" y="11191"/>
                  <a:pt x="15242" y="11188"/>
                </a:cubicBezTo>
                <a:cubicBezTo>
                  <a:pt x="15262" y="11186"/>
                  <a:pt x="15261" y="11185"/>
                  <a:pt x="15264" y="11178"/>
                </a:cubicBezTo>
                <a:cubicBezTo>
                  <a:pt x="15267" y="11172"/>
                  <a:pt x="15282" y="11176"/>
                  <a:pt x="15281" y="11164"/>
                </a:cubicBezTo>
                <a:cubicBezTo>
                  <a:pt x="15281" y="11158"/>
                  <a:pt x="15275" y="11154"/>
                  <a:pt x="15270" y="11153"/>
                </a:cubicBezTo>
                <a:close/>
                <a:moveTo>
                  <a:pt x="14470" y="11221"/>
                </a:moveTo>
                <a:cubicBezTo>
                  <a:pt x="14457" y="11221"/>
                  <a:pt x="14471" y="11245"/>
                  <a:pt x="14456" y="11248"/>
                </a:cubicBezTo>
                <a:cubicBezTo>
                  <a:pt x="14442" y="11251"/>
                  <a:pt x="14451" y="11253"/>
                  <a:pt x="14434" y="11247"/>
                </a:cubicBezTo>
                <a:cubicBezTo>
                  <a:pt x="14434" y="11247"/>
                  <a:pt x="14397" y="11236"/>
                  <a:pt x="14397" y="11245"/>
                </a:cubicBezTo>
                <a:cubicBezTo>
                  <a:pt x="14396" y="11254"/>
                  <a:pt x="14387" y="11254"/>
                  <a:pt x="14376" y="11254"/>
                </a:cubicBezTo>
                <a:cubicBezTo>
                  <a:pt x="14365" y="11255"/>
                  <a:pt x="14361" y="11275"/>
                  <a:pt x="14383" y="11275"/>
                </a:cubicBezTo>
                <a:cubicBezTo>
                  <a:pt x="14405" y="11275"/>
                  <a:pt x="14401" y="11268"/>
                  <a:pt x="14410" y="11278"/>
                </a:cubicBezTo>
                <a:cubicBezTo>
                  <a:pt x="14420" y="11288"/>
                  <a:pt x="14439" y="11287"/>
                  <a:pt x="14457" y="11286"/>
                </a:cubicBezTo>
                <a:cubicBezTo>
                  <a:pt x="14476" y="11286"/>
                  <a:pt x="14481" y="11285"/>
                  <a:pt x="14486" y="11276"/>
                </a:cubicBezTo>
                <a:cubicBezTo>
                  <a:pt x="14492" y="11268"/>
                  <a:pt x="14506" y="11271"/>
                  <a:pt x="14509" y="11258"/>
                </a:cubicBezTo>
                <a:cubicBezTo>
                  <a:pt x="14511" y="11246"/>
                  <a:pt x="14499" y="11242"/>
                  <a:pt x="14491" y="11242"/>
                </a:cubicBezTo>
                <a:cubicBezTo>
                  <a:pt x="14482" y="11242"/>
                  <a:pt x="14483" y="11221"/>
                  <a:pt x="14470" y="11221"/>
                </a:cubicBezTo>
                <a:close/>
                <a:moveTo>
                  <a:pt x="15161" y="11252"/>
                </a:moveTo>
                <a:cubicBezTo>
                  <a:pt x="15154" y="11253"/>
                  <a:pt x="15146" y="11254"/>
                  <a:pt x="15131" y="11255"/>
                </a:cubicBezTo>
                <a:cubicBezTo>
                  <a:pt x="15131" y="11255"/>
                  <a:pt x="15107" y="11254"/>
                  <a:pt x="15099" y="11260"/>
                </a:cubicBezTo>
                <a:cubicBezTo>
                  <a:pt x="15091" y="11267"/>
                  <a:pt x="15090" y="11276"/>
                  <a:pt x="15074" y="11279"/>
                </a:cubicBezTo>
                <a:cubicBezTo>
                  <a:pt x="15057" y="11282"/>
                  <a:pt x="15033" y="11281"/>
                  <a:pt x="15037" y="11290"/>
                </a:cubicBezTo>
                <a:cubicBezTo>
                  <a:pt x="15042" y="11300"/>
                  <a:pt x="15058" y="11294"/>
                  <a:pt x="15059" y="11307"/>
                </a:cubicBezTo>
                <a:cubicBezTo>
                  <a:pt x="15060" y="11320"/>
                  <a:pt x="15072" y="11336"/>
                  <a:pt x="15045" y="11345"/>
                </a:cubicBezTo>
                <a:cubicBezTo>
                  <a:pt x="15019" y="11354"/>
                  <a:pt x="15017" y="11361"/>
                  <a:pt x="15011" y="11368"/>
                </a:cubicBezTo>
                <a:cubicBezTo>
                  <a:pt x="15004" y="11376"/>
                  <a:pt x="15003" y="11375"/>
                  <a:pt x="14982" y="11378"/>
                </a:cubicBezTo>
                <a:cubicBezTo>
                  <a:pt x="14962" y="11380"/>
                  <a:pt x="14950" y="11395"/>
                  <a:pt x="14982" y="11393"/>
                </a:cubicBezTo>
                <a:cubicBezTo>
                  <a:pt x="15015" y="11391"/>
                  <a:pt x="15027" y="11387"/>
                  <a:pt x="15050" y="11388"/>
                </a:cubicBezTo>
                <a:cubicBezTo>
                  <a:pt x="15073" y="11389"/>
                  <a:pt x="15097" y="11394"/>
                  <a:pt x="15113" y="11388"/>
                </a:cubicBezTo>
                <a:cubicBezTo>
                  <a:pt x="15128" y="11382"/>
                  <a:pt x="15130" y="11377"/>
                  <a:pt x="15150" y="11376"/>
                </a:cubicBezTo>
                <a:cubicBezTo>
                  <a:pt x="15170" y="11375"/>
                  <a:pt x="15179" y="11379"/>
                  <a:pt x="15181" y="11364"/>
                </a:cubicBezTo>
                <a:cubicBezTo>
                  <a:pt x="15183" y="11349"/>
                  <a:pt x="15190" y="11343"/>
                  <a:pt x="15184" y="11335"/>
                </a:cubicBezTo>
                <a:cubicBezTo>
                  <a:pt x="15178" y="11327"/>
                  <a:pt x="15173" y="11320"/>
                  <a:pt x="15178" y="11311"/>
                </a:cubicBezTo>
                <a:cubicBezTo>
                  <a:pt x="15184" y="11302"/>
                  <a:pt x="15198" y="11293"/>
                  <a:pt x="15188" y="11289"/>
                </a:cubicBezTo>
                <a:cubicBezTo>
                  <a:pt x="15178" y="11284"/>
                  <a:pt x="15169" y="11280"/>
                  <a:pt x="15176" y="11271"/>
                </a:cubicBezTo>
                <a:cubicBezTo>
                  <a:pt x="15184" y="11263"/>
                  <a:pt x="15196" y="11254"/>
                  <a:pt x="15181" y="11252"/>
                </a:cubicBezTo>
                <a:cubicBezTo>
                  <a:pt x="15173" y="11251"/>
                  <a:pt x="15168" y="11252"/>
                  <a:pt x="15161" y="11252"/>
                </a:cubicBezTo>
                <a:close/>
                <a:moveTo>
                  <a:pt x="9361" y="11270"/>
                </a:moveTo>
                <a:cubicBezTo>
                  <a:pt x="9371" y="11268"/>
                  <a:pt x="9374" y="11286"/>
                  <a:pt x="9373" y="11299"/>
                </a:cubicBezTo>
                <a:cubicBezTo>
                  <a:pt x="9371" y="11311"/>
                  <a:pt x="9388" y="11320"/>
                  <a:pt x="9395" y="11320"/>
                </a:cubicBezTo>
                <a:cubicBezTo>
                  <a:pt x="9400" y="11320"/>
                  <a:pt x="9412" y="11323"/>
                  <a:pt x="9416" y="11319"/>
                </a:cubicBezTo>
                <a:cubicBezTo>
                  <a:pt x="9416" y="11329"/>
                  <a:pt x="9400" y="11325"/>
                  <a:pt x="9394" y="11325"/>
                </a:cubicBezTo>
                <a:cubicBezTo>
                  <a:pt x="9387" y="11325"/>
                  <a:pt x="9370" y="11316"/>
                  <a:pt x="9371" y="11303"/>
                </a:cubicBezTo>
                <a:cubicBezTo>
                  <a:pt x="9373" y="11291"/>
                  <a:pt x="9370" y="11273"/>
                  <a:pt x="9359" y="11275"/>
                </a:cubicBezTo>
                <a:cubicBezTo>
                  <a:pt x="9354" y="11275"/>
                  <a:pt x="9354" y="11277"/>
                  <a:pt x="9353" y="11280"/>
                </a:cubicBezTo>
                <a:cubicBezTo>
                  <a:pt x="9354" y="11275"/>
                  <a:pt x="9354" y="11271"/>
                  <a:pt x="9361" y="11270"/>
                </a:cubicBezTo>
                <a:close/>
                <a:moveTo>
                  <a:pt x="9424" y="11292"/>
                </a:moveTo>
                <a:cubicBezTo>
                  <a:pt x="9425" y="11292"/>
                  <a:pt x="9426" y="11292"/>
                  <a:pt x="9426" y="11292"/>
                </a:cubicBezTo>
                <a:cubicBezTo>
                  <a:pt x="9425" y="11297"/>
                  <a:pt x="9422" y="11299"/>
                  <a:pt x="9420" y="11301"/>
                </a:cubicBezTo>
                <a:cubicBezTo>
                  <a:pt x="9421" y="11299"/>
                  <a:pt x="9422" y="11295"/>
                  <a:pt x="9424" y="11292"/>
                </a:cubicBezTo>
                <a:close/>
                <a:moveTo>
                  <a:pt x="9454" y="11296"/>
                </a:moveTo>
                <a:cubicBezTo>
                  <a:pt x="9463" y="11297"/>
                  <a:pt x="9474" y="11298"/>
                  <a:pt x="9486" y="11300"/>
                </a:cubicBezTo>
                <a:cubicBezTo>
                  <a:pt x="9486" y="11300"/>
                  <a:pt x="9486" y="11300"/>
                  <a:pt x="9486" y="11300"/>
                </a:cubicBezTo>
                <a:cubicBezTo>
                  <a:pt x="9474" y="11298"/>
                  <a:pt x="9462" y="11297"/>
                  <a:pt x="9454" y="11296"/>
                </a:cubicBezTo>
                <a:close/>
                <a:moveTo>
                  <a:pt x="12276" y="11592"/>
                </a:moveTo>
                <a:cubicBezTo>
                  <a:pt x="12281" y="11592"/>
                  <a:pt x="12285" y="11594"/>
                  <a:pt x="12290" y="11597"/>
                </a:cubicBezTo>
                <a:cubicBezTo>
                  <a:pt x="12304" y="11607"/>
                  <a:pt x="12312" y="11618"/>
                  <a:pt x="12320" y="11623"/>
                </a:cubicBezTo>
                <a:cubicBezTo>
                  <a:pt x="12318" y="11622"/>
                  <a:pt x="12316" y="11622"/>
                  <a:pt x="12314" y="11621"/>
                </a:cubicBezTo>
                <a:cubicBezTo>
                  <a:pt x="12305" y="11616"/>
                  <a:pt x="12298" y="11605"/>
                  <a:pt x="12284" y="11595"/>
                </a:cubicBezTo>
                <a:cubicBezTo>
                  <a:pt x="12281" y="11593"/>
                  <a:pt x="12278" y="11593"/>
                  <a:pt x="12275" y="11592"/>
                </a:cubicBezTo>
                <a:cubicBezTo>
                  <a:pt x="12276" y="11592"/>
                  <a:pt x="12276" y="11592"/>
                  <a:pt x="12276" y="11592"/>
                </a:cubicBezTo>
                <a:close/>
                <a:moveTo>
                  <a:pt x="9864" y="11611"/>
                </a:moveTo>
                <a:cubicBezTo>
                  <a:pt x="9866" y="11613"/>
                  <a:pt x="9866" y="11615"/>
                  <a:pt x="9869" y="11617"/>
                </a:cubicBezTo>
                <a:cubicBezTo>
                  <a:pt x="9882" y="11626"/>
                  <a:pt x="9897" y="11628"/>
                  <a:pt x="9898" y="11636"/>
                </a:cubicBezTo>
                <a:cubicBezTo>
                  <a:pt x="9898" y="11636"/>
                  <a:pt x="9898" y="11635"/>
                  <a:pt x="9897" y="11635"/>
                </a:cubicBezTo>
                <a:cubicBezTo>
                  <a:pt x="9891" y="11631"/>
                  <a:pt x="9882" y="11628"/>
                  <a:pt x="9873" y="11622"/>
                </a:cubicBezTo>
                <a:cubicBezTo>
                  <a:pt x="9870" y="11620"/>
                  <a:pt x="9870" y="11618"/>
                  <a:pt x="9869" y="11617"/>
                </a:cubicBezTo>
                <a:cubicBezTo>
                  <a:pt x="9867" y="11615"/>
                  <a:pt x="9865" y="11614"/>
                  <a:pt x="9864" y="11612"/>
                </a:cubicBezTo>
                <a:cubicBezTo>
                  <a:pt x="9864" y="11612"/>
                  <a:pt x="9864" y="11612"/>
                  <a:pt x="9864" y="11611"/>
                </a:cubicBezTo>
                <a:close/>
                <a:moveTo>
                  <a:pt x="12341" y="11628"/>
                </a:moveTo>
                <a:cubicBezTo>
                  <a:pt x="12348" y="11631"/>
                  <a:pt x="12354" y="11635"/>
                  <a:pt x="12351" y="11646"/>
                </a:cubicBezTo>
                <a:cubicBezTo>
                  <a:pt x="12347" y="11662"/>
                  <a:pt x="12351" y="11692"/>
                  <a:pt x="12374" y="11702"/>
                </a:cubicBezTo>
                <a:cubicBezTo>
                  <a:pt x="12397" y="11712"/>
                  <a:pt x="12408" y="11724"/>
                  <a:pt x="12423" y="11730"/>
                </a:cubicBezTo>
                <a:cubicBezTo>
                  <a:pt x="12439" y="11736"/>
                  <a:pt x="12447" y="11739"/>
                  <a:pt x="12448" y="11753"/>
                </a:cubicBezTo>
                <a:cubicBezTo>
                  <a:pt x="12450" y="11766"/>
                  <a:pt x="12473" y="11771"/>
                  <a:pt x="12459" y="11787"/>
                </a:cubicBezTo>
                <a:cubicBezTo>
                  <a:pt x="12445" y="11804"/>
                  <a:pt x="12411" y="11799"/>
                  <a:pt x="12417" y="11814"/>
                </a:cubicBezTo>
                <a:cubicBezTo>
                  <a:pt x="12423" y="11829"/>
                  <a:pt x="12437" y="11837"/>
                  <a:pt x="12425" y="11849"/>
                </a:cubicBezTo>
                <a:cubicBezTo>
                  <a:pt x="12413" y="11860"/>
                  <a:pt x="12413" y="11871"/>
                  <a:pt x="12428" y="11881"/>
                </a:cubicBezTo>
                <a:cubicBezTo>
                  <a:pt x="12443" y="11891"/>
                  <a:pt x="12459" y="11913"/>
                  <a:pt x="12477" y="11918"/>
                </a:cubicBezTo>
                <a:cubicBezTo>
                  <a:pt x="12475" y="11917"/>
                  <a:pt x="12474" y="11917"/>
                  <a:pt x="12471" y="11916"/>
                </a:cubicBezTo>
                <a:cubicBezTo>
                  <a:pt x="12453" y="11911"/>
                  <a:pt x="12437" y="11889"/>
                  <a:pt x="12422" y="11879"/>
                </a:cubicBezTo>
                <a:cubicBezTo>
                  <a:pt x="12407" y="11869"/>
                  <a:pt x="12406" y="11858"/>
                  <a:pt x="12419" y="11847"/>
                </a:cubicBezTo>
                <a:cubicBezTo>
                  <a:pt x="12431" y="11835"/>
                  <a:pt x="12417" y="11827"/>
                  <a:pt x="12411" y="11812"/>
                </a:cubicBezTo>
                <a:cubicBezTo>
                  <a:pt x="12405" y="11797"/>
                  <a:pt x="12439" y="11802"/>
                  <a:pt x="12452" y="11785"/>
                </a:cubicBezTo>
                <a:cubicBezTo>
                  <a:pt x="12466" y="11769"/>
                  <a:pt x="12443" y="11764"/>
                  <a:pt x="12442" y="11751"/>
                </a:cubicBezTo>
                <a:cubicBezTo>
                  <a:pt x="12441" y="11744"/>
                  <a:pt x="12439" y="11740"/>
                  <a:pt x="12435" y="11737"/>
                </a:cubicBezTo>
                <a:cubicBezTo>
                  <a:pt x="12431" y="11734"/>
                  <a:pt x="12425" y="11731"/>
                  <a:pt x="12417" y="11728"/>
                </a:cubicBezTo>
                <a:cubicBezTo>
                  <a:pt x="12402" y="11722"/>
                  <a:pt x="12391" y="11710"/>
                  <a:pt x="12368" y="11700"/>
                </a:cubicBezTo>
                <a:cubicBezTo>
                  <a:pt x="12345" y="11690"/>
                  <a:pt x="12341" y="11660"/>
                  <a:pt x="12345" y="11644"/>
                </a:cubicBezTo>
                <a:cubicBezTo>
                  <a:pt x="12348" y="11636"/>
                  <a:pt x="12345" y="11631"/>
                  <a:pt x="12341" y="11628"/>
                </a:cubicBezTo>
                <a:close/>
                <a:moveTo>
                  <a:pt x="10852" y="11739"/>
                </a:moveTo>
                <a:cubicBezTo>
                  <a:pt x="10844" y="11738"/>
                  <a:pt x="10825" y="11741"/>
                  <a:pt x="10831" y="11749"/>
                </a:cubicBezTo>
                <a:cubicBezTo>
                  <a:pt x="10837" y="11758"/>
                  <a:pt x="10843" y="11757"/>
                  <a:pt x="10852" y="11748"/>
                </a:cubicBezTo>
                <a:cubicBezTo>
                  <a:pt x="10852" y="11748"/>
                  <a:pt x="10860" y="11741"/>
                  <a:pt x="10852" y="11739"/>
                </a:cubicBezTo>
                <a:close/>
                <a:moveTo>
                  <a:pt x="15306" y="11830"/>
                </a:moveTo>
                <a:cubicBezTo>
                  <a:pt x="15311" y="11832"/>
                  <a:pt x="15314" y="11835"/>
                  <a:pt x="15315" y="11844"/>
                </a:cubicBezTo>
                <a:cubicBezTo>
                  <a:pt x="15315" y="11849"/>
                  <a:pt x="15317" y="11852"/>
                  <a:pt x="15320" y="11854"/>
                </a:cubicBezTo>
                <a:cubicBezTo>
                  <a:pt x="15319" y="11854"/>
                  <a:pt x="15318" y="11854"/>
                  <a:pt x="15317" y="11853"/>
                </a:cubicBezTo>
                <a:cubicBezTo>
                  <a:pt x="15313" y="11851"/>
                  <a:pt x="15311" y="11847"/>
                  <a:pt x="15311" y="11840"/>
                </a:cubicBezTo>
                <a:cubicBezTo>
                  <a:pt x="15310" y="11835"/>
                  <a:pt x="15309" y="11832"/>
                  <a:pt x="15306" y="11830"/>
                </a:cubicBezTo>
                <a:close/>
                <a:moveTo>
                  <a:pt x="10147" y="11861"/>
                </a:moveTo>
                <a:cubicBezTo>
                  <a:pt x="10146" y="11860"/>
                  <a:pt x="10144" y="11860"/>
                  <a:pt x="10141" y="11861"/>
                </a:cubicBezTo>
                <a:cubicBezTo>
                  <a:pt x="10131" y="11865"/>
                  <a:pt x="10121" y="11879"/>
                  <a:pt x="10112" y="11881"/>
                </a:cubicBezTo>
                <a:cubicBezTo>
                  <a:pt x="10103" y="11883"/>
                  <a:pt x="10111" y="11889"/>
                  <a:pt x="10128" y="11896"/>
                </a:cubicBezTo>
                <a:cubicBezTo>
                  <a:pt x="10146" y="11902"/>
                  <a:pt x="10138" y="11903"/>
                  <a:pt x="10150" y="11912"/>
                </a:cubicBezTo>
                <a:cubicBezTo>
                  <a:pt x="10161" y="11920"/>
                  <a:pt x="10180" y="11925"/>
                  <a:pt x="10180" y="11918"/>
                </a:cubicBezTo>
                <a:cubicBezTo>
                  <a:pt x="10180" y="11912"/>
                  <a:pt x="10168" y="11903"/>
                  <a:pt x="10172" y="11892"/>
                </a:cubicBezTo>
                <a:cubicBezTo>
                  <a:pt x="10172" y="11892"/>
                  <a:pt x="10175" y="11879"/>
                  <a:pt x="10162" y="11875"/>
                </a:cubicBezTo>
                <a:cubicBezTo>
                  <a:pt x="10152" y="11872"/>
                  <a:pt x="10151" y="11863"/>
                  <a:pt x="10147" y="11861"/>
                </a:cubicBezTo>
                <a:close/>
                <a:moveTo>
                  <a:pt x="15389" y="11862"/>
                </a:moveTo>
                <a:cubicBezTo>
                  <a:pt x="15394" y="11864"/>
                  <a:pt x="15396" y="11869"/>
                  <a:pt x="15396" y="11882"/>
                </a:cubicBezTo>
                <a:cubicBezTo>
                  <a:pt x="15396" y="11906"/>
                  <a:pt x="15356" y="11902"/>
                  <a:pt x="15344" y="11916"/>
                </a:cubicBezTo>
                <a:cubicBezTo>
                  <a:pt x="15341" y="11919"/>
                  <a:pt x="15338" y="11922"/>
                  <a:pt x="15334" y="11924"/>
                </a:cubicBezTo>
                <a:cubicBezTo>
                  <a:pt x="15330" y="11925"/>
                  <a:pt x="15325" y="11926"/>
                  <a:pt x="15320" y="11927"/>
                </a:cubicBezTo>
                <a:cubicBezTo>
                  <a:pt x="15310" y="11928"/>
                  <a:pt x="15296" y="11927"/>
                  <a:pt x="15278" y="11927"/>
                </a:cubicBezTo>
                <a:cubicBezTo>
                  <a:pt x="15241" y="11927"/>
                  <a:pt x="15224" y="11931"/>
                  <a:pt x="15209" y="11940"/>
                </a:cubicBezTo>
                <a:cubicBezTo>
                  <a:pt x="15193" y="11950"/>
                  <a:pt x="15184" y="11969"/>
                  <a:pt x="15204" y="12012"/>
                </a:cubicBezTo>
                <a:cubicBezTo>
                  <a:pt x="15224" y="12055"/>
                  <a:pt x="15165" y="12049"/>
                  <a:pt x="15140" y="12068"/>
                </a:cubicBezTo>
                <a:cubicBezTo>
                  <a:pt x="15134" y="12073"/>
                  <a:pt x="15133" y="12077"/>
                  <a:pt x="15135" y="12081"/>
                </a:cubicBezTo>
                <a:cubicBezTo>
                  <a:pt x="15135" y="12080"/>
                  <a:pt x="15132" y="12079"/>
                  <a:pt x="15132" y="12078"/>
                </a:cubicBezTo>
                <a:cubicBezTo>
                  <a:pt x="15129" y="12074"/>
                  <a:pt x="15130" y="12069"/>
                  <a:pt x="15136" y="12065"/>
                </a:cubicBezTo>
                <a:cubicBezTo>
                  <a:pt x="15161" y="12045"/>
                  <a:pt x="15221" y="12051"/>
                  <a:pt x="15201" y="12009"/>
                </a:cubicBezTo>
                <a:cubicBezTo>
                  <a:pt x="15181" y="11966"/>
                  <a:pt x="15190" y="11946"/>
                  <a:pt x="15205" y="11937"/>
                </a:cubicBezTo>
                <a:cubicBezTo>
                  <a:pt x="15213" y="11933"/>
                  <a:pt x="15221" y="11929"/>
                  <a:pt x="15231" y="11927"/>
                </a:cubicBezTo>
                <a:cubicBezTo>
                  <a:pt x="15242" y="11925"/>
                  <a:pt x="15256" y="11924"/>
                  <a:pt x="15274" y="11924"/>
                </a:cubicBezTo>
                <a:cubicBezTo>
                  <a:pt x="15311" y="11924"/>
                  <a:pt x="15328" y="11927"/>
                  <a:pt x="15340" y="11913"/>
                </a:cubicBezTo>
                <a:cubicBezTo>
                  <a:pt x="15352" y="11898"/>
                  <a:pt x="15392" y="11903"/>
                  <a:pt x="15392" y="11879"/>
                </a:cubicBezTo>
                <a:cubicBezTo>
                  <a:pt x="15392" y="11869"/>
                  <a:pt x="15391" y="11865"/>
                  <a:pt x="15389" y="11862"/>
                </a:cubicBezTo>
                <a:close/>
                <a:moveTo>
                  <a:pt x="12491" y="11922"/>
                </a:moveTo>
                <a:cubicBezTo>
                  <a:pt x="12499" y="11925"/>
                  <a:pt x="12505" y="11928"/>
                  <a:pt x="12508" y="11937"/>
                </a:cubicBezTo>
                <a:cubicBezTo>
                  <a:pt x="12510" y="11944"/>
                  <a:pt x="12515" y="11952"/>
                  <a:pt x="12524" y="11958"/>
                </a:cubicBezTo>
                <a:cubicBezTo>
                  <a:pt x="12527" y="11960"/>
                  <a:pt x="12531" y="11961"/>
                  <a:pt x="12535" y="11963"/>
                </a:cubicBezTo>
                <a:cubicBezTo>
                  <a:pt x="12534" y="11963"/>
                  <a:pt x="12533" y="11963"/>
                  <a:pt x="12532" y="11963"/>
                </a:cubicBezTo>
                <a:cubicBezTo>
                  <a:pt x="12515" y="11958"/>
                  <a:pt x="12505" y="11946"/>
                  <a:pt x="12501" y="11935"/>
                </a:cubicBezTo>
                <a:cubicBezTo>
                  <a:pt x="12499" y="11928"/>
                  <a:pt x="12496" y="11925"/>
                  <a:pt x="12491" y="11922"/>
                </a:cubicBezTo>
                <a:close/>
                <a:moveTo>
                  <a:pt x="12880" y="11941"/>
                </a:moveTo>
                <a:cubicBezTo>
                  <a:pt x="12888" y="11943"/>
                  <a:pt x="12895" y="11945"/>
                  <a:pt x="12900" y="11949"/>
                </a:cubicBezTo>
                <a:cubicBezTo>
                  <a:pt x="12904" y="11952"/>
                  <a:pt x="12909" y="11955"/>
                  <a:pt x="12915" y="11957"/>
                </a:cubicBezTo>
                <a:cubicBezTo>
                  <a:pt x="12915" y="11957"/>
                  <a:pt x="12913" y="11957"/>
                  <a:pt x="12913" y="11957"/>
                </a:cubicBezTo>
                <a:cubicBezTo>
                  <a:pt x="12904" y="11955"/>
                  <a:pt x="12898" y="11951"/>
                  <a:pt x="12894" y="11947"/>
                </a:cubicBezTo>
                <a:cubicBezTo>
                  <a:pt x="12890" y="11945"/>
                  <a:pt x="12885" y="11943"/>
                  <a:pt x="12880" y="11941"/>
                </a:cubicBezTo>
                <a:close/>
                <a:moveTo>
                  <a:pt x="13003" y="11964"/>
                </a:moveTo>
                <a:cubicBezTo>
                  <a:pt x="13009" y="11966"/>
                  <a:pt x="13015" y="11969"/>
                  <a:pt x="13018" y="11976"/>
                </a:cubicBezTo>
                <a:cubicBezTo>
                  <a:pt x="13027" y="11995"/>
                  <a:pt x="13036" y="12002"/>
                  <a:pt x="13059" y="12015"/>
                </a:cubicBezTo>
                <a:cubicBezTo>
                  <a:pt x="13082" y="12027"/>
                  <a:pt x="13107" y="12041"/>
                  <a:pt x="13122" y="12054"/>
                </a:cubicBezTo>
                <a:cubicBezTo>
                  <a:pt x="13134" y="12064"/>
                  <a:pt x="13135" y="12085"/>
                  <a:pt x="13156" y="12097"/>
                </a:cubicBezTo>
                <a:cubicBezTo>
                  <a:pt x="13154" y="12096"/>
                  <a:pt x="13151" y="12096"/>
                  <a:pt x="13150" y="12095"/>
                </a:cubicBezTo>
                <a:cubicBezTo>
                  <a:pt x="13129" y="12083"/>
                  <a:pt x="13127" y="12062"/>
                  <a:pt x="13116" y="12052"/>
                </a:cubicBezTo>
                <a:cubicBezTo>
                  <a:pt x="13101" y="12039"/>
                  <a:pt x="13076" y="12025"/>
                  <a:pt x="13053" y="12013"/>
                </a:cubicBezTo>
                <a:cubicBezTo>
                  <a:pt x="13030" y="12000"/>
                  <a:pt x="13021" y="11994"/>
                  <a:pt x="13012" y="11974"/>
                </a:cubicBezTo>
                <a:cubicBezTo>
                  <a:pt x="13010" y="11970"/>
                  <a:pt x="13007" y="11966"/>
                  <a:pt x="13003" y="11964"/>
                </a:cubicBezTo>
                <a:close/>
                <a:moveTo>
                  <a:pt x="13626" y="12061"/>
                </a:moveTo>
                <a:cubicBezTo>
                  <a:pt x="13648" y="12067"/>
                  <a:pt x="13666" y="12079"/>
                  <a:pt x="13665" y="12100"/>
                </a:cubicBezTo>
                <a:cubicBezTo>
                  <a:pt x="13663" y="12128"/>
                  <a:pt x="13620" y="12124"/>
                  <a:pt x="13622" y="12145"/>
                </a:cubicBezTo>
                <a:cubicBezTo>
                  <a:pt x="13623" y="12167"/>
                  <a:pt x="13623" y="12180"/>
                  <a:pt x="13602" y="12198"/>
                </a:cubicBezTo>
                <a:cubicBezTo>
                  <a:pt x="13580" y="12216"/>
                  <a:pt x="13568" y="12216"/>
                  <a:pt x="13571" y="12234"/>
                </a:cubicBezTo>
                <a:cubicBezTo>
                  <a:pt x="13574" y="12251"/>
                  <a:pt x="13579" y="12264"/>
                  <a:pt x="13579" y="12280"/>
                </a:cubicBezTo>
                <a:cubicBezTo>
                  <a:pt x="13579" y="12295"/>
                  <a:pt x="13581" y="12310"/>
                  <a:pt x="13576" y="12326"/>
                </a:cubicBezTo>
                <a:cubicBezTo>
                  <a:pt x="13571" y="12341"/>
                  <a:pt x="13559" y="12352"/>
                  <a:pt x="13574" y="12367"/>
                </a:cubicBezTo>
                <a:cubicBezTo>
                  <a:pt x="13590" y="12383"/>
                  <a:pt x="13587" y="12415"/>
                  <a:pt x="13608" y="12436"/>
                </a:cubicBezTo>
                <a:cubicBezTo>
                  <a:pt x="13630" y="12456"/>
                  <a:pt x="13640" y="12471"/>
                  <a:pt x="13659" y="12484"/>
                </a:cubicBezTo>
                <a:cubicBezTo>
                  <a:pt x="13677" y="12498"/>
                  <a:pt x="13715" y="12509"/>
                  <a:pt x="13717" y="12525"/>
                </a:cubicBezTo>
                <a:cubicBezTo>
                  <a:pt x="13719" y="12542"/>
                  <a:pt x="13711" y="12547"/>
                  <a:pt x="13685" y="12555"/>
                </a:cubicBezTo>
                <a:cubicBezTo>
                  <a:pt x="13659" y="12563"/>
                  <a:pt x="13640" y="12582"/>
                  <a:pt x="13616" y="12591"/>
                </a:cubicBezTo>
                <a:cubicBezTo>
                  <a:pt x="13591" y="12599"/>
                  <a:pt x="13570" y="12619"/>
                  <a:pt x="13598" y="12628"/>
                </a:cubicBezTo>
                <a:cubicBezTo>
                  <a:pt x="13618" y="12635"/>
                  <a:pt x="13622" y="12643"/>
                  <a:pt x="13634" y="12648"/>
                </a:cubicBezTo>
                <a:cubicBezTo>
                  <a:pt x="13632" y="12647"/>
                  <a:pt x="13629" y="12647"/>
                  <a:pt x="13628" y="12646"/>
                </a:cubicBezTo>
                <a:cubicBezTo>
                  <a:pt x="13616" y="12641"/>
                  <a:pt x="13612" y="12633"/>
                  <a:pt x="13591" y="12626"/>
                </a:cubicBezTo>
                <a:cubicBezTo>
                  <a:pt x="13563" y="12617"/>
                  <a:pt x="13585" y="12597"/>
                  <a:pt x="13610" y="12589"/>
                </a:cubicBezTo>
                <a:cubicBezTo>
                  <a:pt x="13634" y="12580"/>
                  <a:pt x="13653" y="12561"/>
                  <a:pt x="13679" y="12553"/>
                </a:cubicBezTo>
                <a:cubicBezTo>
                  <a:pt x="13705" y="12545"/>
                  <a:pt x="13712" y="12540"/>
                  <a:pt x="13711" y="12523"/>
                </a:cubicBezTo>
                <a:cubicBezTo>
                  <a:pt x="13709" y="12507"/>
                  <a:pt x="13671" y="12496"/>
                  <a:pt x="13653" y="12483"/>
                </a:cubicBezTo>
                <a:cubicBezTo>
                  <a:pt x="13634" y="12469"/>
                  <a:pt x="13623" y="12454"/>
                  <a:pt x="13602" y="12434"/>
                </a:cubicBezTo>
                <a:cubicBezTo>
                  <a:pt x="13580" y="12413"/>
                  <a:pt x="13583" y="12381"/>
                  <a:pt x="13568" y="12365"/>
                </a:cubicBezTo>
                <a:cubicBezTo>
                  <a:pt x="13561" y="12358"/>
                  <a:pt x="13560" y="12351"/>
                  <a:pt x="13561" y="12345"/>
                </a:cubicBezTo>
                <a:cubicBezTo>
                  <a:pt x="13563" y="12338"/>
                  <a:pt x="13567" y="12331"/>
                  <a:pt x="13570" y="12324"/>
                </a:cubicBezTo>
                <a:cubicBezTo>
                  <a:pt x="13574" y="12308"/>
                  <a:pt x="13573" y="12293"/>
                  <a:pt x="13573" y="12278"/>
                </a:cubicBezTo>
                <a:cubicBezTo>
                  <a:pt x="13573" y="12262"/>
                  <a:pt x="13568" y="12249"/>
                  <a:pt x="13565" y="12232"/>
                </a:cubicBezTo>
                <a:cubicBezTo>
                  <a:pt x="13565" y="12227"/>
                  <a:pt x="13565" y="12224"/>
                  <a:pt x="13566" y="12222"/>
                </a:cubicBezTo>
                <a:cubicBezTo>
                  <a:pt x="13567" y="12219"/>
                  <a:pt x="13569" y="12217"/>
                  <a:pt x="13571" y="12214"/>
                </a:cubicBezTo>
                <a:cubicBezTo>
                  <a:pt x="13577" y="12210"/>
                  <a:pt x="13585" y="12205"/>
                  <a:pt x="13596" y="12196"/>
                </a:cubicBezTo>
                <a:cubicBezTo>
                  <a:pt x="13617" y="12178"/>
                  <a:pt x="13617" y="12165"/>
                  <a:pt x="13616" y="12143"/>
                </a:cubicBezTo>
                <a:cubicBezTo>
                  <a:pt x="13614" y="12122"/>
                  <a:pt x="13657" y="12126"/>
                  <a:pt x="13659" y="12098"/>
                </a:cubicBezTo>
                <a:cubicBezTo>
                  <a:pt x="13660" y="12079"/>
                  <a:pt x="13645" y="12068"/>
                  <a:pt x="13626" y="12061"/>
                </a:cubicBezTo>
                <a:close/>
                <a:moveTo>
                  <a:pt x="15245" y="12128"/>
                </a:moveTo>
                <a:cubicBezTo>
                  <a:pt x="15254" y="12134"/>
                  <a:pt x="15261" y="12141"/>
                  <a:pt x="15267" y="12148"/>
                </a:cubicBezTo>
                <a:cubicBezTo>
                  <a:pt x="15272" y="12154"/>
                  <a:pt x="15277" y="12160"/>
                  <a:pt x="15282" y="12165"/>
                </a:cubicBezTo>
                <a:cubicBezTo>
                  <a:pt x="15276" y="12159"/>
                  <a:pt x="15270" y="12152"/>
                  <a:pt x="15263" y="12145"/>
                </a:cubicBezTo>
                <a:cubicBezTo>
                  <a:pt x="15258" y="12139"/>
                  <a:pt x="15252" y="12134"/>
                  <a:pt x="15245" y="12128"/>
                </a:cubicBezTo>
                <a:close/>
                <a:moveTo>
                  <a:pt x="15486" y="12187"/>
                </a:moveTo>
                <a:cubicBezTo>
                  <a:pt x="15506" y="12191"/>
                  <a:pt x="15494" y="12212"/>
                  <a:pt x="15505" y="12214"/>
                </a:cubicBezTo>
                <a:cubicBezTo>
                  <a:pt x="15517" y="12217"/>
                  <a:pt x="15523" y="12233"/>
                  <a:pt x="15507" y="12240"/>
                </a:cubicBezTo>
                <a:cubicBezTo>
                  <a:pt x="15491" y="12246"/>
                  <a:pt x="15479" y="12250"/>
                  <a:pt x="15477" y="12266"/>
                </a:cubicBezTo>
                <a:cubicBezTo>
                  <a:pt x="15476" y="12276"/>
                  <a:pt x="15472" y="12283"/>
                  <a:pt x="15472" y="12288"/>
                </a:cubicBezTo>
                <a:cubicBezTo>
                  <a:pt x="15471" y="12288"/>
                  <a:pt x="15471" y="12288"/>
                  <a:pt x="15470" y="12288"/>
                </a:cubicBezTo>
                <a:cubicBezTo>
                  <a:pt x="15452" y="12288"/>
                  <a:pt x="15464" y="12276"/>
                  <a:pt x="15466" y="12260"/>
                </a:cubicBezTo>
                <a:cubicBezTo>
                  <a:pt x="15468" y="12244"/>
                  <a:pt x="15480" y="12240"/>
                  <a:pt x="15496" y="12233"/>
                </a:cubicBezTo>
                <a:cubicBezTo>
                  <a:pt x="15512" y="12227"/>
                  <a:pt x="15506" y="12211"/>
                  <a:pt x="15494" y="12208"/>
                </a:cubicBezTo>
                <a:cubicBezTo>
                  <a:pt x="15486" y="12206"/>
                  <a:pt x="15490" y="12195"/>
                  <a:pt x="15486" y="12187"/>
                </a:cubicBezTo>
                <a:close/>
                <a:moveTo>
                  <a:pt x="16009" y="12221"/>
                </a:moveTo>
                <a:cubicBezTo>
                  <a:pt x="16010" y="12228"/>
                  <a:pt x="16017" y="12236"/>
                  <a:pt x="16021" y="12243"/>
                </a:cubicBezTo>
                <a:cubicBezTo>
                  <a:pt x="16016" y="12236"/>
                  <a:pt x="16009" y="12228"/>
                  <a:pt x="16009" y="12221"/>
                </a:cubicBezTo>
                <a:close/>
                <a:moveTo>
                  <a:pt x="15482" y="12294"/>
                </a:moveTo>
                <a:cubicBezTo>
                  <a:pt x="15489" y="12295"/>
                  <a:pt x="15492" y="12299"/>
                  <a:pt x="15495" y="12303"/>
                </a:cubicBezTo>
                <a:cubicBezTo>
                  <a:pt x="15489" y="12302"/>
                  <a:pt x="15485" y="12298"/>
                  <a:pt x="15482" y="12294"/>
                </a:cubicBezTo>
                <a:close/>
                <a:moveTo>
                  <a:pt x="15564" y="12296"/>
                </a:moveTo>
                <a:cubicBezTo>
                  <a:pt x="15577" y="12297"/>
                  <a:pt x="15581" y="12309"/>
                  <a:pt x="15579" y="12323"/>
                </a:cubicBezTo>
                <a:cubicBezTo>
                  <a:pt x="15578" y="12330"/>
                  <a:pt x="15577" y="12335"/>
                  <a:pt x="15579" y="12340"/>
                </a:cubicBezTo>
                <a:cubicBezTo>
                  <a:pt x="15581" y="12344"/>
                  <a:pt x="15586" y="12348"/>
                  <a:pt x="15595" y="12355"/>
                </a:cubicBezTo>
                <a:cubicBezTo>
                  <a:pt x="15591" y="12353"/>
                  <a:pt x="15589" y="12352"/>
                  <a:pt x="15586" y="12350"/>
                </a:cubicBezTo>
                <a:cubicBezTo>
                  <a:pt x="15564" y="12335"/>
                  <a:pt x="15566" y="12332"/>
                  <a:pt x="15568" y="12317"/>
                </a:cubicBezTo>
                <a:cubicBezTo>
                  <a:pt x="15569" y="12309"/>
                  <a:pt x="15568" y="12301"/>
                  <a:pt x="15564" y="12296"/>
                </a:cubicBezTo>
                <a:close/>
                <a:moveTo>
                  <a:pt x="15959" y="12335"/>
                </a:moveTo>
                <a:cubicBezTo>
                  <a:pt x="15959" y="12340"/>
                  <a:pt x="15961" y="12346"/>
                  <a:pt x="15967" y="12352"/>
                </a:cubicBezTo>
                <a:cubicBezTo>
                  <a:pt x="15993" y="12380"/>
                  <a:pt x="15994" y="12366"/>
                  <a:pt x="16011" y="12390"/>
                </a:cubicBezTo>
                <a:cubicBezTo>
                  <a:pt x="16028" y="12413"/>
                  <a:pt x="16068" y="12410"/>
                  <a:pt x="16076" y="12434"/>
                </a:cubicBezTo>
                <a:cubicBezTo>
                  <a:pt x="16083" y="12457"/>
                  <a:pt x="16103" y="12472"/>
                  <a:pt x="16128" y="12470"/>
                </a:cubicBezTo>
                <a:cubicBezTo>
                  <a:pt x="16152" y="12468"/>
                  <a:pt x="16146" y="12455"/>
                  <a:pt x="16162" y="12457"/>
                </a:cubicBezTo>
                <a:cubicBezTo>
                  <a:pt x="16166" y="12458"/>
                  <a:pt x="16167" y="12460"/>
                  <a:pt x="16167" y="12463"/>
                </a:cubicBezTo>
                <a:cubicBezTo>
                  <a:pt x="16167" y="12461"/>
                  <a:pt x="16165" y="12460"/>
                  <a:pt x="16162" y="12459"/>
                </a:cubicBezTo>
                <a:cubicBezTo>
                  <a:pt x="16147" y="12457"/>
                  <a:pt x="16153" y="12470"/>
                  <a:pt x="16129" y="12472"/>
                </a:cubicBezTo>
                <a:cubicBezTo>
                  <a:pt x="16104" y="12474"/>
                  <a:pt x="16084" y="12459"/>
                  <a:pt x="16076" y="12436"/>
                </a:cubicBezTo>
                <a:cubicBezTo>
                  <a:pt x="16069" y="12412"/>
                  <a:pt x="16029" y="12415"/>
                  <a:pt x="16012" y="12392"/>
                </a:cubicBezTo>
                <a:cubicBezTo>
                  <a:pt x="15995" y="12368"/>
                  <a:pt x="15994" y="12383"/>
                  <a:pt x="15968" y="12354"/>
                </a:cubicBezTo>
                <a:cubicBezTo>
                  <a:pt x="15961" y="12347"/>
                  <a:pt x="15959" y="12341"/>
                  <a:pt x="15959" y="12335"/>
                </a:cubicBezTo>
                <a:close/>
                <a:moveTo>
                  <a:pt x="14927" y="12358"/>
                </a:moveTo>
                <a:cubicBezTo>
                  <a:pt x="14931" y="12359"/>
                  <a:pt x="14935" y="12361"/>
                  <a:pt x="14940" y="12365"/>
                </a:cubicBezTo>
                <a:cubicBezTo>
                  <a:pt x="14942" y="12368"/>
                  <a:pt x="14946" y="12369"/>
                  <a:pt x="14950" y="12371"/>
                </a:cubicBezTo>
                <a:cubicBezTo>
                  <a:pt x="14949" y="12371"/>
                  <a:pt x="14948" y="12371"/>
                  <a:pt x="14948" y="12371"/>
                </a:cubicBezTo>
                <a:cubicBezTo>
                  <a:pt x="14942" y="12368"/>
                  <a:pt x="14937" y="12365"/>
                  <a:pt x="14933" y="12362"/>
                </a:cubicBezTo>
                <a:cubicBezTo>
                  <a:pt x="14931" y="12360"/>
                  <a:pt x="14929" y="12360"/>
                  <a:pt x="14927" y="12358"/>
                </a:cubicBezTo>
                <a:close/>
                <a:moveTo>
                  <a:pt x="15617" y="12366"/>
                </a:moveTo>
                <a:cubicBezTo>
                  <a:pt x="15630" y="12372"/>
                  <a:pt x="15639" y="12379"/>
                  <a:pt x="15615" y="12401"/>
                </a:cubicBezTo>
                <a:cubicBezTo>
                  <a:pt x="15579" y="12434"/>
                  <a:pt x="15561" y="12433"/>
                  <a:pt x="15561" y="12453"/>
                </a:cubicBezTo>
                <a:cubicBezTo>
                  <a:pt x="15561" y="12473"/>
                  <a:pt x="15575" y="12486"/>
                  <a:pt x="15553" y="12502"/>
                </a:cubicBezTo>
                <a:cubicBezTo>
                  <a:pt x="15531" y="12518"/>
                  <a:pt x="15529" y="12520"/>
                  <a:pt x="15525" y="12542"/>
                </a:cubicBezTo>
                <a:cubicBezTo>
                  <a:pt x="15521" y="12563"/>
                  <a:pt x="15507" y="12581"/>
                  <a:pt x="15523" y="12606"/>
                </a:cubicBezTo>
                <a:cubicBezTo>
                  <a:pt x="15539" y="12632"/>
                  <a:pt x="15577" y="12636"/>
                  <a:pt x="15579" y="12670"/>
                </a:cubicBezTo>
                <a:cubicBezTo>
                  <a:pt x="15580" y="12696"/>
                  <a:pt x="15568" y="12716"/>
                  <a:pt x="15579" y="12730"/>
                </a:cubicBezTo>
                <a:cubicBezTo>
                  <a:pt x="15581" y="12732"/>
                  <a:pt x="15586" y="12734"/>
                  <a:pt x="15589" y="12736"/>
                </a:cubicBezTo>
                <a:cubicBezTo>
                  <a:pt x="15588" y="12736"/>
                  <a:pt x="15588" y="12736"/>
                  <a:pt x="15588" y="12735"/>
                </a:cubicBezTo>
                <a:cubicBezTo>
                  <a:pt x="15568" y="12729"/>
                  <a:pt x="15563" y="12719"/>
                  <a:pt x="15564" y="12708"/>
                </a:cubicBezTo>
                <a:cubicBezTo>
                  <a:pt x="15564" y="12696"/>
                  <a:pt x="15569" y="12681"/>
                  <a:pt x="15568" y="12664"/>
                </a:cubicBezTo>
                <a:cubicBezTo>
                  <a:pt x="15566" y="12629"/>
                  <a:pt x="15528" y="12625"/>
                  <a:pt x="15512" y="12600"/>
                </a:cubicBezTo>
                <a:cubicBezTo>
                  <a:pt x="15496" y="12575"/>
                  <a:pt x="15510" y="12557"/>
                  <a:pt x="15514" y="12535"/>
                </a:cubicBezTo>
                <a:cubicBezTo>
                  <a:pt x="15518" y="12514"/>
                  <a:pt x="15520" y="12511"/>
                  <a:pt x="15542" y="12496"/>
                </a:cubicBezTo>
                <a:cubicBezTo>
                  <a:pt x="15564" y="12480"/>
                  <a:pt x="15550" y="12466"/>
                  <a:pt x="15550" y="12447"/>
                </a:cubicBezTo>
                <a:cubicBezTo>
                  <a:pt x="15550" y="12427"/>
                  <a:pt x="15568" y="12428"/>
                  <a:pt x="15604" y="12395"/>
                </a:cubicBezTo>
                <a:cubicBezTo>
                  <a:pt x="15621" y="12379"/>
                  <a:pt x="15622" y="12371"/>
                  <a:pt x="15617" y="12366"/>
                </a:cubicBezTo>
                <a:close/>
                <a:moveTo>
                  <a:pt x="14352" y="12367"/>
                </a:moveTo>
                <a:cubicBezTo>
                  <a:pt x="14353" y="12368"/>
                  <a:pt x="14354" y="12368"/>
                  <a:pt x="14356" y="12368"/>
                </a:cubicBezTo>
                <a:cubicBezTo>
                  <a:pt x="14373" y="12376"/>
                  <a:pt x="14381" y="12385"/>
                  <a:pt x="14389" y="12390"/>
                </a:cubicBezTo>
                <a:cubicBezTo>
                  <a:pt x="14391" y="12391"/>
                  <a:pt x="14392" y="12392"/>
                  <a:pt x="14394" y="12393"/>
                </a:cubicBezTo>
                <a:cubicBezTo>
                  <a:pt x="14382" y="12390"/>
                  <a:pt x="14374" y="12379"/>
                  <a:pt x="14352" y="12367"/>
                </a:cubicBezTo>
                <a:close/>
                <a:moveTo>
                  <a:pt x="14460" y="12385"/>
                </a:moveTo>
                <a:cubicBezTo>
                  <a:pt x="14465" y="12386"/>
                  <a:pt x="14470" y="12388"/>
                  <a:pt x="14475" y="12394"/>
                </a:cubicBezTo>
                <a:cubicBezTo>
                  <a:pt x="14480" y="12398"/>
                  <a:pt x="14486" y="12401"/>
                  <a:pt x="14492" y="12404"/>
                </a:cubicBezTo>
                <a:cubicBezTo>
                  <a:pt x="14483" y="12401"/>
                  <a:pt x="14474" y="12396"/>
                  <a:pt x="14469" y="12391"/>
                </a:cubicBezTo>
                <a:cubicBezTo>
                  <a:pt x="14466" y="12388"/>
                  <a:pt x="14463" y="12387"/>
                  <a:pt x="14460" y="12385"/>
                </a:cubicBezTo>
                <a:close/>
                <a:moveTo>
                  <a:pt x="14694" y="12417"/>
                </a:moveTo>
                <a:cubicBezTo>
                  <a:pt x="14703" y="12420"/>
                  <a:pt x="14711" y="12425"/>
                  <a:pt x="14718" y="12434"/>
                </a:cubicBezTo>
                <a:cubicBezTo>
                  <a:pt x="14730" y="12453"/>
                  <a:pt x="14759" y="12455"/>
                  <a:pt x="14762" y="12467"/>
                </a:cubicBezTo>
                <a:cubicBezTo>
                  <a:pt x="14763" y="12470"/>
                  <a:pt x="14765" y="12473"/>
                  <a:pt x="14767" y="12474"/>
                </a:cubicBezTo>
                <a:cubicBezTo>
                  <a:pt x="14765" y="12474"/>
                  <a:pt x="14762" y="12473"/>
                  <a:pt x="14761" y="12472"/>
                </a:cubicBezTo>
                <a:cubicBezTo>
                  <a:pt x="14758" y="12470"/>
                  <a:pt x="14756" y="12467"/>
                  <a:pt x="14755" y="12464"/>
                </a:cubicBezTo>
                <a:cubicBezTo>
                  <a:pt x="14752" y="12452"/>
                  <a:pt x="14723" y="12450"/>
                  <a:pt x="14711" y="12432"/>
                </a:cubicBezTo>
                <a:cubicBezTo>
                  <a:pt x="14706" y="12425"/>
                  <a:pt x="14700" y="12420"/>
                  <a:pt x="14694" y="12417"/>
                </a:cubicBezTo>
                <a:close/>
                <a:moveTo>
                  <a:pt x="14381" y="12440"/>
                </a:moveTo>
                <a:cubicBezTo>
                  <a:pt x="14382" y="12440"/>
                  <a:pt x="14384" y="12442"/>
                  <a:pt x="14386" y="12442"/>
                </a:cubicBezTo>
                <a:cubicBezTo>
                  <a:pt x="14390" y="12442"/>
                  <a:pt x="14396" y="12443"/>
                  <a:pt x="14402" y="12445"/>
                </a:cubicBezTo>
                <a:cubicBezTo>
                  <a:pt x="14404" y="12446"/>
                  <a:pt x="14406" y="12447"/>
                  <a:pt x="14408" y="12448"/>
                </a:cubicBezTo>
                <a:cubicBezTo>
                  <a:pt x="14403" y="12446"/>
                  <a:pt x="14397" y="12445"/>
                  <a:pt x="14393" y="12445"/>
                </a:cubicBezTo>
                <a:cubicBezTo>
                  <a:pt x="14388" y="12445"/>
                  <a:pt x="14384" y="12443"/>
                  <a:pt x="14381" y="12440"/>
                </a:cubicBezTo>
                <a:close/>
                <a:moveTo>
                  <a:pt x="16167" y="12478"/>
                </a:moveTo>
                <a:cubicBezTo>
                  <a:pt x="16168" y="12481"/>
                  <a:pt x="16170" y="12483"/>
                  <a:pt x="16174" y="12484"/>
                </a:cubicBezTo>
                <a:cubicBezTo>
                  <a:pt x="16184" y="12488"/>
                  <a:pt x="16190" y="12494"/>
                  <a:pt x="16193" y="12500"/>
                </a:cubicBezTo>
                <a:cubicBezTo>
                  <a:pt x="16190" y="12495"/>
                  <a:pt x="16183" y="12490"/>
                  <a:pt x="16174" y="12487"/>
                </a:cubicBezTo>
                <a:cubicBezTo>
                  <a:pt x="16169" y="12484"/>
                  <a:pt x="16167" y="12482"/>
                  <a:pt x="16167" y="12478"/>
                </a:cubicBezTo>
                <a:close/>
                <a:moveTo>
                  <a:pt x="16199" y="12528"/>
                </a:moveTo>
                <a:cubicBezTo>
                  <a:pt x="16209" y="12545"/>
                  <a:pt x="16234" y="12570"/>
                  <a:pt x="16251" y="12580"/>
                </a:cubicBezTo>
                <a:cubicBezTo>
                  <a:pt x="16272" y="12594"/>
                  <a:pt x="16272" y="12602"/>
                  <a:pt x="16284" y="12617"/>
                </a:cubicBezTo>
                <a:cubicBezTo>
                  <a:pt x="16296" y="12632"/>
                  <a:pt x="16293" y="12634"/>
                  <a:pt x="16306" y="12642"/>
                </a:cubicBezTo>
                <a:cubicBezTo>
                  <a:pt x="16310" y="12646"/>
                  <a:pt x="16317" y="12648"/>
                  <a:pt x="16325" y="12652"/>
                </a:cubicBezTo>
                <a:cubicBezTo>
                  <a:pt x="16331" y="12656"/>
                  <a:pt x="16336" y="12661"/>
                  <a:pt x="16342" y="12667"/>
                </a:cubicBezTo>
                <a:cubicBezTo>
                  <a:pt x="16341" y="12667"/>
                  <a:pt x="16341" y="12667"/>
                  <a:pt x="16340" y="12667"/>
                </a:cubicBezTo>
                <a:cubicBezTo>
                  <a:pt x="16328" y="12655"/>
                  <a:pt x="16314" y="12650"/>
                  <a:pt x="16306" y="12645"/>
                </a:cubicBezTo>
                <a:cubicBezTo>
                  <a:pt x="16294" y="12636"/>
                  <a:pt x="16297" y="12634"/>
                  <a:pt x="16285" y="12619"/>
                </a:cubicBezTo>
                <a:cubicBezTo>
                  <a:pt x="16273" y="12604"/>
                  <a:pt x="16272" y="12596"/>
                  <a:pt x="16251" y="12582"/>
                </a:cubicBezTo>
                <a:cubicBezTo>
                  <a:pt x="16234" y="12572"/>
                  <a:pt x="16208" y="12545"/>
                  <a:pt x="16199" y="12528"/>
                </a:cubicBezTo>
                <a:close/>
                <a:moveTo>
                  <a:pt x="16728" y="12546"/>
                </a:moveTo>
                <a:cubicBezTo>
                  <a:pt x="16728" y="12546"/>
                  <a:pt x="16728" y="12546"/>
                  <a:pt x="16729" y="12546"/>
                </a:cubicBezTo>
                <a:cubicBezTo>
                  <a:pt x="16742" y="12549"/>
                  <a:pt x="16746" y="12555"/>
                  <a:pt x="16750" y="12561"/>
                </a:cubicBezTo>
                <a:cubicBezTo>
                  <a:pt x="16752" y="12564"/>
                  <a:pt x="16754" y="12567"/>
                  <a:pt x="16757" y="12569"/>
                </a:cubicBezTo>
                <a:cubicBezTo>
                  <a:pt x="16754" y="12568"/>
                  <a:pt x="16750" y="12568"/>
                  <a:pt x="16748" y="12566"/>
                </a:cubicBezTo>
                <a:cubicBezTo>
                  <a:pt x="16739" y="12560"/>
                  <a:pt x="16737" y="12552"/>
                  <a:pt x="16728" y="12546"/>
                </a:cubicBezTo>
                <a:close/>
                <a:moveTo>
                  <a:pt x="17153" y="12570"/>
                </a:moveTo>
                <a:cubicBezTo>
                  <a:pt x="17157" y="12572"/>
                  <a:pt x="17158" y="12575"/>
                  <a:pt x="17157" y="12577"/>
                </a:cubicBezTo>
                <a:cubicBezTo>
                  <a:pt x="17157" y="12578"/>
                  <a:pt x="17158" y="12579"/>
                  <a:pt x="17159" y="12580"/>
                </a:cubicBezTo>
                <a:cubicBezTo>
                  <a:pt x="17158" y="12580"/>
                  <a:pt x="17156" y="12580"/>
                  <a:pt x="17156" y="12580"/>
                </a:cubicBezTo>
                <a:cubicBezTo>
                  <a:pt x="17150" y="12577"/>
                  <a:pt x="17154" y="12573"/>
                  <a:pt x="17153" y="12570"/>
                </a:cubicBezTo>
                <a:close/>
                <a:moveTo>
                  <a:pt x="16802" y="12575"/>
                </a:moveTo>
                <a:cubicBezTo>
                  <a:pt x="16806" y="12576"/>
                  <a:pt x="16811" y="12578"/>
                  <a:pt x="16820" y="12584"/>
                </a:cubicBezTo>
                <a:cubicBezTo>
                  <a:pt x="16821" y="12585"/>
                  <a:pt x="16821" y="12585"/>
                  <a:pt x="16821" y="12585"/>
                </a:cubicBezTo>
                <a:cubicBezTo>
                  <a:pt x="16821" y="12585"/>
                  <a:pt x="16821" y="12585"/>
                  <a:pt x="16821" y="12585"/>
                </a:cubicBezTo>
                <a:cubicBezTo>
                  <a:pt x="16817" y="12583"/>
                  <a:pt x="16814" y="12583"/>
                  <a:pt x="16810" y="12580"/>
                </a:cubicBezTo>
                <a:cubicBezTo>
                  <a:pt x="16807" y="12578"/>
                  <a:pt x="16804" y="12577"/>
                  <a:pt x="16802" y="12575"/>
                </a:cubicBezTo>
                <a:close/>
                <a:moveTo>
                  <a:pt x="16465" y="12629"/>
                </a:moveTo>
                <a:cubicBezTo>
                  <a:pt x="16472" y="12631"/>
                  <a:pt x="16480" y="12634"/>
                  <a:pt x="16488" y="12636"/>
                </a:cubicBezTo>
                <a:cubicBezTo>
                  <a:pt x="16489" y="12636"/>
                  <a:pt x="16490" y="12637"/>
                  <a:pt x="16491" y="12637"/>
                </a:cubicBezTo>
                <a:cubicBezTo>
                  <a:pt x="16483" y="12635"/>
                  <a:pt x="16474" y="12633"/>
                  <a:pt x="16467" y="12630"/>
                </a:cubicBezTo>
                <a:cubicBezTo>
                  <a:pt x="16466" y="12630"/>
                  <a:pt x="16466" y="12629"/>
                  <a:pt x="16465" y="12629"/>
                </a:cubicBezTo>
                <a:close/>
                <a:moveTo>
                  <a:pt x="13682" y="12663"/>
                </a:moveTo>
                <a:cubicBezTo>
                  <a:pt x="13696" y="12668"/>
                  <a:pt x="13708" y="12675"/>
                  <a:pt x="13714" y="12681"/>
                </a:cubicBezTo>
                <a:cubicBezTo>
                  <a:pt x="13723" y="12691"/>
                  <a:pt x="13770" y="12724"/>
                  <a:pt x="13774" y="12749"/>
                </a:cubicBezTo>
                <a:cubicBezTo>
                  <a:pt x="13777" y="12775"/>
                  <a:pt x="13785" y="12787"/>
                  <a:pt x="13797" y="12804"/>
                </a:cubicBezTo>
                <a:cubicBezTo>
                  <a:pt x="13809" y="12822"/>
                  <a:pt x="13821" y="12835"/>
                  <a:pt x="13824" y="12856"/>
                </a:cubicBezTo>
                <a:cubicBezTo>
                  <a:pt x="13827" y="12876"/>
                  <a:pt x="13856" y="12907"/>
                  <a:pt x="13876" y="12919"/>
                </a:cubicBezTo>
                <a:cubicBezTo>
                  <a:pt x="13890" y="12927"/>
                  <a:pt x="13907" y="12944"/>
                  <a:pt x="13930" y="12954"/>
                </a:cubicBezTo>
                <a:cubicBezTo>
                  <a:pt x="13929" y="12954"/>
                  <a:pt x="13928" y="12954"/>
                  <a:pt x="13927" y="12954"/>
                </a:cubicBezTo>
                <a:cubicBezTo>
                  <a:pt x="13901" y="12943"/>
                  <a:pt x="13884" y="12924"/>
                  <a:pt x="13869" y="12915"/>
                </a:cubicBezTo>
                <a:cubicBezTo>
                  <a:pt x="13863" y="12912"/>
                  <a:pt x="13856" y="12906"/>
                  <a:pt x="13849" y="12900"/>
                </a:cubicBezTo>
                <a:cubicBezTo>
                  <a:pt x="13841" y="12893"/>
                  <a:pt x="13834" y="12885"/>
                  <a:pt x="13829" y="12877"/>
                </a:cubicBezTo>
                <a:cubicBezTo>
                  <a:pt x="13823" y="12869"/>
                  <a:pt x="13819" y="12861"/>
                  <a:pt x="13818" y="12854"/>
                </a:cubicBezTo>
                <a:cubicBezTo>
                  <a:pt x="13815" y="12833"/>
                  <a:pt x="13803" y="12820"/>
                  <a:pt x="13790" y="12802"/>
                </a:cubicBezTo>
                <a:cubicBezTo>
                  <a:pt x="13778" y="12785"/>
                  <a:pt x="13771" y="12773"/>
                  <a:pt x="13767" y="12748"/>
                </a:cubicBezTo>
                <a:cubicBezTo>
                  <a:pt x="13764" y="12722"/>
                  <a:pt x="13717" y="12689"/>
                  <a:pt x="13708" y="12679"/>
                </a:cubicBezTo>
                <a:cubicBezTo>
                  <a:pt x="13703" y="12674"/>
                  <a:pt x="13694" y="12668"/>
                  <a:pt x="13682" y="12663"/>
                </a:cubicBezTo>
                <a:close/>
                <a:moveTo>
                  <a:pt x="14626" y="12663"/>
                </a:moveTo>
                <a:cubicBezTo>
                  <a:pt x="14636" y="12662"/>
                  <a:pt x="14645" y="12663"/>
                  <a:pt x="14651" y="12665"/>
                </a:cubicBezTo>
                <a:cubicBezTo>
                  <a:pt x="14654" y="12665"/>
                  <a:pt x="14655" y="12667"/>
                  <a:pt x="14658" y="12668"/>
                </a:cubicBezTo>
                <a:cubicBezTo>
                  <a:pt x="14651" y="12666"/>
                  <a:pt x="14643" y="12665"/>
                  <a:pt x="14634" y="12666"/>
                </a:cubicBezTo>
                <a:cubicBezTo>
                  <a:pt x="14601" y="12668"/>
                  <a:pt x="14558" y="12675"/>
                  <a:pt x="14540" y="12665"/>
                </a:cubicBezTo>
                <a:cubicBezTo>
                  <a:pt x="14561" y="12671"/>
                  <a:pt x="14598" y="12665"/>
                  <a:pt x="14626" y="12663"/>
                </a:cubicBezTo>
                <a:close/>
                <a:moveTo>
                  <a:pt x="16229" y="12676"/>
                </a:moveTo>
                <a:cubicBezTo>
                  <a:pt x="16232" y="12677"/>
                  <a:pt x="16236" y="12679"/>
                  <a:pt x="16239" y="12681"/>
                </a:cubicBezTo>
                <a:cubicBezTo>
                  <a:pt x="16238" y="12681"/>
                  <a:pt x="16237" y="12681"/>
                  <a:pt x="16237" y="12681"/>
                </a:cubicBezTo>
                <a:cubicBezTo>
                  <a:pt x="16233" y="12679"/>
                  <a:pt x="16232" y="12677"/>
                  <a:pt x="16229" y="12676"/>
                </a:cubicBezTo>
                <a:close/>
                <a:moveTo>
                  <a:pt x="15641" y="12756"/>
                </a:moveTo>
                <a:cubicBezTo>
                  <a:pt x="15653" y="12760"/>
                  <a:pt x="15661" y="12765"/>
                  <a:pt x="15670" y="12773"/>
                </a:cubicBezTo>
                <a:cubicBezTo>
                  <a:pt x="15678" y="12780"/>
                  <a:pt x="15686" y="12785"/>
                  <a:pt x="15694" y="12791"/>
                </a:cubicBezTo>
                <a:cubicBezTo>
                  <a:pt x="15693" y="12790"/>
                  <a:pt x="15691" y="12789"/>
                  <a:pt x="15689" y="12788"/>
                </a:cubicBezTo>
                <a:cubicBezTo>
                  <a:pt x="15678" y="12782"/>
                  <a:pt x="15669" y="12775"/>
                  <a:pt x="15660" y="12767"/>
                </a:cubicBezTo>
                <a:cubicBezTo>
                  <a:pt x="15654" y="12762"/>
                  <a:pt x="15647" y="12759"/>
                  <a:pt x="15641" y="12756"/>
                </a:cubicBezTo>
                <a:close/>
                <a:moveTo>
                  <a:pt x="13471" y="12781"/>
                </a:moveTo>
                <a:cubicBezTo>
                  <a:pt x="13477" y="12786"/>
                  <a:pt x="13487" y="12794"/>
                  <a:pt x="13498" y="12807"/>
                </a:cubicBezTo>
                <a:cubicBezTo>
                  <a:pt x="13499" y="12808"/>
                  <a:pt x="13499" y="12808"/>
                  <a:pt x="13499" y="12808"/>
                </a:cubicBezTo>
                <a:cubicBezTo>
                  <a:pt x="13488" y="12795"/>
                  <a:pt x="13477" y="12788"/>
                  <a:pt x="13471" y="12782"/>
                </a:cubicBezTo>
                <a:cubicBezTo>
                  <a:pt x="13471" y="12782"/>
                  <a:pt x="13471" y="12781"/>
                  <a:pt x="13471" y="12781"/>
                </a:cubicBezTo>
                <a:close/>
                <a:moveTo>
                  <a:pt x="13735" y="12782"/>
                </a:moveTo>
                <a:cubicBezTo>
                  <a:pt x="13740" y="12788"/>
                  <a:pt x="13745" y="12793"/>
                  <a:pt x="13747" y="12799"/>
                </a:cubicBezTo>
                <a:cubicBezTo>
                  <a:pt x="13751" y="12810"/>
                  <a:pt x="13754" y="12816"/>
                  <a:pt x="13757" y="12821"/>
                </a:cubicBezTo>
                <a:cubicBezTo>
                  <a:pt x="13760" y="12827"/>
                  <a:pt x="13762" y="12832"/>
                  <a:pt x="13761" y="12843"/>
                </a:cubicBezTo>
                <a:cubicBezTo>
                  <a:pt x="13760" y="12848"/>
                  <a:pt x="13761" y="12853"/>
                  <a:pt x="13763" y="12859"/>
                </a:cubicBezTo>
                <a:cubicBezTo>
                  <a:pt x="13763" y="12858"/>
                  <a:pt x="13763" y="12858"/>
                  <a:pt x="13762" y="12858"/>
                </a:cubicBezTo>
                <a:cubicBezTo>
                  <a:pt x="13761" y="12852"/>
                  <a:pt x="13759" y="12847"/>
                  <a:pt x="13760" y="12841"/>
                </a:cubicBezTo>
                <a:cubicBezTo>
                  <a:pt x="13761" y="12831"/>
                  <a:pt x="13760" y="12826"/>
                  <a:pt x="13757" y="12821"/>
                </a:cubicBezTo>
                <a:cubicBezTo>
                  <a:pt x="13754" y="12815"/>
                  <a:pt x="13750" y="12810"/>
                  <a:pt x="13746" y="12798"/>
                </a:cubicBezTo>
                <a:cubicBezTo>
                  <a:pt x="13744" y="12793"/>
                  <a:pt x="13740" y="12787"/>
                  <a:pt x="13735" y="12782"/>
                </a:cubicBezTo>
                <a:close/>
                <a:moveTo>
                  <a:pt x="15779" y="12819"/>
                </a:moveTo>
                <a:cubicBezTo>
                  <a:pt x="15780" y="12819"/>
                  <a:pt x="15782" y="12819"/>
                  <a:pt x="15783" y="12819"/>
                </a:cubicBezTo>
                <a:cubicBezTo>
                  <a:pt x="15786" y="12821"/>
                  <a:pt x="15787" y="12822"/>
                  <a:pt x="15788" y="12824"/>
                </a:cubicBezTo>
                <a:cubicBezTo>
                  <a:pt x="15788" y="12824"/>
                  <a:pt x="15787" y="12824"/>
                  <a:pt x="15786" y="12824"/>
                </a:cubicBezTo>
                <a:cubicBezTo>
                  <a:pt x="15782" y="12823"/>
                  <a:pt x="15780" y="12821"/>
                  <a:pt x="15779" y="12819"/>
                </a:cubicBezTo>
                <a:close/>
                <a:moveTo>
                  <a:pt x="14152" y="12917"/>
                </a:moveTo>
                <a:cubicBezTo>
                  <a:pt x="14159" y="12919"/>
                  <a:pt x="14163" y="12922"/>
                  <a:pt x="14163" y="12927"/>
                </a:cubicBezTo>
                <a:cubicBezTo>
                  <a:pt x="14163" y="12937"/>
                  <a:pt x="14146" y="12954"/>
                  <a:pt x="14146" y="12965"/>
                </a:cubicBezTo>
                <a:cubicBezTo>
                  <a:pt x="14146" y="12967"/>
                  <a:pt x="14149" y="12967"/>
                  <a:pt x="14150" y="12969"/>
                </a:cubicBezTo>
                <a:cubicBezTo>
                  <a:pt x="14149" y="12969"/>
                  <a:pt x="14148" y="12970"/>
                  <a:pt x="14147" y="12969"/>
                </a:cubicBezTo>
                <a:cubicBezTo>
                  <a:pt x="14141" y="12968"/>
                  <a:pt x="14139" y="12965"/>
                  <a:pt x="14139" y="12962"/>
                </a:cubicBezTo>
                <a:cubicBezTo>
                  <a:pt x="14139" y="12951"/>
                  <a:pt x="14156" y="12934"/>
                  <a:pt x="14156" y="12924"/>
                </a:cubicBezTo>
                <a:cubicBezTo>
                  <a:pt x="14156" y="12921"/>
                  <a:pt x="14154" y="12919"/>
                  <a:pt x="14152" y="12917"/>
                </a:cubicBezTo>
                <a:close/>
                <a:moveTo>
                  <a:pt x="13208" y="12921"/>
                </a:moveTo>
                <a:cubicBezTo>
                  <a:pt x="13212" y="12922"/>
                  <a:pt x="13214" y="12923"/>
                  <a:pt x="13216" y="12925"/>
                </a:cubicBezTo>
                <a:cubicBezTo>
                  <a:pt x="13216" y="12925"/>
                  <a:pt x="13216" y="12925"/>
                  <a:pt x="13216" y="12925"/>
                </a:cubicBezTo>
                <a:cubicBezTo>
                  <a:pt x="13214" y="12924"/>
                  <a:pt x="13212" y="12923"/>
                  <a:pt x="13209" y="12923"/>
                </a:cubicBezTo>
                <a:cubicBezTo>
                  <a:pt x="13205" y="12922"/>
                  <a:pt x="13200" y="12922"/>
                  <a:pt x="13193" y="12923"/>
                </a:cubicBezTo>
                <a:cubicBezTo>
                  <a:pt x="13164" y="12926"/>
                  <a:pt x="13158" y="12930"/>
                  <a:pt x="13140" y="12930"/>
                </a:cubicBezTo>
                <a:cubicBezTo>
                  <a:pt x="13125" y="12930"/>
                  <a:pt x="13090" y="12935"/>
                  <a:pt x="13080" y="12923"/>
                </a:cubicBezTo>
                <a:cubicBezTo>
                  <a:pt x="13092" y="12934"/>
                  <a:pt x="13125" y="12929"/>
                  <a:pt x="13139" y="12929"/>
                </a:cubicBezTo>
                <a:cubicBezTo>
                  <a:pt x="13157" y="12929"/>
                  <a:pt x="13163" y="12924"/>
                  <a:pt x="13192" y="12922"/>
                </a:cubicBezTo>
                <a:cubicBezTo>
                  <a:pt x="13199" y="12921"/>
                  <a:pt x="13204" y="12921"/>
                  <a:pt x="13208" y="12921"/>
                </a:cubicBezTo>
                <a:close/>
                <a:moveTo>
                  <a:pt x="13223" y="12948"/>
                </a:moveTo>
                <a:cubicBezTo>
                  <a:pt x="13232" y="12954"/>
                  <a:pt x="13250" y="12957"/>
                  <a:pt x="13259" y="12960"/>
                </a:cubicBezTo>
                <a:cubicBezTo>
                  <a:pt x="13266" y="12962"/>
                  <a:pt x="13269" y="12966"/>
                  <a:pt x="13269" y="12969"/>
                </a:cubicBezTo>
                <a:cubicBezTo>
                  <a:pt x="13269" y="12966"/>
                  <a:pt x="13266" y="12963"/>
                  <a:pt x="13260" y="12961"/>
                </a:cubicBezTo>
                <a:cubicBezTo>
                  <a:pt x="13251" y="12958"/>
                  <a:pt x="13231" y="12955"/>
                  <a:pt x="13223" y="12948"/>
                </a:cubicBezTo>
                <a:close/>
                <a:moveTo>
                  <a:pt x="11474" y="13040"/>
                </a:moveTo>
                <a:cubicBezTo>
                  <a:pt x="11475" y="13040"/>
                  <a:pt x="11476" y="13041"/>
                  <a:pt x="11477" y="13041"/>
                </a:cubicBezTo>
                <a:cubicBezTo>
                  <a:pt x="11476" y="13042"/>
                  <a:pt x="11474" y="13041"/>
                  <a:pt x="11473" y="13043"/>
                </a:cubicBezTo>
                <a:cubicBezTo>
                  <a:pt x="11465" y="13057"/>
                  <a:pt x="11474" y="13075"/>
                  <a:pt x="11448" y="13075"/>
                </a:cubicBezTo>
                <a:cubicBezTo>
                  <a:pt x="11447" y="13075"/>
                  <a:pt x="11446" y="13075"/>
                  <a:pt x="11445" y="13075"/>
                </a:cubicBezTo>
                <a:cubicBezTo>
                  <a:pt x="11449" y="13074"/>
                  <a:pt x="11453" y="13074"/>
                  <a:pt x="11455" y="13073"/>
                </a:cubicBezTo>
                <a:cubicBezTo>
                  <a:pt x="11463" y="13067"/>
                  <a:pt x="11460" y="13055"/>
                  <a:pt x="11465" y="13044"/>
                </a:cubicBezTo>
                <a:cubicBezTo>
                  <a:pt x="11467" y="13041"/>
                  <a:pt x="11470" y="13040"/>
                  <a:pt x="11474" y="13040"/>
                </a:cubicBezTo>
                <a:close/>
                <a:moveTo>
                  <a:pt x="11755" y="13127"/>
                </a:moveTo>
                <a:cubicBezTo>
                  <a:pt x="11790" y="13128"/>
                  <a:pt x="11805" y="13128"/>
                  <a:pt x="11817" y="13136"/>
                </a:cubicBezTo>
                <a:cubicBezTo>
                  <a:pt x="11819" y="13137"/>
                  <a:pt x="11820" y="13138"/>
                  <a:pt x="11821" y="13139"/>
                </a:cubicBezTo>
                <a:cubicBezTo>
                  <a:pt x="11818" y="13137"/>
                  <a:pt x="11815" y="13136"/>
                  <a:pt x="11811" y="13135"/>
                </a:cubicBezTo>
                <a:cubicBezTo>
                  <a:pt x="11800" y="13132"/>
                  <a:pt x="11786" y="13132"/>
                  <a:pt x="11763" y="13132"/>
                </a:cubicBezTo>
                <a:cubicBezTo>
                  <a:pt x="11740" y="13132"/>
                  <a:pt x="11720" y="13132"/>
                  <a:pt x="11706" y="13133"/>
                </a:cubicBezTo>
                <a:cubicBezTo>
                  <a:pt x="11707" y="13138"/>
                  <a:pt x="11703" y="13144"/>
                  <a:pt x="11698" y="13155"/>
                </a:cubicBezTo>
                <a:cubicBezTo>
                  <a:pt x="11694" y="13163"/>
                  <a:pt x="11691" y="13167"/>
                  <a:pt x="11690" y="13172"/>
                </a:cubicBezTo>
                <a:cubicBezTo>
                  <a:pt x="11688" y="13167"/>
                  <a:pt x="11693" y="13160"/>
                  <a:pt x="11698" y="13149"/>
                </a:cubicBezTo>
                <a:cubicBezTo>
                  <a:pt x="11702" y="13140"/>
                  <a:pt x="11707" y="13133"/>
                  <a:pt x="11706" y="13128"/>
                </a:cubicBezTo>
                <a:cubicBezTo>
                  <a:pt x="11720" y="13128"/>
                  <a:pt x="11736" y="13127"/>
                  <a:pt x="11755" y="13127"/>
                </a:cubicBezTo>
                <a:close/>
                <a:moveTo>
                  <a:pt x="13062" y="13148"/>
                </a:moveTo>
                <a:cubicBezTo>
                  <a:pt x="13072" y="13155"/>
                  <a:pt x="13086" y="13162"/>
                  <a:pt x="13100" y="13169"/>
                </a:cubicBezTo>
                <a:cubicBezTo>
                  <a:pt x="13107" y="13173"/>
                  <a:pt x="13114" y="13178"/>
                  <a:pt x="13120" y="13183"/>
                </a:cubicBezTo>
                <a:cubicBezTo>
                  <a:pt x="13121" y="13183"/>
                  <a:pt x="13121" y="13184"/>
                  <a:pt x="13121" y="13184"/>
                </a:cubicBezTo>
                <a:cubicBezTo>
                  <a:pt x="13127" y="13190"/>
                  <a:pt x="13133" y="13195"/>
                  <a:pt x="13138" y="13202"/>
                </a:cubicBezTo>
                <a:cubicBezTo>
                  <a:pt x="13138" y="13202"/>
                  <a:pt x="13138" y="13202"/>
                  <a:pt x="13139" y="13203"/>
                </a:cubicBezTo>
                <a:cubicBezTo>
                  <a:pt x="13133" y="13196"/>
                  <a:pt x="13128" y="13190"/>
                  <a:pt x="13121" y="13184"/>
                </a:cubicBezTo>
                <a:cubicBezTo>
                  <a:pt x="13115" y="13179"/>
                  <a:pt x="13108" y="13174"/>
                  <a:pt x="13101" y="13170"/>
                </a:cubicBezTo>
                <a:cubicBezTo>
                  <a:pt x="13086" y="13162"/>
                  <a:pt x="13072" y="13155"/>
                  <a:pt x="13062" y="13148"/>
                </a:cubicBezTo>
                <a:close/>
                <a:moveTo>
                  <a:pt x="11859" y="13166"/>
                </a:moveTo>
                <a:cubicBezTo>
                  <a:pt x="11870" y="13171"/>
                  <a:pt x="11884" y="13174"/>
                  <a:pt x="11901" y="13177"/>
                </a:cubicBezTo>
                <a:cubicBezTo>
                  <a:pt x="11920" y="13181"/>
                  <a:pt x="11934" y="13187"/>
                  <a:pt x="11946" y="13195"/>
                </a:cubicBezTo>
                <a:cubicBezTo>
                  <a:pt x="11946" y="13195"/>
                  <a:pt x="11947" y="13196"/>
                  <a:pt x="11947" y="13196"/>
                </a:cubicBezTo>
                <a:cubicBezTo>
                  <a:pt x="11943" y="13194"/>
                  <a:pt x="11938" y="13191"/>
                  <a:pt x="11933" y="13189"/>
                </a:cubicBezTo>
                <a:cubicBezTo>
                  <a:pt x="11926" y="13186"/>
                  <a:pt x="11918" y="13183"/>
                  <a:pt x="11909" y="13182"/>
                </a:cubicBezTo>
                <a:cubicBezTo>
                  <a:pt x="11886" y="13178"/>
                  <a:pt x="11872" y="13173"/>
                  <a:pt x="11859" y="13166"/>
                </a:cubicBezTo>
                <a:close/>
                <a:moveTo>
                  <a:pt x="13165" y="13258"/>
                </a:moveTo>
                <a:cubicBezTo>
                  <a:pt x="13175" y="13268"/>
                  <a:pt x="13193" y="13269"/>
                  <a:pt x="13208" y="13284"/>
                </a:cubicBezTo>
                <a:cubicBezTo>
                  <a:pt x="13209" y="13285"/>
                  <a:pt x="13208" y="13285"/>
                  <a:pt x="13209" y="13285"/>
                </a:cubicBezTo>
                <a:cubicBezTo>
                  <a:pt x="13193" y="13270"/>
                  <a:pt x="13175" y="13269"/>
                  <a:pt x="13165" y="13258"/>
                </a:cubicBezTo>
                <a:close/>
                <a:moveTo>
                  <a:pt x="11762" y="13274"/>
                </a:moveTo>
                <a:cubicBezTo>
                  <a:pt x="11764" y="13286"/>
                  <a:pt x="11729" y="13281"/>
                  <a:pt x="11711" y="13293"/>
                </a:cubicBezTo>
                <a:cubicBezTo>
                  <a:pt x="11690" y="13307"/>
                  <a:pt x="11706" y="13311"/>
                  <a:pt x="11686" y="13353"/>
                </a:cubicBezTo>
                <a:cubicBezTo>
                  <a:pt x="11665" y="13395"/>
                  <a:pt x="11608" y="13407"/>
                  <a:pt x="11592" y="13433"/>
                </a:cubicBezTo>
                <a:cubicBezTo>
                  <a:pt x="11575" y="13459"/>
                  <a:pt x="11531" y="13475"/>
                  <a:pt x="11504" y="13489"/>
                </a:cubicBezTo>
                <a:cubicBezTo>
                  <a:pt x="11477" y="13502"/>
                  <a:pt x="11449" y="13512"/>
                  <a:pt x="11426" y="13531"/>
                </a:cubicBezTo>
                <a:cubicBezTo>
                  <a:pt x="11404" y="13550"/>
                  <a:pt x="11334" y="13554"/>
                  <a:pt x="11310" y="13559"/>
                </a:cubicBezTo>
                <a:cubicBezTo>
                  <a:pt x="11285" y="13565"/>
                  <a:pt x="11252" y="13581"/>
                  <a:pt x="11199" y="13591"/>
                </a:cubicBezTo>
                <a:cubicBezTo>
                  <a:pt x="11146" y="13600"/>
                  <a:pt x="11103" y="13625"/>
                  <a:pt x="11064" y="13631"/>
                </a:cubicBezTo>
                <a:cubicBezTo>
                  <a:pt x="11025" y="13638"/>
                  <a:pt x="11036" y="13664"/>
                  <a:pt x="10999" y="13677"/>
                </a:cubicBezTo>
                <a:cubicBezTo>
                  <a:pt x="10982" y="13684"/>
                  <a:pt x="10979" y="13689"/>
                  <a:pt x="10979" y="13695"/>
                </a:cubicBezTo>
                <a:cubicBezTo>
                  <a:pt x="10979" y="13694"/>
                  <a:pt x="10978" y="13693"/>
                  <a:pt x="10978" y="13691"/>
                </a:cubicBezTo>
                <a:cubicBezTo>
                  <a:pt x="10978" y="13684"/>
                  <a:pt x="10981" y="13679"/>
                  <a:pt x="10999" y="13672"/>
                </a:cubicBezTo>
                <a:cubicBezTo>
                  <a:pt x="11036" y="13658"/>
                  <a:pt x="11026" y="13632"/>
                  <a:pt x="11065" y="13626"/>
                </a:cubicBezTo>
                <a:cubicBezTo>
                  <a:pt x="11103" y="13619"/>
                  <a:pt x="11146" y="13594"/>
                  <a:pt x="11200" y="13585"/>
                </a:cubicBezTo>
                <a:cubicBezTo>
                  <a:pt x="11253" y="13575"/>
                  <a:pt x="11285" y="13559"/>
                  <a:pt x="11310" y="13554"/>
                </a:cubicBezTo>
                <a:cubicBezTo>
                  <a:pt x="11334" y="13548"/>
                  <a:pt x="11404" y="13544"/>
                  <a:pt x="11426" y="13525"/>
                </a:cubicBezTo>
                <a:cubicBezTo>
                  <a:pt x="11449" y="13506"/>
                  <a:pt x="11477" y="13497"/>
                  <a:pt x="11504" y="13483"/>
                </a:cubicBezTo>
                <a:cubicBezTo>
                  <a:pt x="11531" y="13469"/>
                  <a:pt x="11575" y="13453"/>
                  <a:pt x="11592" y="13427"/>
                </a:cubicBezTo>
                <a:cubicBezTo>
                  <a:pt x="11608" y="13401"/>
                  <a:pt x="11665" y="13389"/>
                  <a:pt x="11686" y="13347"/>
                </a:cubicBezTo>
                <a:cubicBezTo>
                  <a:pt x="11701" y="13315"/>
                  <a:pt x="11696" y="13306"/>
                  <a:pt x="11701" y="13297"/>
                </a:cubicBezTo>
                <a:cubicBezTo>
                  <a:pt x="11703" y="13294"/>
                  <a:pt x="11706" y="13291"/>
                  <a:pt x="11711" y="13288"/>
                </a:cubicBezTo>
                <a:cubicBezTo>
                  <a:pt x="11726" y="13277"/>
                  <a:pt x="11754" y="13280"/>
                  <a:pt x="11762" y="13274"/>
                </a:cubicBezTo>
                <a:close/>
                <a:moveTo>
                  <a:pt x="12022" y="13285"/>
                </a:moveTo>
                <a:cubicBezTo>
                  <a:pt x="12028" y="13289"/>
                  <a:pt x="12034" y="13292"/>
                  <a:pt x="12041" y="13294"/>
                </a:cubicBezTo>
                <a:cubicBezTo>
                  <a:pt x="12080" y="13302"/>
                  <a:pt x="12095" y="13313"/>
                  <a:pt x="12122" y="13321"/>
                </a:cubicBezTo>
                <a:cubicBezTo>
                  <a:pt x="12144" y="13327"/>
                  <a:pt x="12165" y="13332"/>
                  <a:pt x="12176" y="13340"/>
                </a:cubicBezTo>
                <a:cubicBezTo>
                  <a:pt x="12173" y="13339"/>
                  <a:pt x="12170" y="13337"/>
                  <a:pt x="12167" y="13336"/>
                </a:cubicBezTo>
                <a:cubicBezTo>
                  <a:pt x="12156" y="13332"/>
                  <a:pt x="12143" y="13329"/>
                  <a:pt x="12129" y="13326"/>
                </a:cubicBezTo>
                <a:cubicBezTo>
                  <a:pt x="12115" y="13322"/>
                  <a:pt x="12105" y="13317"/>
                  <a:pt x="12093" y="13312"/>
                </a:cubicBezTo>
                <a:cubicBezTo>
                  <a:pt x="12081" y="13308"/>
                  <a:pt x="12068" y="13303"/>
                  <a:pt x="12048" y="13298"/>
                </a:cubicBezTo>
                <a:cubicBezTo>
                  <a:pt x="12038" y="13296"/>
                  <a:pt x="12029" y="13291"/>
                  <a:pt x="12022" y="13285"/>
                </a:cubicBezTo>
                <a:close/>
                <a:moveTo>
                  <a:pt x="12214" y="13406"/>
                </a:moveTo>
                <a:cubicBezTo>
                  <a:pt x="12219" y="13408"/>
                  <a:pt x="12224" y="13410"/>
                  <a:pt x="12232" y="13409"/>
                </a:cubicBezTo>
                <a:cubicBezTo>
                  <a:pt x="12248" y="13408"/>
                  <a:pt x="12260" y="13407"/>
                  <a:pt x="12271" y="13414"/>
                </a:cubicBezTo>
                <a:cubicBezTo>
                  <a:pt x="12272" y="13415"/>
                  <a:pt x="12273" y="13416"/>
                  <a:pt x="12274" y="13417"/>
                </a:cubicBezTo>
                <a:cubicBezTo>
                  <a:pt x="12264" y="13412"/>
                  <a:pt x="12253" y="13413"/>
                  <a:pt x="12239" y="13414"/>
                </a:cubicBezTo>
                <a:cubicBezTo>
                  <a:pt x="12227" y="13414"/>
                  <a:pt x="12220" y="13411"/>
                  <a:pt x="12214" y="13406"/>
                </a:cubicBezTo>
                <a:close/>
                <a:moveTo>
                  <a:pt x="12635" y="13458"/>
                </a:moveTo>
                <a:cubicBezTo>
                  <a:pt x="12657" y="13458"/>
                  <a:pt x="12664" y="13461"/>
                  <a:pt x="12681" y="13474"/>
                </a:cubicBezTo>
                <a:cubicBezTo>
                  <a:pt x="12697" y="13486"/>
                  <a:pt x="12705" y="13480"/>
                  <a:pt x="12720" y="13487"/>
                </a:cubicBezTo>
                <a:cubicBezTo>
                  <a:pt x="12736" y="13494"/>
                  <a:pt x="12760" y="13505"/>
                  <a:pt x="12769" y="13494"/>
                </a:cubicBezTo>
                <a:cubicBezTo>
                  <a:pt x="12779" y="13483"/>
                  <a:pt x="12797" y="13477"/>
                  <a:pt x="12813" y="13476"/>
                </a:cubicBezTo>
                <a:cubicBezTo>
                  <a:pt x="12829" y="13476"/>
                  <a:pt x="12822" y="13462"/>
                  <a:pt x="12847" y="13464"/>
                </a:cubicBezTo>
                <a:cubicBezTo>
                  <a:pt x="12855" y="13464"/>
                  <a:pt x="12859" y="13468"/>
                  <a:pt x="12862" y="13472"/>
                </a:cubicBezTo>
                <a:cubicBezTo>
                  <a:pt x="12860" y="13470"/>
                  <a:pt x="12858" y="13469"/>
                  <a:pt x="12854" y="13468"/>
                </a:cubicBezTo>
                <a:cubicBezTo>
                  <a:pt x="12829" y="13466"/>
                  <a:pt x="12836" y="13480"/>
                  <a:pt x="12820" y="13481"/>
                </a:cubicBezTo>
                <a:cubicBezTo>
                  <a:pt x="12812" y="13481"/>
                  <a:pt x="12804" y="13483"/>
                  <a:pt x="12796" y="13486"/>
                </a:cubicBezTo>
                <a:cubicBezTo>
                  <a:pt x="12788" y="13489"/>
                  <a:pt x="12781" y="13493"/>
                  <a:pt x="12776" y="13498"/>
                </a:cubicBezTo>
                <a:cubicBezTo>
                  <a:pt x="12767" y="13509"/>
                  <a:pt x="12743" y="13499"/>
                  <a:pt x="12727" y="13492"/>
                </a:cubicBezTo>
                <a:cubicBezTo>
                  <a:pt x="12712" y="13485"/>
                  <a:pt x="12704" y="13491"/>
                  <a:pt x="12688" y="13478"/>
                </a:cubicBezTo>
                <a:cubicBezTo>
                  <a:pt x="12671" y="13466"/>
                  <a:pt x="12664" y="13463"/>
                  <a:pt x="12642" y="13463"/>
                </a:cubicBezTo>
                <a:cubicBezTo>
                  <a:pt x="12620" y="13463"/>
                  <a:pt x="12605" y="13476"/>
                  <a:pt x="12600" y="13485"/>
                </a:cubicBezTo>
                <a:cubicBezTo>
                  <a:pt x="12597" y="13490"/>
                  <a:pt x="12594" y="13493"/>
                  <a:pt x="12588" y="13496"/>
                </a:cubicBezTo>
                <a:cubicBezTo>
                  <a:pt x="12582" y="13499"/>
                  <a:pt x="12575" y="13501"/>
                  <a:pt x="12567" y="13502"/>
                </a:cubicBezTo>
                <a:cubicBezTo>
                  <a:pt x="12550" y="13503"/>
                  <a:pt x="12540" y="13507"/>
                  <a:pt x="12524" y="13516"/>
                </a:cubicBezTo>
                <a:cubicBezTo>
                  <a:pt x="12508" y="13525"/>
                  <a:pt x="12489" y="13515"/>
                  <a:pt x="12472" y="13515"/>
                </a:cubicBezTo>
                <a:cubicBezTo>
                  <a:pt x="12455" y="13515"/>
                  <a:pt x="12434" y="13514"/>
                  <a:pt x="12418" y="13505"/>
                </a:cubicBezTo>
                <a:cubicBezTo>
                  <a:pt x="12401" y="13497"/>
                  <a:pt x="12390" y="13507"/>
                  <a:pt x="12365" y="13522"/>
                </a:cubicBezTo>
                <a:cubicBezTo>
                  <a:pt x="12340" y="13536"/>
                  <a:pt x="12325" y="13518"/>
                  <a:pt x="12300" y="13505"/>
                </a:cubicBezTo>
                <a:cubicBezTo>
                  <a:pt x="12298" y="13504"/>
                  <a:pt x="12297" y="13503"/>
                  <a:pt x="12296" y="13503"/>
                </a:cubicBezTo>
                <a:cubicBezTo>
                  <a:pt x="12319" y="13515"/>
                  <a:pt x="12334" y="13531"/>
                  <a:pt x="12358" y="13517"/>
                </a:cubicBezTo>
                <a:cubicBezTo>
                  <a:pt x="12383" y="13503"/>
                  <a:pt x="12394" y="13492"/>
                  <a:pt x="12410" y="13501"/>
                </a:cubicBezTo>
                <a:cubicBezTo>
                  <a:pt x="12427" y="13509"/>
                  <a:pt x="12448" y="13510"/>
                  <a:pt x="12465" y="13510"/>
                </a:cubicBezTo>
                <a:cubicBezTo>
                  <a:pt x="12482" y="13510"/>
                  <a:pt x="12501" y="13521"/>
                  <a:pt x="12517" y="13512"/>
                </a:cubicBezTo>
                <a:cubicBezTo>
                  <a:pt x="12532" y="13503"/>
                  <a:pt x="12543" y="13499"/>
                  <a:pt x="12560" y="13497"/>
                </a:cubicBezTo>
                <a:cubicBezTo>
                  <a:pt x="12576" y="13496"/>
                  <a:pt x="12588" y="13489"/>
                  <a:pt x="12593" y="13480"/>
                </a:cubicBezTo>
                <a:cubicBezTo>
                  <a:pt x="12598" y="13471"/>
                  <a:pt x="12613" y="13458"/>
                  <a:pt x="12635" y="13458"/>
                </a:cubicBezTo>
                <a:close/>
                <a:moveTo>
                  <a:pt x="12888" y="13498"/>
                </a:moveTo>
                <a:cubicBezTo>
                  <a:pt x="12898" y="13501"/>
                  <a:pt x="12908" y="13505"/>
                  <a:pt x="12918" y="13509"/>
                </a:cubicBezTo>
                <a:cubicBezTo>
                  <a:pt x="12929" y="13512"/>
                  <a:pt x="12940" y="13514"/>
                  <a:pt x="12951" y="13514"/>
                </a:cubicBezTo>
                <a:cubicBezTo>
                  <a:pt x="12972" y="13514"/>
                  <a:pt x="13000" y="13518"/>
                  <a:pt x="13015" y="13526"/>
                </a:cubicBezTo>
                <a:cubicBezTo>
                  <a:pt x="13017" y="13527"/>
                  <a:pt x="13018" y="13529"/>
                  <a:pt x="13019" y="13530"/>
                </a:cubicBezTo>
                <a:cubicBezTo>
                  <a:pt x="13012" y="13526"/>
                  <a:pt x="13003" y="13524"/>
                  <a:pt x="12992" y="13522"/>
                </a:cubicBezTo>
                <a:cubicBezTo>
                  <a:pt x="12981" y="13520"/>
                  <a:pt x="12968" y="13519"/>
                  <a:pt x="12958" y="13519"/>
                </a:cubicBezTo>
                <a:cubicBezTo>
                  <a:pt x="12937" y="13519"/>
                  <a:pt x="12914" y="13509"/>
                  <a:pt x="12893" y="13502"/>
                </a:cubicBezTo>
                <a:cubicBezTo>
                  <a:pt x="12891" y="13501"/>
                  <a:pt x="12890" y="13499"/>
                  <a:pt x="12888" y="13498"/>
                </a:cubicBezTo>
                <a:close/>
                <a:moveTo>
                  <a:pt x="10980" y="13711"/>
                </a:moveTo>
                <a:cubicBezTo>
                  <a:pt x="10980" y="13711"/>
                  <a:pt x="10980" y="13711"/>
                  <a:pt x="10980" y="13711"/>
                </a:cubicBezTo>
                <a:cubicBezTo>
                  <a:pt x="10981" y="13717"/>
                  <a:pt x="10981" y="13724"/>
                  <a:pt x="10979" y="13733"/>
                </a:cubicBezTo>
                <a:cubicBezTo>
                  <a:pt x="10971" y="13768"/>
                  <a:pt x="10934" y="13768"/>
                  <a:pt x="10923" y="13790"/>
                </a:cubicBezTo>
                <a:cubicBezTo>
                  <a:pt x="10918" y="13801"/>
                  <a:pt x="10910" y="13809"/>
                  <a:pt x="10904" y="13818"/>
                </a:cubicBezTo>
                <a:cubicBezTo>
                  <a:pt x="10902" y="13821"/>
                  <a:pt x="10901" y="13824"/>
                  <a:pt x="10900" y="13828"/>
                </a:cubicBezTo>
                <a:cubicBezTo>
                  <a:pt x="10900" y="13827"/>
                  <a:pt x="10899" y="13826"/>
                  <a:pt x="10899" y="13825"/>
                </a:cubicBezTo>
                <a:cubicBezTo>
                  <a:pt x="10900" y="13811"/>
                  <a:pt x="10916" y="13801"/>
                  <a:pt x="10923" y="13785"/>
                </a:cubicBezTo>
                <a:cubicBezTo>
                  <a:pt x="10934" y="13763"/>
                  <a:pt x="10971" y="13763"/>
                  <a:pt x="10979" y="13728"/>
                </a:cubicBezTo>
                <a:cubicBezTo>
                  <a:pt x="10980" y="13721"/>
                  <a:pt x="10980" y="13716"/>
                  <a:pt x="10980" y="13711"/>
                </a:cubicBezTo>
                <a:close/>
                <a:moveTo>
                  <a:pt x="12964" y="13722"/>
                </a:moveTo>
                <a:cubicBezTo>
                  <a:pt x="12968" y="13722"/>
                  <a:pt x="12971" y="13722"/>
                  <a:pt x="12975" y="13723"/>
                </a:cubicBezTo>
                <a:cubicBezTo>
                  <a:pt x="12977" y="13724"/>
                  <a:pt x="12979" y="13726"/>
                  <a:pt x="12982" y="13728"/>
                </a:cubicBezTo>
                <a:cubicBezTo>
                  <a:pt x="12972" y="13725"/>
                  <a:pt x="12960" y="13729"/>
                  <a:pt x="12937" y="13733"/>
                </a:cubicBezTo>
                <a:cubicBezTo>
                  <a:pt x="12907" y="13739"/>
                  <a:pt x="12894" y="13735"/>
                  <a:pt x="12878" y="13726"/>
                </a:cubicBezTo>
                <a:cubicBezTo>
                  <a:pt x="12877" y="13725"/>
                  <a:pt x="12877" y="13725"/>
                  <a:pt x="12876" y="13724"/>
                </a:cubicBezTo>
                <a:cubicBezTo>
                  <a:pt x="12890" y="13730"/>
                  <a:pt x="12903" y="13734"/>
                  <a:pt x="12930" y="13729"/>
                </a:cubicBezTo>
                <a:cubicBezTo>
                  <a:pt x="12945" y="13726"/>
                  <a:pt x="12955" y="13723"/>
                  <a:pt x="12964" y="13722"/>
                </a:cubicBezTo>
                <a:close/>
                <a:moveTo>
                  <a:pt x="10425" y="13790"/>
                </a:moveTo>
                <a:cubicBezTo>
                  <a:pt x="10425" y="13791"/>
                  <a:pt x="10424" y="13791"/>
                  <a:pt x="10425" y="13791"/>
                </a:cubicBezTo>
                <a:cubicBezTo>
                  <a:pt x="10437" y="13802"/>
                  <a:pt x="10443" y="13812"/>
                  <a:pt x="10441" y="13827"/>
                </a:cubicBezTo>
                <a:cubicBezTo>
                  <a:pt x="10439" y="13842"/>
                  <a:pt x="10464" y="13844"/>
                  <a:pt x="10480" y="13844"/>
                </a:cubicBezTo>
                <a:cubicBezTo>
                  <a:pt x="10496" y="13844"/>
                  <a:pt x="10486" y="13808"/>
                  <a:pt x="10517" y="13810"/>
                </a:cubicBezTo>
                <a:cubicBezTo>
                  <a:pt x="10548" y="13813"/>
                  <a:pt x="10523" y="13827"/>
                  <a:pt x="10552" y="13827"/>
                </a:cubicBezTo>
                <a:cubicBezTo>
                  <a:pt x="10580" y="13827"/>
                  <a:pt x="10572" y="13836"/>
                  <a:pt x="10590" y="13839"/>
                </a:cubicBezTo>
                <a:cubicBezTo>
                  <a:pt x="10609" y="13842"/>
                  <a:pt x="10619" y="13854"/>
                  <a:pt x="10637" y="13853"/>
                </a:cubicBezTo>
                <a:cubicBezTo>
                  <a:pt x="10656" y="13851"/>
                  <a:pt x="10668" y="13843"/>
                  <a:pt x="10682" y="13844"/>
                </a:cubicBezTo>
                <a:cubicBezTo>
                  <a:pt x="10696" y="13846"/>
                  <a:pt x="10707" y="13870"/>
                  <a:pt x="10703" y="13880"/>
                </a:cubicBezTo>
                <a:cubicBezTo>
                  <a:pt x="10703" y="13880"/>
                  <a:pt x="10702" y="13881"/>
                  <a:pt x="10702" y="13881"/>
                </a:cubicBezTo>
                <a:cubicBezTo>
                  <a:pt x="10703" y="13870"/>
                  <a:pt x="10695" y="13851"/>
                  <a:pt x="10682" y="13850"/>
                </a:cubicBezTo>
                <a:cubicBezTo>
                  <a:pt x="10668" y="13849"/>
                  <a:pt x="10656" y="13857"/>
                  <a:pt x="10637" y="13858"/>
                </a:cubicBezTo>
                <a:cubicBezTo>
                  <a:pt x="10619" y="13860"/>
                  <a:pt x="10609" y="13847"/>
                  <a:pt x="10590" y="13845"/>
                </a:cubicBezTo>
                <a:cubicBezTo>
                  <a:pt x="10572" y="13842"/>
                  <a:pt x="10580" y="13832"/>
                  <a:pt x="10552" y="13832"/>
                </a:cubicBezTo>
                <a:cubicBezTo>
                  <a:pt x="10523" y="13832"/>
                  <a:pt x="10548" y="13819"/>
                  <a:pt x="10517" y="13816"/>
                </a:cubicBezTo>
                <a:cubicBezTo>
                  <a:pt x="10502" y="13815"/>
                  <a:pt x="10496" y="13823"/>
                  <a:pt x="10493" y="13832"/>
                </a:cubicBezTo>
                <a:cubicBezTo>
                  <a:pt x="10491" y="13836"/>
                  <a:pt x="10490" y="13841"/>
                  <a:pt x="10488" y="13844"/>
                </a:cubicBezTo>
                <a:cubicBezTo>
                  <a:pt x="10486" y="13848"/>
                  <a:pt x="10484" y="13850"/>
                  <a:pt x="10480" y="13850"/>
                </a:cubicBezTo>
                <a:cubicBezTo>
                  <a:pt x="10464" y="13850"/>
                  <a:pt x="10439" y="13847"/>
                  <a:pt x="10441" y="13832"/>
                </a:cubicBezTo>
                <a:cubicBezTo>
                  <a:pt x="10443" y="13817"/>
                  <a:pt x="10437" y="13808"/>
                  <a:pt x="10425" y="13797"/>
                </a:cubicBezTo>
                <a:cubicBezTo>
                  <a:pt x="10421" y="13794"/>
                  <a:pt x="10422" y="13792"/>
                  <a:pt x="10425" y="13790"/>
                </a:cubicBezTo>
                <a:close/>
                <a:moveTo>
                  <a:pt x="10905" y="13856"/>
                </a:moveTo>
                <a:cubicBezTo>
                  <a:pt x="10906" y="13870"/>
                  <a:pt x="10882" y="13876"/>
                  <a:pt x="10850" y="13883"/>
                </a:cubicBezTo>
                <a:cubicBezTo>
                  <a:pt x="10811" y="13891"/>
                  <a:pt x="10827" y="13915"/>
                  <a:pt x="10809" y="13936"/>
                </a:cubicBezTo>
                <a:cubicBezTo>
                  <a:pt x="10790" y="13956"/>
                  <a:pt x="10772" y="13942"/>
                  <a:pt x="10750" y="13933"/>
                </a:cubicBezTo>
                <a:cubicBezTo>
                  <a:pt x="10727" y="13923"/>
                  <a:pt x="10729" y="13919"/>
                  <a:pt x="10707" y="13911"/>
                </a:cubicBezTo>
                <a:cubicBezTo>
                  <a:pt x="10696" y="13907"/>
                  <a:pt x="10693" y="13903"/>
                  <a:pt x="10695" y="13899"/>
                </a:cubicBezTo>
                <a:cubicBezTo>
                  <a:pt x="10695" y="13898"/>
                  <a:pt x="10696" y="13898"/>
                  <a:pt x="10696" y="13898"/>
                </a:cubicBezTo>
                <a:cubicBezTo>
                  <a:pt x="10697" y="13900"/>
                  <a:pt x="10700" y="13903"/>
                  <a:pt x="10707" y="13906"/>
                </a:cubicBezTo>
                <a:cubicBezTo>
                  <a:pt x="10729" y="13914"/>
                  <a:pt x="10727" y="13918"/>
                  <a:pt x="10750" y="13927"/>
                </a:cubicBezTo>
                <a:cubicBezTo>
                  <a:pt x="10772" y="13937"/>
                  <a:pt x="10791" y="13950"/>
                  <a:pt x="10809" y="13930"/>
                </a:cubicBezTo>
                <a:cubicBezTo>
                  <a:pt x="10828" y="13910"/>
                  <a:pt x="10811" y="13885"/>
                  <a:pt x="10850" y="13877"/>
                </a:cubicBezTo>
                <a:cubicBezTo>
                  <a:pt x="10878" y="13871"/>
                  <a:pt x="10900" y="13866"/>
                  <a:pt x="10905" y="13856"/>
                </a:cubicBezTo>
                <a:close/>
                <a:moveTo>
                  <a:pt x="12257" y="14123"/>
                </a:moveTo>
                <a:cubicBezTo>
                  <a:pt x="12262" y="14125"/>
                  <a:pt x="12266" y="14128"/>
                  <a:pt x="12270" y="14131"/>
                </a:cubicBezTo>
                <a:cubicBezTo>
                  <a:pt x="12267" y="14130"/>
                  <a:pt x="12264" y="14128"/>
                  <a:pt x="12260" y="14127"/>
                </a:cubicBezTo>
                <a:cubicBezTo>
                  <a:pt x="12258" y="14126"/>
                  <a:pt x="12258" y="14124"/>
                  <a:pt x="12257" y="14123"/>
                </a:cubicBezTo>
                <a:close/>
                <a:moveTo>
                  <a:pt x="12067" y="14343"/>
                </a:moveTo>
                <a:cubicBezTo>
                  <a:pt x="12070" y="14345"/>
                  <a:pt x="12073" y="14347"/>
                  <a:pt x="12078" y="14349"/>
                </a:cubicBezTo>
                <a:cubicBezTo>
                  <a:pt x="12086" y="14352"/>
                  <a:pt x="12093" y="14356"/>
                  <a:pt x="12097" y="14359"/>
                </a:cubicBezTo>
                <a:cubicBezTo>
                  <a:pt x="12099" y="14360"/>
                  <a:pt x="12100" y="14361"/>
                  <a:pt x="12101" y="14362"/>
                </a:cubicBezTo>
                <a:cubicBezTo>
                  <a:pt x="12097" y="14360"/>
                  <a:pt x="12093" y="14357"/>
                  <a:pt x="12086" y="14355"/>
                </a:cubicBezTo>
                <a:cubicBezTo>
                  <a:pt x="12076" y="14351"/>
                  <a:pt x="12071" y="14347"/>
                  <a:pt x="12067" y="14343"/>
                </a:cubicBezTo>
                <a:close/>
                <a:moveTo>
                  <a:pt x="12207" y="14501"/>
                </a:moveTo>
                <a:cubicBezTo>
                  <a:pt x="12210" y="14504"/>
                  <a:pt x="12214" y="14507"/>
                  <a:pt x="12218" y="14508"/>
                </a:cubicBezTo>
                <a:cubicBezTo>
                  <a:pt x="12231" y="14514"/>
                  <a:pt x="12243" y="14518"/>
                  <a:pt x="12252" y="14523"/>
                </a:cubicBezTo>
                <a:cubicBezTo>
                  <a:pt x="12255" y="14524"/>
                  <a:pt x="12256" y="14526"/>
                  <a:pt x="12258" y="14528"/>
                </a:cubicBezTo>
                <a:cubicBezTo>
                  <a:pt x="12250" y="14524"/>
                  <a:pt x="12238" y="14519"/>
                  <a:pt x="12226" y="14514"/>
                </a:cubicBezTo>
                <a:cubicBezTo>
                  <a:pt x="12219" y="14511"/>
                  <a:pt x="12213" y="14507"/>
                  <a:pt x="12207" y="14501"/>
                </a:cubicBezTo>
                <a:close/>
                <a:moveTo>
                  <a:pt x="12303" y="14566"/>
                </a:moveTo>
                <a:cubicBezTo>
                  <a:pt x="12310" y="14570"/>
                  <a:pt x="12317" y="14574"/>
                  <a:pt x="12322" y="14577"/>
                </a:cubicBezTo>
                <a:cubicBezTo>
                  <a:pt x="12323" y="14577"/>
                  <a:pt x="12323" y="14578"/>
                  <a:pt x="12324" y="14579"/>
                </a:cubicBezTo>
                <a:cubicBezTo>
                  <a:pt x="12319" y="14576"/>
                  <a:pt x="12314" y="14574"/>
                  <a:pt x="12309" y="14571"/>
                </a:cubicBezTo>
                <a:cubicBezTo>
                  <a:pt x="12307" y="14569"/>
                  <a:pt x="12305" y="14568"/>
                  <a:pt x="12303" y="14566"/>
                </a:cubicBezTo>
                <a:close/>
                <a:moveTo>
                  <a:pt x="12921" y="14629"/>
                </a:moveTo>
                <a:cubicBezTo>
                  <a:pt x="12924" y="14630"/>
                  <a:pt x="12925" y="14632"/>
                  <a:pt x="12926" y="14634"/>
                </a:cubicBezTo>
                <a:cubicBezTo>
                  <a:pt x="12926" y="14634"/>
                  <a:pt x="12926" y="14635"/>
                  <a:pt x="12926" y="14635"/>
                </a:cubicBezTo>
                <a:cubicBezTo>
                  <a:pt x="12921" y="14634"/>
                  <a:pt x="12914" y="14635"/>
                  <a:pt x="12905" y="14636"/>
                </a:cubicBezTo>
                <a:cubicBezTo>
                  <a:pt x="12884" y="14638"/>
                  <a:pt x="12861" y="14654"/>
                  <a:pt x="12842" y="14674"/>
                </a:cubicBezTo>
                <a:cubicBezTo>
                  <a:pt x="12824" y="14694"/>
                  <a:pt x="12760" y="14725"/>
                  <a:pt x="12720" y="14733"/>
                </a:cubicBezTo>
                <a:cubicBezTo>
                  <a:pt x="12680" y="14740"/>
                  <a:pt x="12585" y="14739"/>
                  <a:pt x="12560" y="14736"/>
                </a:cubicBezTo>
                <a:cubicBezTo>
                  <a:pt x="12548" y="14735"/>
                  <a:pt x="12535" y="14728"/>
                  <a:pt x="12525" y="14719"/>
                </a:cubicBezTo>
                <a:cubicBezTo>
                  <a:pt x="12528" y="14721"/>
                  <a:pt x="12531" y="14723"/>
                  <a:pt x="12534" y="14725"/>
                </a:cubicBezTo>
                <a:cubicBezTo>
                  <a:pt x="12540" y="14728"/>
                  <a:pt x="12546" y="14730"/>
                  <a:pt x="12553" y="14730"/>
                </a:cubicBezTo>
                <a:cubicBezTo>
                  <a:pt x="12578" y="14733"/>
                  <a:pt x="12672" y="14735"/>
                  <a:pt x="12712" y="14727"/>
                </a:cubicBezTo>
                <a:cubicBezTo>
                  <a:pt x="12752" y="14719"/>
                  <a:pt x="12815" y="14688"/>
                  <a:pt x="12834" y="14668"/>
                </a:cubicBezTo>
                <a:cubicBezTo>
                  <a:pt x="12853" y="14648"/>
                  <a:pt x="12876" y="14633"/>
                  <a:pt x="12897" y="14630"/>
                </a:cubicBezTo>
                <a:cubicBezTo>
                  <a:pt x="12907" y="14629"/>
                  <a:pt x="12916" y="14628"/>
                  <a:pt x="12921" y="14629"/>
                </a:cubicBezTo>
                <a:close/>
                <a:moveTo>
                  <a:pt x="12290" y="14632"/>
                </a:moveTo>
                <a:cubicBezTo>
                  <a:pt x="12297" y="14634"/>
                  <a:pt x="12309" y="14634"/>
                  <a:pt x="12330" y="14633"/>
                </a:cubicBezTo>
                <a:cubicBezTo>
                  <a:pt x="12374" y="14629"/>
                  <a:pt x="12410" y="14634"/>
                  <a:pt x="12419" y="14642"/>
                </a:cubicBezTo>
                <a:cubicBezTo>
                  <a:pt x="12428" y="14651"/>
                  <a:pt x="12439" y="14653"/>
                  <a:pt x="12460" y="14655"/>
                </a:cubicBezTo>
                <a:cubicBezTo>
                  <a:pt x="12470" y="14655"/>
                  <a:pt x="12479" y="14659"/>
                  <a:pt x="12486" y="14665"/>
                </a:cubicBezTo>
                <a:cubicBezTo>
                  <a:pt x="12486" y="14665"/>
                  <a:pt x="12486" y="14666"/>
                  <a:pt x="12486" y="14666"/>
                </a:cubicBezTo>
                <a:cubicBezTo>
                  <a:pt x="12481" y="14663"/>
                  <a:pt x="12475" y="14661"/>
                  <a:pt x="12468" y="14660"/>
                </a:cubicBezTo>
                <a:cubicBezTo>
                  <a:pt x="12447" y="14659"/>
                  <a:pt x="12436" y="14656"/>
                  <a:pt x="12427" y="14648"/>
                </a:cubicBezTo>
                <a:cubicBezTo>
                  <a:pt x="12418" y="14640"/>
                  <a:pt x="12382" y="14635"/>
                  <a:pt x="12338" y="14638"/>
                </a:cubicBezTo>
                <a:cubicBezTo>
                  <a:pt x="12316" y="14640"/>
                  <a:pt x="12304" y="14640"/>
                  <a:pt x="12297" y="14638"/>
                </a:cubicBezTo>
                <a:cubicBezTo>
                  <a:pt x="12293" y="14637"/>
                  <a:pt x="12291" y="14635"/>
                  <a:pt x="12290" y="14632"/>
                </a:cubicBezTo>
                <a:cubicBezTo>
                  <a:pt x="12290" y="14632"/>
                  <a:pt x="12290" y="14632"/>
                  <a:pt x="12290" y="14632"/>
                </a:cubicBezTo>
                <a:close/>
                <a:moveTo>
                  <a:pt x="14178" y="14657"/>
                </a:moveTo>
                <a:cubicBezTo>
                  <a:pt x="14181" y="14657"/>
                  <a:pt x="14184" y="14657"/>
                  <a:pt x="14187" y="14658"/>
                </a:cubicBezTo>
                <a:cubicBezTo>
                  <a:pt x="14196" y="14662"/>
                  <a:pt x="14207" y="14669"/>
                  <a:pt x="14209" y="14679"/>
                </a:cubicBezTo>
                <a:cubicBezTo>
                  <a:pt x="14208" y="14678"/>
                  <a:pt x="14207" y="14676"/>
                  <a:pt x="14206" y="14675"/>
                </a:cubicBezTo>
                <a:cubicBezTo>
                  <a:pt x="14202" y="14670"/>
                  <a:pt x="14195" y="14666"/>
                  <a:pt x="14189" y="14664"/>
                </a:cubicBezTo>
                <a:cubicBezTo>
                  <a:pt x="14177" y="14659"/>
                  <a:pt x="14170" y="14667"/>
                  <a:pt x="14160" y="14675"/>
                </a:cubicBezTo>
                <a:cubicBezTo>
                  <a:pt x="14151" y="14682"/>
                  <a:pt x="14129" y="14684"/>
                  <a:pt x="14109" y="14675"/>
                </a:cubicBezTo>
                <a:cubicBezTo>
                  <a:pt x="14089" y="14667"/>
                  <a:pt x="14072" y="14671"/>
                  <a:pt x="14036" y="14671"/>
                </a:cubicBezTo>
                <a:cubicBezTo>
                  <a:pt x="14001" y="14671"/>
                  <a:pt x="14011" y="14682"/>
                  <a:pt x="13966" y="14686"/>
                </a:cubicBezTo>
                <a:cubicBezTo>
                  <a:pt x="13921" y="14690"/>
                  <a:pt x="13939" y="14699"/>
                  <a:pt x="13882" y="14703"/>
                </a:cubicBezTo>
                <a:cubicBezTo>
                  <a:pt x="13824" y="14707"/>
                  <a:pt x="13806" y="14737"/>
                  <a:pt x="13790" y="14747"/>
                </a:cubicBezTo>
                <a:cubicBezTo>
                  <a:pt x="13774" y="14758"/>
                  <a:pt x="13768" y="14767"/>
                  <a:pt x="13731" y="14775"/>
                </a:cubicBezTo>
                <a:cubicBezTo>
                  <a:pt x="13693" y="14783"/>
                  <a:pt x="13651" y="14794"/>
                  <a:pt x="13635" y="14815"/>
                </a:cubicBezTo>
                <a:cubicBezTo>
                  <a:pt x="13620" y="14835"/>
                  <a:pt x="13601" y="14827"/>
                  <a:pt x="13552" y="14831"/>
                </a:cubicBezTo>
                <a:cubicBezTo>
                  <a:pt x="13503" y="14835"/>
                  <a:pt x="13498" y="14867"/>
                  <a:pt x="13476" y="14883"/>
                </a:cubicBezTo>
                <a:cubicBezTo>
                  <a:pt x="13454" y="14899"/>
                  <a:pt x="13412" y="14906"/>
                  <a:pt x="13384" y="14904"/>
                </a:cubicBezTo>
                <a:cubicBezTo>
                  <a:pt x="13356" y="14901"/>
                  <a:pt x="13333" y="14896"/>
                  <a:pt x="13293" y="14883"/>
                </a:cubicBezTo>
                <a:cubicBezTo>
                  <a:pt x="13254" y="14869"/>
                  <a:pt x="13227" y="14876"/>
                  <a:pt x="13192" y="14875"/>
                </a:cubicBezTo>
                <a:cubicBezTo>
                  <a:pt x="13189" y="14875"/>
                  <a:pt x="13186" y="14875"/>
                  <a:pt x="13183" y="14875"/>
                </a:cubicBezTo>
                <a:cubicBezTo>
                  <a:pt x="13183" y="14875"/>
                  <a:pt x="13183" y="14875"/>
                  <a:pt x="13183" y="14876"/>
                </a:cubicBezTo>
                <a:cubicBezTo>
                  <a:pt x="13169" y="14876"/>
                  <a:pt x="13155" y="14877"/>
                  <a:pt x="13141" y="14877"/>
                </a:cubicBezTo>
                <a:cubicBezTo>
                  <a:pt x="13126" y="14878"/>
                  <a:pt x="13109" y="14878"/>
                  <a:pt x="13091" y="14877"/>
                </a:cubicBezTo>
                <a:cubicBezTo>
                  <a:pt x="13052" y="14873"/>
                  <a:pt x="13063" y="14880"/>
                  <a:pt x="13030" y="14884"/>
                </a:cubicBezTo>
                <a:cubicBezTo>
                  <a:pt x="12996" y="14887"/>
                  <a:pt x="13020" y="14905"/>
                  <a:pt x="12979" y="14911"/>
                </a:cubicBezTo>
                <a:cubicBezTo>
                  <a:pt x="12956" y="14914"/>
                  <a:pt x="12949" y="14910"/>
                  <a:pt x="12946" y="14905"/>
                </a:cubicBezTo>
                <a:cubicBezTo>
                  <a:pt x="12951" y="14906"/>
                  <a:pt x="12958" y="14907"/>
                  <a:pt x="12971" y="14905"/>
                </a:cubicBezTo>
                <a:cubicBezTo>
                  <a:pt x="13012" y="14900"/>
                  <a:pt x="12989" y="14882"/>
                  <a:pt x="13022" y="14878"/>
                </a:cubicBezTo>
                <a:cubicBezTo>
                  <a:pt x="13055" y="14875"/>
                  <a:pt x="13044" y="14868"/>
                  <a:pt x="13083" y="14871"/>
                </a:cubicBezTo>
                <a:cubicBezTo>
                  <a:pt x="13103" y="14873"/>
                  <a:pt x="13121" y="14872"/>
                  <a:pt x="13139" y="14871"/>
                </a:cubicBezTo>
                <a:cubicBezTo>
                  <a:pt x="13156" y="14870"/>
                  <a:pt x="13172" y="14869"/>
                  <a:pt x="13190" y="14870"/>
                </a:cubicBezTo>
                <a:cubicBezTo>
                  <a:pt x="13224" y="14871"/>
                  <a:pt x="13251" y="14864"/>
                  <a:pt x="13291" y="14877"/>
                </a:cubicBezTo>
                <a:cubicBezTo>
                  <a:pt x="13331" y="14891"/>
                  <a:pt x="13353" y="14895"/>
                  <a:pt x="13381" y="14898"/>
                </a:cubicBezTo>
                <a:cubicBezTo>
                  <a:pt x="13410" y="14901"/>
                  <a:pt x="13451" y="14893"/>
                  <a:pt x="13473" y="14877"/>
                </a:cubicBezTo>
                <a:cubicBezTo>
                  <a:pt x="13484" y="14869"/>
                  <a:pt x="13491" y="14857"/>
                  <a:pt x="13501" y="14847"/>
                </a:cubicBezTo>
                <a:cubicBezTo>
                  <a:pt x="13511" y="14837"/>
                  <a:pt x="13525" y="14828"/>
                  <a:pt x="13550" y="14826"/>
                </a:cubicBezTo>
                <a:cubicBezTo>
                  <a:pt x="13599" y="14822"/>
                  <a:pt x="13617" y="14829"/>
                  <a:pt x="13633" y="14809"/>
                </a:cubicBezTo>
                <a:cubicBezTo>
                  <a:pt x="13649" y="14789"/>
                  <a:pt x="13690" y="14777"/>
                  <a:pt x="13728" y="14770"/>
                </a:cubicBezTo>
                <a:cubicBezTo>
                  <a:pt x="13765" y="14762"/>
                  <a:pt x="13771" y="14752"/>
                  <a:pt x="13787" y="14742"/>
                </a:cubicBezTo>
                <a:cubicBezTo>
                  <a:pt x="13803" y="14732"/>
                  <a:pt x="13822" y="14702"/>
                  <a:pt x="13879" y="14698"/>
                </a:cubicBezTo>
                <a:cubicBezTo>
                  <a:pt x="13922" y="14695"/>
                  <a:pt x="13923" y="14689"/>
                  <a:pt x="13940" y="14685"/>
                </a:cubicBezTo>
                <a:cubicBezTo>
                  <a:pt x="13945" y="14683"/>
                  <a:pt x="13952" y="14682"/>
                  <a:pt x="13963" y="14681"/>
                </a:cubicBezTo>
                <a:cubicBezTo>
                  <a:pt x="14008" y="14677"/>
                  <a:pt x="13998" y="14666"/>
                  <a:pt x="14033" y="14666"/>
                </a:cubicBezTo>
                <a:cubicBezTo>
                  <a:pt x="14069" y="14666"/>
                  <a:pt x="14086" y="14662"/>
                  <a:pt x="14106" y="14670"/>
                </a:cubicBezTo>
                <a:cubicBezTo>
                  <a:pt x="14126" y="14678"/>
                  <a:pt x="14148" y="14677"/>
                  <a:pt x="14157" y="14669"/>
                </a:cubicBezTo>
                <a:cubicBezTo>
                  <a:pt x="14164" y="14664"/>
                  <a:pt x="14170" y="14658"/>
                  <a:pt x="14178" y="14657"/>
                </a:cubicBezTo>
                <a:close/>
                <a:moveTo>
                  <a:pt x="14213" y="14733"/>
                </a:moveTo>
                <a:cubicBezTo>
                  <a:pt x="14216" y="14738"/>
                  <a:pt x="14219" y="14743"/>
                  <a:pt x="14221" y="14747"/>
                </a:cubicBezTo>
                <a:cubicBezTo>
                  <a:pt x="14221" y="14747"/>
                  <a:pt x="14221" y="14748"/>
                  <a:pt x="14221" y="14748"/>
                </a:cubicBezTo>
                <a:cubicBezTo>
                  <a:pt x="14218" y="14744"/>
                  <a:pt x="14216" y="14740"/>
                  <a:pt x="14213" y="14735"/>
                </a:cubicBezTo>
                <a:cubicBezTo>
                  <a:pt x="14213" y="14734"/>
                  <a:pt x="14213" y="14734"/>
                  <a:pt x="14213" y="14733"/>
                </a:cubicBezTo>
                <a:close/>
                <a:moveTo>
                  <a:pt x="14182" y="14838"/>
                </a:moveTo>
                <a:cubicBezTo>
                  <a:pt x="14184" y="14839"/>
                  <a:pt x="14187" y="14841"/>
                  <a:pt x="14191" y="14842"/>
                </a:cubicBezTo>
                <a:cubicBezTo>
                  <a:pt x="14200" y="14845"/>
                  <a:pt x="14207" y="14852"/>
                  <a:pt x="14211" y="14860"/>
                </a:cubicBezTo>
                <a:cubicBezTo>
                  <a:pt x="14212" y="14861"/>
                  <a:pt x="14212" y="14862"/>
                  <a:pt x="14212" y="14863"/>
                </a:cubicBezTo>
                <a:cubicBezTo>
                  <a:pt x="14208" y="14856"/>
                  <a:pt x="14201" y="14850"/>
                  <a:pt x="14194" y="14847"/>
                </a:cubicBezTo>
                <a:cubicBezTo>
                  <a:pt x="14185" y="14845"/>
                  <a:pt x="14183" y="14842"/>
                  <a:pt x="14182" y="14838"/>
                </a:cubicBezTo>
                <a:close/>
                <a:moveTo>
                  <a:pt x="12926" y="14877"/>
                </a:moveTo>
                <a:cubicBezTo>
                  <a:pt x="12928" y="14877"/>
                  <a:pt x="12930" y="14879"/>
                  <a:pt x="12932" y="14882"/>
                </a:cubicBezTo>
                <a:cubicBezTo>
                  <a:pt x="12932" y="14882"/>
                  <a:pt x="12932" y="14882"/>
                  <a:pt x="12932" y="14883"/>
                </a:cubicBezTo>
                <a:cubicBezTo>
                  <a:pt x="12924" y="14882"/>
                  <a:pt x="12914" y="14890"/>
                  <a:pt x="12897" y="14890"/>
                </a:cubicBezTo>
                <a:cubicBezTo>
                  <a:pt x="12889" y="14890"/>
                  <a:pt x="12887" y="14887"/>
                  <a:pt x="12888" y="14884"/>
                </a:cubicBezTo>
                <a:cubicBezTo>
                  <a:pt x="12888" y="14884"/>
                  <a:pt x="12888" y="14884"/>
                  <a:pt x="12889" y="14884"/>
                </a:cubicBezTo>
                <a:cubicBezTo>
                  <a:pt x="12906" y="14884"/>
                  <a:pt x="12918" y="14875"/>
                  <a:pt x="12926" y="14877"/>
                </a:cubicBezTo>
                <a:close/>
                <a:moveTo>
                  <a:pt x="14186" y="14935"/>
                </a:moveTo>
                <a:cubicBezTo>
                  <a:pt x="14189" y="14938"/>
                  <a:pt x="14192" y="14940"/>
                  <a:pt x="14196" y="14942"/>
                </a:cubicBezTo>
                <a:cubicBezTo>
                  <a:pt x="14214" y="14949"/>
                  <a:pt x="14207" y="14962"/>
                  <a:pt x="14230" y="14972"/>
                </a:cubicBezTo>
                <a:cubicBezTo>
                  <a:pt x="14253" y="14983"/>
                  <a:pt x="14264" y="14992"/>
                  <a:pt x="14265" y="15003"/>
                </a:cubicBezTo>
                <a:cubicBezTo>
                  <a:pt x="14265" y="15004"/>
                  <a:pt x="14266" y="15004"/>
                  <a:pt x="14266" y="15005"/>
                </a:cubicBezTo>
                <a:cubicBezTo>
                  <a:pt x="14265" y="15001"/>
                  <a:pt x="14263" y="14997"/>
                  <a:pt x="14259" y="14993"/>
                </a:cubicBezTo>
                <a:cubicBezTo>
                  <a:pt x="14253" y="14988"/>
                  <a:pt x="14245" y="14983"/>
                  <a:pt x="14233" y="14978"/>
                </a:cubicBezTo>
                <a:cubicBezTo>
                  <a:pt x="14210" y="14967"/>
                  <a:pt x="14216" y="14955"/>
                  <a:pt x="14199" y="14947"/>
                </a:cubicBezTo>
                <a:cubicBezTo>
                  <a:pt x="14192" y="14944"/>
                  <a:pt x="14188" y="14940"/>
                  <a:pt x="14186" y="14935"/>
                </a:cubicBezTo>
                <a:close/>
                <a:moveTo>
                  <a:pt x="14272" y="15023"/>
                </a:moveTo>
                <a:cubicBezTo>
                  <a:pt x="14276" y="15028"/>
                  <a:pt x="14282" y="15032"/>
                  <a:pt x="14292" y="15032"/>
                </a:cubicBezTo>
                <a:cubicBezTo>
                  <a:pt x="14313" y="15032"/>
                  <a:pt x="14338" y="15034"/>
                  <a:pt x="14357" y="15048"/>
                </a:cubicBezTo>
                <a:cubicBezTo>
                  <a:pt x="14375" y="15062"/>
                  <a:pt x="14407" y="15070"/>
                  <a:pt x="14415" y="15083"/>
                </a:cubicBezTo>
                <a:cubicBezTo>
                  <a:pt x="14424" y="15096"/>
                  <a:pt x="14451" y="15114"/>
                  <a:pt x="14482" y="15114"/>
                </a:cubicBezTo>
                <a:cubicBezTo>
                  <a:pt x="14513" y="15114"/>
                  <a:pt x="14526" y="15112"/>
                  <a:pt x="14543" y="15105"/>
                </a:cubicBezTo>
                <a:cubicBezTo>
                  <a:pt x="14561" y="15098"/>
                  <a:pt x="14568" y="15090"/>
                  <a:pt x="14600" y="15095"/>
                </a:cubicBezTo>
                <a:cubicBezTo>
                  <a:pt x="14632" y="15100"/>
                  <a:pt x="14614" y="15110"/>
                  <a:pt x="14649" y="15115"/>
                </a:cubicBezTo>
                <a:cubicBezTo>
                  <a:pt x="14683" y="15119"/>
                  <a:pt x="14674" y="15131"/>
                  <a:pt x="14695" y="15131"/>
                </a:cubicBezTo>
                <a:cubicBezTo>
                  <a:pt x="14716" y="15131"/>
                  <a:pt x="14726" y="15113"/>
                  <a:pt x="14750" y="15126"/>
                </a:cubicBezTo>
                <a:cubicBezTo>
                  <a:pt x="14756" y="15129"/>
                  <a:pt x="14759" y="15132"/>
                  <a:pt x="14760" y="15135"/>
                </a:cubicBezTo>
                <a:cubicBezTo>
                  <a:pt x="14760" y="15136"/>
                  <a:pt x="14760" y="15137"/>
                  <a:pt x="14760" y="15138"/>
                </a:cubicBezTo>
                <a:cubicBezTo>
                  <a:pt x="14759" y="15136"/>
                  <a:pt x="14757" y="15133"/>
                  <a:pt x="14752" y="15131"/>
                </a:cubicBezTo>
                <a:cubicBezTo>
                  <a:pt x="14728" y="15118"/>
                  <a:pt x="14718" y="15136"/>
                  <a:pt x="14697" y="15136"/>
                </a:cubicBezTo>
                <a:cubicBezTo>
                  <a:pt x="14676" y="15136"/>
                  <a:pt x="14686" y="15124"/>
                  <a:pt x="14651" y="15120"/>
                </a:cubicBezTo>
                <a:cubicBezTo>
                  <a:pt x="14617" y="15116"/>
                  <a:pt x="14635" y="15105"/>
                  <a:pt x="14602" y="15101"/>
                </a:cubicBezTo>
                <a:cubicBezTo>
                  <a:pt x="14570" y="15096"/>
                  <a:pt x="14564" y="15103"/>
                  <a:pt x="14546" y="15110"/>
                </a:cubicBezTo>
                <a:cubicBezTo>
                  <a:pt x="14528" y="15117"/>
                  <a:pt x="14516" y="15119"/>
                  <a:pt x="14484" y="15119"/>
                </a:cubicBezTo>
                <a:cubicBezTo>
                  <a:pt x="14453" y="15119"/>
                  <a:pt x="14426" y="15101"/>
                  <a:pt x="14418" y="15088"/>
                </a:cubicBezTo>
                <a:cubicBezTo>
                  <a:pt x="14409" y="15075"/>
                  <a:pt x="14378" y="15067"/>
                  <a:pt x="14360" y="15053"/>
                </a:cubicBezTo>
                <a:cubicBezTo>
                  <a:pt x="14341" y="15039"/>
                  <a:pt x="14316" y="15037"/>
                  <a:pt x="14295" y="15037"/>
                </a:cubicBezTo>
                <a:cubicBezTo>
                  <a:pt x="14282" y="15037"/>
                  <a:pt x="14276" y="15031"/>
                  <a:pt x="14272" y="15023"/>
                </a:cubicBezTo>
                <a:close/>
                <a:moveTo>
                  <a:pt x="14764" y="15150"/>
                </a:moveTo>
                <a:cubicBezTo>
                  <a:pt x="14766" y="15155"/>
                  <a:pt x="14771" y="15160"/>
                  <a:pt x="14787" y="15164"/>
                </a:cubicBezTo>
                <a:cubicBezTo>
                  <a:pt x="14831" y="15175"/>
                  <a:pt x="14827" y="15179"/>
                  <a:pt x="14856" y="15184"/>
                </a:cubicBezTo>
                <a:cubicBezTo>
                  <a:pt x="14886" y="15190"/>
                  <a:pt x="14887" y="15203"/>
                  <a:pt x="14920" y="15196"/>
                </a:cubicBezTo>
                <a:cubicBezTo>
                  <a:pt x="14953" y="15190"/>
                  <a:pt x="14967" y="15185"/>
                  <a:pt x="14979" y="15198"/>
                </a:cubicBezTo>
                <a:cubicBezTo>
                  <a:pt x="14986" y="15204"/>
                  <a:pt x="14988" y="15212"/>
                  <a:pt x="14992" y="15219"/>
                </a:cubicBezTo>
                <a:cubicBezTo>
                  <a:pt x="14996" y="15227"/>
                  <a:pt x="15002" y="15233"/>
                  <a:pt x="15016" y="15237"/>
                </a:cubicBezTo>
                <a:cubicBezTo>
                  <a:pt x="15044" y="15246"/>
                  <a:pt x="15043" y="15260"/>
                  <a:pt x="15085" y="15260"/>
                </a:cubicBezTo>
                <a:cubicBezTo>
                  <a:pt x="15126" y="15260"/>
                  <a:pt x="15128" y="15246"/>
                  <a:pt x="15162" y="15248"/>
                </a:cubicBezTo>
                <a:cubicBezTo>
                  <a:pt x="15196" y="15250"/>
                  <a:pt x="15248" y="15238"/>
                  <a:pt x="15266" y="15253"/>
                </a:cubicBezTo>
                <a:cubicBezTo>
                  <a:pt x="15275" y="15260"/>
                  <a:pt x="15277" y="15265"/>
                  <a:pt x="15280" y="15269"/>
                </a:cubicBezTo>
                <a:cubicBezTo>
                  <a:pt x="15282" y="15271"/>
                  <a:pt x="15285" y="15273"/>
                  <a:pt x="15289" y="15274"/>
                </a:cubicBezTo>
                <a:cubicBezTo>
                  <a:pt x="15292" y="15276"/>
                  <a:pt x="15298" y="15277"/>
                  <a:pt x="15306" y="15278"/>
                </a:cubicBezTo>
                <a:cubicBezTo>
                  <a:pt x="15338" y="15282"/>
                  <a:pt x="15361" y="15286"/>
                  <a:pt x="15369" y="15295"/>
                </a:cubicBezTo>
                <a:cubicBezTo>
                  <a:pt x="15376" y="15302"/>
                  <a:pt x="15397" y="15312"/>
                  <a:pt x="15398" y="15322"/>
                </a:cubicBezTo>
                <a:cubicBezTo>
                  <a:pt x="15397" y="15321"/>
                  <a:pt x="15396" y="15319"/>
                  <a:pt x="15394" y="15317"/>
                </a:cubicBezTo>
                <a:cubicBezTo>
                  <a:pt x="15387" y="15311"/>
                  <a:pt x="15376" y="15305"/>
                  <a:pt x="15372" y="15300"/>
                </a:cubicBezTo>
                <a:cubicBezTo>
                  <a:pt x="15364" y="15291"/>
                  <a:pt x="15341" y="15288"/>
                  <a:pt x="15308" y="15283"/>
                </a:cubicBezTo>
                <a:cubicBezTo>
                  <a:pt x="15276" y="15279"/>
                  <a:pt x="15286" y="15272"/>
                  <a:pt x="15269" y="15258"/>
                </a:cubicBezTo>
                <a:cubicBezTo>
                  <a:pt x="15251" y="15243"/>
                  <a:pt x="15199" y="15255"/>
                  <a:pt x="15164" y="15253"/>
                </a:cubicBezTo>
                <a:cubicBezTo>
                  <a:pt x="15130" y="15251"/>
                  <a:pt x="15129" y="15265"/>
                  <a:pt x="15087" y="15265"/>
                </a:cubicBezTo>
                <a:cubicBezTo>
                  <a:pt x="15045" y="15265"/>
                  <a:pt x="15047" y="15251"/>
                  <a:pt x="15018" y="15243"/>
                </a:cubicBezTo>
                <a:cubicBezTo>
                  <a:pt x="15001" y="15237"/>
                  <a:pt x="14996" y="15229"/>
                  <a:pt x="14992" y="15219"/>
                </a:cubicBezTo>
                <a:cubicBezTo>
                  <a:pt x="14989" y="15214"/>
                  <a:pt x="14987" y="15208"/>
                  <a:pt x="14982" y="15203"/>
                </a:cubicBezTo>
                <a:cubicBezTo>
                  <a:pt x="14970" y="15190"/>
                  <a:pt x="14956" y="15195"/>
                  <a:pt x="14923" y="15202"/>
                </a:cubicBezTo>
                <a:cubicBezTo>
                  <a:pt x="14889" y="15208"/>
                  <a:pt x="14888" y="15196"/>
                  <a:pt x="14859" y="15190"/>
                </a:cubicBezTo>
                <a:cubicBezTo>
                  <a:pt x="14830" y="15184"/>
                  <a:pt x="14834" y="15180"/>
                  <a:pt x="14790" y="15169"/>
                </a:cubicBezTo>
                <a:cubicBezTo>
                  <a:pt x="14768" y="15163"/>
                  <a:pt x="14765" y="15157"/>
                  <a:pt x="14764" y="15150"/>
                </a:cubicBezTo>
                <a:close/>
                <a:moveTo>
                  <a:pt x="15371" y="15366"/>
                </a:moveTo>
                <a:cubicBezTo>
                  <a:pt x="15375" y="15371"/>
                  <a:pt x="15379" y="15375"/>
                  <a:pt x="15383" y="15379"/>
                </a:cubicBezTo>
                <a:cubicBezTo>
                  <a:pt x="15383" y="15380"/>
                  <a:pt x="15383" y="15381"/>
                  <a:pt x="15384" y="15382"/>
                </a:cubicBezTo>
                <a:cubicBezTo>
                  <a:pt x="15381" y="15379"/>
                  <a:pt x="15377" y="15375"/>
                  <a:pt x="15373" y="15371"/>
                </a:cubicBezTo>
                <a:cubicBezTo>
                  <a:pt x="15371" y="15370"/>
                  <a:pt x="15371" y="15368"/>
                  <a:pt x="15371" y="15366"/>
                </a:cubicBezTo>
                <a:close/>
                <a:moveTo>
                  <a:pt x="15392" y="15413"/>
                </a:moveTo>
                <a:cubicBezTo>
                  <a:pt x="15394" y="15417"/>
                  <a:pt x="15395" y="15420"/>
                  <a:pt x="15401" y="15425"/>
                </a:cubicBezTo>
                <a:cubicBezTo>
                  <a:pt x="15407" y="15430"/>
                  <a:pt x="15411" y="15434"/>
                  <a:pt x="15412" y="15438"/>
                </a:cubicBezTo>
                <a:cubicBezTo>
                  <a:pt x="15412" y="15438"/>
                  <a:pt x="15412" y="15439"/>
                  <a:pt x="15412" y="15440"/>
                </a:cubicBezTo>
                <a:cubicBezTo>
                  <a:pt x="15410" y="15437"/>
                  <a:pt x="15409" y="15434"/>
                  <a:pt x="15403" y="15430"/>
                </a:cubicBezTo>
                <a:cubicBezTo>
                  <a:pt x="15396" y="15424"/>
                  <a:pt x="15393" y="15419"/>
                  <a:pt x="15392" y="15413"/>
                </a:cubicBezTo>
                <a:close/>
                <a:moveTo>
                  <a:pt x="15358" y="15520"/>
                </a:moveTo>
                <a:cubicBezTo>
                  <a:pt x="15374" y="15537"/>
                  <a:pt x="15393" y="15534"/>
                  <a:pt x="15399" y="15554"/>
                </a:cubicBezTo>
                <a:cubicBezTo>
                  <a:pt x="15398" y="15552"/>
                  <a:pt x="15397" y="15549"/>
                  <a:pt x="15395" y="15548"/>
                </a:cubicBezTo>
                <a:cubicBezTo>
                  <a:pt x="15386" y="15539"/>
                  <a:pt x="15371" y="15539"/>
                  <a:pt x="15358" y="15524"/>
                </a:cubicBezTo>
                <a:cubicBezTo>
                  <a:pt x="15357" y="15523"/>
                  <a:pt x="15358" y="15522"/>
                  <a:pt x="15358" y="15520"/>
                </a:cubicBezTo>
                <a:close/>
                <a:moveTo>
                  <a:pt x="15411" y="15648"/>
                </a:moveTo>
                <a:cubicBezTo>
                  <a:pt x="15416" y="15665"/>
                  <a:pt x="15434" y="15695"/>
                  <a:pt x="15467" y="15694"/>
                </a:cubicBezTo>
                <a:cubicBezTo>
                  <a:pt x="15504" y="15692"/>
                  <a:pt x="15531" y="15683"/>
                  <a:pt x="15579" y="15681"/>
                </a:cubicBezTo>
                <a:cubicBezTo>
                  <a:pt x="15603" y="15680"/>
                  <a:pt x="15620" y="15681"/>
                  <a:pt x="15636" y="15682"/>
                </a:cubicBezTo>
                <a:cubicBezTo>
                  <a:pt x="15652" y="15683"/>
                  <a:pt x="15668" y="15685"/>
                  <a:pt x="15691" y="15685"/>
                </a:cubicBezTo>
                <a:cubicBezTo>
                  <a:pt x="15736" y="15685"/>
                  <a:pt x="15734" y="15687"/>
                  <a:pt x="15779" y="15684"/>
                </a:cubicBezTo>
                <a:cubicBezTo>
                  <a:pt x="15825" y="15681"/>
                  <a:pt x="15865" y="15669"/>
                  <a:pt x="15867" y="15688"/>
                </a:cubicBezTo>
                <a:cubicBezTo>
                  <a:pt x="15867" y="15689"/>
                  <a:pt x="15866" y="15689"/>
                  <a:pt x="15866" y="15690"/>
                </a:cubicBezTo>
                <a:cubicBezTo>
                  <a:pt x="15858" y="15678"/>
                  <a:pt x="15823" y="15687"/>
                  <a:pt x="15782" y="15689"/>
                </a:cubicBezTo>
                <a:cubicBezTo>
                  <a:pt x="15736" y="15692"/>
                  <a:pt x="15738" y="15690"/>
                  <a:pt x="15693" y="15690"/>
                </a:cubicBezTo>
                <a:cubicBezTo>
                  <a:pt x="15671" y="15690"/>
                  <a:pt x="15655" y="15688"/>
                  <a:pt x="15638" y="15687"/>
                </a:cubicBezTo>
                <a:cubicBezTo>
                  <a:pt x="15622" y="15686"/>
                  <a:pt x="15606" y="15685"/>
                  <a:pt x="15582" y="15686"/>
                </a:cubicBezTo>
                <a:cubicBezTo>
                  <a:pt x="15534" y="15688"/>
                  <a:pt x="15506" y="15697"/>
                  <a:pt x="15470" y="15699"/>
                </a:cubicBezTo>
                <a:cubicBezTo>
                  <a:pt x="15461" y="15699"/>
                  <a:pt x="15453" y="15697"/>
                  <a:pt x="15446" y="15694"/>
                </a:cubicBezTo>
                <a:cubicBezTo>
                  <a:pt x="15439" y="15690"/>
                  <a:pt x="15433" y="15685"/>
                  <a:pt x="15428" y="15680"/>
                </a:cubicBezTo>
                <a:cubicBezTo>
                  <a:pt x="15418" y="15669"/>
                  <a:pt x="15412" y="15656"/>
                  <a:pt x="15411" y="15649"/>
                </a:cubicBezTo>
                <a:cubicBezTo>
                  <a:pt x="15411" y="15649"/>
                  <a:pt x="15411" y="15648"/>
                  <a:pt x="15411" y="15648"/>
                </a:cubicBezTo>
                <a:close/>
                <a:moveTo>
                  <a:pt x="15829" y="15816"/>
                </a:moveTo>
                <a:cubicBezTo>
                  <a:pt x="15832" y="15822"/>
                  <a:pt x="15837" y="15827"/>
                  <a:pt x="15845" y="15831"/>
                </a:cubicBezTo>
                <a:cubicBezTo>
                  <a:pt x="15865" y="15841"/>
                  <a:pt x="15912" y="15873"/>
                  <a:pt x="15941" y="15870"/>
                </a:cubicBezTo>
                <a:cubicBezTo>
                  <a:pt x="15970" y="15868"/>
                  <a:pt x="15981" y="15865"/>
                  <a:pt x="15987" y="15877"/>
                </a:cubicBezTo>
                <a:cubicBezTo>
                  <a:pt x="15987" y="15878"/>
                  <a:pt x="15987" y="15879"/>
                  <a:pt x="15987" y="15880"/>
                </a:cubicBezTo>
                <a:cubicBezTo>
                  <a:pt x="15986" y="15879"/>
                  <a:pt x="15985" y="15877"/>
                  <a:pt x="15984" y="15876"/>
                </a:cubicBezTo>
                <a:cubicBezTo>
                  <a:pt x="15977" y="15872"/>
                  <a:pt x="15966" y="15873"/>
                  <a:pt x="15944" y="15876"/>
                </a:cubicBezTo>
                <a:cubicBezTo>
                  <a:pt x="15929" y="15877"/>
                  <a:pt x="15910" y="15870"/>
                  <a:pt x="15892" y="15861"/>
                </a:cubicBezTo>
                <a:cubicBezTo>
                  <a:pt x="15874" y="15852"/>
                  <a:pt x="15857" y="15841"/>
                  <a:pt x="15847" y="15836"/>
                </a:cubicBezTo>
                <a:cubicBezTo>
                  <a:pt x="15837" y="15831"/>
                  <a:pt x="15832" y="15824"/>
                  <a:pt x="15829" y="15816"/>
                </a:cubicBezTo>
                <a:close/>
                <a:moveTo>
                  <a:pt x="15997" y="15933"/>
                </a:moveTo>
                <a:cubicBezTo>
                  <a:pt x="16003" y="15943"/>
                  <a:pt x="16012" y="15945"/>
                  <a:pt x="16019" y="15955"/>
                </a:cubicBezTo>
                <a:cubicBezTo>
                  <a:pt x="16023" y="15960"/>
                  <a:pt x="16029" y="15966"/>
                  <a:pt x="16030" y="15973"/>
                </a:cubicBezTo>
                <a:cubicBezTo>
                  <a:pt x="16028" y="15968"/>
                  <a:pt x="16025" y="15964"/>
                  <a:pt x="16022" y="15960"/>
                </a:cubicBezTo>
                <a:cubicBezTo>
                  <a:pt x="16013" y="15950"/>
                  <a:pt x="16003" y="15948"/>
                  <a:pt x="15998" y="15936"/>
                </a:cubicBezTo>
                <a:cubicBezTo>
                  <a:pt x="15997" y="15935"/>
                  <a:pt x="15998" y="15934"/>
                  <a:pt x="15997" y="15933"/>
                </a:cubicBezTo>
                <a:close/>
                <a:moveTo>
                  <a:pt x="13237" y="16013"/>
                </a:moveTo>
                <a:cubicBezTo>
                  <a:pt x="13238" y="16017"/>
                  <a:pt x="13239" y="16021"/>
                  <a:pt x="13234" y="16028"/>
                </a:cubicBezTo>
                <a:cubicBezTo>
                  <a:pt x="13227" y="16039"/>
                  <a:pt x="13227" y="16047"/>
                  <a:pt x="13230" y="16056"/>
                </a:cubicBezTo>
                <a:cubicBezTo>
                  <a:pt x="13230" y="16055"/>
                  <a:pt x="13229" y="16054"/>
                  <a:pt x="13229" y="16053"/>
                </a:cubicBezTo>
                <a:cubicBezTo>
                  <a:pt x="13226" y="16045"/>
                  <a:pt x="13225" y="16036"/>
                  <a:pt x="13233" y="16025"/>
                </a:cubicBezTo>
                <a:cubicBezTo>
                  <a:pt x="13236" y="16020"/>
                  <a:pt x="13237" y="16016"/>
                  <a:pt x="13237" y="16013"/>
                </a:cubicBezTo>
                <a:close/>
                <a:moveTo>
                  <a:pt x="13242" y="16084"/>
                </a:moveTo>
                <a:cubicBezTo>
                  <a:pt x="13243" y="16085"/>
                  <a:pt x="13243" y="16085"/>
                  <a:pt x="13244" y="16087"/>
                </a:cubicBezTo>
                <a:cubicBezTo>
                  <a:pt x="13248" y="16099"/>
                  <a:pt x="13245" y="16113"/>
                  <a:pt x="13245" y="16125"/>
                </a:cubicBezTo>
                <a:cubicBezTo>
                  <a:pt x="13245" y="16130"/>
                  <a:pt x="13246" y="16135"/>
                  <a:pt x="13247" y="16139"/>
                </a:cubicBezTo>
                <a:cubicBezTo>
                  <a:pt x="13240" y="16126"/>
                  <a:pt x="13248" y="16103"/>
                  <a:pt x="13242" y="16084"/>
                </a:cubicBezTo>
                <a:close/>
                <a:moveTo>
                  <a:pt x="13366" y="16222"/>
                </a:moveTo>
                <a:cubicBezTo>
                  <a:pt x="13370" y="16229"/>
                  <a:pt x="13371" y="16236"/>
                  <a:pt x="13361" y="16241"/>
                </a:cubicBezTo>
                <a:cubicBezTo>
                  <a:pt x="13346" y="16248"/>
                  <a:pt x="13331" y="16254"/>
                  <a:pt x="13327" y="16264"/>
                </a:cubicBezTo>
                <a:cubicBezTo>
                  <a:pt x="13326" y="16266"/>
                  <a:pt x="13327" y="16269"/>
                  <a:pt x="13328" y="16272"/>
                </a:cubicBezTo>
                <a:cubicBezTo>
                  <a:pt x="13328" y="16272"/>
                  <a:pt x="13327" y="16272"/>
                  <a:pt x="13327" y="16271"/>
                </a:cubicBezTo>
                <a:cubicBezTo>
                  <a:pt x="13319" y="16255"/>
                  <a:pt x="13340" y="16248"/>
                  <a:pt x="13359" y="16238"/>
                </a:cubicBezTo>
                <a:cubicBezTo>
                  <a:pt x="13368" y="16234"/>
                  <a:pt x="13368" y="16228"/>
                  <a:pt x="13366" y="16222"/>
                </a:cubicBezTo>
                <a:close/>
                <a:moveTo>
                  <a:pt x="15880" y="16223"/>
                </a:moveTo>
                <a:cubicBezTo>
                  <a:pt x="15881" y="16227"/>
                  <a:pt x="15882" y="16230"/>
                  <a:pt x="15886" y="16232"/>
                </a:cubicBezTo>
                <a:cubicBezTo>
                  <a:pt x="15897" y="16240"/>
                  <a:pt x="15910" y="16248"/>
                  <a:pt x="15918" y="16256"/>
                </a:cubicBezTo>
                <a:cubicBezTo>
                  <a:pt x="15919" y="16258"/>
                  <a:pt x="15919" y="16260"/>
                  <a:pt x="15920" y="16261"/>
                </a:cubicBezTo>
                <a:cubicBezTo>
                  <a:pt x="15912" y="16253"/>
                  <a:pt x="15899" y="16245"/>
                  <a:pt x="15888" y="16238"/>
                </a:cubicBezTo>
                <a:cubicBezTo>
                  <a:pt x="15882" y="16234"/>
                  <a:pt x="15880" y="16229"/>
                  <a:pt x="15880" y="16223"/>
                </a:cubicBezTo>
                <a:close/>
                <a:moveTo>
                  <a:pt x="14978" y="16262"/>
                </a:moveTo>
                <a:cubicBezTo>
                  <a:pt x="14963" y="16277"/>
                  <a:pt x="14951" y="16294"/>
                  <a:pt x="14944" y="16303"/>
                </a:cubicBezTo>
                <a:cubicBezTo>
                  <a:pt x="14937" y="16314"/>
                  <a:pt x="14927" y="16328"/>
                  <a:pt x="14914" y="16340"/>
                </a:cubicBezTo>
                <a:cubicBezTo>
                  <a:pt x="14925" y="16329"/>
                  <a:pt x="14934" y="16317"/>
                  <a:pt x="14940" y="16308"/>
                </a:cubicBezTo>
                <a:cubicBezTo>
                  <a:pt x="14947" y="16298"/>
                  <a:pt x="14960" y="16279"/>
                  <a:pt x="14978" y="16262"/>
                </a:cubicBezTo>
                <a:close/>
                <a:moveTo>
                  <a:pt x="13348" y="16295"/>
                </a:moveTo>
                <a:cubicBezTo>
                  <a:pt x="13349" y="16298"/>
                  <a:pt x="13349" y="16302"/>
                  <a:pt x="13343" y="16307"/>
                </a:cubicBezTo>
                <a:cubicBezTo>
                  <a:pt x="13326" y="16323"/>
                  <a:pt x="13313" y="16329"/>
                  <a:pt x="13313" y="16349"/>
                </a:cubicBezTo>
                <a:cubicBezTo>
                  <a:pt x="13313" y="16358"/>
                  <a:pt x="13311" y="16372"/>
                  <a:pt x="13312" y="16384"/>
                </a:cubicBezTo>
                <a:cubicBezTo>
                  <a:pt x="13313" y="16389"/>
                  <a:pt x="13314" y="16393"/>
                  <a:pt x="13315" y="16397"/>
                </a:cubicBezTo>
                <a:cubicBezTo>
                  <a:pt x="13315" y="16397"/>
                  <a:pt x="13315" y="16397"/>
                  <a:pt x="13315" y="16397"/>
                </a:cubicBezTo>
                <a:cubicBezTo>
                  <a:pt x="13308" y="16383"/>
                  <a:pt x="13311" y="16360"/>
                  <a:pt x="13311" y="16346"/>
                </a:cubicBezTo>
                <a:cubicBezTo>
                  <a:pt x="13311" y="16327"/>
                  <a:pt x="13324" y="16320"/>
                  <a:pt x="13341" y="16304"/>
                </a:cubicBezTo>
                <a:cubicBezTo>
                  <a:pt x="13346" y="16300"/>
                  <a:pt x="13348" y="16297"/>
                  <a:pt x="13348" y="16295"/>
                </a:cubicBezTo>
                <a:close/>
                <a:moveTo>
                  <a:pt x="14861" y="16379"/>
                </a:moveTo>
                <a:cubicBezTo>
                  <a:pt x="14855" y="16393"/>
                  <a:pt x="14865" y="16412"/>
                  <a:pt x="14865" y="16430"/>
                </a:cubicBezTo>
                <a:cubicBezTo>
                  <a:pt x="14865" y="16456"/>
                  <a:pt x="14857" y="16478"/>
                  <a:pt x="14830" y="16503"/>
                </a:cubicBezTo>
                <a:cubicBezTo>
                  <a:pt x="14802" y="16529"/>
                  <a:pt x="14797" y="16563"/>
                  <a:pt x="14786" y="16609"/>
                </a:cubicBezTo>
                <a:cubicBezTo>
                  <a:pt x="14783" y="16622"/>
                  <a:pt x="14776" y="16631"/>
                  <a:pt x="14768" y="16638"/>
                </a:cubicBezTo>
                <a:cubicBezTo>
                  <a:pt x="14770" y="16636"/>
                  <a:pt x="14773" y="16633"/>
                  <a:pt x="14775" y="16630"/>
                </a:cubicBezTo>
                <a:cubicBezTo>
                  <a:pt x="14778" y="16625"/>
                  <a:pt x="14780" y="16619"/>
                  <a:pt x="14782" y="16613"/>
                </a:cubicBezTo>
                <a:cubicBezTo>
                  <a:pt x="14793" y="16568"/>
                  <a:pt x="14798" y="16533"/>
                  <a:pt x="14825" y="16508"/>
                </a:cubicBezTo>
                <a:cubicBezTo>
                  <a:pt x="14853" y="16482"/>
                  <a:pt x="14861" y="16461"/>
                  <a:pt x="14861" y="16435"/>
                </a:cubicBezTo>
                <a:cubicBezTo>
                  <a:pt x="14861" y="16414"/>
                  <a:pt x="14850" y="16392"/>
                  <a:pt x="14861" y="16379"/>
                </a:cubicBezTo>
                <a:close/>
                <a:moveTo>
                  <a:pt x="13351" y="16422"/>
                </a:moveTo>
                <a:cubicBezTo>
                  <a:pt x="13353" y="16425"/>
                  <a:pt x="13354" y="16428"/>
                  <a:pt x="13351" y="16433"/>
                </a:cubicBezTo>
                <a:cubicBezTo>
                  <a:pt x="13346" y="16442"/>
                  <a:pt x="13337" y="16453"/>
                  <a:pt x="13341" y="16462"/>
                </a:cubicBezTo>
                <a:cubicBezTo>
                  <a:pt x="13340" y="16462"/>
                  <a:pt x="13340" y="16461"/>
                  <a:pt x="13340" y="16461"/>
                </a:cubicBezTo>
                <a:cubicBezTo>
                  <a:pt x="13333" y="16453"/>
                  <a:pt x="13344" y="16440"/>
                  <a:pt x="13350" y="16430"/>
                </a:cubicBezTo>
                <a:cubicBezTo>
                  <a:pt x="13351" y="16427"/>
                  <a:pt x="13351" y="16424"/>
                  <a:pt x="13351" y="16422"/>
                </a:cubicBezTo>
                <a:close/>
                <a:moveTo>
                  <a:pt x="13390" y="16482"/>
                </a:moveTo>
                <a:cubicBezTo>
                  <a:pt x="13392" y="16485"/>
                  <a:pt x="13394" y="16490"/>
                  <a:pt x="13396" y="16496"/>
                </a:cubicBezTo>
                <a:cubicBezTo>
                  <a:pt x="13395" y="16495"/>
                  <a:pt x="13395" y="16495"/>
                  <a:pt x="13394" y="16494"/>
                </a:cubicBezTo>
                <a:cubicBezTo>
                  <a:pt x="13393" y="16488"/>
                  <a:pt x="13392" y="16485"/>
                  <a:pt x="13390" y="16482"/>
                </a:cubicBezTo>
                <a:close/>
                <a:moveTo>
                  <a:pt x="13420" y="16534"/>
                </a:moveTo>
                <a:cubicBezTo>
                  <a:pt x="13422" y="16537"/>
                  <a:pt x="13424" y="16541"/>
                  <a:pt x="13423" y="16545"/>
                </a:cubicBezTo>
                <a:cubicBezTo>
                  <a:pt x="13420" y="16557"/>
                  <a:pt x="13426" y="16572"/>
                  <a:pt x="13433" y="16589"/>
                </a:cubicBezTo>
                <a:cubicBezTo>
                  <a:pt x="13436" y="16598"/>
                  <a:pt x="13434" y="16603"/>
                  <a:pt x="13435" y="16609"/>
                </a:cubicBezTo>
                <a:cubicBezTo>
                  <a:pt x="13435" y="16608"/>
                  <a:pt x="13434" y="16607"/>
                  <a:pt x="13434" y="16606"/>
                </a:cubicBezTo>
                <a:cubicBezTo>
                  <a:pt x="13433" y="16600"/>
                  <a:pt x="13434" y="16595"/>
                  <a:pt x="13431" y="16586"/>
                </a:cubicBezTo>
                <a:cubicBezTo>
                  <a:pt x="13425" y="16569"/>
                  <a:pt x="13418" y="16554"/>
                  <a:pt x="13421" y="16542"/>
                </a:cubicBezTo>
                <a:cubicBezTo>
                  <a:pt x="13422" y="16539"/>
                  <a:pt x="13421" y="16537"/>
                  <a:pt x="13420" y="16534"/>
                </a:cubicBezTo>
                <a:close/>
                <a:moveTo>
                  <a:pt x="13891" y="16596"/>
                </a:moveTo>
                <a:cubicBezTo>
                  <a:pt x="13891" y="16596"/>
                  <a:pt x="13893" y="16597"/>
                  <a:pt x="13893" y="16597"/>
                </a:cubicBezTo>
                <a:cubicBezTo>
                  <a:pt x="13889" y="16598"/>
                  <a:pt x="13886" y="16601"/>
                  <a:pt x="13884" y="16608"/>
                </a:cubicBezTo>
                <a:cubicBezTo>
                  <a:pt x="13881" y="16623"/>
                  <a:pt x="13894" y="16636"/>
                  <a:pt x="13884" y="16643"/>
                </a:cubicBezTo>
                <a:cubicBezTo>
                  <a:pt x="13880" y="16645"/>
                  <a:pt x="13874" y="16647"/>
                  <a:pt x="13864" y="16647"/>
                </a:cubicBezTo>
                <a:cubicBezTo>
                  <a:pt x="13863" y="16647"/>
                  <a:pt x="13862" y="16647"/>
                  <a:pt x="13862" y="16647"/>
                </a:cubicBezTo>
                <a:cubicBezTo>
                  <a:pt x="13869" y="16646"/>
                  <a:pt x="13875" y="16645"/>
                  <a:pt x="13878" y="16643"/>
                </a:cubicBezTo>
                <a:cubicBezTo>
                  <a:pt x="13889" y="16637"/>
                  <a:pt x="13876" y="16623"/>
                  <a:pt x="13879" y="16609"/>
                </a:cubicBezTo>
                <a:cubicBezTo>
                  <a:pt x="13880" y="16604"/>
                  <a:pt x="13881" y="16601"/>
                  <a:pt x="13883" y="16599"/>
                </a:cubicBezTo>
                <a:cubicBezTo>
                  <a:pt x="13885" y="16597"/>
                  <a:pt x="13888" y="16596"/>
                  <a:pt x="13891" y="16596"/>
                </a:cubicBezTo>
                <a:close/>
                <a:moveTo>
                  <a:pt x="16207" y="16601"/>
                </a:moveTo>
                <a:cubicBezTo>
                  <a:pt x="16208" y="16601"/>
                  <a:pt x="16210" y="16602"/>
                  <a:pt x="16212" y="16602"/>
                </a:cubicBezTo>
                <a:cubicBezTo>
                  <a:pt x="16204" y="16603"/>
                  <a:pt x="16195" y="16606"/>
                  <a:pt x="16185" y="16611"/>
                </a:cubicBezTo>
                <a:cubicBezTo>
                  <a:pt x="16174" y="16616"/>
                  <a:pt x="16163" y="16624"/>
                  <a:pt x="16153" y="16632"/>
                </a:cubicBezTo>
                <a:cubicBezTo>
                  <a:pt x="16148" y="16636"/>
                  <a:pt x="16142" y="16638"/>
                  <a:pt x="16135" y="16639"/>
                </a:cubicBezTo>
                <a:cubicBezTo>
                  <a:pt x="16127" y="16641"/>
                  <a:pt x="16118" y="16640"/>
                  <a:pt x="16108" y="16639"/>
                </a:cubicBezTo>
                <a:cubicBezTo>
                  <a:pt x="16115" y="16639"/>
                  <a:pt x="16122" y="16640"/>
                  <a:pt x="16128" y="16639"/>
                </a:cubicBezTo>
                <a:cubicBezTo>
                  <a:pt x="16135" y="16638"/>
                  <a:pt x="16142" y="16635"/>
                  <a:pt x="16146" y="16631"/>
                </a:cubicBezTo>
                <a:cubicBezTo>
                  <a:pt x="16166" y="16614"/>
                  <a:pt x="16191" y="16601"/>
                  <a:pt x="16207" y="16601"/>
                </a:cubicBezTo>
                <a:close/>
                <a:moveTo>
                  <a:pt x="15913" y="16602"/>
                </a:moveTo>
                <a:cubicBezTo>
                  <a:pt x="15924" y="16603"/>
                  <a:pt x="15934" y="16603"/>
                  <a:pt x="15943" y="16604"/>
                </a:cubicBezTo>
                <a:cubicBezTo>
                  <a:pt x="15944" y="16604"/>
                  <a:pt x="15944" y="16605"/>
                  <a:pt x="15944" y="16605"/>
                </a:cubicBezTo>
                <a:cubicBezTo>
                  <a:pt x="15935" y="16604"/>
                  <a:pt x="15926" y="16604"/>
                  <a:pt x="15913" y="16602"/>
                </a:cubicBezTo>
                <a:close/>
                <a:moveTo>
                  <a:pt x="14581" y="16611"/>
                </a:moveTo>
                <a:cubicBezTo>
                  <a:pt x="14557" y="16613"/>
                  <a:pt x="14534" y="16616"/>
                  <a:pt x="14519" y="16616"/>
                </a:cubicBezTo>
                <a:cubicBezTo>
                  <a:pt x="14518" y="16616"/>
                  <a:pt x="14517" y="16616"/>
                  <a:pt x="14517" y="16616"/>
                </a:cubicBezTo>
                <a:cubicBezTo>
                  <a:pt x="14533" y="16616"/>
                  <a:pt x="14556" y="16613"/>
                  <a:pt x="14581" y="16611"/>
                </a:cubicBezTo>
                <a:close/>
                <a:moveTo>
                  <a:pt x="15988" y="16615"/>
                </a:moveTo>
                <a:cubicBezTo>
                  <a:pt x="16003" y="16616"/>
                  <a:pt x="16019" y="16616"/>
                  <a:pt x="16034" y="16618"/>
                </a:cubicBezTo>
                <a:cubicBezTo>
                  <a:pt x="16028" y="16618"/>
                  <a:pt x="16021" y="16617"/>
                  <a:pt x="16015" y="16617"/>
                </a:cubicBezTo>
                <a:cubicBezTo>
                  <a:pt x="16006" y="16617"/>
                  <a:pt x="15997" y="16616"/>
                  <a:pt x="15988" y="16615"/>
                </a:cubicBezTo>
                <a:close/>
                <a:moveTo>
                  <a:pt x="14466" y="16617"/>
                </a:moveTo>
                <a:cubicBezTo>
                  <a:pt x="14468" y="16617"/>
                  <a:pt x="14470" y="16617"/>
                  <a:pt x="14471" y="16617"/>
                </a:cubicBezTo>
                <a:cubicBezTo>
                  <a:pt x="14457" y="16619"/>
                  <a:pt x="14445" y="16624"/>
                  <a:pt x="14436" y="16634"/>
                </a:cubicBezTo>
                <a:cubicBezTo>
                  <a:pt x="14418" y="16656"/>
                  <a:pt x="14426" y="16671"/>
                  <a:pt x="14399" y="16683"/>
                </a:cubicBezTo>
                <a:cubicBezTo>
                  <a:pt x="14371" y="16695"/>
                  <a:pt x="14357" y="16704"/>
                  <a:pt x="14357" y="16719"/>
                </a:cubicBezTo>
                <a:cubicBezTo>
                  <a:pt x="14357" y="16733"/>
                  <a:pt x="14372" y="16767"/>
                  <a:pt x="14347" y="16767"/>
                </a:cubicBezTo>
                <a:cubicBezTo>
                  <a:pt x="14346" y="16767"/>
                  <a:pt x="14345" y="16767"/>
                  <a:pt x="14344" y="16767"/>
                </a:cubicBezTo>
                <a:cubicBezTo>
                  <a:pt x="14348" y="16766"/>
                  <a:pt x="14352" y="16765"/>
                  <a:pt x="14354" y="16762"/>
                </a:cubicBezTo>
                <a:cubicBezTo>
                  <a:pt x="14360" y="16752"/>
                  <a:pt x="14352" y="16730"/>
                  <a:pt x="14352" y="16719"/>
                </a:cubicBezTo>
                <a:cubicBezTo>
                  <a:pt x="14352" y="16705"/>
                  <a:pt x="14366" y="16695"/>
                  <a:pt x="14393" y="16683"/>
                </a:cubicBezTo>
                <a:cubicBezTo>
                  <a:pt x="14421" y="16671"/>
                  <a:pt x="14413" y="16656"/>
                  <a:pt x="14431" y="16634"/>
                </a:cubicBezTo>
                <a:cubicBezTo>
                  <a:pt x="14440" y="16624"/>
                  <a:pt x="14452" y="16619"/>
                  <a:pt x="14466" y="16617"/>
                </a:cubicBezTo>
                <a:close/>
                <a:moveTo>
                  <a:pt x="14106" y="16639"/>
                </a:moveTo>
                <a:cubicBezTo>
                  <a:pt x="14087" y="16639"/>
                  <a:pt x="14065" y="16642"/>
                  <a:pt x="14046" y="16644"/>
                </a:cubicBezTo>
                <a:cubicBezTo>
                  <a:pt x="14064" y="16642"/>
                  <a:pt x="14083" y="16639"/>
                  <a:pt x="14101" y="16639"/>
                </a:cubicBezTo>
                <a:cubicBezTo>
                  <a:pt x="14103" y="16639"/>
                  <a:pt x="14104" y="16639"/>
                  <a:pt x="14106" y="16639"/>
                </a:cubicBezTo>
                <a:close/>
                <a:moveTo>
                  <a:pt x="13473" y="16647"/>
                </a:moveTo>
                <a:cubicBezTo>
                  <a:pt x="13477" y="16656"/>
                  <a:pt x="13476" y="16665"/>
                  <a:pt x="13476" y="16673"/>
                </a:cubicBezTo>
                <a:cubicBezTo>
                  <a:pt x="13476" y="16672"/>
                  <a:pt x="13474" y="16671"/>
                  <a:pt x="13474" y="16670"/>
                </a:cubicBezTo>
                <a:cubicBezTo>
                  <a:pt x="13474" y="16663"/>
                  <a:pt x="13475" y="16655"/>
                  <a:pt x="13473" y="16647"/>
                </a:cubicBezTo>
                <a:close/>
                <a:moveTo>
                  <a:pt x="13810" y="16650"/>
                </a:moveTo>
                <a:cubicBezTo>
                  <a:pt x="13810" y="16650"/>
                  <a:pt x="13811" y="16650"/>
                  <a:pt x="13812" y="16650"/>
                </a:cubicBezTo>
                <a:cubicBezTo>
                  <a:pt x="13807" y="16651"/>
                  <a:pt x="13803" y="16652"/>
                  <a:pt x="13800" y="16653"/>
                </a:cubicBezTo>
                <a:cubicBezTo>
                  <a:pt x="13796" y="16655"/>
                  <a:pt x="13793" y="16658"/>
                  <a:pt x="13791" y="16662"/>
                </a:cubicBezTo>
                <a:cubicBezTo>
                  <a:pt x="13784" y="16676"/>
                  <a:pt x="13765" y="16700"/>
                  <a:pt x="13739" y="16706"/>
                </a:cubicBezTo>
                <a:cubicBezTo>
                  <a:pt x="13712" y="16711"/>
                  <a:pt x="13741" y="16731"/>
                  <a:pt x="13696" y="16737"/>
                </a:cubicBezTo>
                <a:cubicBezTo>
                  <a:pt x="13652" y="16744"/>
                  <a:pt x="13664" y="16759"/>
                  <a:pt x="13680" y="16769"/>
                </a:cubicBezTo>
                <a:cubicBezTo>
                  <a:pt x="13696" y="16780"/>
                  <a:pt x="13707" y="16790"/>
                  <a:pt x="13692" y="16807"/>
                </a:cubicBezTo>
                <a:cubicBezTo>
                  <a:pt x="13678" y="16824"/>
                  <a:pt x="13663" y="16828"/>
                  <a:pt x="13658" y="16846"/>
                </a:cubicBezTo>
                <a:cubicBezTo>
                  <a:pt x="13653" y="16864"/>
                  <a:pt x="13635" y="16880"/>
                  <a:pt x="13630" y="16902"/>
                </a:cubicBezTo>
                <a:cubicBezTo>
                  <a:pt x="13625" y="16924"/>
                  <a:pt x="13623" y="16930"/>
                  <a:pt x="13600" y="16939"/>
                </a:cubicBezTo>
                <a:cubicBezTo>
                  <a:pt x="13577" y="16949"/>
                  <a:pt x="13573" y="16962"/>
                  <a:pt x="13526" y="16969"/>
                </a:cubicBezTo>
                <a:cubicBezTo>
                  <a:pt x="13480" y="16975"/>
                  <a:pt x="13471" y="16983"/>
                  <a:pt x="13444" y="16986"/>
                </a:cubicBezTo>
                <a:cubicBezTo>
                  <a:pt x="13417" y="16989"/>
                  <a:pt x="13396" y="16995"/>
                  <a:pt x="13386" y="17008"/>
                </a:cubicBezTo>
                <a:cubicBezTo>
                  <a:pt x="13376" y="17021"/>
                  <a:pt x="13367" y="17026"/>
                  <a:pt x="13348" y="17033"/>
                </a:cubicBezTo>
                <a:cubicBezTo>
                  <a:pt x="13330" y="17041"/>
                  <a:pt x="13296" y="17043"/>
                  <a:pt x="13301" y="17064"/>
                </a:cubicBezTo>
                <a:cubicBezTo>
                  <a:pt x="13306" y="17084"/>
                  <a:pt x="13341" y="17088"/>
                  <a:pt x="13337" y="17105"/>
                </a:cubicBezTo>
                <a:cubicBezTo>
                  <a:pt x="13333" y="17123"/>
                  <a:pt x="13328" y="17137"/>
                  <a:pt x="13309" y="17146"/>
                </a:cubicBezTo>
                <a:cubicBezTo>
                  <a:pt x="13289" y="17156"/>
                  <a:pt x="13289" y="17163"/>
                  <a:pt x="13293" y="17186"/>
                </a:cubicBezTo>
                <a:cubicBezTo>
                  <a:pt x="13296" y="17209"/>
                  <a:pt x="13293" y="17221"/>
                  <a:pt x="13307" y="17231"/>
                </a:cubicBezTo>
                <a:cubicBezTo>
                  <a:pt x="13322" y="17242"/>
                  <a:pt x="13343" y="17251"/>
                  <a:pt x="13337" y="17266"/>
                </a:cubicBezTo>
                <a:cubicBezTo>
                  <a:pt x="13331" y="17281"/>
                  <a:pt x="13301" y="17287"/>
                  <a:pt x="13295" y="17300"/>
                </a:cubicBezTo>
                <a:cubicBezTo>
                  <a:pt x="13289" y="17313"/>
                  <a:pt x="13268" y="17321"/>
                  <a:pt x="13273" y="17334"/>
                </a:cubicBezTo>
                <a:cubicBezTo>
                  <a:pt x="13278" y="17347"/>
                  <a:pt x="13294" y="17346"/>
                  <a:pt x="13301" y="17357"/>
                </a:cubicBezTo>
                <a:cubicBezTo>
                  <a:pt x="13309" y="17369"/>
                  <a:pt x="13325" y="17370"/>
                  <a:pt x="13331" y="17377"/>
                </a:cubicBezTo>
                <a:cubicBezTo>
                  <a:pt x="13337" y="17384"/>
                  <a:pt x="13339" y="17383"/>
                  <a:pt x="13338" y="17401"/>
                </a:cubicBezTo>
                <a:cubicBezTo>
                  <a:pt x="13337" y="17419"/>
                  <a:pt x="13332" y="17427"/>
                  <a:pt x="13298" y="17432"/>
                </a:cubicBezTo>
                <a:cubicBezTo>
                  <a:pt x="13263" y="17437"/>
                  <a:pt x="13211" y="17421"/>
                  <a:pt x="13200" y="17447"/>
                </a:cubicBezTo>
                <a:cubicBezTo>
                  <a:pt x="13189" y="17474"/>
                  <a:pt x="13149" y="17484"/>
                  <a:pt x="13149" y="17502"/>
                </a:cubicBezTo>
                <a:cubicBezTo>
                  <a:pt x="13149" y="17520"/>
                  <a:pt x="13151" y="17530"/>
                  <a:pt x="13130" y="17548"/>
                </a:cubicBezTo>
                <a:cubicBezTo>
                  <a:pt x="13109" y="17566"/>
                  <a:pt x="13089" y="17579"/>
                  <a:pt x="13074" y="17589"/>
                </a:cubicBezTo>
                <a:cubicBezTo>
                  <a:pt x="13059" y="17599"/>
                  <a:pt x="13039" y="17610"/>
                  <a:pt x="13023" y="17621"/>
                </a:cubicBezTo>
                <a:cubicBezTo>
                  <a:pt x="13007" y="17631"/>
                  <a:pt x="12999" y="17651"/>
                  <a:pt x="12993" y="17670"/>
                </a:cubicBezTo>
                <a:cubicBezTo>
                  <a:pt x="12986" y="17690"/>
                  <a:pt x="12978" y="17717"/>
                  <a:pt x="12962" y="17733"/>
                </a:cubicBezTo>
                <a:cubicBezTo>
                  <a:pt x="12946" y="17748"/>
                  <a:pt x="12909" y="17747"/>
                  <a:pt x="12909" y="17770"/>
                </a:cubicBezTo>
                <a:cubicBezTo>
                  <a:pt x="12909" y="17794"/>
                  <a:pt x="12927" y="17781"/>
                  <a:pt x="12932" y="17810"/>
                </a:cubicBezTo>
                <a:cubicBezTo>
                  <a:pt x="12937" y="17838"/>
                  <a:pt x="12924" y="17851"/>
                  <a:pt x="12934" y="17871"/>
                </a:cubicBezTo>
                <a:cubicBezTo>
                  <a:pt x="12943" y="17890"/>
                  <a:pt x="12949" y="17901"/>
                  <a:pt x="12931" y="17912"/>
                </a:cubicBezTo>
                <a:cubicBezTo>
                  <a:pt x="12913" y="17922"/>
                  <a:pt x="12884" y="17928"/>
                  <a:pt x="12868" y="17948"/>
                </a:cubicBezTo>
                <a:cubicBezTo>
                  <a:pt x="12852" y="17967"/>
                  <a:pt x="12839" y="17967"/>
                  <a:pt x="12838" y="17986"/>
                </a:cubicBezTo>
                <a:cubicBezTo>
                  <a:pt x="12836" y="18006"/>
                  <a:pt x="12828" y="18028"/>
                  <a:pt x="12807" y="18038"/>
                </a:cubicBezTo>
                <a:cubicBezTo>
                  <a:pt x="12786" y="18048"/>
                  <a:pt x="12761" y="18067"/>
                  <a:pt x="12761" y="18083"/>
                </a:cubicBezTo>
                <a:cubicBezTo>
                  <a:pt x="12761" y="18098"/>
                  <a:pt x="12748" y="18109"/>
                  <a:pt x="12765" y="18123"/>
                </a:cubicBezTo>
                <a:cubicBezTo>
                  <a:pt x="12782" y="18137"/>
                  <a:pt x="12787" y="18142"/>
                  <a:pt x="12798" y="18152"/>
                </a:cubicBezTo>
                <a:cubicBezTo>
                  <a:pt x="12809" y="18163"/>
                  <a:pt x="12816" y="18163"/>
                  <a:pt x="12807" y="18178"/>
                </a:cubicBezTo>
                <a:cubicBezTo>
                  <a:pt x="12798" y="18194"/>
                  <a:pt x="12819" y="18208"/>
                  <a:pt x="12838" y="18222"/>
                </a:cubicBezTo>
                <a:cubicBezTo>
                  <a:pt x="12856" y="18236"/>
                  <a:pt x="12863" y="18255"/>
                  <a:pt x="12852" y="18271"/>
                </a:cubicBezTo>
                <a:cubicBezTo>
                  <a:pt x="12841" y="18286"/>
                  <a:pt x="12863" y="18286"/>
                  <a:pt x="12868" y="18305"/>
                </a:cubicBezTo>
                <a:cubicBezTo>
                  <a:pt x="12873" y="18325"/>
                  <a:pt x="12827" y="18330"/>
                  <a:pt x="12838" y="18348"/>
                </a:cubicBezTo>
                <a:cubicBezTo>
                  <a:pt x="12843" y="18355"/>
                  <a:pt x="12847" y="18360"/>
                  <a:pt x="12853" y="18363"/>
                </a:cubicBezTo>
                <a:cubicBezTo>
                  <a:pt x="12851" y="18363"/>
                  <a:pt x="12849" y="18363"/>
                  <a:pt x="12848" y="18363"/>
                </a:cubicBezTo>
                <a:cubicBezTo>
                  <a:pt x="12841" y="18359"/>
                  <a:pt x="12836" y="18354"/>
                  <a:pt x="12831" y="18345"/>
                </a:cubicBezTo>
                <a:cubicBezTo>
                  <a:pt x="12820" y="18328"/>
                  <a:pt x="12867" y="18322"/>
                  <a:pt x="12862" y="18303"/>
                </a:cubicBezTo>
                <a:cubicBezTo>
                  <a:pt x="12857" y="18283"/>
                  <a:pt x="12834" y="18284"/>
                  <a:pt x="12846" y="18268"/>
                </a:cubicBezTo>
                <a:cubicBezTo>
                  <a:pt x="12857" y="18253"/>
                  <a:pt x="12849" y="18233"/>
                  <a:pt x="12831" y="18219"/>
                </a:cubicBezTo>
                <a:cubicBezTo>
                  <a:pt x="12812" y="18205"/>
                  <a:pt x="12791" y="18191"/>
                  <a:pt x="12800" y="18176"/>
                </a:cubicBezTo>
                <a:cubicBezTo>
                  <a:pt x="12809" y="18160"/>
                  <a:pt x="12803" y="18160"/>
                  <a:pt x="12791" y="18150"/>
                </a:cubicBezTo>
                <a:cubicBezTo>
                  <a:pt x="12780" y="18139"/>
                  <a:pt x="12775" y="18134"/>
                  <a:pt x="12758" y="18120"/>
                </a:cubicBezTo>
                <a:cubicBezTo>
                  <a:pt x="12741" y="18106"/>
                  <a:pt x="12755" y="18096"/>
                  <a:pt x="12755" y="18080"/>
                </a:cubicBezTo>
                <a:cubicBezTo>
                  <a:pt x="12755" y="18065"/>
                  <a:pt x="12779" y="18045"/>
                  <a:pt x="12800" y="18035"/>
                </a:cubicBezTo>
                <a:cubicBezTo>
                  <a:pt x="12821" y="18025"/>
                  <a:pt x="12830" y="18003"/>
                  <a:pt x="12831" y="17984"/>
                </a:cubicBezTo>
                <a:cubicBezTo>
                  <a:pt x="12832" y="17964"/>
                  <a:pt x="12846" y="17965"/>
                  <a:pt x="12862" y="17945"/>
                </a:cubicBezTo>
                <a:cubicBezTo>
                  <a:pt x="12878" y="17926"/>
                  <a:pt x="12906" y="17920"/>
                  <a:pt x="12924" y="17909"/>
                </a:cubicBezTo>
                <a:cubicBezTo>
                  <a:pt x="12943" y="17899"/>
                  <a:pt x="12937" y="17888"/>
                  <a:pt x="12927" y="17868"/>
                </a:cubicBezTo>
                <a:cubicBezTo>
                  <a:pt x="12917" y="17849"/>
                  <a:pt x="12930" y="17836"/>
                  <a:pt x="12925" y="17807"/>
                </a:cubicBezTo>
                <a:cubicBezTo>
                  <a:pt x="12920" y="17778"/>
                  <a:pt x="12902" y="17792"/>
                  <a:pt x="12902" y="17768"/>
                </a:cubicBezTo>
                <a:cubicBezTo>
                  <a:pt x="12902" y="17744"/>
                  <a:pt x="12939" y="17746"/>
                  <a:pt x="12955" y="17730"/>
                </a:cubicBezTo>
                <a:cubicBezTo>
                  <a:pt x="12971" y="17715"/>
                  <a:pt x="12980" y="17688"/>
                  <a:pt x="12986" y="17668"/>
                </a:cubicBezTo>
                <a:cubicBezTo>
                  <a:pt x="12992" y="17648"/>
                  <a:pt x="13001" y="17629"/>
                  <a:pt x="13017" y="17618"/>
                </a:cubicBezTo>
                <a:cubicBezTo>
                  <a:pt x="13033" y="17608"/>
                  <a:pt x="13052" y="17596"/>
                  <a:pt x="13067" y="17586"/>
                </a:cubicBezTo>
                <a:cubicBezTo>
                  <a:pt x="13082" y="17576"/>
                  <a:pt x="13103" y="17563"/>
                  <a:pt x="13123" y="17545"/>
                </a:cubicBezTo>
                <a:cubicBezTo>
                  <a:pt x="13144" y="17527"/>
                  <a:pt x="13142" y="17517"/>
                  <a:pt x="13142" y="17499"/>
                </a:cubicBezTo>
                <a:cubicBezTo>
                  <a:pt x="13142" y="17481"/>
                  <a:pt x="13183" y="17471"/>
                  <a:pt x="13194" y="17445"/>
                </a:cubicBezTo>
                <a:cubicBezTo>
                  <a:pt x="13205" y="17419"/>
                  <a:pt x="13256" y="17434"/>
                  <a:pt x="13291" y="17429"/>
                </a:cubicBezTo>
                <a:cubicBezTo>
                  <a:pt x="13325" y="17424"/>
                  <a:pt x="13330" y="17417"/>
                  <a:pt x="13331" y="17399"/>
                </a:cubicBezTo>
                <a:cubicBezTo>
                  <a:pt x="13333" y="17381"/>
                  <a:pt x="13330" y="17382"/>
                  <a:pt x="13324" y="17375"/>
                </a:cubicBezTo>
                <a:cubicBezTo>
                  <a:pt x="13318" y="17367"/>
                  <a:pt x="13302" y="17366"/>
                  <a:pt x="13294" y="17355"/>
                </a:cubicBezTo>
                <a:cubicBezTo>
                  <a:pt x="13287" y="17343"/>
                  <a:pt x="13271" y="17344"/>
                  <a:pt x="13266" y="17331"/>
                </a:cubicBezTo>
                <a:cubicBezTo>
                  <a:pt x="13261" y="17318"/>
                  <a:pt x="13282" y="17311"/>
                  <a:pt x="13288" y="17297"/>
                </a:cubicBezTo>
                <a:cubicBezTo>
                  <a:pt x="13295" y="17284"/>
                  <a:pt x="13324" y="17278"/>
                  <a:pt x="13330" y="17263"/>
                </a:cubicBezTo>
                <a:cubicBezTo>
                  <a:pt x="13336" y="17248"/>
                  <a:pt x="13315" y="17240"/>
                  <a:pt x="13301" y="17229"/>
                </a:cubicBezTo>
                <a:cubicBezTo>
                  <a:pt x="13293" y="17224"/>
                  <a:pt x="13291" y="17218"/>
                  <a:pt x="13289" y="17211"/>
                </a:cubicBezTo>
                <a:cubicBezTo>
                  <a:pt x="13288" y="17204"/>
                  <a:pt x="13288" y="17195"/>
                  <a:pt x="13286" y="17184"/>
                </a:cubicBezTo>
                <a:cubicBezTo>
                  <a:pt x="13282" y="17161"/>
                  <a:pt x="13282" y="17154"/>
                  <a:pt x="13302" y="17144"/>
                </a:cubicBezTo>
                <a:cubicBezTo>
                  <a:pt x="13322" y="17134"/>
                  <a:pt x="13327" y="17120"/>
                  <a:pt x="13330" y="17103"/>
                </a:cubicBezTo>
                <a:cubicBezTo>
                  <a:pt x="13334" y="17086"/>
                  <a:pt x="13299" y="17082"/>
                  <a:pt x="13294" y="17061"/>
                </a:cubicBezTo>
                <a:cubicBezTo>
                  <a:pt x="13290" y="17041"/>
                  <a:pt x="13323" y="17038"/>
                  <a:pt x="13341" y="17031"/>
                </a:cubicBezTo>
                <a:cubicBezTo>
                  <a:pt x="13360" y="17024"/>
                  <a:pt x="13369" y="17019"/>
                  <a:pt x="13379" y="17006"/>
                </a:cubicBezTo>
                <a:cubicBezTo>
                  <a:pt x="13389" y="16993"/>
                  <a:pt x="13410" y="16987"/>
                  <a:pt x="13437" y="16983"/>
                </a:cubicBezTo>
                <a:cubicBezTo>
                  <a:pt x="13464" y="16980"/>
                  <a:pt x="13473" y="16973"/>
                  <a:pt x="13520" y="16966"/>
                </a:cubicBezTo>
                <a:cubicBezTo>
                  <a:pt x="13566" y="16960"/>
                  <a:pt x="13570" y="16947"/>
                  <a:pt x="13593" y="16937"/>
                </a:cubicBezTo>
                <a:cubicBezTo>
                  <a:pt x="13617" y="16927"/>
                  <a:pt x="13618" y="16921"/>
                  <a:pt x="13623" y="16899"/>
                </a:cubicBezTo>
                <a:cubicBezTo>
                  <a:pt x="13628" y="16877"/>
                  <a:pt x="13646" y="16862"/>
                  <a:pt x="13651" y="16844"/>
                </a:cubicBezTo>
                <a:cubicBezTo>
                  <a:pt x="13656" y="16826"/>
                  <a:pt x="13671" y="16821"/>
                  <a:pt x="13686" y="16804"/>
                </a:cubicBezTo>
                <a:cubicBezTo>
                  <a:pt x="13700" y="16787"/>
                  <a:pt x="13689" y="16777"/>
                  <a:pt x="13673" y="16767"/>
                </a:cubicBezTo>
                <a:cubicBezTo>
                  <a:pt x="13666" y="16762"/>
                  <a:pt x="13661" y="16756"/>
                  <a:pt x="13660" y="16750"/>
                </a:cubicBezTo>
                <a:cubicBezTo>
                  <a:pt x="13661" y="16750"/>
                  <a:pt x="13661" y="16750"/>
                  <a:pt x="13661" y="16750"/>
                </a:cubicBezTo>
                <a:cubicBezTo>
                  <a:pt x="13662" y="16748"/>
                  <a:pt x="13665" y="16745"/>
                  <a:pt x="13669" y="16743"/>
                </a:cubicBezTo>
                <a:cubicBezTo>
                  <a:pt x="13674" y="16741"/>
                  <a:pt x="13681" y="16739"/>
                  <a:pt x="13691" y="16738"/>
                </a:cubicBezTo>
                <a:cubicBezTo>
                  <a:pt x="13735" y="16731"/>
                  <a:pt x="13707" y="16711"/>
                  <a:pt x="13733" y="16706"/>
                </a:cubicBezTo>
                <a:cubicBezTo>
                  <a:pt x="13760" y="16701"/>
                  <a:pt x="13779" y="16676"/>
                  <a:pt x="13786" y="16662"/>
                </a:cubicBezTo>
                <a:cubicBezTo>
                  <a:pt x="13790" y="16655"/>
                  <a:pt x="13798" y="16652"/>
                  <a:pt x="13810" y="16650"/>
                </a:cubicBezTo>
                <a:close/>
                <a:moveTo>
                  <a:pt x="14746" y="16653"/>
                </a:moveTo>
                <a:cubicBezTo>
                  <a:pt x="14755" y="16663"/>
                  <a:pt x="14769" y="16668"/>
                  <a:pt x="14808" y="16688"/>
                </a:cubicBezTo>
                <a:cubicBezTo>
                  <a:pt x="14860" y="16713"/>
                  <a:pt x="14851" y="16721"/>
                  <a:pt x="14885" y="16757"/>
                </a:cubicBezTo>
                <a:cubicBezTo>
                  <a:pt x="14920" y="16793"/>
                  <a:pt x="14960" y="16803"/>
                  <a:pt x="14974" y="16812"/>
                </a:cubicBezTo>
                <a:cubicBezTo>
                  <a:pt x="14989" y="16821"/>
                  <a:pt x="15029" y="16837"/>
                  <a:pt x="15065" y="16845"/>
                </a:cubicBezTo>
                <a:cubicBezTo>
                  <a:pt x="15101" y="16854"/>
                  <a:pt x="15107" y="16880"/>
                  <a:pt x="15157" y="16899"/>
                </a:cubicBezTo>
                <a:cubicBezTo>
                  <a:pt x="15206" y="16917"/>
                  <a:pt x="15268" y="16919"/>
                  <a:pt x="15332" y="16919"/>
                </a:cubicBezTo>
                <a:cubicBezTo>
                  <a:pt x="15396" y="16919"/>
                  <a:pt x="15427" y="16950"/>
                  <a:pt x="15449" y="16964"/>
                </a:cubicBezTo>
                <a:cubicBezTo>
                  <a:pt x="15471" y="16978"/>
                  <a:pt x="15499" y="16989"/>
                  <a:pt x="15542" y="17010"/>
                </a:cubicBezTo>
                <a:cubicBezTo>
                  <a:pt x="15584" y="17031"/>
                  <a:pt x="15598" y="17039"/>
                  <a:pt x="15649" y="17037"/>
                </a:cubicBezTo>
                <a:cubicBezTo>
                  <a:pt x="15701" y="17036"/>
                  <a:pt x="15704" y="17056"/>
                  <a:pt x="15740" y="17061"/>
                </a:cubicBezTo>
                <a:cubicBezTo>
                  <a:pt x="15775" y="17066"/>
                  <a:pt x="15827" y="17073"/>
                  <a:pt x="15846" y="17100"/>
                </a:cubicBezTo>
                <a:cubicBezTo>
                  <a:pt x="15866" y="17126"/>
                  <a:pt x="15882" y="17119"/>
                  <a:pt x="15886" y="17142"/>
                </a:cubicBezTo>
                <a:cubicBezTo>
                  <a:pt x="15887" y="17142"/>
                  <a:pt x="15886" y="17143"/>
                  <a:pt x="15886" y="17144"/>
                </a:cubicBezTo>
                <a:cubicBezTo>
                  <a:pt x="15885" y="17139"/>
                  <a:pt x="15884" y="17136"/>
                  <a:pt x="15882" y="17134"/>
                </a:cubicBezTo>
                <a:cubicBezTo>
                  <a:pt x="15874" y="17125"/>
                  <a:pt x="15862" y="17124"/>
                  <a:pt x="15847" y="17104"/>
                </a:cubicBezTo>
                <a:cubicBezTo>
                  <a:pt x="15828" y="17077"/>
                  <a:pt x="15776" y="17070"/>
                  <a:pt x="15741" y="17065"/>
                </a:cubicBezTo>
                <a:cubicBezTo>
                  <a:pt x="15705" y="17061"/>
                  <a:pt x="15702" y="17040"/>
                  <a:pt x="15650" y="17041"/>
                </a:cubicBezTo>
                <a:cubicBezTo>
                  <a:pt x="15599" y="17043"/>
                  <a:pt x="15585" y="17035"/>
                  <a:pt x="15543" y="17014"/>
                </a:cubicBezTo>
                <a:cubicBezTo>
                  <a:pt x="15500" y="16993"/>
                  <a:pt x="15472" y="16982"/>
                  <a:pt x="15450" y="16968"/>
                </a:cubicBezTo>
                <a:cubicBezTo>
                  <a:pt x="15428" y="16955"/>
                  <a:pt x="15397" y="16923"/>
                  <a:pt x="15333" y="16923"/>
                </a:cubicBezTo>
                <a:cubicBezTo>
                  <a:pt x="15269" y="16923"/>
                  <a:pt x="15207" y="16921"/>
                  <a:pt x="15158" y="16903"/>
                </a:cubicBezTo>
                <a:cubicBezTo>
                  <a:pt x="15133" y="16894"/>
                  <a:pt x="15119" y="16883"/>
                  <a:pt x="15107" y="16873"/>
                </a:cubicBezTo>
                <a:cubicBezTo>
                  <a:pt x="15101" y="16868"/>
                  <a:pt x="15095" y="16863"/>
                  <a:pt x="15089" y="16859"/>
                </a:cubicBezTo>
                <a:cubicBezTo>
                  <a:pt x="15082" y="16855"/>
                  <a:pt x="15075" y="16852"/>
                  <a:pt x="15066" y="16850"/>
                </a:cubicBezTo>
                <a:cubicBezTo>
                  <a:pt x="15031" y="16841"/>
                  <a:pt x="14990" y="16825"/>
                  <a:pt x="14976" y="16816"/>
                </a:cubicBezTo>
                <a:cubicBezTo>
                  <a:pt x="14961" y="16807"/>
                  <a:pt x="14921" y="16797"/>
                  <a:pt x="14886" y="16761"/>
                </a:cubicBezTo>
                <a:cubicBezTo>
                  <a:pt x="14852" y="16725"/>
                  <a:pt x="14861" y="16717"/>
                  <a:pt x="14810" y="16692"/>
                </a:cubicBezTo>
                <a:cubicBezTo>
                  <a:pt x="14766" y="16671"/>
                  <a:pt x="14754" y="16665"/>
                  <a:pt x="14746" y="16653"/>
                </a:cubicBezTo>
                <a:cubicBezTo>
                  <a:pt x="14746" y="16653"/>
                  <a:pt x="14746" y="16653"/>
                  <a:pt x="14746" y="16653"/>
                </a:cubicBezTo>
                <a:close/>
                <a:moveTo>
                  <a:pt x="13497" y="16703"/>
                </a:moveTo>
                <a:cubicBezTo>
                  <a:pt x="13499" y="16707"/>
                  <a:pt x="13501" y="16713"/>
                  <a:pt x="13498" y="16719"/>
                </a:cubicBezTo>
                <a:cubicBezTo>
                  <a:pt x="13495" y="16730"/>
                  <a:pt x="13494" y="16740"/>
                  <a:pt x="13496" y="16749"/>
                </a:cubicBezTo>
                <a:cubicBezTo>
                  <a:pt x="13496" y="16748"/>
                  <a:pt x="13495" y="16747"/>
                  <a:pt x="13495" y="16746"/>
                </a:cubicBezTo>
                <a:cubicBezTo>
                  <a:pt x="13492" y="16738"/>
                  <a:pt x="13493" y="16727"/>
                  <a:pt x="13497" y="16716"/>
                </a:cubicBezTo>
                <a:cubicBezTo>
                  <a:pt x="13499" y="16711"/>
                  <a:pt x="13498" y="16707"/>
                  <a:pt x="13497" y="16703"/>
                </a:cubicBezTo>
                <a:close/>
                <a:moveTo>
                  <a:pt x="16626" y="16862"/>
                </a:moveTo>
                <a:cubicBezTo>
                  <a:pt x="16627" y="16862"/>
                  <a:pt x="16628" y="16863"/>
                  <a:pt x="16629" y="16863"/>
                </a:cubicBezTo>
                <a:cubicBezTo>
                  <a:pt x="16616" y="16863"/>
                  <a:pt x="16604" y="16864"/>
                  <a:pt x="16594" y="16867"/>
                </a:cubicBezTo>
                <a:cubicBezTo>
                  <a:pt x="16583" y="16870"/>
                  <a:pt x="16573" y="16875"/>
                  <a:pt x="16563" y="16881"/>
                </a:cubicBezTo>
                <a:cubicBezTo>
                  <a:pt x="16543" y="16893"/>
                  <a:pt x="16532" y="16882"/>
                  <a:pt x="16487" y="16898"/>
                </a:cubicBezTo>
                <a:cubicBezTo>
                  <a:pt x="16475" y="16902"/>
                  <a:pt x="16467" y="16904"/>
                  <a:pt x="16460" y="16904"/>
                </a:cubicBezTo>
                <a:cubicBezTo>
                  <a:pt x="16457" y="16904"/>
                  <a:pt x="16457" y="16903"/>
                  <a:pt x="16455" y="16903"/>
                </a:cubicBezTo>
                <a:cubicBezTo>
                  <a:pt x="16462" y="16902"/>
                  <a:pt x="16470" y="16901"/>
                  <a:pt x="16480" y="16897"/>
                </a:cubicBezTo>
                <a:cubicBezTo>
                  <a:pt x="16525" y="16881"/>
                  <a:pt x="16536" y="16892"/>
                  <a:pt x="16556" y="16881"/>
                </a:cubicBezTo>
                <a:cubicBezTo>
                  <a:pt x="16576" y="16869"/>
                  <a:pt x="16596" y="16861"/>
                  <a:pt x="16626" y="16862"/>
                </a:cubicBezTo>
                <a:close/>
                <a:moveTo>
                  <a:pt x="16666" y="17125"/>
                </a:moveTo>
                <a:cubicBezTo>
                  <a:pt x="16678" y="17125"/>
                  <a:pt x="16692" y="17128"/>
                  <a:pt x="16702" y="17135"/>
                </a:cubicBezTo>
                <a:cubicBezTo>
                  <a:pt x="16694" y="17131"/>
                  <a:pt x="16683" y="17130"/>
                  <a:pt x="16673" y="17130"/>
                </a:cubicBezTo>
                <a:cubicBezTo>
                  <a:pt x="16654" y="17130"/>
                  <a:pt x="16644" y="17138"/>
                  <a:pt x="16621" y="17152"/>
                </a:cubicBezTo>
                <a:cubicBezTo>
                  <a:pt x="16608" y="17160"/>
                  <a:pt x="16586" y="17163"/>
                  <a:pt x="16571" y="17164"/>
                </a:cubicBezTo>
                <a:cubicBezTo>
                  <a:pt x="16570" y="17162"/>
                  <a:pt x="16570" y="17161"/>
                  <a:pt x="16570" y="17159"/>
                </a:cubicBezTo>
                <a:cubicBezTo>
                  <a:pt x="16576" y="17158"/>
                  <a:pt x="16582" y="17157"/>
                  <a:pt x="16589" y="17156"/>
                </a:cubicBezTo>
                <a:cubicBezTo>
                  <a:pt x="16598" y="17154"/>
                  <a:pt x="16606" y="17151"/>
                  <a:pt x="16613" y="17147"/>
                </a:cubicBezTo>
                <a:cubicBezTo>
                  <a:pt x="16636" y="17133"/>
                  <a:pt x="16646" y="17125"/>
                  <a:pt x="16666" y="17125"/>
                </a:cubicBezTo>
                <a:close/>
                <a:moveTo>
                  <a:pt x="16573" y="17184"/>
                </a:moveTo>
                <a:cubicBezTo>
                  <a:pt x="16575" y="17199"/>
                  <a:pt x="16575" y="17213"/>
                  <a:pt x="16563" y="17220"/>
                </a:cubicBezTo>
                <a:cubicBezTo>
                  <a:pt x="16540" y="17236"/>
                  <a:pt x="16540" y="17247"/>
                  <a:pt x="16535" y="17264"/>
                </a:cubicBezTo>
                <a:cubicBezTo>
                  <a:pt x="16529" y="17281"/>
                  <a:pt x="16511" y="17286"/>
                  <a:pt x="16490" y="17306"/>
                </a:cubicBezTo>
                <a:cubicBezTo>
                  <a:pt x="16469" y="17327"/>
                  <a:pt x="16440" y="17358"/>
                  <a:pt x="16403" y="17361"/>
                </a:cubicBezTo>
                <a:cubicBezTo>
                  <a:pt x="16367" y="17365"/>
                  <a:pt x="16333" y="17372"/>
                  <a:pt x="16320" y="17388"/>
                </a:cubicBezTo>
                <a:cubicBezTo>
                  <a:pt x="16307" y="17405"/>
                  <a:pt x="16292" y="17415"/>
                  <a:pt x="16276" y="17431"/>
                </a:cubicBezTo>
                <a:cubicBezTo>
                  <a:pt x="16260" y="17447"/>
                  <a:pt x="16249" y="17448"/>
                  <a:pt x="16229" y="17439"/>
                </a:cubicBezTo>
                <a:cubicBezTo>
                  <a:pt x="16209" y="17430"/>
                  <a:pt x="16185" y="17418"/>
                  <a:pt x="16162" y="17435"/>
                </a:cubicBezTo>
                <a:cubicBezTo>
                  <a:pt x="16138" y="17453"/>
                  <a:pt x="16119" y="17462"/>
                  <a:pt x="16089" y="17460"/>
                </a:cubicBezTo>
                <a:cubicBezTo>
                  <a:pt x="16058" y="17459"/>
                  <a:pt x="16040" y="17446"/>
                  <a:pt x="16003" y="17449"/>
                </a:cubicBezTo>
                <a:cubicBezTo>
                  <a:pt x="15985" y="17451"/>
                  <a:pt x="15970" y="17451"/>
                  <a:pt x="15957" y="17452"/>
                </a:cubicBezTo>
                <a:cubicBezTo>
                  <a:pt x="15943" y="17453"/>
                  <a:pt x="15933" y="17454"/>
                  <a:pt x="15923" y="17457"/>
                </a:cubicBezTo>
                <a:cubicBezTo>
                  <a:pt x="15903" y="17461"/>
                  <a:pt x="15882" y="17455"/>
                  <a:pt x="15862" y="17448"/>
                </a:cubicBezTo>
                <a:cubicBezTo>
                  <a:pt x="15843" y="17440"/>
                  <a:pt x="15808" y="17428"/>
                  <a:pt x="15783" y="17428"/>
                </a:cubicBezTo>
                <a:cubicBezTo>
                  <a:pt x="15758" y="17428"/>
                  <a:pt x="15713" y="17419"/>
                  <a:pt x="15685" y="17425"/>
                </a:cubicBezTo>
                <a:cubicBezTo>
                  <a:pt x="15656" y="17430"/>
                  <a:pt x="15638" y="17427"/>
                  <a:pt x="15618" y="17435"/>
                </a:cubicBezTo>
                <a:cubicBezTo>
                  <a:pt x="15602" y="17442"/>
                  <a:pt x="15584" y="17443"/>
                  <a:pt x="15582" y="17432"/>
                </a:cubicBezTo>
                <a:cubicBezTo>
                  <a:pt x="15588" y="17438"/>
                  <a:pt x="15603" y="17437"/>
                  <a:pt x="15617" y="17431"/>
                </a:cubicBezTo>
                <a:cubicBezTo>
                  <a:pt x="15636" y="17423"/>
                  <a:pt x="15655" y="17426"/>
                  <a:pt x="15684" y="17420"/>
                </a:cubicBezTo>
                <a:cubicBezTo>
                  <a:pt x="15712" y="17415"/>
                  <a:pt x="15757" y="17424"/>
                  <a:pt x="15782" y="17424"/>
                </a:cubicBezTo>
                <a:cubicBezTo>
                  <a:pt x="15807" y="17424"/>
                  <a:pt x="15842" y="17436"/>
                  <a:pt x="15861" y="17443"/>
                </a:cubicBezTo>
                <a:cubicBezTo>
                  <a:pt x="15880" y="17451"/>
                  <a:pt x="15902" y="17457"/>
                  <a:pt x="15922" y="17453"/>
                </a:cubicBezTo>
                <a:cubicBezTo>
                  <a:pt x="15932" y="17450"/>
                  <a:pt x="15942" y="17449"/>
                  <a:pt x="15955" y="17448"/>
                </a:cubicBezTo>
                <a:cubicBezTo>
                  <a:pt x="15968" y="17447"/>
                  <a:pt x="15984" y="17446"/>
                  <a:pt x="16002" y="17445"/>
                </a:cubicBezTo>
                <a:cubicBezTo>
                  <a:pt x="16039" y="17442"/>
                  <a:pt x="16057" y="17455"/>
                  <a:pt x="16087" y="17456"/>
                </a:cubicBezTo>
                <a:cubicBezTo>
                  <a:pt x="16118" y="17458"/>
                  <a:pt x="16136" y="17449"/>
                  <a:pt x="16160" y="17431"/>
                </a:cubicBezTo>
                <a:cubicBezTo>
                  <a:pt x="16184" y="17414"/>
                  <a:pt x="16208" y="17426"/>
                  <a:pt x="16228" y="17435"/>
                </a:cubicBezTo>
                <a:cubicBezTo>
                  <a:pt x="16248" y="17444"/>
                  <a:pt x="16259" y="17442"/>
                  <a:pt x="16275" y="17426"/>
                </a:cubicBezTo>
                <a:cubicBezTo>
                  <a:pt x="16291" y="17410"/>
                  <a:pt x="16306" y="17401"/>
                  <a:pt x="16319" y="17384"/>
                </a:cubicBezTo>
                <a:cubicBezTo>
                  <a:pt x="16331" y="17367"/>
                  <a:pt x="16366" y="17361"/>
                  <a:pt x="16402" y="17357"/>
                </a:cubicBezTo>
                <a:cubicBezTo>
                  <a:pt x="16439" y="17354"/>
                  <a:pt x="16468" y="17323"/>
                  <a:pt x="16489" y="17302"/>
                </a:cubicBezTo>
                <a:cubicBezTo>
                  <a:pt x="16510" y="17281"/>
                  <a:pt x="16529" y="17277"/>
                  <a:pt x="16534" y="17260"/>
                </a:cubicBezTo>
                <a:cubicBezTo>
                  <a:pt x="16539" y="17243"/>
                  <a:pt x="16539" y="17232"/>
                  <a:pt x="16562" y="17216"/>
                </a:cubicBezTo>
                <a:cubicBezTo>
                  <a:pt x="16572" y="17209"/>
                  <a:pt x="16574" y="17198"/>
                  <a:pt x="16573" y="17184"/>
                </a:cubicBezTo>
                <a:close/>
                <a:moveTo>
                  <a:pt x="15695" y="17293"/>
                </a:moveTo>
                <a:cubicBezTo>
                  <a:pt x="15699" y="17303"/>
                  <a:pt x="15718" y="17308"/>
                  <a:pt x="15718" y="17321"/>
                </a:cubicBezTo>
                <a:cubicBezTo>
                  <a:pt x="15718" y="17322"/>
                  <a:pt x="15718" y="17322"/>
                  <a:pt x="15718" y="17323"/>
                </a:cubicBezTo>
                <a:cubicBezTo>
                  <a:pt x="15714" y="17311"/>
                  <a:pt x="15695" y="17305"/>
                  <a:pt x="15695" y="17293"/>
                </a:cubicBezTo>
                <a:close/>
                <a:moveTo>
                  <a:pt x="15955" y="17877"/>
                </a:moveTo>
                <a:cubicBezTo>
                  <a:pt x="15964" y="17881"/>
                  <a:pt x="15975" y="17885"/>
                  <a:pt x="15982" y="17889"/>
                </a:cubicBezTo>
                <a:cubicBezTo>
                  <a:pt x="15983" y="17889"/>
                  <a:pt x="15983" y="17890"/>
                  <a:pt x="15984" y="17891"/>
                </a:cubicBezTo>
                <a:cubicBezTo>
                  <a:pt x="15981" y="17889"/>
                  <a:pt x="15979" y="17888"/>
                  <a:pt x="15975" y="17887"/>
                </a:cubicBezTo>
                <a:cubicBezTo>
                  <a:pt x="15968" y="17884"/>
                  <a:pt x="15961" y="17881"/>
                  <a:pt x="15955" y="17877"/>
                </a:cubicBezTo>
                <a:close/>
                <a:moveTo>
                  <a:pt x="16170" y="17980"/>
                </a:moveTo>
                <a:cubicBezTo>
                  <a:pt x="16177" y="17980"/>
                  <a:pt x="16184" y="17980"/>
                  <a:pt x="16189" y="17981"/>
                </a:cubicBezTo>
                <a:cubicBezTo>
                  <a:pt x="16193" y="17982"/>
                  <a:pt x="16195" y="17984"/>
                  <a:pt x="16196" y="17986"/>
                </a:cubicBezTo>
                <a:cubicBezTo>
                  <a:pt x="16180" y="17983"/>
                  <a:pt x="16153" y="17988"/>
                  <a:pt x="16147" y="17993"/>
                </a:cubicBezTo>
                <a:cubicBezTo>
                  <a:pt x="16138" y="18000"/>
                  <a:pt x="16117" y="18017"/>
                  <a:pt x="16096" y="18015"/>
                </a:cubicBezTo>
                <a:cubicBezTo>
                  <a:pt x="16090" y="18015"/>
                  <a:pt x="16085" y="18012"/>
                  <a:pt x="16082" y="18008"/>
                </a:cubicBezTo>
                <a:cubicBezTo>
                  <a:pt x="16084" y="18009"/>
                  <a:pt x="16085" y="18010"/>
                  <a:pt x="16087" y="18010"/>
                </a:cubicBezTo>
                <a:cubicBezTo>
                  <a:pt x="16109" y="18012"/>
                  <a:pt x="16128" y="17995"/>
                  <a:pt x="16138" y="17988"/>
                </a:cubicBezTo>
                <a:cubicBezTo>
                  <a:pt x="16142" y="17984"/>
                  <a:pt x="16157" y="17981"/>
                  <a:pt x="16170" y="17980"/>
                </a:cubicBezTo>
                <a:close/>
                <a:moveTo>
                  <a:pt x="16237" y="18026"/>
                </a:moveTo>
                <a:cubicBezTo>
                  <a:pt x="16241" y="18028"/>
                  <a:pt x="16245" y="18030"/>
                  <a:pt x="16250" y="18031"/>
                </a:cubicBezTo>
                <a:cubicBezTo>
                  <a:pt x="16276" y="18037"/>
                  <a:pt x="16306" y="18050"/>
                  <a:pt x="16325" y="18054"/>
                </a:cubicBezTo>
                <a:cubicBezTo>
                  <a:pt x="16338" y="18057"/>
                  <a:pt x="16364" y="18064"/>
                  <a:pt x="16383" y="18075"/>
                </a:cubicBezTo>
                <a:cubicBezTo>
                  <a:pt x="16384" y="18076"/>
                  <a:pt x="16384" y="18076"/>
                  <a:pt x="16385" y="18077"/>
                </a:cubicBezTo>
                <a:cubicBezTo>
                  <a:pt x="16380" y="18074"/>
                  <a:pt x="16376" y="18072"/>
                  <a:pt x="16372" y="18070"/>
                </a:cubicBezTo>
                <a:cubicBezTo>
                  <a:pt x="16357" y="18065"/>
                  <a:pt x="16343" y="18061"/>
                  <a:pt x="16334" y="18059"/>
                </a:cubicBezTo>
                <a:cubicBezTo>
                  <a:pt x="16315" y="18055"/>
                  <a:pt x="16285" y="18042"/>
                  <a:pt x="16258" y="18036"/>
                </a:cubicBezTo>
                <a:cubicBezTo>
                  <a:pt x="16251" y="18034"/>
                  <a:pt x="16244" y="18030"/>
                  <a:pt x="16237" y="18026"/>
                </a:cubicBezTo>
                <a:close/>
                <a:moveTo>
                  <a:pt x="16433" y="18125"/>
                </a:moveTo>
                <a:cubicBezTo>
                  <a:pt x="16438" y="18127"/>
                  <a:pt x="16443" y="18128"/>
                  <a:pt x="16452" y="18128"/>
                </a:cubicBezTo>
                <a:cubicBezTo>
                  <a:pt x="16481" y="18129"/>
                  <a:pt x="16501" y="18131"/>
                  <a:pt x="16513" y="18141"/>
                </a:cubicBezTo>
                <a:cubicBezTo>
                  <a:pt x="16511" y="18140"/>
                  <a:pt x="16509" y="18139"/>
                  <a:pt x="16506" y="18138"/>
                </a:cubicBezTo>
                <a:cubicBezTo>
                  <a:pt x="16495" y="18135"/>
                  <a:pt x="16480" y="18134"/>
                  <a:pt x="16461" y="18133"/>
                </a:cubicBezTo>
                <a:cubicBezTo>
                  <a:pt x="16446" y="18133"/>
                  <a:pt x="16439" y="18130"/>
                  <a:pt x="16433" y="18125"/>
                </a:cubicBezTo>
                <a:close/>
                <a:moveTo>
                  <a:pt x="16589" y="18224"/>
                </a:moveTo>
                <a:cubicBezTo>
                  <a:pt x="16595" y="18227"/>
                  <a:pt x="16602" y="18230"/>
                  <a:pt x="16611" y="18232"/>
                </a:cubicBezTo>
                <a:cubicBezTo>
                  <a:pt x="16628" y="18236"/>
                  <a:pt x="16640" y="18239"/>
                  <a:pt x="16646" y="18244"/>
                </a:cubicBezTo>
                <a:cubicBezTo>
                  <a:pt x="16639" y="18242"/>
                  <a:pt x="16631" y="18240"/>
                  <a:pt x="16620" y="18237"/>
                </a:cubicBezTo>
                <a:cubicBezTo>
                  <a:pt x="16607" y="18234"/>
                  <a:pt x="16597" y="18230"/>
                  <a:pt x="16589" y="18224"/>
                </a:cubicBezTo>
                <a:close/>
                <a:moveTo>
                  <a:pt x="12911" y="18375"/>
                </a:moveTo>
                <a:cubicBezTo>
                  <a:pt x="12923" y="18379"/>
                  <a:pt x="12931" y="18384"/>
                  <a:pt x="12920" y="18389"/>
                </a:cubicBezTo>
                <a:cubicBezTo>
                  <a:pt x="12900" y="18399"/>
                  <a:pt x="12895" y="18403"/>
                  <a:pt x="12897" y="18416"/>
                </a:cubicBezTo>
                <a:cubicBezTo>
                  <a:pt x="12898" y="18429"/>
                  <a:pt x="12902" y="18459"/>
                  <a:pt x="12897" y="18476"/>
                </a:cubicBezTo>
                <a:cubicBezTo>
                  <a:pt x="12892" y="18493"/>
                  <a:pt x="12918" y="18495"/>
                  <a:pt x="12871" y="18519"/>
                </a:cubicBezTo>
                <a:cubicBezTo>
                  <a:pt x="12824" y="18542"/>
                  <a:pt x="12815" y="18546"/>
                  <a:pt x="12804" y="18569"/>
                </a:cubicBezTo>
                <a:cubicBezTo>
                  <a:pt x="12793" y="18591"/>
                  <a:pt x="12796" y="18601"/>
                  <a:pt x="12781" y="18622"/>
                </a:cubicBezTo>
                <a:cubicBezTo>
                  <a:pt x="12766" y="18644"/>
                  <a:pt x="12732" y="18642"/>
                  <a:pt x="12737" y="18669"/>
                </a:cubicBezTo>
                <a:cubicBezTo>
                  <a:pt x="12742" y="18696"/>
                  <a:pt x="12750" y="18717"/>
                  <a:pt x="12748" y="18733"/>
                </a:cubicBezTo>
                <a:cubicBezTo>
                  <a:pt x="12745" y="18749"/>
                  <a:pt x="12767" y="18793"/>
                  <a:pt x="12712" y="18808"/>
                </a:cubicBezTo>
                <a:cubicBezTo>
                  <a:pt x="12657" y="18823"/>
                  <a:pt x="12673" y="18835"/>
                  <a:pt x="12636" y="18841"/>
                </a:cubicBezTo>
                <a:cubicBezTo>
                  <a:pt x="12599" y="18846"/>
                  <a:pt x="12584" y="18847"/>
                  <a:pt x="12580" y="18870"/>
                </a:cubicBezTo>
                <a:cubicBezTo>
                  <a:pt x="12577" y="18893"/>
                  <a:pt x="12562" y="18894"/>
                  <a:pt x="12563" y="18922"/>
                </a:cubicBezTo>
                <a:cubicBezTo>
                  <a:pt x="12564" y="18951"/>
                  <a:pt x="12571" y="18969"/>
                  <a:pt x="12563" y="18984"/>
                </a:cubicBezTo>
                <a:cubicBezTo>
                  <a:pt x="12556" y="18999"/>
                  <a:pt x="12549" y="19010"/>
                  <a:pt x="12555" y="19035"/>
                </a:cubicBezTo>
                <a:cubicBezTo>
                  <a:pt x="12561" y="19059"/>
                  <a:pt x="12580" y="19063"/>
                  <a:pt x="12580" y="19091"/>
                </a:cubicBezTo>
                <a:cubicBezTo>
                  <a:pt x="12580" y="19119"/>
                  <a:pt x="12563" y="19133"/>
                  <a:pt x="12584" y="19139"/>
                </a:cubicBezTo>
                <a:cubicBezTo>
                  <a:pt x="12605" y="19146"/>
                  <a:pt x="12615" y="19148"/>
                  <a:pt x="12608" y="19165"/>
                </a:cubicBezTo>
                <a:cubicBezTo>
                  <a:pt x="12600" y="19183"/>
                  <a:pt x="12587" y="19190"/>
                  <a:pt x="12544" y="19196"/>
                </a:cubicBezTo>
                <a:cubicBezTo>
                  <a:pt x="12501" y="19202"/>
                  <a:pt x="12475" y="19215"/>
                  <a:pt x="12475" y="19232"/>
                </a:cubicBezTo>
                <a:cubicBezTo>
                  <a:pt x="12475" y="19250"/>
                  <a:pt x="12493" y="19250"/>
                  <a:pt x="12486" y="19263"/>
                </a:cubicBezTo>
                <a:cubicBezTo>
                  <a:pt x="12478" y="19276"/>
                  <a:pt x="12478" y="19296"/>
                  <a:pt x="12448" y="19303"/>
                </a:cubicBezTo>
                <a:cubicBezTo>
                  <a:pt x="12417" y="19309"/>
                  <a:pt x="12396" y="19318"/>
                  <a:pt x="12401" y="19331"/>
                </a:cubicBezTo>
                <a:cubicBezTo>
                  <a:pt x="12406" y="19344"/>
                  <a:pt x="12428" y="19353"/>
                  <a:pt x="12406" y="19367"/>
                </a:cubicBezTo>
                <a:cubicBezTo>
                  <a:pt x="12384" y="19382"/>
                  <a:pt x="12369" y="19382"/>
                  <a:pt x="12374" y="19400"/>
                </a:cubicBezTo>
                <a:cubicBezTo>
                  <a:pt x="12379" y="19418"/>
                  <a:pt x="12408" y="19421"/>
                  <a:pt x="12384" y="19435"/>
                </a:cubicBezTo>
                <a:cubicBezTo>
                  <a:pt x="12359" y="19450"/>
                  <a:pt x="12329" y="19456"/>
                  <a:pt x="12337" y="19476"/>
                </a:cubicBezTo>
                <a:cubicBezTo>
                  <a:pt x="12344" y="19497"/>
                  <a:pt x="12364" y="19497"/>
                  <a:pt x="12361" y="19513"/>
                </a:cubicBezTo>
                <a:cubicBezTo>
                  <a:pt x="12359" y="19528"/>
                  <a:pt x="12365" y="19538"/>
                  <a:pt x="12355" y="19554"/>
                </a:cubicBezTo>
                <a:cubicBezTo>
                  <a:pt x="12346" y="19570"/>
                  <a:pt x="12335" y="19581"/>
                  <a:pt x="12338" y="19603"/>
                </a:cubicBezTo>
                <a:cubicBezTo>
                  <a:pt x="12342" y="19625"/>
                  <a:pt x="12346" y="19626"/>
                  <a:pt x="12355" y="19638"/>
                </a:cubicBezTo>
                <a:cubicBezTo>
                  <a:pt x="12365" y="19650"/>
                  <a:pt x="12373" y="19661"/>
                  <a:pt x="12349" y="19677"/>
                </a:cubicBezTo>
                <a:cubicBezTo>
                  <a:pt x="12326" y="19692"/>
                  <a:pt x="12296" y="19693"/>
                  <a:pt x="12294" y="19709"/>
                </a:cubicBezTo>
                <a:cubicBezTo>
                  <a:pt x="12291" y="19726"/>
                  <a:pt x="12267" y="19730"/>
                  <a:pt x="12272" y="19748"/>
                </a:cubicBezTo>
                <a:cubicBezTo>
                  <a:pt x="12277" y="19766"/>
                  <a:pt x="12277" y="19771"/>
                  <a:pt x="12277" y="19787"/>
                </a:cubicBezTo>
                <a:cubicBezTo>
                  <a:pt x="12277" y="19799"/>
                  <a:pt x="12282" y="19811"/>
                  <a:pt x="12291" y="19817"/>
                </a:cubicBezTo>
                <a:cubicBezTo>
                  <a:pt x="12293" y="19818"/>
                  <a:pt x="12294" y="19818"/>
                  <a:pt x="12296" y="19819"/>
                </a:cubicBezTo>
                <a:cubicBezTo>
                  <a:pt x="12296" y="19819"/>
                  <a:pt x="12295" y="19819"/>
                  <a:pt x="12295" y="19819"/>
                </a:cubicBezTo>
                <a:cubicBezTo>
                  <a:pt x="12280" y="19816"/>
                  <a:pt x="12270" y="19800"/>
                  <a:pt x="12270" y="19784"/>
                </a:cubicBezTo>
                <a:cubicBezTo>
                  <a:pt x="12270" y="19769"/>
                  <a:pt x="12270" y="19764"/>
                  <a:pt x="12265" y="19746"/>
                </a:cubicBezTo>
                <a:cubicBezTo>
                  <a:pt x="12260" y="19728"/>
                  <a:pt x="12285" y="19723"/>
                  <a:pt x="12287" y="19707"/>
                </a:cubicBezTo>
                <a:cubicBezTo>
                  <a:pt x="12290" y="19690"/>
                  <a:pt x="12319" y="19690"/>
                  <a:pt x="12343" y="19674"/>
                </a:cubicBezTo>
                <a:cubicBezTo>
                  <a:pt x="12366" y="19658"/>
                  <a:pt x="12358" y="19648"/>
                  <a:pt x="12349" y="19636"/>
                </a:cubicBezTo>
                <a:cubicBezTo>
                  <a:pt x="12339" y="19623"/>
                  <a:pt x="12335" y="19623"/>
                  <a:pt x="12331" y="19600"/>
                </a:cubicBezTo>
                <a:cubicBezTo>
                  <a:pt x="12330" y="19589"/>
                  <a:pt x="12331" y="19581"/>
                  <a:pt x="12335" y="19574"/>
                </a:cubicBezTo>
                <a:cubicBezTo>
                  <a:pt x="12339" y="19566"/>
                  <a:pt x="12344" y="19559"/>
                  <a:pt x="12349" y="19551"/>
                </a:cubicBezTo>
                <a:cubicBezTo>
                  <a:pt x="12358" y="19535"/>
                  <a:pt x="12352" y="19526"/>
                  <a:pt x="12355" y="19511"/>
                </a:cubicBezTo>
                <a:cubicBezTo>
                  <a:pt x="12357" y="19495"/>
                  <a:pt x="12338" y="19494"/>
                  <a:pt x="12330" y="19474"/>
                </a:cubicBezTo>
                <a:cubicBezTo>
                  <a:pt x="12323" y="19453"/>
                  <a:pt x="12352" y="19447"/>
                  <a:pt x="12377" y="19433"/>
                </a:cubicBezTo>
                <a:cubicBezTo>
                  <a:pt x="12401" y="19418"/>
                  <a:pt x="12372" y="19416"/>
                  <a:pt x="12367" y="19398"/>
                </a:cubicBezTo>
                <a:cubicBezTo>
                  <a:pt x="12362" y="19380"/>
                  <a:pt x="12377" y="19380"/>
                  <a:pt x="12399" y="19365"/>
                </a:cubicBezTo>
                <a:cubicBezTo>
                  <a:pt x="12405" y="19361"/>
                  <a:pt x="12407" y="19358"/>
                  <a:pt x="12408" y="19355"/>
                </a:cubicBezTo>
                <a:cubicBezTo>
                  <a:pt x="12409" y="19352"/>
                  <a:pt x="12409" y="19349"/>
                  <a:pt x="12407" y="19346"/>
                </a:cubicBezTo>
                <a:cubicBezTo>
                  <a:pt x="12404" y="19340"/>
                  <a:pt x="12397" y="19335"/>
                  <a:pt x="12394" y="19328"/>
                </a:cubicBezTo>
                <a:cubicBezTo>
                  <a:pt x="12389" y="19315"/>
                  <a:pt x="12410" y="19307"/>
                  <a:pt x="12441" y="19300"/>
                </a:cubicBezTo>
                <a:cubicBezTo>
                  <a:pt x="12472" y="19294"/>
                  <a:pt x="12471" y="19273"/>
                  <a:pt x="12479" y="19260"/>
                </a:cubicBezTo>
                <a:cubicBezTo>
                  <a:pt x="12486" y="19247"/>
                  <a:pt x="12468" y="19247"/>
                  <a:pt x="12468" y="19230"/>
                </a:cubicBezTo>
                <a:cubicBezTo>
                  <a:pt x="12468" y="19213"/>
                  <a:pt x="12494" y="19199"/>
                  <a:pt x="12537" y="19193"/>
                </a:cubicBezTo>
                <a:cubicBezTo>
                  <a:pt x="12580" y="19187"/>
                  <a:pt x="12593" y="19180"/>
                  <a:pt x="12601" y="19163"/>
                </a:cubicBezTo>
                <a:cubicBezTo>
                  <a:pt x="12608" y="19146"/>
                  <a:pt x="12598" y="19143"/>
                  <a:pt x="12578" y="19137"/>
                </a:cubicBezTo>
                <a:cubicBezTo>
                  <a:pt x="12557" y="19130"/>
                  <a:pt x="12574" y="19116"/>
                  <a:pt x="12574" y="19089"/>
                </a:cubicBezTo>
                <a:cubicBezTo>
                  <a:pt x="12574" y="19082"/>
                  <a:pt x="12572" y="19076"/>
                  <a:pt x="12570" y="19071"/>
                </a:cubicBezTo>
                <a:cubicBezTo>
                  <a:pt x="12565" y="19057"/>
                  <a:pt x="12552" y="19051"/>
                  <a:pt x="12548" y="19032"/>
                </a:cubicBezTo>
                <a:cubicBezTo>
                  <a:pt x="12542" y="19008"/>
                  <a:pt x="12549" y="18996"/>
                  <a:pt x="12556" y="18981"/>
                </a:cubicBezTo>
                <a:cubicBezTo>
                  <a:pt x="12564" y="18967"/>
                  <a:pt x="12558" y="18949"/>
                  <a:pt x="12556" y="18920"/>
                </a:cubicBezTo>
                <a:cubicBezTo>
                  <a:pt x="12555" y="18891"/>
                  <a:pt x="12570" y="18891"/>
                  <a:pt x="12574" y="18868"/>
                </a:cubicBezTo>
                <a:cubicBezTo>
                  <a:pt x="12577" y="18845"/>
                  <a:pt x="12592" y="18844"/>
                  <a:pt x="12629" y="18838"/>
                </a:cubicBezTo>
                <a:cubicBezTo>
                  <a:pt x="12666" y="18833"/>
                  <a:pt x="12650" y="18820"/>
                  <a:pt x="12705" y="18805"/>
                </a:cubicBezTo>
                <a:cubicBezTo>
                  <a:pt x="12761" y="18791"/>
                  <a:pt x="12739" y="18747"/>
                  <a:pt x="12741" y="18730"/>
                </a:cubicBezTo>
                <a:cubicBezTo>
                  <a:pt x="12743" y="18714"/>
                  <a:pt x="12735" y="18694"/>
                  <a:pt x="12730" y="18667"/>
                </a:cubicBezTo>
                <a:cubicBezTo>
                  <a:pt x="12725" y="18640"/>
                  <a:pt x="12760" y="18641"/>
                  <a:pt x="12774" y="18620"/>
                </a:cubicBezTo>
                <a:cubicBezTo>
                  <a:pt x="12789" y="18599"/>
                  <a:pt x="12786" y="18588"/>
                  <a:pt x="12798" y="18566"/>
                </a:cubicBezTo>
                <a:cubicBezTo>
                  <a:pt x="12809" y="18544"/>
                  <a:pt x="12817" y="18540"/>
                  <a:pt x="12864" y="18516"/>
                </a:cubicBezTo>
                <a:cubicBezTo>
                  <a:pt x="12911" y="18492"/>
                  <a:pt x="12885" y="18491"/>
                  <a:pt x="12890" y="18473"/>
                </a:cubicBezTo>
                <a:cubicBezTo>
                  <a:pt x="12892" y="18465"/>
                  <a:pt x="12892" y="18453"/>
                  <a:pt x="12892" y="18442"/>
                </a:cubicBezTo>
                <a:cubicBezTo>
                  <a:pt x="12892" y="18431"/>
                  <a:pt x="12890" y="18420"/>
                  <a:pt x="12890" y="18414"/>
                </a:cubicBezTo>
                <a:cubicBezTo>
                  <a:pt x="12889" y="18401"/>
                  <a:pt x="12893" y="18397"/>
                  <a:pt x="12913" y="18387"/>
                </a:cubicBezTo>
                <a:cubicBezTo>
                  <a:pt x="12921" y="18383"/>
                  <a:pt x="12918" y="18379"/>
                  <a:pt x="12911" y="18375"/>
                </a:cubicBezTo>
                <a:close/>
                <a:moveTo>
                  <a:pt x="11941" y="19641"/>
                </a:moveTo>
                <a:cubicBezTo>
                  <a:pt x="11934" y="19641"/>
                  <a:pt x="11927" y="19643"/>
                  <a:pt x="11921" y="19646"/>
                </a:cubicBezTo>
                <a:cubicBezTo>
                  <a:pt x="11910" y="19653"/>
                  <a:pt x="11888" y="19654"/>
                  <a:pt x="11883" y="19661"/>
                </a:cubicBezTo>
                <a:cubicBezTo>
                  <a:pt x="11879" y="19669"/>
                  <a:pt x="11870" y="19677"/>
                  <a:pt x="11862" y="19684"/>
                </a:cubicBezTo>
                <a:cubicBezTo>
                  <a:pt x="11853" y="19691"/>
                  <a:pt x="11847" y="19694"/>
                  <a:pt x="11847" y="19702"/>
                </a:cubicBezTo>
                <a:cubicBezTo>
                  <a:pt x="11847" y="19710"/>
                  <a:pt x="11851" y="19740"/>
                  <a:pt x="11850" y="19762"/>
                </a:cubicBezTo>
                <a:cubicBezTo>
                  <a:pt x="11850" y="19762"/>
                  <a:pt x="11846" y="19787"/>
                  <a:pt x="11838" y="19797"/>
                </a:cubicBezTo>
                <a:cubicBezTo>
                  <a:pt x="11830" y="19807"/>
                  <a:pt x="11823" y="19813"/>
                  <a:pt x="11812" y="19816"/>
                </a:cubicBezTo>
                <a:cubicBezTo>
                  <a:pt x="11801" y="19819"/>
                  <a:pt x="11793" y="19816"/>
                  <a:pt x="11792" y="19824"/>
                </a:cubicBezTo>
                <a:cubicBezTo>
                  <a:pt x="11791" y="19832"/>
                  <a:pt x="11789" y="19845"/>
                  <a:pt x="11797" y="19847"/>
                </a:cubicBezTo>
                <a:cubicBezTo>
                  <a:pt x="11806" y="19848"/>
                  <a:pt x="11814" y="19846"/>
                  <a:pt x="11816" y="19853"/>
                </a:cubicBezTo>
                <a:cubicBezTo>
                  <a:pt x="11817" y="19859"/>
                  <a:pt x="11819" y="19862"/>
                  <a:pt x="11834" y="19862"/>
                </a:cubicBezTo>
                <a:cubicBezTo>
                  <a:pt x="11849" y="19863"/>
                  <a:pt x="11850" y="19863"/>
                  <a:pt x="11877" y="19863"/>
                </a:cubicBezTo>
                <a:cubicBezTo>
                  <a:pt x="11897" y="19863"/>
                  <a:pt x="11914" y="19865"/>
                  <a:pt x="11924" y="19862"/>
                </a:cubicBezTo>
                <a:cubicBezTo>
                  <a:pt x="11927" y="19862"/>
                  <a:pt x="11929" y="19861"/>
                  <a:pt x="11931" y="19859"/>
                </a:cubicBezTo>
                <a:cubicBezTo>
                  <a:pt x="11936" y="19852"/>
                  <a:pt x="11927" y="19839"/>
                  <a:pt x="11947" y="19834"/>
                </a:cubicBezTo>
                <a:cubicBezTo>
                  <a:pt x="11967" y="19830"/>
                  <a:pt x="11958" y="19824"/>
                  <a:pt x="11969" y="19820"/>
                </a:cubicBezTo>
                <a:cubicBezTo>
                  <a:pt x="11981" y="19816"/>
                  <a:pt x="11982" y="19816"/>
                  <a:pt x="11982" y="19810"/>
                </a:cubicBezTo>
                <a:cubicBezTo>
                  <a:pt x="11982" y="19803"/>
                  <a:pt x="11961" y="19809"/>
                  <a:pt x="11961" y="19799"/>
                </a:cubicBezTo>
                <a:cubicBezTo>
                  <a:pt x="11961" y="19789"/>
                  <a:pt x="11956" y="19785"/>
                  <a:pt x="11970" y="19784"/>
                </a:cubicBezTo>
                <a:cubicBezTo>
                  <a:pt x="11984" y="19784"/>
                  <a:pt x="11995" y="19785"/>
                  <a:pt x="11996" y="19778"/>
                </a:cubicBezTo>
                <a:cubicBezTo>
                  <a:pt x="11997" y="19770"/>
                  <a:pt x="11987" y="19769"/>
                  <a:pt x="11972" y="19769"/>
                </a:cubicBezTo>
                <a:cubicBezTo>
                  <a:pt x="11958" y="19768"/>
                  <a:pt x="11968" y="19759"/>
                  <a:pt x="11956" y="19756"/>
                </a:cubicBezTo>
                <a:cubicBezTo>
                  <a:pt x="11945" y="19753"/>
                  <a:pt x="11932" y="19752"/>
                  <a:pt x="11929" y="19747"/>
                </a:cubicBezTo>
                <a:cubicBezTo>
                  <a:pt x="11927" y="19741"/>
                  <a:pt x="11941" y="19738"/>
                  <a:pt x="11956" y="19736"/>
                </a:cubicBezTo>
                <a:cubicBezTo>
                  <a:pt x="11971" y="19734"/>
                  <a:pt x="11955" y="19726"/>
                  <a:pt x="11973" y="19719"/>
                </a:cubicBezTo>
                <a:cubicBezTo>
                  <a:pt x="11991" y="19711"/>
                  <a:pt x="12006" y="19697"/>
                  <a:pt x="12006" y="19689"/>
                </a:cubicBezTo>
                <a:cubicBezTo>
                  <a:pt x="12006" y="19680"/>
                  <a:pt x="12007" y="19663"/>
                  <a:pt x="11996" y="19658"/>
                </a:cubicBezTo>
                <a:cubicBezTo>
                  <a:pt x="11984" y="19653"/>
                  <a:pt x="11987" y="19647"/>
                  <a:pt x="11967" y="19643"/>
                </a:cubicBezTo>
                <a:cubicBezTo>
                  <a:pt x="11957" y="19641"/>
                  <a:pt x="11948" y="19640"/>
                  <a:pt x="11941" y="19641"/>
                </a:cubicBezTo>
                <a:close/>
                <a:moveTo>
                  <a:pt x="12328" y="19826"/>
                </a:moveTo>
                <a:cubicBezTo>
                  <a:pt x="12339" y="19829"/>
                  <a:pt x="12347" y="19834"/>
                  <a:pt x="12342" y="19842"/>
                </a:cubicBezTo>
                <a:cubicBezTo>
                  <a:pt x="12332" y="19856"/>
                  <a:pt x="12317" y="19865"/>
                  <a:pt x="12330" y="19879"/>
                </a:cubicBezTo>
                <a:cubicBezTo>
                  <a:pt x="12342" y="19893"/>
                  <a:pt x="12355" y="19901"/>
                  <a:pt x="12350" y="19920"/>
                </a:cubicBezTo>
                <a:cubicBezTo>
                  <a:pt x="12346" y="19938"/>
                  <a:pt x="12359" y="19951"/>
                  <a:pt x="12332" y="19966"/>
                </a:cubicBezTo>
                <a:cubicBezTo>
                  <a:pt x="12312" y="19977"/>
                  <a:pt x="12300" y="19991"/>
                  <a:pt x="12309" y="20000"/>
                </a:cubicBezTo>
                <a:cubicBezTo>
                  <a:pt x="12307" y="19999"/>
                  <a:pt x="12304" y="19999"/>
                  <a:pt x="12302" y="19998"/>
                </a:cubicBezTo>
                <a:cubicBezTo>
                  <a:pt x="12293" y="19989"/>
                  <a:pt x="12305" y="19975"/>
                  <a:pt x="12325" y="19964"/>
                </a:cubicBezTo>
                <a:cubicBezTo>
                  <a:pt x="12352" y="19949"/>
                  <a:pt x="12339" y="19936"/>
                  <a:pt x="12344" y="19917"/>
                </a:cubicBezTo>
                <a:cubicBezTo>
                  <a:pt x="12348" y="19898"/>
                  <a:pt x="12335" y="19890"/>
                  <a:pt x="12323" y="19876"/>
                </a:cubicBezTo>
                <a:cubicBezTo>
                  <a:pt x="12311" y="19862"/>
                  <a:pt x="12325" y="19854"/>
                  <a:pt x="12335" y="19839"/>
                </a:cubicBezTo>
                <a:cubicBezTo>
                  <a:pt x="12339" y="19833"/>
                  <a:pt x="12335" y="19829"/>
                  <a:pt x="12328" y="19826"/>
                </a:cubicBezTo>
                <a:close/>
                <a:moveTo>
                  <a:pt x="11902" y="19907"/>
                </a:moveTo>
                <a:cubicBezTo>
                  <a:pt x="11893" y="19907"/>
                  <a:pt x="11875" y="19908"/>
                  <a:pt x="11873" y="19913"/>
                </a:cubicBezTo>
                <a:cubicBezTo>
                  <a:pt x="11873" y="19913"/>
                  <a:pt x="11875" y="19920"/>
                  <a:pt x="11858" y="19920"/>
                </a:cubicBezTo>
                <a:cubicBezTo>
                  <a:pt x="11841" y="19920"/>
                  <a:pt x="11829" y="19919"/>
                  <a:pt x="11828" y="19924"/>
                </a:cubicBezTo>
                <a:cubicBezTo>
                  <a:pt x="11826" y="19929"/>
                  <a:pt x="11821" y="19936"/>
                  <a:pt x="11835" y="19935"/>
                </a:cubicBezTo>
                <a:cubicBezTo>
                  <a:pt x="11849" y="19935"/>
                  <a:pt x="11880" y="19940"/>
                  <a:pt x="11886" y="19933"/>
                </a:cubicBezTo>
                <a:cubicBezTo>
                  <a:pt x="11889" y="19929"/>
                  <a:pt x="11890" y="19926"/>
                  <a:pt x="11892" y="19924"/>
                </a:cubicBezTo>
                <a:cubicBezTo>
                  <a:pt x="11894" y="19922"/>
                  <a:pt x="11896" y="19921"/>
                  <a:pt x="11902" y="19921"/>
                </a:cubicBezTo>
                <a:cubicBezTo>
                  <a:pt x="11912" y="19920"/>
                  <a:pt x="11919" y="19923"/>
                  <a:pt x="11919" y="19915"/>
                </a:cubicBezTo>
                <a:cubicBezTo>
                  <a:pt x="11918" y="19908"/>
                  <a:pt x="11912" y="19907"/>
                  <a:pt x="11902" y="19907"/>
                </a:cubicBezTo>
                <a:close/>
                <a:moveTo>
                  <a:pt x="11846" y="19962"/>
                </a:moveTo>
                <a:cubicBezTo>
                  <a:pt x="11833" y="19966"/>
                  <a:pt x="11834" y="19977"/>
                  <a:pt x="11848" y="19980"/>
                </a:cubicBezTo>
                <a:cubicBezTo>
                  <a:pt x="11862" y="19983"/>
                  <a:pt x="11864" y="19982"/>
                  <a:pt x="11865" y="19990"/>
                </a:cubicBezTo>
                <a:cubicBezTo>
                  <a:pt x="11867" y="19999"/>
                  <a:pt x="11884" y="20008"/>
                  <a:pt x="11887" y="20002"/>
                </a:cubicBezTo>
                <a:cubicBezTo>
                  <a:pt x="11889" y="19995"/>
                  <a:pt x="11889" y="19994"/>
                  <a:pt x="11894" y="19989"/>
                </a:cubicBezTo>
                <a:cubicBezTo>
                  <a:pt x="11900" y="19984"/>
                  <a:pt x="11898" y="19967"/>
                  <a:pt x="11883" y="19973"/>
                </a:cubicBezTo>
                <a:cubicBezTo>
                  <a:pt x="11883" y="19973"/>
                  <a:pt x="11876" y="19978"/>
                  <a:pt x="11867" y="19970"/>
                </a:cubicBezTo>
                <a:cubicBezTo>
                  <a:pt x="11859" y="19963"/>
                  <a:pt x="11859" y="19958"/>
                  <a:pt x="11846" y="19962"/>
                </a:cubicBezTo>
                <a:close/>
                <a:moveTo>
                  <a:pt x="12429" y="20009"/>
                </a:moveTo>
                <a:cubicBezTo>
                  <a:pt x="12441" y="20013"/>
                  <a:pt x="12450" y="20018"/>
                  <a:pt x="12450" y="20024"/>
                </a:cubicBezTo>
                <a:cubicBezTo>
                  <a:pt x="12450" y="20035"/>
                  <a:pt x="12431" y="20055"/>
                  <a:pt x="12400" y="20057"/>
                </a:cubicBezTo>
                <a:cubicBezTo>
                  <a:pt x="12369" y="20058"/>
                  <a:pt x="12321" y="20058"/>
                  <a:pt x="12306" y="20065"/>
                </a:cubicBezTo>
                <a:cubicBezTo>
                  <a:pt x="12296" y="20070"/>
                  <a:pt x="12291" y="20076"/>
                  <a:pt x="12300" y="20081"/>
                </a:cubicBezTo>
                <a:cubicBezTo>
                  <a:pt x="12283" y="20075"/>
                  <a:pt x="12287" y="20069"/>
                  <a:pt x="12300" y="20062"/>
                </a:cubicBezTo>
                <a:cubicBezTo>
                  <a:pt x="12314" y="20055"/>
                  <a:pt x="12362" y="20056"/>
                  <a:pt x="12393" y="20054"/>
                </a:cubicBezTo>
                <a:cubicBezTo>
                  <a:pt x="12424" y="20053"/>
                  <a:pt x="12443" y="20032"/>
                  <a:pt x="12443" y="20022"/>
                </a:cubicBezTo>
                <a:cubicBezTo>
                  <a:pt x="12443" y="20017"/>
                  <a:pt x="12437" y="20013"/>
                  <a:pt x="12429" y="20009"/>
                </a:cubicBezTo>
                <a:close/>
                <a:moveTo>
                  <a:pt x="11804" y="20022"/>
                </a:moveTo>
                <a:cubicBezTo>
                  <a:pt x="11801" y="20022"/>
                  <a:pt x="11798" y="20023"/>
                  <a:pt x="11798" y="20024"/>
                </a:cubicBezTo>
                <a:cubicBezTo>
                  <a:pt x="11795" y="20031"/>
                  <a:pt x="11762" y="20021"/>
                  <a:pt x="11769" y="20035"/>
                </a:cubicBezTo>
                <a:cubicBezTo>
                  <a:pt x="11777" y="20049"/>
                  <a:pt x="11800" y="20036"/>
                  <a:pt x="11798" y="20049"/>
                </a:cubicBezTo>
                <a:cubicBezTo>
                  <a:pt x="11795" y="20062"/>
                  <a:pt x="11819" y="20057"/>
                  <a:pt x="11816" y="20068"/>
                </a:cubicBezTo>
                <a:cubicBezTo>
                  <a:pt x="11813" y="20080"/>
                  <a:pt x="11795" y="20074"/>
                  <a:pt x="11802" y="20082"/>
                </a:cubicBezTo>
                <a:cubicBezTo>
                  <a:pt x="11809" y="20090"/>
                  <a:pt x="11824" y="20086"/>
                  <a:pt x="11824" y="20095"/>
                </a:cubicBezTo>
                <a:cubicBezTo>
                  <a:pt x="11825" y="20105"/>
                  <a:pt x="11826" y="20103"/>
                  <a:pt x="11843" y="20107"/>
                </a:cubicBezTo>
                <a:cubicBezTo>
                  <a:pt x="11860" y="20111"/>
                  <a:pt x="11856" y="20115"/>
                  <a:pt x="11866" y="20103"/>
                </a:cubicBezTo>
                <a:cubicBezTo>
                  <a:pt x="11876" y="20091"/>
                  <a:pt x="11886" y="20091"/>
                  <a:pt x="11890" y="20094"/>
                </a:cubicBezTo>
                <a:cubicBezTo>
                  <a:pt x="11894" y="20096"/>
                  <a:pt x="11894" y="20103"/>
                  <a:pt x="11887" y="20108"/>
                </a:cubicBezTo>
                <a:cubicBezTo>
                  <a:pt x="11881" y="20113"/>
                  <a:pt x="11864" y="20115"/>
                  <a:pt x="11879" y="20122"/>
                </a:cubicBezTo>
                <a:cubicBezTo>
                  <a:pt x="11895" y="20130"/>
                  <a:pt x="11901" y="20132"/>
                  <a:pt x="11906" y="20121"/>
                </a:cubicBezTo>
                <a:cubicBezTo>
                  <a:pt x="11910" y="20110"/>
                  <a:pt x="11927" y="20121"/>
                  <a:pt x="11930" y="20107"/>
                </a:cubicBezTo>
                <a:cubicBezTo>
                  <a:pt x="11933" y="20093"/>
                  <a:pt x="11916" y="20093"/>
                  <a:pt x="11914" y="20084"/>
                </a:cubicBezTo>
                <a:cubicBezTo>
                  <a:pt x="11911" y="20075"/>
                  <a:pt x="11892" y="20077"/>
                  <a:pt x="11881" y="20078"/>
                </a:cubicBezTo>
                <a:cubicBezTo>
                  <a:pt x="11869" y="20079"/>
                  <a:pt x="11848" y="20084"/>
                  <a:pt x="11845" y="20076"/>
                </a:cubicBezTo>
                <a:cubicBezTo>
                  <a:pt x="11844" y="20072"/>
                  <a:pt x="11841" y="20065"/>
                  <a:pt x="11840" y="20059"/>
                </a:cubicBezTo>
                <a:cubicBezTo>
                  <a:pt x="11839" y="20056"/>
                  <a:pt x="11839" y="20054"/>
                  <a:pt x="11841" y="20052"/>
                </a:cubicBezTo>
                <a:cubicBezTo>
                  <a:pt x="11842" y="20050"/>
                  <a:pt x="11845" y="20048"/>
                  <a:pt x="11849" y="20048"/>
                </a:cubicBezTo>
                <a:cubicBezTo>
                  <a:pt x="11858" y="20047"/>
                  <a:pt x="11870" y="20048"/>
                  <a:pt x="11879" y="20049"/>
                </a:cubicBezTo>
                <a:cubicBezTo>
                  <a:pt x="11888" y="20049"/>
                  <a:pt x="11895" y="20048"/>
                  <a:pt x="11895" y="20042"/>
                </a:cubicBezTo>
                <a:cubicBezTo>
                  <a:pt x="11897" y="20031"/>
                  <a:pt x="11898" y="20030"/>
                  <a:pt x="11885" y="20031"/>
                </a:cubicBezTo>
                <a:cubicBezTo>
                  <a:pt x="11872" y="20032"/>
                  <a:pt x="11875" y="20034"/>
                  <a:pt x="11859" y="20032"/>
                </a:cubicBezTo>
                <a:cubicBezTo>
                  <a:pt x="11844" y="20030"/>
                  <a:pt x="11849" y="20027"/>
                  <a:pt x="11832" y="20024"/>
                </a:cubicBezTo>
                <a:cubicBezTo>
                  <a:pt x="11830" y="20024"/>
                  <a:pt x="11813" y="20020"/>
                  <a:pt x="11804" y="20022"/>
                </a:cubicBezTo>
                <a:close/>
                <a:moveTo>
                  <a:pt x="12350" y="20095"/>
                </a:moveTo>
                <a:cubicBezTo>
                  <a:pt x="12359" y="20099"/>
                  <a:pt x="12365" y="20103"/>
                  <a:pt x="12368" y="20107"/>
                </a:cubicBezTo>
                <a:cubicBezTo>
                  <a:pt x="12371" y="20113"/>
                  <a:pt x="12395" y="20123"/>
                  <a:pt x="12389" y="20140"/>
                </a:cubicBezTo>
                <a:cubicBezTo>
                  <a:pt x="12382" y="20157"/>
                  <a:pt x="12389" y="20163"/>
                  <a:pt x="12350" y="20167"/>
                </a:cubicBezTo>
                <a:cubicBezTo>
                  <a:pt x="12312" y="20171"/>
                  <a:pt x="12300" y="20179"/>
                  <a:pt x="12300" y="20195"/>
                </a:cubicBezTo>
                <a:cubicBezTo>
                  <a:pt x="12300" y="20211"/>
                  <a:pt x="12332" y="20230"/>
                  <a:pt x="12317" y="20237"/>
                </a:cubicBezTo>
                <a:cubicBezTo>
                  <a:pt x="12302" y="20243"/>
                  <a:pt x="12281" y="20248"/>
                  <a:pt x="12289" y="20263"/>
                </a:cubicBezTo>
                <a:cubicBezTo>
                  <a:pt x="12296" y="20278"/>
                  <a:pt x="12315" y="20284"/>
                  <a:pt x="12310" y="20298"/>
                </a:cubicBezTo>
                <a:cubicBezTo>
                  <a:pt x="12305" y="20312"/>
                  <a:pt x="12320" y="20319"/>
                  <a:pt x="12288" y="20330"/>
                </a:cubicBezTo>
                <a:cubicBezTo>
                  <a:pt x="12256" y="20342"/>
                  <a:pt x="12245" y="20339"/>
                  <a:pt x="12253" y="20359"/>
                </a:cubicBezTo>
                <a:cubicBezTo>
                  <a:pt x="12262" y="20378"/>
                  <a:pt x="12267" y="20394"/>
                  <a:pt x="12241" y="20405"/>
                </a:cubicBezTo>
                <a:cubicBezTo>
                  <a:pt x="12215" y="20417"/>
                  <a:pt x="12184" y="20431"/>
                  <a:pt x="12177" y="20445"/>
                </a:cubicBezTo>
                <a:cubicBezTo>
                  <a:pt x="12170" y="20458"/>
                  <a:pt x="12162" y="20459"/>
                  <a:pt x="12149" y="20471"/>
                </a:cubicBezTo>
                <a:cubicBezTo>
                  <a:pt x="12135" y="20482"/>
                  <a:pt x="12117" y="20502"/>
                  <a:pt x="12130" y="20509"/>
                </a:cubicBezTo>
                <a:cubicBezTo>
                  <a:pt x="12144" y="20517"/>
                  <a:pt x="12158" y="20515"/>
                  <a:pt x="12155" y="20533"/>
                </a:cubicBezTo>
                <a:cubicBezTo>
                  <a:pt x="12153" y="20551"/>
                  <a:pt x="12159" y="20565"/>
                  <a:pt x="12135" y="20571"/>
                </a:cubicBezTo>
                <a:cubicBezTo>
                  <a:pt x="12112" y="20578"/>
                  <a:pt x="12106" y="20577"/>
                  <a:pt x="12103" y="20595"/>
                </a:cubicBezTo>
                <a:cubicBezTo>
                  <a:pt x="12101" y="20613"/>
                  <a:pt x="12113" y="20640"/>
                  <a:pt x="12071" y="20642"/>
                </a:cubicBezTo>
                <a:cubicBezTo>
                  <a:pt x="12030" y="20645"/>
                  <a:pt x="12020" y="20647"/>
                  <a:pt x="12004" y="20664"/>
                </a:cubicBezTo>
                <a:cubicBezTo>
                  <a:pt x="11988" y="20680"/>
                  <a:pt x="11975" y="20684"/>
                  <a:pt x="11956" y="20691"/>
                </a:cubicBezTo>
                <a:cubicBezTo>
                  <a:pt x="11936" y="20699"/>
                  <a:pt x="11910" y="20702"/>
                  <a:pt x="11914" y="20728"/>
                </a:cubicBezTo>
                <a:cubicBezTo>
                  <a:pt x="11918" y="20753"/>
                  <a:pt x="11930" y="20760"/>
                  <a:pt x="11923" y="20778"/>
                </a:cubicBezTo>
                <a:cubicBezTo>
                  <a:pt x="11915" y="20796"/>
                  <a:pt x="11895" y="20810"/>
                  <a:pt x="11913" y="20822"/>
                </a:cubicBezTo>
                <a:cubicBezTo>
                  <a:pt x="11930" y="20835"/>
                  <a:pt x="11926" y="20853"/>
                  <a:pt x="11935" y="20874"/>
                </a:cubicBezTo>
                <a:cubicBezTo>
                  <a:pt x="11937" y="20879"/>
                  <a:pt x="11942" y="20884"/>
                  <a:pt x="11948" y="20888"/>
                </a:cubicBezTo>
                <a:cubicBezTo>
                  <a:pt x="11952" y="20891"/>
                  <a:pt x="11957" y="20892"/>
                  <a:pt x="11963" y="20894"/>
                </a:cubicBezTo>
                <a:cubicBezTo>
                  <a:pt x="11947" y="20890"/>
                  <a:pt x="11932" y="20882"/>
                  <a:pt x="11928" y="20871"/>
                </a:cubicBezTo>
                <a:cubicBezTo>
                  <a:pt x="11919" y="20851"/>
                  <a:pt x="11923" y="20832"/>
                  <a:pt x="11906" y="20820"/>
                </a:cubicBezTo>
                <a:cubicBezTo>
                  <a:pt x="11888" y="20808"/>
                  <a:pt x="11908" y="20794"/>
                  <a:pt x="11916" y="20776"/>
                </a:cubicBezTo>
                <a:cubicBezTo>
                  <a:pt x="11923" y="20758"/>
                  <a:pt x="11911" y="20750"/>
                  <a:pt x="11907" y="20725"/>
                </a:cubicBezTo>
                <a:cubicBezTo>
                  <a:pt x="11903" y="20700"/>
                  <a:pt x="11929" y="20696"/>
                  <a:pt x="11949" y="20689"/>
                </a:cubicBezTo>
                <a:cubicBezTo>
                  <a:pt x="11969" y="20682"/>
                  <a:pt x="11981" y="20678"/>
                  <a:pt x="11997" y="20661"/>
                </a:cubicBezTo>
                <a:cubicBezTo>
                  <a:pt x="12013" y="20645"/>
                  <a:pt x="12023" y="20642"/>
                  <a:pt x="12065" y="20640"/>
                </a:cubicBezTo>
                <a:cubicBezTo>
                  <a:pt x="12075" y="20639"/>
                  <a:pt x="12082" y="20637"/>
                  <a:pt x="12087" y="20634"/>
                </a:cubicBezTo>
                <a:cubicBezTo>
                  <a:pt x="12101" y="20624"/>
                  <a:pt x="12095" y="20606"/>
                  <a:pt x="12096" y="20593"/>
                </a:cubicBezTo>
                <a:cubicBezTo>
                  <a:pt x="12099" y="20575"/>
                  <a:pt x="12105" y="20575"/>
                  <a:pt x="12129" y="20569"/>
                </a:cubicBezTo>
                <a:cubicBezTo>
                  <a:pt x="12134" y="20567"/>
                  <a:pt x="12138" y="20565"/>
                  <a:pt x="12141" y="20563"/>
                </a:cubicBezTo>
                <a:cubicBezTo>
                  <a:pt x="12144" y="20560"/>
                  <a:pt x="12145" y="20557"/>
                  <a:pt x="12146" y="20554"/>
                </a:cubicBezTo>
                <a:cubicBezTo>
                  <a:pt x="12148" y="20547"/>
                  <a:pt x="12147" y="20539"/>
                  <a:pt x="12148" y="20530"/>
                </a:cubicBezTo>
                <a:cubicBezTo>
                  <a:pt x="12151" y="20512"/>
                  <a:pt x="12137" y="20514"/>
                  <a:pt x="12124" y="20507"/>
                </a:cubicBezTo>
                <a:cubicBezTo>
                  <a:pt x="12110" y="20499"/>
                  <a:pt x="12128" y="20480"/>
                  <a:pt x="12142" y="20468"/>
                </a:cubicBezTo>
                <a:cubicBezTo>
                  <a:pt x="12149" y="20462"/>
                  <a:pt x="12154" y="20459"/>
                  <a:pt x="12158" y="20456"/>
                </a:cubicBezTo>
                <a:cubicBezTo>
                  <a:pt x="12163" y="20452"/>
                  <a:pt x="12167" y="20448"/>
                  <a:pt x="12170" y="20442"/>
                </a:cubicBezTo>
                <a:cubicBezTo>
                  <a:pt x="12178" y="20429"/>
                  <a:pt x="12208" y="20414"/>
                  <a:pt x="12234" y="20403"/>
                </a:cubicBezTo>
                <a:cubicBezTo>
                  <a:pt x="12260" y="20391"/>
                  <a:pt x="12255" y="20376"/>
                  <a:pt x="12247" y="20356"/>
                </a:cubicBezTo>
                <a:cubicBezTo>
                  <a:pt x="12238" y="20336"/>
                  <a:pt x="12249" y="20339"/>
                  <a:pt x="12281" y="20327"/>
                </a:cubicBezTo>
                <a:cubicBezTo>
                  <a:pt x="12313" y="20316"/>
                  <a:pt x="12298" y="20309"/>
                  <a:pt x="12303" y="20296"/>
                </a:cubicBezTo>
                <a:cubicBezTo>
                  <a:pt x="12308" y="20282"/>
                  <a:pt x="12289" y="20275"/>
                  <a:pt x="12282" y="20260"/>
                </a:cubicBezTo>
                <a:cubicBezTo>
                  <a:pt x="12275" y="20246"/>
                  <a:pt x="12296" y="20241"/>
                  <a:pt x="12311" y="20234"/>
                </a:cubicBezTo>
                <a:cubicBezTo>
                  <a:pt x="12325" y="20228"/>
                  <a:pt x="12293" y="20208"/>
                  <a:pt x="12293" y="20193"/>
                </a:cubicBezTo>
                <a:cubicBezTo>
                  <a:pt x="12293" y="20189"/>
                  <a:pt x="12294" y="20185"/>
                  <a:pt x="12296" y="20182"/>
                </a:cubicBezTo>
                <a:cubicBezTo>
                  <a:pt x="12297" y="20179"/>
                  <a:pt x="12300" y="20177"/>
                  <a:pt x="12304" y="20174"/>
                </a:cubicBezTo>
                <a:cubicBezTo>
                  <a:pt x="12312" y="20170"/>
                  <a:pt x="12325" y="20167"/>
                  <a:pt x="12344" y="20165"/>
                </a:cubicBezTo>
                <a:cubicBezTo>
                  <a:pt x="12382" y="20161"/>
                  <a:pt x="12376" y="20155"/>
                  <a:pt x="12382" y="20138"/>
                </a:cubicBezTo>
                <a:cubicBezTo>
                  <a:pt x="12388" y="20120"/>
                  <a:pt x="12364" y="20111"/>
                  <a:pt x="12361" y="20104"/>
                </a:cubicBezTo>
                <a:cubicBezTo>
                  <a:pt x="12359" y="20101"/>
                  <a:pt x="12355" y="20098"/>
                  <a:pt x="12350" y="20095"/>
                </a:cubicBezTo>
                <a:close/>
                <a:moveTo>
                  <a:pt x="11637" y="20486"/>
                </a:moveTo>
                <a:cubicBezTo>
                  <a:pt x="11635" y="20487"/>
                  <a:pt x="11634" y="20488"/>
                  <a:pt x="11636" y="20493"/>
                </a:cubicBezTo>
                <a:cubicBezTo>
                  <a:pt x="11639" y="20502"/>
                  <a:pt x="11636" y="20509"/>
                  <a:pt x="11620" y="20509"/>
                </a:cubicBezTo>
                <a:cubicBezTo>
                  <a:pt x="11604" y="20508"/>
                  <a:pt x="11593" y="20509"/>
                  <a:pt x="11609" y="20518"/>
                </a:cubicBezTo>
                <a:cubicBezTo>
                  <a:pt x="11626" y="20526"/>
                  <a:pt x="11632" y="20525"/>
                  <a:pt x="11632" y="20532"/>
                </a:cubicBezTo>
                <a:cubicBezTo>
                  <a:pt x="11632" y="20538"/>
                  <a:pt x="11639" y="20548"/>
                  <a:pt x="11626" y="20548"/>
                </a:cubicBezTo>
                <a:cubicBezTo>
                  <a:pt x="11612" y="20548"/>
                  <a:pt x="11607" y="20549"/>
                  <a:pt x="11602" y="20539"/>
                </a:cubicBezTo>
                <a:cubicBezTo>
                  <a:pt x="11599" y="20535"/>
                  <a:pt x="11599" y="20532"/>
                  <a:pt x="11598" y="20530"/>
                </a:cubicBezTo>
                <a:cubicBezTo>
                  <a:pt x="11598" y="20528"/>
                  <a:pt x="11596" y="20527"/>
                  <a:pt x="11590" y="20524"/>
                </a:cubicBezTo>
                <a:cubicBezTo>
                  <a:pt x="11578" y="20519"/>
                  <a:pt x="11574" y="20516"/>
                  <a:pt x="11569" y="20516"/>
                </a:cubicBezTo>
                <a:cubicBezTo>
                  <a:pt x="11563" y="20516"/>
                  <a:pt x="11570" y="20498"/>
                  <a:pt x="11551" y="20498"/>
                </a:cubicBezTo>
                <a:cubicBezTo>
                  <a:pt x="11532" y="20499"/>
                  <a:pt x="11547" y="20518"/>
                  <a:pt x="11526" y="20518"/>
                </a:cubicBezTo>
                <a:cubicBezTo>
                  <a:pt x="11506" y="20518"/>
                  <a:pt x="11514" y="20527"/>
                  <a:pt x="11517" y="20534"/>
                </a:cubicBezTo>
                <a:cubicBezTo>
                  <a:pt x="11520" y="20541"/>
                  <a:pt x="11537" y="20535"/>
                  <a:pt x="11538" y="20552"/>
                </a:cubicBezTo>
                <a:cubicBezTo>
                  <a:pt x="11538" y="20552"/>
                  <a:pt x="11550" y="20575"/>
                  <a:pt x="11534" y="20576"/>
                </a:cubicBezTo>
                <a:cubicBezTo>
                  <a:pt x="11519" y="20577"/>
                  <a:pt x="11495" y="20576"/>
                  <a:pt x="11494" y="20584"/>
                </a:cubicBezTo>
                <a:cubicBezTo>
                  <a:pt x="11492" y="20591"/>
                  <a:pt x="11510" y="20592"/>
                  <a:pt x="11510" y="20599"/>
                </a:cubicBezTo>
                <a:cubicBezTo>
                  <a:pt x="11510" y="20606"/>
                  <a:pt x="11519" y="20609"/>
                  <a:pt x="11528" y="20609"/>
                </a:cubicBezTo>
                <a:cubicBezTo>
                  <a:pt x="11537" y="20609"/>
                  <a:pt x="11544" y="20605"/>
                  <a:pt x="11544" y="20602"/>
                </a:cubicBezTo>
                <a:cubicBezTo>
                  <a:pt x="11544" y="20600"/>
                  <a:pt x="11550" y="20595"/>
                  <a:pt x="11562" y="20595"/>
                </a:cubicBezTo>
                <a:cubicBezTo>
                  <a:pt x="11574" y="20595"/>
                  <a:pt x="11584" y="20592"/>
                  <a:pt x="11584" y="20599"/>
                </a:cubicBezTo>
                <a:cubicBezTo>
                  <a:pt x="11584" y="20607"/>
                  <a:pt x="11587" y="20611"/>
                  <a:pt x="11596" y="20611"/>
                </a:cubicBezTo>
                <a:cubicBezTo>
                  <a:pt x="11605" y="20611"/>
                  <a:pt x="11603" y="20594"/>
                  <a:pt x="11614" y="20594"/>
                </a:cubicBezTo>
                <a:cubicBezTo>
                  <a:pt x="11625" y="20595"/>
                  <a:pt x="11654" y="20590"/>
                  <a:pt x="11653" y="20599"/>
                </a:cubicBezTo>
                <a:cubicBezTo>
                  <a:pt x="11652" y="20609"/>
                  <a:pt x="11654" y="20620"/>
                  <a:pt x="11664" y="20620"/>
                </a:cubicBezTo>
                <a:cubicBezTo>
                  <a:pt x="11671" y="20621"/>
                  <a:pt x="11684" y="20624"/>
                  <a:pt x="11691" y="20623"/>
                </a:cubicBezTo>
                <a:cubicBezTo>
                  <a:pt x="11693" y="20623"/>
                  <a:pt x="11694" y="20622"/>
                  <a:pt x="11694" y="20620"/>
                </a:cubicBezTo>
                <a:cubicBezTo>
                  <a:pt x="11695" y="20617"/>
                  <a:pt x="11696" y="20615"/>
                  <a:pt x="11697" y="20614"/>
                </a:cubicBezTo>
                <a:cubicBezTo>
                  <a:pt x="11699" y="20612"/>
                  <a:pt x="11702" y="20612"/>
                  <a:pt x="11705" y="20612"/>
                </a:cubicBezTo>
                <a:cubicBezTo>
                  <a:pt x="11712" y="20611"/>
                  <a:pt x="11730" y="20611"/>
                  <a:pt x="11728" y="20602"/>
                </a:cubicBezTo>
                <a:cubicBezTo>
                  <a:pt x="11725" y="20593"/>
                  <a:pt x="11737" y="20584"/>
                  <a:pt x="11724" y="20581"/>
                </a:cubicBezTo>
                <a:cubicBezTo>
                  <a:pt x="11712" y="20578"/>
                  <a:pt x="11706" y="20582"/>
                  <a:pt x="11706" y="20568"/>
                </a:cubicBezTo>
                <a:cubicBezTo>
                  <a:pt x="11706" y="20555"/>
                  <a:pt x="11705" y="20531"/>
                  <a:pt x="11693" y="20531"/>
                </a:cubicBezTo>
                <a:cubicBezTo>
                  <a:pt x="11681" y="20531"/>
                  <a:pt x="11656" y="20535"/>
                  <a:pt x="11655" y="20528"/>
                </a:cubicBezTo>
                <a:cubicBezTo>
                  <a:pt x="11653" y="20522"/>
                  <a:pt x="11657" y="20518"/>
                  <a:pt x="11665" y="20518"/>
                </a:cubicBezTo>
                <a:cubicBezTo>
                  <a:pt x="11668" y="20518"/>
                  <a:pt x="11673" y="20517"/>
                  <a:pt x="11677" y="20515"/>
                </a:cubicBezTo>
                <a:cubicBezTo>
                  <a:pt x="11680" y="20513"/>
                  <a:pt x="11682" y="20510"/>
                  <a:pt x="11680" y="20506"/>
                </a:cubicBezTo>
                <a:cubicBezTo>
                  <a:pt x="11675" y="20497"/>
                  <a:pt x="11660" y="20506"/>
                  <a:pt x="11659" y="20498"/>
                </a:cubicBezTo>
                <a:cubicBezTo>
                  <a:pt x="11658" y="20490"/>
                  <a:pt x="11654" y="20486"/>
                  <a:pt x="11646" y="20486"/>
                </a:cubicBezTo>
                <a:cubicBezTo>
                  <a:pt x="11643" y="20486"/>
                  <a:pt x="11639" y="20485"/>
                  <a:pt x="11637" y="20486"/>
                </a:cubicBezTo>
                <a:close/>
                <a:moveTo>
                  <a:pt x="11553" y="20630"/>
                </a:moveTo>
                <a:cubicBezTo>
                  <a:pt x="11546" y="20630"/>
                  <a:pt x="11552" y="20645"/>
                  <a:pt x="11538" y="20645"/>
                </a:cubicBezTo>
                <a:cubicBezTo>
                  <a:pt x="11523" y="20645"/>
                  <a:pt x="11515" y="20650"/>
                  <a:pt x="11516" y="20656"/>
                </a:cubicBezTo>
                <a:cubicBezTo>
                  <a:pt x="11518" y="20662"/>
                  <a:pt x="11523" y="20663"/>
                  <a:pt x="11542" y="20663"/>
                </a:cubicBezTo>
                <a:cubicBezTo>
                  <a:pt x="11561" y="20663"/>
                  <a:pt x="11576" y="20662"/>
                  <a:pt x="11586" y="20662"/>
                </a:cubicBezTo>
                <a:cubicBezTo>
                  <a:pt x="11596" y="20661"/>
                  <a:pt x="11599" y="20641"/>
                  <a:pt x="11580" y="20646"/>
                </a:cubicBezTo>
                <a:cubicBezTo>
                  <a:pt x="11580" y="20646"/>
                  <a:pt x="11570" y="20650"/>
                  <a:pt x="11567" y="20642"/>
                </a:cubicBezTo>
                <a:cubicBezTo>
                  <a:pt x="11563" y="20634"/>
                  <a:pt x="11560" y="20630"/>
                  <a:pt x="11553" y="20630"/>
                </a:cubicBezTo>
                <a:close/>
                <a:moveTo>
                  <a:pt x="11574" y="20798"/>
                </a:moveTo>
                <a:cubicBezTo>
                  <a:pt x="11561" y="20798"/>
                  <a:pt x="11568" y="20805"/>
                  <a:pt x="11556" y="20819"/>
                </a:cubicBezTo>
                <a:cubicBezTo>
                  <a:pt x="11556" y="20819"/>
                  <a:pt x="11548" y="20828"/>
                  <a:pt x="11541" y="20833"/>
                </a:cubicBezTo>
                <a:cubicBezTo>
                  <a:pt x="11533" y="20838"/>
                  <a:pt x="11522" y="20845"/>
                  <a:pt x="11535" y="20846"/>
                </a:cubicBezTo>
                <a:cubicBezTo>
                  <a:pt x="11548" y="20847"/>
                  <a:pt x="11561" y="20848"/>
                  <a:pt x="11555" y="20855"/>
                </a:cubicBezTo>
                <a:cubicBezTo>
                  <a:pt x="11550" y="20863"/>
                  <a:pt x="11543" y="20866"/>
                  <a:pt x="11532" y="20868"/>
                </a:cubicBezTo>
                <a:cubicBezTo>
                  <a:pt x="11520" y="20869"/>
                  <a:pt x="11511" y="20876"/>
                  <a:pt x="11520" y="20879"/>
                </a:cubicBezTo>
                <a:cubicBezTo>
                  <a:pt x="11529" y="20882"/>
                  <a:pt x="11535" y="20877"/>
                  <a:pt x="11535" y="20887"/>
                </a:cubicBezTo>
                <a:cubicBezTo>
                  <a:pt x="11535" y="20898"/>
                  <a:pt x="11544" y="20899"/>
                  <a:pt x="11555" y="20900"/>
                </a:cubicBezTo>
                <a:cubicBezTo>
                  <a:pt x="11567" y="20901"/>
                  <a:pt x="11581" y="20902"/>
                  <a:pt x="11580" y="20895"/>
                </a:cubicBezTo>
                <a:cubicBezTo>
                  <a:pt x="11579" y="20888"/>
                  <a:pt x="11558" y="20893"/>
                  <a:pt x="11564" y="20879"/>
                </a:cubicBezTo>
                <a:cubicBezTo>
                  <a:pt x="11570" y="20865"/>
                  <a:pt x="11565" y="20866"/>
                  <a:pt x="11578" y="20859"/>
                </a:cubicBezTo>
                <a:cubicBezTo>
                  <a:pt x="11591" y="20853"/>
                  <a:pt x="11585" y="20853"/>
                  <a:pt x="11598" y="20849"/>
                </a:cubicBezTo>
                <a:cubicBezTo>
                  <a:pt x="11611" y="20844"/>
                  <a:pt x="11597" y="20837"/>
                  <a:pt x="11613" y="20835"/>
                </a:cubicBezTo>
                <a:cubicBezTo>
                  <a:pt x="11629" y="20833"/>
                  <a:pt x="11634" y="20840"/>
                  <a:pt x="11635" y="20825"/>
                </a:cubicBezTo>
                <a:cubicBezTo>
                  <a:pt x="11637" y="20811"/>
                  <a:pt x="11637" y="20801"/>
                  <a:pt x="11625" y="20801"/>
                </a:cubicBezTo>
                <a:cubicBezTo>
                  <a:pt x="11614" y="20801"/>
                  <a:pt x="11605" y="20805"/>
                  <a:pt x="11607" y="20812"/>
                </a:cubicBezTo>
                <a:cubicBezTo>
                  <a:pt x="11609" y="20819"/>
                  <a:pt x="11612" y="20827"/>
                  <a:pt x="11600" y="20827"/>
                </a:cubicBezTo>
                <a:cubicBezTo>
                  <a:pt x="11588" y="20828"/>
                  <a:pt x="11582" y="20824"/>
                  <a:pt x="11584" y="20814"/>
                </a:cubicBezTo>
                <a:cubicBezTo>
                  <a:pt x="11587" y="20803"/>
                  <a:pt x="11586" y="20798"/>
                  <a:pt x="11574" y="20798"/>
                </a:cubicBezTo>
                <a:close/>
                <a:moveTo>
                  <a:pt x="12116" y="20888"/>
                </a:moveTo>
                <a:cubicBezTo>
                  <a:pt x="12129" y="20892"/>
                  <a:pt x="12140" y="20897"/>
                  <a:pt x="12139" y="20905"/>
                </a:cubicBezTo>
                <a:cubicBezTo>
                  <a:pt x="12138" y="20921"/>
                  <a:pt x="12113" y="20921"/>
                  <a:pt x="12112" y="20935"/>
                </a:cubicBezTo>
                <a:cubicBezTo>
                  <a:pt x="12111" y="20949"/>
                  <a:pt x="12099" y="20946"/>
                  <a:pt x="12107" y="20968"/>
                </a:cubicBezTo>
                <a:cubicBezTo>
                  <a:pt x="12114" y="20990"/>
                  <a:pt x="12082" y="21010"/>
                  <a:pt x="12106" y="21023"/>
                </a:cubicBezTo>
                <a:cubicBezTo>
                  <a:pt x="12129" y="21036"/>
                  <a:pt x="12148" y="21036"/>
                  <a:pt x="12153" y="21054"/>
                </a:cubicBezTo>
                <a:cubicBezTo>
                  <a:pt x="12155" y="21062"/>
                  <a:pt x="12162" y="21070"/>
                  <a:pt x="12175" y="21076"/>
                </a:cubicBezTo>
                <a:cubicBezTo>
                  <a:pt x="12173" y="21075"/>
                  <a:pt x="12172" y="21075"/>
                  <a:pt x="12170" y="21075"/>
                </a:cubicBezTo>
                <a:cubicBezTo>
                  <a:pt x="12156" y="21069"/>
                  <a:pt x="12148" y="21060"/>
                  <a:pt x="12146" y="21051"/>
                </a:cubicBezTo>
                <a:cubicBezTo>
                  <a:pt x="12141" y="21033"/>
                  <a:pt x="12122" y="21033"/>
                  <a:pt x="12099" y="21020"/>
                </a:cubicBezTo>
                <a:cubicBezTo>
                  <a:pt x="12076" y="21007"/>
                  <a:pt x="12108" y="20988"/>
                  <a:pt x="12100" y="20966"/>
                </a:cubicBezTo>
                <a:cubicBezTo>
                  <a:pt x="12093" y="20943"/>
                  <a:pt x="12104" y="20947"/>
                  <a:pt x="12105" y="20933"/>
                </a:cubicBezTo>
                <a:cubicBezTo>
                  <a:pt x="12106" y="20919"/>
                  <a:pt x="12131" y="20918"/>
                  <a:pt x="12132" y="20902"/>
                </a:cubicBezTo>
                <a:cubicBezTo>
                  <a:pt x="12133" y="20896"/>
                  <a:pt x="12126" y="20892"/>
                  <a:pt x="12116" y="20888"/>
                </a:cubicBezTo>
                <a:close/>
                <a:moveTo>
                  <a:pt x="11581" y="20973"/>
                </a:moveTo>
                <a:cubicBezTo>
                  <a:pt x="11568" y="20971"/>
                  <a:pt x="11552" y="20975"/>
                  <a:pt x="11561" y="20987"/>
                </a:cubicBezTo>
                <a:cubicBezTo>
                  <a:pt x="11561" y="20987"/>
                  <a:pt x="11575" y="21002"/>
                  <a:pt x="11557" y="21004"/>
                </a:cubicBezTo>
                <a:cubicBezTo>
                  <a:pt x="11539" y="21005"/>
                  <a:pt x="11531" y="21020"/>
                  <a:pt x="11551" y="21022"/>
                </a:cubicBezTo>
                <a:cubicBezTo>
                  <a:pt x="11571" y="21023"/>
                  <a:pt x="11579" y="21026"/>
                  <a:pt x="11581" y="21017"/>
                </a:cubicBezTo>
                <a:cubicBezTo>
                  <a:pt x="11583" y="21007"/>
                  <a:pt x="11579" y="20994"/>
                  <a:pt x="11587" y="20991"/>
                </a:cubicBezTo>
                <a:cubicBezTo>
                  <a:pt x="11595" y="20989"/>
                  <a:pt x="11605" y="20984"/>
                  <a:pt x="11603" y="20977"/>
                </a:cubicBezTo>
                <a:cubicBezTo>
                  <a:pt x="11602" y="20971"/>
                  <a:pt x="11594" y="20975"/>
                  <a:pt x="11581" y="20973"/>
                </a:cubicBezTo>
                <a:close/>
                <a:moveTo>
                  <a:pt x="14415" y="20988"/>
                </a:moveTo>
                <a:cubicBezTo>
                  <a:pt x="14397" y="20985"/>
                  <a:pt x="14397" y="21003"/>
                  <a:pt x="14388" y="21009"/>
                </a:cubicBezTo>
                <a:cubicBezTo>
                  <a:pt x="14379" y="21014"/>
                  <a:pt x="14366" y="21016"/>
                  <a:pt x="14355" y="21012"/>
                </a:cubicBezTo>
                <a:cubicBezTo>
                  <a:pt x="14344" y="21008"/>
                  <a:pt x="14346" y="20990"/>
                  <a:pt x="14325" y="20990"/>
                </a:cubicBezTo>
                <a:cubicBezTo>
                  <a:pt x="14304" y="20990"/>
                  <a:pt x="14298" y="20989"/>
                  <a:pt x="14297" y="20997"/>
                </a:cubicBezTo>
                <a:cubicBezTo>
                  <a:pt x="14296" y="21005"/>
                  <a:pt x="14295" y="21008"/>
                  <a:pt x="14277" y="21007"/>
                </a:cubicBezTo>
                <a:cubicBezTo>
                  <a:pt x="14259" y="21007"/>
                  <a:pt x="14228" y="21017"/>
                  <a:pt x="14260" y="21028"/>
                </a:cubicBezTo>
                <a:cubicBezTo>
                  <a:pt x="14260" y="21028"/>
                  <a:pt x="14295" y="21038"/>
                  <a:pt x="14281" y="21047"/>
                </a:cubicBezTo>
                <a:cubicBezTo>
                  <a:pt x="14266" y="21056"/>
                  <a:pt x="14257" y="21062"/>
                  <a:pt x="14241" y="21063"/>
                </a:cubicBezTo>
                <a:cubicBezTo>
                  <a:pt x="14226" y="21065"/>
                  <a:pt x="14226" y="21074"/>
                  <a:pt x="14224" y="21081"/>
                </a:cubicBezTo>
                <a:cubicBezTo>
                  <a:pt x="14222" y="21087"/>
                  <a:pt x="14214" y="21088"/>
                  <a:pt x="14199" y="21089"/>
                </a:cubicBezTo>
                <a:cubicBezTo>
                  <a:pt x="14191" y="21090"/>
                  <a:pt x="14184" y="21091"/>
                  <a:pt x="14177" y="21092"/>
                </a:cubicBezTo>
                <a:cubicBezTo>
                  <a:pt x="14171" y="21093"/>
                  <a:pt x="14164" y="21094"/>
                  <a:pt x="14156" y="21094"/>
                </a:cubicBezTo>
                <a:cubicBezTo>
                  <a:pt x="14140" y="21093"/>
                  <a:pt x="14126" y="21096"/>
                  <a:pt x="14127" y="21104"/>
                </a:cubicBezTo>
                <a:cubicBezTo>
                  <a:pt x="14127" y="21113"/>
                  <a:pt x="14136" y="21110"/>
                  <a:pt x="14153" y="21110"/>
                </a:cubicBezTo>
                <a:cubicBezTo>
                  <a:pt x="14170" y="21110"/>
                  <a:pt x="14182" y="21110"/>
                  <a:pt x="14182" y="21116"/>
                </a:cubicBezTo>
                <a:cubicBezTo>
                  <a:pt x="14183" y="21121"/>
                  <a:pt x="14200" y="21127"/>
                  <a:pt x="14216" y="21127"/>
                </a:cubicBezTo>
                <a:cubicBezTo>
                  <a:pt x="14231" y="21128"/>
                  <a:pt x="14236" y="21133"/>
                  <a:pt x="14244" y="21121"/>
                </a:cubicBezTo>
                <a:cubicBezTo>
                  <a:pt x="14252" y="21109"/>
                  <a:pt x="14263" y="21100"/>
                  <a:pt x="14287" y="21096"/>
                </a:cubicBezTo>
                <a:cubicBezTo>
                  <a:pt x="14311" y="21092"/>
                  <a:pt x="14332" y="21087"/>
                  <a:pt x="14341" y="21078"/>
                </a:cubicBezTo>
                <a:cubicBezTo>
                  <a:pt x="14349" y="21069"/>
                  <a:pt x="14362" y="21072"/>
                  <a:pt x="14380" y="21064"/>
                </a:cubicBezTo>
                <a:cubicBezTo>
                  <a:pt x="14399" y="21057"/>
                  <a:pt x="14403" y="21059"/>
                  <a:pt x="14419" y="21049"/>
                </a:cubicBezTo>
                <a:cubicBezTo>
                  <a:pt x="14435" y="21039"/>
                  <a:pt x="14457" y="21037"/>
                  <a:pt x="14459" y="21026"/>
                </a:cubicBezTo>
                <a:cubicBezTo>
                  <a:pt x="14460" y="21015"/>
                  <a:pt x="14454" y="21010"/>
                  <a:pt x="14440" y="21009"/>
                </a:cubicBezTo>
                <a:cubicBezTo>
                  <a:pt x="14437" y="21008"/>
                  <a:pt x="14434" y="21007"/>
                  <a:pt x="14433" y="21005"/>
                </a:cubicBezTo>
                <a:cubicBezTo>
                  <a:pt x="14428" y="21000"/>
                  <a:pt x="14428" y="20991"/>
                  <a:pt x="14415" y="20988"/>
                </a:cubicBezTo>
                <a:close/>
                <a:moveTo>
                  <a:pt x="14561" y="20989"/>
                </a:moveTo>
                <a:cubicBezTo>
                  <a:pt x="14548" y="20987"/>
                  <a:pt x="14535" y="20990"/>
                  <a:pt x="14532" y="21006"/>
                </a:cubicBezTo>
                <a:cubicBezTo>
                  <a:pt x="14532" y="21006"/>
                  <a:pt x="14530" y="21022"/>
                  <a:pt x="14520" y="21022"/>
                </a:cubicBezTo>
                <a:cubicBezTo>
                  <a:pt x="14510" y="21022"/>
                  <a:pt x="14490" y="21030"/>
                  <a:pt x="14490" y="21039"/>
                </a:cubicBezTo>
                <a:cubicBezTo>
                  <a:pt x="14489" y="21047"/>
                  <a:pt x="14487" y="21057"/>
                  <a:pt x="14469" y="21058"/>
                </a:cubicBezTo>
                <a:cubicBezTo>
                  <a:pt x="14451" y="21060"/>
                  <a:pt x="14434" y="21062"/>
                  <a:pt x="14427" y="21070"/>
                </a:cubicBezTo>
                <a:cubicBezTo>
                  <a:pt x="14420" y="21079"/>
                  <a:pt x="14405" y="21082"/>
                  <a:pt x="14395" y="21090"/>
                </a:cubicBezTo>
                <a:cubicBezTo>
                  <a:pt x="14385" y="21097"/>
                  <a:pt x="14354" y="21095"/>
                  <a:pt x="14356" y="21110"/>
                </a:cubicBezTo>
                <a:cubicBezTo>
                  <a:pt x="14357" y="21124"/>
                  <a:pt x="14370" y="21124"/>
                  <a:pt x="14381" y="21133"/>
                </a:cubicBezTo>
                <a:cubicBezTo>
                  <a:pt x="14392" y="21143"/>
                  <a:pt x="14412" y="21142"/>
                  <a:pt x="14417" y="21132"/>
                </a:cubicBezTo>
                <a:cubicBezTo>
                  <a:pt x="14422" y="21121"/>
                  <a:pt x="14437" y="21117"/>
                  <a:pt x="14452" y="21117"/>
                </a:cubicBezTo>
                <a:cubicBezTo>
                  <a:pt x="14468" y="21116"/>
                  <a:pt x="14461" y="21106"/>
                  <a:pt x="14491" y="21106"/>
                </a:cubicBezTo>
                <a:cubicBezTo>
                  <a:pt x="14522" y="21106"/>
                  <a:pt x="14536" y="21110"/>
                  <a:pt x="14539" y="21097"/>
                </a:cubicBezTo>
                <a:cubicBezTo>
                  <a:pt x="14541" y="21085"/>
                  <a:pt x="14531" y="21075"/>
                  <a:pt x="14548" y="21075"/>
                </a:cubicBezTo>
                <a:cubicBezTo>
                  <a:pt x="14561" y="21075"/>
                  <a:pt x="14588" y="21079"/>
                  <a:pt x="14603" y="21077"/>
                </a:cubicBezTo>
                <a:cubicBezTo>
                  <a:pt x="14608" y="21077"/>
                  <a:pt x="14612" y="21076"/>
                  <a:pt x="14613" y="21074"/>
                </a:cubicBezTo>
                <a:cubicBezTo>
                  <a:pt x="14619" y="21065"/>
                  <a:pt x="14621" y="21060"/>
                  <a:pt x="14619" y="21053"/>
                </a:cubicBezTo>
                <a:cubicBezTo>
                  <a:pt x="14616" y="21046"/>
                  <a:pt x="14635" y="21033"/>
                  <a:pt x="14636" y="21040"/>
                </a:cubicBezTo>
                <a:cubicBezTo>
                  <a:pt x="14638" y="21047"/>
                  <a:pt x="14635" y="21060"/>
                  <a:pt x="14650" y="21059"/>
                </a:cubicBezTo>
                <a:cubicBezTo>
                  <a:pt x="14665" y="21059"/>
                  <a:pt x="14667" y="21050"/>
                  <a:pt x="14680" y="21053"/>
                </a:cubicBezTo>
                <a:cubicBezTo>
                  <a:pt x="14694" y="21056"/>
                  <a:pt x="14703" y="21061"/>
                  <a:pt x="14707" y="21050"/>
                </a:cubicBezTo>
                <a:cubicBezTo>
                  <a:pt x="14710" y="21040"/>
                  <a:pt x="14699" y="21035"/>
                  <a:pt x="14716" y="21034"/>
                </a:cubicBezTo>
                <a:cubicBezTo>
                  <a:pt x="14733" y="21033"/>
                  <a:pt x="14743" y="21032"/>
                  <a:pt x="14739" y="21025"/>
                </a:cubicBezTo>
                <a:cubicBezTo>
                  <a:pt x="14737" y="21020"/>
                  <a:pt x="14724" y="21025"/>
                  <a:pt x="14718" y="21022"/>
                </a:cubicBezTo>
                <a:cubicBezTo>
                  <a:pt x="14715" y="21022"/>
                  <a:pt x="14714" y="21020"/>
                  <a:pt x="14713" y="21017"/>
                </a:cubicBezTo>
                <a:cubicBezTo>
                  <a:pt x="14712" y="21006"/>
                  <a:pt x="14710" y="21002"/>
                  <a:pt x="14694" y="21002"/>
                </a:cubicBezTo>
                <a:cubicBezTo>
                  <a:pt x="14679" y="21002"/>
                  <a:pt x="14671" y="21002"/>
                  <a:pt x="14662" y="21012"/>
                </a:cubicBezTo>
                <a:cubicBezTo>
                  <a:pt x="14653" y="21021"/>
                  <a:pt x="14639" y="21022"/>
                  <a:pt x="14627" y="21022"/>
                </a:cubicBezTo>
                <a:cubicBezTo>
                  <a:pt x="14615" y="21022"/>
                  <a:pt x="14613" y="21019"/>
                  <a:pt x="14610" y="21010"/>
                </a:cubicBezTo>
                <a:cubicBezTo>
                  <a:pt x="14607" y="21002"/>
                  <a:pt x="14602" y="20999"/>
                  <a:pt x="14593" y="20997"/>
                </a:cubicBezTo>
                <a:cubicBezTo>
                  <a:pt x="14589" y="20996"/>
                  <a:pt x="14575" y="20990"/>
                  <a:pt x="14561" y="20989"/>
                </a:cubicBezTo>
                <a:close/>
                <a:moveTo>
                  <a:pt x="11772" y="21019"/>
                </a:moveTo>
                <a:cubicBezTo>
                  <a:pt x="11772" y="21019"/>
                  <a:pt x="11758" y="21017"/>
                  <a:pt x="11757" y="21027"/>
                </a:cubicBezTo>
                <a:cubicBezTo>
                  <a:pt x="11756" y="21037"/>
                  <a:pt x="11757" y="21038"/>
                  <a:pt x="11774" y="21038"/>
                </a:cubicBezTo>
                <a:cubicBezTo>
                  <a:pt x="11782" y="21038"/>
                  <a:pt x="11789" y="21038"/>
                  <a:pt x="11794" y="21039"/>
                </a:cubicBezTo>
                <a:cubicBezTo>
                  <a:pt x="11798" y="21039"/>
                  <a:pt x="11801" y="21038"/>
                  <a:pt x="11802" y="21035"/>
                </a:cubicBezTo>
                <a:cubicBezTo>
                  <a:pt x="11802" y="21028"/>
                  <a:pt x="11806" y="21025"/>
                  <a:pt x="11796" y="21025"/>
                </a:cubicBezTo>
                <a:cubicBezTo>
                  <a:pt x="11785" y="21025"/>
                  <a:pt x="11788" y="21019"/>
                  <a:pt x="11772" y="21019"/>
                </a:cubicBezTo>
                <a:close/>
                <a:moveTo>
                  <a:pt x="11621" y="21034"/>
                </a:moveTo>
                <a:cubicBezTo>
                  <a:pt x="11616" y="21034"/>
                  <a:pt x="11611" y="21038"/>
                  <a:pt x="11611" y="21047"/>
                </a:cubicBezTo>
                <a:cubicBezTo>
                  <a:pt x="11611" y="21047"/>
                  <a:pt x="11615" y="21064"/>
                  <a:pt x="11598" y="21064"/>
                </a:cubicBezTo>
                <a:cubicBezTo>
                  <a:pt x="11581" y="21064"/>
                  <a:pt x="11582" y="21075"/>
                  <a:pt x="11598" y="21076"/>
                </a:cubicBezTo>
                <a:cubicBezTo>
                  <a:pt x="11614" y="21076"/>
                  <a:pt x="11596" y="21092"/>
                  <a:pt x="11611" y="21092"/>
                </a:cubicBezTo>
                <a:cubicBezTo>
                  <a:pt x="11625" y="21093"/>
                  <a:pt x="11624" y="21096"/>
                  <a:pt x="11628" y="21086"/>
                </a:cubicBezTo>
                <a:cubicBezTo>
                  <a:pt x="11632" y="21077"/>
                  <a:pt x="11655" y="21075"/>
                  <a:pt x="11655" y="21066"/>
                </a:cubicBezTo>
                <a:cubicBezTo>
                  <a:pt x="11655" y="21057"/>
                  <a:pt x="11686" y="21071"/>
                  <a:pt x="11682" y="21058"/>
                </a:cubicBezTo>
                <a:cubicBezTo>
                  <a:pt x="11679" y="21045"/>
                  <a:pt x="11686" y="21040"/>
                  <a:pt x="11670" y="21040"/>
                </a:cubicBezTo>
                <a:cubicBezTo>
                  <a:pt x="11654" y="21040"/>
                  <a:pt x="11662" y="21047"/>
                  <a:pt x="11647" y="21048"/>
                </a:cubicBezTo>
                <a:cubicBezTo>
                  <a:pt x="11633" y="21049"/>
                  <a:pt x="11631" y="21044"/>
                  <a:pt x="11631" y="21039"/>
                </a:cubicBezTo>
                <a:cubicBezTo>
                  <a:pt x="11631" y="21036"/>
                  <a:pt x="11626" y="21033"/>
                  <a:pt x="11621" y="21034"/>
                </a:cubicBezTo>
                <a:close/>
                <a:moveTo>
                  <a:pt x="12540" y="21072"/>
                </a:moveTo>
                <a:cubicBezTo>
                  <a:pt x="12541" y="21072"/>
                  <a:pt x="12543" y="21072"/>
                  <a:pt x="12544" y="21073"/>
                </a:cubicBezTo>
                <a:cubicBezTo>
                  <a:pt x="12552" y="21078"/>
                  <a:pt x="12562" y="21083"/>
                  <a:pt x="12573" y="21087"/>
                </a:cubicBezTo>
                <a:cubicBezTo>
                  <a:pt x="12561" y="21083"/>
                  <a:pt x="12550" y="21078"/>
                  <a:pt x="12540" y="21072"/>
                </a:cubicBezTo>
                <a:close/>
                <a:moveTo>
                  <a:pt x="11753" y="21080"/>
                </a:moveTo>
                <a:cubicBezTo>
                  <a:pt x="11753" y="21080"/>
                  <a:pt x="11744" y="21079"/>
                  <a:pt x="11728" y="21080"/>
                </a:cubicBezTo>
                <a:cubicBezTo>
                  <a:pt x="11711" y="21082"/>
                  <a:pt x="11705" y="21087"/>
                  <a:pt x="11719" y="21091"/>
                </a:cubicBezTo>
                <a:cubicBezTo>
                  <a:pt x="11732" y="21095"/>
                  <a:pt x="11753" y="21088"/>
                  <a:pt x="11753" y="21100"/>
                </a:cubicBezTo>
                <a:cubicBezTo>
                  <a:pt x="11753" y="21112"/>
                  <a:pt x="11744" y="21124"/>
                  <a:pt x="11756" y="21125"/>
                </a:cubicBezTo>
                <a:cubicBezTo>
                  <a:pt x="11768" y="21126"/>
                  <a:pt x="11777" y="21130"/>
                  <a:pt x="11778" y="21120"/>
                </a:cubicBezTo>
                <a:cubicBezTo>
                  <a:pt x="11778" y="21110"/>
                  <a:pt x="11780" y="21108"/>
                  <a:pt x="11788" y="21108"/>
                </a:cubicBezTo>
                <a:cubicBezTo>
                  <a:pt x="11797" y="21109"/>
                  <a:pt x="11801" y="21109"/>
                  <a:pt x="11801" y="21102"/>
                </a:cubicBezTo>
                <a:cubicBezTo>
                  <a:pt x="11801" y="21094"/>
                  <a:pt x="11788" y="21095"/>
                  <a:pt x="11780" y="21095"/>
                </a:cubicBezTo>
                <a:cubicBezTo>
                  <a:pt x="11771" y="21095"/>
                  <a:pt x="11771" y="21080"/>
                  <a:pt x="11753" y="21080"/>
                </a:cubicBezTo>
                <a:close/>
                <a:moveTo>
                  <a:pt x="12716" y="21148"/>
                </a:moveTo>
                <a:cubicBezTo>
                  <a:pt x="12690" y="21148"/>
                  <a:pt x="12697" y="21167"/>
                  <a:pt x="12671" y="21167"/>
                </a:cubicBezTo>
                <a:cubicBezTo>
                  <a:pt x="12645" y="21167"/>
                  <a:pt x="12653" y="21152"/>
                  <a:pt x="12628" y="21151"/>
                </a:cubicBezTo>
                <a:cubicBezTo>
                  <a:pt x="12603" y="21150"/>
                  <a:pt x="12593" y="21151"/>
                  <a:pt x="12585" y="21156"/>
                </a:cubicBezTo>
                <a:cubicBezTo>
                  <a:pt x="12577" y="21161"/>
                  <a:pt x="12564" y="21169"/>
                  <a:pt x="12550" y="21169"/>
                </a:cubicBezTo>
                <a:cubicBezTo>
                  <a:pt x="12536" y="21169"/>
                  <a:pt x="12534" y="21165"/>
                  <a:pt x="12529" y="21173"/>
                </a:cubicBezTo>
                <a:cubicBezTo>
                  <a:pt x="12528" y="21176"/>
                  <a:pt x="12527" y="21177"/>
                  <a:pt x="12524" y="21178"/>
                </a:cubicBezTo>
                <a:cubicBezTo>
                  <a:pt x="12522" y="21179"/>
                  <a:pt x="12519" y="21179"/>
                  <a:pt x="12512" y="21179"/>
                </a:cubicBezTo>
                <a:cubicBezTo>
                  <a:pt x="12498" y="21179"/>
                  <a:pt x="12454" y="21176"/>
                  <a:pt x="12453" y="21181"/>
                </a:cubicBezTo>
                <a:cubicBezTo>
                  <a:pt x="12453" y="21184"/>
                  <a:pt x="12450" y="21187"/>
                  <a:pt x="12446" y="21190"/>
                </a:cubicBezTo>
                <a:cubicBezTo>
                  <a:pt x="12442" y="21192"/>
                  <a:pt x="12437" y="21195"/>
                  <a:pt x="12431" y="21195"/>
                </a:cubicBezTo>
                <a:cubicBezTo>
                  <a:pt x="12420" y="21195"/>
                  <a:pt x="12416" y="21219"/>
                  <a:pt x="12402" y="21222"/>
                </a:cubicBezTo>
                <a:cubicBezTo>
                  <a:pt x="12388" y="21225"/>
                  <a:pt x="12387" y="21239"/>
                  <a:pt x="12387" y="21247"/>
                </a:cubicBezTo>
                <a:cubicBezTo>
                  <a:pt x="12387" y="21251"/>
                  <a:pt x="12386" y="21256"/>
                  <a:pt x="12388" y="21261"/>
                </a:cubicBezTo>
                <a:cubicBezTo>
                  <a:pt x="12390" y="21266"/>
                  <a:pt x="12393" y="21269"/>
                  <a:pt x="12401" y="21269"/>
                </a:cubicBezTo>
                <a:cubicBezTo>
                  <a:pt x="12417" y="21269"/>
                  <a:pt x="12405" y="21281"/>
                  <a:pt x="12424" y="21284"/>
                </a:cubicBezTo>
                <a:cubicBezTo>
                  <a:pt x="12434" y="21285"/>
                  <a:pt x="12442" y="21286"/>
                  <a:pt x="12448" y="21285"/>
                </a:cubicBezTo>
                <a:cubicBezTo>
                  <a:pt x="12454" y="21285"/>
                  <a:pt x="12458" y="21284"/>
                  <a:pt x="12459" y="21281"/>
                </a:cubicBezTo>
                <a:cubicBezTo>
                  <a:pt x="12461" y="21275"/>
                  <a:pt x="12472" y="21272"/>
                  <a:pt x="12494" y="21272"/>
                </a:cubicBezTo>
                <a:cubicBezTo>
                  <a:pt x="12515" y="21272"/>
                  <a:pt x="12519" y="21272"/>
                  <a:pt x="12535" y="21272"/>
                </a:cubicBezTo>
                <a:cubicBezTo>
                  <a:pt x="12551" y="21271"/>
                  <a:pt x="12573" y="21271"/>
                  <a:pt x="12573" y="21277"/>
                </a:cubicBezTo>
                <a:cubicBezTo>
                  <a:pt x="12573" y="21283"/>
                  <a:pt x="12571" y="21288"/>
                  <a:pt x="12553" y="21288"/>
                </a:cubicBezTo>
                <a:cubicBezTo>
                  <a:pt x="12535" y="21288"/>
                  <a:pt x="12519" y="21287"/>
                  <a:pt x="12511" y="21291"/>
                </a:cubicBezTo>
                <a:cubicBezTo>
                  <a:pt x="12503" y="21295"/>
                  <a:pt x="12516" y="21301"/>
                  <a:pt x="12496" y="21302"/>
                </a:cubicBezTo>
                <a:cubicBezTo>
                  <a:pt x="12476" y="21302"/>
                  <a:pt x="12434" y="21299"/>
                  <a:pt x="12431" y="21307"/>
                </a:cubicBezTo>
                <a:cubicBezTo>
                  <a:pt x="12427" y="21316"/>
                  <a:pt x="12429" y="21327"/>
                  <a:pt x="12429" y="21338"/>
                </a:cubicBezTo>
                <a:cubicBezTo>
                  <a:pt x="12429" y="21349"/>
                  <a:pt x="12424" y="21358"/>
                  <a:pt x="12441" y="21362"/>
                </a:cubicBezTo>
                <a:cubicBezTo>
                  <a:pt x="12458" y="21365"/>
                  <a:pt x="12455" y="21377"/>
                  <a:pt x="12466" y="21379"/>
                </a:cubicBezTo>
                <a:cubicBezTo>
                  <a:pt x="12479" y="21382"/>
                  <a:pt x="12497" y="21381"/>
                  <a:pt x="12506" y="21386"/>
                </a:cubicBezTo>
                <a:cubicBezTo>
                  <a:pt x="12514" y="21391"/>
                  <a:pt x="12526" y="21383"/>
                  <a:pt x="12526" y="21396"/>
                </a:cubicBezTo>
                <a:cubicBezTo>
                  <a:pt x="12526" y="21402"/>
                  <a:pt x="12529" y="21406"/>
                  <a:pt x="12529" y="21408"/>
                </a:cubicBezTo>
                <a:cubicBezTo>
                  <a:pt x="12528" y="21410"/>
                  <a:pt x="12523" y="21410"/>
                  <a:pt x="12506" y="21408"/>
                </a:cubicBezTo>
                <a:cubicBezTo>
                  <a:pt x="12471" y="21404"/>
                  <a:pt x="12448" y="21398"/>
                  <a:pt x="12436" y="21403"/>
                </a:cubicBezTo>
                <a:cubicBezTo>
                  <a:pt x="12430" y="21405"/>
                  <a:pt x="12426" y="21408"/>
                  <a:pt x="12422" y="21408"/>
                </a:cubicBezTo>
                <a:cubicBezTo>
                  <a:pt x="12417" y="21409"/>
                  <a:pt x="12413" y="21409"/>
                  <a:pt x="12409" y="21404"/>
                </a:cubicBezTo>
                <a:cubicBezTo>
                  <a:pt x="12400" y="21396"/>
                  <a:pt x="12413" y="21386"/>
                  <a:pt x="12394" y="21383"/>
                </a:cubicBezTo>
                <a:cubicBezTo>
                  <a:pt x="12376" y="21380"/>
                  <a:pt x="12382" y="21376"/>
                  <a:pt x="12366" y="21372"/>
                </a:cubicBezTo>
                <a:cubicBezTo>
                  <a:pt x="12350" y="21368"/>
                  <a:pt x="12325" y="21376"/>
                  <a:pt x="12333" y="21384"/>
                </a:cubicBezTo>
                <a:cubicBezTo>
                  <a:pt x="12340" y="21393"/>
                  <a:pt x="12343" y="21403"/>
                  <a:pt x="12321" y="21401"/>
                </a:cubicBezTo>
                <a:cubicBezTo>
                  <a:pt x="12299" y="21399"/>
                  <a:pt x="12272" y="21402"/>
                  <a:pt x="12278" y="21389"/>
                </a:cubicBezTo>
                <a:cubicBezTo>
                  <a:pt x="12284" y="21377"/>
                  <a:pt x="12299" y="21360"/>
                  <a:pt x="12281" y="21362"/>
                </a:cubicBezTo>
                <a:cubicBezTo>
                  <a:pt x="12262" y="21364"/>
                  <a:pt x="12250" y="21367"/>
                  <a:pt x="12244" y="21379"/>
                </a:cubicBezTo>
                <a:cubicBezTo>
                  <a:pt x="12239" y="21392"/>
                  <a:pt x="12237" y="21406"/>
                  <a:pt x="12208" y="21406"/>
                </a:cubicBezTo>
                <a:cubicBezTo>
                  <a:pt x="12194" y="21406"/>
                  <a:pt x="12185" y="21409"/>
                  <a:pt x="12177" y="21411"/>
                </a:cubicBezTo>
                <a:cubicBezTo>
                  <a:pt x="12168" y="21413"/>
                  <a:pt x="12162" y="21416"/>
                  <a:pt x="12152" y="21416"/>
                </a:cubicBezTo>
                <a:cubicBezTo>
                  <a:pt x="12133" y="21416"/>
                  <a:pt x="12100" y="21412"/>
                  <a:pt x="12100" y="21427"/>
                </a:cubicBezTo>
                <a:cubicBezTo>
                  <a:pt x="12100" y="21441"/>
                  <a:pt x="12118" y="21452"/>
                  <a:pt x="12129" y="21443"/>
                </a:cubicBezTo>
                <a:cubicBezTo>
                  <a:pt x="12141" y="21433"/>
                  <a:pt x="12142" y="21427"/>
                  <a:pt x="12167" y="21437"/>
                </a:cubicBezTo>
                <a:cubicBezTo>
                  <a:pt x="12191" y="21447"/>
                  <a:pt x="12213" y="21440"/>
                  <a:pt x="12230" y="21441"/>
                </a:cubicBezTo>
                <a:cubicBezTo>
                  <a:pt x="12248" y="21442"/>
                  <a:pt x="12281" y="21438"/>
                  <a:pt x="12282" y="21447"/>
                </a:cubicBezTo>
                <a:cubicBezTo>
                  <a:pt x="12284" y="21455"/>
                  <a:pt x="12285" y="21457"/>
                  <a:pt x="12304" y="21457"/>
                </a:cubicBezTo>
                <a:cubicBezTo>
                  <a:pt x="12322" y="21457"/>
                  <a:pt x="12358" y="21456"/>
                  <a:pt x="12357" y="21463"/>
                </a:cubicBezTo>
                <a:cubicBezTo>
                  <a:pt x="12355" y="21470"/>
                  <a:pt x="12357" y="21472"/>
                  <a:pt x="12328" y="21472"/>
                </a:cubicBezTo>
                <a:cubicBezTo>
                  <a:pt x="12299" y="21472"/>
                  <a:pt x="12266" y="21469"/>
                  <a:pt x="12266" y="21481"/>
                </a:cubicBezTo>
                <a:cubicBezTo>
                  <a:pt x="12266" y="21494"/>
                  <a:pt x="12286" y="21475"/>
                  <a:pt x="12295" y="21492"/>
                </a:cubicBezTo>
                <a:cubicBezTo>
                  <a:pt x="12304" y="21508"/>
                  <a:pt x="12315" y="21501"/>
                  <a:pt x="12324" y="21507"/>
                </a:cubicBezTo>
                <a:cubicBezTo>
                  <a:pt x="12333" y="21513"/>
                  <a:pt x="12360" y="21512"/>
                  <a:pt x="12361" y="21501"/>
                </a:cubicBezTo>
                <a:cubicBezTo>
                  <a:pt x="12363" y="21491"/>
                  <a:pt x="12351" y="21478"/>
                  <a:pt x="12383" y="21476"/>
                </a:cubicBezTo>
                <a:cubicBezTo>
                  <a:pt x="12415" y="21474"/>
                  <a:pt x="12436" y="21477"/>
                  <a:pt x="12438" y="21469"/>
                </a:cubicBezTo>
                <a:cubicBezTo>
                  <a:pt x="12439" y="21460"/>
                  <a:pt x="12446" y="21452"/>
                  <a:pt x="12471" y="21453"/>
                </a:cubicBezTo>
                <a:cubicBezTo>
                  <a:pt x="12495" y="21454"/>
                  <a:pt x="12497" y="21452"/>
                  <a:pt x="12514" y="21456"/>
                </a:cubicBezTo>
                <a:cubicBezTo>
                  <a:pt x="12532" y="21460"/>
                  <a:pt x="12539" y="21460"/>
                  <a:pt x="12558" y="21460"/>
                </a:cubicBezTo>
                <a:cubicBezTo>
                  <a:pt x="12576" y="21460"/>
                  <a:pt x="12589" y="21461"/>
                  <a:pt x="12604" y="21464"/>
                </a:cubicBezTo>
                <a:cubicBezTo>
                  <a:pt x="12618" y="21467"/>
                  <a:pt x="12624" y="21465"/>
                  <a:pt x="12638" y="21471"/>
                </a:cubicBezTo>
                <a:cubicBezTo>
                  <a:pt x="12652" y="21476"/>
                  <a:pt x="12667" y="21480"/>
                  <a:pt x="12687" y="21480"/>
                </a:cubicBezTo>
                <a:cubicBezTo>
                  <a:pt x="12684" y="21467"/>
                  <a:pt x="12671" y="21449"/>
                  <a:pt x="12670" y="21442"/>
                </a:cubicBezTo>
                <a:cubicBezTo>
                  <a:pt x="12669" y="21432"/>
                  <a:pt x="12674" y="21418"/>
                  <a:pt x="12683" y="21403"/>
                </a:cubicBezTo>
                <a:cubicBezTo>
                  <a:pt x="12687" y="21395"/>
                  <a:pt x="12688" y="21388"/>
                  <a:pt x="12689" y="21379"/>
                </a:cubicBezTo>
                <a:cubicBezTo>
                  <a:pt x="12690" y="21371"/>
                  <a:pt x="12691" y="21361"/>
                  <a:pt x="12694" y="21349"/>
                </a:cubicBezTo>
                <a:cubicBezTo>
                  <a:pt x="12701" y="21326"/>
                  <a:pt x="12696" y="21316"/>
                  <a:pt x="12708" y="21299"/>
                </a:cubicBezTo>
                <a:cubicBezTo>
                  <a:pt x="12721" y="21282"/>
                  <a:pt x="12717" y="21279"/>
                  <a:pt x="12717" y="21266"/>
                </a:cubicBezTo>
                <a:cubicBezTo>
                  <a:pt x="12717" y="21259"/>
                  <a:pt x="12721" y="21253"/>
                  <a:pt x="12725" y="21246"/>
                </a:cubicBezTo>
                <a:cubicBezTo>
                  <a:pt x="12722" y="21251"/>
                  <a:pt x="12720" y="21256"/>
                  <a:pt x="12720" y="21262"/>
                </a:cubicBezTo>
                <a:cubicBezTo>
                  <a:pt x="12720" y="21274"/>
                  <a:pt x="12724" y="21278"/>
                  <a:pt x="12711" y="21295"/>
                </a:cubicBezTo>
                <a:cubicBezTo>
                  <a:pt x="12698" y="21312"/>
                  <a:pt x="12704" y="21321"/>
                  <a:pt x="12697" y="21345"/>
                </a:cubicBezTo>
                <a:cubicBezTo>
                  <a:pt x="12690" y="21368"/>
                  <a:pt x="12694" y="21383"/>
                  <a:pt x="12686" y="21398"/>
                </a:cubicBezTo>
                <a:cubicBezTo>
                  <a:pt x="12677" y="21413"/>
                  <a:pt x="12672" y="21427"/>
                  <a:pt x="12673" y="21437"/>
                </a:cubicBezTo>
                <a:cubicBezTo>
                  <a:pt x="12674" y="21444"/>
                  <a:pt x="12687" y="21462"/>
                  <a:pt x="12690" y="21476"/>
                </a:cubicBezTo>
                <a:cubicBezTo>
                  <a:pt x="12690" y="21476"/>
                  <a:pt x="12690" y="21476"/>
                  <a:pt x="12690" y="21476"/>
                </a:cubicBezTo>
                <a:cubicBezTo>
                  <a:pt x="12700" y="21476"/>
                  <a:pt x="12706" y="21473"/>
                  <a:pt x="12714" y="21471"/>
                </a:cubicBezTo>
                <a:cubicBezTo>
                  <a:pt x="12721" y="21468"/>
                  <a:pt x="12730" y="21466"/>
                  <a:pt x="12744" y="21468"/>
                </a:cubicBezTo>
                <a:cubicBezTo>
                  <a:pt x="12773" y="21472"/>
                  <a:pt x="12776" y="21467"/>
                  <a:pt x="12798" y="21467"/>
                </a:cubicBezTo>
                <a:cubicBezTo>
                  <a:pt x="12820" y="21467"/>
                  <a:pt x="12839" y="21463"/>
                  <a:pt x="12852" y="21467"/>
                </a:cubicBezTo>
                <a:cubicBezTo>
                  <a:pt x="12865" y="21471"/>
                  <a:pt x="12867" y="21472"/>
                  <a:pt x="12889" y="21472"/>
                </a:cubicBezTo>
                <a:cubicBezTo>
                  <a:pt x="12911" y="21472"/>
                  <a:pt x="12941" y="21471"/>
                  <a:pt x="12954" y="21478"/>
                </a:cubicBezTo>
                <a:cubicBezTo>
                  <a:pt x="12966" y="21484"/>
                  <a:pt x="12984" y="21485"/>
                  <a:pt x="12989" y="21495"/>
                </a:cubicBezTo>
                <a:cubicBezTo>
                  <a:pt x="12993" y="21505"/>
                  <a:pt x="13001" y="21512"/>
                  <a:pt x="13012" y="21512"/>
                </a:cubicBezTo>
                <a:cubicBezTo>
                  <a:pt x="13022" y="21512"/>
                  <a:pt x="13036" y="21507"/>
                  <a:pt x="13040" y="21499"/>
                </a:cubicBezTo>
                <a:cubicBezTo>
                  <a:pt x="13045" y="21490"/>
                  <a:pt x="13065" y="21483"/>
                  <a:pt x="13084" y="21482"/>
                </a:cubicBezTo>
                <a:cubicBezTo>
                  <a:pt x="13102" y="21481"/>
                  <a:pt x="13078" y="21470"/>
                  <a:pt x="13137" y="21476"/>
                </a:cubicBezTo>
                <a:cubicBezTo>
                  <a:pt x="13195" y="21481"/>
                  <a:pt x="13216" y="21488"/>
                  <a:pt x="13229" y="21477"/>
                </a:cubicBezTo>
                <a:cubicBezTo>
                  <a:pt x="13241" y="21466"/>
                  <a:pt x="13244" y="21463"/>
                  <a:pt x="13258" y="21457"/>
                </a:cubicBezTo>
                <a:cubicBezTo>
                  <a:pt x="13271" y="21451"/>
                  <a:pt x="13282" y="21446"/>
                  <a:pt x="13281" y="21436"/>
                </a:cubicBezTo>
                <a:cubicBezTo>
                  <a:pt x="13279" y="21426"/>
                  <a:pt x="13251" y="21423"/>
                  <a:pt x="13238" y="21425"/>
                </a:cubicBezTo>
                <a:cubicBezTo>
                  <a:pt x="13224" y="21427"/>
                  <a:pt x="13233" y="21442"/>
                  <a:pt x="13201" y="21443"/>
                </a:cubicBezTo>
                <a:cubicBezTo>
                  <a:pt x="13169" y="21444"/>
                  <a:pt x="13167" y="21447"/>
                  <a:pt x="13154" y="21438"/>
                </a:cubicBezTo>
                <a:cubicBezTo>
                  <a:pt x="13140" y="21429"/>
                  <a:pt x="13127" y="21436"/>
                  <a:pt x="13106" y="21424"/>
                </a:cubicBezTo>
                <a:cubicBezTo>
                  <a:pt x="13085" y="21411"/>
                  <a:pt x="13068" y="21407"/>
                  <a:pt x="13052" y="21397"/>
                </a:cubicBezTo>
                <a:cubicBezTo>
                  <a:pt x="13037" y="21387"/>
                  <a:pt x="13026" y="21380"/>
                  <a:pt x="13013" y="21379"/>
                </a:cubicBezTo>
                <a:cubicBezTo>
                  <a:pt x="12999" y="21378"/>
                  <a:pt x="12976" y="21372"/>
                  <a:pt x="12962" y="21367"/>
                </a:cubicBezTo>
                <a:cubicBezTo>
                  <a:pt x="12948" y="21362"/>
                  <a:pt x="12930" y="21361"/>
                  <a:pt x="12911" y="21344"/>
                </a:cubicBezTo>
                <a:cubicBezTo>
                  <a:pt x="12893" y="21328"/>
                  <a:pt x="12845" y="21308"/>
                  <a:pt x="12838" y="21298"/>
                </a:cubicBezTo>
                <a:cubicBezTo>
                  <a:pt x="12830" y="21289"/>
                  <a:pt x="12819" y="21271"/>
                  <a:pt x="12812" y="21265"/>
                </a:cubicBezTo>
                <a:cubicBezTo>
                  <a:pt x="12804" y="21259"/>
                  <a:pt x="12773" y="21248"/>
                  <a:pt x="12773" y="21238"/>
                </a:cubicBezTo>
                <a:cubicBezTo>
                  <a:pt x="12773" y="21228"/>
                  <a:pt x="12804" y="21221"/>
                  <a:pt x="12804" y="21209"/>
                </a:cubicBezTo>
                <a:cubicBezTo>
                  <a:pt x="12804" y="21196"/>
                  <a:pt x="12795" y="21190"/>
                  <a:pt x="12783" y="21184"/>
                </a:cubicBezTo>
                <a:cubicBezTo>
                  <a:pt x="12772" y="21179"/>
                  <a:pt x="12753" y="21167"/>
                  <a:pt x="12744" y="21163"/>
                </a:cubicBezTo>
                <a:cubicBezTo>
                  <a:pt x="12739" y="21169"/>
                  <a:pt x="12734" y="21177"/>
                  <a:pt x="12734" y="21184"/>
                </a:cubicBezTo>
                <a:cubicBezTo>
                  <a:pt x="12734" y="21198"/>
                  <a:pt x="12744" y="21210"/>
                  <a:pt x="12737" y="21225"/>
                </a:cubicBezTo>
                <a:cubicBezTo>
                  <a:pt x="12736" y="21227"/>
                  <a:pt x="12735" y="21228"/>
                  <a:pt x="12734" y="21230"/>
                </a:cubicBezTo>
                <a:cubicBezTo>
                  <a:pt x="12741" y="21215"/>
                  <a:pt x="12731" y="21203"/>
                  <a:pt x="12731" y="21188"/>
                </a:cubicBezTo>
                <a:cubicBezTo>
                  <a:pt x="12731" y="21181"/>
                  <a:pt x="12736" y="21174"/>
                  <a:pt x="12741" y="21168"/>
                </a:cubicBezTo>
                <a:cubicBezTo>
                  <a:pt x="12740" y="21167"/>
                  <a:pt x="12738" y="21166"/>
                  <a:pt x="12737" y="21166"/>
                </a:cubicBezTo>
                <a:cubicBezTo>
                  <a:pt x="12732" y="21167"/>
                  <a:pt x="12742" y="21148"/>
                  <a:pt x="12716" y="21148"/>
                </a:cubicBezTo>
                <a:close/>
                <a:moveTo>
                  <a:pt x="11653" y="21179"/>
                </a:moveTo>
                <a:cubicBezTo>
                  <a:pt x="11648" y="21179"/>
                  <a:pt x="11645" y="21181"/>
                  <a:pt x="11643" y="21184"/>
                </a:cubicBezTo>
                <a:cubicBezTo>
                  <a:pt x="11640" y="21191"/>
                  <a:pt x="11649" y="21196"/>
                  <a:pt x="11672" y="21197"/>
                </a:cubicBezTo>
                <a:cubicBezTo>
                  <a:pt x="11695" y="21198"/>
                  <a:pt x="11682" y="21210"/>
                  <a:pt x="11694" y="21210"/>
                </a:cubicBezTo>
                <a:cubicBezTo>
                  <a:pt x="11707" y="21210"/>
                  <a:pt x="11704" y="21215"/>
                  <a:pt x="11706" y="21223"/>
                </a:cubicBezTo>
                <a:cubicBezTo>
                  <a:pt x="11709" y="21232"/>
                  <a:pt x="11734" y="21228"/>
                  <a:pt x="11750" y="21228"/>
                </a:cubicBezTo>
                <a:cubicBezTo>
                  <a:pt x="11766" y="21228"/>
                  <a:pt x="11773" y="21232"/>
                  <a:pt x="11773" y="21228"/>
                </a:cubicBezTo>
                <a:cubicBezTo>
                  <a:pt x="11773" y="21225"/>
                  <a:pt x="11784" y="21227"/>
                  <a:pt x="11807" y="21227"/>
                </a:cubicBezTo>
                <a:cubicBezTo>
                  <a:pt x="11830" y="21227"/>
                  <a:pt x="11814" y="21240"/>
                  <a:pt x="11832" y="21240"/>
                </a:cubicBezTo>
                <a:cubicBezTo>
                  <a:pt x="11837" y="21240"/>
                  <a:pt x="11840" y="21239"/>
                  <a:pt x="11841" y="21238"/>
                </a:cubicBezTo>
                <a:cubicBezTo>
                  <a:pt x="11843" y="21237"/>
                  <a:pt x="11844" y="21235"/>
                  <a:pt x="11844" y="21233"/>
                </a:cubicBezTo>
                <a:cubicBezTo>
                  <a:pt x="11844" y="21230"/>
                  <a:pt x="11841" y="21226"/>
                  <a:pt x="11841" y="21226"/>
                </a:cubicBezTo>
                <a:cubicBezTo>
                  <a:pt x="11841" y="21226"/>
                  <a:pt x="11832" y="21222"/>
                  <a:pt x="11828" y="21219"/>
                </a:cubicBezTo>
                <a:cubicBezTo>
                  <a:pt x="11825" y="21215"/>
                  <a:pt x="11817" y="21212"/>
                  <a:pt x="11806" y="21212"/>
                </a:cubicBezTo>
                <a:cubicBezTo>
                  <a:pt x="11796" y="21211"/>
                  <a:pt x="11794" y="21211"/>
                  <a:pt x="11786" y="21201"/>
                </a:cubicBezTo>
                <a:cubicBezTo>
                  <a:pt x="11777" y="21190"/>
                  <a:pt x="11771" y="21194"/>
                  <a:pt x="11755" y="21194"/>
                </a:cubicBezTo>
                <a:cubicBezTo>
                  <a:pt x="11739" y="21194"/>
                  <a:pt x="11728" y="21196"/>
                  <a:pt x="11710" y="21195"/>
                </a:cubicBezTo>
                <a:cubicBezTo>
                  <a:pt x="11693" y="21193"/>
                  <a:pt x="11693" y="21179"/>
                  <a:pt x="11675" y="21179"/>
                </a:cubicBezTo>
                <a:cubicBezTo>
                  <a:pt x="11666" y="21179"/>
                  <a:pt x="11659" y="21178"/>
                  <a:pt x="11653" y="21179"/>
                </a:cubicBezTo>
                <a:close/>
                <a:moveTo>
                  <a:pt x="12399" y="21285"/>
                </a:moveTo>
                <a:cubicBezTo>
                  <a:pt x="12388" y="21285"/>
                  <a:pt x="12370" y="21283"/>
                  <a:pt x="12366" y="21297"/>
                </a:cubicBezTo>
                <a:cubicBezTo>
                  <a:pt x="12366" y="21297"/>
                  <a:pt x="12358" y="21319"/>
                  <a:pt x="12348" y="21326"/>
                </a:cubicBezTo>
                <a:cubicBezTo>
                  <a:pt x="12337" y="21333"/>
                  <a:pt x="12327" y="21339"/>
                  <a:pt x="12319" y="21340"/>
                </a:cubicBezTo>
                <a:cubicBezTo>
                  <a:pt x="12310" y="21342"/>
                  <a:pt x="12299" y="21343"/>
                  <a:pt x="12313" y="21348"/>
                </a:cubicBezTo>
                <a:cubicBezTo>
                  <a:pt x="12327" y="21353"/>
                  <a:pt x="12332" y="21365"/>
                  <a:pt x="12341" y="21356"/>
                </a:cubicBezTo>
                <a:cubicBezTo>
                  <a:pt x="12349" y="21347"/>
                  <a:pt x="12351" y="21343"/>
                  <a:pt x="12364" y="21343"/>
                </a:cubicBezTo>
                <a:cubicBezTo>
                  <a:pt x="12378" y="21342"/>
                  <a:pt x="12383" y="21349"/>
                  <a:pt x="12387" y="21336"/>
                </a:cubicBezTo>
                <a:cubicBezTo>
                  <a:pt x="12390" y="21322"/>
                  <a:pt x="12408" y="21336"/>
                  <a:pt x="12409" y="21326"/>
                </a:cubicBezTo>
                <a:cubicBezTo>
                  <a:pt x="12409" y="21323"/>
                  <a:pt x="12407" y="21322"/>
                  <a:pt x="12405" y="21320"/>
                </a:cubicBezTo>
                <a:cubicBezTo>
                  <a:pt x="12398" y="21316"/>
                  <a:pt x="12384" y="21316"/>
                  <a:pt x="12387" y="21309"/>
                </a:cubicBezTo>
                <a:cubicBezTo>
                  <a:pt x="12392" y="21300"/>
                  <a:pt x="12412" y="21306"/>
                  <a:pt x="12412" y="21296"/>
                </a:cubicBezTo>
                <a:cubicBezTo>
                  <a:pt x="12412" y="21287"/>
                  <a:pt x="12409" y="21285"/>
                  <a:pt x="12399" y="21285"/>
                </a:cubicBezTo>
                <a:close/>
                <a:moveTo>
                  <a:pt x="13485" y="21437"/>
                </a:moveTo>
                <a:cubicBezTo>
                  <a:pt x="13472" y="21437"/>
                  <a:pt x="13463" y="21439"/>
                  <a:pt x="13457" y="21445"/>
                </a:cubicBezTo>
                <a:cubicBezTo>
                  <a:pt x="13452" y="21450"/>
                  <a:pt x="13458" y="21460"/>
                  <a:pt x="13426" y="21456"/>
                </a:cubicBezTo>
                <a:cubicBezTo>
                  <a:pt x="13426" y="21456"/>
                  <a:pt x="13383" y="21448"/>
                  <a:pt x="13379" y="21458"/>
                </a:cubicBezTo>
                <a:cubicBezTo>
                  <a:pt x="13376" y="21468"/>
                  <a:pt x="13376" y="21469"/>
                  <a:pt x="13365" y="21470"/>
                </a:cubicBezTo>
                <a:cubicBezTo>
                  <a:pt x="13353" y="21470"/>
                  <a:pt x="13346" y="21477"/>
                  <a:pt x="13349" y="21481"/>
                </a:cubicBezTo>
                <a:cubicBezTo>
                  <a:pt x="13352" y="21484"/>
                  <a:pt x="13373" y="21486"/>
                  <a:pt x="13376" y="21482"/>
                </a:cubicBezTo>
                <a:cubicBezTo>
                  <a:pt x="13378" y="21477"/>
                  <a:pt x="13392" y="21471"/>
                  <a:pt x="13412" y="21469"/>
                </a:cubicBezTo>
                <a:cubicBezTo>
                  <a:pt x="13431" y="21468"/>
                  <a:pt x="13469" y="21473"/>
                  <a:pt x="13479" y="21465"/>
                </a:cubicBezTo>
                <a:cubicBezTo>
                  <a:pt x="13488" y="21457"/>
                  <a:pt x="13493" y="21453"/>
                  <a:pt x="13503" y="21453"/>
                </a:cubicBezTo>
                <a:cubicBezTo>
                  <a:pt x="13512" y="21453"/>
                  <a:pt x="13498" y="21437"/>
                  <a:pt x="13485" y="21437"/>
                </a:cubicBezTo>
                <a:close/>
                <a:moveTo>
                  <a:pt x="12536" y="21468"/>
                </a:moveTo>
                <a:cubicBezTo>
                  <a:pt x="12535" y="21468"/>
                  <a:pt x="12533" y="21469"/>
                  <a:pt x="12533" y="21470"/>
                </a:cubicBezTo>
                <a:cubicBezTo>
                  <a:pt x="12531" y="21477"/>
                  <a:pt x="12525" y="21474"/>
                  <a:pt x="12517" y="21474"/>
                </a:cubicBezTo>
                <a:cubicBezTo>
                  <a:pt x="12513" y="21474"/>
                  <a:pt x="12498" y="21476"/>
                  <a:pt x="12482" y="21476"/>
                </a:cubicBezTo>
                <a:cubicBezTo>
                  <a:pt x="12466" y="21476"/>
                  <a:pt x="12463" y="21477"/>
                  <a:pt x="12460" y="21480"/>
                </a:cubicBezTo>
                <a:cubicBezTo>
                  <a:pt x="12458" y="21484"/>
                  <a:pt x="12462" y="21492"/>
                  <a:pt x="12451" y="21492"/>
                </a:cubicBezTo>
                <a:cubicBezTo>
                  <a:pt x="12440" y="21493"/>
                  <a:pt x="12426" y="21499"/>
                  <a:pt x="12436" y="21506"/>
                </a:cubicBezTo>
                <a:cubicBezTo>
                  <a:pt x="12445" y="21513"/>
                  <a:pt x="12470" y="21503"/>
                  <a:pt x="12476" y="21513"/>
                </a:cubicBezTo>
                <a:cubicBezTo>
                  <a:pt x="12482" y="21522"/>
                  <a:pt x="12492" y="21539"/>
                  <a:pt x="12515" y="21537"/>
                </a:cubicBezTo>
                <a:cubicBezTo>
                  <a:pt x="12537" y="21536"/>
                  <a:pt x="12515" y="21551"/>
                  <a:pt x="12541" y="21554"/>
                </a:cubicBezTo>
                <a:cubicBezTo>
                  <a:pt x="12566" y="21557"/>
                  <a:pt x="12564" y="21554"/>
                  <a:pt x="12565" y="21545"/>
                </a:cubicBezTo>
                <a:cubicBezTo>
                  <a:pt x="12567" y="21537"/>
                  <a:pt x="12557" y="21534"/>
                  <a:pt x="12549" y="21531"/>
                </a:cubicBezTo>
                <a:cubicBezTo>
                  <a:pt x="12541" y="21529"/>
                  <a:pt x="12532" y="21526"/>
                  <a:pt x="12529" y="21514"/>
                </a:cubicBezTo>
                <a:cubicBezTo>
                  <a:pt x="12527" y="21502"/>
                  <a:pt x="12521" y="21496"/>
                  <a:pt x="12534" y="21496"/>
                </a:cubicBezTo>
                <a:cubicBezTo>
                  <a:pt x="12547" y="21496"/>
                  <a:pt x="12556" y="21499"/>
                  <a:pt x="12558" y="21508"/>
                </a:cubicBezTo>
                <a:cubicBezTo>
                  <a:pt x="12559" y="21517"/>
                  <a:pt x="12568" y="21519"/>
                  <a:pt x="12580" y="21520"/>
                </a:cubicBezTo>
                <a:cubicBezTo>
                  <a:pt x="12593" y="21520"/>
                  <a:pt x="12604" y="21519"/>
                  <a:pt x="12599" y="21529"/>
                </a:cubicBezTo>
                <a:cubicBezTo>
                  <a:pt x="12594" y="21539"/>
                  <a:pt x="12585" y="21544"/>
                  <a:pt x="12605" y="21547"/>
                </a:cubicBezTo>
                <a:cubicBezTo>
                  <a:pt x="12625" y="21549"/>
                  <a:pt x="12643" y="21550"/>
                  <a:pt x="12652" y="21549"/>
                </a:cubicBezTo>
                <a:cubicBezTo>
                  <a:pt x="12657" y="21549"/>
                  <a:pt x="12660" y="21547"/>
                  <a:pt x="12661" y="21544"/>
                </a:cubicBezTo>
                <a:cubicBezTo>
                  <a:pt x="12661" y="21541"/>
                  <a:pt x="12660" y="21537"/>
                  <a:pt x="12656" y="21532"/>
                </a:cubicBezTo>
                <a:cubicBezTo>
                  <a:pt x="12647" y="21523"/>
                  <a:pt x="12654" y="21522"/>
                  <a:pt x="12666" y="21525"/>
                </a:cubicBezTo>
                <a:cubicBezTo>
                  <a:pt x="12679" y="21527"/>
                  <a:pt x="12682" y="21535"/>
                  <a:pt x="12682" y="21542"/>
                </a:cubicBezTo>
                <a:cubicBezTo>
                  <a:pt x="12682" y="21548"/>
                  <a:pt x="12682" y="21562"/>
                  <a:pt x="12698" y="21564"/>
                </a:cubicBezTo>
                <a:cubicBezTo>
                  <a:pt x="12713" y="21566"/>
                  <a:pt x="12716" y="21568"/>
                  <a:pt x="12735" y="21568"/>
                </a:cubicBezTo>
                <a:cubicBezTo>
                  <a:pt x="12753" y="21568"/>
                  <a:pt x="12767" y="21571"/>
                  <a:pt x="12764" y="21561"/>
                </a:cubicBezTo>
                <a:cubicBezTo>
                  <a:pt x="12761" y="21552"/>
                  <a:pt x="12748" y="21552"/>
                  <a:pt x="12734" y="21551"/>
                </a:cubicBezTo>
                <a:cubicBezTo>
                  <a:pt x="12720" y="21550"/>
                  <a:pt x="12712" y="21547"/>
                  <a:pt x="12712" y="21538"/>
                </a:cubicBezTo>
                <a:cubicBezTo>
                  <a:pt x="12712" y="21528"/>
                  <a:pt x="12720" y="21527"/>
                  <a:pt x="12708" y="21521"/>
                </a:cubicBezTo>
                <a:cubicBezTo>
                  <a:pt x="12697" y="21516"/>
                  <a:pt x="12700" y="21503"/>
                  <a:pt x="12684" y="21503"/>
                </a:cubicBezTo>
                <a:cubicBezTo>
                  <a:pt x="12668" y="21502"/>
                  <a:pt x="12662" y="21504"/>
                  <a:pt x="12656" y="21497"/>
                </a:cubicBezTo>
                <a:cubicBezTo>
                  <a:pt x="12650" y="21491"/>
                  <a:pt x="12651" y="21487"/>
                  <a:pt x="12639" y="21485"/>
                </a:cubicBezTo>
                <a:cubicBezTo>
                  <a:pt x="12626" y="21483"/>
                  <a:pt x="12630" y="21483"/>
                  <a:pt x="12616" y="21478"/>
                </a:cubicBezTo>
                <a:cubicBezTo>
                  <a:pt x="12601" y="21473"/>
                  <a:pt x="12595" y="21471"/>
                  <a:pt x="12588" y="21473"/>
                </a:cubicBezTo>
                <a:cubicBezTo>
                  <a:pt x="12585" y="21474"/>
                  <a:pt x="12584" y="21475"/>
                  <a:pt x="12581" y="21476"/>
                </a:cubicBezTo>
                <a:cubicBezTo>
                  <a:pt x="12579" y="21477"/>
                  <a:pt x="12576" y="21477"/>
                  <a:pt x="12567" y="21475"/>
                </a:cubicBezTo>
                <a:cubicBezTo>
                  <a:pt x="12554" y="21472"/>
                  <a:pt x="12542" y="21467"/>
                  <a:pt x="12536" y="21468"/>
                </a:cubicBezTo>
                <a:close/>
                <a:moveTo>
                  <a:pt x="12780" y="21483"/>
                </a:moveTo>
                <a:cubicBezTo>
                  <a:pt x="12772" y="21483"/>
                  <a:pt x="12763" y="21483"/>
                  <a:pt x="12757" y="21485"/>
                </a:cubicBezTo>
                <a:cubicBezTo>
                  <a:pt x="12745" y="21490"/>
                  <a:pt x="12737" y="21494"/>
                  <a:pt x="12744" y="21501"/>
                </a:cubicBezTo>
                <a:cubicBezTo>
                  <a:pt x="12751" y="21509"/>
                  <a:pt x="12759" y="21503"/>
                  <a:pt x="12765" y="21513"/>
                </a:cubicBezTo>
                <a:cubicBezTo>
                  <a:pt x="12770" y="21522"/>
                  <a:pt x="12772" y="21531"/>
                  <a:pt x="12790" y="21531"/>
                </a:cubicBezTo>
                <a:cubicBezTo>
                  <a:pt x="12808" y="21530"/>
                  <a:pt x="12809" y="21518"/>
                  <a:pt x="12838" y="21523"/>
                </a:cubicBezTo>
                <a:cubicBezTo>
                  <a:pt x="12866" y="21529"/>
                  <a:pt x="12858" y="21533"/>
                  <a:pt x="12879" y="21532"/>
                </a:cubicBezTo>
                <a:cubicBezTo>
                  <a:pt x="12899" y="21531"/>
                  <a:pt x="12904" y="21533"/>
                  <a:pt x="12907" y="21525"/>
                </a:cubicBezTo>
                <a:cubicBezTo>
                  <a:pt x="12911" y="21517"/>
                  <a:pt x="12914" y="21513"/>
                  <a:pt x="12927" y="21511"/>
                </a:cubicBezTo>
                <a:cubicBezTo>
                  <a:pt x="12940" y="21509"/>
                  <a:pt x="12961" y="21503"/>
                  <a:pt x="12944" y="21496"/>
                </a:cubicBezTo>
                <a:cubicBezTo>
                  <a:pt x="12927" y="21488"/>
                  <a:pt x="12913" y="21484"/>
                  <a:pt x="12900" y="21489"/>
                </a:cubicBezTo>
                <a:cubicBezTo>
                  <a:pt x="12886" y="21493"/>
                  <a:pt x="12867" y="21490"/>
                  <a:pt x="12854" y="21487"/>
                </a:cubicBezTo>
                <a:cubicBezTo>
                  <a:pt x="12841" y="21484"/>
                  <a:pt x="12814" y="21485"/>
                  <a:pt x="12793" y="21485"/>
                </a:cubicBezTo>
                <a:cubicBezTo>
                  <a:pt x="12793" y="21485"/>
                  <a:pt x="12787" y="21484"/>
                  <a:pt x="12780" y="21483"/>
                </a:cubicBezTo>
                <a:close/>
                <a:moveTo>
                  <a:pt x="12854" y="21567"/>
                </a:moveTo>
                <a:cubicBezTo>
                  <a:pt x="12851" y="21567"/>
                  <a:pt x="12849" y="21569"/>
                  <a:pt x="12847" y="21571"/>
                </a:cubicBezTo>
                <a:cubicBezTo>
                  <a:pt x="12847" y="21571"/>
                  <a:pt x="12846" y="21577"/>
                  <a:pt x="12833" y="21580"/>
                </a:cubicBezTo>
                <a:cubicBezTo>
                  <a:pt x="12820" y="21583"/>
                  <a:pt x="12819" y="21588"/>
                  <a:pt x="12827" y="21591"/>
                </a:cubicBezTo>
                <a:cubicBezTo>
                  <a:pt x="12834" y="21595"/>
                  <a:pt x="12841" y="21598"/>
                  <a:pt x="12849" y="21592"/>
                </a:cubicBezTo>
                <a:cubicBezTo>
                  <a:pt x="12856" y="21586"/>
                  <a:pt x="12870" y="21589"/>
                  <a:pt x="12876" y="21580"/>
                </a:cubicBezTo>
                <a:cubicBezTo>
                  <a:pt x="12880" y="21573"/>
                  <a:pt x="12864" y="21566"/>
                  <a:pt x="12854" y="21567"/>
                </a:cubicBezTo>
                <a:close/>
              </a:path>
            </a:pathLst>
          </a:custGeom>
          <a:solidFill>
            <a:srgbClr val="E8E9ED"/>
          </a:solidFill>
          <a:ln w="6350">
            <a:solidFill>
              <a:schemeClr val="bg1">
                <a:lumMod val="85000"/>
              </a:schemeClr>
            </a:solidFill>
            <a:miter lim="400000"/>
          </a:ln>
        </p:spPr>
        <p:txBody>
          <a:bodyPr lIns="19050" tIns="19050" rIns="19050" bIns="1905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6"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3</a:t>
            </a:r>
          </a:p>
        </p:txBody>
      </p:sp>
      <p:sp>
        <p:nvSpPr>
          <p:cNvPr id="37" name="Shape 1003"/>
          <p:cNvSpPr/>
          <p:nvPr/>
        </p:nvSpPr>
        <p:spPr>
          <a:xfrm>
            <a:off x="7608769" y="3691124"/>
            <a:ext cx="344319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America</a:t>
            </a:r>
          </a:p>
        </p:txBody>
      </p:sp>
      <p:sp>
        <p:nvSpPr>
          <p:cNvPr id="38" name="TextBox 37"/>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39" name="Shape 34"/>
          <p:cNvSpPr/>
          <p:nvPr/>
        </p:nvSpPr>
        <p:spPr>
          <a:xfrm>
            <a:off x="7629113" y="48812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5383404" y="339232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1" name="Shape 34"/>
          <p:cNvSpPr/>
          <p:nvPr/>
        </p:nvSpPr>
        <p:spPr>
          <a:xfrm>
            <a:off x="5338954" y="447817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240044" y="529550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999"/>
          <p:cNvSpPr/>
          <p:nvPr/>
        </p:nvSpPr>
        <p:spPr>
          <a:xfrm flipV="1">
            <a:off x="4276443" y="3630172"/>
            <a:ext cx="949577" cy="537290"/>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44" name="Shape 1001"/>
          <p:cNvSpPr/>
          <p:nvPr/>
        </p:nvSpPr>
        <p:spPr>
          <a:xfrm flipV="1">
            <a:off x="4212576" y="4690355"/>
            <a:ext cx="949577" cy="537290"/>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45" name="Shape 1006"/>
          <p:cNvSpPr/>
          <p:nvPr/>
        </p:nvSpPr>
        <p:spPr>
          <a:xfrm flipH="1">
            <a:off x="2149801" y="4637865"/>
            <a:ext cx="913180" cy="589056"/>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3"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Tree>
    <p:extLst>
      <p:ext uri="{BB962C8B-B14F-4D97-AF65-F5344CB8AC3E}">
        <p14:creationId xmlns:p14="http://schemas.microsoft.com/office/powerpoint/2010/main" val="91779547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4</a:t>
            </a:r>
            <a:endParaRPr lang="id-ID" sz="6500" b="1" spc="-70" dirty="0">
              <a:latin typeface="Montserrat SemiBold" panose="00000700000000000000" pitchFamily="50" charset="0"/>
            </a:endParaRPr>
          </a:p>
        </p:txBody>
      </p:sp>
      <p:grpSp>
        <p:nvGrpSpPr>
          <p:cNvPr id="13" name="Group 1045"/>
          <p:cNvGrpSpPr/>
          <p:nvPr/>
        </p:nvGrpSpPr>
        <p:grpSpPr>
          <a:xfrm>
            <a:off x="1041338" y="2763492"/>
            <a:ext cx="4868196" cy="3273045"/>
            <a:chOff x="0" y="0"/>
            <a:chExt cx="9736390" cy="6546089"/>
          </a:xfrm>
        </p:grpSpPr>
        <p:sp>
          <p:nvSpPr>
            <p:cNvPr id="14" name="Shape 1013"/>
            <p:cNvSpPr/>
            <p:nvPr/>
          </p:nvSpPr>
          <p:spPr>
            <a:xfrm>
              <a:off x="4572000" y="3073400"/>
              <a:ext cx="1270332" cy="1180481"/>
            </a:xfrm>
            <a:custGeom>
              <a:avLst/>
              <a:gdLst/>
              <a:ahLst/>
              <a:cxnLst>
                <a:cxn ang="0">
                  <a:pos x="wd2" y="hd2"/>
                </a:cxn>
                <a:cxn ang="5400000">
                  <a:pos x="wd2" y="hd2"/>
                </a:cxn>
                <a:cxn ang="10800000">
                  <a:pos x="wd2" y="hd2"/>
                </a:cxn>
                <a:cxn ang="16200000">
                  <a:pos x="wd2" y="hd2"/>
                </a:cxn>
              </a:cxnLst>
              <a:rect l="0" t="0" r="r" b="b"/>
              <a:pathLst>
                <a:path w="21372" h="21600" extrusionOk="0">
                  <a:moveTo>
                    <a:pt x="19773" y="13522"/>
                  </a:moveTo>
                  <a:cubicBezTo>
                    <a:pt x="19703" y="13541"/>
                    <a:pt x="19614" y="13574"/>
                    <a:pt x="19480" y="13634"/>
                  </a:cubicBezTo>
                  <a:cubicBezTo>
                    <a:pt x="19207" y="13756"/>
                    <a:pt x="18178" y="13796"/>
                    <a:pt x="17819" y="13675"/>
                  </a:cubicBezTo>
                  <a:cubicBezTo>
                    <a:pt x="17460" y="13553"/>
                    <a:pt x="17224" y="13634"/>
                    <a:pt x="16865" y="13634"/>
                  </a:cubicBezTo>
                  <a:cubicBezTo>
                    <a:pt x="16505" y="13634"/>
                    <a:pt x="16047" y="12556"/>
                    <a:pt x="15985" y="12408"/>
                  </a:cubicBezTo>
                  <a:cubicBezTo>
                    <a:pt x="15923" y="12260"/>
                    <a:pt x="15687" y="11869"/>
                    <a:pt x="15539" y="11882"/>
                  </a:cubicBezTo>
                  <a:cubicBezTo>
                    <a:pt x="15130" y="11909"/>
                    <a:pt x="14820" y="11464"/>
                    <a:pt x="14572" y="11235"/>
                  </a:cubicBezTo>
                  <a:cubicBezTo>
                    <a:pt x="14647" y="11330"/>
                    <a:pt x="14671" y="11640"/>
                    <a:pt x="14770" y="11923"/>
                  </a:cubicBezTo>
                  <a:cubicBezTo>
                    <a:pt x="14870" y="12206"/>
                    <a:pt x="14039" y="11976"/>
                    <a:pt x="13754" y="11801"/>
                  </a:cubicBezTo>
                  <a:cubicBezTo>
                    <a:pt x="13469" y="11626"/>
                    <a:pt x="12899" y="11451"/>
                    <a:pt x="12664" y="11410"/>
                  </a:cubicBezTo>
                  <a:cubicBezTo>
                    <a:pt x="12428" y="11370"/>
                    <a:pt x="12093" y="11410"/>
                    <a:pt x="11883" y="11046"/>
                  </a:cubicBezTo>
                  <a:cubicBezTo>
                    <a:pt x="11672" y="10682"/>
                    <a:pt x="12143" y="10373"/>
                    <a:pt x="12354" y="10197"/>
                  </a:cubicBezTo>
                  <a:cubicBezTo>
                    <a:pt x="12564" y="10022"/>
                    <a:pt x="12527" y="9577"/>
                    <a:pt x="12428" y="9523"/>
                  </a:cubicBezTo>
                  <a:cubicBezTo>
                    <a:pt x="12329" y="9469"/>
                    <a:pt x="12106" y="9227"/>
                    <a:pt x="12019" y="8944"/>
                  </a:cubicBezTo>
                  <a:cubicBezTo>
                    <a:pt x="11932" y="8660"/>
                    <a:pt x="11796" y="8769"/>
                    <a:pt x="11635" y="8890"/>
                  </a:cubicBezTo>
                  <a:cubicBezTo>
                    <a:pt x="11474" y="9011"/>
                    <a:pt x="11387" y="8957"/>
                    <a:pt x="11436" y="8715"/>
                  </a:cubicBezTo>
                  <a:cubicBezTo>
                    <a:pt x="11488" y="8517"/>
                    <a:pt x="11513" y="8364"/>
                    <a:pt x="11519" y="8242"/>
                  </a:cubicBezTo>
                  <a:lnTo>
                    <a:pt x="10098" y="8229"/>
                  </a:lnTo>
                  <a:cubicBezTo>
                    <a:pt x="10098" y="8229"/>
                    <a:pt x="10135" y="8458"/>
                    <a:pt x="10135" y="8647"/>
                  </a:cubicBezTo>
                  <a:cubicBezTo>
                    <a:pt x="9677" y="8755"/>
                    <a:pt x="9355" y="8297"/>
                    <a:pt x="9355" y="8297"/>
                  </a:cubicBezTo>
                  <a:cubicBezTo>
                    <a:pt x="9355" y="8297"/>
                    <a:pt x="9343" y="7420"/>
                    <a:pt x="9343" y="7151"/>
                  </a:cubicBezTo>
                  <a:cubicBezTo>
                    <a:pt x="9343" y="6881"/>
                    <a:pt x="9479" y="6814"/>
                    <a:pt x="9404" y="6491"/>
                  </a:cubicBezTo>
                  <a:cubicBezTo>
                    <a:pt x="9330" y="6167"/>
                    <a:pt x="9343" y="6006"/>
                    <a:pt x="9392" y="5386"/>
                  </a:cubicBezTo>
                  <a:cubicBezTo>
                    <a:pt x="9441" y="4765"/>
                    <a:pt x="9008" y="4388"/>
                    <a:pt x="9008" y="4253"/>
                  </a:cubicBezTo>
                  <a:cubicBezTo>
                    <a:pt x="9008" y="4119"/>
                    <a:pt x="8971" y="3822"/>
                    <a:pt x="8846" y="3647"/>
                  </a:cubicBezTo>
                  <a:cubicBezTo>
                    <a:pt x="8549" y="3229"/>
                    <a:pt x="8509" y="1756"/>
                    <a:pt x="8509" y="1332"/>
                  </a:cubicBezTo>
                  <a:cubicBezTo>
                    <a:pt x="8415" y="1046"/>
                    <a:pt x="7861" y="363"/>
                    <a:pt x="7511" y="0"/>
                  </a:cubicBezTo>
                  <a:cubicBezTo>
                    <a:pt x="7444" y="325"/>
                    <a:pt x="7327" y="594"/>
                    <a:pt x="7124" y="681"/>
                  </a:cubicBezTo>
                  <a:cubicBezTo>
                    <a:pt x="6826" y="830"/>
                    <a:pt x="6802" y="1019"/>
                    <a:pt x="6740" y="1234"/>
                  </a:cubicBezTo>
                  <a:cubicBezTo>
                    <a:pt x="6677" y="1450"/>
                    <a:pt x="6343" y="2029"/>
                    <a:pt x="6182" y="2258"/>
                  </a:cubicBezTo>
                  <a:cubicBezTo>
                    <a:pt x="6021" y="2488"/>
                    <a:pt x="5215" y="3808"/>
                    <a:pt x="5004" y="4064"/>
                  </a:cubicBezTo>
                  <a:cubicBezTo>
                    <a:pt x="4794" y="4320"/>
                    <a:pt x="4249" y="4995"/>
                    <a:pt x="3567" y="5439"/>
                  </a:cubicBezTo>
                  <a:cubicBezTo>
                    <a:pt x="3381" y="5628"/>
                    <a:pt x="3195" y="5830"/>
                    <a:pt x="3158" y="5965"/>
                  </a:cubicBezTo>
                  <a:cubicBezTo>
                    <a:pt x="3121" y="6099"/>
                    <a:pt x="3133" y="6127"/>
                    <a:pt x="2960" y="6127"/>
                  </a:cubicBezTo>
                  <a:cubicBezTo>
                    <a:pt x="2786" y="6127"/>
                    <a:pt x="2501" y="6450"/>
                    <a:pt x="2303" y="6747"/>
                  </a:cubicBezTo>
                  <a:cubicBezTo>
                    <a:pt x="2105" y="7043"/>
                    <a:pt x="1671" y="7704"/>
                    <a:pt x="704" y="7704"/>
                  </a:cubicBezTo>
                  <a:cubicBezTo>
                    <a:pt x="593" y="7636"/>
                    <a:pt x="271" y="7083"/>
                    <a:pt x="258" y="7515"/>
                  </a:cubicBezTo>
                  <a:cubicBezTo>
                    <a:pt x="246" y="7946"/>
                    <a:pt x="184" y="8216"/>
                    <a:pt x="184" y="8216"/>
                  </a:cubicBezTo>
                  <a:cubicBezTo>
                    <a:pt x="-52" y="8350"/>
                    <a:pt x="-27" y="8472"/>
                    <a:pt x="72" y="8647"/>
                  </a:cubicBezTo>
                  <a:cubicBezTo>
                    <a:pt x="172" y="8822"/>
                    <a:pt x="146" y="9753"/>
                    <a:pt x="146" y="9887"/>
                  </a:cubicBezTo>
                  <a:cubicBezTo>
                    <a:pt x="146" y="10022"/>
                    <a:pt x="246" y="10440"/>
                    <a:pt x="580" y="10642"/>
                  </a:cubicBezTo>
                  <a:cubicBezTo>
                    <a:pt x="742" y="10750"/>
                    <a:pt x="630" y="11100"/>
                    <a:pt x="630" y="11222"/>
                  </a:cubicBezTo>
                  <a:cubicBezTo>
                    <a:pt x="828" y="11437"/>
                    <a:pt x="1795" y="12341"/>
                    <a:pt x="2030" y="12502"/>
                  </a:cubicBezTo>
                  <a:cubicBezTo>
                    <a:pt x="2266" y="12664"/>
                    <a:pt x="2501" y="13054"/>
                    <a:pt x="2563" y="13217"/>
                  </a:cubicBezTo>
                  <a:cubicBezTo>
                    <a:pt x="2625" y="13378"/>
                    <a:pt x="2898" y="13729"/>
                    <a:pt x="3208" y="13459"/>
                  </a:cubicBezTo>
                  <a:cubicBezTo>
                    <a:pt x="3517" y="13190"/>
                    <a:pt x="3703" y="13001"/>
                    <a:pt x="4001" y="12933"/>
                  </a:cubicBezTo>
                  <a:cubicBezTo>
                    <a:pt x="4125" y="12664"/>
                    <a:pt x="4410" y="12300"/>
                    <a:pt x="4769" y="12462"/>
                  </a:cubicBezTo>
                  <a:cubicBezTo>
                    <a:pt x="5129" y="12624"/>
                    <a:pt x="5785" y="13190"/>
                    <a:pt x="5550" y="13392"/>
                  </a:cubicBezTo>
                  <a:cubicBezTo>
                    <a:pt x="5315" y="13594"/>
                    <a:pt x="5054" y="13782"/>
                    <a:pt x="5129" y="14429"/>
                  </a:cubicBezTo>
                  <a:cubicBezTo>
                    <a:pt x="5203" y="15077"/>
                    <a:pt x="5377" y="16020"/>
                    <a:pt x="4955" y="16600"/>
                  </a:cubicBezTo>
                  <a:cubicBezTo>
                    <a:pt x="4695" y="16923"/>
                    <a:pt x="4633" y="17287"/>
                    <a:pt x="4633" y="17287"/>
                  </a:cubicBezTo>
                  <a:cubicBezTo>
                    <a:pt x="4633" y="17287"/>
                    <a:pt x="4614" y="17303"/>
                    <a:pt x="4583" y="17329"/>
                  </a:cubicBezTo>
                  <a:cubicBezTo>
                    <a:pt x="5064" y="17329"/>
                    <a:pt x="5491" y="17381"/>
                    <a:pt x="5618" y="17537"/>
                  </a:cubicBezTo>
                  <a:cubicBezTo>
                    <a:pt x="5767" y="17719"/>
                    <a:pt x="6009" y="18002"/>
                    <a:pt x="6653" y="17947"/>
                  </a:cubicBezTo>
                  <a:cubicBezTo>
                    <a:pt x="7297" y="17894"/>
                    <a:pt x="7694" y="18972"/>
                    <a:pt x="7818" y="19160"/>
                  </a:cubicBezTo>
                  <a:cubicBezTo>
                    <a:pt x="7942" y="19349"/>
                    <a:pt x="8784" y="19565"/>
                    <a:pt x="9355" y="19430"/>
                  </a:cubicBezTo>
                  <a:cubicBezTo>
                    <a:pt x="9330" y="19242"/>
                    <a:pt x="9330" y="18999"/>
                    <a:pt x="9602" y="18567"/>
                  </a:cubicBezTo>
                  <a:cubicBezTo>
                    <a:pt x="9875" y="18136"/>
                    <a:pt x="10569" y="18648"/>
                    <a:pt x="10767" y="18648"/>
                  </a:cubicBezTo>
                  <a:cubicBezTo>
                    <a:pt x="10966" y="18648"/>
                    <a:pt x="11213" y="18567"/>
                    <a:pt x="11412" y="18810"/>
                  </a:cubicBezTo>
                  <a:cubicBezTo>
                    <a:pt x="11610" y="19052"/>
                    <a:pt x="11982" y="19430"/>
                    <a:pt x="12329" y="19457"/>
                  </a:cubicBezTo>
                  <a:cubicBezTo>
                    <a:pt x="12601" y="19478"/>
                    <a:pt x="13041" y="19798"/>
                    <a:pt x="13313" y="20078"/>
                  </a:cubicBezTo>
                  <a:cubicBezTo>
                    <a:pt x="13313" y="20034"/>
                    <a:pt x="13313" y="19991"/>
                    <a:pt x="13314" y="19942"/>
                  </a:cubicBezTo>
                  <a:cubicBezTo>
                    <a:pt x="13519" y="19760"/>
                    <a:pt x="13463" y="19134"/>
                    <a:pt x="13649" y="19093"/>
                  </a:cubicBezTo>
                  <a:cubicBezTo>
                    <a:pt x="13835" y="19052"/>
                    <a:pt x="14150" y="19234"/>
                    <a:pt x="14299" y="19639"/>
                  </a:cubicBezTo>
                  <a:cubicBezTo>
                    <a:pt x="14448" y="20043"/>
                    <a:pt x="14783" y="20124"/>
                    <a:pt x="14876" y="20084"/>
                  </a:cubicBezTo>
                  <a:cubicBezTo>
                    <a:pt x="14969" y="20043"/>
                    <a:pt x="15155" y="19801"/>
                    <a:pt x="15452" y="20023"/>
                  </a:cubicBezTo>
                  <a:cubicBezTo>
                    <a:pt x="15675" y="19780"/>
                    <a:pt x="15675" y="19518"/>
                    <a:pt x="15694" y="19315"/>
                  </a:cubicBezTo>
                  <a:cubicBezTo>
                    <a:pt x="15713" y="19134"/>
                    <a:pt x="15824" y="19174"/>
                    <a:pt x="15991" y="19275"/>
                  </a:cubicBezTo>
                  <a:cubicBezTo>
                    <a:pt x="16158" y="19376"/>
                    <a:pt x="16288" y="19275"/>
                    <a:pt x="16215" y="19093"/>
                  </a:cubicBezTo>
                  <a:cubicBezTo>
                    <a:pt x="16139" y="18911"/>
                    <a:pt x="16493" y="18588"/>
                    <a:pt x="16642" y="18911"/>
                  </a:cubicBezTo>
                  <a:cubicBezTo>
                    <a:pt x="16791" y="19234"/>
                    <a:pt x="16846" y="19619"/>
                    <a:pt x="16977" y="19841"/>
                  </a:cubicBezTo>
                  <a:cubicBezTo>
                    <a:pt x="17106" y="20064"/>
                    <a:pt x="17199" y="20407"/>
                    <a:pt x="17199" y="20548"/>
                  </a:cubicBezTo>
                  <a:cubicBezTo>
                    <a:pt x="17199" y="20690"/>
                    <a:pt x="17460" y="20973"/>
                    <a:pt x="17980" y="20731"/>
                  </a:cubicBezTo>
                  <a:cubicBezTo>
                    <a:pt x="18151" y="20717"/>
                    <a:pt x="18239" y="21077"/>
                    <a:pt x="18381" y="21375"/>
                  </a:cubicBezTo>
                  <a:cubicBezTo>
                    <a:pt x="18565" y="21357"/>
                    <a:pt x="18805" y="21583"/>
                    <a:pt x="18928" y="21600"/>
                  </a:cubicBezTo>
                  <a:cubicBezTo>
                    <a:pt x="19114" y="21459"/>
                    <a:pt x="19337" y="21337"/>
                    <a:pt x="19653" y="21337"/>
                  </a:cubicBezTo>
                  <a:cubicBezTo>
                    <a:pt x="19970" y="21337"/>
                    <a:pt x="20111" y="21344"/>
                    <a:pt x="19988" y="20967"/>
                  </a:cubicBezTo>
                  <a:cubicBezTo>
                    <a:pt x="19733" y="20337"/>
                    <a:pt x="19997" y="20131"/>
                    <a:pt x="20437" y="19909"/>
                  </a:cubicBezTo>
                  <a:cubicBezTo>
                    <a:pt x="20424" y="19877"/>
                    <a:pt x="20415" y="19848"/>
                    <a:pt x="20415" y="19821"/>
                  </a:cubicBezTo>
                  <a:cubicBezTo>
                    <a:pt x="20415" y="19437"/>
                    <a:pt x="20385" y="19295"/>
                    <a:pt x="20187" y="19242"/>
                  </a:cubicBezTo>
                  <a:cubicBezTo>
                    <a:pt x="19988" y="19188"/>
                    <a:pt x="19840" y="18999"/>
                    <a:pt x="19840" y="18729"/>
                  </a:cubicBezTo>
                  <a:cubicBezTo>
                    <a:pt x="19840" y="18459"/>
                    <a:pt x="20038" y="18298"/>
                    <a:pt x="20409" y="18055"/>
                  </a:cubicBezTo>
                  <a:cubicBezTo>
                    <a:pt x="20781" y="17812"/>
                    <a:pt x="20781" y="17462"/>
                    <a:pt x="20632" y="17408"/>
                  </a:cubicBezTo>
                  <a:cubicBezTo>
                    <a:pt x="20484" y="17354"/>
                    <a:pt x="20360" y="17220"/>
                    <a:pt x="20335" y="17031"/>
                  </a:cubicBezTo>
                  <a:cubicBezTo>
                    <a:pt x="20310" y="16788"/>
                    <a:pt x="20385" y="16680"/>
                    <a:pt x="20211" y="16492"/>
                  </a:cubicBezTo>
                  <a:cubicBezTo>
                    <a:pt x="20409" y="16384"/>
                    <a:pt x="20707" y="16492"/>
                    <a:pt x="20806" y="16007"/>
                  </a:cubicBezTo>
                  <a:cubicBezTo>
                    <a:pt x="20905" y="15521"/>
                    <a:pt x="21128" y="15198"/>
                    <a:pt x="21351" y="14955"/>
                  </a:cubicBezTo>
                  <a:cubicBezTo>
                    <a:pt x="21548" y="14740"/>
                    <a:pt x="20333" y="13916"/>
                    <a:pt x="19773" y="1352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 name="Shape 1014"/>
            <p:cNvSpPr/>
            <p:nvPr/>
          </p:nvSpPr>
          <p:spPr>
            <a:xfrm>
              <a:off x="5105400" y="4089399"/>
              <a:ext cx="561251" cy="570223"/>
            </a:xfrm>
            <a:custGeom>
              <a:avLst/>
              <a:gdLst/>
              <a:ahLst/>
              <a:cxnLst>
                <a:cxn ang="0">
                  <a:pos x="wd2" y="hd2"/>
                </a:cxn>
                <a:cxn ang="5400000">
                  <a:pos x="wd2" y="hd2"/>
                </a:cxn>
                <a:cxn ang="10800000">
                  <a:pos x="wd2" y="hd2"/>
                </a:cxn>
                <a:cxn ang="16200000">
                  <a:pos x="wd2" y="hd2"/>
                </a:cxn>
              </a:cxnLst>
              <a:rect l="0" t="0" r="r" b="b"/>
              <a:pathLst>
                <a:path w="21323" h="21223" extrusionOk="0">
                  <a:moveTo>
                    <a:pt x="20419" y="3982"/>
                  </a:moveTo>
                  <a:cubicBezTo>
                    <a:pt x="19244" y="4475"/>
                    <a:pt x="18656" y="3899"/>
                    <a:pt x="18656" y="3611"/>
                  </a:cubicBezTo>
                  <a:cubicBezTo>
                    <a:pt x="18656" y="3324"/>
                    <a:pt x="18445" y="2625"/>
                    <a:pt x="18152" y="2172"/>
                  </a:cubicBezTo>
                  <a:cubicBezTo>
                    <a:pt x="17857" y="1720"/>
                    <a:pt x="17733" y="938"/>
                    <a:pt x="17396" y="280"/>
                  </a:cubicBezTo>
                  <a:cubicBezTo>
                    <a:pt x="17060" y="-377"/>
                    <a:pt x="16262" y="280"/>
                    <a:pt x="16432" y="650"/>
                  </a:cubicBezTo>
                  <a:cubicBezTo>
                    <a:pt x="16598" y="1020"/>
                    <a:pt x="16304" y="1226"/>
                    <a:pt x="15927" y="1020"/>
                  </a:cubicBezTo>
                  <a:cubicBezTo>
                    <a:pt x="15550" y="815"/>
                    <a:pt x="15298" y="733"/>
                    <a:pt x="15255" y="1103"/>
                  </a:cubicBezTo>
                  <a:cubicBezTo>
                    <a:pt x="15213" y="1514"/>
                    <a:pt x="15213" y="2048"/>
                    <a:pt x="14710" y="2543"/>
                  </a:cubicBezTo>
                  <a:cubicBezTo>
                    <a:pt x="14039" y="2090"/>
                    <a:pt x="13618" y="2583"/>
                    <a:pt x="13409" y="2666"/>
                  </a:cubicBezTo>
                  <a:cubicBezTo>
                    <a:pt x="13198" y="2748"/>
                    <a:pt x="12444" y="2583"/>
                    <a:pt x="12106" y="1761"/>
                  </a:cubicBezTo>
                  <a:cubicBezTo>
                    <a:pt x="11770" y="938"/>
                    <a:pt x="11057" y="568"/>
                    <a:pt x="10638" y="650"/>
                  </a:cubicBezTo>
                  <a:cubicBezTo>
                    <a:pt x="10219" y="733"/>
                    <a:pt x="10344" y="2008"/>
                    <a:pt x="9883" y="2378"/>
                  </a:cubicBezTo>
                  <a:cubicBezTo>
                    <a:pt x="9880" y="2476"/>
                    <a:pt x="9880" y="2565"/>
                    <a:pt x="9880" y="2654"/>
                  </a:cubicBezTo>
                  <a:cubicBezTo>
                    <a:pt x="9883" y="4422"/>
                    <a:pt x="10296" y="4356"/>
                    <a:pt x="11016" y="4434"/>
                  </a:cubicBezTo>
                  <a:cubicBezTo>
                    <a:pt x="11603" y="4927"/>
                    <a:pt x="10513" y="5462"/>
                    <a:pt x="10092" y="5627"/>
                  </a:cubicBezTo>
                  <a:cubicBezTo>
                    <a:pt x="9671" y="5791"/>
                    <a:pt x="9336" y="6080"/>
                    <a:pt x="9001" y="6080"/>
                  </a:cubicBezTo>
                  <a:cubicBezTo>
                    <a:pt x="8664" y="6080"/>
                    <a:pt x="8202" y="5585"/>
                    <a:pt x="7573" y="5585"/>
                  </a:cubicBezTo>
                  <a:cubicBezTo>
                    <a:pt x="6943" y="5585"/>
                    <a:pt x="7069" y="6450"/>
                    <a:pt x="6734" y="6696"/>
                  </a:cubicBezTo>
                  <a:cubicBezTo>
                    <a:pt x="6397" y="6942"/>
                    <a:pt x="6187" y="8300"/>
                    <a:pt x="6314" y="8629"/>
                  </a:cubicBezTo>
                  <a:cubicBezTo>
                    <a:pt x="6440" y="8958"/>
                    <a:pt x="6356" y="9286"/>
                    <a:pt x="5390" y="9080"/>
                  </a:cubicBezTo>
                  <a:cubicBezTo>
                    <a:pt x="4425" y="8875"/>
                    <a:pt x="3795" y="8999"/>
                    <a:pt x="3795" y="8999"/>
                  </a:cubicBezTo>
                  <a:cubicBezTo>
                    <a:pt x="3795" y="8999"/>
                    <a:pt x="3586" y="9245"/>
                    <a:pt x="2998" y="9245"/>
                  </a:cubicBezTo>
                  <a:cubicBezTo>
                    <a:pt x="2411" y="9245"/>
                    <a:pt x="2325" y="10109"/>
                    <a:pt x="1696" y="10068"/>
                  </a:cubicBezTo>
                  <a:cubicBezTo>
                    <a:pt x="1067" y="10027"/>
                    <a:pt x="647" y="9492"/>
                    <a:pt x="185" y="10643"/>
                  </a:cubicBezTo>
                  <a:cubicBezTo>
                    <a:pt x="-277" y="11796"/>
                    <a:pt x="185" y="12865"/>
                    <a:pt x="941" y="13728"/>
                  </a:cubicBezTo>
                  <a:cubicBezTo>
                    <a:pt x="773" y="15333"/>
                    <a:pt x="1948" y="16730"/>
                    <a:pt x="2661" y="17512"/>
                  </a:cubicBezTo>
                  <a:cubicBezTo>
                    <a:pt x="3361" y="18277"/>
                    <a:pt x="3255" y="19833"/>
                    <a:pt x="3290" y="20669"/>
                  </a:cubicBezTo>
                  <a:cubicBezTo>
                    <a:pt x="3396" y="20628"/>
                    <a:pt x="3506" y="20589"/>
                    <a:pt x="3627" y="20555"/>
                  </a:cubicBezTo>
                  <a:cubicBezTo>
                    <a:pt x="4906" y="20191"/>
                    <a:pt x="5614" y="19872"/>
                    <a:pt x="5601" y="21223"/>
                  </a:cubicBezTo>
                  <a:lnTo>
                    <a:pt x="6440" y="21131"/>
                  </a:lnTo>
                  <a:cubicBezTo>
                    <a:pt x="7657" y="21007"/>
                    <a:pt x="8077" y="19184"/>
                    <a:pt x="8441" y="19211"/>
                  </a:cubicBezTo>
                  <a:cubicBezTo>
                    <a:pt x="8806" y="19239"/>
                    <a:pt x="8945" y="18965"/>
                    <a:pt x="8664" y="18581"/>
                  </a:cubicBezTo>
                  <a:cubicBezTo>
                    <a:pt x="8385" y="18197"/>
                    <a:pt x="8636" y="17731"/>
                    <a:pt x="8832" y="17758"/>
                  </a:cubicBezTo>
                  <a:cubicBezTo>
                    <a:pt x="8934" y="17758"/>
                    <a:pt x="9049" y="17749"/>
                    <a:pt x="9164" y="17754"/>
                  </a:cubicBezTo>
                  <a:cubicBezTo>
                    <a:pt x="9188" y="16859"/>
                    <a:pt x="9584" y="16349"/>
                    <a:pt x="9546" y="15908"/>
                  </a:cubicBezTo>
                  <a:cubicBezTo>
                    <a:pt x="9504" y="15414"/>
                    <a:pt x="9295" y="14263"/>
                    <a:pt x="10679" y="13893"/>
                  </a:cubicBezTo>
                  <a:cubicBezTo>
                    <a:pt x="13912" y="13235"/>
                    <a:pt x="13535" y="12331"/>
                    <a:pt x="13241" y="11755"/>
                  </a:cubicBezTo>
                  <a:cubicBezTo>
                    <a:pt x="12946" y="11178"/>
                    <a:pt x="13786" y="11220"/>
                    <a:pt x="13828" y="10973"/>
                  </a:cubicBezTo>
                  <a:cubicBezTo>
                    <a:pt x="13870" y="10726"/>
                    <a:pt x="13702" y="10521"/>
                    <a:pt x="14080" y="10233"/>
                  </a:cubicBezTo>
                  <a:cubicBezTo>
                    <a:pt x="15004" y="9615"/>
                    <a:pt x="15423" y="7396"/>
                    <a:pt x="15171" y="7230"/>
                  </a:cubicBezTo>
                  <a:cubicBezTo>
                    <a:pt x="14920" y="7066"/>
                    <a:pt x="15087" y="6696"/>
                    <a:pt x="15674" y="6655"/>
                  </a:cubicBezTo>
                  <a:cubicBezTo>
                    <a:pt x="15759" y="5996"/>
                    <a:pt x="16221" y="6080"/>
                    <a:pt x="16432" y="6366"/>
                  </a:cubicBezTo>
                  <a:cubicBezTo>
                    <a:pt x="16641" y="6655"/>
                    <a:pt x="17019" y="6942"/>
                    <a:pt x="17312" y="6778"/>
                  </a:cubicBezTo>
                  <a:cubicBezTo>
                    <a:pt x="17857" y="6120"/>
                    <a:pt x="18865" y="5996"/>
                    <a:pt x="19328" y="5996"/>
                  </a:cubicBezTo>
                  <a:cubicBezTo>
                    <a:pt x="19789" y="5996"/>
                    <a:pt x="19956" y="5627"/>
                    <a:pt x="20209" y="5585"/>
                  </a:cubicBezTo>
                  <a:cubicBezTo>
                    <a:pt x="20461" y="5545"/>
                    <a:pt x="20670" y="5708"/>
                    <a:pt x="21090" y="5379"/>
                  </a:cubicBezTo>
                  <a:cubicBezTo>
                    <a:pt x="21161" y="5326"/>
                    <a:pt x="21241" y="5299"/>
                    <a:pt x="21323" y="5293"/>
                  </a:cubicBezTo>
                  <a:cubicBezTo>
                    <a:pt x="21004" y="4686"/>
                    <a:pt x="20805" y="3953"/>
                    <a:pt x="20419" y="398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 name="Shape 1015"/>
            <p:cNvSpPr/>
            <p:nvPr/>
          </p:nvSpPr>
          <p:spPr>
            <a:xfrm>
              <a:off x="4635500" y="4013199"/>
              <a:ext cx="765036" cy="688073"/>
            </a:xfrm>
            <a:custGeom>
              <a:avLst/>
              <a:gdLst/>
              <a:ahLst/>
              <a:cxnLst>
                <a:cxn ang="0">
                  <a:pos x="wd2" y="hd2"/>
                </a:cxn>
                <a:cxn ang="5400000">
                  <a:pos x="wd2" y="hd2"/>
                </a:cxn>
                <a:cxn ang="10800000">
                  <a:pos x="wd2" y="hd2"/>
                </a:cxn>
                <a:cxn ang="16200000">
                  <a:pos x="wd2" y="hd2"/>
                </a:cxn>
              </a:cxnLst>
              <a:rect l="0" t="0" r="r" b="b"/>
              <a:pathLst>
                <a:path w="20600" h="21460" extrusionOk="0">
                  <a:moveTo>
                    <a:pt x="20479" y="6177"/>
                  </a:moveTo>
                  <a:cubicBezTo>
                    <a:pt x="19969" y="6112"/>
                    <a:pt x="19676" y="6167"/>
                    <a:pt x="19674" y="4686"/>
                  </a:cubicBezTo>
                  <a:cubicBezTo>
                    <a:pt x="19238" y="4208"/>
                    <a:pt x="18534" y="3663"/>
                    <a:pt x="18098" y="3627"/>
                  </a:cubicBezTo>
                  <a:cubicBezTo>
                    <a:pt x="17543" y="3581"/>
                    <a:pt x="16948" y="2937"/>
                    <a:pt x="16630" y="2524"/>
                  </a:cubicBezTo>
                  <a:cubicBezTo>
                    <a:pt x="16313" y="2111"/>
                    <a:pt x="15916" y="2248"/>
                    <a:pt x="15599" y="2248"/>
                  </a:cubicBezTo>
                  <a:cubicBezTo>
                    <a:pt x="15282" y="2248"/>
                    <a:pt x="14171" y="1376"/>
                    <a:pt x="13735" y="2111"/>
                  </a:cubicBezTo>
                  <a:cubicBezTo>
                    <a:pt x="13299" y="2846"/>
                    <a:pt x="13299" y="3260"/>
                    <a:pt x="13338" y="3581"/>
                  </a:cubicBezTo>
                  <a:cubicBezTo>
                    <a:pt x="12426" y="3811"/>
                    <a:pt x="11077" y="3443"/>
                    <a:pt x="10878" y="3121"/>
                  </a:cubicBezTo>
                  <a:cubicBezTo>
                    <a:pt x="10680" y="2800"/>
                    <a:pt x="10046" y="963"/>
                    <a:pt x="9014" y="1054"/>
                  </a:cubicBezTo>
                  <a:cubicBezTo>
                    <a:pt x="7983" y="1146"/>
                    <a:pt x="7596" y="664"/>
                    <a:pt x="7358" y="354"/>
                  </a:cubicBezTo>
                  <a:cubicBezTo>
                    <a:pt x="7154" y="88"/>
                    <a:pt x="6471" y="-1"/>
                    <a:pt x="5701" y="0"/>
                  </a:cubicBezTo>
                  <a:cubicBezTo>
                    <a:pt x="5527" y="160"/>
                    <a:pt x="5110" y="550"/>
                    <a:pt x="4909" y="801"/>
                  </a:cubicBezTo>
                  <a:cubicBezTo>
                    <a:pt x="4789" y="963"/>
                    <a:pt x="4799" y="2524"/>
                    <a:pt x="4264" y="3179"/>
                  </a:cubicBezTo>
                  <a:cubicBezTo>
                    <a:pt x="4264" y="3903"/>
                    <a:pt x="4264" y="5729"/>
                    <a:pt x="4115" y="5763"/>
                  </a:cubicBezTo>
                  <a:cubicBezTo>
                    <a:pt x="3580" y="6212"/>
                    <a:pt x="2776" y="7486"/>
                    <a:pt x="2329" y="8279"/>
                  </a:cubicBezTo>
                  <a:cubicBezTo>
                    <a:pt x="1884" y="9072"/>
                    <a:pt x="-705" y="12553"/>
                    <a:pt x="574" y="12967"/>
                  </a:cubicBezTo>
                  <a:cubicBezTo>
                    <a:pt x="1289" y="13655"/>
                    <a:pt x="1497" y="14277"/>
                    <a:pt x="664" y="14999"/>
                  </a:cubicBezTo>
                  <a:cubicBezTo>
                    <a:pt x="38" y="15579"/>
                    <a:pt x="-185" y="16157"/>
                    <a:pt x="165" y="16634"/>
                  </a:cubicBezTo>
                  <a:cubicBezTo>
                    <a:pt x="766" y="16577"/>
                    <a:pt x="1484" y="16614"/>
                    <a:pt x="1318" y="17240"/>
                  </a:cubicBezTo>
                  <a:cubicBezTo>
                    <a:pt x="1467" y="17791"/>
                    <a:pt x="1646" y="18067"/>
                    <a:pt x="1526" y="18411"/>
                  </a:cubicBezTo>
                  <a:cubicBezTo>
                    <a:pt x="1675" y="18652"/>
                    <a:pt x="1973" y="18688"/>
                    <a:pt x="1973" y="18688"/>
                  </a:cubicBezTo>
                  <a:cubicBezTo>
                    <a:pt x="1973" y="18688"/>
                    <a:pt x="2389" y="18273"/>
                    <a:pt x="2954" y="18445"/>
                  </a:cubicBezTo>
                  <a:cubicBezTo>
                    <a:pt x="3520" y="18619"/>
                    <a:pt x="4055" y="18550"/>
                    <a:pt x="4234" y="17963"/>
                  </a:cubicBezTo>
                  <a:cubicBezTo>
                    <a:pt x="4412" y="17378"/>
                    <a:pt x="4502" y="17170"/>
                    <a:pt x="4769" y="17170"/>
                  </a:cubicBezTo>
                  <a:cubicBezTo>
                    <a:pt x="5037" y="17170"/>
                    <a:pt x="5871" y="16930"/>
                    <a:pt x="5871" y="17481"/>
                  </a:cubicBezTo>
                  <a:cubicBezTo>
                    <a:pt x="5900" y="17791"/>
                    <a:pt x="6108" y="18170"/>
                    <a:pt x="6108" y="18550"/>
                  </a:cubicBezTo>
                  <a:cubicBezTo>
                    <a:pt x="6108" y="18928"/>
                    <a:pt x="5871" y="19410"/>
                    <a:pt x="6168" y="19980"/>
                  </a:cubicBezTo>
                  <a:cubicBezTo>
                    <a:pt x="6465" y="20549"/>
                    <a:pt x="7001" y="20480"/>
                    <a:pt x="7269" y="20324"/>
                  </a:cubicBezTo>
                  <a:cubicBezTo>
                    <a:pt x="7536" y="20170"/>
                    <a:pt x="9902" y="19410"/>
                    <a:pt x="10036" y="20256"/>
                  </a:cubicBezTo>
                  <a:cubicBezTo>
                    <a:pt x="10170" y="21099"/>
                    <a:pt x="10556" y="21599"/>
                    <a:pt x="11122" y="21427"/>
                  </a:cubicBezTo>
                  <a:cubicBezTo>
                    <a:pt x="11687" y="21255"/>
                    <a:pt x="12059" y="21290"/>
                    <a:pt x="12401" y="21340"/>
                  </a:cubicBezTo>
                  <a:cubicBezTo>
                    <a:pt x="12743" y="21393"/>
                    <a:pt x="13621" y="21151"/>
                    <a:pt x="13829" y="20892"/>
                  </a:cubicBezTo>
                  <a:cubicBezTo>
                    <a:pt x="14018" y="20659"/>
                    <a:pt x="14269" y="20113"/>
                    <a:pt x="15003" y="19782"/>
                  </a:cubicBezTo>
                  <a:cubicBezTo>
                    <a:pt x="14978" y="19082"/>
                    <a:pt x="15054" y="17778"/>
                    <a:pt x="14558" y="17137"/>
                  </a:cubicBezTo>
                  <a:cubicBezTo>
                    <a:pt x="14052" y="16481"/>
                    <a:pt x="13219" y="15310"/>
                    <a:pt x="13338" y="13966"/>
                  </a:cubicBezTo>
                  <a:cubicBezTo>
                    <a:pt x="12802" y="13242"/>
                    <a:pt x="12475" y="12346"/>
                    <a:pt x="12802" y="11381"/>
                  </a:cubicBezTo>
                  <a:cubicBezTo>
                    <a:pt x="13130" y="10416"/>
                    <a:pt x="13428" y="10864"/>
                    <a:pt x="13874" y="10899"/>
                  </a:cubicBezTo>
                  <a:cubicBezTo>
                    <a:pt x="14319" y="10933"/>
                    <a:pt x="14380" y="10209"/>
                    <a:pt x="14796" y="10209"/>
                  </a:cubicBezTo>
                  <a:cubicBezTo>
                    <a:pt x="15213" y="10209"/>
                    <a:pt x="15361" y="10003"/>
                    <a:pt x="15361" y="10003"/>
                  </a:cubicBezTo>
                  <a:cubicBezTo>
                    <a:pt x="15361" y="10003"/>
                    <a:pt x="15808" y="9899"/>
                    <a:pt x="16492" y="10071"/>
                  </a:cubicBezTo>
                  <a:cubicBezTo>
                    <a:pt x="17176" y="10243"/>
                    <a:pt x="17236" y="9968"/>
                    <a:pt x="17147" y="9693"/>
                  </a:cubicBezTo>
                  <a:cubicBezTo>
                    <a:pt x="17057" y="9417"/>
                    <a:pt x="17206" y="8279"/>
                    <a:pt x="17444" y="8073"/>
                  </a:cubicBezTo>
                  <a:cubicBezTo>
                    <a:pt x="17682" y="7866"/>
                    <a:pt x="17593" y="7142"/>
                    <a:pt x="18039" y="7142"/>
                  </a:cubicBezTo>
                  <a:cubicBezTo>
                    <a:pt x="18485" y="7142"/>
                    <a:pt x="18812" y="7556"/>
                    <a:pt x="19051" y="7556"/>
                  </a:cubicBezTo>
                  <a:cubicBezTo>
                    <a:pt x="19288" y="7556"/>
                    <a:pt x="19526" y="7315"/>
                    <a:pt x="19824" y="7177"/>
                  </a:cubicBezTo>
                  <a:cubicBezTo>
                    <a:pt x="20122" y="7039"/>
                    <a:pt x="20895" y="6591"/>
                    <a:pt x="20479" y="617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7" name="Shape 1016"/>
            <p:cNvSpPr/>
            <p:nvPr/>
          </p:nvSpPr>
          <p:spPr>
            <a:xfrm>
              <a:off x="5143499" y="4571999"/>
              <a:ext cx="645919" cy="655290"/>
            </a:xfrm>
            <a:custGeom>
              <a:avLst/>
              <a:gdLst/>
              <a:ahLst/>
              <a:cxnLst>
                <a:cxn ang="0">
                  <a:pos x="wd2" y="hd2"/>
                </a:cxn>
                <a:cxn ang="5400000">
                  <a:pos x="wd2" y="hd2"/>
                </a:cxn>
                <a:cxn ang="10800000">
                  <a:pos x="wd2" y="hd2"/>
                </a:cxn>
                <a:cxn ang="16200000">
                  <a:pos x="wd2" y="hd2"/>
                </a:cxn>
              </a:cxnLst>
              <a:rect l="0" t="0" r="r" b="b"/>
              <a:pathLst>
                <a:path w="21377" h="21397" extrusionOk="0">
                  <a:moveTo>
                    <a:pt x="20646" y="5525"/>
                  </a:moveTo>
                  <a:cubicBezTo>
                    <a:pt x="20281" y="5525"/>
                    <a:pt x="20244" y="5417"/>
                    <a:pt x="20171" y="4984"/>
                  </a:cubicBezTo>
                  <a:cubicBezTo>
                    <a:pt x="20098" y="4551"/>
                    <a:pt x="19951" y="4659"/>
                    <a:pt x="19403" y="4659"/>
                  </a:cubicBezTo>
                  <a:cubicBezTo>
                    <a:pt x="18854" y="4659"/>
                    <a:pt x="18378" y="5021"/>
                    <a:pt x="18049" y="5021"/>
                  </a:cubicBezTo>
                  <a:cubicBezTo>
                    <a:pt x="17721" y="5021"/>
                    <a:pt x="17428" y="5165"/>
                    <a:pt x="17281" y="5345"/>
                  </a:cubicBezTo>
                  <a:cubicBezTo>
                    <a:pt x="17135" y="5525"/>
                    <a:pt x="16733" y="5705"/>
                    <a:pt x="16405" y="5165"/>
                  </a:cubicBezTo>
                  <a:cubicBezTo>
                    <a:pt x="16074" y="4623"/>
                    <a:pt x="16587" y="4515"/>
                    <a:pt x="16587" y="4371"/>
                  </a:cubicBezTo>
                  <a:cubicBezTo>
                    <a:pt x="16587" y="4225"/>
                    <a:pt x="16660" y="4010"/>
                    <a:pt x="16990" y="3540"/>
                  </a:cubicBezTo>
                  <a:cubicBezTo>
                    <a:pt x="17355" y="2892"/>
                    <a:pt x="16222" y="2819"/>
                    <a:pt x="15856" y="2783"/>
                  </a:cubicBezTo>
                  <a:cubicBezTo>
                    <a:pt x="15489" y="2747"/>
                    <a:pt x="14832" y="3397"/>
                    <a:pt x="14172" y="3397"/>
                  </a:cubicBezTo>
                  <a:cubicBezTo>
                    <a:pt x="13515" y="3397"/>
                    <a:pt x="13588" y="4010"/>
                    <a:pt x="13661" y="4587"/>
                  </a:cubicBezTo>
                  <a:cubicBezTo>
                    <a:pt x="13734" y="5165"/>
                    <a:pt x="13077" y="5272"/>
                    <a:pt x="12455" y="5272"/>
                  </a:cubicBezTo>
                  <a:cubicBezTo>
                    <a:pt x="11833" y="5272"/>
                    <a:pt x="11540" y="4659"/>
                    <a:pt x="11175" y="4335"/>
                  </a:cubicBezTo>
                  <a:cubicBezTo>
                    <a:pt x="10809" y="4010"/>
                    <a:pt x="10919" y="3540"/>
                    <a:pt x="11138" y="3324"/>
                  </a:cubicBezTo>
                  <a:cubicBezTo>
                    <a:pt x="11358" y="3108"/>
                    <a:pt x="10955" y="2422"/>
                    <a:pt x="10663" y="1593"/>
                  </a:cubicBezTo>
                  <a:cubicBezTo>
                    <a:pt x="10370" y="763"/>
                    <a:pt x="9383" y="1268"/>
                    <a:pt x="8505" y="1159"/>
                  </a:cubicBezTo>
                  <a:cubicBezTo>
                    <a:pt x="7627" y="1051"/>
                    <a:pt x="7225" y="654"/>
                    <a:pt x="7115" y="294"/>
                  </a:cubicBezTo>
                  <a:cubicBezTo>
                    <a:pt x="7043" y="57"/>
                    <a:pt x="6861" y="7"/>
                    <a:pt x="6672" y="1"/>
                  </a:cubicBezTo>
                  <a:cubicBezTo>
                    <a:pt x="6573" y="-3"/>
                    <a:pt x="6472" y="4"/>
                    <a:pt x="6384" y="4"/>
                  </a:cubicBezTo>
                  <a:cubicBezTo>
                    <a:pt x="6213" y="-19"/>
                    <a:pt x="5994" y="389"/>
                    <a:pt x="6237" y="727"/>
                  </a:cubicBezTo>
                  <a:cubicBezTo>
                    <a:pt x="6482" y="1063"/>
                    <a:pt x="6361" y="1304"/>
                    <a:pt x="6043" y="1279"/>
                  </a:cubicBezTo>
                  <a:cubicBezTo>
                    <a:pt x="5726" y="1256"/>
                    <a:pt x="5360" y="2855"/>
                    <a:pt x="4300" y="2964"/>
                  </a:cubicBezTo>
                  <a:lnTo>
                    <a:pt x="3568" y="3044"/>
                  </a:lnTo>
                  <a:cubicBezTo>
                    <a:pt x="3568" y="3066"/>
                    <a:pt x="3569" y="3085"/>
                    <a:pt x="3568" y="3108"/>
                  </a:cubicBezTo>
                  <a:cubicBezTo>
                    <a:pt x="3532" y="3757"/>
                    <a:pt x="3916" y="4064"/>
                    <a:pt x="3988" y="4335"/>
                  </a:cubicBezTo>
                  <a:cubicBezTo>
                    <a:pt x="4062" y="4605"/>
                    <a:pt x="3988" y="5254"/>
                    <a:pt x="3513" y="5941"/>
                  </a:cubicBezTo>
                  <a:cubicBezTo>
                    <a:pt x="3038" y="6626"/>
                    <a:pt x="2654" y="7172"/>
                    <a:pt x="2800" y="10083"/>
                  </a:cubicBezTo>
                  <a:cubicBezTo>
                    <a:pt x="1874" y="10613"/>
                    <a:pt x="1239" y="10492"/>
                    <a:pt x="1631" y="11069"/>
                  </a:cubicBezTo>
                  <a:cubicBezTo>
                    <a:pt x="2020" y="11647"/>
                    <a:pt x="1996" y="11839"/>
                    <a:pt x="1631" y="12296"/>
                  </a:cubicBezTo>
                  <a:cubicBezTo>
                    <a:pt x="1264" y="12753"/>
                    <a:pt x="1119" y="13643"/>
                    <a:pt x="1215" y="13980"/>
                  </a:cubicBezTo>
                  <a:cubicBezTo>
                    <a:pt x="1313" y="14316"/>
                    <a:pt x="1191" y="14557"/>
                    <a:pt x="850" y="14798"/>
                  </a:cubicBezTo>
                  <a:cubicBezTo>
                    <a:pt x="678" y="14919"/>
                    <a:pt x="568" y="15071"/>
                    <a:pt x="489" y="15238"/>
                  </a:cubicBezTo>
                  <a:cubicBezTo>
                    <a:pt x="410" y="15402"/>
                    <a:pt x="362" y="15581"/>
                    <a:pt x="314" y="15760"/>
                  </a:cubicBezTo>
                  <a:cubicBezTo>
                    <a:pt x="216" y="16121"/>
                    <a:pt x="-223" y="16770"/>
                    <a:pt x="143" y="17252"/>
                  </a:cubicBezTo>
                  <a:cubicBezTo>
                    <a:pt x="508" y="17733"/>
                    <a:pt x="484" y="18935"/>
                    <a:pt x="533" y="19296"/>
                  </a:cubicBezTo>
                  <a:cubicBezTo>
                    <a:pt x="582" y="19657"/>
                    <a:pt x="924" y="20210"/>
                    <a:pt x="1143" y="20427"/>
                  </a:cubicBezTo>
                  <a:cubicBezTo>
                    <a:pt x="1362" y="20643"/>
                    <a:pt x="2020" y="21581"/>
                    <a:pt x="2410" y="21365"/>
                  </a:cubicBezTo>
                  <a:cubicBezTo>
                    <a:pt x="2800" y="21148"/>
                    <a:pt x="4605" y="20667"/>
                    <a:pt x="4506" y="19464"/>
                  </a:cubicBezTo>
                  <a:cubicBezTo>
                    <a:pt x="5823" y="19320"/>
                    <a:pt x="7237" y="19128"/>
                    <a:pt x="7529" y="18912"/>
                  </a:cubicBezTo>
                  <a:cubicBezTo>
                    <a:pt x="7823" y="18694"/>
                    <a:pt x="8529" y="18285"/>
                    <a:pt x="8701" y="17852"/>
                  </a:cubicBezTo>
                  <a:cubicBezTo>
                    <a:pt x="8871" y="17419"/>
                    <a:pt x="9358" y="17516"/>
                    <a:pt x="9895" y="17660"/>
                  </a:cubicBezTo>
                  <a:cubicBezTo>
                    <a:pt x="10343" y="17781"/>
                    <a:pt x="10842" y="17754"/>
                    <a:pt x="11093" y="18641"/>
                  </a:cubicBezTo>
                  <a:cubicBezTo>
                    <a:pt x="11379" y="18250"/>
                    <a:pt x="11441" y="17492"/>
                    <a:pt x="11601" y="17059"/>
                  </a:cubicBezTo>
                  <a:cubicBezTo>
                    <a:pt x="11796" y="16530"/>
                    <a:pt x="12478" y="15664"/>
                    <a:pt x="12772" y="15327"/>
                  </a:cubicBezTo>
                  <a:cubicBezTo>
                    <a:pt x="13063" y="14990"/>
                    <a:pt x="13015" y="14316"/>
                    <a:pt x="13308" y="14029"/>
                  </a:cubicBezTo>
                  <a:cubicBezTo>
                    <a:pt x="13601" y="13740"/>
                    <a:pt x="13844" y="13595"/>
                    <a:pt x="14137" y="13644"/>
                  </a:cubicBezTo>
                  <a:cubicBezTo>
                    <a:pt x="14429" y="13691"/>
                    <a:pt x="14722" y="13787"/>
                    <a:pt x="15258" y="13980"/>
                  </a:cubicBezTo>
                  <a:cubicBezTo>
                    <a:pt x="15795" y="14172"/>
                    <a:pt x="15941" y="14316"/>
                    <a:pt x="16332" y="14029"/>
                  </a:cubicBezTo>
                  <a:cubicBezTo>
                    <a:pt x="16721" y="13740"/>
                    <a:pt x="18135" y="14029"/>
                    <a:pt x="18232" y="14894"/>
                  </a:cubicBezTo>
                  <a:cubicBezTo>
                    <a:pt x="18330" y="15760"/>
                    <a:pt x="19061" y="15375"/>
                    <a:pt x="19500" y="15231"/>
                  </a:cubicBezTo>
                  <a:cubicBezTo>
                    <a:pt x="19852" y="15116"/>
                    <a:pt x="20301" y="14963"/>
                    <a:pt x="20893" y="14511"/>
                  </a:cubicBezTo>
                  <a:cubicBezTo>
                    <a:pt x="20949" y="14163"/>
                    <a:pt x="20972" y="13807"/>
                    <a:pt x="20939" y="13463"/>
                  </a:cubicBezTo>
                  <a:cubicBezTo>
                    <a:pt x="20622" y="12753"/>
                    <a:pt x="20524" y="10902"/>
                    <a:pt x="20573" y="9986"/>
                  </a:cubicBezTo>
                  <a:cubicBezTo>
                    <a:pt x="20592" y="9637"/>
                    <a:pt x="20588" y="9386"/>
                    <a:pt x="20553" y="9185"/>
                  </a:cubicBezTo>
                  <a:cubicBezTo>
                    <a:pt x="20498" y="8862"/>
                    <a:pt x="20361" y="8671"/>
                    <a:pt x="20098" y="8412"/>
                  </a:cubicBezTo>
                  <a:cubicBezTo>
                    <a:pt x="19879" y="7943"/>
                    <a:pt x="20061" y="7545"/>
                    <a:pt x="20610" y="7509"/>
                  </a:cubicBezTo>
                  <a:cubicBezTo>
                    <a:pt x="21056" y="7481"/>
                    <a:pt x="21282" y="7280"/>
                    <a:pt x="21351" y="6915"/>
                  </a:cubicBezTo>
                  <a:cubicBezTo>
                    <a:pt x="21367" y="6833"/>
                    <a:pt x="21377" y="6744"/>
                    <a:pt x="21377" y="6643"/>
                  </a:cubicBezTo>
                  <a:cubicBezTo>
                    <a:pt x="21377" y="6102"/>
                    <a:pt x="21012" y="5525"/>
                    <a:pt x="20646" y="55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8" name="Shape 1017"/>
            <p:cNvSpPr/>
            <p:nvPr/>
          </p:nvSpPr>
          <p:spPr>
            <a:xfrm>
              <a:off x="5753100" y="3784599"/>
              <a:ext cx="1768723" cy="1838177"/>
            </a:xfrm>
            <a:custGeom>
              <a:avLst/>
              <a:gdLst/>
              <a:ahLst/>
              <a:cxnLst>
                <a:cxn ang="0">
                  <a:pos x="wd2" y="hd2"/>
                </a:cxn>
                <a:cxn ang="5400000">
                  <a:pos x="wd2" y="hd2"/>
                </a:cxn>
                <a:cxn ang="10800000">
                  <a:pos x="wd2" y="hd2"/>
                </a:cxn>
                <a:cxn ang="16200000">
                  <a:pos x="wd2" y="hd2"/>
                </a:cxn>
              </a:cxnLst>
              <a:rect l="0" t="0" r="r" b="b"/>
              <a:pathLst>
                <a:path w="21600" h="21552" extrusionOk="0">
                  <a:moveTo>
                    <a:pt x="21314" y="20179"/>
                  </a:moveTo>
                  <a:cubicBezTo>
                    <a:pt x="21307" y="20089"/>
                    <a:pt x="21375" y="19940"/>
                    <a:pt x="21206" y="19804"/>
                  </a:cubicBezTo>
                  <a:cubicBezTo>
                    <a:pt x="21037" y="19668"/>
                    <a:pt x="20855" y="19544"/>
                    <a:pt x="20848" y="19428"/>
                  </a:cubicBezTo>
                  <a:cubicBezTo>
                    <a:pt x="20842" y="19311"/>
                    <a:pt x="20653" y="19247"/>
                    <a:pt x="20504" y="19208"/>
                  </a:cubicBezTo>
                  <a:cubicBezTo>
                    <a:pt x="20356" y="19169"/>
                    <a:pt x="20356" y="19072"/>
                    <a:pt x="20255" y="19072"/>
                  </a:cubicBezTo>
                  <a:cubicBezTo>
                    <a:pt x="20133" y="19072"/>
                    <a:pt x="19985" y="19078"/>
                    <a:pt x="19978" y="18897"/>
                  </a:cubicBezTo>
                  <a:cubicBezTo>
                    <a:pt x="19971" y="18716"/>
                    <a:pt x="19931" y="18664"/>
                    <a:pt x="19701" y="18651"/>
                  </a:cubicBezTo>
                  <a:cubicBezTo>
                    <a:pt x="19472" y="18638"/>
                    <a:pt x="19425" y="18599"/>
                    <a:pt x="19411" y="18314"/>
                  </a:cubicBezTo>
                  <a:cubicBezTo>
                    <a:pt x="19411" y="17667"/>
                    <a:pt x="19321" y="17428"/>
                    <a:pt x="19169" y="17156"/>
                  </a:cubicBezTo>
                  <a:cubicBezTo>
                    <a:pt x="18871" y="17252"/>
                    <a:pt x="18537" y="17354"/>
                    <a:pt x="18210" y="17442"/>
                  </a:cubicBezTo>
                  <a:cubicBezTo>
                    <a:pt x="17275" y="17692"/>
                    <a:pt x="17176" y="17252"/>
                    <a:pt x="17149" y="17122"/>
                  </a:cubicBezTo>
                  <a:cubicBezTo>
                    <a:pt x="17122" y="16993"/>
                    <a:pt x="16879" y="16716"/>
                    <a:pt x="16753" y="16656"/>
                  </a:cubicBezTo>
                  <a:cubicBezTo>
                    <a:pt x="16627" y="16595"/>
                    <a:pt x="16465" y="16422"/>
                    <a:pt x="16465" y="16189"/>
                  </a:cubicBezTo>
                  <a:cubicBezTo>
                    <a:pt x="16465" y="15956"/>
                    <a:pt x="15979" y="15930"/>
                    <a:pt x="15817" y="15913"/>
                  </a:cubicBezTo>
                  <a:cubicBezTo>
                    <a:pt x="15655" y="15896"/>
                    <a:pt x="15287" y="15922"/>
                    <a:pt x="15278" y="15766"/>
                  </a:cubicBezTo>
                  <a:cubicBezTo>
                    <a:pt x="15269" y="15611"/>
                    <a:pt x="15044" y="15507"/>
                    <a:pt x="14801" y="15377"/>
                  </a:cubicBezTo>
                  <a:cubicBezTo>
                    <a:pt x="14558" y="15248"/>
                    <a:pt x="13146" y="15326"/>
                    <a:pt x="12894" y="15308"/>
                  </a:cubicBezTo>
                  <a:cubicBezTo>
                    <a:pt x="12642" y="15291"/>
                    <a:pt x="12372" y="15049"/>
                    <a:pt x="11940" y="14928"/>
                  </a:cubicBezTo>
                  <a:cubicBezTo>
                    <a:pt x="11508" y="14807"/>
                    <a:pt x="11409" y="14445"/>
                    <a:pt x="11382" y="14341"/>
                  </a:cubicBezTo>
                  <a:cubicBezTo>
                    <a:pt x="11355" y="14237"/>
                    <a:pt x="11401" y="13952"/>
                    <a:pt x="11058" y="13883"/>
                  </a:cubicBezTo>
                  <a:cubicBezTo>
                    <a:pt x="10717" y="13814"/>
                    <a:pt x="10600" y="13408"/>
                    <a:pt x="10591" y="13331"/>
                  </a:cubicBezTo>
                  <a:cubicBezTo>
                    <a:pt x="10582" y="13253"/>
                    <a:pt x="10564" y="13201"/>
                    <a:pt x="10420" y="13157"/>
                  </a:cubicBezTo>
                  <a:cubicBezTo>
                    <a:pt x="10069" y="13106"/>
                    <a:pt x="9853" y="12666"/>
                    <a:pt x="9871" y="12519"/>
                  </a:cubicBezTo>
                  <a:cubicBezTo>
                    <a:pt x="9889" y="12372"/>
                    <a:pt x="9853" y="12173"/>
                    <a:pt x="9754" y="12070"/>
                  </a:cubicBezTo>
                  <a:cubicBezTo>
                    <a:pt x="9656" y="11966"/>
                    <a:pt x="9538" y="11586"/>
                    <a:pt x="9494" y="11241"/>
                  </a:cubicBezTo>
                  <a:cubicBezTo>
                    <a:pt x="9448" y="10895"/>
                    <a:pt x="8459" y="9781"/>
                    <a:pt x="8171" y="9478"/>
                  </a:cubicBezTo>
                  <a:cubicBezTo>
                    <a:pt x="7883" y="9176"/>
                    <a:pt x="7073" y="8442"/>
                    <a:pt x="6930" y="8200"/>
                  </a:cubicBezTo>
                  <a:cubicBezTo>
                    <a:pt x="6561" y="8045"/>
                    <a:pt x="6048" y="7363"/>
                    <a:pt x="6057" y="7198"/>
                  </a:cubicBezTo>
                  <a:cubicBezTo>
                    <a:pt x="6066" y="7034"/>
                    <a:pt x="5850" y="6611"/>
                    <a:pt x="5706" y="6404"/>
                  </a:cubicBezTo>
                  <a:cubicBezTo>
                    <a:pt x="5562" y="6196"/>
                    <a:pt x="5175" y="5324"/>
                    <a:pt x="5103" y="5177"/>
                  </a:cubicBezTo>
                  <a:cubicBezTo>
                    <a:pt x="5031" y="5030"/>
                    <a:pt x="4969" y="4832"/>
                    <a:pt x="4834" y="4720"/>
                  </a:cubicBezTo>
                  <a:cubicBezTo>
                    <a:pt x="4698" y="4607"/>
                    <a:pt x="4636" y="4426"/>
                    <a:pt x="4690" y="4331"/>
                  </a:cubicBezTo>
                  <a:cubicBezTo>
                    <a:pt x="4743" y="4236"/>
                    <a:pt x="4780" y="4055"/>
                    <a:pt x="4600" y="4098"/>
                  </a:cubicBezTo>
                  <a:cubicBezTo>
                    <a:pt x="4258" y="4123"/>
                    <a:pt x="4114" y="3726"/>
                    <a:pt x="4060" y="3467"/>
                  </a:cubicBezTo>
                  <a:cubicBezTo>
                    <a:pt x="3844" y="3329"/>
                    <a:pt x="3835" y="2958"/>
                    <a:pt x="3835" y="2862"/>
                  </a:cubicBezTo>
                  <a:cubicBezTo>
                    <a:pt x="3835" y="2768"/>
                    <a:pt x="3718" y="2681"/>
                    <a:pt x="3763" y="2569"/>
                  </a:cubicBezTo>
                  <a:cubicBezTo>
                    <a:pt x="3808" y="2457"/>
                    <a:pt x="3790" y="2353"/>
                    <a:pt x="3727" y="2198"/>
                  </a:cubicBezTo>
                  <a:cubicBezTo>
                    <a:pt x="3871" y="2241"/>
                    <a:pt x="4087" y="2716"/>
                    <a:pt x="4087" y="2716"/>
                  </a:cubicBezTo>
                  <a:cubicBezTo>
                    <a:pt x="4087" y="2716"/>
                    <a:pt x="4375" y="3070"/>
                    <a:pt x="4510" y="3182"/>
                  </a:cubicBezTo>
                  <a:cubicBezTo>
                    <a:pt x="4645" y="3294"/>
                    <a:pt x="4797" y="3519"/>
                    <a:pt x="5049" y="3761"/>
                  </a:cubicBezTo>
                  <a:cubicBezTo>
                    <a:pt x="5301" y="4003"/>
                    <a:pt x="5058" y="4236"/>
                    <a:pt x="4987" y="4452"/>
                  </a:cubicBezTo>
                  <a:cubicBezTo>
                    <a:pt x="4914" y="4668"/>
                    <a:pt x="5139" y="4538"/>
                    <a:pt x="5139" y="4538"/>
                  </a:cubicBezTo>
                  <a:cubicBezTo>
                    <a:pt x="5139" y="4538"/>
                    <a:pt x="5202" y="4409"/>
                    <a:pt x="5337" y="4037"/>
                  </a:cubicBezTo>
                  <a:cubicBezTo>
                    <a:pt x="5472" y="3666"/>
                    <a:pt x="5319" y="3562"/>
                    <a:pt x="4887" y="3251"/>
                  </a:cubicBezTo>
                  <a:cubicBezTo>
                    <a:pt x="4456" y="2940"/>
                    <a:pt x="4087" y="2439"/>
                    <a:pt x="3934" y="2232"/>
                  </a:cubicBezTo>
                  <a:cubicBezTo>
                    <a:pt x="3781" y="2025"/>
                    <a:pt x="3439" y="1645"/>
                    <a:pt x="3439" y="1438"/>
                  </a:cubicBezTo>
                  <a:cubicBezTo>
                    <a:pt x="3439" y="1298"/>
                    <a:pt x="3418" y="1049"/>
                    <a:pt x="3342" y="747"/>
                  </a:cubicBezTo>
                  <a:cubicBezTo>
                    <a:pt x="3084" y="824"/>
                    <a:pt x="2796" y="790"/>
                    <a:pt x="2765" y="677"/>
                  </a:cubicBezTo>
                  <a:cubicBezTo>
                    <a:pt x="2728" y="548"/>
                    <a:pt x="2566" y="470"/>
                    <a:pt x="2414" y="470"/>
                  </a:cubicBezTo>
                  <a:cubicBezTo>
                    <a:pt x="2153" y="479"/>
                    <a:pt x="1847" y="142"/>
                    <a:pt x="1667" y="47"/>
                  </a:cubicBezTo>
                  <a:cubicBezTo>
                    <a:pt x="1487" y="-48"/>
                    <a:pt x="1253" y="4"/>
                    <a:pt x="1235" y="168"/>
                  </a:cubicBezTo>
                  <a:cubicBezTo>
                    <a:pt x="1217" y="332"/>
                    <a:pt x="822" y="211"/>
                    <a:pt x="642" y="151"/>
                  </a:cubicBezTo>
                  <a:cubicBezTo>
                    <a:pt x="461" y="90"/>
                    <a:pt x="228" y="246"/>
                    <a:pt x="138" y="246"/>
                  </a:cubicBezTo>
                  <a:cubicBezTo>
                    <a:pt x="92" y="246"/>
                    <a:pt x="53" y="248"/>
                    <a:pt x="0" y="260"/>
                  </a:cubicBezTo>
                  <a:cubicBezTo>
                    <a:pt x="406" y="512"/>
                    <a:pt x="1288" y="1041"/>
                    <a:pt x="1145" y="1178"/>
                  </a:cubicBezTo>
                  <a:cubicBezTo>
                    <a:pt x="983" y="1334"/>
                    <a:pt x="821" y="1541"/>
                    <a:pt x="749" y="1852"/>
                  </a:cubicBezTo>
                  <a:cubicBezTo>
                    <a:pt x="678" y="2163"/>
                    <a:pt x="461" y="2094"/>
                    <a:pt x="317" y="2163"/>
                  </a:cubicBezTo>
                  <a:cubicBezTo>
                    <a:pt x="444" y="2284"/>
                    <a:pt x="390" y="2353"/>
                    <a:pt x="407" y="2508"/>
                  </a:cubicBezTo>
                  <a:cubicBezTo>
                    <a:pt x="426" y="2630"/>
                    <a:pt x="516" y="2716"/>
                    <a:pt x="624" y="2750"/>
                  </a:cubicBezTo>
                  <a:cubicBezTo>
                    <a:pt x="731" y="2785"/>
                    <a:pt x="731" y="3009"/>
                    <a:pt x="462" y="3165"/>
                  </a:cubicBezTo>
                  <a:cubicBezTo>
                    <a:pt x="192" y="3320"/>
                    <a:pt x="48" y="3424"/>
                    <a:pt x="48" y="3597"/>
                  </a:cubicBezTo>
                  <a:cubicBezTo>
                    <a:pt x="48" y="3769"/>
                    <a:pt x="156" y="3890"/>
                    <a:pt x="300" y="3925"/>
                  </a:cubicBezTo>
                  <a:cubicBezTo>
                    <a:pt x="444" y="3960"/>
                    <a:pt x="466" y="4050"/>
                    <a:pt x="466" y="4296"/>
                  </a:cubicBezTo>
                  <a:cubicBezTo>
                    <a:pt x="466" y="4313"/>
                    <a:pt x="472" y="4332"/>
                    <a:pt x="482" y="4352"/>
                  </a:cubicBezTo>
                  <a:cubicBezTo>
                    <a:pt x="546" y="4486"/>
                    <a:pt x="782" y="4676"/>
                    <a:pt x="642" y="4789"/>
                  </a:cubicBezTo>
                  <a:cubicBezTo>
                    <a:pt x="480" y="4918"/>
                    <a:pt x="466" y="5035"/>
                    <a:pt x="601" y="5125"/>
                  </a:cubicBezTo>
                  <a:cubicBezTo>
                    <a:pt x="664" y="5168"/>
                    <a:pt x="750" y="5245"/>
                    <a:pt x="825" y="5344"/>
                  </a:cubicBezTo>
                  <a:cubicBezTo>
                    <a:pt x="965" y="5336"/>
                    <a:pt x="1313" y="5434"/>
                    <a:pt x="1370" y="5324"/>
                  </a:cubicBezTo>
                  <a:cubicBezTo>
                    <a:pt x="1442" y="5186"/>
                    <a:pt x="1559" y="5315"/>
                    <a:pt x="1586" y="5436"/>
                  </a:cubicBezTo>
                  <a:cubicBezTo>
                    <a:pt x="1613" y="5557"/>
                    <a:pt x="1649" y="5670"/>
                    <a:pt x="2009" y="5549"/>
                  </a:cubicBezTo>
                  <a:cubicBezTo>
                    <a:pt x="2369" y="5428"/>
                    <a:pt x="2198" y="5773"/>
                    <a:pt x="2072" y="5860"/>
                  </a:cubicBezTo>
                  <a:cubicBezTo>
                    <a:pt x="1946" y="5946"/>
                    <a:pt x="1856" y="6240"/>
                    <a:pt x="1712" y="6473"/>
                  </a:cubicBezTo>
                  <a:cubicBezTo>
                    <a:pt x="1568" y="6706"/>
                    <a:pt x="1708" y="6836"/>
                    <a:pt x="1735" y="6920"/>
                  </a:cubicBezTo>
                  <a:cubicBezTo>
                    <a:pt x="1532" y="6952"/>
                    <a:pt x="1431" y="6848"/>
                    <a:pt x="1330" y="6719"/>
                  </a:cubicBezTo>
                  <a:cubicBezTo>
                    <a:pt x="1228" y="6589"/>
                    <a:pt x="1147" y="6900"/>
                    <a:pt x="1019" y="6900"/>
                  </a:cubicBezTo>
                  <a:cubicBezTo>
                    <a:pt x="932" y="6900"/>
                    <a:pt x="884" y="6965"/>
                    <a:pt x="857" y="7017"/>
                  </a:cubicBezTo>
                  <a:cubicBezTo>
                    <a:pt x="830" y="7069"/>
                    <a:pt x="716" y="7172"/>
                    <a:pt x="594" y="7231"/>
                  </a:cubicBezTo>
                  <a:cubicBezTo>
                    <a:pt x="473" y="7289"/>
                    <a:pt x="480" y="7367"/>
                    <a:pt x="500" y="7457"/>
                  </a:cubicBezTo>
                  <a:cubicBezTo>
                    <a:pt x="655" y="7412"/>
                    <a:pt x="743" y="7354"/>
                    <a:pt x="857" y="7244"/>
                  </a:cubicBezTo>
                  <a:cubicBezTo>
                    <a:pt x="972" y="7134"/>
                    <a:pt x="979" y="7153"/>
                    <a:pt x="985" y="7282"/>
                  </a:cubicBezTo>
                  <a:cubicBezTo>
                    <a:pt x="1006" y="7451"/>
                    <a:pt x="554" y="7490"/>
                    <a:pt x="551" y="7837"/>
                  </a:cubicBezTo>
                  <a:cubicBezTo>
                    <a:pt x="534" y="7958"/>
                    <a:pt x="506" y="8036"/>
                    <a:pt x="398" y="8114"/>
                  </a:cubicBezTo>
                  <a:cubicBezTo>
                    <a:pt x="291" y="8192"/>
                    <a:pt x="309" y="8373"/>
                    <a:pt x="471" y="8675"/>
                  </a:cubicBezTo>
                  <a:cubicBezTo>
                    <a:pt x="633" y="8978"/>
                    <a:pt x="947" y="8805"/>
                    <a:pt x="1037" y="8615"/>
                  </a:cubicBezTo>
                  <a:cubicBezTo>
                    <a:pt x="1128" y="8424"/>
                    <a:pt x="1280" y="8597"/>
                    <a:pt x="1397" y="8494"/>
                  </a:cubicBezTo>
                  <a:cubicBezTo>
                    <a:pt x="1514" y="8390"/>
                    <a:pt x="1757" y="8079"/>
                    <a:pt x="1856" y="8045"/>
                  </a:cubicBezTo>
                  <a:cubicBezTo>
                    <a:pt x="2045" y="7984"/>
                    <a:pt x="2351" y="7803"/>
                    <a:pt x="2530" y="7544"/>
                  </a:cubicBezTo>
                  <a:cubicBezTo>
                    <a:pt x="2627" y="7739"/>
                    <a:pt x="2723" y="7882"/>
                    <a:pt x="2806" y="7967"/>
                  </a:cubicBezTo>
                  <a:cubicBezTo>
                    <a:pt x="2863" y="8026"/>
                    <a:pt x="2914" y="8059"/>
                    <a:pt x="2954" y="8062"/>
                  </a:cubicBezTo>
                  <a:cubicBezTo>
                    <a:pt x="2935" y="7941"/>
                    <a:pt x="2962" y="7682"/>
                    <a:pt x="2998" y="7621"/>
                  </a:cubicBezTo>
                  <a:cubicBezTo>
                    <a:pt x="3034" y="7561"/>
                    <a:pt x="3034" y="7501"/>
                    <a:pt x="2917" y="7354"/>
                  </a:cubicBezTo>
                  <a:cubicBezTo>
                    <a:pt x="2971" y="7285"/>
                    <a:pt x="3097" y="7207"/>
                    <a:pt x="3160" y="7077"/>
                  </a:cubicBezTo>
                  <a:cubicBezTo>
                    <a:pt x="3223" y="6948"/>
                    <a:pt x="3385" y="6758"/>
                    <a:pt x="3637" y="6766"/>
                  </a:cubicBezTo>
                  <a:cubicBezTo>
                    <a:pt x="3889" y="6775"/>
                    <a:pt x="3853" y="7146"/>
                    <a:pt x="3862" y="7276"/>
                  </a:cubicBezTo>
                  <a:cubicBezTo>
                    <a:pt x="3871" y="7406"/>
                    <a:pt x="3898" y="7579"/>
                    <a:pt x="3988" y="7613"/>
                  </a:cubicBezTo>
                  <a:cubicBezTo>
                    <a:pt x="4096" y="7812"/>
                    <a:pt x="4168" y="7837"/>
                    <a:pt x="4330" y="7837"/>
                  </a:cubicBezTo>
                  <a:cubicBezTo>
                    <a:pt x="4492" y="7837"/>
                    <a:pt x="4663" y="8019"/>
                    <a:pt x="4743" y="8140"/>
                  </a:cubicBezTo>
                  <a:cubicBezTo>
                    <a:pt x="4545" y="8114"/>
                    <a:pt x="4510" y="8278"/>
                    <a:pt x="4438" y="8286"/>
                  </a:cubicBezTo>
                  <a:cubicBezTo>
                    <a:pt x="4366" y="8295"/>
                    <a:pt x="4267" y="8313"/>
                    <a:pt x="4267" y="8416"/>
                  </a:cubicBezTo>
                  <a:cubicBezTo>
                    <a:pt x="4267" y="8520"/>
                    <a:pt x="4184" y="8546"/>
                    <a:pt x="4049" y="8390"/>
                  </a:cubicBezTo>
                  <a:cubicBezTo>
                    <a:pt x="3914" y="8235"/>
                    <a:pt x="3806" y="8390"/>
                    <a:pt x="3806" y="8623"/>
                  </a:cubicBezTo>
                  <a:cubicBezTo>
                    <a:pt x="3799" y="9401"/>
                    <a:pt x="3907" y="9459"/>
                    <a:pt x="3954" y="9569"/>
                  </a:cubicBezTo>
                  <a:cubicBezTo>
                    <a:pt x="4001" y="9679"/>
                    <a:pt x="4190" y="9621"/>
                    <a:pt x="4278" y="9498"/>
                  </a:cubicBezTo>
                  <a:cubicBezTo>
                    <a:pt x="4366" y="9375"/>
                    <a:pt x="4440" y="9621"/>
                    <a:pt x="4487" y="9770"/>
                  </a:cubicBezTo>
                  <a:cubicBezTo>
                    <a:pt x="4535" y="9919"/>
                    <a:pt x="4973" y="9452"/>
                    <a:pt x="5027" y="9297"/>
                  </a:cubicBezTo>
                  <a:cubicBezTo>
                    <a:pt x="5081" y="9142"/>
                    <a:pt x="5391" y="9187"/>
                    <a:pt x="5486" y="9271"/>
                  </a:cubicBezTo>
                  <a:cubicBezTo>
                    <a:pt x="5580" y="9355"/>
                    <a:pt x="6167" y="9517"/>
                    <a:pt x="6322" y="9511"/>
                  </a:cubicBezTo>
                  <a:cubicBezTo>
                    <a:pt x="6478" y="9504"/>
                    <a:pt x="6451" y="9634"/>
                    <a:pt x="6316" y="9744"/>
                  </a:cubicBezTo>
                  <a:cubicBezTo>
                    <a:pt x="6181" y="9854"/>
                    <a:pt x="6046" y="10146"/>
                    <a:pt x="5978" y="10295"/>
                  </a:cubicBezTo>
                  <a:cubicBezTo>
                    <a:pt x="5911" y="10443"/>
                    <a:pt x="5863" y="10560"/>
                    <a:pt x="5809" y="10625"/>
                  </a:cubicBezTo>
                  <a:cubicBezTo>
                    <a:pt x="5756" y="10690"/>
                    <a:pt x="5661" y="11020"/>
                    <a:pt x="5641" y="11260"/>
                  </a:cubicBezTo>
                  <a:cubicBezTo>
                    <a:pt x="5621" y="11499"/>
                    <a:pt x="5378" y="11817"/>
                    <a:pt x="5270" y="11901"/>
                  </a:cubicBezTo>
                  <a:cubicBezTo>
                    <a:pt x="5263" y="12127"/>
                    <a:pt x="5391" y="12147"/>
                    <a:pt x="5425" y="12192"/>
                  </a:cubicBezTo>
                  <a:cubicBezTo>
                    <a:pt x="5438" y="12290"/>
                    <a:pt x="5438" y="12380"/>
                    <a:pt x="5540" y="12445"/>
                  </a:cubicBezTo>
                  <a:cubicBezTo>
                    <a:pt x="5641" y="12510"/>
                    <a:pt x="5614" y="12562"/>
                    <a:pt x="5459" y="12607"/>
                  </a:cubicBezTo>
                  <a:cubicBezTo>
                    <a:pt x="5304" y="12652"/>
                    <a:pt x="5607" y="12801"/>
                    <a:pt x="5675" y="12801"/>
                  </a:cubicBezTo>
                  <a:cubicBezTo>
                    <a:pt x="5742" y="12801"/>
                    <a:pt x="5843" y="12814"/>
                    <a:pt x="5884" y="12873"/>
                  </a:cubicBezTo>
                  <a:cubicBezTo>
                    <a:pt x="5924" y="12931"/>
                    <a:pt x="5965" y="13041"/>
                    <a:pt x="6106" y="13015"/>
                  </a:cubicBezTo>
                  <a:cubicBezTo>
                    <a:pt x="6248" y="12989"/>
                    <a:pt x="6457" y="12963"/>
                    <a:pt x="6518" y="13028"/>
                  </a:cubicBezTo>
                  <a:cubicBezTo>
                    <a:pt x="6579" y="13093"/>
                    <a:pt x="6680" y="13138"/>
                    <a:pt x="6754" y="13086"/>
                  </a:cubicBezTo>
                  <a:cubicBezTo>
                    <a:pt x="6828" y="13035"/>
                    <a:pt x="7024" y="12976"/>
                    <a:pt x="7085" y="13112"/>
                  </a:cubicBezTo>
                  <a:cubicBezTo>
                    <a:pt x="7145" y="13248"/>
                    <a:pt x="6923" y="13430"/>
                    <a:pt x="6821" y="13527"/>
                  </a:cubicBezTo>
                  <a:cubicBezTo>
                    <a:pt x="6720" y="13624"/>
                    <a:pt x="6680" y="13611"/>
                    <a:pt x="6417" y="13592"/>
                  </a:cubicBezTo>
                  <a:cubicBezTo>
                    <a:pt x="6154" y="13572"/>
                    <a:pt x="5877" y="13702"/>
                    <a:pt x="5951" y="13825"/>
                  </a:cubicBezTo>
                  <a:cubicBezTo>
                    <a:pt x="6106" y="14045"/>
                    <a:pt x="5992" y="14408"/>
                    <a:pt x="6039" y="14505"/>
                  </a:cubicBezTo>
                  <a:cubicBezTo>
                    <a:pt x="6086" y="14602"/>
                    <a:pt x="6093" y="14699"/>
                    <a:pt x="5992" y="14777"/>
                  </a:cubicBezTo>
                  <a:cubicBezTo>
                    <a:pt x="5890" y="14855"/>
                    <a:pt x="5688" y="14926"/>
                    <a:pt x="5688" y="15341"/>
                  </a:cubicBezTo>
                  <a:cubicBezTo>
                    <a:pt x="5688" y="15755"/>
                    <a:pt x="5877" y="15801"/>
                    <a:pt x="6160" y="15781"/>
                  </a:cubicBezTo>
                  <a:cubicBezTo>
                    <a:pt x="6444" y="15762"/>
                    <a:pt x="6612" y="15898"/>
                    <a:pt x="6619" y="16040"/>
                  </a:cubicBezTo>
                  <a:cubicBezTo>
                    <a:pt x="6626" y="16183"/>
                    <a:pt x="6673" y="16209"/>
                    <a:pt x="6801" y="16448"/>
                  </a:cubicBezTo>
                  <a:cubicBezTo>
                    <a:pt x="6930" y="16688"/>
                    <a:pt x="7159" y="16591"/>
                    <a:pt x="7172" y="16397"/>
                  </a:cubicBezTo>
                  <a:cubicBezTo>
                    <a:pt x="7314" y="16397"/>
                    <a:pt x="7571" y="16234"/>
                    <a:pt x="7624" y="16202"/>
                  </a:cubicBezTo>
                  <a:cubicBezTo>
                    <a:pt x="7712" y="16254"/>
                    <a:pt x="7867" y="16312"/>
                    <a:pt x="8009" y="16319"/>
                  </a:cubicBezTo>
                  <a:cubicBezTo>
                    <a:pt x="8065" y="16438"/>
                    <a:pt x="8172" y="16562"/>
                    <a:pt x="8263" y="16632"/>
                  </a:cubicBezTo>
                  <a:cubicBezTo>
                    <a:pt x="8375" y="16539"/>
                    <a:pt x="8520" y="16412"/>
                    <a:pt x="8558" y="16345"/>
                  </a:cubicBezTo>
                  <a:cubicBezTo>
                    <a:pt x="8621" y="16233"/>
                    <a:pt x="8666" y="16051"/>
                    <a:pt x="8378" y="15930"/>
                  </a:cubicBezTo>
                  <a:cubicBezTo>
                    <a:pt x="8171" y="15792"/>
                    <a:pt x="8270" y="15697"/>
                    <a:pt x="8360" y="15714"/>
                  </a:cubicBezTo>
                  <a:cubicBezTo>
                    <a:pt x="8450" y="15732"/>
                    <a:pt x="8972" y="15878"/>
                    <a:pt x="9125" y="15922"/>
                  </a:cubicBezTo>
                  <a:cubicBezTo>
                    <a:pt x="9278" y="15965"/>
                    <a:pt x="9646" y="16120"/>
                    <a:pt x="9664" y="16656"/>
                  </a:cubicBezTo>
                  <a:cubicBezTo>
                    <a:pt x="9664" y="16898"/>
                    <a:pt x="9970" y="16967"/>
                    <a:pt x="10141" y="17019"/>
                  </a:cubicBezTo>
                  <a:cubicBezTo>
                    <a:pt x="10150" y="17278"/>
                    <a:pt x="10303" y="17562"/>
                    <a:pt x="10663" y="17684"/>
                  </a:cubicBezTo>
                  <a:cubicBezTo>
                    <a:pt x="11050" y="17770"/>
                    <a:pt x="11580" y="17744"/>
                    <a:pt x="11751" y="17744"/>
                  </a:cubicBezTo>
                  <a:cubicBezTo>
                    <a:pt x="11868" y="17744"/>
                    <a:pt x="12094" y="17779"/>
                    <a:pt x="12084" y="17977"/>
                  </a:cubicBezTo>
                  <a:cubicBezTo>
                    <a:pt x="12075" y="18176"/>
                    <a:pt x="12174" y="18193"/>
                    <a:pt x="12183" y="18279"/>
                  </a:cubicBezTo>
                  <a:cubicBezTo>
                    <a:pt x="12192" y="18366"/>
                    <a:pt x="12309" y="18469"/>
                    <a:pt x="12021" y="19031"/>
                  </a:cubicBezTo>
                  <a:cubicBezTo>
                    <a:pt x="11976" y="19151"/>
                    <a:pt x="11850" y="19255"/>
                    <a:pt x="11940" y="19540"/>
                  </a:cubicBezTo>
                  <a:cubicBezTo>
                    <a:pt x="12030" y="19825"/>
                    <a:pt x="12219" y="20300"/>
                    <a:pt x="12282" y="20387"/>
                  </a:cubicBezTo>
                  <a:cubicBezTo>
                    <a:pt x="12579" y="20387"/>
                    <a:pt x="12660" y="20413"/>
                    <a:pt x="12804" y="20283"/>
                  </a:cubicBezTo>
                  <a:cubicBezTo>
                    <a:pt x="12894" y="20231"/>
                    <a:pt x="13146" y="20214"/>
                    <a:pt x="13245" y="20214"/>
                  </a:cubicBezTo>
                  <a:cubicBezTo>
                    <a:pt x="13343" y="20214"/>
                    <a:pt x="13515" y="20041"/>
                    <a:pt x="13569" y="19998"/>
                  </a:cubicBezTo>
                  <a:cubicBezTo>
                    <a:pt x="13623" y="19955"/>
                    <a:pt x="14027" y="19687"/>
                    <a:pt x="14153" y="19618"/>
                  </a:cubicBezTo>
                  <a:cubicBezTo>
                    <a:pt x="14279" y="19549"/>
                    <a:pt x="14603" y="19273"/>
                    <a:pt x="14855" y="19532"/>
                  </a:cubicBezTo>
                  <a:cubicBezTo>
                    <a:pt x="14936" y="19627"/>
                    <a:pt x="14891" y="19722"/>
                    <a:pt x="14774" y="19756"/>
                  </a:cubicBezTo>
                  <a:cubicBezTo>
                    <a:pt x="14657" y="19791"/>
                    <a:pt x="14459" y="19817"/>
                    <a:pt x="14585" y="19981"/>
                  </a:cubicBezTo>
                  <a:cubicBezTo>
                    <a:pt x="14711" y="20145"/>
                    <a:pt x="14864" y="20292"/>
                    <a:pt x="14963" y="20413"/>
                  </a:cubicBezTo>
                  <a:cubicBezTo>
                    <a:pt x="15062" y="20534"/>
                    <a:pt x="15125" y="20611"/>
                    <a:pt x="15188" y="20698"/>
                  </a:cubicBezTo>
                  <a:cubicBezTo>
                    <a:pt x="15251" y="20784"/>
                    <a:pt x="15431" y="20957"/>
                    <a:pt x="15799" y="20957"/>
                  </a:cubicBezTo>
                  <a:cubicBezTo>
                    <a:pt x="15853" y="21052"/>
                    <a:pt x="15799" y="21130"/>
                    <a:pt x="15745" y="21156"/>
                  </a:cubicBezTo>
                  <a:cubicBezTo>
                    <a:pt x="15691" y="21181"/>
                    <a:pt x="15719" y="21242"/>
                    <a:pt x="15791" y="21302"/>
                  </a:cubicBezTo>
                  <a:cubicBezTo>
                    <a:pt x="15863" y="21363"/>
                    <a:pt x="15782" y="21406"/>
                    <a:pt x="15710" y="21510"/>
                  </a:cubicBezTo>
                  <a:cubicBezTo>
                    <a:pt x="15927" y="21525"/>
                    <a:pt x="19774" y="21547"/>
                    <a:pt x="20581" y="21552"/>
                  </a:cubicBezTo>
                  <a:cubicBezTo>
                    <a:pt x="20608" y="21506"/>
                    <a:pt x="20645" y="21465"/>
                    <a:pt x="20698" y="21432"/>
                  </a:cubicBezTo>
                  <a:cubicBezTo>
                    <a:pt x="20899" y="21305"/>
                    <a:pt x="21365" y="20950"/>
                    <a:pt x="21600" y="20692"/>
                  </a:cubicBezTo>
                  <a:cubicBezTo>
                    <a:pt x="21421" y="20534"/>
                    <a:pt x="21319" y="20252"/>
                    <a:pt x="21314" y="2017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9" name="Shape 1018"/>
            <p:cNvSpPr/>
            <p:nvPr/>
          </p:nvSpPr>
          <p:spPr>
            <a:xfrm>
              <a:off x="5486400" y="4991100"/>
              <a:ext cx="296106" cy="267311"/>
            </a:xfrm>
            <a:custGeom>
              <a:avLst/>
              <a:gdLst/>
              <a:ahLst/>
              <a:cxnLst>
                <a:cxn ang="0">
                  <a:pos x="wd2" y="hd2"/>
                </a:cxn>
                <a:cxn ang="5400000">
                  <a:pos x="wd2" y="hd2"/>
                </a:cxn>
                <a:cxn ang="10800000">
                  <a:pos x="wd2" y="hd2"/>
                </a:cxn>
                <a:cxn ang="16200000">
                  <a:pos x="wd2" y="hd2"/>
                </a:cxn>
              </a:cxnLst>
              <a:rect l="0" t="0" r="r" b="b"/>
              <a:pathLst>
                <a:path w="21600" h="21502" extrusionOk="0">
                  <a:moveTo>
                    <a:pt x="20813" y="11931"/>
                  </a:moveTo>
                  <a:cubicBezTo>
                    <a:pt x="20733" y="10774"/>
                    <a:pt x="19604" y="9974"/>
                    <a:pt x="19201" y="9974"/>
                  </a:cubicBezTo>
                  <a:cubicBezTo>
                    <a:pt x="18798" y="9974"/>
                    <a:pt x="19041" y="8996"/>
                    <a:pt x="19523" y="8287"/>
                  </a:cubicBezTo>
                  <a:cubicBezTo>
                    <a:pt x="19897" y="7737"/>
                    <a:pt x="21183" y="5064"/>
                    <a:pt x="21600" y="2158"/>
                  </a:cubicBezTo>
                  <a:cubicBezTo>
                    <a:pt x="20295" y="3271"/>
                    <a:pt x="19306" y="3648"/>
                    <a:pt x="18529" y="3931"/>
                  </a:cubicBezTo>
                  <a:cubicBezTo>
                    <a:pt x="17562" y="4287"/>
                    <a:pt x="15951" y="5234"/>
                    <a:pt x="15736" y="3101"/>
                  </a:cubicBezTo>
                  <a:cubicBezTo>
                    <a:pt x="15520" y="970"/>
                    <a:pt x="12404" y="259"/>
                    <a:pt x="11546" y="970"/>
                  </a:cubicBezTo>
                  <a:cubicBezTo>
                    <a:pt x="10685" y="1679"/>
                    <a:pt x="10363" y="1324"/>
                    <a:pt x="9180" y="849"/>
                  </a:cubicBezTo>
                  <a:cubicBezTo>
                    <a:pt x="7998" y="375"/>
                    <a:pt x="7352" y="137"/>
                    <a:pt x="6709" y="23"/>
                  </a:cubicBezTo>
                  <a:cubicBezTo>
                    <a:pt x="6063" y="-98"/>
                    <a:pt x="5527" y="259"/>
                    <a:pt x="4882" y="970"/>
                  </a:cubicBezTo>
                  <a:cubicBezTo>
                    <a:pt x="4236" y="1679"/>
                    <a:pt x="4343" y="3339"/>
                    <a:pt x="3699" y="4169"/>
                  </a:cubicBezTo>
                  <a:cubicBezTo>
                    <a:pt x="3053" y="4998"/>
                    <a:pt x="1550" y="7132"/>
                    <a:pt x="1119" y="8435"/>
                  </a:cubicBezTo>
                  <a:cubicBezTo>
                    <a:pt x="766" y="9502"/>
                    <a:pt x="631" y="11368"/>
                    <a:pt x="0" y="12332"/>
                  </a:cubicBezTo>
                  <a:cubicBezTo>
                    <a:pt x="109" y="12761"/>
                    <a:pt x="199" y="13266"/>
                    <a:pt x="260" y="13886"/>
                  </a:cubicBezTo>
                  <a:cubicBezTo>
                    <a:pt x="1334" y="14596"/>
                    <a:pt x="3162" y="15900"/>
                    <a:pt x="3538" y="17143"/>
                  </a:cubicBezTo>
                  <a:cubicBezTo>
                    <a:pt x="3915" y="18390"/>
                    <a:pt x="5527" y="18331"/>
                    <a:pt x="6439" y="18154"/>
                  </a:cubicBezTo>
                  <a:cubicBezTo>
                    <a:pt x="6601" y="16848"/>
                    <a:pt x="6439" y="14596"/>
                    <a:pt x="8427" y="16136"/>
                  </a:cubicBezTo>
                  <a:cubicBezTo>
                    <a:pt x="8908" y="17485"/>
                    <a:pt x="10135" y="20165"/>
                    <a:pt x="11585" y="21502"/>
                  </a:cubicBezTo>
                  <a:cubicBezTo>
                    <a:pt x="11882" y="21144"/>
                    <a:pt x="12263" y="20938"/>
                    <a:pt x="12512" y="20686"/>
                  </a:cubicBezTo>
                  <a:cubicBezTo>
                    <a:pt x="13639" y="20285"/>
                    <a:pt x="14123" y="19840"/>
                    <a:pt x="14205" y="19129"/>
                  </a:cubicBezTo>
                  <a:cubicBezTo>
                    <a:pt x="14284" y="18418"/>
                    <a:pt x="15092" y="18685"/>
                    <a:pt x="15736" y="17619"/>
                  </a:cubicBezTo>
                  <a:cubicBezTo>
                    <a:pt x="16381" y="16550"/>
                    <a:pt x="16863" y="15930"/>
                    <a:pt x="17589" y="16909"/>
                  </a:cubicBezTo>
                  <a:cubicBezTo>
                    <a:pt x="18316" y="17885"/>
                    <a:pt x="19444" y="18685"/>
                    <a:pt x="19847" y="19840"/>
                  </a:cubicBezTo>
                  <a:cubicBezTo>
                    <a:pt x="20571" y="19129"/>
                    <a:pt x="19765" y="15841"/>
                    <a:pt x="19604" y="14063"/>
                  </a:cubicBezTo>
                  <a:cubicBezTo>
                    <a:pt x="19444" y="12287"/>
                    <a:pt x="19929" y="11931"/>
                    <a:pt x="20813" y="119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0" name="Shape 1019"/>
            <p:cNvSpPr/>
            <p:nvPr/>
          </p:nvSpPr>
          <p:spPr>
            <a:xfrm>
              <a:off x="3898900" y="2857499"/>
              <a:ext cx="1122444" cy="1449650"/>
            </a:xfrm>
            <a:custGeom>
              <a:avLst/>
              <a:gdLst/>
              <a:ahLst/>
              <a:cxnLst>
                <a:cxn ang="0">
                  <a:pos x="wd2" y="hd2"/>
                </a:cxn>
                <a:cxn ang="5400000">
                  <a:pos x="wd2" y="hd2"/>
                </a:cxn>
                <a:cxn ang="10800000">
                  <a:pos x="wd2" y="hd2"/>
                </a:cxn>
                <a:cxn ang="16200000">
                  <a:pos x="wd2" y="hd2"/>
                </a:cxn>
              </a:cxnLst>
              <a:rect l="0" t="0" r="r" b="b"/>
              <a:pathLst>
                <a:path w="21600" h="21534" extrusionOk="0">
                  <a:moveTo>
                    <a:pt x="21285" y="2988"/>
                  </a:moveTo>
                  <a:cubicBezTo>
                    <a:pt x="21221" y="3292"/>
                    <a:pt x="20774" y="3013"/>
                    <a:pt x="20488" y="2898"/>
                  </a:cubicBezTo>
                  <a:cubicBezTo>
                    <a:pt x="20200" y="2783"/>
                    <a:pt x="20126" y="2167"/>
                    <a:pt x="19978" y="1979"/>
                  </a:cubicBezTo>
                  <a:cubicBezTo>
                    <a:pt x="19829" y="1790"/>
                    <a:pt x="19616" y="1831"/>
                    <a:pt x="19276" y="1839"/>
                  </a:cubicBezTo>
                  <a:cubicBezTo>
                    <a:pt x="18935" y="1848"/>
                    <a:pt x="18446" y="2209"/>
                    <a:pt x="18446" y="2209"/>
                  </a:cubicBezTo>
                  <a:cubicBezTo>
                    <a:pt x="18446" y="2209"/>
                    <a:pt x="17979" y="2167"/>
                    <a:pt x="17702" y="2151"/>
                  </a:cubicBezTo>
                  <a:cubicBezTo>
                    <a:pt x="17425" y="2135"/>
                    <a:pt x="17404" y="1921"/>
                    <a:pt x="17521" y="1864"/>
                  </a:cubicBezTo>
                  <a:cubicBezTo>
                    <a:pt x="17638" y="1806"/>
                    <a:pt x="17649" y="1757"/>
                    <a:pt x="17521" y="1650"/>
                  </a:cubicBezTo>
                  <a:cubicBezTo>
                    <a:pt x="17394" y="1543"/>
                    <a:pt x="17213" y="1560"/>
                    <a:pt x="17054" y="1609"/>
                  </a:cubicBezTo>
                  <a:cubicBezTo>
                    <a:pt x="16894" y="1659"/>
                    <a:pt x="16639" y="1650"/>
                    <a:pt x="16500" y="1388"/>
                  </a:cubicBezTo>
                  <a:cubicBezTo>
                    <a:pt x="16362" y="1125"/>
                    <a:pt x="16150" y="715"/>
                    <a:pt x="15905" y="682"/>
                  </a:cubicBezTo>
                  <a:cubicBezTo>
                    <a:pt x="15661" y="649"/>
                    <a:pt x="14119" y="140"/>
                    <a:pt x="13960" y="99"/>
                  </a:cubicBezTo>
                  <a:cubicBezTo>
                    <a:pt x="13800" y="58"/>
                    <a:pt x="13673" y="-40"/>
                    <a:pt x="13365" y="17"/>
                  </a:cubicBezTo>
                  <a:cubicBezTo>
                    <a:pt x="13056" y="75"/>
                    <a:pt x="10791" y="263"/>
                    <a:pt x="10791" y="263"/>
                  </a:cubicBezTo>
                  <a:lnTo>
                    <a:pt x="10791" y="567"/>
                  </a:lnTo>
                  <a:cubicBezTo>
                    <a:pt x="10865" y="542"/>
                    <a:pt x="10933" y="564"/>
                    <a:pt x="10994" y="658"/>
                  </a:cubicBezTo>
                  <a:cubicBezTo>
                    <a:pt x="11192" y="964"/>
                    <a:pt x="11688" y="1741"/>
                    <a:pt x="11688" y="1741"/>
                  </a:cubicBezTo>
                  <a:cubicBezTo>
                    <a:pt x="11688" y="1741"/>
                    <a:pt x="11575" y="3305"/>
                    <a:pt x="11603" y="3677"/>
                  </a:cubicBezTo>
                  <a:cubicBezTo>
                    <a:pt x="11589" y="3896"/>
                    <a:pt x="11405" y="3907"/>
                    <a:pt x="11107" y="3907"/>
                  </a:cubicBezTo>
                  <a:cubicBezTo>
                    <a:pt x="10809" y="3907"/>
                    <a:pt x="10143" y="3951"/>
                    <a:pt x="9945" y="4060"/>
                  </a:cubicBezTo>
                  <a:cubicBezTo>
                    <a:pt x="9746" y="4170"/>
                    <a:pt x="9491" y="4104"/>
                    <a:pt x="9278" y="4082"/>
                  </a:cubicBezTo>
                  <a:cubicBezTo>
                    <a:pt x="9065" y="4060"/>
                    <a:pt x="7336" y="3732"/>
                    <a:pt x="6798" y="3886"/>
                  </a:cubicBezTo>
                  <a:cubicBezTo>
                    <a:pt x="6302" y="3940"/>
                    <a:pt x="5989" y="3798"/>
                    <a:pt x="5890" y="4072"/>
                  </a:cubicBezTo>
                  <a:cubicBezTo>
                    <a:pt x="5791" y="4345"/>
                    <a:pt x="5649" y="4564"/>
                    <a:pt x="5026" y="4750"/>
                  </a:cubicBezTo>
                  <a:cubicBezTo>
                    <a:pt x="5012" y="5035"/>
                    <a:pt x="4642" y="5461"/>
                    <a:pt x="3679" y="5680"/>
                  </a:cubicBezTo>
                  <a:cubicBezTo>
                    <a:pt x="3282" y="5811"/>
                    <a:pt x="3041" y="6030"/>
                    <a:pt x="3027" y="6380"/>
                  </a:cubicBezTo>
                  <a:cubicBezTo>
                    <a:pt x="2616" y="6435"/>
                    <a:pt x="2644" y="6555"/>
                    <a:pt x="2814" y="6643"/>
                  </a:cubicBezTo>
                  <a:cubicBezTo>
                    <a:pt x="2985" y="6730"/>
                    <a:pt x="3041" y="7179"/>
                    <a:pt x="2956" y="7398"/>
                  </a:cubicBezTo>
                  <a:cubicBezTo>
                    <a:pt x="3239" y="7551"/>
                    <a:pt x="3338" y="7770"/>
                    <a:pt x="3296" y="7890"/>
                  </a:cubicBezTo>
                  <a:cubicBezTo>
                    <a:pt x="3254" y="8011"/>
                    <a:pt x="3069" y="7890"/>
                    <a:pt x="2942" y="7857"/>
                  </a:cubicBezTo>
                  <a:cubicBezTo>
                    <a:pt x="2814" y="7824"/>
                    <a:pt x="2446" y="7803"/>
                    <a:pt x="2474" y="8295"/>
                  </a:cubicBezTo>
                  <a:cubicBezTo>
                    <a:pt x="2261" y="8481"/>
                    <a:pt x="1382" y="8678"/>
                    <a:pt x="1312" y="9849"/>
                  </a:cubicBezTo>
                  <a:cubicBezTo>
                    <a:pt x="1240" y="10418"/>
                    <a:pt x="1000" y="10506"/>
                    <a:pt x="915" y="10549"/>
                  </a:cubicBezTo>
                  <a:cubicBezTo>
                    <a:pt x="915" y="10768"/>
                    <a:pt x="915" y="12508"/>
                    <a:pt x="915" y="12508"/>
                  </a:cubicBezTo>
                  <a:cubicBezTo>
                    <a:pt x="915" y="12508"/>
                    <a:pt x="957" y="12760"/>
                    <a:pt x="744" y="13252"/>
                  </a:cubicBezTo>
                  <a:cubicBezTo>
                    <a:pt x="629" y="13519"/>
                    <a:pt x="287" y="14403"/>
                    <a:pt x="0" y="15156"/>
                  </a:cubicBezTo>
                  <a:cubicBezTo>
                    <a:pt x="2" y="15257"/>
                    <a:pt x="0" y="15315"/>
                    <a:pt x="0" y="15315"/>
                  </a:cubicBezTo>
                  <a:cubicBezTo>
                    <a:pt x="458" y="15085"/>
                    <a:pt x="1989" y="14740"/>
                    <a:pt x="2552" y="14880"/>
                  </a:cubicBezTo>
                  <a:cubicBezTo>
                    <a:pt x="2467" y="14609"/>
                    <a:pt x="2690" y="13895"/>
                    <a:pt x="1935" y="13797"/>
                  </a:cubicBezTo>
                  <a:cubicBezTo>
                    <a:pt x="2042" y="13312"/>
                    <a:pt x="2106" y="12713"/>
                    <a:pt x="2106" y="12713"/>
                  </a:cubicBezTo>
                  <a:lnTo>
                    <a:pt x="3636" y="12894"/>
                  </a:lnTo>
                  <a:lnTo>
                    <a:pt x="3573" y="13534"/>
                  </a:lnTo>
                  <a:cubicBezTo>
                    <a:pt x="3573" y="13534"/>
                    <a:pt x="2967" y="13403"/>
                    <a:pt x="3030" y="14100"/>
                  </a:cubicBezTo>
                  <a:cubicBezTo>
                    <a:pt x="2913" y="14141"/>
                    <a:pt x="2924" y="14798"/>
                    <a:pt x="2839" y="15504"/>
                  </a:cubicBezTo>
                  <a:lnTo>
                    <a:pt x="3030" y="15733"/>
                  </a:lnTo>
                  <a:cubicBezTo>
                    <a:pt x="3030" y="15733"/>
                    <a:pt x="3509" y="14223"/>
                    <a:pt x="3530" y="13993"/>
                  </a:cubicBezTo>
                  <a:cubicBezTo>
                    <a:pt x="3551" y="13764"/>
                    <a:pt x="3498" y="13641"/>
                    <a:pt x="4402" y="13649"/>
                  </a:cubicBezTo>
                  <a:cubicBezTo>
                    <a:pt x="4434" y="13665"/>
                    <a:pt x="4391" y="13862"/>
                    <a:pt x="4391" y="13862"/>
                  </a:cubicBezTo>
                  <a:lnTo>
                    <a:pt x="4540" y="13887"/>
                  </a:lnTo>
                  <a:cubicBezTo>
                    <a:pt x="4540" y="13887"/>
                    <a:pt x="4444" y="14559"/>
                    <a:pt x="4338" y="14814"/>
                  </a:cubicBezTo>
                  <a:cubicBezTo>
                    <a:pt x="4232" y="15069"/>
                    <a:pt x="4125" y="15561"/>
                    <a:pt x="4115" y="15856"/>
                  </a:cubicBezTo>
                  <a:cubicBezTo>
                    <a:pt x="4104" y="16152"/>
                    <a:pt x="4253" y="16136"/>
                    <a:pt x="4455" y="16078"/>
                  </a:cubicBezTo>
                  <a:cubicBezTo>
                    <a:pt x="4657" y="16020"/>
                    <a:pt x="4923" y="15791"/>
                    <a:pt x="5135" y="16045"/>
                  </a:cubicBezTo>
                  <a:cubicBezTo>
                    <a:pt x="5263" y="16209"/>
                    <a:pt x="5582" y="16128"/>
                    <a:pt x="5582" y="15971"/>
                  </a:cubicBezTo>
                  <a:cubicBezTo>
                    <a:pt x="5582" y="15815"/>
                    <a:pt x="5635" y="15717"/>
                    <a:pt x="5720" y="15668"/>
                  </a:cubicBezTo>
                  <a:cubicBezTo>
                    <a:pt x="5805" y="15618"/>
                    <a:pt x="6029" y="15512"/>
                    <a:pt x="6050" y="15011"/>
                  </a:cubicBezTo>
                  <a:cubicBezTo>
                    <a:pt x="6082" y="14847"/>
                    <a:pt x="5954" y="14798"/>
                    <a:pt x="5890" y="14716"/>
                  </a:cubicBezTo>
                  <a:cubicBezTo>
                    <a:pt x="5827" y="14633"/>
                    <a:pt x="5572" y="14346"/>
                    <a:pt x="6252" y="13961"/>
                  </a:cubicBezTo>
                  <a:cubicBezTo>
                    <a:pt x="6624" y="14256"/>
                    <a:pt x="6879" y="14461"/>
                    <a:pt x="7017" y="14511"/>
                  </a:cubicBezTo>
                  <a:cubicBezTo>
                    <a:pt x="7155" y="14559"/>
                    <a:pt x="7421" y="14724"/>
                    <a:pt x="7304" y="14831"/>
                  </a:cubicBezTo>
                  <a:cubicBezTo>
                    <a:pt x="7187" y="14937"/>
                    <a:pt x="7049" y="14978"/>
                    <a:pt x="6932" y="15011"/>
                  </a:cubicBezTo>
                  <a:cubicBezTo>
                    <a:pt x="7071" y="15249"/>
                    <a:pt x="7262" y="15192"/>
                    <a:pt x="7411" y="15101"/>
                  </a:cubicBezTo>
                  <a:cubicBezTo>
                    <a:pt x="7645" y="15200"/>
                    <a:pt x="7804" y="15217"/>
                    <a:pt x="7995" y="15183"/>
                  </a:cubicBezTo>
                  <a:cubicBezTo>
                    <a:pt x="8187" y="15151"/>
                    <a:pt x="8229" y="15364"/>
                    <a:pt x="8070" y="15495"/>
                  </a:cubicBezTo>
                  <a:cubicBezTo>
                    <a:pt x="7910" y="15627"/>
                    <a:pt x="7581" y="15971"/>
                    <a:pt x="7581" y="16234"/>
                  </a:cubicBezTo>
                  <a:cubicBezTo>
                    <a:pt x="7687" y="16259"/>
                    <a:pt x="7847" y="16332"/>
                    <a:pt x="7666" y="16505"/>
                  </a:cubicBezTo>
                  <a:cubicBezTo>
                    <a:pt x="7485" y="16677"/>
                    <a:pt x="7517" y="16800"/>
                    <a:pt x="7432" y="16817"/>
                  </a:cubicBezTo>
                  <a:cubicBezTo>
                    <a:pt x="7325" y="16964"/>
                    <a:pt x="6539" y="16694"/>
                    <a:pt x="6262" y="16907"/>
                  </a:cubicBezTo>
                  <a:cubicBezTo>
                    <a:pt x="5986" y="17120"/>
                    <a:pt x="5742" y="17177"/>
                    <a:pt x="5699" y="17177"/>
                  </a:cubicBezTo>
                  <a:cubicBezTo>
                    <a:pt x="5656" y="17177"/>
                    <a:pt x="5507" y="17481"/>
                    <a:pt x="5412" y="17572"/>
                  </a:cubicBezTo>
                  <a:cubicBezTo>
                    <a:pt x="5316" y="17662"/>
                    <a:pt x="4944" y="17917"/>
                    <a:pt x="4933" y="18171"/>
                  </a:cubicBezTo>
                  <a:cubicBezTo>
                    <a:pt x="4923" y="18425"/>
                    <a:pt x="5104" y="19295"/>
                    <a:pt x="4210" y="19312"/>
                  </a:cubicBezTo>
                  <a:cubicBezTo>
                    <a:pt x="3955" y="19188"/>
                    <a:pt x="3764" y="19123"/>
                    <a:pt x="3764" y="19123"/>
                  </a:cubicBezTo>
                  <a:cubicBezTo>
                    <a:pt x="3775" y="19394"/>
                    <a:pt x="3764" y="20116"/>
                    <a:pt x="3381" y="20452"/>
                  </a:cubicBezTo>
                  <a:cubicBezTo>
                    <a:pt x="3381" y="20657"/>
                    <a:pt x="3381" y="20748"/>
                    <a:pt x="3381" y="20748"/>
                  </a:cubicBezTo>
                  <a:cubicBezTo>
                    <a:pt x="3381" y="20748"/>
                    <a:pt x="4179" y="20641"/>
                    <a:pt x="4210" y="20838"/>
                  </a:cubicBezTo>
                  <a:cubicBezTo>
                    <a:pt x="4243" y="21019"/>
                    <a:pt x="4498" y="21125"/>
                    <a:pt x="4721" y="21125"/>
                  </a:cubicBezTo>
                  <a:cubicBezTo>
                    <a:pt x="4944" y="21125"/>
                    <a:pt x="5295" y="21339"/>
                    <a:pt x="5518" y="21339"/>
                  </a:cubicBezTo>
                  <a:cubicBezTo>
                    <a:pt x="5742" y="21339"/>
                    <a:pt x="5794" y="21519"/>
                    <a:pt x="5954" y="21519"/>
                  </a:cubicBezTo>
                  <a:cubicBezTo>
                    <a:pt x="6114" y="21519"/>
                    <a:pt x="6698" y="21560"/>
                    <a:pt x="6858" y="21462"/>
                  </a:cubicBezTo>
                  <a:cubicBezTo>
                    <a:pt x="7017" y="21363"/>
                    <a:pt x="7155" y="21355"/>
                    <a:pt x="7411" y="21527"/>
                  </a:cubicBezTo>
                  <a:cubicBezTo>
                    <a:pt x="7645" y="21560"/>
                    <a:pt x="8155" y="21470"/>
                    <a:pt x="7857" y="21322"/>
                  </a:cubicBezTo>
                  <a:cubicBezTo>
                    <a:pt x="7857" y="21010"/>
                    <a:pt x="7772" y="20518"/>
                    <a:pt x="8123" y="20436"/>
                  </a:cubicBezTo>
                  <a:cubicBezTo>
                    <a:pt x="8176" y="20428"/>
                    <a:pt x="8282" y="20674"/>
                    <a:pt x="8453" y="20674"/>
                  </a:cubicBezTo>
                  <a:cubicBezTo>
                    <a:pt x="8623" y="20674"/>
                    <a:pt x="9229" y="20649"/>
                    <a:pt x="9229" y="20649"/>
                  </a:cubicBezTo>
                  <a:cubicBezTo>
                    <a:pt x="9229" y="20649"/>
                    <a:pt x="9229" y="20272"/>
                    <a:pt x="9665" y="20280"/>
                  </a:cubicBezTo>
                  <a:cubicBezTo>
                    <a:pt x="9941" y="20296"/>
                    <a:pt x="9962" y="20223"/>
                    <a:pt x="9994" y="20116"/>
                  </a:cubicBezTo>
                  <a:cubicBezTo>
                    <a:pt x="10026" y="20009"/>
                    <a:pt x="10090" y="19870"/>
                    <a:pt x="10217" y="19992"/>
                  </a:cubicBezTo>
                  <a:cubicBezTo>
                    <a:pt x="10344" y="20116"/>
                    <a:pt x="10526" y="20067"/>
                    <a:pt x="10622" y="19894"/>
                  </a:cubicBezTo>
                  <a:cubicBezTo>
                    <a:pt x="10717" y="19722"/>
                    <a:pt x="10855" y="19049"/>
                    <a:pt x="10622" y="19032"/>
                  </a:cubicBezTo>
                  <a:cubicBezTo>
                    <a:pt x="10388" y="19016"/>
                    <a:pt x="10238" y="18942"/>
                    <a:pt x="10217" y="18844"/>
                  </a:cubicBezTo>
                  <a:cubicBezTo>
                    <a:pt x="10196" y="18745"/>
                    <a:pt x="9845" y="18712"/>
                    <a:pt x="9834" y="18532"/>
                  </a:cubicBezTo>
                  <a:cubicBezTo>
                    <a:pt x="9826" y="18390"/>
                    <a:pt x="9819" y="18186"/>
                    <a:pt x="10050" y="17969"/>
                  </a:cubicBezTo>
                  <a:cubicBezTo>
                    <a:pt x="9916" y="17978"/>
                    <a:pt x="9781" y="17965"/>
                    <a:pt x="9675" y="17908"/>
                  </a:cubicBezTo>
                  <a:cubicBezTo>
                    <a:pt x="9016" y="17580"/>
                    <a:pt x="9335" y="17153"/>
                    <a:pt x="9420" y="16973"/>
                  </a:cubicBezTo>
                  <a:cubicBezTo>
                    <a:pt x="9505" y="16792"/>
                    <a:pt x="9632" y="16414"/>
                    <a:pt x="10058" y="16201"/>
                  </a:cubicBezTo>
                  <a:cubicBezTo>
                    <a:pt x="10483" y="15988"/>
                    <a:pt x="10526" y="15775"/>
                    <a:pt x="10568" y="15397"/>
                  </a:cubicBezTo>
                  <a:cubicBezTo>
                    <a:pt x="10611" y="15019"/>
                    <a:pt x="10845" y="15134"/>
                    <a:pt x="11100" y="15134"/>
                  </a:cubicBezTo>
                  <a:cubicBezTo>
                    <a:pt x="11355" y="15134"/>
                    <a:pt x="11823" y="14773"/>
                    <a:pt x="12120" y="14724"/>
                  </a:cubicBezTo>
                  <a:cubicBezTo>
                    <a:pt x="12418" y="14675"/>
                    <a:pt x="12822" y="14658"/>
                    <a:pt x="12822" y="14248"/>
                  </a:cubicBezTo>
                  <a:cubicBezTo>
                    <a:pt x="12971" y="14264"/>
                    <a:pt x="13035" y="14675"/>
                    <a:pt x="13545" y="14921"/>
                  </a:cubicBezTo>
                  <a:cubicBezTo>
                    <a:pt x="13652" y="14789"/>
                    <a:pt x="13779" y="14806"/>
                    <a:pt x="13800" y="15019"/>
                  </a:cubicBezTo>
                  <a:cubicBezTo>
                    <a:pt x="14417" y="15200"/>
                    <a:pt x="14523" y="15659"/>
                    <a:pt x="14778" y="15709"/>
                  </a:cubicBezTo>
                  <a:cubicBezTo>
                    <a:pt x="15010" y="15754"/>
                    <a:pt x="15329" y="16287"/>
                    <a:pt x="15450" y="16987"/>
                  </a:cubicBezTo>
                  <a:cubicBezTo>
                    <a:pt x="15568" y="16906"/>
                    <a:pt x="15594" y="16802"/>
                    <a:pt x="15608" y="16726"/>
                  </a:cubicBezTo>
                  <a:cubicBezTo>
                    <a:pt x="16224" y="16201"/>
                    <a:pt x="16713" y="16660"/>
                    <a:pt x="16862" y="16808"/>
                  </a:cubicBezTo>
                  <a:cubicBezTo>
                    <a:pt x="17011" y="16956"/>
                    <a:pt x="17628" y="17252"/>
                    <a:pt x="17968" y="17252"/>
                  </a:cubicBezTo>
                  <a:cubicBezTo>
                    <a:pt x="18063" y="17249"/>
                    <a:pt x="18158" y="17248"/>
                    <a:pt x="18251" y="17248"/>
                  </a:cubicBezTo>
                  <a:cubicBezTo>
                    <a:pt x="18286" y="17226"/>
                    <a:pt x="18308" y="17213"/>
                    <a:pt x="18308" y="17213"/>
                  </a:cubicBezTo>
                  <a:cubicBezTo>
                    <a:pt x="18308" y="17213"/>
                    <a:pt x="18379" y="16918"/>
                    <a:pt x="18677" y="16656"/>
                  </a:cubicBezTo>
                  <a:cubicBezTo>
                    <a:pt x="19159" y="16185"/>
                    <a:pt x="18960" y="15419"/>
                    <a:pt x="18875" y="14893"/>
                  </a:cubicBezTo>
                  <a:cubicBezTo>
                    <a:pt x="18790" y="14368"/>
                    <a:pt x="19088" y="14215"/>
                    <a:pt x="19357" y="14051"/>
                  </a:cubicBezTo>
                  <a:cubicBezTo>
                    <a:pt x="19626" y="13887"/>
                    <a:pt x="18875" y="13427"/>
                    <a:pt x="18464" y="13296"/>
                  </a:cubicBezTo>
                  <a:cubicBezTo>
                    <a:pt x="18053" y="13164"/>
                    <a:pt x="17727" y="13460"/>
                    <a:pt x="17585" y="13679"/>
                  </a:cubicBezTo>
                  <a:cubicBezTo>
                    <a:pt x="17245" y="13734"/>
                    <a:pt x="17032" y="13887"/>
                    <a:pt x="16678" y="14106"/>
                  </a:cubicBezTo>
                  <a:cubicBezTo>
                    <a:pt x="16323" y="14325"/>
                    <a:pt x="16012" y="14040"/>
                    <a:pt x="15941" y="13909"/>
                  </a:cubicBezTo>
                  <a:cubicBezTo>
                    <a:pt x="15870" y="13777"/>
                    <a:pt x="15600" y="13460"/>
                    <a:pt x="15331" y="13329"/>
                  </a:cubicBezTo>
                  <a:cubicBezTo>
                    <a:pt x="15062" y="13198"/>
                    <a:pt x="13956" y="12464"/>
                    <a:pt x="13729" y="12289"/>
                  </a:cubicBezTo>
                  <a:cubicBezTo>
                    <a:pt x="13729" y="12191"/>
                    <a:pt x="13857" y="11906"/>
                    <a:pt x="13673" y="11819"/>
                  </a:cubicBezTo>
                  <a:cubicBezTo>
                    <a:pt x="13290" y="11655"/>
                    <a:pt x="13176" y="11315"/>
                    <a:pt x="13176" y="11206"/>
                  </a:cubicBezTo>
                  <a:cubicBezTo>
                    <a:pt x="13176" y="11097"/>
                    <a:pt x="13205" y="10341"/>
                    <a:pt x="13092" y="10199"/>
                  </a:cubicBezTo>
                  <a:cubicBezTo>
                    <a:pt x="12978" y="10057"/>
                    <a:pt x="12949" y="9958"/>
                    <a:pt x="13219" y="9849"/>
                  </a:cubicBezTo>
                  <a:cubicBezTo>
                    <a:pt x="13219" y="9849"/>
                    <a:pt x="13290" y="9630"/>
                    <a:pt x="13304" y="9280"/>
                  </a:cubicBezTo>
                  <a:cubicBezTo>
                    <a:pt x="13318" y="8930"/>
                    <a:pt x="13687" y="9378"/>
                    <a:pt x="13814" y="9433"/>
                  </a:cubicBezTo>
                  <a:cubicBezTo>
                    <a:pt x="14920" y="9433"/>
                    <a:pt x="15416" y="8897"/>
                    <a:pt x="15643" y="8656"/>
                  </a:cubicBezTo>
                  <a:cubicBezTo>
                    <a:pt x="15870" y="8415"/>
                    <a:pt x="16196" y="8153"/>
                    <a:pt x="16395" y="8153"/>
                  </a:cubicBezTo>
                  <a:cubicBezTo>
                    <a:pt x="16593" y="8153"/>
                    <a:pt x="16579" y="8131"/>
                    <a:pt x="16621" y="8022"/>
                  </a:cubicBezTo>
                  <a:cubicBezTo>
                    <a:pt x="16663" y="7912"/>
                    <a:pt x="16876" y="7748"/>
                    <a:pt x="17089" y="7595"/>
                  </a:cubicBezTo>
                  <a:cubicBezTo>
                    <a:pt x="17869" y="7234"/>
                    <a:pt x="18492" y="6687"/>
                    <a:pt x="18733" y="6479"/>
                  </a:cubicBezTo>
                  <a:cubicBezTo>
                    <a:pt x="18974" y="6271"/>
                    <a:pt x="19896" y="5199"/>
                    <a:pt x="20080" y="5013"/>
                  </a:cubicBezTo>
                  <a:cubicBezTo>
                    <a:pt x="20264" y="4827"/>
                    <a:pt x="20647" y="4356"/>
                    <a:pt x="20718" y="4181"/>
                  </a:cubicBezTo>
                  <a:cubicBezTo>
                    <a:pt x="20789" y="4006"/>
                    <a:pt x="20817" y="3852"/>
                    <a:pt x="21157" y="3732"/>
                  </a:cubicBezTo>
                  <a:cubicBezTo>
                    <a:pt x="21389" y="3661"/>
                    <a:pt x="21524" y="3443"/>
                    <a:pt x="21600" y="3179"/>
                  </a:cubicBezTo>
                  <a:cubicBezTo>
                    <a:pt x="21448" y="3068"/>
                    <a:pt x="21328" y="2992"/>
                    <a:pt x="21285" y="2988"/>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1" name="Shape 1020"/>
            <p:cNvSpPr/>
            <p:nvPr/>
          </p:nvSpPr>
          <p:spPr>
            <a:xfrm>
              <a:off x="5638800" y="4356100"/>
              <a:ext cx="797874" cy="1072923"/>
            </a:xfrm>
            <a:custGeom>
              <a:avLst/>
              <a:gdLst/>
              <a:ahLst/>
              <a:cxnLst>
                <a:cxn ang="0">
                  <a:pos x="wd2" y="hd2"/>
                </a:cxn>
                <a:cxn ang="5400000">
                  <a:pos x="wd2" y="hd2"/>
                </a:cxn>
                <a:cxn ang="10800000">
                  <a:pos x="wd2" y="hd2"/>
                </a:cxn>
                <a:cxn ang="16200000">
                  <a:pos x="wd2" y="hd2"/>
                </a:cxn>
              </a:cxnLst>
              <a:rect l="0" t="0" r="r" b="b"/>
              <a:pathLst>
                <a:path w="21428" h="21576" extrusionOk="0">
                  <a:moveTo>
                    <a:pt x="21348" y="16951"/>
                  </a:moveTo>
                  <a:cubicBezTo>
                    <a:pt x="21332" y="16942"/>
                    <a:pt x="21314" y="16932"/>
                    <a:pt x="21298" y="16921"/>
                  </a:cubicBezTo>
                  <a:cubicBezTo>
                    <a:pt x="21099" y="16802"/>
                    <a:pt x="20863" y="16589"/>
                    <a:pt x="20740" y="16385"/>
                  </a:cubicBezTo>
                  <a:cubicBezTo>
                    <a:pt x="20428" y="16373"/>
                    <a:pt x="20087" y="16274"/>
                    <a:pt x="19894" y="16184"/>
                  </a:cubicBezTo>
                  <a:cubicBezTo>
                    <a:pt x="19775" y="16239"/>
                    <a:pt x="19211" y="16518"/>
                    <a:pt x="18900" y="16518"/>
                  </a:cubicBezTo>
                  <a:cubicBezTo>
                    <a:pt x="18869" y="16851"/>
                    <a:pt x="18366" y="17018"/>
                    <a:pt x="18084" y="16607"/>
                  </a:cubicBezTo>
                  <a:cubicBezTo>
                    <a:pt x="17802" y="16196"/>
                    <a:pt x="17698" y="16151"/>
                    <a:pt x="17683" y="15907"/>
                  </a:cubicBezTo>
                  <a:cubicBezTo>
                    <a:pt x="17668" y="15662"/>
                    <a:pt x="17297" y="15429"/>
                    <a:pt x="16674" y="15462"/>
                  </a:cubicBezTo>
                  <a:cubicBezTo>
                    <a:pt x="16051" y="15496"/>
                    <a:pt x="15636" y="15418"/>
                    <a:pt x="15636" y="14707"/>
                  </a:cubicBezTo>
                  <a:cubicBezTo>
                    <a:pt x="15636" y="13996"/>
                    <a:pt x="16080" y="13873"/>
                    <a:pt x="16304" y="13740"/>
                  </a:cubicBezTo>
                  <a:cubicBezTo>
                    <a:pt x="16526" y="13607"/>
                    <a:pt x="16510" y="13440"/>
                    <a:pt x="16407" y="13273"/>
                  </a:cubicBezTo>
                  <a:cubicBezTo>
                    <a:pt x="16304" y="13107"/>
                    <a:pt x="16555" y="12485"/>
                    <a:pt x="16215" y="12107"/>
                  </a:cubicBezTo>
                  <a:cubicBezTo>
                    <a:pt x="16051" y="11896"/>
                    <a:pt x="16659" y="11674"/>
                    <a:pt x="17238" y="11707"/>
                  </a:cubicBezTo>
                  <a:cubicBezTo>
                    <a:pt x="17816" y="11740"/>
                    <a:pt x="17906" y="11763"/>
                    <a:pt x="18128" y="11596"/>
                  </a:cubicBezTo>
                  <a:cubicBezTo>
                    <a:pt x="18351" y="11429"/>
                    <a:pt x="18840" y="11118"/>
                    <a:pt x="18707" y="10885"/>
                  </a:cubicBezTo>
                  <a:cubicBezTo>
                    <a:pt x="18574" y="10652"/>
                    <a:pt x="18143" y="10752"/>
                    <a:pt x="17980" y="10841"/>
                  </a:cubicBezTo>
                  <a:cubicBezTo>
                    <a:pt x="17816" y="10929"/>
                    <a:pt x="17594" y="10851"/>
                    <a:pt x="17460" y="10741"/>
                  </a:cubicBezTo>
                  <a:cubicBezTo>
                    <a:pt x="17327" y="10629"/>
                    <a:pt x="16867" y="10674"/>
                    <a:pt x="16555" y="10718"/>
                  </a:cubicBezTo>
                  <a:cubicBezTo>
                    <a:pt x="16244" y="10763"/>
                    <a:pt x="16155" y="10574"/>
                    <a:pt x="16066" y="10474"/>
                  </a:cubicBezTo>
                  <a:cubicBezTo>
                    <a:pt x="15977" y="10374"/>
                    <a:pt x="15754" y="10351"/>
                    <a:pt x="15606" y="10351"/>
                  </a:cubicBezTo>
                  <a:cubicBezTo>
                    <a:pt x="15457" y="10351"/>
                    <a:pt x="14790" y="10096"/>
                    <a:pt x="15131" y="10018"/>
                  </a:cubicBezTo>
                  <a:cubicBezTo>
                    <a:pt x="15472" y="9941"/>
                    <a:pt x="15531" y="9852"/>
                    <a:pt x="15309" y="9741"/>
                  </a:cubicBezTo>
                  <a:cubicBezTo>
                    <a:pt x="15086" y="9630"/>
                    <a:pt x="15086" y="9474"/>
                    <a:pt x="15057" y="9307"/>
                  </a:cubicBezTo>
                  <a:cubicBezTo>
                    <a:pt x="14983" y="9230"/>
                    <a:pt x="14700" y="9196"/>
                    <a:pt x="14716" y="8808"/>
                  </a:cubicBezTo>
                  <a:cubicBezTo>
                    <a:pt x="14953" y="8663"/>
                    <a:pt x="15487" y="8119"/>
                    <a:pt x="15531" y="7707"/>
                  </a:cubicBezTo>
                  <a:cubicBezTo>
                    <a:pt x="15576" y="7297"/>
                    <a:pt x="15784" y="6730"/>
                    <a:pt x="15902" y="6619"/>
                  </a:cubicBezTo>
                  <a:cubicBezTo>
                    <a:pt x="16021" y="6508"/>
                    <a:pt x="16125" y="6307"/>
                    <a:pt x="16274" y="6052"/>
                  </a:cubicBezTo>
                  <a:cubicBezTo>
                    <a:pt x="16421" y="5797"/>
                    <a:pt x="16719" y="5297"/>
                    <a:pt x="17016" y="5108"/>
                  </a:cubicBezTo>
                  <a:cubicBezTo>
                    <a:pt x="17312" y="4919"/>
                    <a:pt x="17372" y="4697"/>
                    <a:pt x="17030" y="4708"/>
                  </a:cubicBezTo>
                  <a:cubicBezTo>
                    <a:pt x="16689" y="4719"/>
                    <a:pt x="15398" y="4441"/>
                    <a:pt x="15190" y="4296"/>
                  </a:cubicBezTo>
                  <a:cubicBezTo>
                    <a:pt x="14983" y="4152"/>
                    <a:pt x="14300" y="4075"/>
                    <a:pt x="14181" y="4342"/>
                  </a:cubicBezTo>
                  <a:cubicBezTo>
                    <a:pt x="14063" y="4608"/>
                    <a:pt x="13099" y="5408"/>
                    <a:pt x="12994" y="5152"/>
                  </a:cubicBezTo>
                  <a:cubicBezTo>
                    <a:pt x="12891" y="4897"/>
                    <a:pt x="12727" y="4475"/>
                    <a:pt x="12535" y="4685"/>
                  </a:cubicBezTo>
                  <a:cubicBezTo>
                    <a:pt x="12341" y="4897"/>
                    <a:pt x="11926" y="4997"/>
                    <a:pt x="11823" y="4808"/>
                  </a:cubicBezTo>
                  <a:cubicBezTo>
                    <a:pt x="11718" y="4619"/>
                    <a:pt x="11481" y="4519"/>
                    <a:pt x="11495" y="3185"/>
                  </a:cubicBezTo>
                  <a:cubicBezTo>
                    <a:pt x="11495" y="2785"/>
                    <a:pt x="11733" y="2519"/>
                    <a:pt x="12030" y="2785"/>
                  </a:cubicBezTo>
                  <a:cubicBezTo>
                    <a:pt x="12327" y="3053"/>
                    <a:pt x="12510" y="3008"/>
                    <a:pt x="12510" y="2830"/>
                  </a:cubicBezTo>
                  <a:cubicBezTo>
                    <a:pt x="12510" y="2653"/>
                    <a:pt x="12727" y="2623"/>
                    <a:pt x="12885" y="2608"/>
                  </a:cubicBezTo>
                  <a:cubicBezTo>
                    <a:pt x="13044" y="2593"/>
                    <a:pt x="13123" y="2312"/>
                    <a:pt x="13558" y="2356"/>
                  </a:cubicBezTo>
                  <a:cubicBezTo>
                    <a:pt x="13380" y="2149"/>
                    <a:pt x="13005" y="1838"/>
                    <a:pt x="12648" y="1838"/>
                  </a:cubicBezTo>
                  <a:cubicBezTo>
                    <a:pt x="12293" y="1838"/>
                    <a:pt x="12133" y="1794"/>
                    <a:pt x="11896" y="1453"/>
                  </a:cubicBezTo>
                  <a:cubicBezTo>
                    <a:pt x="11699" y="1394"/>
                    <a:pt x="11639" y="1098"/>
                    <a:pt x="11619" y="875"/>
                  </a:cubicBezTo>
                  <a:cubicBezTo>
                    <a:pt x="11600" y="653"/>
                    <a:pt x="11679" y="16"/>
                    <a:pt x="11125" y="1"/>
                  </a:cubicBezTo>
                  <a:cubicBezTo>
                    <a:pt x="10571" y="-14"/>
                    <a:pt x="10214" y="312"/>
                    <a:pt x="10076" y="534"/>
                  </a:cubicBezTo>
                  <a:cubicBezTo>
                    <a:pt x="9938" y="756"/>
                    <a:pt x="9661" y="890"/>
                    <a:pt x="9542" y="1008"/>
                  </a:cubicBezTo>
                  <a:cubicBezTo>
                    <a:pt x="9800" y="1260"/>
                    <a:pt x="9798" y="1364"/>
                    <a:pt x="9720" y="1467"/>
                  </a:cubicBezTo>
                  <a:cubicBezTo>
                    <a:pt x="9641" y="1571"/>
                    <a:pt x="9582" y="2016"/>
                    <a:pt x="9622" y="2223"/>
                  </a:cubicBezTo>
                  <a:cubicBezTo>
                    <a:pt x="9534" y="2217"/>
                    <a:pt x="9422" y="2160"/>
                    <a:pt x="9298" y="2061"/>
                  </a:cubicBezTo>
                  <a:cubicBezTo>
                    <a:pt x="9255" y="2428"/>
                    <a:pt x="9003" y="2822"/>
                    <a:pt x="8365" y="2941"/>
                  </a:cubicBezTo>
                  <a:cubicBezTo>
                    <a:pt x="8009" y="3541"/>
                    <a:pt x="7593" y="3852"/>
                    <a:pt x="6911" y="3808"/>
                  </a:cubicBezTo>
                  <a:cubicBezTo>
                    <a:pt x="6228" y="3763"/>
                    <a:pt x="6407" y="4408"/>
                    <a:pt x="6762" y="4386"/>
                  </a:cubicBezTo>
                  <a:cubicBezTo>
                    <a:pt x="7118" y="4364"/>
                    <a:pt x="7979" y="4119"/>
                    <a:pt x="7950" y="4630"/>
                  </a:cubicBezTo>
                  <a:cubicBezTo>
                    <a:pt x="7920" y="5141"/>
                    <a:pt x="7712" y="5275"/>
                    <a:pt x="7683" y="5741"/>
                  </a:cubicBezTo>
                  <a:cubicBezTo>
                    <a:pt x="7653" y="6208"/>
                    <a:pt x="7475" y="6430"/>
                    <a:pt x="7297" y="6608"/>
                  </a:cubicBezTo>
                  <a:cubicBezTo>
                    <a:pt x="7118" y="6785"/>
                    <a:pt x="7030" y="7163"/>
                    <a:pt x="7267" y="7430"/>
                  </a:cubicBezTo>
                  <a:cubicBezTo>
                    <a:pt x="7442" y="7626"/>
                    <a:pt x="7648" y="7991"/>
                    <a:pt x="7746" y="8303"/>
                  </a:cubicBezTo>
                  <a:cubicBezTo>
                    <a:pt x="7827" y="8330"/>
                    <a:pt x="7914" y="8361"/>
                    <a:pt x="8008" y="8396"/>
                  </a:cubicBezTo>
                  <a:cubicBezTo>
                    <a:pt x="8076" y="8382"/>
                    <a:pt x="9584" y="8406"/>
                    <a:pt x="9819" y="8571"/>
                  </a:cubicBezTo>
                  <a:cubicBezTo>
                    <a:pt x="10383" y="8963"/>
                    <a:pt x="10393" y="9045"/>
                    <a:pt x="10472" y="9518"/>
                  </a:cubicBezTo>
                  <a:cubicBezTo>
                    <a:pt x="10551" y="9993"/>
                    <a:pt x="10986" y="9667"/>
                    <a:pt x="11185" y="9608"/>
                  </a:cubicBezTo>
                  <a:cubicBezTo>
                    <a:pt x="11382" y="9548"/>
                    <a:pt x="11955" y="9867"/>
                    <a:pt x="12352" y="10193"/>
                  </a:cubicBezTo>
                  <a:cubicBezTo>
                    <a:pt x="12747" y="10519"/>
                    <a:pt x="13320" y="10948"/>
                    <a:pt x="12569" y="10978"/>
                  </a:cubicBezTo>
                  <a:cubicBezTo>
                    <a:pt x="11818" y="11007"/>
                    <a:pt x="10907" y="10918"/>
                    <a:pt x="10907" y="11333"/>
                  </a:cubicBezTo>
                  <a:cubicBezTo>
                    <a:pt x="10907" y="11747"/>
                    <a:pt x="10590" y="12370"/>
                    <a:pt x="10195" y="12014"/>
                  </a:cubicBezTo>
                  <a:cubicBezTo>
                    <a:pt x="9800" y="11659"/>
                    <a:pt x="9641" y="11244"/>
                    <a:pt x="9166" y="11718"/>
                  </a:cubicBezTo>
                  <a:cubicBezTo>
                    <a:pt x="8691" y="12192"/>
                    <a:pt x="8295" y="12607"/>
                    <a:pt x="7782" y="12310"/>
                  </a:cubicBezTo>
                  <a:cubicBezTo>
                    <a:pt x="6950" y="12014"/>
                    <a:pt x="6476" y="11659"/>
                    <a:pt x="6278" y="11422"/>
                  </a:cubicBezTo>
                  <a:cubicBezTo>
                    <a:pt x="6098" y="11206"/>
                    <a:pt x="4995" y="9659"/>
                    <a:pt x="3571" y="9861"/>
                  </a:cubicBezTo>
                  <a:cubicBezTo>
                    <a:pt x="3600" y="9985"/>
                    <a:pt x="3603" y="10140"/>
                    <a:pt x="3588" y="10355"/>
                  </a:cubicBezTo>
                  <a:cubicBezTo>
                    <a:pt x="3548" y="10919"/>
                    <a:pt x="3627" y="12059"/>
                    <a:pt x="3884" y="12496"/>
                  </a:cubicBezTo>
                  <a:cubicBezTo>
                    <a:pt x="3911" y="12708"/>
                    <a:pt x="3892" y="12927"/>
                    <a:pt x="3847" y="13141"/>
                  </a:cubicBezTo>
                  <a:cubicBezTo>
                    <a:pt x="3694" y="13868"/>
                    <a:pt x="3220" y="14536"/>
                    <a:pt x="3082" y="14674"/>
                  </a:cubicBezTo>
                  <a:cubicBezTo>
                    <a:pt x="2905" y="14851"/>
                    <a:pt x="2816" y="15095"/>
                    <a:pt x="2964" y="15095"/>
                  </a:cubicBezTo>
                  <a:cubicBezTo>
                    <a:pt x="3112" y="15095"/>
                    <a:pt x="3528" y="15295"/>
                    <a:pt x="3557" y="15585"/>
                  </a:cubicBezTo>
                  <a:cubicBezTo>
                    <a:pt x="3232" y="15585"/>
                    <a:pt x="3053" y="15674"/>
                    <a:pt x="3112" y="16118"/>
                  </a:cubicBezTo>
                  <a:cubicBezTo>
                    <a:pt x="3172" y="16562"/>
                    <a:pt x="3468" y="17384"/>
                    <a:pt x="3202" y="17562"/>
                  </a:cubicBezTo>
                  <a:cubicBezTo>
                    <a:pt x="3053" y="17273"/>
                    <a:pt x="2638" y="17073"/>
                    <a:pt x="2371" y="16829"/>
                  </a:cubicBezTo>
                  <a:cubicBezTo>
                    <a:pt x="2103" y="16584"/>
                    <a:pt x="1926" y="16739"/>
                    <a:pt x="1688" y="17007"/>
                  </a:cubicBezTo>
                  <a:cubicBezTo>
                    <a:pt x="1451" y="17273"/>
                    <a:pt x="1153" y="17206"/>
                    <a:pt x="1124" y="17384"/>
                  </a:cubicBezTo>
                  <a:cubicBezTo>
                    <a:pt x="1094" y="17562"/>
                    <a:pt x="916" y="17673"/>
                    <a:pt x="501" y="17773"/>
                  </a:cubicBezTo>
                  <a:cubicBezTo>
                    <a:pt x="410" y="17836"/>
                    <a:pt x="269" y="17888"/>
                    <a:pt x="160" y="17977"/>
                  </a:cubicBezTo>
                  <a:cubicBezTo>
                    <a:pt x="39" y="18076"/>
                    <a:pt x="-44" y="18221"/>
                    <a:pt x="26" y="18484"/>
                  </a:cubicBezTo>
                  <a:cubicBezTo>
                    <a:pt x="130" y="18584"/>
                    <a:pt x="679" y="18551"/>
                    <a:pt x="857" y="18918"/>
                  </a:cubicBezTo>
                  <a:cubicBezTo>
                    <a:pt x="902" y="18995"/>
                    <a:pt x="1599" y="18784"/>
                    <a:pt x="1554" y="19128"/>
                  </a:cubicBezTo>
                  <a:cubicBezTo>
                    <a:pt x="1510" y="19473"/>
                    <a:pt x="1510" y="19806"/>
                    <a:pt x="1866" y="19628"/>
                  </a:cubicBezTo>
                  <a:cubicBezTo>
                    <a:pt x="2222" y="19451"/>
                    <a:pt x="2771" y="19428"/>
                    <a:pt x="2712" y="19651"/>
                  </a:cubicBezTo>
                  <a:cubicBezTo>
                    <a:pt x="2652" y="19873"/>
                    <a:pt x="2401" y="19951"/>
                    <a:pt x="2608" y="20040"/>
                  </a:cubicBezTo>
                  <a:cubicBezTo>
                    <a:pt x="2816" y="20129"/>
                    <a:pt x="2994" y="20151"/>
                    <a:pt x="3112" y="20151"/>
                  </a:cubicBezTo>
                  <a:cubicBezTo>
                    <a:pt x="3232" y="20151"/>
                    <a:pt x="3454" y="20206"/>
                    <a:pt x="3676" y="20461"/>
                  </a:cubicBezTo>
                  <a:cubicBezTo>
                    <a:pt x="3899" y="20717"/>
                    <a:pt x="4107" y="20906"/>
                    <a:pt x="4359" y="20784"/>
                  </a:cubicBezTo>
                  <a:cubicBezTo>
                    <a:pt x="4611" y="20662"/>
                    <a:pt x="5368" y="20539"/>
                    <a:pt x="5605" y="20717"/>
                  </a:cubicBezTo>
                  <a:cubicBezTo>
                    <a:pt x="5842" y="20895"/>
                    <a:pt x="5873" y="21028"/>
                    <a:pt x="5976" y="21217"/>
                  </a:cubicBezTo>
                  <a:cubicBezTo>
                    <a:pt x="6039" y="21331"/>
                    <a:pt x="6166" y="21448"/>
                    <a:pt x="6323" y="21517"/>
                  </a:cubicBezTo>
                  <a:cubicBezTo>
                    <a:pt x="6426" y="21561"/>
                    <a:pt x="6540" y="21586"/>
                    <a:pt x="6659" y="21573"/>
                  </a:cubicBezTo>
                  <a:cubicBezTo>
                    <a:pt x="6956" y="21540"/>
                    <a:pt x="6867" y="21262"/>
                    <a:pt x="7118" y="20961"/>
                  </a:cubicBezTo>
                  <a:cubicBezTo>
                    <a:pt x="7222" y="21162"/>
                    <a:pt x="7593" y="21328"/>
                    <a:pt x="7593" y="21328"/>
                  </a:cubicBezTo>
                  <a:cubicBezTo>
                    <a:pt x="7593" y="21328"/>
                    <a:pt x="7772" y="21072"/>
                    <a:pt x="7757" y="20795"/>
                  </a:cubicBezTo>
                  <a:cubicBezTo>
                    <a:pt x="7742" y="20517"/>
                    <a:pt x="7979" y="20440"/>
                    <a:pt x="8499" y="20440"/>
                  </a:cubicBezTo>
                  <a:cubicBezTo>
                    <a:pt x="9018" y="20440"/>
                    <a:pt x="10086" y="20395"/>
                    <a:pt x="10086" y="20395"/>
                  </a:cubicBezTo>
                  <a:cubicBezTo>
                    <a:pt x="10086" y="20395"/>
                    <a:pt x="10368" y="20351"/>
                    <a:pt x="10546" y="20595"/>
                  </a:cubicBezTo>
                  <a:cubicBezTo>
                    <a:pt x="10724" y="20840"/>
                    <a:pt x="11140" y="20951"/>
                    <a:pt x="11555" y="20840"/>
                  </a:cubicBezTo>
                  <a:cubicBezTo>
                    <a:pt x="11971" y="20728"/>
                    <a:pt x="12238" y="20328"/>
                    <a:pt x="11971" y="20184"/>
                  </a:cubicBezTo>
                  <a:cubicBezTo>
                    <a:pt x="11703" y="20040"/>
                    <a:pt x="11125" y="19506"/>
                    <a:pt x="11333" y="19251"/>
                  </a:cubicBezTo>
                  <a:cubicBezTo>
                    <a:pt x="11541" y="18995"/>
                    <a:pt x="11778" y="18784"/>
                    <a:pt x="11778" y="18395"/>
                  </a:cubicBezTo>
                  <a:cubicBezTo>
                    <a:pt x="12089" y="18384"/>
                    <a:pt x="12461" y="18373"/>
                    <a:pt x="12461" y="18373"/>
                  </a:cubicBezTo>
                  <a:cubicBezTo>
                    <a:pt x="12757" y="18118"/>
                    <a:pt x="13246" y="17751"/>
                    <a:pt x="13306" y="17984"/>
                  </a:cubicBezTo>
                  <a:cubicBezTo>
                    <a:pt x="13365" y="18218"/>
                    <a:pt x="13246" y="18684"/>
                    <a:pt x="13173" y="18795"/>
                  </a:cubicBezTo>
                  <a:cubicBezTo>
                    <a:pt x="13099" y="18906"/>
                    <a:pt x="13261" y="19229"/>
                    <a:pt x="13499" y="19373"/>
                  </a:cubicBezTo>
                  <a:cubicBezTo>
                    <a:pt x="13736" y="19517"/>
                    <a:pt x="14255" y="20028"/>
                    <a:pt x="14226" y="20473"/>
                  </a:cubicBezTo>
                  <a:cubicBezTo>
                    <a:pt x="14567" y="20573"/>
                    <a:pt x="14745" y="20684"/>
                    <a:pt x="14745" y="20450"/>
                  </a:cubicBezTo>
                  <a:cubicBezTo>
                    <a:pt x="14745" y="20217"/>
                    <a:pt x="15041" y="19495"/>
                    <a:pt x="15591" y="19473"/>
                  </a:cubicBezTo>
                  <a:cubicBezTo>
                    <a:pt x="15799" y="19451"/>
                    <a:pt x="15977" y="19095"/>
                    <a:pt x="16289" y="19095"/>
                  </a:cubicBezTo>
                  <a:cubicBezTo>
                    <a:pt x="16600" y="19095"/>
                    <a:pt x="16882" y="18851"/>
                    <a:pt x="17208" y="18851"/>
                  </a:cubicBezTo>
                  <a:cubicBezTo>
                    <a:pt x="17535" y="18851"/>
                    <a:pt x="17554" y="19170"/>
                    <a:pt x="17871" y="19229"/>
                  </a:cubicBezTo>
                  <a:cubicBezTo>
                    <a:pt x="18187" y="19288"/>
                    <a:pt x="18386" y="19125"/>
                    <a:pt x="18544" y="19007"/>
                  </a:cubicBezTo>
                  <a:cubicBezTo>
                    <a:pt x="18702" y="18887"/>
                    <a:pt x="19177" y="18517"/>
                    <a:pt x="19474" y="18517"/>
                  </a:cubicBezTo>
                  <a:cubicBezTo>
                    <a:pt x="19770" y="18517"/>
                    <a:pt x="20206" y="18533"/>
                    <a:pt x="20562" y="18059"/>
                  </a:cubicBezTo>
                  <a:cubicBezTo>
                    <a:pt x="20759" y="17806"/>
                    <a:pt x="20933" y="17551"/>
                    <a:pt x="21126" y="17429"/>
                  </a:cubicBezTo>
                  <a:cubicBezTo>
                    <a:pt x="21318" y="17306"/>
                    <a:pt x="21556" y="17062"/>
                    <a:pt x="21348" y="1695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2" name="Shape 1021"/>
            <p:cNvSpPr/>
            <p:nvPr/>
          </p:nvSpPr>
          <p:spPr>
            <a:xfrm>
              <a:off x="5930900" y="4775200"/>
              <a:ext cx="521" cy="205"/>
            </a:xfrm>
            <a:custGeom>
              <a:avLst/>
              <a:gdLst/>
              <a:ahLst/>
              <a:cxnLst>
                <a:cxn ang="0">
                  <a:pos x="wd2" y="hd2"/>
                </a:cxn>
                <a:cxn ang="5400000">
                  <a:pos x="wd2" y="hd2"/>
                </a:cxn>
                <a:cxn ang="10800000">
                  <a:pos x="wd2" y="hd2"/>
                </a:cxn>
                <a:cxn ang="16200000">
                  <a:pos x="wd2" y="hd2"/>
                </a:cxn>
              </a:cxnLst>
              <a:rect l="0" t="0" r="r" b="b"/>
              <a:pathLst>
                <a:path w="18124" h="21600" extrusionOk="0">
                  <a:moveTo>
                    <a:pt x="18124" y="21600"/>
                  </a:moveTo>
                  <a:cubicBezTo>
                    <a:pt x="13372" y="12436"/>
                    <a:pt x="9052" y="7855"/>
                    <a:pt x="5164" y="0"/>
                  </a:cubicBezTo>
                  <a:cubicBezTo>
                    <a:pt x="-3476" y="7855"/>
                    <a:pt x="-2612" y="12436"/>
                    <a:pt x="1812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3" name="Shape 1022"/>
            <p:cNvSpPr/>
            <p:nvPr/>
          </p:nvSpPr>
          <p:spPr>
            <a:xfrm>
              <a:off x="5753099" y="4762500"/>
              <a:ext cx="365177" cy="213602"/>
            </a:xfrm>
            <a:custGeom>
              <a:avLst/>
              <a:gdLst/>
              <a:ahLst/>
              <a:cxnLst>
                <a:cxn ang="0">
                  <a:pos x="wd2" y="hd2"/>
                </a:cxn>
                <a:cxn ang="5400000">
                  <a:pos x="wd2" y="hd2"/>
                </a:cxn>
                <a:cxn ang="10800000">
                  <a:pos x="wd2" y="hd2"/>
                </a:cxn>
                <a:cxn ang="16200000">
                  <a:pos x="wd2" y="hd2"/>
                </a:cxn>
              </a:cxnLst>
              <a:rect l="0" t="0" r="r" b="b"/>
              <a:pathLst>
                <a:path w="20574" h="19766" extrusionOk="0">
                  <a:moveTo>
                    <a:pt x="19349" y="9563"/>
                  </a:moveTo>
                  <a:cubicBezTo>
                    <a:pt x="18517" y="8062"/>
                    <a:pt x="17315" y="6596"/>
                    <a:pt x="16901" y="6872"/>
                  </a:cubicBezTo>
                  <a:cubicBezTo>
                    <a:pt x="16484" y="7142"/>
                    <a:pt x="15572" y="8642"/>
                    <a:pt x="15406" y="6460"/>
                  </a:cubicBezTo>
                  <a:cubicBezTo>
                    <a:pt x="15239" y="4281"/>
                    <a:pt x="15218" y="3904"/>
                    <a:pt x="14035" y="2099"/>
                  </a:cubicBezTo>
                  <a:cubicBezTo>
                    <a:pt x="13542" y="1342"/>
                    <a:pt x="10378" y="1233"/>
                    <a:pt x="10237" y="1295"/>
                  </a:cubicBezTo>
                  <a:cubicBezTo>
                    <a:pt x="10039" y="1135"/>
                    <a:pt x="9856" y="992"/>
                    <a:pt x="9686" y="866"/>
                  </a:cubicBezTo>
                  <a:cubicBezTo>
                    <a:pt x="7261" y="-929"/>
                    <a:pt x="7153" y="445"/>
                    <a:pt x="6689" y="1588"/>
                  </a:cubicBezTo>
                  <a:cubicBezTo>
                    <a:pt x="6193" y="2815"/>
                    <a:pt x="5196" y="3495"/>
                    <a:pt x="4283" y="3495"/>
                  </a:cubicBezTo>
                  <a:cubicBezTo>
                    <a:pt x="3534" y="3495"/>
                    <a:pt x="2736" y="2931"/>
                    <a:pt x="2287" y="1607"/>
                  </a:cubicBezTo>
                  <a:cubicBezTo>
                    <a:pt x="2170" y="2640"/>
                    <a:pt x="1786" y="3209"/>
                    <a:pt x="1025" y="3290"/>
                  </a:cubicBezTo>
                  <a:cubicBezTo>
                    <a:pt x="91" y="3391"/>
                    <a:pt x="-219" y="4519"/>
                    <a:pt x="153" y="5847"/>
                  </a:cubicBezTo>
                  <a:cubicBezTo>
                    <a:pt x="601" y="6582"/>
                    <a:pt x="835" y="7124"/>
                    <a:pt x="929" y="8039"/>
                  </a:cubicBezTo>
                  <a:cubicBezTo>
                    <a:pt x="3916" y="7109"/>
                    <a:pt x="6229" y="14223"/>
                    <a:pt x="6607" y="15221"/>
                  </a:cubicBezTo>
                  <a:cubicBezTo>
                    <a:pt x="7022" y="16310"/>
                    <a:pt x="8017" y="17945"/>
                    <a:pt x="9761" y="19308"/>
                  </a:cubicBezTo>
                  <a:cubicBezTo>
                    <a:pt x="10840" y="20671"/>
                    <a:pt x="11670" y="18764"/>
                    <a:pt x="12666" y="16581"/>
                  </a:cubicBezTo>
                  <a:cubicBezTo>
                    <a:pt x="13662" y="14401"/>
                    <a:pt x="13995" y="16310"/>
                    <a:pt x="14825" y="17945"/>
                  </a:cubicBezTo>
                  <a:cubicBezTo>
                    <a:pt x="15653" y="19582"/>
                    <a:pt x="16317" y="16717"/>
                    <a:pt x="16317" y="14811"/>
                  </a:cubicBezTo>
                  <a:cubicBezTo>
                    <a:pt x="16317" y="12900"/>
                    <a:pt x="18228" y="13311"/>
                    <a:pt x="19805" y="13175"/>
                  </a:cubicBezTo>
                  <a:cubicBezTo>
                    <a:pt x="21381" y="13037"/>
                    <a:pt x="20178" y="11063"/>
                    <a:pt x="19349" y="95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4" name="Shape 1023"/>
            <p:cNvSpPr/>
            <p:nvPr/>
          </p:nvSpPr>
          <p:spPr>
            <a:xfrm>
              <a:off x="5245100" y="1930400"/>
              <a:ext cx="954537" cy="1918236"/>
            </a:xfrm>
            <a:custGeom>
              <a:avLst/>
              <a:gdLst/>
              <a:ahLst/>
              <a:cxnLst>
                <a:cxn ang="0">
                  <a:pos x="wd2" y="hd2"/>
                </a:cxn>
                <a:cxn ang="5400000">
                  <a:pos x="wd2" y="hd2"/>
                </a:cxn>
                <a:cxn ang="10800000">
                  <a:pos x="wd2" y="hd2"/>
                </a:cxn>
                <a:cxn ang="16200000">
                  <a:pos x="wd2" y="hd2"/>
                </a:cxn>
              </a:cxnLst>
              <a:rect l="0" t="0" r="r" b="b"/>
              <a:pathLst>
                <a:path w="21555" h="21566" extrusionOk="0">
                  <a:moveTo>
                    <a:pt x="21529" y="6769"/>
                  </a:moveTo>
                  <a:cubicBezTo>
                    <a:pt x="21183" y="6781"/>
                    <a:pt x="20679" y="6809"/>
                    <a:pt x="20194" y="6875"/>
                  </a:cubicBezTo>
                  <a:cubicBezTo>
                    <a:pt x="19346" y="6992"/>
                    <a:pt x="18165" y="6652"/>
                    <a:pt x="17615" y="6445"/>
                  </a:cubicBezTo>
                  <a:cubicBezTo>
                    <a:pt x="17067" y="6238"/>
                    <a:pt x="15903" y="6263"/>
                    <a:pt x="15386" y="6263"/>
                  </a:cubicBezTo>
                  <a:cubicBezTo>
                    <a:pt x="14871" y="6263"/>
                    <a:pt x="14123" y="6345"/>
                    <a:pt x="13523" y="6180"/>
                  </a:cubicBezTo>
                  <a:cubicBezTo>
                    <a:pt x="12925" y="6014"/>
                    <a:pt x="11927" y="5815"/>
                    <a:pt x="11162" y="5766"/>
                  </a:cubicBezTo>
                  <a:cubicBezTo>
                    <a:pt x="10397" y="5716"/>
                    <a:pt x="10181" y="5650"/>
                    <a:pt x="9931" y="5526"/>
                  </a:cubicBezTo>
                  <a:cubicBezTo>
                    <a:pt x="9681" y="5402"/>
                    <a:pt x="9299" y="5318"/>
                    <a:pt x="9049" y="5318"/>
                  </a:cubicBezTo>
                  <a:cubicBezTo>
                    <a:pt x="8799" y="5318"/>
                    <a:pt x="8384" y="5186"/>
                    <a:pt x="8101" y="5145"/>
                  </a:cubicBezTo>
                  <a:cubicBezTo>
                    <a:pt x="7235" y="5145"/>
                    <a:pt x="6803" y="4764"/>
                    <a:pt x="6537" y="4317"/>
                  </a:cubicBezTo>
                  <a:cubicBezTo>
                    <a:pt x="6271" y="3869"/>
                    <a:pt x="5556" y="3314"/>
                    <a:pt x="5173" y="3050"/>
                  </a:cubicBezTo>
                  <a:cubicBezTo>
                    <a:pt x="4791" y="2785"/>
                    <a:pt x="4674" y="2478"/>
                    <a:pt x="4674" y="2246"/>
                  </a:cubicBezTo>
                  <a:cubicBezTo>
                    <a:pt x="4674" y="2014"/>
                    <a:pt x="4608" y="1981"/>
                    <a:pt x="4375" y="1807"/>
                  </a:cubicBezTo>
                  <a:cubicBezTo>
                    <a:pt x="4142" y="1633"/>
                    <a:pt x="4192" y="1161"/>
                    <a:pt x="4108" y="822"/>
                  </a:cubicBezTo>
                  <a:cubicBezTo>
                    <a:pt x="4025" y="482"/>
                    <a:pt x="3859" y="350"/>
                    <a:pt x="3211" y="242"/>
                  </a:cubicBezTo>
                  <a:cubicBezTo>
                    <a:pt x="2931" y="193"/>
                    <a:pt x="2655" y="106"/>
                    <a:pt x="2401" y="0"/>
                  </a:cubicBezTo>
                  <a:lnTo>
                    <a:pt x="998" y="524"/>
                  </a:lnTo>
                  <a:lnTo>
                    <a:pt x="1065" y="755"/>
                  </a:lnTo>
                  <a:cubicBezTo>
                    <a:pt x="1065" y="755"/>
                    <a:pt x="1796" y="888"/>
                    <a:pt x="2212" y="913"/>
                  </a:cubicBezTo>
                  <a:cubicBezTo>
                    <a:pt x="2229" y="1153"/>
                    <a:pt x="2196" y="1650"/>
                    <a:pt x="3012" y="2271"/>
                  </a:cubicBezTo>
                  <a:cubicBezTo>
                    <a:pt x="3127" y="2371"/>
                    <a:pt x="2312" y="3166"/>
                    <a:pt x="2312" y="3166"/>
                  </a:cubicBezTo>
                  <a:lnTo>
                    <a:pt x="3028" y="3166"/>
                  </a:lnTo>
                  <a:cubicBezTo>
                    <a:pt x="3028" y="3166"/>
                    <a:pt x="3960" y="3422"/>
                    <a:pt x="3360" y="3613"/>
                  </a:cubicBezTo>
                  <a:cubicBezTo>
                    <a:pt x="3427" y="3820"/>
                    <a:pt x="3410" y="3911"/>
                    <a:pt x="3144" y="4018"/>
                  </a:cubicBezTo>
                  <a:cubicBezTo>
                    <a:pt x="3594" y="4002"/>
                    <a:pt x="3909" y="4043"/>
                    <a:pt x="3909" y="4043"/>
                  </a:cubicBezTo>
                  <a:lnTo>
                    <a:pt x="4907" y="4375"/>
                  </a:lnTo>
                  <a:cubicBezTo>
                    <a:pt x="4907" y="4375"/>
                    <a:pt x="4907" y="5087"/>
                    <a:pt x="4841" y="5219"/>
                  </a:cubicBezTo>
                  <a:cubicBezTo>
                    <a:pt x="4773" y="5352"/>
                    <a:pt x="4940" y="5526"/>
                    <a:pt x="5157" y="5435"/>
                  </a:cubicBezTo>
                  <a:cubicBezTo>
                    <a:pt x="5373" y="5343"/>
                    <a:pt x="5423" y="5369"/>
                    <a:pt x="5972" y="5592"/>
                  </a:cubicBezTo>
                  <a:cubicBezTo>
                    <a:pt x="6404" y="5625"/>
                    <a:pt x="6537" y="5683"/>
                    <a:pt x="6537" y="5683"/>
                  </a:cubicBezTo>
                  <a:cubicBezTo>
                    <a:pt x="6537" y="5683"/>
                    <a:pt x="6820" y="6412"/>
                    <a:pt x="6870" y="6561"/>
                  </a:cubicBezTo>
                  <a:cubicBezTo>
                    <a:pt x="7020" y="6619"/>
                    <a:pt x="7169" y="6511"/>
                    <a:pt x="7336" y="6462"/>
                  </a:cubicBezTo>
                  <a:cubicBezTo>
                    <a:pt x="7502" y="6412"/>
                    <a:pt x="7818" y="6304"/>
                    <a:pt x="8051" y="6478"/>
                  </a:cubicBezTo>
                  <a:cubicBezTo>
                    <a:pt x="8284" y="6652"/>
                    <a:pt x="8617" y="6867"/>
                    <a:pt x="8899" y="6718"/>
                  </a:cubicBezTo>
                  <a:cubicBezTo>
                    <a:pt x="9182" y="6569"/>
                    <a:pt x="9382" y="6503"/>
                    <a:pt x="9731" y="6528"/>
                  </a:cubicBezTo>
                  <a:cubicBezTo>
                    <a:pt x="10080" y="6553"/>
                    <a:pt x="10946" y="6644"/>
                    <a:pt x="10946" y="6644"/>
                  </a:cubicBezTo>
                  <a:lnTo>
                    <a:pt x="11062" y="8747"/>
                  </a:lnTo>
                  <a:lnTo>
                    <a:pt x="12127" y="8747"/>
                  </a:lnTo>
                  <a:cubicBezTo>
                    <a:pt x="12127" y="8747"/>
                    <a:pt x="12410" y="8822"/>
                    <a:pt x="11810" y="9070"/>
                  </a:cubicBezTo>
                  <a:cubicBezTo>
                    <a:pt x="11212" y="9319"/>
                    <a:pt x="8517" y="10420"/>
                    <a:pt x="8517" y="10420"/>
                  </a:cubicBezTo>
                  <a:cubicBezTo>
                    <a:pt x="8517" y="10420"/>
                    <a:pt x="7868" y="10619"/>
                    <a:pt x="7852" y="10255"/>
                  </a:cubicBezTo>
                  <a:cubicBezTo>
                    <a:pt x="7502" y="10470"/>
                    <a:pt x="7169" y="10586"/>
                    <a:pt x="7070" y="10586"/>
                  </a:cubicBezTo>
                  <a:cubicBezTo>
                    <a:pt x="6970" y="10586"/>
                    <a:pt x="6737" y="10602"/>
                    <a:pt x="6853" y="10925"/>
                  </a:cubicBezTo>
                  <a:cubicBezTo>
                    <a:pt x="6953" y="11041"/>
                    <a:pt x="6505" y="11091"/>
                    <a:pt x="6721" y="11306"/>
                  </a:cubicBezTo>
                  <a:cubicBezTo>
                    <a:pt x="6936" y="11522"/>
                    <a:pt x="6987" y="11571"/>
                    <a:pt x="6737" y="11546"/>
                  </a:cubicBezTo>
                  <a:cubicBezTo>
                    <a:pt x="6487" y="11522"/>
                    <a:pt x="6005" y="11422"/>
                    <a:pt x="5722" y="11613"/>
                  </a:cubicBezTo>
                  <a:cubicBezTo>
                    <a:pt x="5440" y="11803"/>
                    <a:pt x="5207" y="11828"/>
                    <a:pt x="5040" y="11845"/>
                  </a:cubicBezTo>
                  <a:cubicBezTo>
                    <a:pt x="4874" y="11861"/>
                    <a:pt x="4608" y="11902"/>
                    <a:pt x="4508" y="12143"/>
                  </a:cubicBezTo>
                  <a:cubicBezTo>
                    <a:pt x="4458" y="12267"/>
                    <a:pt x="4009" y="12432"/>
                    <a:pt x="3826" y="12217"/>
                  </a:cubicBezTo>
                  <a:cubicBezTo>
                    <a:pt x="3294" y="12350"/>
                    <a:pt x="2712" y="12548"/>
                    <a:pt x="2712" y="12548"/>
                  </a:cubicBezTo>
                  <a:lnTo>
                    <a:pt x="2695" y="12822"/>
                  </a:lnTo>
                  <a:cubicBezTo>
                    <a:pt x="2695" y="12822"/>
                    <a:pt x="3344" y="12689"/>
                    <a:pt x="3460" y="12805"/>
                  </a:cubicBezTo>
                  <a:cubicBezTo>
                    <a:pt x="3576" y="12921"/>
                    <a:pt x="3992" y="13194"/>
                    <a:pt x="3643" y="13617"/>
                  </a:cubicBezTo>
                  <a:cubicBezTo>
                    <a:pt x="3294" y="14039"/>
                    <a:pt x="2861" y="14478"/>
                    <a:pt x="3127" y="14520"/>
                  </a:cubicBezTo>
                  <a:cubicBezTo>
                    <a:pt x="3394" y="14561"/>
                    <a:pt x="4342" y="14851"/>
                    <a:pt x="4408" y="14867"/>
                  </a:cubicBezTo>
                  <a:cubicBezTo>
                    <a:pt x="4474" y="14884"/>
                    <a:pt x="4957" y="15190"/>
                    <a:pt x="4608" y="15356"/>
                  </a:cubicBezTo>
                  <a:cubicBezTo>
                    <a:pt x="4258" y="15522"/>
                    <a:pt x="3909" y="15679"/>
                    <a:pt x="3859" y="15737"/>
                  </a:cubicBezTo>
                  <a:cubicBezTo>
                    <a:pt x="3344" y="15654"/>
                    <a:pt x="2428" y="15654"/>
                    <a:pt x="2029" y="15720"/>
                  </a:cubicBezTo>
                  <a:cubicBezTo>
                    <a:pt x="1863" y="15944"/>
                    <a:pt x="1148" y="16516"/>
                    <a:pt x="1314" y="16822"/>
                  </a:cubicBezTo>
                  <a:cubicBezTo>
                    <a:pt x="1481" y="17128"/>
                    <a:pt x="1547" y="17335"/>
                    <a:pt x="1547" y="17335"/>
                  </a:cubicBezTo>
                  <a:lnTo>
                    <a:pt x="499" y="17203"/>
                  </a:lnTo>
                  <a:lnTo>
                    <a:pt x="0" y="17468"/>
                  </a:lnTo>
                  <a:cubicBezTo>
                    <a:pt x="132" y="17552"/>
                    <a:pt x="281" y="17619"/>
                    <a:pt x="260" y="17815"/>
                  </a:cubicBezTo>
                  <a:cubicBezTo>
                    <a:pt x="252" y="17890"/>
                    <a:pt x="219" y="17984"/>
                    <a:pt x="149" y="18106"/>
                  </a:cubicBezTo>
                  <a:cubicBezTo>
                    <a:pt x="83" y="18254"/>
                    <a:pt x="199" y="18288"/>
                    <a:pt x="416" y="18213"/>
                  </a:cubicBezTo>
                  <a:cubicBezTo>
                    <a:pt x="632" y="18139"/>
                    <a:pt x="815" y="18072"/>
                    <a:pt x="932" y="18246"/>
                  </a:cubicBezTo>
                  <a:cubicBezTo>
                    <a:pt x="1048" y="18420"/>
                    <a:pt x="1347" y="18569"/>
                    <a:pt x="1481" y="18602"/>
                  </a:cubicBezTo>
                  <a:cubicBezTo>
                    <a:pt x="1613" y="18635"/>
                    <a:pt x="1663" y="18909"/>
                    <a:pt x="1381" y="19016"/>
                  </a:cubicBezTo>
                  <a:cubicBezTo>
                    <a:pt x="1098" y="19124"/>
                    <a:pt x="465" y="19315"/>
                    <a:pt x="748" y="19538"/>
                  </a:cubicBezTo>
                  <a:cubicBezTo>
                    <a:pt x="1031" y="19762"/>
                    <a:pt x="1481" y="19737"/>
                    <a:pt x="1797" y="19762"/>
                  </a:cubicBezTo>
                  <a:cubicBezTo>
                    <a:pt x="2113" y="19787"/>
                    <a:pt x="2878" y="19895"/>
                    <a:pt x="3260" y="20002"/>
                  </a:cubicBezTo>
                  <a:cubicBezTo>
                    <a:pt x="3643" y="20110"/>
                    <a:pt x="4757" y="20250"/>
                    <a:pt x="4624" y="20077"/>
                  </a:cubicBezTo>
                  <a:cubicBezTo>
                    <a:pt x="4491" y="19903"/>
                    <a:pt x="4458" y="19712"/>
                    <a:pt x="4358" y="19654"/>
                  </a:cubicBezTo>
                  <a:cubicBezTo>
                    <a:pt x="4691" y="19795"/>
                    <a:pt x="5107" y="20068"/>
                    <a:pt x="5656" y="20052"/>
                  </a:cubicBezTo>
                  <a:cubicBezTo>
                    <a:pt x="5855" y="20043"/>
                    <a:pt x="6172" y="20284"/>
                    <a:pt x="6255" y="20375"/>
                  </a:cubicBezTo>
                  <a:cubicBezTo>
                    <a:pt x="6337" y="20466"/>
                    <a:pt x="6953" y="21128"/>
                    <a:pt x="7435" y="21128"/>
                  </a:cubicBezTo>
                  <a:cubicBezTo>
                    <a:pt x="7917" y="21128"/>
                    <a:pt x="8234" y="21079"/>
                    <a:pt x="8716" y="21153"/>
                  </a:cubicBezTo>
                  <a:cubicBezTo>
                    <a:pt x="9199" y="21228"/>
                    <a:pt x="10579" y="21203"/>
                    <a:pt x="10946" y="21128"/>
                  </a:cubicBezTo>
                  <a:cubicBezTo>
                    <a:pt x="11126" y="21092"/>
                    <a:pt x="11245" y="21071"/>
                    <a:pt x="11340" y="21060"/>
                  </a:cubicBezTo>
                  <a:cubicBezTo>
                    <a:pt x="11438" y="21048"/>
                    <a:pt x="11509" y="21046"/>
                    <a:pt x="11594" y="21046"/>
                  </a:cubicBezTo>
                  <a:cubicBezTo>
                    <a:pt x="11760" y="21046"/>
                    <a:pt x="12193" y="20896"/>
                    <a:pt x="12526" y="20954"/>
                  </a:cubicBezTo>
                  <a:cubicBezTo>
                    <a:pt x="12859" y="21012"/>
                    <a:pt x="13590" y="21128"/>
                    <a:pt x="13623" y="20971"/>
                  </a:cubicBezTo>
                  <a:cubicBezTo>
                    <a:pt x="13657" y="20814"/>
                    <a:pt x="14089" y="20764"/>
                    <a:pt x="14422" y="20855"/>
                  </a:cubicBezTo>
                  <a:cubicBezTo>
                    <a:pt x="14755" y="20946"/>
                    <a:pt x="15320" y="21269"/>
                    <a:pt x="15803" y="21261"/>
                  </a:cubicBezTo>
                  <a:cubicBezTo>
                    <a:pt x="16085" y="21261"/>
                    <a:pt x="16385" y="21335"/>
                    <a:pt x="16452" y="21459"/>
                  </a:cubicBezTo>
                  <a:cubicBezTo>
                    <a:pt x="16509" y="21567"/>
                    <a:pt x="17042" y="21600"/>
                    <a:pt x="17519" y="21526"/>
                  </a:cubicBezTo>
                  <a:cubicBezTo>
                    <a:pt x="17451" y="21384"/>
                    <a:pt x="17359" y="21231"/>
                    <a:pt x="17233" y="21070"/>
                  </a:cubicBezTo>
                  <a:cubicBezTo>
                    <a:pt x="16851" y="20582"/>
                    <a:pt x="17067" y="20060"/>
                    <a:pt x="17417" y="19687"/>
                  </a:cubicBezTo>
                  <a:cubicBezTo>
                    <a:pt x="17766" y="19315"/>
                    <a:pt x="17682" y="18180"/>
                    <a:pt x="17665" y="18014"/>
                  </a:cubicBezTo>
                  <a:cubicBezTo>
                    <a:pt x="17649" y="17849"/>
                    <a:pt x="17516" y="15844"/>
                    <a:pt x="17449" y="15406"/>
                  </a:cubicBezTo>
                  <a:cubicBezTo>
                    <a:pt x="17382" y="14967"/>
                    <a:pt x="17333" y="14056"/>
                    <a:pt x="17399" y="13874"/>
                  </a:cubicBezTo>
                  <a:cubicBezTo>
                    <a:pt x="17466" y="13692"/>
                    <a:pt x="17433" y="13128"/>
                    <a:pt x="17399" y="12913"/>
                  </a:cubicBezTo>
                  <a:cubicBezTo>
                    <a:pt x="17367" y="12698"/>
                    <a:pt x="17183" y="13120"/>
                    <a:pt x="17166" y="13286"/>
                  </a:cubicBezTo>
                  <a:cubicBezTo>
                    <a:pt x="17150" y="13451"/>
                    <a:pt x="16834" y="13418"/>
                    <a:pt x="16901" y="13319"/>
                  </a:cubicBezTo>
                  <a:cubicBezTo>
                    <a:pt x="16967" y="13219"/>
                    <a:pt x="16867" y="13037"/>
                    <a:pt x="16751" y="12963"/>
                  </a:cubicBezTo>
                  <a:cubicBezTo>
                    <a:pt x="16634" y="12888"/>
                    <a:pt x="16585" y="12747"/>
                    <a:pt x="16585" y="12598"/>
                  </a:cubicBezTo>
                  <a:cubicBezTo>
                    <a:pt x="16585" y="12449"/>
                    <a:pt x="17217" y="12482"/>
                    <a:pt x="17217" y="12524"/>
                  </a:cubicBezTo>
                  <a:cubicBezTo>
                    <a:pt x="17217" y="12565"/>
                    <a:pt x="17316" y="12739"/>
                    <a:pt x="17399" y="12673"/>
                  </a:cubicBezTo>
                  <a:cubicBezTo>
                    <a:pt x="17766" y="12217"/>
                    <a:pt x="17532" y="11422"/>
                    <a:pt x="17483" y="11157"/>
                  </a:cubicBezTo>
                  <a:cubicBezTo>
                    <a:pt x="17433" y="10892"/>
                    <a:pt x="17749" y="11248"/>
                    <a:pt x="17898" y="11149"/>
                  </a:cubicBezTo>
                  <a:cubicBezTo>
                    <a:pt x="18048" y="11049"/>
                    <a:pt x="17998" y="10934"/>
                    <a:pt x="17632" y="10768"/>
                  </a:cubicBezTo>
                  <a:cubicBezTo>
                    <a:pt x="17266" y="10602"/>
                    <a:pt x="17549" y="10197"/>
                    <a:pt x="17649" y="10122"/>
                  </a:cubicBezTo>
                  <a:cubicBezTo>
                    <a:pt x="17749" y="10048"/>
                    <a:pt x="17840" y="9936"/>
                    <a:pt x="17640" y="9849"/>
                  </a:cubicBezTo>
                  <a:cubicBezTo>
                    <a:pt x="17366" y="9675"/>
                    <a:pt x="17615" y="9414"/>
                    <a:pt x="17591" y="9364"/>
                  </a:cubicBezTo>
                  <a:cubicBezTo>
                    <a:pt x="17566" y="9314"/>
                    <a:pt x="17141" y="9314"/>
                    <a:pt x="17391" y="9166"/>
                  </a:cubicBezTo>
                  <a:cubicBezTo>
                    <a:pt x="17640" y="9016"/>
                    <a:pt x="18115" y="9253"/>
                    <a:pt x="18215" y="9364"/>
                  </a:cubicBezTo>
                  <a:cubicBezTo>
                    <a:pt x="18314" y="9476"/>
                    <a:pt x="18564" y="9513"/>
                    <a:pt x="18888" y="9364"/>
                  </a:cubicBezTo>
                  <a:cubicBezTo>
                    <a:pt x="19212" y="9128"/>
                    <a:pt x="18863" y="8992"/>
                    <a:pt x="18514" y="8818"/>
                  </a:cubicBezTo>
                  <a:cubicBezTo>
                    <a:pt x="18365" y="8606"/>
                    <a:pt x="19287" y="8842"/>
                    <a:pt x="19537" y="8917"/>
                  </a:cubicBezTo>
                  <a:cubicBezTo>
                    <a:pt x="19787" y="8992"/>
                    <a:pt x="19712" y="9078"/>
                    <a:pt x="19462" y="9190"/>
                  </a:cubicBezTo>
                  <a:cubicBezTo>
                    <a:pt x="19587" y="9314"/>
                    <a:pt x="19687" y="9439"/>
                    <a:pt x="19437" y="9588"/>
                  </a:cubicBezTo>
                  <a:cubicBezTo>
                    <a:pt x="19188" y="9737"/>
                    <a:pt x="19587" y="9786"/>
                    <a:pt x="19587" y="9786"/>
                  </a:cubicBezTo>
                  <a:cubicBezTo>
                    <a:pt x="19587" y="9786"/>
                    <a:pt x="20460" y="8768"/>
                    <a:pt x="21159" y="8047"/>
                  </a:cubicBezTo>
                  <a:cubicBezTo>
                    <a:pt x="21600" y="7489"/>
                    <a:pt x="21580" y="7058"/>
                    <a:pt x="21529" y="676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5" name="Shape 1024"/>
            <p:cNvSpPr/>
            <p:nvPr/>
          </p:nvSpPr>
          <p:spPr>
            <a:xfrm>
              <a:off x="8521700" y="3886200"/>
              <a:ext cx="963241" cy="758138"/>
            </a:xfrm>
            <a:custGeom>
              <a:avLst/>
              <a:gdLst/>
              <a:ahLst/>
              <a:cxnLst>
                <a:cxn ang="0">
                  <a:pos x="wd2" y="hd2"/>
                </a:cxn>
                <a:cxn ang="5400000">
                  <a:pos x="wd2" y="hd2"/>
                </a:cxn>
                <a:cxn ang="10800000">
                  <a:pos x="wd2" y="hd2"/>
                </a:cxn>
                <a:cxn ang="16200000">
                  <a:pos x="wd2" y="hd2"/>
                </a:cxn>
              </a:cxnLst>
              <a:rect l="0" t="0" r="r" b="b"/>
              <a:pathLst>
                <a:path w="21600" h="21468" extrusionOk="0">
                  <a:moveTo>
                    <a:pt x="21287" y="963"/>
                  </a:moveTo>
                  <a:cubicBezTo>
                    <a:pt x="20831" y="864"/>
                    <a:pt x="20095" y="718"/>
                    <a:pt x="19783" y="702"/>
                  </a:cubicBezTo>
                  <a:cubicBezTo>
                    <a:pt x="19370" y="681"/>
                    <a:pt x="18709" y="243"/>
                    <a:pt x="18147" y="55"/>
                  </a:cubicBezTo>
                  <a:cubicBezTo>
                    <a:pt x="17586" y="-132"/>
                    <a:pt x="16215" y="201"/>
                    <a:pt x="16033" y="410"/>
                  </a:cubicBezTo>
                  <a:cubicBezTo>
                    <a:pt x="15852" y="618"/>
                    <a:pt x="15554" y="827"/>
                    <a:pt x="15191" y="765"/>
                  </a:cubicBezTo>
                  <a:cubicBezTo>
                    <a:pt x="14828" y="702"/>
                    <a:pt x="14497" y="952"/>
                    <a:pt x="14051" y="952"/>
                  </a:cubicBezTo>
                  <a:cubicBezTo>
                    <a:pt x="13606" y="952"/>
                    <a:pt x="13093" y="1349"/>
                    <a:pt x="12697" y="1912"/>
                  </a:cubicBezTo>
                  <a:cubicBezTo>
                    <a:pt x="12300" y="2475"/>
                    <a:pt x="10897" y="3059"/>
                    <a:pt x="10170" y="3226"/>
                  </a:cubicBezTo>
                  <a:cubicBezTo>
                    <a:pt x="9442" y="3392"/>
                    <a:pt x="7064" y="3998"/>
                    <a:pt x="6189" y="4248"/>
                  </a:cubicBezTo>
                  <a:cubicBezTo>
                    <a:pt x="5313" y="4498"/>
                    <a:pt x="3496" y="5270"/>
                    <a:pt x="3281" y="5520"/>
                  </a:cubicBezTo>
                  <a:cubicBezTo>
                    <a:pt x="3066" y="5771"/>
                    <a:pt x="2588" y="6063"/>
                    <a:pt x="2323" y="6104"/>
                  </a:cubicBezTo>
                  <a:cubicBezTo>
                    <a:pt x="2059" y="6146"/>
                    <a:pt x="1167" y="7148"/>
                    <a:pt x="869" y="7376"/>
                  </a:cubicBezTo>
                  <a:cubicBezTo>
                    <a:pt x="572" y="7607"/>
                    <a:pt x="291" y="8357"/>
                    <a:pt x="192" y="8816"/>
                  </a:cubicBezTo>
                  <a:cubicBezTo>
                    <a:pt x="145" y="9035"/>
                    <a:pt x="68" y="9368"/>
                    <a:pt x="0" y="9689"/>
                  </a:cubicBezTo>
                  <a:lnTo>
                    <a:pt x="390" y="9723"/>
                  </a:lnTo>
                  <a:lnTo>
                    <a:pt x="489" y="12320"/>
                  </a:lnTo>
                  <a:lnTo>
                    <a:pt x="1530" y="12320"/>
                  </a:lnTo>
                  <a:cubicBezTo>
                    <a:pt x="1530" y="12320"/>
                    <a:pt x="1778" y="12164"/>
                    <a:pt x="1803" y="12914"/>
                  </a:cubicBezTo>
                  <a:cubicBezTo>
                    <a:pt x="2472" y="12947"/>
                    <a:pt x="3017" y="13635"/>
                    <a:pt x="3141" y="12727"/>
                  </a:cubicBezTo>
                  <a:lnTo>
                    <a:pt x="8527" y="21459"/>
                  </a:lnTo>
                  <a:lnTo>
                    <a:pt x="8533" y="21468"/>
                  </a:lnTo>
                  <a:lnTo>
                    <a:pt x="8533" y="21453"/>
                  </a:lnTo>
                  <a:cubicBezTo>
                    <a:pt x="10003" y="19916"/>
                    <a:pt x="18675" y="10859"/>
                    <a:pt x="19197" y="10286"/>
                  </a:cubicBezTo>
                  <a:cubicBezTo>
                    <a:pt x="19767" y="9660"/>
                    <a:pt x="20386" y="9097"/>
                    <a:pt x="20535" y="8502"/>
                  </a:cubicBezTo>
                  <a:cubicBezTo>
                    <a:pt x="20683" y="7908"/>
                    <a:pt x="21600" y="5343"/>
                    <a:pt x="21600" y="5343"/>
                  </a:cubicBezTo>
                  <a:cubicBezTo>
                    <a:pt x="21600" y="5343"/>
                    <a:pt x="21287" y="963"/>
                    <a:pt x="21287" y="9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6" name="Shape 1025"/>
            <p:cNvSpPr/>
            <p:nvPr/>
          </p:nvSpPr>
          <p:spPr>
            <a:xfrm>
              <a:off x="5346700" y="4152900"/>
              <a:ext cx="632632" cy="647118"/>
            </a:xfrm>
            <a:custGeom>
              <a:avLst/>
              <a:gdLst/>
              <a:ahLst/>
              <a:cxnLst>
                <a:cxn ang="0">
                  <a:pos x="wd2" y="hd2"/>
                </a:cxn>
                <a:cxn ang="5400000">
                  <a:pos x="wd2" y="hd2"/>
                </a:cxn>
                <a:cxn ang="10800000">
                  <a:pos x="wd2" y="hd2"/>
                </a:cxn>
                <a:cxn ang="16200000">
                  <a:pos x="wd2" y="hd2"/>
                </a:cxn>
              </a:cxnLst>
              <a:rect l="0" t="0" r="r" b="b"/>
              <a:pathLst>
                <a:path w="21600" h="21600" extrusionOk="0">
                  <a:moveTo>
                    <a:pt x="20829" y="9086"/>
                  </a:moveTo>
                  <a:cubicBezTo>
                    <a:pt x="20326" y="9823"/>
                    <a:pt x="19471" y="10338"/>
                    <a:pt x="18942" y="10512"/>
                  </a:cubicBezTo>
                  <a:cubicBezTo>
                    <a:pt x="18666" y="10609"/>
                    <a:pt x="17987" y="11495"/>
                    <a:pt x="17660" y="11790"/>
                  </a:cubicBezTo>
                  <a:cubicBezTo>
                    <a:pt x="17334" y="12085"/>
                    <a:pt x="16907" y="11592"/>
                    <a:pt x="16654" y="12134"/>
                  </a:cubicBezTo>
                  <a:cubicBezTo>
                    <a:pt x="16402" y="12675"/>
                    <a:pt x="15523" y="13168"/>
                    <a:pt x="15070" y="12306"/>
                  </a:cubicBezTo>
                  <a:cubicBezTo>
                    <a:pt x="14618" y="11446"/>
                    <a:pt x="14566" y="10929"/>
                    <a:pt x="14868" y="10709"/>
                  </a:cubicBezTo>
                  <a:cubicBezTo>
                    <a:pt x="15170" y="10487"/>
                    <a:pt x="15246" y="10265"/>
                    <a:pt x="15296" y="9921"/>
                  </a:cubicBezTo>
                  <a:cubicBezTo>
                    <a:pt x="15302" y="8931"/>
                    <a:pt x="16566" y="8821"/>
                    <a:pt x="16509" y="8341"/>
                  </a:cubicBezTo>
                  <a:cubicBezTo>
                    <a:pt x="16491" y="7973"/>
                    <a:pt x="16472" y="7917"/>
                    <a:pt x="16151" y="8231"/>
                  </a:cubicBezTo>
                  <a:cubicBezTo>
                    <a:pt x="15830" y="8544"/>
                    <a:pt x="15585" y="8710"/>
                    <a:pt x="15152" y="8839"/>
                  </a:cubicBezTo>
                  <a:cubicBezTo>
                    <a:pt x="15095" y="8581"/>
                    <a:pt x="15076" y="8359"/>
                    <a:pt x="15415" y="8194"/>
                  </a:cubicBezTo>
                  <a:cubicBezTo>
                    <a:pt x="15755" y="8028"/>
                    <a:pt x="16076" y="7733"/>
                    <a:pt x="16151" y="7585"/>
                  </a:cubicBezTo>
                  <a:cubicBezTo>
                    <a:pt x="16226" y="7438"/>
                    <a:pt x="16359" y="7253"/>
                    <a:pt x="16604" y="7253"/>
                  </a:cubicBezTo>
                  <a:cubicBezTo>
                    <a:pt x="16962" y="7253"/>
                    <a:pt x="17189" y="6368"/>
                    <a:pt x="17471" y="6736"/>
                  </a:cubicBezTo>
                  <a:cubicBezTo>
                    <a:pt x="17754" y="7106"/>
                    <a:pt x="18037" y="7401"/>
                    <a:pt x="18604" y="7309"/>
                  </a:cubicBezTo>
                  <a:cubicBezTo>
                    <a:pt x="18528" y="7069"/>
                    <a:pt x="18138" y="6700"/>
                    <a:pt x="18540" y="6037"/>
                  </a:cubicBezTo>
                  <a:cubicBezTo>
                    <a:pt x="18943" y="5372"/>
                    <a:pt x="19195" y="4536"/>
                    <a:pt x="19547" y="4291"/>
                  </a:cubicBezTo>
                  <a:cubicBezTo>
                    <a:pt x="19898" y="4044"/>
                    <a:pt x="20377" y="3061"/>
                    <a:pt x="19370" y="3405"/>
                  </a:cubicBezTo>
                  <a:cubicBezTo>
                    <a:pt x="18364" y="3749"/>
                    <a:pt x="18264" y="3429"/>
                    <a:pt x="18189" y="3085"/>
                  </a:cubicBezTo>
                  <a:cubicBezTo>
                    <a:pt x="18113" y="2741"/>
                    <a:pt x="17786" y="2373"/>
                    <a:pt x="17584" y="2766"/>
                  </a:cubicBezTo>
                  <a:cubicBezTo>
                    <a:pt x="17424" y="3080"/>
                    <a:pt x="16452" y="2801"/>
                    <a:pt x="16062" y="2823"/>
                  </a:cubicBezTo>
                  <a:cubicBezTo>
                    <a:pt x="15850" y="2540"/>
                    <a:pt x="15611" y="2321"/>
                    <a:pt x="15434" y="2200"/>
                  </a:cubicBezTo>
                  <a:cubicBezTo>
                    <a:pt x="15057" y="1942"/>
                    <a:pt x="15095" y="1610"/>
                    <a:pt x="15548" y="1242"/>
                  </a:cubicBezTo>
                  <a:cubicBezTo>
                    <a:pt x="15940" y="921"/>
                    <a:pt x="15282" y="379"/>
                    <a:pt x="15102" y="0"/>
                  </a:cubicBezTo>
                  <a:cubicBezTo>
                    <a:pt x="14209" y="406"/>
                    <a:pt x="13673" y="781"/>
                    <a:pt x="14189" y="1930"/>
                  </a:cubicBezTo>
                  <a:cubicBezTo>
                    <a:pt x="14440" y="2618"/>
                    <a:pt x="14152" y="2606"/>
                    <a:pt x="13510" y="2606"/>
                  </a:cubicBezTo>
                  <a:cubicBezTo>
                    <a:pt x="12868" y="2606"/>
                    <a:pt x="12416" y="2827"/>
                    <a:pt x="12039" y="3085"/>
                  </a:cubicBezTo>
                  <a:cubicBezTo>
                    <a:pt x="11788" y="3054"/>
                    <a:pt x="11302" y="2643"/>
                    <a:pt x="10928" y="2675"/>
                  </a:cubicBezTo>
                  <a:cubicBezTo>
                    <a:pt x="10854" y="2682"/>
                    <a:pt x="10782" y="2705"/>
                    <a:pt x="10718" y="2753"/>
                  </a:cubicBezTo>
                  <a:cubicBezTo>
                    <a:pt x="10341" y="3048"/>
                    <a:pt x="10153" y="2901"/>
                    <a:pt x="9926" y="2938"/>
                  </a:cubicBezTo>
                  <a:cubicBezTo>
                    <a:pt x="9699" y="2975"/>
                    <a:pt x="9549" y="3306"/>
                    <a:pt x="9134" y="3306"/>
                  </a:cubicBezTo>
                  <a:cubicBezTo>
                    <a:pt x="8719" y="3306"/>
                    <a:pt x="7813" y="3418"/>
                    <a:pt x="7323" y="4008"/>
                  </a:cubicBezTo>
                  <a:cubicBezTo>
                    <a:pt x="7059" y="4155"/>
                    <a:pt x="6720" y="3897"/>
                    <a:pt x="6532" y="3638"/>
                  </a:cubicBezTo>
                  <a:cubicBezTo>
                    <a:pt x="6343" y="3381"/>
                    <a:pt x="5927" y="3306"/>
                    <a:pt x="5851" y="3897"/>
                  </a:cubicBezTo>
                  <a:cubicBezTo>
                    <a:pt x="5324" y="3934"/>
                    <a:pt x="5173" y="4266"/>
                    <a:pt x="5399" y="4413"/>
                  </a:cubicBezTo>
                  <a:cubicBezTo>
                    <a:pt x="5626" y="4561"/>
                    <a:pt x="5249" y="6552"/>
                    <a:pt x="4418" y="7106"/>
                  </a:cubicBezTo>
                  <a:cubicBezTo>
                    <a:pt x="4079" y="7364"/>
                    <a:pt x="4229" y="7548"/>
                    <a:pt x="4192" y="7770"/>
                  </a:cubicBezTo>
                  <a:cubicBezTo>
                    <a:pt x="4155" y="7991"/>
                    <a:pt x="3399" y="7954"/>
                    <a:pt x="3665" y="8471"/>
                  </a:cubicBezTo>
                  <a:cubicBezTo>
                    <a:pt x="3928" y="8987"/>
                    <a:pt x="4268" y="9798"/>
                    <a:pt x="1362" y="10388"/>
                  </a:cubicBezTo>
                  <a:cubicBezTo>
                    <a:pt x="118" y="10720"/>
                    <a:pt x="306" y="11752"/>
                    <a:pt x="344" y="12196"/>
                  </a:cubicBezTo>
                  <a:cubicBezTo>
                    <a:pt x="378" y="12591"/>
                    <a:pt x="22" y="13049"/>
                    <a:pt x="0" y="13851"/>
                  </a:cubicBezTo>
                  <a:cubicBezTo>
                    <a:pt x="194" y="13857"/>
                    <a:pt x="382" y="13908"/>
                    <a:pt x="456" y="14150"/>
                  </a:cubicBezTo>
                  <a:cubicBezTo>
                    <a:pt x="570" y="14519"/>
                    <a:pt x="985" y="14924"/>
                    <a:pt x="1890" y="15035"/>
                  </a:cubicBezTo>
                  <a:cubicBezTo>
                    <a:pt x="2796" y="15146"/>
                    <a:pt x="3815" y="14630"/>
                    <a:pt x="4117" y="15478"/>
                  </a:cubicBezTo>
                  <a:cubicBezTo>
                    <a:pt x="4418" y="16326"/>
                    <a:pt x="4834" y="17027"/>
                    <a:pt x="4607" y="17248"/>
                  </a:cubicBezTo>
                  <a:cubicBezTo>
                    <a:pt x="4381" y="17469"/>
                    <a:pt x="4268" y="17949"/>
                    <a:pt x="4645" y="18281"/>
                  </a:cubicBezTo>
                  <a:cubicBezTo>
                    <a:pt x="5022" y="18613"/>
                    <a:pt x="5324" y="19239"/>
                    <a:pt x="5965" y="19239"/>
                  </a:cubicBezTo>
                  <a:cubicBezTo>
                    <a:pt x="6607" y="19239"/>
                    <a:pt x="7285" y="19130"/>
                    <a:pt x="7210" y="18539"/>
                  </a:cubicBezTo>
                  <a:cubicBezTo>
                    <a:pt x="7135" y="17949"/>
                    <a:pt x="7059" y="17322"/>
                    <a:pt x="7737" y="17322"/>
                  </a:cubicBezTo>
                  <a:cubicBezTo>
                    <a:pt x="8417" y="17322"/>
                    <a:pt x="9096" y="16658"/>
                    <a:pt x="9474" y="16695"/>
                  </a:cubicBezTo>
                  <a:cubicBezTo>
                    <a:pt x="9851" y="16732"/>
                    <a:pt x="11020" y="16806"/>
                    <a:pt x="10644" y="17469"/>
                  </a:cubicBezTo>
                  <a:cubicBezTo>
                    <a:pt x="10303" y="17949"/>
                    <a:pt x="10229" y="18169"/>
                    <a:pt x="10229" y="18318"/>
                  </a:cubicBezTo>
                  <a:cubicBezTo>
                    <a:pt x="10229" y="18466"/>
                    <a:pt x="9699" y="18576"/>
                    <a:pt x="10040" y="19130"/>
                  </a:cubicBezTo>
                  <a:cubicBezTo>
                    <a:pt x="10379" y="19682"/>
                    <a:pt x="10794" y="19498"/>
                    <a:pt x="10945" y="19314"/>
                  </a:cubicBezTo>
                  <a:cubicBezTo>
                    <a:pt x="11096" y="19130"/>
                    <a:pt x="11398" y="18982"/>
                    <a:pt x="11736" y="18982"/>
                  </a:cubicBezTo>
                  <a:cubicBezTo>
                    <a:pt x="12076" y="18982"/>
                    <a:pt x="12567" y="18613"/>
                    <a:pt x="13133" y="18613"/>
                  </a:cubicBezTo>
                  <a:cubicBezTo>
                    <a:pt x="13698" y="18613"/>
                    <a:pt x="13850" y="18502"/>
                    <a:pt x="13925" y="18945"/>
                  </a:cubicBezTo>
                  <a:cubicBezTo>
                    <a:pt x="14001" y="19388"/>
                    <a:pt x="14039" y="19498"/>
                    <a:pt x="14416" y="19498"/>
                  </a:cubicBezTo>
                  <a:cubicBezTo>
                    <a:pt x="14793" y="19498"/>
                    <a:pt x="15170" y="20088"/>
                    <a:pt x="15170" y="20641"/>
                  </a:cubicBezTo>
                  <a:cubicBezTo>
                    <a:pt x="15170" y="20743"/>
                    <a:pt x="15159" y="20835"/>
                    <a:pt x="15143" y="20919"/>
                  </a:cubicBezTo>
                  <a:cubicBezTo>
                    <a:pt x="15415" y="21397"/>
                    <a:pt x="15899" y="21600"/>
                    <a:pt x="16353" y="21600"/>
                  </a:cubicBezTo>
                  <a:cubicBezTo>
                    <a:pt x="16906" y="21600"/>
                    <a:pt x="17510" y="21355"/>
                    <a:pt x="17811" y="20912"/>
                  </a:cubicBezTo>
                  <a:cubicBezTo>
                    <a:pt x="18092" y="20500"/>
                    <a:pt x="18157" y="20004"/>
                    <a:pt x="19627" y="20652"/>
                  </a:cubicBezTo>
                  <a:cubicBezTo>
                    <a:pt x="19503" y="20134"/>
                    <a:pt x="19241" y="19529"/>
                    <a:pt x="19018" y="19202"/>
                  </a:cubicBezTo>
                  <a:cubicBezTo>
                    <a:pt x="18717" y="18761"/>
                    <a:pt x="18829" y="18133"/>
                    <a:pt x="19056" y="17838"/>
                  </a:cubicBezTo>
                  <a:cubicBezTo>
                    <a:pt x="19282" y="17544"/>
                    <a:pt x="19509" y="17174"/>
                    <a:pt x="19547" y="16400"/>
                  </a:cubicBezTo>
                  <a:cubicBezTo>
                    <a:pt x="19584" y="15626"/>
                    <a:pt x="19848" y="15404"/>
                    <a:pt x="19886" y="14556"/>
                  </a:cubicBezTo>
                  <a:cubicBezTo>
                    <a:pt x="19924" y="13708"/>
                    <a:pt x="18829" y="14113"/>
                    <a:pt x="18376" y="14150"/>
                  </a:cubicBezTo>
                  <a:cubicBezTo>
                    <a:pt x="17924" y="14187"/>
                    <a:pt x="17698" y="13117"/>
                    <a:pt x="18566" y="13192"/>
                  </a:cubicBezTo>
                  <a:cubicBezTo>
                    <a:pt x="19433" y="13265"/>
                    <a:pt x="19962" y="12748"/>
                    <a:pt x="20414" y="11752"/>
                  </a:cubicBezTo>
                  <a:cubicBezTo>
                    <a:pt x="21225" y="11554"/>
                    <a:pt x="21545" y="10901"/>
                    <a:pt x="21600" y="10291"/>
                  </a:cubicBezTo>
                  <a:cubicBezTo>
                    <a:pt x="21368" y="10047"/>
                    <a:pt x="21098" y="9642"/>
                    <a:pt x="20829" y="908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7" name="Shape 1026"/>
            <p:cNvSpPr/>
            <p:nvPr/>
          </p:nvSpPr>
          <p:spPr>
            <a:xfrm>
              <a:off x="4381500" y="3810000"/>
              <a:ext cx="321218" cy="283527"/>
            </a:xfrm>
            <a:custGeom>
              <a:avLst/>
              <a:gdLst/>
              <a:ahLst/>
              <a:cxnLst>
                <a:cxn ang="0">
                  <a:pos x="wd2" y="hd2"/>
                </a:cxn>
                <a:cxn ang="5400000">
                  <a:pos x="wd2" y="hd2"/>
                </a:cxn>
                <a:cxn ang="10800000">
                  <a:pos x="wd2" y="hd2"/>
                </a:cxn>
                <a:cxn ang="16200000">
                  <a:pos x="wd2" y="hd2"/>
                </a:cxn>
              </a:cxnLst>
              <a:rect l="0" t="0" r="r" b="b"/>
              <a:pathLst>
                <a:path w="20754" h="20993" extrusionOk="0">
                  <a:moveTo>
                    <a:pt x="18501" y="7282"/>
                  </a:moveTo>
                  <a:cubicBezTo>
                    <a:pt x="17644" y="7036"/>
                    <a:pt x="17287" y="4746"/>
                    <a:pt x="15216" y="3846"/>
                  </a:cubicBezTo>
                  <a:cubicBezTo>
                    <a:pt x="15144" y="2782"/>
                    <a:pt x="14717" y="2698"/>
                    <a:pt x="14359" y="3355"/>
                  </a:cubicBezTo>
                  <a:cubicBezTo>
                    <a:pt x="12646" y="2128"/>
                    <a:pt x="12432" y="83"/>
                    <a:pt x="11933" y="0"/>
                  </a:cubicBezTo>
                  <a:cubicBezTo>
                    <a:pt x="11933" y="2046"/>
                    <a:pt x="10576" y="2128"/>
                    <a:pt x="9576" y="2373"/>
                  </a:cubicBezTo>
                  <a:cubicBezTo>
                    <a:pt x="8578" y="2618"/>
                    <a:pt x="7006" y="4419"/>
                    <a:pt x="6150" y="4419"/>
                  </a:cubicBezTo>
                  <a:cubicBezTo>
                    <a:pt x="5294" y="4419"/>
                    <a:pt x="4508" y="3846"/>
                    <a:pt x="4365" y="5727"/>
                  </a:cubicBezTo>
                  <a:cubicBezTo>
                    <a:pt x="4222" y="7611"/>
                    <a:pt x="4081" y="8674"/>
                    <a:pt x="2651" y="9735"/>
                  </a:cubicBezTo>
                  <a:cubicBezTo>
                    <a:pt x="1223" y="10800"/>
                    <a:pt x="796" y="12682"/>
                    <a:pt x="511" y="13583"/>
                  </a:cubicBezTo>
                  <a:cubicBezTo>
                    <a:pt x="224" y="14481"/>
                    <a:pt x="-846" y="16609"/>
                    <a:pt x="1368" y="18246"/>
                  </a:cubicBezTo>
                  <a:cubicBezTo>
                    <a:pt x="1723" y="18529"/>
                    <a:pt x="2176" y="18593"/>
                    <a:pt x="2626" y="18549"/>
                  </a:cubicBezTo>
                  <a:cubicBezTo>
                    <a:pt x="3344" y="18486"/>
                    <a:pt x="4056" y="18149"/>
                    <a:pt x="4365" y="17999"/>
                  </a:cubicBezTo>
                  <a:cubicBezTo>
                    <a:pt x="4865" y="17755"/>
                    <a:pt x="8292" y="19717"/>
                    <a:pt x="9719" y="20208"/>
                  </a:cubicBezTo>
                  <a:cubicBezTo>
                    <a:pt x="11148" y="20701"/>
                    <a:pt x="11434" y="20537"/>
                    <a:pt x="11861" y="20618"/>
                  </a:cubicBezTo>
                  <a:cubicBezTo>
                    <a:pt x="13432" y="21600"/>
                    <a:pt x="13718" y="20372"/>
                    <a:pt x="14145" y="20127"/>
                  </a:cubicBezTo>
                  <a:cubicBezTo>
                    <a:pt x="14574" y="19881"/>
                    <a:pt x="16859" y="17263"/>
                    <a:pt x="17287" y="16036"/>
                  </a:cubicBezTo>
                  <a:cubicBezTo>
                    <a:pt x="17715" y="14808"/>
                    <a:pt x="18643" y="14481"/>
                    <a:pt x="19857" y="14155"/>
                  </a:cubicBezTo>
                  <a:cubicBezTo>
                    <a:pt x="20268" y="14046"/>
                    <a:pt x="20549" y="13864"/>
                    <a:pt x="20754" y="13656"/>
                  </a:cubicBezTo>
                  <a:cubicBezTo>
                    <a:pt x="20349" y="10165"/>
                    <a:pt x="19279" y="7506"/>
                    <a:pt x="18501" y="728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8" name="Shape 1027"/>
            <p:cNvSpPr/>
            <p:nvPr/>
          </p:nvSpPr>
          <p:spPr>
            <a:xfrm>
              <a:off x="2984500" y="2247899"/>
              <a:ext cx="1516416" cy="1628675"/>
            </a:xfrm>
            <a:custGeom>
              <a:avLst/>
              <a:gdLst/>
              <a:ahLst/>
              <a:cxnLst>
                <a:cxn ang="0">
                  <a:pos x="wd2" y="hd2"/>
                </a:cxn>
                <a:cxn ang="5400000">
                  <a:pos x="wd2" y="hd2"/>
                </a:cxn>
                <a:cxn ang="10800000">
                  <a:pos x="wd2" y="hd2"/>
                </a:cxn>
                <a:cxn ang="16200000">
                  <a:pos x="wd2" y="hd2"/>
                </a:cxn>
              </a:cxnLst>
              <a:rect l="0" t="0" r="r" b="b"/>
              <a:pathLst>
                <a:path w="21478" h="21486" extrusionOk="0">
                  <a:moveTo>
                    <a:pt x="21478" y="9572"/>
                  </a:moveTo>
                  <a:cubicBezTo>
                    <a:pt x="21478" y="9572"/>
                    <a:pt x="21112" y="8882"/>
                    <a:pt x="20967" y="8610"/>
                  </a:cubicBezTo>
                  <a:cubicBezTo>
                    <a:pt x="20922" y="8527"/>
                    <a:pt x="20872" y="8508"/>
                    <a:pt x="20818" y="8530"/>
                  </a:cubicBezTo>
                  <a:cubicBezTo>
                    <a:pt x="20694" y="8580"/>
                    <a:pt x="20546" y="8844"/>
                    <a:pt x="20372" y="9067"/>
                  </a:cubicBezTo>
                  <a:cubicBezTo>
                    <a:pt x="20121" y="9388"/>
                    <a:pt x="20038" y="9835"/>
                    <a:pt x="20059" y="9990"/>
                  </a:cubicBezTo>
                  <a:cubicBezTo>
                    <a:pt x="20080" y="10146"/>
                    <a:pt x="20049" y="10097"/>
                    <a:pt x="19861" y="10009"/>
                  </a:cubicBezTo>
                  <a:cubicBezTo>
                    <a:pt x="19673" y="9922"/>
                    <a:pt x="19547" y="9679"/>
                    <a:pt x="19224" y="9679"/>
                  </a:cubicBezTo>
                  <a:cubicBezTo>
                    <a:pt x="18504" y="9708"/>
                    <a:pt x="17972" y="9047"/>
                    <a:pt x="17993" y="8892"/>
                  </a:cubicBezTo>
                  <a:cubicBezTo>
                    <a:pt x="18087" y="8775"/>
                    <a:pt x="18149" y="8727"/>
                    <a:pt x="17993" y="8600"/>
                  </a:cubicBezTo>
                  <a:cubicBezTo>
                    <a:pt x="18004" y="8386"/>
                    <a:pt x="17847" y="8338"/>
                    <a:pt x="17732" y="8289"/>
                  </a:cubicBezTo>
                  <a:cubicBezTo>
                    <a:pt x="17618" y="8241"/>
                    <a:pt x="17534" y="8241"/>
                    <a:pt x="17471" y="8056"/>
                  </a:cubicBezTo>
                  <a:cubicBezTo>
                    <a:pt x="17409" y="7871"/>
                    <a:pt x="17158" y="7755"/>
                    <a:pt x="17096" y="7561"/>
                  </a:cubicBezTo>
                  <a:cubicBezTo>
                    <a:pt x="17033" y="7366"/>
                    <a:pt x="16877" y="7104"/>
                    <a:pt x="17138" y="6987"/>
                  </a:cubicBezTo>
                  <a:cubicBezTo>
                    <a:pt x="17398" y="6871"/>
                    <a:pt x="17367" y="6647"/>
                    <a:pt x="17367" y="6560"/>
                  </a:cubicBezTo>
                  <a:cubicBezTo>
                    <a:pt x="17367" y="6472"/>
                    <a:pt x="17231" y="5841"/>
                    <a:pt x="17534" y="5578"/>
                  </a:cubicBezTo>
                  <a:cubicBezTo>
                    <a:pt x="17837" y="5316"/>
                    <a:pt x="17826" y="5034"/>
                    <a:pt x="17815" y="4917"/>
                  </a:cubicBezTo>
                  <a:cubicBezTo>
                    <a:pt x="17805" y="4801"/>
                    <a:pt x="17785" y="4752"/>
                    <a:pt x="17750" y="4273"/>
                  </a:cubicBezTo>
                  <a:cubicBezTo>
                    <a:pt x="17750" y="3603"/>
                    <a:pt x="17782" y="3282"/>
                    <a:pt x="17938" y="3035"/>
                  </a:cubicBezTo>
                  <a:cubicBezTo>
                    <a:pt x="18095" y="2787"/>
                    <a:pt x="18095" y="2546"/>
                    <a:pt x="18063" y="2502"/>
                  </a:cubicBezTo>
                  <a:cubicBezTo>
                    <a:pt x="18032" y="2459"/>
                    <a:pt x="16780" y="1169"/>
                    <a:pt x="16553" y="892"/>
                  </a:cubicBezTo>
                  <a:cubicBezTo>
                    <a:pt x="16500" y="827"/>
                    <a:pt x="16436" y="779"/>
                    <a:pt x="16364" y="741"/>
                  </a:cubicBezTo>
                  <a:cubicBezTo>
                    <a:pt x="16126" y="616"/>
                    <a:pt x="15804" y="609"/>
                    <a:pt x="15528" y="542"/>
                  </a:cubicBezTo>
                  <a:cubicBezTo>
                    <a:pt x="15168" y="454"/>
                    <a:pt x="14761" y="367"/>
                    <a:pt x="14456" y="396"/>
                  </a:cubicBezTo>
                  <a:cubicBezTo>
                    <a:pt x="14151" y="425"/>
                    <a:pt x="13580" y="542"/>
                    <a:pt x="13580" y="542"/>
                  </a:cubicBezTo>
                  <a:cubicBezTo>
                    <a:pt x="13580" y="542"/>
                    <a:pt x="12445" y="2072"/>
                    <a:pt x="12273" y="2269"/>
                  </a:cubicBezTo>
                  <a:cubicBezTo>
                    <a:pt x="12101" y="2466"/>
                    <a:pt x="11748" y="2291"/>
                    <a:pt x="11490" y="1941"/>
                  </a:cubicBezTo>
                  <a:cubicBezTo>
                    <a:pt x="11232" y="1591"/>
                    <a:pt x="10645" y="1599"/>
                    <a:pt x="10520" y="1621"/>
                  </a:cubicBezTo>
                  <a:cubicBezTo>
                    <a:pt x="10395" y="1642"/>
                    <a:pt x="10364" y="1832"/>
                    <a:pt x="10231" y="1715"/>
                  </a:cubicBezTo>
                  <a:cubicBezTo>
                    <a:pt x="10183" y="1679"/>
                    <a:pt x="10027" y="1635"/>
                    <a:pt x="9996" y="1701"/>
                  </a:cubicBezTo>
                  <a:cubicBezTo>
                    <a:pt x="9964" y="1767"/>
                    <a:pt x="9871" y="1773"/>
                    <a:pt x="9667" y="1555"/>
                  </a:cubicBezTo>
                  <a:cubicBezTo>
                    <a:pt x="9385" y="1212"/>
                    <a:pt x="9049" y="1526"/>
                    <a:pt x="8752" y="1708"/>
                  </a:cubicBezTo>
                  <a:cubicBezTo>
                    <a:pt x="8454" y="1890"/>
                    <a:pt x="8110" y="1657"/>
                    <a:pt x="7789" y="1526"/>
                  </a:cubicBezTo>
                  <a:cubicBezTo>
                    <a:pt x="7468" y="1395"/>
                    <a:pt x="7304" y="1067"/>
                    <a:pt x="7163" y="841"/>
                  </a:cubicBezTo>
                  <a:cubicBezTo>
                    <a:pt x="7022" y="615"/>
                    <a:pt x="6506" y="870"/>
                    <a:pt x="6506" y="870"/>
                  </a:cubicBezTo>
                  <a:cubicBezTo>
                    <a:pt x="6506" y="870"/>
                    <a:pt x="5888" y="250"/>
                    <a:pt x="5700" y="68"/>
                  </a:cubicBezTo>
                  <a:cubicBezTo>
                    <a:pt x="5512" y="-114"/>
                    <a:pt x="5199" y="112"/>
                    <a:pt x="5136" y="236"/>
                  </a:cubicBezTo>
                  <a:cubicBezTo>
                    <a:pt x="5074" y="359"/>
                    <a:pt x="4988" y="374"/>
                    <a:pt x="4940" y="309"/>
                  </a:cubicBezTo>
                  <a:cubicBezTo>
                    <a:pt x="4894" y="243"/>
                    <a:pt x="4862" y="134"/>
                    <a:pt x="4784" y="192"/>
                  </a:cubicBezTo>
                  <a:cubicBezTo>
                    <a:pt x="4542" y="294"/>
                    <a:pt x="4597" y="753"/>
                    <a:pt x="4589" y="928"/>
                  </a:cubicBezTo>
                  <a:cubicBezTo>
                    <a:pt x="4534" y="1001"/>
                    <a:pt x="4409" y="1125"/>
                    <a:pt x="4409" y="1125"/>
                  </a:cubicBezTo>
                  <a:lnTo>
                    <a:pt x="4409" y="1788"/>
                  </a:lnTo>
                  <a:cubicBezTo>
                    <a:pt x="4409" y="1788"/>
                    <a:pt x="4307" y="1810"/>
                    <a:pt x="4096" y="1788"/>
                  </a:cubicBezTo>
                  <a:cubicBezTo>
                    <a:pt x="3650" y="1767"/>
                    <a:pt x="3438" y="1970"/>
                    <a:pt x="3337" y="2058"/>
                  </a:cubicBezTo>
                  <a:cubicBezTo>
                    <a:pt x="3235" y="2145"/>
                    <a:pt x="3156" y="2277"/>
                    <a:pt x="3227" y="2342"/>
                  </a:cubicBezTo>
                  <a:cubicBezTo>
                    <a:pt x="3297" y="2408"/>
                    <a:pt x="3470" y="2692"/>
                    <a:pt x="3470" y="3020"/>
                  </a:cubicBezTo>
                  <a:cubicBezTo>
                    <a:pt x="3470" y="3348"/>
                    <a:pt x="3141" y="3632"/>
                    <a:pt x="2828" y="3639"/>
                  </a:cubicBezTo>
                  <a:lnTo>
                    <a:pt x="2797" y="4908"/>
                  </a:lnTo>
                  <a:cubicBezTo>
                    <a:pt x="2797" y="4908"/>
                    <a:pt x="2210" y="5338"/>
                    <a:pt x="2077" y="5440"/>
                  </a:cubicBezTo>
                  <a:cubicBezTo>
                    <a:pt x="1944" y="5542"/>
                    <a:pt x="1920" y="5600"/>
                    <a:pt x="1709" y="5571"/>
                  </a:cubicBezTo>
                  <a:cubicBezTo>
                    <a:pt x="1097" y="5430"/>
                    <a:pt x="467" y="5509"/>
                    <a:pt x="222" y="5579"/>
                  </a:cubicBezTo>
                  <a:cubicBezTo>
                    <a:pt x="222" y="5594"/>
                    <a:pt x="223" y="5607"/>
                    <a:pt x="222" y="5622"/>
                  </a:cubicBezTo>
                  <a:cubicBezTo>
                    <a:pt x="191" y="6037"/>
                    <a:pt x="191" y="6205"/>
                    <a:pt x="128" y="6351"/>
                  </a:cubicBezTo>
                  <a:cubicBezTo>
                    <a:pt x="66" y="6497"/>
                    <a:pt x="-122" y="7590"/>
                    <a:pt x="120" y="8085"/>
                  </a:cubicBezTo>
                  <a:cubicBezTo>
                    <a:pt x="363" y="8581"/>
                    <a:pt x="566" y="9477"/>
                    <a:pt x="1012" y="9463"/>
                  </a:cubicBezTo>
                  <a:cubicBezTo>
                    <a:pt x="1459" y="9448"/>
                    <a:pt x="1873" y="9827"/>
                    <a:pt x="1936" y="10199"/>
                  </a:cubicBezTo>
                  <a:cubicBezTo>
                    <a:pt x="1983" y="10520"/>
                    <a:pt x="2491" y="10957"/>
                    <a:pt x="2483" y="11241"/>
                  </a:cubicBezTo>
                  <a:cubicBezTo>
                    <a:pt x="2476" y="11526"/>
                    <a:pt x="2703" y="12291"/>
                    <a:pt x="3258" y="11941"/>
                  </a:cubicBezTo>
                  <a:cubicBezTo>
                    <a:pt x="3814" y="11591"/>
                    <a:pt x="4010" y="11606"/>
                    <a:pt x="4213" y="11751"/>
                  </a:cubicBezTo>
                  <a:cubicBezTo>
                    <a:pt x="4416" y="11897"/>
                    <a:pt x="4581" y="11846"/>
                    <a:pt x="4839" y="12218"/>
                  </a:cubicBezTo>
                  <a:cubicBezTo>
                    <a:pt x="5097" y="12590"/>
                    <a:pt x="5434" y="12896"/>
                    <a:pt x="5387" y="14164"/>
                  </a:cubicBezTo>
                  <a:cubicBezTo>
                    <a:pt x="5653" y="14455"/>
                    <a:pt x="5653" y="14645"/>
                    <a:pt x="5692" y="14754"/>
                  </a:cubicBezTo>
                  <a:cubicBezTo>
                    <a:pt x="5731" y="14863"/>
                    <a:pt x="6154" y="15680"/>
                    <a:pt x="6279" y="15738"/>
                  </a:cubicBezTo>
                  <a:cubicBezTo>
                    <a:pt x="6247" y="15884"/>
                    <a:pt x="6342" y="16540"/>
                    <a:pt x="6521" y="16656"/>
                  </a:cubicBezTo>
                  <a:cubicBezTo>
                    <a:pt x="6701" y="16773"/>
                    <a:pt x="7022" y="17261"/>
                    <a:pt x="7187" y="17407"/>
                  </a:cubicBezTo>
                  <a:cubicBezTo>
                    <a:pt x="7460" y="17415"/>
                    <a:pt x="7852" y="17407"/>
                    <a:pt x="7852" y="17407"/>
                  </a:cubicBezTo>
                  <a:lnTo>
                    <a:pt x="7874" y="17837"/>
                  </a:lnTo>
                  <a:cubicBezTo>
                    <a:pt x="7937" y="17829"/>
                    <a:pt x="8013" y="17824"/>
                    <a:pt x="8102" y="17823"/>
                  </a:cubicBezTo>
                  <a:cubicBezTo>
                    <a:pt x="8587" y="17815"/>
                    <a:pt x="8916" y="17947"/>
                    <a:pt x="9096" y="18005"/>
                  </a:cubicBezTo>
                  <a:cubicBezTo>
                    <a:pt x="9276" y="18063"/>
                    <a:pt x="10059" y="18260"/>
                    <a:pt x="10051" y="18617"/>
                  </a:cubicBezTo>
                  <a:cubicBezTo>
                    <a:pt x="10043" y="18974"/>
                    <a:pt x="10121" y="19288"/>
                    <a:pt x="9871" y="19404"/>
                  </a:cubicBezTo>
                  <a:cubicBezTo>
                    <a:pt x="9714" y="19470"/>
                    <a:pt x="9651" y="19594"/>
                    <a:pt x="9651" y="19594"/>
                  </a:cubicBezTo>
                  <a:lnTo>
                    <a:pt x="9644" y="19966"/>
                  </a:lnTo>
                  <a:cubicBezTo>
                    <a:pt x="9644" y="19966"/>
                    <a:pt x="9651" y="20257"/>
                    <a:pt x="9949" y="20075"/>
                  </a:cubicBezTo>
                  <a:cubicBezTo>
                    <a:pt x="10246" y="19893"/>
                    <a:pt x="10692" y="19608"/>
                    <a:pt x="11005" y="19739"/>
                  </a:cubicBezTo>
                  <a:cubicBezTo>
                    <a:pt x="11318" y="19871"/>
                    <a:pt x="11373" y="19885"/>
                    <a:pt x="11459" y="20184"/>
                  </a:cubicBezTo>
                  <a:cubicBezTo>
                    <a:pt x="11545" y="20483"/>
                    <a:pt x="11748" y="20643"/>
                    <a:pt x="11921" y="20723"/>
                  </a:cubicBezTo>
                  <a:cubicBezTo>
                    <a:pt x="12093" y="20804"/>
                    <a:pt x="12296" y="20847"/>
                    <a:pt x="12828" y="20636"/>
                  </a:cubicBezTo>
                  <a:cubicBezTo>
                    <a:pt x="12864" y="21018"/>
                    <a:pt x="12873" y="21320"/>
                    <a:pt x="12875" y="21486"/>
                  </a:cubicBezTo>
                  <a:cubicBezTo>
                    <a:pt x="13087" y="20818"/>
                    <a:pt x="13338" y="20033"/>
                    <a:pt x="13423" y="19795"/>
                  </a:cubicBezTo>
                  <a:cubicBezTo>
                    <a:pt x="13580" y="19358"/>
                    <a:pt x="13548" y="19135"/>
                    <a:pt x="13548" y="19135"/>
                  </a:cubicBezTo>
                  <a:cubicBezTo>
                    <a:pt x="13548" y="19135"/>
                    <a:pt x="13548" y="17590"/>
                    <a:pt x="13548" y="17395"/>
                  </a:cubicBezTo>
                  <a:cubicBezTo>
                    <a:pt x="13611" y="17356"/>
                    <a:pt x="13788" y="17279"/>
                    <a:pt x="13841" y="16773"/>
                  </a:cubicBezTo>
                  <a:cubicBezTo>
                    <a:pt x="13893" y="15733"/>
                    <a:pt x="14540" y="15558"/>
                    <a:pt x="14696" y="15393"/>
                  </a:cubicBezTo>
                  <a:cubicBezTo>
                    <a:pt x="14675" y="14956"/>
                    <a:pt x="14946" y="14975"/>
                    <a:pt x="15040" y="15004"/>
                  </a:cubicBezTo>
                  <a:cubicBezTo>
                    <a:pt x="15134" y="15034"/>
                    <a:pt x="15270" y="15141"/>
                    <a:pt x="15301" y="15034"/>
                  </a:cubicBezTo>
                  <a:cubicBezTo>
                    <a:pt x="15332" y="14927"/>
                    <a:pt x="15259" y="14733"/>
                    <a:pt x="15051" y="14596"/>
                  </a:cubicBezTo>
                  <a:cubicBezTo>
                    <a:pt x="15113" y="14402"/>
                    <a:pt x="15072" y="14003"/>
                    <a:pt x="14946" y="13926"/>
                  </a:cubicBezTo>
                  <a:cubicBezTo>
                    <a:pt x="14821" y="13848"/>
                    <a:pt x="14800" y="13741"/>
                    <a:pt x="15103" y="13693"/>
                  </a:cubicBezTo>
                  <a:cubicBezTo>
                    <a:pt x="15113" y="13382"/>
                    <a:pt x="15291" y="13187"/>
                    <a:pt x="15583" y="13071"/>
                  </a:cubicBezTo>
                  <a:cubicBezTo>
                    <a:pt x="16292" y="12876"/>
                    <a:pt x="16564" y="12498"/>
                    <a:pt x="16574" y="12245"/>
                  </a:cubicBezTo>
                  <a:cubicBezTo>
                    <a:pt x="17033" y="12079"/>
                    <a:pt x="17138" y="11885"/>
                    <a:pt x="17211" y="11642"/>
                  </a:cubicBezTo>
                  <a:cubicBezTo>
                    <a:pt x="17283" y="11399"/>
                    <a:pt x="17513" y="11526"/>
                    <a:pt x="17878" y="11477"/>
                  </a:cubicBezTo>
                  <a:cubicBezTo>
                    <a:pt x="18275" y="11341"/>
                    <a:pt x="19547" y="11632"/>
                    <a:pt x="19704" y="11652"/>
                  </a:cubicBezTo>
                  <a:cubicBezTo>
                    <a:pt x="19861" y="11671"/>
                    <a:pt x="20049" y="11730"/>
                    <a:pt x="20195" y="11632"/>
                  </a:cubicBezTo>
                  <a:cubicBezTo>
                    <a:pt x="20340" y="11535"/>
                    <a:pt x="20831" y="11496"/>
                    <a:pt x="21050" y="11496"/>
                  </a:cubicBezTo>
                  <a:cubicBezTo>
                    <a:pt x="21269" y="11496"/>
                    <a:pt x="21405" y="11487"/>
                    <a:pt x="21415" y="11292"/>
                  </a:cubicBezTo>
                  <a:cubicBezTo>
                    <a:pt x="21395" y="10962"/>
                    <a:pt x="21478" y="9572"/>
                    <a:pt x="21478" y="957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9" name="Shape 1028"/>
            <p:cNvSpPr/>
            <p:nvPr/>
          </p:nvSpPr>
          <p:spPr>
            <a:xfrm>
              <a:off x="3416300" y="3594100"/>
              <a:ext cx="605346" cy="846061"/>
            </a:xfrm>
            <a:custGeom>
              <a:avLst/>
              <a:gdLst/>
              <a:ahLst/>
              <a:cxnLst>
                <a:cxn ang="0">
                  <a:pos x="wd2" y="hd2"/>
                </a:cxn>
                <a:cxn ang="5400000">
                  <a:pos x="wd2" y="hd2"/>
                </a:cxn>
                <a:cxn ang="10800000">
                  <a:pos x="wd2" y="hd2"/>
                </a:cxn>
                <a:cxn ang="16200000">
                  <a:pos x="wd2" y="hd2"/>
                </a:cxn>
              </a:cxnLst>
              <a:rect l="0" t="0" r="r" b="b"/>
              <a:pathLst>
                <a:path w="21600" h="21587" extrusionOk="0">
                  <a:moveTo>
                    <a:pt x="18393" y="13665"/>
                  </a:moveTo>
                  <a:cubicBezTo>
                    <a:pt x="18708" y="13571"/>
                    <a:pt x="19050" y="13026"/>
                    <a:pt x="19076" y="12857"/>
                  </a:cubicBezTo>
                  <a:cubicBezTo>
                    <a:pt x="19102" y="12687"/>
                    <a:pt x="19182" y="12406"/>
                    <a:pt x="19365" y="11823"/>
                  </a:cubicBezTo>
                  <a:cubicBezTo>
                    <a:pt x="19550" y="11240"/>
                    <a:pt x="19287" y="10883"/>
                    <a:pt x="19287" y="10883"/>
                  </a:cubicBezTo>
                  <a:lnTo>
                    <a:pt x="16500" y="9098"/>
                  </a:lnTo>
                  <a:cubicBezTo>
                    <a:pt x="16500" y="9098"/>
                    <a:pt x="16878" y="8172"/>
                    <a:pt x="17327" y="7086"/>
                  </a:cubicBezTo>
                  <a:cubicBezTo>
                    <a:pt x="17322" y="6764"/>
                    <a:pt x="17299" y="6181"/>
                    <a:pt x="17209" y="5442"/>
                  </a:cubicBezTo>
                  <a:cubicBezTo>
                    <a:pt x="15869" y="5851"/>
                    <a:pt x="15357" y="5767"/>
                    <a:pt x="14924" y="5611"/>
                  </a:cubicBezTo>
                  <a:cubicBezTo>
                    <a:pt x="14489" y="5456"/>
                    <a:pt x="13977" y="5147"/>
                    <a:pt x="13760" y="4568"/>
                  </a:cubicBezTo>
                  <a:cubicBezTo>
                    <a:pt x="13543" y="3990"/>
                    <a:pt x="13405" y="3962"/>
                    <a:pt x="12617" y="3708"/>
                  </a:cubicBezTo>
                  <a:cubicBezTo>
                    <a:pt x="11828" y="3455"/>
                    <a:pt x="10705" y="4004"/>
                    <a:pt x="9956" y="4357"/>
                  </a:cubicBezTo>
                  <a:cubicBezTo>
                    <a:pt x="9206" y="4710"/>
                    <a:pt x="9187" y="4145"/>
                    <a:pt x="9187" y="4145"/>
                  </a:cubicBezTo>
                  <a:lnTo>
                    <a:pt x="9206" y="3426"/>
                  </a:lnTo>
                  <a:cubicBezTo>
                    <a:pt x="9206" y="3426"/>
                    <a:pt x="9364" y="3187"/>
                    <a:pt x="9759" y="3060"/>
                  </a:cubicBezTo>
                  <a:cubicBezTo>
                    <a:pt x="10389" y="2835"/>
                    <a:pt x="10192" y="2228"/>
                    <a:pt x="10212" y="1538"/>
                  </a:cubicBezTo>
                  <a:cubicBezTo>
                    <a:pt x="10232" y="847"/>
                    <a:pt x="8260" y="466"/>
                    <a:pt x="7806" y="354"/>
                  </a:cubicBezTo>
                  <a:cubicBezTo>
                    <a:pt x="7353" y="241"/>
                    <a:pt x="6525" y="-13"/>
                    <a:pt x="5303" y="1"/>
                  </a:cubicBezTo>
                  <a:cubicBezTo>
                    <a:pt x="5078" y="4"/>
                    <a:pt x="4888" y="13"/>
                    <a:pt x="4728" y="29"/>
                  </a:cubicBezTo>
                  <a:cubicBezTo>
                    <a:pt x="4016" y="101"/>
                    <a:pt x="3887" y="319"/>
                    <a:pt x="3904" y="790"/>
                  </a:cubicBezTo>
                  <a:cubicBezTo>
                    <a:pt x="3923" y="1369"/>
                    <a:pt x="3588" y="1847"/>
                    <a:pt x="3371" y="1988"/>
                  </a:cubicBezTo>
                  <a:cubicBezTo>
                    <a:pt x="3154" y="2130"/>
                    <a:pt x="2858" y="2525"/>
                    <a:pt x="2858" y="2947"/>
                  </a:cubicBezTo>
                  <a:cubicBezTo>
                    <a:pt x="3588" y="2961"/>
                    <a:pt x="3628" y="3779"/>
                    <a:pt x="3686" y="3892"/>
                  </a:cubicBezTo>
                  <a:cubicBezTo>
                    <a:pt x="3746" y="4004"/>
                    <a:pt x="4179" y="4272"/>
                    <a:pt x="3904" y="4653"/>
                  </a:cubicBezTo>
                  <a:cubicBezTo>
                    <a:pt x="3628" y="5033"/>
                    <a:pt x="2858" y="5061"/>
                    <a:pt x="2366" y="4738"/>
                  </a:cubicBezTo>
                  <a:cubicBezTo>
                    <a:pt x="2144" y="4725"/>
                    <a:pt x="806" y="4682"/>
                    <a:pt x="0" y="4624"/>
                  </a:cubicBezTo>
                  <a:lnTo>
                    <a:pt x="0" y="4624"/>
                  </a:lnTo>
                  <a:cubicBezTo>
                    <a:pt x="434" y="5147"/>
                    <a:pt x="1439" y="6189"/>
                    <a:pt x="1183" y="8558"/>
                  </a:cubicBezTo>
                  <a:cubicBezTo>
                    <a:pt x="1124" y="9389"/>
                    <a:pt x="1065" y="9713"/>
                    <a:pt x="1814" y="10418"/>
                  </a:cubicBezTo>
                  <a:cubicBezTo>
                    <a:pt x="2563" y="11123"/>
                    <a:pt x="3272" y="12053"/>
                    <a:pt x="3430" y="12631"/>
                  </a:cubicBezTo>
                  <a:cubicBezTo>
                    <a:pt x="3490" y="12970"/>
                    <a:pt x="3726" y="13082"/>
                    <a:pt x="4081" y="13209"/>
                  </a:cubicBezTo>
                  <a:cubicBezTo>
                    <a:pt x="4436" y="13336"/>
                    <a:pt x="5244" y="13590"/>
                    <a:pt x="5618" y="13688"/>
                  </a:cubicBezTo>
                  <a:cubicBezTo>
                    <a:pt x="5993" y="13787"/>
                    <a:pt x="7019" y="14139"/>
                    <a:pt x="6486" y="14703"/>
                  </a:cubicBezTo>
                  <a:cubicBezTo>
                    <a:pt x="5953" y="15267"/>
                    <a:pt x="5953" y="15521"/>
                    <a:pt x="6052" y="16056"/>
                  </a:cubicBezTo>
                  <a:cubicBezTo>
                    <a:pt x="6151" y="16592"/>
                    <a:pt x="6190" y="18678"/>
                    <a:pt x="5145" y="18354"/>
                  </a:cubicBezTo>
                  <a:cubicBezTo>
                    <a:pt x="4594" y="18918"/>
                    <a:pt x="4062" y="19172"/>
                    <a:pt x="3864" y="19298"/>
                  </a:cubicBezTo>
                  <a:cubicBezTo>
                    <a:pt x="3667" y="19425"/>
                    <a:pt x="3016" y="20074"/>
                    <a:pt x="3016" y="20215"/>
                  </a:cubicBezTo>
                  <a:cubicBezTo>
                    <a:pt x="3016" y="20356"/>
                    <a:pt x="2799" y="20525"/>
                    <a:pt x="2405" y="20525"/>
                  </a:cubicBezTo>
                  <a:cubicBezTo>
                    <a:pt x="2208" y="20582"/>
                    <a:pt x="2188" y="20751"/>
                    <a:pt x="2642" y="20765"/>
                  </a:cubicBezTo>
                  <a:cubicBezTo>
                    <a:pt x="3214" y="20891"/>
                    <a:pt x="3785" y="21089"/>
                    <a:pt x="4101" y="20934"/>
                  </a:cubicBezTo>
                  <a:cubicBezTo>
                    <a:pt x="4416" y="20779"/>
                    <a:pt x="4948" y="21061"/>
                    <a:pt x="5224" y="21385"/>
                  </a:cubicBezTo>
                  <a:cubicBezTo>
                    <a:pt x="5278" y="21447"/>
                    <a:pt x="5332" y="21516"/>
                    <a:pt x="5386" y="21587"/>
                  </a:cubicBezTo>
                  <a:cubicBezTo>
                    <a:pt x="5784" y="21131"/>
                    <a:pt x="6317" y="20561"/>
                    <a:pt x="6433" y="20431"/>
                  </a:cubicBezTo>
                  <a:cubicBezTo>
                    <a:pt x="6618" y="20224"/>
                    <a:pt x="7222" y="19604"/>
                    <a:pt x="7617" y="19341"/>
                  </a:cubicBezTo>
                  <a:cubicBezTo>
                    <a:pt x="8010" y="19077"/>
                    <a:pt x="8405" y="19416"/>
                    <a:pt x="9062" y="19379"/>
                  </a:cubicBezTo>
                  <a:cubicBezTo>
                    <a:pt x="9718" y="19341"/>
                    <a:pt x="10376" y="18551"/>
                    <a:pt x="10665" y="18495"/>
                  </a:cubicBezTo>
                  <a:cubicBezTo>
                    <a:pt x="10954" y="18439"/>
                    <a:pt x="11953" y="18420"/>
                    <a:pt x="12085" y="18646"/>
                  </a:cubicBezTo>
                  <a:cubicBezTo>
                    <a:pt x="12215" y="18871"/>
                    <a:pt x="12637" y="19247"/>
                    <a:pt x="13136" y="19228"/>
                  </a:cubicBezTo>
                  <a:cubicBezTo>
                    <a:pt x="14109" y="19172"/>
                    <a:pt x="14608" y="19811"/>
                    <a:pt x="14818" y="20074"/>
                  </a:cubicBezTo>
                  <a:cubicBezTo>
                    <a:pt x="15029" y="20337"/>
                    <a:pt x="15423" y="20281"/>
                    <a:pt x="15607" y="20431"/>
                  </a:cubicBezTo>
                  <a:cubicBezTo>
                    <a:pt x="15843" y="20731"/>
                    <a:pt x="16632" y="21032"/>
                    <a:pt x="16869" y="21201"/>
                  </a:cubicBezTo>
                  <a:cubicBezTo>
                    <a:pt x="17104" y="21371"/>
                    <a:pt x="17447" y="21447"/>
                    <a:pt x="17473" y="21220"/>
                  </a:cubicBezTo>
                  <a:cubicBezTo>
                    <a:pt x="17499" y="20788"/>
                    <a:pt x="17288" y="20224"/>
                    <a:pt x="17604" y="20167"/>
                  </a:cubicBezTo>
                  <a:cubicBezTo>
                    <a:pt x="17631" y="19265"/>
                    <a:pt x="17920" y="19134"/>
                    <a:pt x="18209" y="19022"/>
                  </a:cubicBezTo>
                  <a:cubicBezTo>
                    <a:pt x="18498" y="18909"/>
                    <a:pt x="18734" y="18495"/>
                    <a:pt x="18550" y="18175"/>
                  </a:cubicBezTo>
                  <a:cubicBezTo>
                    <a:pt x="18366" y="17856"/>
                    <a:pt x="18261" y="17706"/>
                    <a:pt x="18182" y="17180"/>
                  </a:cubicBezTo>
                  <a:cubicBezTo>
                    <a:pt x="18103" y="16653"/>
                    <a:pt x="20127" y="16992"/>
                    <a:pt x="20522" y="16785"/>
                  </a:cubicBezTo>
                  <a:cubicBezTo>
                    <a:pt x="20916" y="16578"/>
                    <a:pt x="21336" y="16334"/>
                    <a:pt x="21336" y="16165"/>
                  </a:cubicBezTo>
                  <a:cubicBezTo>
                    <a:pt x="21310" y="15525"/>
                    <a:pt x="21600" y="15243"/>
                    <a:pt x="21600" y="15243"/>
                  </a:cubicBezTo>
                  <a:cubicBezTo>
                    <a:pt x="21600" y="15243"/>
                    <a:pt x="18971" y="13853"/>
                    <a:pt x="18393" y="136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0" name="Shape 1029"/>
            <p:cNvSpPr/>
            <p:nvPr/>
          </p:nvSpPr>
          <p:spPr>
            <a:xfrm>
              <a:off x="7315200" y="5054600"/>
              <a:ext cx="1102668" cy="489050"/>
            </a:xfrm>
            <a:custGeom>
              <a:avLst/>
              <a:gdLst/>
              <a:ahLst/>
              <a:cxnLst>
                <a:cxn ang="0">
                  <a:pos x="wd2" y="hd2"/>
                </a:cxn>
                <a:cxn ang="5400000">
                  <a:pos x="wd2" y="hd2"/>
                </a:cxn>
                <a:cxn ang="10800000">
                  <a:pos x="wd2" y="hd2"/>
                </a:cxn>
                <a:cxn ang="16200000">
                  <a:pos x="wd2" y="hd2"/>
                </a:cxn>
              </a:cxnLst>
              <a:rect l="0" t="0" r="r" b="b"/>
              <a:pathLst>
                <a:path w="21600" h="21600" extrusionOk="0">
                  <a:moveTo>
                    <a:pt x="21354" y="11317"/>
                  </a:moveTo>
                  <a:lnTo>
                    <a:pt x="21307" y="9568"/>
                  </a:lnTo>
                  <a:cubicBezTo>
                    <a:pt x="21307" y="9568"/>
                    <a:pt x="20420" y="9764"/>
                    <a:pt x="19727" y="9714"/>
                  </a:cubicBezTo>
                  <a:cubicBezTo>
                    <a:pt x="18937" y="8153"/>
                    <a:pt x="18699" y="8128"/>
                    <a:pt x="18580" y="8250"/>
                  </a:cubicBezTo>
                  <a:cubicBezTo>
                    <a:pt x="18462" y="8372"/>
                    <a:pt x="18353" y="8446"/>
                    <a:pt x="18126" y="8178"/>
                  </a:cubicBezTo>
                  <a:cubicBezTo>
                    <a:pt x="17898" y="7909"/>
                    <a:pt x="17747" y="7958"/>
                    <a:pt x="17303" y="7982"/>
                  </a:cubicBezTo>
                  <a:cubicBezTo>
                    <a:pt x="16860" y="8005"/>
                    <a:pt x="16946" y="8812"/>
                    <a:pt x="16935" y="9787"/>
                  </a:cubicBezTo>
                  <a:cubicBezTo>
                    <a:pt x="16925" y="10764"/>
                    <a:pt x="16643" y="10569"/>
                    <a:pt x="16643" y="10569"/>
                  </a:cubicBezTo>
                  <a:cubicBezTo>
                    <a:pt x="16643" y="10569"/>
                    <a:pt x="15518" y="10691"/>
                    <a:pt x="15214" y="10666"/>
                  </a:cubicBezTo>
                  <a:cubicBezTo>
                    <a:pt x="14911" y="10642"/>
                    <a:pt x="14533" y="9738"/>
                    <a:pt x="14533" y="9300"/>
                  </a:cubicBezTo>
                  <a:cubicBezTo>
                    <a:pt x="14327" y="9251"/>
                    <a:pt x="14165" y="8422"/>
                    <a:pt x="14035" y="8422"/>
                  </a:cubicBezTo>
                  <a:cubicBezTo>
                    <a:pt x="13905" y="8422"/>
                    <a:pt x="13754" y="8471"/>
                    <a:pt x="13570" y="8055"/>
                  </a:cubicBezTo>
                  <a:cubicBezTo>
                    <a:pt x="13570" y="7689"/>
                    <a:pt x="13580" y="7397"/>
                    <a:pt x="13332" y="7176"/>
                  </a:cubicBezTo>
                  <a:cubicBezTo>
                    <a:pt x="13082" y="6957"/>
                    <a:pt x="13353" y="6347"/>
                    <a:pt x="13353" y="6347"/>
                  </a:cubicBezTo>
                  <a:lnTo>
                    <a:pt x="13202" y="2150"/>
                  </a:lnTo>
                  <a:cubicBezTo>
                    <a:pt x="13202" y="2150"/>
                    <a:pt x="11816" y="2199"/>
                    <a:pt x="11578" y="2150"/>
                  </a:cubicBezTo>
                  <a:cubicBezTo>
                    <a:pt x="11373" y="2107"/>
                    <a:pt x="11102" y="1119"/>
                    <a:pt x="10977" y="0"/>
                  </a:cubicBezTo>
                  <a:cubicBezTo>
                    <a:pt x="10521" y="313"/>
                    <a:pt x="10073" y="621"/>
                    <a:pt x="9876" y="670"/>
                  </a:cubicBezTo>
                  <a:cubicBezTo>
                    <a:pt x="9486" y="768"/>
                    <a:pt x="9385" y="1060"/>
                    <a:pt x="9356" y="1483"/>
                  </a:cubicBezTo>
                  <a:cubicBezTo>
                    <a:pt x="9328" y="1907"/>
                    <a:pt x="9183" y="2233"/>
                    <a:pt x="8750" y="3177"/>
                  </a:cubicBezTo>
                  <a:cubicBezTo>
                    <a:pt x="8317" y="4119"/>
                    <a:pt x="6528" y="3957"/>
                    <a:pt x="5821" y="3989"/>
                  </a:cubicBezTo>
                  <a:cubicBezTo>
                    <a:pt x="5114" y="4020"/>
                    <a:pt x="4436" y="4607"/>
                    <a:pt x="3858" y="4868"/>
                  </a:cubicBezTo>
                  <a:cubicBezTo>
                    <a:pt x="3281" y="5128"/>
                    <a:pt x="3440" y="5386"/>
                    <a:pt x="3367" y="5777"/>
                  </a:cubicBezTo>
                  <a:cubicBezTo>
                    <a:pt x="3295" y="6169"/>
                    <a:pt x="3209" y="6364"/>
                    <a:pt x="2920" y="6200"/>
                  </a:cubicBezTo>
                  <a:cubicBezTo>
                    <a:pt x="2632" y="6039"/>
                    <a:pt x="2531" y="6070"/>
                    <a:pt x="2574" y="6624"/>
                  </a:cubicBezTo>
                  <a:cubicBezTo>
                    <a:pt x="2618" y="7176"/>
                    <a:pt x="2329" y="7502"/>
                    <a:pt x="1925" y="7697"/>
                  </a:cubicBezTo>
                  <a:cubicBezTo>
                    <a:pt x="1521" y="7892"/>
                    <a:pt x="1579" y="7014"/>
                    <a:pt x="1579" y="7014"/>
                  </a:cubicBezTo>
                  <a:cubicBezTo>
                    <a:pt x="1579" y="7014"/>
                    <a:pt x="892" y="7607"/>
                    <a:pt x="0" y="8282"/>
                  </a:cubicBezTo>
                  <a:cubicBezTo>
                    <a:pt x="243" y="9305"/>
                    <a:pt x="388" y="10206"/>
                    <a:pt x="388" y="12642"/>
                  </a:cubicBezTo>
                  <a:cubicBezTo>
                    <a:pt x="410" y="13717"/>
                    <a:pt x="486" y="13864"/>
                    <a:pt x="853" y="13911"/>
                  </a:cubicBezTo>
                  <a:cubicBezTo>
                    <a:pt x="1222" y="13960"/>
                    <a:pt x="1286" y="14156"/>
                    <a:pt x="1297" y="14839"/>
                  </a:cubicBezTo>
                  <a:cubicBezTo>
                    <a:pt x="1308" y="15522"/>
                    <a:pt x="1546" y="15498"/>
                    <a:pt x="1741" y="15498"/>
                  </a:cubicBezTo>
                  <a:cubicBezTo>
                    <a:pt x="1903" y="15498"/>
                    <a:pt x="1903" y="15864"/>
                    <a:pt x="2141" y="16010"/>
                  </a:cubicBezTo>
                  <a:cubicBezTo>
                    <a:pt x="2379" y="16157"/>
                    <a:pt x="2682" y="16400"/>
                    <a:pt x="2693" y="16839"/>
                  </a:cubicBezTo>
                  <a:cubicBezTo>
                    <a:pt x="2704" y="17278"/>
                    <a:pt x="2996" y="17743"/>
                    <a:pt x="3267" y="18255"/>
                  </a:cubicBezTo>
                  <a:cubicBezTo>
                    <a:pt x="3537" y="18768"/>
                    <a:pt x="3429" y="19328"/>
                    <a:pt x="3440" y="19670"/>
                  </a:cubicBezTo>
                  <a:cubicBezTo>
                    <a:pt x="3449" y="19945"/>
                    <a:pt x="3611" y="21005"/>
                    <a:pt x="3899" y="21600"/>
                  </a:cubicBezTo>
                  <a:cubicBezTo>
                    <a:pt x="3985" y="21378"/>
                    <a:pt x="4051" y="21174"/>
                    <a:pt x="4089" y="21005"/>
                  </a:cubicBezTo>
                  <a:cubicBezTo>
                    <a:pt x="4291" y="20093"/>
                    <a:pt x="4493" y="19866"/>
                    <a:pt x="4551" y="19573"/>
                  </a:cubicBezTo>
                  <a:cubicBezTo>
                    <a:pt x="4608" y="19281"/>
                    <a:pt x="4522" y="18369"/>
                    <a:pt x="4767" y="18011"/>
                  </a:cubicBezTo>
                  <a:cubicBezTo>
                    <a:pt x="5013" y="17653"/>
                    <a:pt x="5230" y="16775"/>
                    <a:pt x="5041" y="15994"/>
                  </a:cubicBezTo>
                  <a:cubicBezTo>
                    <a:pt x="5013" y="14921"/>
                    <a:pt x="4998" y="14497"/>
                    <a:pt x="5158" y="13813"/>
                  </a:cubicBezTo>
                  <a:cubicBezTo>
                    <a:pt x="5461" y="13033"/>
                    <a:pt x="5143" y="11732"/>
                    <a:pt x="5489" y="11732"/>
                  </a:cubicBezTo>
                  <a:cubicBezTo>
                    <a:pt x="5836" y="11732"/>
                    <a:pt x="5994" y="11699"/>
                    <a:pt x="6196" y="11600"/>
                  </a:cubicBezTo>
                  <a:cubicBezTo>
                    <a:pt x="6398" y="11504"/>
                    <a:pt x="6600" y="11276"/>
                    <a:pt x="6816" y="11570"/>
                  </a:cubicBezTo>
                  <a:cubicBezTo>
                    <a:pt x="7033" y="11863"/>
                    <a:pt x="7740" y="11600"/>
                    <a:pt x="7726" y="12675"/>
                  </a:cubicBezTo>
                  <a:cubicBezTo>
                    <a:pt x="7711" y="13749"/>
                    <a:pt x="7726" y="17719"/>
                    <a:pt x="7726" y="17719"/>
                  </a:cubicBezTo>
                  <a:cubicBezTo>
                    <a:pt x="7726" y="17719"/>
                    <a:pt x="7625" y="18303"/>
                    <a:pt x="8000" y="18239"/>
                  </a:cubicBezTo>
                  <a:cubicBezTo>
                    <a:pt x="8375" y="18174"/>
                    <a:pt x="8447" y="17978"/>
                    <a:pt x="8621" y="18629"/>
                  </a:cubicBezTo>
                  <a:cubicBezTo>
                    <a:pt x="8793" y="19281"/>
                    <a:pt x="9371" y="21167"/>
                    <a:pt x="9732" y="20451"/>
                  </a:cubicBezTo>
                  <a:cubicBezTo>
                    <a:pt x="10092" y="19735"/>
                    <a:pt x="11939" y="15929"/>
                    <a:pt x="11939" y="15929"/>
                  </a:cubicBezTo>
                  <a:cubicBezTo>
                    <a:pt x="11939" y="15929"/>
                    <a:pt x="12026" y="14888"/>
                    <a:pt x="12401" y="14659"/>
                  </a:cubicBezTo>
                  <a:cubicBezTo>
                    <a:pt x="12776" y="14433"/>
                    <a:pt x="12964" y="14335"/>
                    <a:pt x="13195" y="14075"/>
                  </a:cubicBezTo>
                  <a:cubicBezTo>
                    <a:pt x="13426" y="13813"/>
                    <a:pt x="13685" y="13685"/>
                    <a:pt x="13945" y="13685"/>
                  </a:cubicBezTo>
                  <a:cubicBezTo>
                    <a:pt x="14104" y="13685"/>
                    <a:pt x="14190" y="13293"/>
                    <a:pt x="14075" y="12968"/>
                  </a:cubicBezTo>
                  <a:cubicBezTo>
                    <a:pt x="13960" y="12642"/>
                    <a:pt x="14291" y="11796"/>
                    <a:pt x="14363" y="11666"/>
                  </a:cubicBezTo>
                  <a:cubicBezTo>
                    <a:pt x="14435" y="11537"/>
                    <a:pt x="14782" y="11081"/>
                    <a:pt x="14753" y="11406"/>
                  </a:cubicBezTo>
                  <a:cubicBezTo>
                    <a:pt x="14724" y="11732"/>
                    <a:pt x="14739" y="12058"/>
                    <a:pt x="14926" y="11829"/>
                  </a:cubicBezTo>
                  <a:cubicBezTo>
                    <a:pt x="15114" y="11600"/>
                    <a:pt x="15214" y="11439"/>
                    <a:pt x="15374" y="11472"/>
                  </a:cubicBezTo>
                  <a:cubicBezTo>
                    <a:pt x="15533" y="11504"/>
                    <a:pt x="15806" y="11374"/>
                    <a:pt x="15836" y="11796"/>
                  </a:cubicBezTo>
                  <a:cubicBezTo>
                    <a:pt x="15864" y="12220"/>
                    <a:pt x="15936" y="12447"/>
                    <a:pt x="15763" y="13197"/>
                  </a:cubicBezTo>
                  <a:cubicBezTo>
                    <a:pt x="15836" y="13456"/>
                    <a:pt x="15908" y="13488"/>
                    <a:pt x="16081" y="13456"/>
                  </a:cubicBezTo>
                  <a:cubicBezTo>
                    <a:pt x="16253" y="13424"/>
                    <a:pt x="16643" y="14034"/>
                    <a:pt x="16773" y="15571"/>
                  </a:cubicBezTo>
                  <a:cubicBezTo>
                    <a:pt x="16816" y="15840"/>
                    <a:pt x="17087" y="15937"/>
                    <a:pt x="17055" y="16352"/>
                  </a:cubicBezTo>
                  <a:cubicBezTo>
                    <a:pt x="17022" y="16766"/>
                    <a:pt x="16881" y="17522"/>
                    <a:pt x="17141" y="17548"/>
                  </a:cubicBezTo>
                  <a:cubicBezTo>
                    <a:pt x="17400" y="17572"/>
                    <a:pt x="18051" y="18060"/>
                    <a:pt x="18051" y="18451"/>
                  </a:cubicBezTo>
                  <a:cubicBezTo>
                    <a:pt x="18051" y="18840"/>
                    <a:pt x="18245" y="19036"/>
                    <a:pt x="18386" y="19036"/>
                  </a:cubicBezTo>
                  <a:cubicBezTo>
                    <a:pt x="18526" y="19036"/>
                    <a:pt x="18818" y="19524"/>
                    <a:pt x="18840" y="19818"/>
                  </a:cubicBezTo>
                  <a:cubicBezTo>
                    <a:pt x="18862" y="20109"/>
                    <a:pt x="18775" y="20281"/>
                    <a:pt x="18613" y="20281"/>
                  </a:cubicBezTo>
                  <a:cubicBezTo>
                    <a:pt x="18514" y="20281"/>
                    <a:pt x="18507" y="20662"/>
                    <a:pt x="18533" y="21016"/>
                  </a:cubicBezTo>
                  <a:lnTo>
                    <a:pt x="21600" y="20695"/>
                  </a:lnTo>
                  <a:cubicBezTo>
                    <a:pt x="21600" y="20695"/>
                    <a:pt x="21354" y="11317"/>
                    <a:pt x="21354" y="113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1" name="Shape 1030"/>
            <p:cNvSpPr/>
            <p:nvPr/>
          </p:nvSpPr>
          <p:spPr>
            <a:xfrm>
              <a:off x="4076700" y="4546599"/>
              <a:ext cx="1194044" cy="875138"/>
            </a:xfrm>
            <a:custGeom>
              <a:avLst/>
              <a:gdLst/>
              <a:ahLst/>
              <a:cxnLst>
                <a:cxn ang="0">
                  <a:pos x="wd2" y="hd2"/>
                </a:cxn>
                <a:cxn ang="5400000">
                  <a:pos x="wd2" y="hd2"/>
                </a:cxn>
                <a:cxn ang="10800000">
                  <a:pos x="wd2" y="hd2"/>
                </a:cxn>
                <a:cxn ang="16200000">
                  <a:pos x="wd2" y="hd2"/>
                </a:cxn>
              </a:cxnLst>
              <a:rect l="0" t="0" r="r" b="b"/>
              <a:pathLst>
                <a:path w="21573" h="21542" extrusionOk="0">
                  <a:moveTo>
                    <a:pt x="21560" y="3839"/>
                  </a:moveTo>
                  <a:cubicBezTo>
                    <a:pt x="21520" y="3635"/>
                    <a:pt x="21311" y="3403"/>
                    <a:pt x="21331" y="2914"/>
                  </a:cubicBezTo>
                  <a:cubicBezTo>
                    <a:pt x="21331" y="2896"/>
                    <a:pt x="21330" y="2882"/>
                    <a:pt x="21331" y="2866"/>
                  </a:cubicBezTo>
                  <a:cubicBezTo>
                    <a:pt x="21337" y="1973"/>
                    <a:pt x="21000" y="2183"/>
                    <a:pt x="20392" y="2424"/>
                  </a:cubicBezTo>
                  <a:cubicBezTo>
                    <a:pt x="20334" y="2447"/>
                    <a:pt x="20282" y="2472"/>
                    <a:pt x="20232" y="2500"/>
                  </a:cubicBezTo>
                  <a:cubicBezTo>
                    <a:pt x="19739" y="2760"/>
                    <a:pt x="19571" y="3191"/>
                    <a:pt x="19444" y="3376"/>
                  </a:cubicBezTo>
                  <a:cubicBezTo>
                    <a:pt x="19304" y="3580"/>
                    <a:pt x="18715" y="3770"/>
                    <a:pt x="18486" y="3729"/>
                  </a:cubicBezTo>
                  <a:cubicBezTo>
                    <a:pt x="18256" y="3689"/>
                    <a:pt x="18006" y="3661"/>
                    <a:pt x="17627" y="3798"/>
                  </a:cubicBezTo>
                  <a:cubicBezTo>
                    <a:pt x="17248" y="3933"/>
                    <a:pt x="16989" y="3539"/>
                    <a:pt x="16899" y="2873"/>
                  </a:cubicBezTo>
                  <a:cubicBezTo>
                    <a:pt x="16809" y="2206"/>
                    <a:pt x="15222" y="2805"/>
                    <a:pt x="15042" y="2927"/>
                  </a:cubicBezTo>
                  <a:cubicBezTo>
                    <a:pt x="14862" y="3050"/>
                    <a:pt x="14503" y="3104"/>
                    <a:pt x="14303" y="2655"/>
                  </a:cubicBezTo>
                  <a:cubicBezTo>
                    <a:pt x="14104" y="2206"/>
                    <a:pt x="14263" y="1825"/>
                    <a:pt x="14263" y="1527"/>
                  </a:cubicBezTo>
                  <a:cubicBezTo>
                    <a:pt x="14263" y="1227"/>
                    <a:pt x="14124" y="928"/>
                    <a:pt x="14104" y="683"/>
                  </a:cubicBezTo>
                  <a:cubicBezTo>
                    <a:pt x="14104" y="248"/>
                    <a:pt x="13545" y="438"/>
                    <a:pt x="13365" y="438"/>
                  </a:cubicBezTo>
                  <a:cubicBezTo>
                    <a:pt x="13186" y="438"/>
                    <a:pt x="13126" y="602"/>
                    <a:pt x="13006" y="1064"/>
                  </a:cubicBezTo>
                  <a:cubicBezTo>
                    <a:pt x="12886" y="1527"/>
                    <a:pt x="12527" y="1581"/>
                    <a:pt x="12147" y="1444"/>
                  </a:cubicBezTo>
                  <a:cubicBezTo>
                    <a:pt x="11768" y="1309"/>
                    <a:pt x="11489" y="1636"/>
                    <a:pt x="11489" y="1636"/>
                  </a:cubicBezTo>
                  <a:cubicBezTo>
                    <a:pt x="11489" y="1636"/>
                    <a:pt x="11289" y="1608"/>
                    <a:pt x="11189" y="1417"/>
                  </a:cubicBezTo>
                  <a:cubicBezTo>
                    <a:pt x="11269" y="1146"/>
                    <a:pt x="11149" y="928"/>
                    <a:pt x="11049" y="493"/>
                  </a:cubicBezTo>
                  <a:cubicBezTo>
                    <a:pt x="11161" y="-1"/>
                    <a:pt x="10679" y="-30"/>
                    <a:pt x="10275" y="15"/>
                  </a:cubicBezTo>
                  <a:cubicBezTo>
                    <a:pt x="10101" y="35"/>
                    <a:pt x="9942" y="68"/>
                    <a:pt x="9852" y="85"/>
                  </a:cubicBezTo>
                  <a:cubicBezTo>
                    <a:pt x="9772" y="221"/>
                    <a:pt x="9213" y="302"/>
                    <a:pt x="9033" y="302"/>
                  </a:cubicBezTo>
                  <a:cubicBezTo>
                    <a:pt x="8853" y="302"/>
                    <a:pt x="8634" y="466"/>
                    <a:pt x="8494" y="466"/>
                  </a:cubicBezTo>
                  <a:cubicBezTo>
                    <a:pt x="8354" y="466"/>
                    <a:pt x="7775" y="411"/>
                    <a:pt x="7516" y="765"/>
                  </a:cubicBezTo>
                  <a:cubicBezTo>
                    <a:pt x="7257" y="1119"/>
                    <a:pt x="6698" y="1282"/>
                    <a:pt x="6558" y="1282"/>
                  </a:cubicBezTo>
                  <a:cubicBezTo>
                    <a:pt x="6418" y="1282"/>
                    <a:pt x="6238" y="1336"/>
                    <a:pt x="5799" y="1581"/>
                  </a:cubicBezTo>
                  <a:cubicBezTo>
                    <a:pt x="5360" y="1825"/>
                    <a:pt x="5200" y="1744"/>
                    <a:pt x="4741" y="1689"/>
                  </a:cubicBezTo>
                  <a:cubicBezTo>
                    <a:pt x="4281" y="1636"/>
                    <a:pt x="4342" y="2369"/>
                    <a:pt x="4402" y="2751"/>
                  </a:cubicBezTo>
                  <a:cubicBezTo>
                    <a:pt x="4462" y="3131"/>
                    <a:pt x="4521" y="3158"/>
                    <a:pt x="4182" y="3403"/>
                  </a:cubicBezTo>
                  <a:cubicBezTo>
                    <a:pt x="3843" y="3648"/>
                    <a:pt x="4222" y="4056"/>
                    <a:pt x="4382" y="3866"/>
                  </a:cubicBezTo>
                  <a:cubicBezTo>
                    <a:pt x="4661" y="3539"/>
                    <a:pt x="4841" y="3839"/>
                    <a:pt x="5380" y="3893"/>
                  </a:cubicBezTo>
                  <a:cubicBezTo>
                    <a:pt x="5919" y="3947"/>
                    <a:pt x="6498" y="4409"/>
                    <a:pt x="6338" y="4600"/>
                  </a:cubicBezTo>
                  <a:cubicBezTo>
                    <a:pt x="6179" y="4790"/>
                    <a:pt x="6158" y="5253"/>
                    <a:pt x="5998" y="5389"/>
                  </a:cubicBezTo>
                  <a:cubicBezTo>
                    <a:pt x="5839" y="5525"/>
                    <a:pt x="5719" y="5824"/>
                    <a:pt x="5898" y="5932"/>
                  </a:cubicBezTo>
                  <a:cubicBezTo>
                    <a:pt x="6278" y="6095"/>
                    <a:pt x="6498" y="7265"/>
                    <a:pt x="6418" y="7782"/>
                  </a:cubicBezTo>
                  <a:cubicBezTo>
                    <a:pt x="6777" y="7646"/>
                    <a:pt x="7097" y="7456"/>
                    <a:pt x="7176" y="7673"/>
                  </a:cubicBezTo>
                  <a:cubicBezTo>
                    <a:pt x="7416" y="8354"/>
                    <a:pt x="7336" y="8816"/>
                    <a:pt x="7176" y="9006"/>
                  </a:cubicBezTo>
                  <a:cubicBezTo>
                    <a:pt x="7017" y="9196"/>
                    <a:pt x="6717" y="9524"/>
                    <a:pt x="6598" y="9959"/>
                  </a:cubicBezTo>
                  <a:cubicBezTo>
                    <a:pt x="6478" y="10393"/>
                    <a:pt x="6378" y="10366"/>
                    <a:pt x="5939" y="10094"/>
                  </a:cubicBezTo>
                  <a:cubicBezTo>
                    <a:pt x="5500" y="9822"/>
                    <a:pt x="4881" y="10638"/>
                    <a:pt x="4781" y="10883"/>
                  </a:cubicBezTo>
                  <a:cubicBezTo>
                    <a:pt x="4681" y="11127"/>
                    <a:pt x="4481" y="11509"/>
                    <a:pt x="4182" y="11671"/>
                  </a:cubicBezTo>
                  <a:cubicBezTo>
                    <a:pt x="3882" y="11835"/>
                    <a:pt x="3443" y="12161"/>
                    <a:pt x="3364" y="12270"/>
                  </a:cubicBezTo>
                  <a:cubicBezTo>
                    <a:pt x="3284" y="12379"/>
                    <a:pt x="3143" y="12732"/>
                    <a:pt x="2944" y="12461"/>
                  </a:cubicBezTo>
                  <a:cubicBezTo>
                    <a:pt x="2745" y="12188"/>
                    <a:pt x="2465" y="12134"/>
                    <a:pt x="2465" y="12134"/>
                  </a:cubicBezTo>
                  <a:cubicBezTo>
                    <a:pt x="2465" y="12134"/>
                    <a:pt x="2146" y="12732"/>
                    <a:pt x="1966" y="12542"/>
                  </a:cubicBezTo>
                  <a:cubicBezTo>
                    <a:pt x="1923" y="12490"/>
                    <a:pt x="1878" y="12454"/>
                    <a:pt x="1833" y="12425"/>
                  </a:cubicBezTo>
                  <a:cubicBezTo>
                    <a:pt x="1569" y="12262"/>
                    <a:pt x="1304" y="12473"/>
                    <a:pt x="1287" y="12705"/>
                  </a:cubicBezTo>
                  <a:cubicBezTo>
                    <a:pt x="1268" y="12977"/>
                    <a:pt x="1048" y="13113"/>
                    <a:pt x="888" y="13113"/>
                  </a:cubicBezTo>
                  <a:cubicBezTo>
                    <a:pt x="728" y="13113"/>
                    <a:pt x="629" y="13113"/>
                    <a:pt x="649" y="13331"/>
                  </a:cubicBezTo>
                  <a:cubicBezTo>
                    <a:pt x="668" y="13548"/>
                    <a:pt x="708" y="14066"/>
                    <a:pt x="509" y="14066"/>
                  </a:cubicBezTo>
                  <a:cubicBezTo>
                    <a:pt x="349" y="14066"/>
                    <a:pt x="139" y="14481"/>
                    <a:pt x="0" y="14829"/>
                  </a:cubicBezTo>
                  <a:cubicBezTo>
                    <a:pt x="64" y="14908"/>
                    <a:pt x="128" y="14989"/>
                    <a:pt x="189" y="15071"/>
                  </a:cubicBezTo>
                  <a:cubicBezTo>
                    <a:pt x="399" y="15289"/>
                    <a:pt x="339" y="15534"/>
                    <a:pt x="249" y="15629"/>
                  </a:cubicBezTo>
                  <a:cubicBezTo>
                    <a:pt x="159" y="15724"/>
                    <a:pt x="209" y="15779"/>
                    <a:pt x="409" y="15874"/>
                  </a:cubicBezTo>
                  <a:cubicBezTo>
                    <a:pt x="608" y="15970"/>
                    <a:pt x="1108" y="16445"/>
                    <a:pt x="1247" y="17275"/>
                  </a:cubicBezTo>
                  <a:cubicBezTo>
                    <a:pt x="1327" y="17846"/>
                    <a:pt x="1597" y="18227"/>
                    <a:pt x="2215" y="18526"/>
                  </a:cubicBezTo>
                  <a:cubicBezTo>
                    <a:pt x="2835" y="18825"/>
                    <a:pt x="3563" y="19165"/>
                    <a:pt x="3693" y="19219"/>
                  </a:cubicBezTo>
                  <a:cubicBezTo>
                    <a:pt x="3823" y="19274"/>
                    <a:pt x="4441" y="19274"/>
                    <a:pt x="4821" y="19559"/>
                  </a:cubicBezTo>
                  <a:cubicBezTo>
                    <a:pt x="5200" y="19845"/>
                    <a:pt x="6148" y="20484"/>
                    <a:pt x="6657" y="20484"/>
                  </a:cubicBezTo>
                  <a:cubicBezTo>
                    <a:pt x="7166" y="20484"/>
                    <a:pt x="7486" y="20620"/>
                    <a:pt x="7725" y="20784"/>
                  </a:cubicBezTo>
                  <a:cubicBezTo>
                    <a:pt x="7965" y="20947"/>
                    <a:pt x="8923" y="21205"/>
                    <a:pt x="9073" y="21409"/>
                  </a:cubicBezTo>
                  <a:cubicBezTo>
                    <a:pt x="9188" y="21566"/>
                    <a:pt x="9467" y="21570"/>
                    <a:pt x="9734" y="21496"/>
                  </a:cubicBezTo>
                  <a:cubicBezTo>
                    <a:pt x="9516" y="20046"/>
                    <a:pt x="9679" y="19177"/>
                    <a:pt x="10291" y="19151"/>
                  </a:cubicBezTo>
                  <a:cubicBezTo>
                    <a:pt x="11409" y="18988"/>
                    <a:pt x="11588" y="17900"/>
                    <a:pt x="11489" y="17737"/>
                  </a:cubicBezTo>
                  <a:cubicBezTo>
                    <a:pt x="11389" y="17574"/>
                    <a:pt x="11449" y="17220"/>
                    <a:pt x="11409" y="16785"/>
                  </a:cubicBezTo>
                  <a:cubicBezTo>
                    <a:pt x="11269" y="15262"/>
                    <a:pt x="12646" y="15507"/>
                    <a:pt x="12886" y="15452"/>
                  </a:cubicBezTo>
                  <a:cubicBezTo>
                    <a:pt x="13126" y="15398"/>
                    <a:pt x="13225" y="15942"/>
                    <a:pt x="13445" y="16378"/>
                  </a:cubicBezTo>
                  <a:cubicBezTo>
                    <a:pt x="13605" y="16731"/>
                    <a:pt x="14363" y="16486"/>
                    <a:pt x="14623" y="16241"/>
                  </a:cubicBezTo>
                  <a:cubicBezTo>
                    <a:pt x="14882" y="15997"/>
                    <a:pt x="15262" y="16024"/>
                    <a:pt x="15462" y="16105"/>
                  </a:cubicBezTo>
                  <a:cubicBezTo>
                    <a:pt x="15661" y="16187"/>
                    <a:pt x="15960" y="16431"/>
                    <a:pt x="16260" y="16214"/>
                  </a:cubicBezTo>
                  <a:cubicBezTo>
                    <a:pt x="16559" y="15997"/>
                    <a:pt x="16599" y="16486"/>
                    <a:pt x="16679" y="16649"/>
                  </a:cubicBezTo>
                  <a:cubicBezTo>
                    <a:pt x="16759" y="16812"/>
                    <a:pt x="16899" y="16812"/>
                    <a:pt x="16978" y="16595"/>
                  </a:cubicBezTo>
                  <a:cubicBezTo>
                    <a:pt x="17058" y="16378"/>
                    <a:pt x="17378" y="16486"/>
                    <a:pt x="17458" y="16703"/>
                  </a:cubicBezTo>
                  <a:cubicBezTo>
                    <a:pt x="17537" y="16921"/>
                    <a:pt x="17897" y="17003"/>
                    <a:pt x="18056" y="17139"/>
                  </a:cubicBezTo>
                  <a:cubicBezTo>
                    <a:pt x="18216" y="17275"/>
                    <a:pt x="18356" y="17710"/>
                    <a:pt x="18556" y="17302"/>
                  </a:cubicBezTo>
                  <a:cubicBezTo>
                    <a:pt x="18755" y="16894"/>
                    <a:pt x="18356" y="16676"/>
                    <a:pt x="17937" y="16160"/>
                  </a:cubicBezTo>
                  <a:cubicBezTo>
                    <a:pt x="17857" y="15806"/>
                    <a:pt x="17757" y="15289"/>
                    <a:pt x="17717" y="14610"/>
                  </a:cubicBezTo>
                  <a:cubicBezTo>
                    <a:pt x="17398" y="14446"/>
                    <a:pt x="17378" y="13141"/>
                    <a:pt x="17837" y="13277"/>
                  </a:cubicBezTo>
                  <a:cubicBezTo>
                    <a:pt x="18296" y="13413"/>
                    <a:pt x="18495" y="12705"/>
                    <a:pt x="18735" y="12270"/>
                  </a:cubicBezTo>
                  <a:cubicBezTo>
                    <a:pt x="18943" y="11893"/>
                    <a:pt x="19227" y="11864"/>
                    <a:pt x="19649" y="12058"/>
                  </a:cubicBezTo>
                  <a:cubicBezTo>
                    <a:pt x="19693" y="11932"/>
                    <a:pt x="19753" y="11818"/>
                    <a:pt x="19847" y="11726"/>
                  </a:cubicBezTo>
                  <a:cubicBezTo>
                    <a:pt x="20033" y="11545"/>
                    <a:pt x="20100" y="11363"/>
                    <a:pt x="20046" y="11109"/>
                  </a:cubicBezTo>
                  <a:cubicBezTo>
                    <a:pt x="19993" y="10856"/>
                    <a:pt x="20073" y="10185"/>
                    <a:pt x="20273" y="9841"/>
                  </a:cubicBezTo>
                  <a:cubicBezTo>
                    <a:pt x="20472" y="9496"/>
                    <a:pt x="20485" y="9351"/>
                    <a:pt x="20273" y="8915"/>
                  </a:cubicBezTo>
                  <a:cubicBezTo>
                    <a:pt x="20059" y="8480"/>
                    <a:pt x="20406" y="8571"/>
                    <a:pt x="20911" y="8172"/>
                  </a:cubicBezTo>
                  <a:cubicBezTo>
                    <a:pt x="20831" y="5978"/>
                    <a:pt x="21041" y="5566"/>
                    <a:pt x="21300" y="5049"/>
                  </a:cubicBezTo>
                  <a:cubicBezTo>
                    <a:pt x="21560" y="4532"/>
                    <a:pt x="21600" y="4042"/>
                    <a:pt x="21560" y="383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2" name="Shape 1031"/>
            <p:cNvSpPr/>
            <p:nvPr/>
          </p:nvSpPr>
          <p:spPr>
            <a:xfrm>
              <a:off x="5842000" y="5118100"/>
              <a:ext cx="1590688" cy="1075611"/>
            </a:xfrm>
            <a:custGeom>
              <a:avLst/>
              <a:gdLst/>
              <a:ahLst/>
              <a:cxnLst>
                <a:cxn ang="0">
                  <a:pos x="wd2" y="hd2"/>
                </a:cxn>
                <a:cxn ang="5400000">
                  <a:pos x="wd2" y="hd2"/>
                </a:cxn>
                <a:cxn ang="10800000">
                  <a:pos x="wd2" y="hd2"/>
                </a:cxn>
                <a:cxn ang="16200000">
                  <a:pos x="wd2" y="hd2"/>
                </a:cxn>
              </a:cxnLst>
              <a:rect l="0" t="0" r="r" b="b"/>
              <a:pathLst>
                <a:path w="21600" h="21521" extrusionOk="0">
                  <a:moveTo>
                    <a:pt x="21600" y="9966"/>
                  </a:moveTo>
                  <a:cubicBezTo>
                    <a:pt x="20703" y="9958"/>
                    <a:pt x="16425" y="9919"/>
                    <a:pt x="16184" y="9893"/>
                  </a:cubicBezTo>
                  <a:cubicBezTo>
                    <a:pt x="16264" y="9716"/>
                    <a:pt x="16354" y="9643"/>
                    <a:pt x="16274" y="9539"/>
                  </a:cubicBezTo>
                  <a:cubicBezTo>
                    <a:pt x="16194" y="9436"/>
                    <a:pt x="16163" y="9333"/>
                    <a:pt x="16224" y="9289"/>
                  </a:cubicBezTo>
                  <a:cubicBezTo>
                    <a:pt x="16284" y="9245"/>
                    <a:pt x="16344" y="9112"/>
                    <a:pt x="16284" y="8950"/>
                  </a:cubicBezTo>
                  <a:cubicBezTo>
                    <a:pt x="15874" y="8950"/>
                    <a:pt x="15674" y="8656"/>
                    <a:pt x="15604" y="8508"/>
                  </a:cubicBezTo>
                  <a:cubicBezTo>
                    <a:pt x="15533" y="8361"/>
                    <a:pt x="15463" y="8228"/>
                    <a:pt x="15353" y="8022"/>
                  </a:cubicBezTo>
                  <a:cubicBezTo>
                    <a:pt x="15243" y="7815"/>
                    <a:pt x="15073" y="7564"/>
                    <a:pt x="14933" y="7285"/>
                  </a:cubicBezTo>
                  <a:cubicBezTo>
                    <a:pt x="14793" y="7004"/>
                    <a:pt x="15014" y="6960"/>
                    <a:pt x="15143" y="6901"/>
                  </a:cubicBezTo>
                  <a:cubicBezTo>
                    <a:pt x="15273" y="6842"/>
                    <a:pt x="15323" y="6680"/>
                    <a:pt x="15233" y="6519"/>
                  </a:cubicBezTo>
                  <a:cubicBezTo>
                    <a:pt x="14953" y="6076"/>
                    <a:pt x="14594" y="6547"/>
                    <a:pt x="14453" y="6665"/>
                  </a:cubicBezTo>
                  <a:cubicBezTo>
                    <a:pt x="14313" y="6783"/>
                    <a:pt x="13863" y="7240"/>
                    <a:pt x="13803" y="7314"/>
                  </a:cubicBezTo>
                  <a:cubicBezTo>
                    <a:pt x="13743" y="7388"/>
                    <a:pt x="13553" y="7682"/>
                    <a:pt x="13443" y="7682"/>
                  </a:cubicBezTo>
                  <a:cubicBezTo>
                    <a:pt x="13333" y="7682"/>
                    <a:pt x="13053" y="7712"/>
                    <a:pt x="12953" y="7800"/>
                  </a:cubicBezTo>
                  <a:cubicBezTo>
                    <a:pt x="12793" y="8022"/>
                    <a:pt x="12703" y="7977"/>
                    <a:pt x="12373" y="7977"/>
                  </a:cubicBezTo>
                  <a:cubicBezTo>
                    <a:pt x="12303" y="7830"/>
                    <a:pt x="12093" y="7019"/>
                    <a:pt x="11992" y="6533"/>
                  </a:cubicBezTo>
                  <a:cubicBezTo>
                    <a:pt x="11892" y="6046"/>
                    <a:pt x="12033" y="5869"/>
                    <a:pt x="12083" y="5663"/>
                  </a:cubicBezTo>
                  <a:cubicBezTo>
                    <a:pt x="12403" y="4705"/>
                    <a:pt x="12273" y="4529"/>
                    <a:pt x="12263" y="4381"/>
                  </a:cubicBezTo>
                  <a:cubicBezTo>
                    <a:pt x="12252" y="4233"/>
                    <a:pt x="12142" y="4204"/>
                    <a:pt x="12153" y="3865"/>
                  </a:cubicBezTo>
                  <a:cubicBezTo>
                    <a:pt x="12163" y="3527"/>
                    <a:pt x="11912" y="3467"/>
                    <a:pt x="11782" y="3467"/>
                  </a:cubicBezTo>
                  <a:cubicBezTo>
                    <a:pt x="11592" y="3467"/>
                    <a:pt x="11002" y="3512"/>
                    <a:pt x="10572" y="3364"/>
                  </a:cubicBezTo>
                  <a:cubicBezTo>
                    <a:pt x="10172" y="3157"/>
                    <a:pt x="10002" y="2671"/>
                    <a:pt x="9992" y="2229"/>
                  </a:cubicBezTo>
                  <a:cubicBezTo>
                    <a:pt x="9802" y="2141"/>
                    <a:pt x="9462" y="2023"/>
                    <a:pt x="9462" y="1610"/>
                  </a:cubicBezTo>
                  <a:cubicBezTo>
                    <a:pt x="9442" y="696"/>
                    <a:pt x="9032" y="431"/>
                    <a:pt x="8862" y="357"/>
                  </a:cubicBezTo>
                  <a:cubicBezTo>
                    <a:pt x="8692" y="283"/>
                    <a:pt x="8111" y="33"/>
                    <a:pt x="8011" y="4"/>
                  </a:cubicBezTo>
                  <a:cubicBezTo>
                    <a:pt x="7911" y="-26"/>
                    <a:pt x="7801" y="136"/>
                    <a:pt x="8032" y="372"/>
                  </a:cubicBezTo>
                  <a:cubicBezTo>
                    <a:pt x="8352" y="578"/>
                    <a:pt x="8302" y="888"/>
                    <a:pt x="8231" y="1080"/>
                  </a:cubicBezTo>
                  <a:cubicBezTo>
                    <a:pt x="8190" y="1193"/>
                    <a:pt x="8028" y="1411"/>
                    <a:pt x="7904" y="1569"/>
                  </a:cubicBezTo>
                  <a:cubicBezTo>
                    <a:pt x="7912" y="1580"/>
                    <a:pt x="7921" y="1590"/>
                    <a:pt x="7929" y="1599"/>
                  </a:cubicBezTo>
                  <a:cubicBezTo>
                    <a:pt x="8034" y="1709"/>
                    <a:pt x="7914" y="1953"/>
                    <a:pt x="7816" y="2075"/>
                  </a:cubicBezTo>
                  <a:cubicBezTo>
                    <a:pt x="7719" y="2195"/>
                    <a:pt x="7631" y="2450"/>
                    <a:pt x="7532" y="2701"/>
                  </a:cubicBezTo>
                  <a:cubicBezTo>
                    <a:pt x="7352" y="3173"/>
                    <a:pt x="7131" y="3157"/>
                    <a:pt x="6982" y="3157"/>
                  </a:cubicBezTo>
                  <a:cubicBezTo>
                    <a:pt x="6831" y="3157"/>
                    <a:pt x="6591" y="3526"/>
                    <a:pt x="6511" y="3644"/>
                  </a:cubicBezTo>
                  <a:cubicBezTo>
                    <a:pt x="6431" y="3762"/>
                    <a:pt x="6331" y="3924"/>
                    <a:pt x="6171" y="3865"/>
                  </a:cubicBezTo>
                  <a:cubicBezTo>
                    <a:pt x="6011" y="3806"/>
                    <a:pt x="6001" y="3489"/>
                    <a:pt x="5836" y="3489"/>
                  </a:cubicBezTo>
                  <a:cubicBezTo>
                    <a:pt x="5671" y="3489"/>
                    <a:pt x="5528" y="3732"/>
                    <a:pt x="5371" y="3732"/>
                  </a:cubicBezTo>
                  <a:cubicBezTo>
                    <a:pt x="5213" y="3732"/>
                    <a:pt x="5123" y="4087"/>
                    <a:pt x="5018" y="4108"/>
                  </a:cubicBezTo>
                  <a:cubicBezTo>
                    <a:pt x="4740" y="4130"/>
                    <a:pt x="4591" y="4849"/>
                    <a:pt x="4591" y="5081"/>
                  </a:cubicBezTo>
                  <a:cubicBezTo>
                    <a:pt x="4591" y="5314"/>
                    <a:pt x="4500" y="5202"/>
                    <a:pt x="4328" y="5103"/>
                  </a:cubicBezTo>
                  <a:cubicBezTo>
                    <a:pt x="4343" y="4661"/>
                    <a:pt x="4080" y="4152"/>
                    <a:pt x="3960" y="4009"/>
                  </a:cubicBezTo>
                  <a:cubicBezTo>
                    <a:pt x="3840" y="3865"/>
                    <a:pt x="3758" y="3544"/>
                    <a:pt x="3795" y="3434"/>
                  </a:cubicBezTo>
                  <a:cubicBezTo>
                    <a:pt x="3833" y="3323"/>
                    <a:pt x="3893" y="2859"/>
                    <a:pt x="3863" y="2627"/>
                  </a:cubicBezTo>
                  <a:cubicBezTo>
                    <a:pt x="3833" y="2395"/>
                    <a:pt x="3585" y="2760"/>
                    <a:pt x="3435" y="3014"/>
                  </a:cubicBezTo>
                  <a:cubicBezTo>
                    <a:pt x="3435" y="3014"/>
                    <a:pt x="3247" y="3025"/>
                    <a:pt x="3090" y="3036"/>
                  </a:cubicBezTo>
                  <a:cubicBezTo>
                    <a:pt x="3090" y="3423"/>
                    <a:pt x="2970" y="3633"/>
                    <a:pt x="2865" y="3887"/>
                  </a:cubicBezTo>
                  <a:cubicBezTo>
                    <a:pt x="2760" y="4141"/>
                    <a:pt x="3052" y="4672"/>
                    <a:pt x="3188" y="4816"/>
                  </a:cubicBezTo>
                  <a:cubicBezTo>
                    <a:pt x="3323" y="4959"/>
                    <a:pt x="3188" y="5357"/>
                    <a:pt x="2978" y="5468"/>
                  </a:cubicBezTo>
                  <a:cubicBezTo>
                    <a:pt x="2768" y="5579"/>
                    <a:pt x="2557" y="5468"/>
                    <a:pt x="2468" y="5224"/>
                  </a:cubicBezTo>
                  <a:cubicBezTo>
                    <a:pt x="2377" y="4981"/>
                    <a:pt x="2235" y="5025"/>
                    <a:pt x="2235" y="5025"/>
                  </a:cubicBezTo>
                  <a:cubicBezTo>
                    <a:pt x="2235" y="5025"/>
                    <a:pt x="1695" y="5070"/>
                    <a:pt x="1432" y="5070"/>
                  </a:cubicBezTo>
                  <a:cubicBezTo>
                    <a:pt x="1170" y="5070"/>
                    <a:pt x="1050" y="5147"/>
                    <a:pt x="1057" y="5424"/>
                  </a:cubicBezTo>
                  <a:cubicBezTo>
                    <a:pt x="1065" y="5700"/>
                    <a:pt x="974" y="5954"/>
                    <a:pt x="974" y="5954"/>
                  </a:cubicBezTo>
                  <a:cubicBezTo>
                    <a:pt x="974" y="5954"/>
                    <a:pt x="787" y="5789"/>
                    <a:pt x="734" y="5589"/>
                  </a:cubicBezTo>
                  <a:cubicBezTo>
                    <a:pt x="607" y="5888"/>
                    <a:pt x="652" y="6164"/>
                    <a:pt x="502" y="6197"/>
                  </a:cubicBezTo>
                  <a:cubicBezTo>
                    <a:pt x="442" y="6211"/>
                    <a:pt x="384" y="6186"/>
                    <a:pt x="332" y="6142"/>
                  </a:cubicBezTo>
                  <a:cubicBezTo>
                    <a:pt x="317" y="6451"/>
                    <a:pt x="289" y="6954"/>
                    <a:pt x="269" y="7148"/>
                  </a:cubicBezTo>
                  <a:cubicBezTo>
                    <a:pt x="239" y="7435"/>
                    <a:pt x="232" y="7646"/>
                    <a:pt x="374" y="7900"/>
                  </a:cubicBezTo>
                  <a:cubicBezTo>
                    <a:pt x="847" y="8861"/>
                    <a:pt x="779" y="9845"/>
                    <a:pt x="727" y="10210"/>
                  </a:cubicBezTo>
                  <a:cubicBezTo>
                    <a:pt x="674" y="10575"/>
                    <a:pt x="1072" y="10630"/>
                    <a:pt x="1207" y="10818"/>
                  </a:cubicBezTo>
                  <a:cubicBezTo>
                    <a:pt x="1342" y="11006"/>
                    <a:pt x="1552" y="11415"/>
                    <a:pt x="1822" y="11670"/>
                  </a:cubicBezTo>
                  <a:cubicBezTo>
                    <a:pt x="2092" y="11924"/>
                    <a:pt x="2010" y="12366"/>
                    <a:pt x="1979" y="12509"/>
                  </a:cubicBezTo>
                  <a:cubicBezTo>
                    <a:pt x="1949" y="12652"/>
                    <a:pt x="1882" y="12719"/>
                    <a:pt x="1935" y="13305"/>
                  </a:cubicBezTo>
                  <a:cubicBezTo>
                    <a:pt x="1987" y="13891"/>
                    <a:pt x="1912" y="14024"/>
                    <a:pt x="1740" y="14223"/>
                  </a:cubicBezTo>
                  <a:cubicBezTo>
                    <a:pt x="1567" y="14422"/>
                    <a:pt x="1612" y="14687"/>
                    <a:pt x="1575" y="15019"/>
                  </a:cubicBezTo>
                  <a:cubicBezTo>
                    <a:pt x="1537" y="15350"/>
                    <a:pt x="855" y="15605"/>
                    <a:pt x="712" y="15605"/>
                  </a:cubicBezTo>
                  <a:cubicBezTo>
                    <a:pt x="569" y="15605"/>
                    <a:pt x="472" y="15627"/>
                    <a:pt x="569" y="15792"/>
                  </a:cubicBezTo>
                  <a:cubicBezTo>
                    <a:pt x="787" y="16146"/>
                    <a:pt x="435" y="16599"/>
                    <a:pt x="329" y="16732"/>
                  </a:cubicBezTo>
                  <a:cubicBezTo>
                    <a:pt x="244" y="16840"/>
                    <a:pt x="147" y="17024"/>
                    <a:pt x="0" y="17255"/>
                  </a:cubicBezTo>
                  <a:cubicBezTo>
                    <a:pt x="195" y="17361"/>
                    <a:pt x="460" y="17458"/>
                    <a:pt x="742" y="17494"/>
                  </a:cubicBezTo>
                  <a:cubicBezTo>
                    <a:pt x="1252" y="17561"/>
                    <a:pt x="1470" y="17793"/>
                    <a:pt x="1567" y="17848"/>
                  </a:cubicBezTo>
                  <a:cubicBezTo>
                    <a:pt x="1665" y="17903"/>
                    <a:pt x="2835" y="18711"/>
                    <a:pt x="3090" y="19076"/>
                  </a:cubicBezTo>
                  <a:cubicBezTo>
                    <a:pt x="3345" y="19440"/>
                    <a:pt x="3608" y="19518"/>
                    <a:pt x="3960" y="19473"/>
                  </a:cubicBezTo>
                  <a:cubicBezTo>
                    <a:pt x="4313" y="19430"/>
                    <a:pt x="6556" y="19518"/>
                    <a:pt x="6901" y="20269"/>
                  </a:cubicBezTo>
                  <a:cubicBezTo>
                    <a:pt x="7074" y="20579"/>
                    <a:pt x="7118" y="20512"/>
                    <a:pt x="7224" y="20546"/>
                  </a:cubicBezTo>
                  <a:cubicBezTo>
                    <a:pt x="7329" y="20579"/>
                    <a:pt x="7681" y="20755"/>
                    <a:pt x="7756" y="20877"/>
                  </a:cubicBezTo>
                  <a:cubicBezTo>
                    <a:pt x="7831" y="20999"/>
                    <a:pt x="7899" y="20999"/>
                    <a:pt x="8102" y="20977"/>
                  </a:cubicBezTo>
                  <a:cubicBezTo>
                    <a:pt x="8304" y="20955"/>
                    <a:pt x="8739" y="21120"/>
                    <a:pt x="8912" y="21253"/>
                  </a:cubicBezTo>
                  <a:cubicBezTo>
                    <a:pt x="9084" y="21386"/>
                    <a:pt x="9497" y="21574"/>
                    <a:pt x="9797" y="21508"/>
                  </a:cubicBezTo>
                  <a:cubicBezTo>
                    <a:pt x="10097" y="21441"/>
                    <a:pt x="10382" y="21408"/>
                    <a:pt x="10532" y="21297"/>
                  </a:cubicBezTo>
                  <a:cubicBezTo>
                    <a:pt x="10682" y="21187"/>
                    <a:pt x="11005" y="20932"/>
                    <a:pt x="11117" y="20866"/>
                  </a:cubicBezTo>
                  <a:cubicBezTo>
                    <a:pt x="11230" y="20800"/>
                    <a:pt x="11635" y="20402"/>
                    <a:pt x="11778" y="20269"/>
                  </a:cubicBezTo>
                  <a:cubicBezTo>
                    <a:pt x="11920" y="20136"/>
                    <a:pt x="12438" y="19927"/>
                    <a:pt x="12558" y="19872"/>
                  </a:cubicBezTo>
                  <a:cubicBezTo>
                    <a:pt x="12678" y="19816"/>
                    <a:pt x="12708" y="19783"/>
                    <a:pt x="12805" y="19684"/>
                  </a:cubicBezTo>
                  <a:cubicBezTo>
                    <a:pt x="12903" y="19584"/>
                    <a:pt x="13113" y="19485"/>
                    <a:pt x="13248" y="19452"/>
                  </a:cubicBezTo>
                  <a:cubicBezTo>
                    <a:pt x="13383" y="19418"/>
                    <a:pt x="13608" y="19286"/>
                    <a:pt x="13690" y="19197"/>
                  </a:cubicBezTo>
                  <a:cubicBezTo>
                    <a:pt x="13773" y="19108"/>
                    <a:pt x="14006" y="19076"/>
                    <a:pt x="14141" y="19042"/>
                  </a:cubicBezTo>
                  <a:cubicBezTo>
                    <a:pt x="14276" y="19009"/>
                    <a:pt x="14696" y="18688"/>
                    <a:pt x="14696" y="18456"/>
                  </a:cubicBezTo>
                  <a:cubicBezTo>
                    <a:pt x="14696" y="18224"/>
                    <a:pt x="14846" y="18102"/>
                    <a:pt x="14951" y="18069"/>
                  </a:cubicBezTo>
                  <a:cubicBezTo>
                    <a:pt x="15056" y="18037"/>
                    <a:pt x="15161" y="17881"/>
                    <a:pt x="15221" y="17749"/>
                  </a:cubicBezTo>
                  <a:cubicBezTo>
                    <a:pt x="15281" y="17616"/>
                    <a:pt x="15619" y="17340"/>
                    <a:pt x="15896" y="17340"/>
                  </a:cubicBezTo>
                  <a:cubicBezTo>
                    <a:pt x="16174" y="17340"/>
                    <a:pt x="16249" y="17329"/>
                    <a:pt x="16309" y="17329"/>
                  </a:cubicBezTo>
                  <a:cubicBezTo>
                    <a:pt x="16369" y="17329"/>
                    <a:pt x="16901" y="17075"/>
                    <a:pt x="17202" y="17053"/>
                  </a:cubicBezTo>
                  <a:cubicBezTo>
                    <a:pt x="17501" y="17031"/>
                    <a:pt x="19647" y="17086"/>
                    <a:pt x="20945" y="18169"/>
                  </a:cubicBezTo>
                  <a:cubicBezTo>
                    <a:pt x="20930" y="17937"/>
                    <a:pt x="20367" y="17274"/>
                    <a:pt x="19640" y="17152"/>
                  </a:cubicBezTo>
                  <a:cubicBezTo>
                    <a:pt x="19272" y="17108"/>
                    <a:pt x="19054" y="17075"/>
                    <a:pt x="19024" y="16699"/>
                  </a:cubicBezTo>
                  <a:cubicBezTo>
                    <a:pt x="18994" y="16379"/>
                    <a:pt x="19580" y="16445"/>
                    <a:pt x="19767" y="16854"/>
                  </a:cubicBezTo>
                  <a:cubicBezTo>
                    <a:pt x="19827" y="16953"/>
                    <a:pt x="20187" y="17053"/>
                    <a:pt x="20420" y="16809"/>
                  </a:cubicBezTo>
                  <a:cubicBezTo>
                    <a:pt x="20555" y="16621"/>
                    <a:pt x="20570" y="16832"/>
                    <a:pt x="20570" y="16986"/>
                  </a:cubicBezTo>
                  <a:cubicBezTo>
                    <a:pt x="20570" y="17084"/>
                    <a:pt x="20610" y="17307"/>
                    <a:pt x="20798" y="17450"/>
                  </a:cubicBezTo>
                  <a:cubicBezTo>
                    <a:pt x="20705" y="17130"/>
                    <a:pt x="20667" y="16709"/>
                    <a:pt x="20725" y="16128"/>
                  </a:cubicBezTo>
                  <a:cubicBezTo>
                    <a:pt x="20795" y="15730"/>
                    <a:pt x="20730" y="15590"/>
                    <a:pt x="20665" y="15450"/>
                  </a:cubicBezTo>
                  <a:cubicBezTo>
                    <a:pt x="20600" y="15309"/>
                    <a:pt x="20415" y="14986"/>
                    <a:pt x="20505" y="14499"/>
                  </a:cubicBezTo>
                  <a:cubicBezTo>
                    <a:pt x="20595" y="14013"/>
                    <a:pt x="20740" y="13335"/>
                    <a:pt x="20720" y="12922"/>
                  </a:cubicBezTo>
                  <a:cubicBezTo>
                    <a:pt x="20720" y="12782"/>
                    <a:pt x="20765" y="12731"/>
                    <a:pt x="20850" y="12686"/>
                  </a:cubicBezTo>
                  <a:cubicBezTo>
                    <a:pt x="20935" y="12642"/>
                    <a:pt x="21485" y="11927"/>
                    <a:pt x="21470" y="11647"/>
                  </a:cubicBezTo>
                  <a:cubicBezTo>
                    <a:pt x="21455" y="11367"/>
                    <a:pt x="21350" y="10917"/>
                    <a:pt x="21560" y="10888"/>
                  </a:cubicBezTo>
                  <a:cubicBezTo>
                    <a:pt x="21548" y="10650"/>
                    <a:pt x="21491" y="10254"/>
                    <a:pt x="21600" y="996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3" name="Shape 1032"/>
            <p:cNvSpPr/>
            <p:nvPr/>
          </p:nvSpPr>
          <p:spPr>
            <a:xfrm>
              <a:off x="4610099" y="5029199"/>
              <a:ext cx="1386560" cy="954449"/>
            </a:xfrm>
            <a:custGeom>
              <a:avLst/>
              <a:gdLst/>
              <a:ahLst/>
              <a:cxnLst>
                <a:cxn ang="0">
                  <a:pos x="wd2" y="hd2"/>
                </a:cxn>
                <a:cxn ang="5400000">
                  <a:pos x="wd2" y="hd2"/>
                </a:cxn>
                <a:cxn ang="10800000">
                  <a:pos x="wd2" y="hd2"/>
                </a:cxn>
                <a:cxn ang="16200000">
                  <a:pos x="wd2" y="hd2"/>
                </a:cxn>
              </a:cxnLst>
              <a:rect l="0" t="0" r="r" b="b"/>
              <a:pathLst>
                <a:path w="21405" h="21530" extrusionOk="0">
                  <a:moveTo>
                    <a:pt x="21185" y="15233"/>
                  </a:moveTo>
                  <a:cubicBezTo>
                    <a:pt x="20878" y="14946"/>
                    <a:pt x="20639" y="14485"/>
                    <a:pt x="20486" y="14273"/>
                  </a:cubicBezTo>
                  <a:cubicBezTo>
                    <a:pt x="20332" y="14061"/>
                    <a:pt x="19880" y="13998"/>
                    <a:pt x="19940" y="13587"/>
                  </a:cubicBezTo>
                  <a:cubicBezTo>
                    <a:pt x="19999" y="13176"/>
                    <a:pt x="20076" y="12067"/>
                    <a:pt x="19539" y="10983"/>
                  </a:cubicBezTo>
                  <a:cubicBezTo>
                    <a:pt x="19377" y="10697"/>
                    <a:pt x="19385" y="10459"/>
                    <a:pt x="19419" y="10135"/>
                  </a:cubicBezTo>
                  <a:cubicBezTo>
                    <a:pt x="19442" y="9917"/>
                    <a:pt x="19473" y="9349"/>
                    <a:pt x="19491" y="9001"/>
                  </a:cubicBezTo>
                  <a:cubicBezTo>
                    <a:pt x="19401" y="8924"/>
                    <a:pt x="19328" y="8793"/>
                    <a:pt x="19292" y="8665"/>
                  </a:cubicBezTo>
                  <a:cubicBezTo>
                    <a:pt x="19232" y="8453"/>
                    <a:pt x="19215" y="8303"/>
                    <a:pt x="19078" y="8104"/>
                  </a:cubicBezTo>
                  <a:cubicBezTo>
                    <a:pt x="18942" y="7904"/>
                    <a:pt x="18507" y="8042"/>
                    <a:pt x="18362" y="8179"/>
                  </a:cubicBezTo>
                  <a:cubicBezTo>
                    <a:pt x="18217" y="8316"/>
                    <a:pt x="18098" y="8104"/>
                    <a:pt x="17970" y="7817"/>
                  </a:cubicBezTo>
                  <a:cubicBezTo>
                    <a:pt x="17842" y="7531"/>
                    <a:pt x="17714" y="7469"/>
                    <a:pt x="17645" y="7469"/>
                  </a:cubicBezTo>
                  <a:cubicBezTo>
                    <a:pt x="17577" y="7469"/>
                    <a:pt x="17475" y="7444"/>
                    <a:pt x="17355" y="7344"/>
                  </a:cubicBezTo>
                  <a:cubicBezTo>
                    <a:pt x="17236" y="7244"/>
                    <a:pt x="17381" y="7157"/>
                    <a:pt x="17415" y="6908"/>
                  </a:cubicBezTo>
                  <a:cubicBezTo>
                    <a:pt x="17449" y="6658"/>
                    <a:pt x="17134" y="6684"/>
                    <a:pt x="16929" y="6882"/>
                  </a:cubicBezTo>
                  <a:cubicBezTo>
                    <a:pt x="16725" y="7082"/>
                    <a:pt x="16725" y="6708"/>
                    <a:pt x="16750" y="6321"/>
                  </a:cubicBezTo>
                  <a:cubicBezTo>
                    <a:pt x="16776" y="5935"/>
                    <a:pt x="16375" y="6172"/>
                    <a:pt x="16349" y="6085"/>
                  </a:cubicBezTo>
                  <a:cubicBezTo>
                    <a:pt x="16247" y="5674"/>
                    <a:pt x="15931" y="5711"/>
                    <a:pt x="15872" y="5598"/>
                  </a:cubicBezTo>
                  <a:cubicBezTo>
                    <a:pt x="15831" y="5304"/>
                    <a:pt x="15879" y="5141"/>
                    <a:pt x="15948" y="5030"/>
                  </a:cubicBezTo>
                  <a:cubicBezTo>
                    <a:pt x="15641" y="4656"/>
                    <a:pt x="15382" y="3904"/>
                    <a:pt x="15280" y="3526"/>
                  </a:cubicBezTo>
                  <a:cubicBezTo>
                    <a:pt x="14859" y="3094"/>
                    <a:pt x="14894" y="3725"/>
                    <a:pt x="14859" y="4092"/>
                  </a:cubicBezTo>
                  <a:cubicBezTo>
                    <a:pt x="14666" y="4141"/>
                    <a:pt x="14325" y="4158"/>
                    <a:pt x="14246" y="3808"/>
                  </a:cubicBezTo>
                  <a:cubicBezTo>
                    <a:pt x="14166" y="3460"/>
                    <a:pt x="13779" y="3094"/>
                    <a:pt x="13552" y="2895"/>
                  </a:cubicBezTo>
                  <a:cubicBezTo>
                    <a:pt x="13539" y="2721"/>
                    <a:pt x="13520" y="2579"/>
                    <a:pt x="13497" y="2459"/>
                  </a:cubicBezTo>
                  <a:cubicBezTo>
                    <a:pt x="13380" y="1846"/>
                    <a:pt x="13147" y="1865"/>
                    <a:pt x="12938" y="1782"/>
                  </a:cubicBezTo>
                  <a:cubicBezTo>
                    <a:pt x="12687" y="1682"/>
                    <a:pt x="12460" y="1615"/>
                    <a:pt x="12381" y="1914"/>
                  </a:cubicBezTo>
                  <a:cubicBezTo>
                    <a:pt x="12301" y="2213"/>
                    <a:pt x="11971" y="2496"/>
                    <a:pt x="11834" y="2646"/>
                  </a:cubicBezTo>
                  <a:cubicBezTo>
                    <a:pt x="11698" y="2795"/>
                    <a:pt x="11039" y="2928"/>
                    <a:pt x="10424" y="3027"/>
                  </a:cubicBezTo>
                  <a:cubicBezTo>
                    <a:pt x="10470" y="3858"/>
                    <a:pt x="9628" y="4191"/>
                    <a:pt x="9447" y="4341"/>
                  </a:cubicBezTo>
                  <a:cubicBezTo>
                    <a:pt x="9265" y="4490"/>
                    <a:pt x="8958" y="3842"/>
                    <a:pt x="8855" y="3693"/>
                  </a:cubicBezTo>
                  <a:cubicBezTo>
                    <a:pt x="8753" y="3543"/>
                    <a:pt x="8594" y="3161"/>
                    <a:pt x="8571" y="2911"/>
                  </a:cubicBezTo>
                  <a:cubicBezTo>
                    <a:pt x="8548" y="2662"/>
                    <a:pt x="8560" y="1832"/>
                    <a:pt x="8389" y="1499"/>
                  </a:cubicBezTo>
                  <a:cubicBezTo>
                    <a:pt x="8218" y="1167"/>
                    <a:pt x="8423" y="718"/>
                    <a:pt x="8469" y="469"/>
                  </a:cubicBezTo>
                  <a:cubicBezTo>
                    <a:pt x="8491" y="345"/>
                    <a:pt x="8514" y="222"/>
                    <a:pt x="8550" y="108"/>
                  </a:cubicBezTo>
                  <a:cubicBezTo>
                    <a:pt x="8189" y="-70"/>
                    <a:pt x="7947" y="-43"/>
                    <a:pt x="7769" y="302"/>
                  </a:cubicBezTo>
                  <a:cubicBezTo>
                    <a:pt x="7564" y="701"/>
                    <a:pt x="7394" y="1350"/>
                    <a:pt x="7002" y="1225"/>
                  </a:cubicBezTo>
                  <a:cubicBezTo>
                    <a:pt x="6610" y="1100"/>
                    <a:pt x="6626" y="2296"/>
                    <a:pt x="6899" y="2446"/>
                  </a:cubicBezTo>
                  <a:cubicBezTo>
                    <a:pt x="6934" y="3069"/>
                    <a:pt x="7019" y="3543"/>
                    <a:pt x="7087" y="3867"/>
                  </a:cubicBezTo>
                  <a:cubicBezTo>
                    <a:pt x="7445" y="4340"/>
                    <a:pt x="7786" y="4540"/>
                    <a:pt x="7616" y="4913"/>
                  </a:cubicBezTo>
                  <a:cubicBezTo>
                    <a:pt x="7445" y="5287"/>
                    <a:pt x="7326" y="4889"/>
                    <a:pt x="7189" y="4764"/>
                  </a:cubicBezTo>
                  <a:cubicBezTo>
                    <a:pt x="7053" y="4640"/>
                    <a:pt x="6746" y="4564"/>
                    <a:pt x="6678" y="4365"/>
                  </a:cubicBezTo>
                  <a:cubicBezTo>
                    <a:pt x="6610" y="4166"/>
                    <a:pt x="6336" y="4066"/>
                    <a:pt x="6268" y="4266"/>
                  </a:cubicBezTo>
                  <a:cubicBezTo>
                    <a:pt x="6200" y="4465"/>
                    <a:pt x="6081" y="4465"/>
                    <a:pt x="6012" y="4315"/>
                  </a:cubicBezTo>
                  <a:cubicBezTo>
                    <a:pt x="5944" y="4166"/>
                    <a:pt x="5910" y="3717"/>
                    <a:pt x="5654" y="3917"/>
                  </a:cubicBezTo>
                  <a:cubicBezTo>
                    <a:pt x="5398" y="4116"/>
                    <a:pt x="5142" y="3892"/>
                    <a:pt x="4972" y="3817"/>
                  </a:cubicBezTo>
                  <a:cubicBezTo>
                    <a:pt x="4801" y="3742"/>
                    <a:pt x="4477" y="3717"/>
                    <a:pt x="4255" y="3942"/>
                  </a:cubicBezTo>
                  <a:cubicBezTo>
                    <a:pt x="4034" y="4166"/>
                    <a:pt x="3386" y="4390"/>
                    <a:pt x="3249" y="4066"/>
                  </a:cubicBezTo>
                  <a:cubicBezTo>
                    <a:pt x="3061" y="3667"/>
                    <a:pt x="2976" y="3169"/>
                    <a:pt x="2772" y="3219"/>
                  </a:cubicBezTo>
                  <a:cubicBezTo>
                    <a:pt x="2567" y="3268"/>
                    <a:pt x="1390" y="3044"/>
                    <a:pt x="1509" y="4440"/>
                  </a:cubicBezTo>
                  <a:cubicBezTo>
                    <a:pt x="1544" y="4839"/>
                    <a:pt x="1492" y="5163"/>
                    <a:pt x="1578" y="5312"/>
                  </a:cubicBezTo>
                  <a:cubicBezTo>
                    <a:pt x="1663" y="5462"/>
                    <a:pt x="1509" y="6459"/>
                    <a:pt x="554" y="6608"/>
                  </a:cubicBezTo>
                  <a:cubicBezTo>
                    <a:pt x="32" y="6632"/>
                    <a:pt x="-108" y="7428"/>
                    <a:pt x="79" y="8756"/>
                  </a:cubicBezTo>
                  <a:cubicBezTo>
                    <a:pt x="148" y="8736"/>
                    <a:pt x="217" y="8709"/>
                    <a:pt x="281" y="8677"/>
                  </a:cubicBezTo>
                  <a:cubicBezTo>
                    <a:pt x="554" y="8540"/>
                    <a:pt x="1092" y="8403"/>
                    <a:pt x="1271" y="8540"/>
                  </a:cubicBezTo>
                  <a:cubicBezTo>
                    <a:pt x="1450" y="8677"/>
                    <a:pt x="1663" y="8864"/>
                    <a:pt x="1782" y="8914"/>
                  </a:cubicBezTo>
                  <a:cubicBezTo>
                    <a:pt x="1901" y="8963"/>
                    <a:pt x="2115" y="9213"/>
                    <a:pt x="2166" y="9449"/>
                  </a:cubicBezTo>
                  <a:cubicBezTo>
                    <a:pt x="2217" y="9687"/>
                    <a:pt x="2371" y="9886"/>
                    <a:pt x="2499" y="9973"/>
                  </a:cubicBezTo>
                  <a:cubicBezTo>
                    <a:pt x="2627" y="10061"/>
                    <a:pt x="2840" y="10409"/>
                    <a:pt x="2788" y="10734"/>
                  </a:cubicBezTo>
                  <a:cubicBezTo>
                    <a:pt x="2968" y="10758"/>
                    <a:pt x="3906" y="11032"/>
                    <a:pt x="3872" y="11893"/>
                  </a:cubicBezTo>
                  <a:cubicBezTo>
                    <a:pt x="4281" y="12067"/>
                    <a:pt x="5066" y="12528"/>
                    <a:pt x="5672" y="13487"/>
                  </a:cubicBezTo>
                  <a:cubicBezTo>
                    <a:pt x="5825" y="13725"/>
                    <a:pt x="5757" y="13762"/>
                    <a:pt x="5757" y="13849"/>
                  </a:cubicBezTo>
                  <a:cubicBezTo>
                    <a:pt x="5757" y="13937"/>
                    <a:pt x="5816" y="13987"/>
                    <a:pt x="5987" y="14074"/>
                  </a:cubicBezTo>
                  <a:cubicBezTo>
                    <a:pt x="6158" y="14161"/>
                    <a:pt x="6814" y="14722"/>
                    <a:pt x="7036" y="14783"/>
                  </a:cubicBezTo>
                  <a:cubicBezTo>
                    <a:pt x="7257" y="14846"/>
                    <a:pt x="9117" y="15781"/>
                    <a:pt x="9467" y="15968"/>
                  </a:cubicBezTo>
                  <a:cubicBezTo>
                    <a:pt x="9816" y="16155"/>
                    <a:pt x="11436" y="16765"/>
                    <a:pt x="11760" y="17613"/>
                  </a:cubicBezTo>
                  <a:cubicBezTo>
                    <a:pt x="12017" y="17700"/>
                    <a:pt x="12247" y="17987"/>
                    <a:pt x="12417" y="18186"/>
                  </a:cubicBezTo>
                  <a:cubicBezTo>
                    <a:pt x="12588" y="18386"/>
                    <a:pt x="12818" y="18547"/>
                    <a:pt x="13313" y="18547"/>
                  </a:cubicBezTo>
                  <a:cubicBezTo>
                    <a:pt x="13808" y="18547"/>
                    <a:pt x="15061" y="18722"/>
                    <a:pt x="16588" y="19470"/>
                  </a:cubicBezTo>
                  <a:cubicBezTo>
                    <a:pt x="17065" y="19719"/>
                    <a:pt x="17117" y="19706"/>
                    <a:pt x="17176" y="19631"/>
                  </a:cubicBezTo>
                  <a:cubicBezTo>
                    <a:pt x="17236" y="19557"/>
                    <a:pt x="17424" y="19432"/>
                    <a:pt x="17637" y="19519"/>
                  </a:cubicBezTo>
                  <a:cubicBezTo>
                    <a:pt x="17799" y="19806"/>
                    <a:pt x="18728" y="20990"/>
                    <a:pt x="18763" y="21252"/>
                  </a:cubicBezTo>
                  <a:cubicBezTo>
                    <a:pt x="18805" y="21330"/>
                    <a:pt x="18933" y="21433"/>
                    <a:pt x="19113" y="21530"/>
                  </a:cubicBezTo>
                  <a:cubicBezTo>
                    <a:pt x="19280" y="21269"/>
                    <a:pt x="19390" y="21062"/>
                    <a:pt x="19487" y="20940"/>
                  </a:cubicBezTo>
                  <a:cubicBezTo>
                    <a:pt x="19607" y="20791"/>
                    <a:pt x="20008" y="20280"/>
                    <a:pt x="19760" y="19881"/>
                  </a:cubicBezTo>
                  <a:cubicBezTo>
                    <a:pt x="19650" y="19694"/>
                    <a:pt x="19760" y="19669"/>
                    <a:pt x="19923" y="19669"/>
                  </a:cubicBezTo>
                  <a:cubicBezTo>
                    <a:pt x="20085" y="19669"/>
                    <a:pt x="20861" y="19382"/>
                    <a:pt x="20904" y="19009"/>
                  </a:cubicBezTo>
                  <a:cubicBezTo>
                    <a:pt x="20946" y="18634"/>
                    <a:pt x="20895" y="18336"/>
                    <a:pt x="21091" y="18111"/>
                  </a:cubicBezTo>
                  <a:cubicBezTo>
                    <a:pt x="21288" y="17887"/>
                    <a:pt x="21373" y="17738"/>
                    <a:pt x="21313" y="17077"/>
                  </a:cubicBezTo>
                  <a:cubicBezTo>
                    <a:pt x="21253" y="16416"/>
                    <a:pt x="21329" y="16341"/>
                    <a:pt x="21364" y="16179"/>
                  </a:cubicBezTo>
                  <a:cubicBezTo>
                    <a:pt x="21398" y="16018"/>
                    <a:pt x="21492" y="15519"/>
                    <a:pt x="21185" y="152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5" name="Shape 1033"/>
            <p:cNvSpPr/>
            <p:nvPr/>
          </p:nvSpPr>
          <p:spPr>
            <a:xfrm>
              <a:off x="4914900" y="1892300"/>
              <a:ext cx="869238" cy="1647087"/>
            </a:xfrm>
            <a:custGeom>
              <a:avLst/>
              <a:gdLst/>
              <a:ahLst/>
              <a:cxnLst>
                <a:cxn ang="0">
                  <a:pos x="wd2" y="hd2"/>
                </a:cxn>
                <a:cxn ang="5400000">
                  <a:pos x="wd2" y="hd2"/>
                </a:cxn>
                <a:cxn ang="10800000">
                  <a:pos x="wd2" y="hd2"/>
                </a:cxn>
                <a:cxn ang="16200000">
                  <a:pos x="wd2" y="hd2"/>
                </a:cxn>
              </a:cxnLst>
              <a:rect l="0" t="0" r="r" b="b"/>
              <a:pathLst>
                <a:path w="21365" h="21535" extrusionOk="0">
                  <a:moveTo>
                    <a:pt x="21292" y="10688"/>
                  </a:moveTo>
                  <a:lnTo>
                    <a:pt x="20133" y="10688"/>
                  </a:lnTo>
                  <a:lnTo>
                    <a:pt x="20007" y="8242"/>
                  </a:lnTo>
                  <a:cubicBezTo>
                    <a:pt x="20007" y="8242"/>
                    <a:pt x="19065" y="8136"/>
                    <a:pt x="18684" y="8107"/>
                  </a:cubicBezTo>
                  <a:cubicBezTo>
                    <a:pt x="18304" y="8078"/>
                    <a:pt x="18087" y="8155"/>
                    <a:pt x="17779" y="8328"/>
                  </a:cubicBezTo>
                  <a:cubicBezTo>
                    <a:pt x="17472" y="8502"/>
                    <a:pt x="17110" y="8251"/>
                    <a:pt x="16856" y="8049"/>
                  </a:cubicBezTo>
                  <a:cubicBezTo>
                    <a:pt x="16603" y="7847"/>
                    <a:pt x="16259" y="7972"/>
                    <a:pt x="16078" y="8030"/>
                  </a:cubicBezTo>
                  <a:cubicBezTo>
                    <a:pt x="15896" y="8088"/>
                    <a:pt x="15733" y="8213"/>
                    <a:pt x="15571" y="8146"/>
                  </a:cubicBezTo>
                  <a:cubicBezTo>
                    <a:pt x="15516" y="7972"/>
                    <a:pt x="15208" y="7124"/>
                    <a:pt x="15208" y="7124"/>
                  </a:cubicBezTo>
                  <a:cubicBezTo>
                    <a:pt x="15208" y="7124"/>
                    <a:pt x="15064" y="7057"/>
                    <a:pt x="14593" y="7019"/>
                  </a:cubicBezTo>
                  <a:cubicBezTo>
                    <a:pt x="13995" y="6759"/>
                    <a:pt x="13941" y="6730"/>
                    <a:pt x="13705" y="6836"/>
                  </a:cubicBezTo>
                  <a:cubicBezTo>
                    <a:pt x="13470" y="6941"/>
                    <a:pt x="13288" y="6739"/>
                    <a:pt x="13362" y="6585"/>
                  </a:cubicBezTo>
                  <a:cubicBezTo>
                    <a:pt x="13434" y="6431"/>
                    <a:pt x="13434" y="5603"/>
                    <a:pt x="13434" y="5603"/>
                  </a:cubicBezTo>
                  <a:lnTo>
                    <a:pt x="12347" y="5218"/>
                  </a:lnTo>
                  <a:cubicBezTo>
                    <a:pt x="12347" y="5218"/>
                    <a:pt x="12004" y="5169"/>
                    <a:pt x="11515" y="5189"/>
                  </a:cubicBezTo>
                  <a:cubicBezTo>
                    <a:pt x="11804" y="5063"/>
                    <a:pt x="11823" y="4957"/>
                    <a:pt x="11750" y="4717"/>
                  </a:cubicBezTo>
                  <a:cubicBezTo>
                    <a:pt x="12403" y="4495"/>
                    <a:pt x="11388" y="4197"/>
                    <a:pt x="11388" y="4197"/>
                  </a:cubicBezTo>
                  <a:lnTo>
                    <a:pt x="10610" y="4197"/>
                  </a:lnTo>
                  <a:cubicBezTo>
                    <a:pt x="10610" y="4197"/>
                    <a:pt x="11497" y="3272"/>
                    <a:pt x="11371" y="3157"/>
                  </a:cubicBezTo>
                  <a:cubicBezTo>
                    <a:pt x="10483" y="2434"/>
                    <a:pt x="10519" y="1856"/>
                    <a:pt x="10501" y="1577"/>
                  </a:cubicBezTo>
                  <a:cubicBezTo>
                    <a:pt x="10048" y="1548"/>
                    <a:pt x="9252" y="1394"/>
                    <a:pt x="9252" y="1394"/>
                  </a:cubicBezTo>
                  <a:lnTo>
                    <a:pt x="9179" y="1124"/>
                  </a:lnTo>
                  <a:lnTo>
                    <a:pt x="10706" y="515"/>
                  </a:lnTo>
                  <a:cubicBezTo>
                    <a:pt x="10443" y="399"/>
                    <a:pt x="10201" y="265"/>
                    <a:pt x="9995" y="131"/>
                  </a:cubicBezTo>
                  <a:lnTo>
                    <a:pt x="8704" y="794"/>
                  </a:lnTo>
                  <a:lnTo>
                    <a:pt x="7210" y="0"/>
                  </a:lnTo>
                  <a:cubicBezTo>
                    <a:pt x="5866" y="376"/>
                    <a:pt x="5893" y="665"/>
                    <a:pt x="5390" y="1806"/>
                  </a:cubicBezTo>
                  <a:cubicBezTo>
                    <a:pt x="3707" y="2051"/>
                    <a:pt x="3177" y="2109"/>
                    <a:pt x="2824" y="2398"/>
                  </a:cubicBezTo>
                  <a:cubicBezTo>
                    <a:pt x="2471" y="2687"/>
                    <a:pt x="2308" y="2636"/>
                    <a:pt x="2349" y="3417"/>
                  </a:cubicBezTo>
                  <a:cubicBezTo>
                    <a:pt x="2363" y="3604"/>
                    <a:pt x="2743" y="3503"/>
                    <a:pt x="2757" y="3337"/>
                  </a:cubicBezTo>
                  <a:cubicBezTo>
                    <a:pt x="2770" y="3236"/>
                    <a:pt x="4319" y="3272"/>
                    <a:pt x="4332" y="3634"/>
                  </a:cubicBezTo>
                  <a:cubicBezTo>
                    <a:pt x="4345" y="3995"/>
                    <a:pt x="4535" y="4840"/>
                    <a:pt x="3951" y="4948"/>
                  </a:cubicBezTo>
                  <a:cubicBezTo>
                    <a:pt x="3666" y="5006"/>
                    <a:pt x="3512" y="5381"/>
                    <a:pt x="3024" y="5564"/>
                  </a:cubicBezTo>
                  <a:cubicBezTo>
                    <a:pt x="2843" y="5333"/>
                    <a:pt x="2571" y="5102"/>
                    <a:pt x="2571" y="5102"/>
                  </a:cubicBezTo>
                  <a:cubicBezTo>
                    <a:pt x="2082" y="5574"/>
                    <a:pt x="1177" y="6142"/>
                    <a:pt x="0" y="6691"/>
                  </a:cubicBezTo>
                  <a:cubicBezTo>
                    <a:pt x="290" y="6932"/>
                    <a:pt x="978" y="7394"/>
                    <a:pt x="905" y="7596"/>
                  </a:cubicBezTo>
                  <a:cubicBezTo>
                    <a:pt x="1485" y="7645"/>
                    <a:pt x="1938" y="7712"/>
                    <a:pt x="1882" y="8502"/>
                  </a:cubicBezTo>
                  <a:cubicBezTo>
                    <a:pt x="2281" y="8560"/>
                    <a:pt x="2517" y="8646"/>
                    <a:pt x="2444" y="8839"/>
                  </a:cubicBezTo>
                  <a:cubicBezTo>
                    <a:pt x="2372" y="9031"/>
                    <a:pt x="2226" y="9417"/>
                    <a:pt x="2425" y="9648"/>
                  </a:cubicBezTo>
                  <a:cubicBezTo>
                    <a:pt x="2626" y="9879"/>
                    <a:pt x="2879" y="10216"/>
                    <a:pt x="2879" y="10351"/>
                  </a:cubicBezTo>
                  <a:cubicBezTo>
                    <a:pt x="3277" y="10438"/>
                    <a:pt x="4273" y="10717"/>
                    <a:pt x="4273" y="10717"/>
                  </a:cubicBezTo>
                  <a:cubicBezTo>
                    <a:pt x="3385" y="10823"/>
                    <a:pt x="3186" y="10881"/>
                    <a:pt x="3603" y="10939"/>
                  </a:cubicBezTo>
                  <a:cubicBezTo>
                    <a:pt x="4019" y="10996"/>
                    <a:pt x="4164" y="11247"/>
                    <a:pt x="5069" y="11237"/>
                  </a:cubicBezTo>
                  <a:cubicBezTo>
                    <a:pt x="5033" y="11401"/>
                    <a:pt x="5232" y="11516"/>
                    <a:pt x="5721" y="11516"/>
                  </a:cubicBezTo>
                  <a:cubicBezTo>
                    <a:pt x="6210" y="11516"/>
                    <a:pt x="7007" y="11593"/>
                    <a:pt x="6989" y="11834"/>
                  </a:cubicBezTo>
                  <a:cubicBezTo>
                    <a:pt x="6971" y="12075"/>
                    <a:pt x="6880" y="12161"/>
                    <a:pt x="6373" y="12171"/>
                  </a:cubicBezTo>
                  <a:cubicBezTo>
                    <a:pt x="5866" y="12181"/>
                    <a:pt x="5214" y="12181"/>
                    <a:pt x="4635" y="12017"/>
                  </a:cubicBezTo>
                  <a:cubicBezTo>
                    <a:pt x="4381" y="11940"/>
                    <a:pt x="4345" y="11921"/>
                    <a:pt x="4055" y="12017"/>
                  </a:cubicBezTo>
                  <a:cubicBezTo>
                    <a:pt x="3856" y="12056"/>
                    <a:pt x="3024" y="11959"/>
                    <a:pt x="2806" y="12142"/>
                  </a:cubicBezTo>
                  <a:cubicBezTo>
                    <a:pt x="2589" y="12325"/>
                    <a:pt x="2372" y="12537"/>
                    <a:pt x="2245" y="13086"/>
                  </a:cubicBezTo>
                  <a:cubicBezTo>
                    <a:pt x="2607" y="13221"/>
                    <a:pt x="3114" y="13433"/>
                    <a:pt x="2643" y="13702"/>
                  </a:cubicBezTo>
                  <a:cubicBezTo>
                    <a:pt x="2517" y="13789"/>
                    <a:pt x="2589" y="14020"/>
                    <a:pt x="2607" y="14184"/>
                  </a:cubicBezTo>
                  <a:cubicBezTo>
                    <a:pt x="2619" y="14292"/>
                    <a:pt x="2710" y="14894"/>
                    <a:pt x="2521" y="15344"/>
                  </a:cubicBezTo>
                  <a:cubicBezTo>
                    <a:pt x="3033" y="15603"/>
                    <a:pt x="3841" y="16091"/>
                    <a:pt x="3978" y="16296"/>
                  </a:cubicBezTo>
                  <a:cubicBezTo>
                    <a:pt x="3978" y="16599"/>
                    <a:pt x="4037" y="17651"/>
                    <a:pt x="4472" y="17950"/>
                  </a:cubicBezTo>
                  <a:cubicBezTo>
                    <a:pt x="4653" y="18075"/>
                    <a:pt x="4708" y="18287"/>
                    <a:pt x="4708" y="18383"/>
                  </a:cubicBezTo>
                  <a:cubicBezTo>
                    <a:pt x="4708" y="18480"/>
                    <a:pt x="5341" y="18749"/>
                    <a:pt x="5269" y="19192"/>
                  </a:cubicBezTo>
                  <a:cubicBezTo>
                    <a:pt x="5197" y="19635"/>
                    <a:pt x="5178" y="19751"/>
                    <a:pt x="5287" y="19982"/>
                  </a:cubicBezTo>
                  <a:cubicBezTo>
                    <a:pt x="5396" y="20213"/>
                    <a:pt x="5197" y="20261"/>
                    <a:pt x="5197" y="20454"/>
                  </a:cubicBezTo>
                  <a:cubicBezTo>
                    <a:pt x="5197" y="20646"/>
                    <a:pt x="5214" y="21272"/>
                    <a:pt x="5214" y="21272"/>
                  </a:cubicBezTo>
                  <a:cubicBezTo>
                    <a:pt x="5214" y="21272"/>
                    <a:pt x="5685" y="21600"/>
                    <a:pt x="6355" y="21523"/>
                  </a:cubicBezTo>
                  <a:cubicBezTo>
                    <a:pt x="6355" y="21388"/>
                    <a:pt x="6301" y="21224"/>
                    <a:pt x="6301" y="21224"/>
                  </a:cubicBezTo>
                  <a:lnTo>
                    <a:pt x="8376" y="21233"/>
                  </a:lnTo>
                  <a:cubicBezTo>
                    <a:pt x="8399" y="21005"/>
                    <a:pt x="8237" y="20927"/>
                    <a:pt x="8093" y="20829"/>
                  </a:cubicBezTo>
                  <a:lnTo>
                    <a:pt x="8636" y="20522"/>
                  </a:lnTo>
                  <a:lnTo>
                    <a:pt x="9777" y="20675"/>
                  </a:lnTo>
                  <a:cubicBezTo>
                    <a:pt x="9777" y="20675"/>
                    <a:pt x="9705" y="20435"/>
                    <a:pt x="9523" y="20078"/>
                  </a:cubicBezTo>
                  <a:cubicBezTo>
                    <a:pt x="9342" y="19722"/>
                    <a:pt x="10121" y="19057"/>
                    <a:pt x="10302" y="18797"/>
                  </a:cubicBezTo>
                  <a:cubicBezTo>
                    <a:pt x="10736" y="18720"/>
                    <a:pt x="11732" y="18720"/>
                    <a:pt x="12293" y="18816"/>
                  </a:cubicBezTo>
                  <a:cubicBezTo>
                    <a:pt x="12347" y="18749"/>
                    <a:pt x="12728" y="18566"/>
                    <a:pt x="13109" y="18374"/>
                  </a:cubicBezTo>
                  <a:cubicBezTo>
                    <a:pt x="13489" y="18181"/>
                    <a:pt x="12963" y="17825"/>
                    <a:pt x="12891" y="17805"/>
                  </a:cubicBezTo>
                  <a:cubicBezTo>
                    <a:pt x="12819" y="17786"/>
                    <a:pt x="11787" y="17449"/>
                    <a:pt x="11497" y="17401"/>
                  </a:cubicBezTo>
                  <a:cubicBezTo>
                    <a:pt x="11207" y="17353"/>
                    <a:pt x="11678" y="16842"/>
                    <a:pt x="12058" y="16351"/>
                  </a:cubicBezTo>
                  <a:cubicBezTo>
                    <a:pt x="12438" y="15860"/>
                    <a:pt x="11985" y="15542"/>
                    <a:pt x="11859" y="15407"/>
                  </a:cubicBezTo>
                  <a:cubicBezTo>
                    <a:pt x="11732" y="15272"/>
                    <a:pt x="11026" y="15427"/>
                    <a:pt x="11026" y="15427"/>
                  </a:cubicBezTo>
                  <a:lnTo>
                    <a:pt x="11045" y="15109"/>
                  </a:lnTo>
                  <a:cubicBezTo>
                    <a:pt x="11045" y="15109"/>
                    <a:pt x="11678" y="14877"/>
                    <a:pt x="12257" y="14723"/>
                  </a:cubicBezTo>
                  <a:cubicBezTo>
                    <a:pt x="12456" y="14974"/>
                    <a:pt x="12946" y="14781"/>
                    <a:pt x="13000" y="14637"/>
                  </a:cubicBezTo>
                  <a:cubicBezTo>
                    <a:pt x="13109" y="14357"/>
                    <a:pt x="13398" y="14309"/>
                    <a:pt x="13579" y="14290"/>
                  </a:cubicBezTo>
                  <a:cubicBezTo>
                    <a:pt x="13760" y="14271"/>
                    <a:pt x="14014" y="14242"/>
                    <a:pt x="14321" y="14020"/>
                  </a:cubicBezTo>
                  <a:cubicBezTo>
                    <a:pt x="14629" y="13799"/>
                    <a:pt x="15154" y="13914"/>
                    <a:pt x="15426" y="13943"/>
                  </a:cubicBezTo>
                  <a:cubicBezTo>
                    <a:pt x="15698" y="13972"/>
                    <a:pt x="15643" y="13914"/>
                    <a:pt x="15408" y="13664"/>
                  </a:cubicBezTo>
                  <a:cubicBezTo>
                    <a:pt x="15173" y="13414"/>
                    <a:pt x="15661" y="13356"/>
                    <a:pt x="15552" y="13221"/>
                  </a:cubicBezTo>
                  <a:cubicBezTo>
                    <a:pt x="15426" y="12845"/>
                    <a:pt x="15679" y="12826"/>
                    <a:pt x="15788" y="12826"/>
                  </a:cubicBezTo>
                  <a:cubicBezTo>
                    <a:pt x="15896" y="12826"/>
                    <a:pt x="16259" y="12691"/>
                    <a:pt x="16639" y="12441"/>
                  </a:cubicBezTo>
                  <a:cubicBezTo>
                    <a:pt x="16657" y="12865"/>
                    <a:pt x="17363" y="12634"/>
                    <a:pt x="17363" y="12634"/>
                  </a:cubicBezTo>
                  <a:cubicBezTo>
                    <a:pt x="17363" y="12634"/>
                    <a:pt x="20296" y="11352"/>
                    <a:pt x="20948" y="11063"/>
                  </a:cubicBezTo>
                  <a:cubicBezTo>
                    <a:pt x="21600" y="10775"/>
                    <a:pt x="21292" y="10688"/>
                    <a:pt x="21292" y="1068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6" name="Shape 1034"/>
            <p:cNvSpPr/>
            <p:nvPr/>
          </p:nvSpPr>
          <p:spPr>
            <a:xfrm>
              <a:off x="8902700" y="3860799"/>
              <a:ext cx="833691" cy="1415250"/>
            </a:xfrm>
            <a:custGeom>
              <a:avLst/>
              <a:gdLst/>
              <a:ahLst/>
              <a:cxnLst>
                <a:cxn ang="0">
                  <a:pos x="wd2" y="hd2"/>
                </a:cxn>
                <a:cxn ang="5400000">
                  <a:pos x="wd2" y="hd2"/>
                </a:cxn>
                <a:cxn ang="10800000">
                  <a:pos x="wd2" y="hd2"/>
                </a:cxn>
                <a:cxn ang="16200000">
                  <a:pos x="wd2" y="hd2"/>
                </a:cxn>
              </a:cxnLst>
              <a:rect l="0" t="0" r="r" b="b"/>
              <a:pathLst>
                <a:path w="21537" h="21493" extrusionOk="0">
                  <a:moveTo>
                    <a:pt x="21295" y="2276"/>
                  </a:moveTo>
                  <a:cubicBezTo>
                    <a:pt x="21125" y="2186"/>
                    <a:pt x="21334" y="2007"/>
                    <a:pt x="20858" y="1851"/>
                  </a:cubicBezTo>
                  <a:cubicBezTo>
                    <a:pt x="20382" y="1694"/>
                    <a:pt x="20382" y="1526"/>
                    <a:pt x="20249" y="1224"/>
                  </a:cubicBezTo>
                  <a:cubicBezTo>
                    <a:pt x="20116" y="922"/>
                    <a:pt x="19583" y="575"/>
                    <a:pt x="19564" y="520"/>
                  </a:cubicBezTo>
                  <a:cubicBezTo>
                    <a:pt x="19545" y="464"/>
                    <a:pt x="19488" y="430"/>
                    <a:pt x="19164" y="161"/>
                  </a:cubicBezTo>
                  <a:cubicBezTo>
                    <a:pt x="18840" y="-107"/>
                    <a:pt x="18004" y="-6"/>
                    <a:pt x="17661" y="217"/>
                  </a:cubicBezTo>
                  <a:cubicBezTo>
                    <a:pt x="17319" y="441"/>
                    <a:pt x="16786" y="474"/>
                    <a:pt x="16158" y="408"/>
                  </a:cubicBezTo>
                  <a:cubicBezTo>
                    <a:pt x="16709" y="710"/>
                    <a:pt x="17281" y="508"/>
                    <a:pt x="17718" y="386"/>
                  </a:cubicBezTo>
                  <a:cubicBezTo>
                    <a:pt x="18156" y="262"/>
                    <a:pt x="18175" y="497"/>
                    <a:pt x="18118" y="721"/>
                  </a:cubicBezTo>
                  <a:cubicBezTo>
                    <a:pt x="17776" y="989"/>
                    <a:pt x="16443" y="1034"/>
                    <a:pt x="16158" y="1023"/>
                  </a:cubicBezTo>
                  <a:cubicBezTo>
                    <a:pt x="15872" y="1011"/>
                    <a:pt x="15378" y="978"/>
                    <a:pt x="15074" y="945"/>
                  </a:cubicBezTo>
                  <a:cubicBezTo>
                    <a:pt x="14999" y="936"/>
                    <a:pt x="14863" y="922"/>
                    <a:pt x="14693" y="905"/>
                  </a:cubicBezTo>
                  <a:lnTo>
                    <a:pt x="15054" y="3254"/>
                  </a:lnTo>
                  <a:cubicBezTo>
                    <a:pt x="15054" y="3254"/>
                    <a:pt x="13997" y="4630"/>
                    <a:pt x="13826" y="4949"/>
                  </a:cubicBezTo>
                  <a:cubicBezTo>
                    <a:pt x="13655" y="5268"/>
                    <a:pt x="12942" y="5570"/>
                    <a:pt x="12285" y="5906"/>
                  </a:cubicBezTo>
                  <a:cubicBezTo>
                    <a:pt x="11685" y="6213"/>
                    <a:pt x="1694" y="11070"/>
                    <a:pt x="0" y="11895"/>
                  </a:cubicBezTo>
                  <a:lnTo>
                    <a:pt x="0" y="11903"/>
                  </a:lnTo>
                  <a:lnTo>
                    <a:pt x="1216" y="21493"/>
                  </a:lnTo>
                  <a:lnTo>
                    <a:pt x="3247" y="21413"/>
                  </a:lnTo>
                  <a:cubicBezTo>
                    <a:pt x="3222" y="21254"/>
                    <a:pt x="3198" y="21094"/>
                    <a:pt x="3180" y="20941"/>
                  </a:cubicBezTo>
                  <a:cubicBezTo>
                    <a:pt x="3094" y="20220"/>
                    <a:pt x="4635" y="20437"/>
                    <a:pt x="4750" y="20488"/>
                  </a:cubicBezTo>
                  <a:cubicBezTo>
                    <a:pt x="4864" y="20538"/>
                    <a:pt x="5406" y="20806"/>
                    <a:pt x="5805" y="20756"/>
                  </a:cubicBezTo>
                  <a:cubicBezTo>
                    <a:pt x="6206" y="20706"/>
                    <a:pt x="6662" y="20018"/>
                    <a:pt x="6919" y="19632"/>
                  </a:cubicBezTo>
                  <a:cubicBezTo>
                    <a:pt x="7176" y="19246"/>
                    <a:pt x="7261" y="19196"/>
                    <a:pt x="7375" y="19061"/>
                  </a:cubicBezTo>
                  <a:cubicBezTo>
                    <a:pt x="7490" y="18927"/>
                    <a:pt x="7918" y="18642"/>
                    <a:pt x="8061" y="18273"/>
                  </a:cubicBezTo>
                  <a:cubicBezTo>
                    <a:pt x="8204" y="17904"/>
                    <a:pt x="8346" y="17400"/>
                    <a:pt x="8974" y="17400"/>
                  </a:cubicBezTo>
                  <a:cubicBezTo>
                    <a:pt x="9453" y="17400"/>
                    <a:pt x="9948" y="17440"/>
                    <a:pt x="10448" y="17570"/>
                  </a:cubicBezTo>
                  <a:cubicBezTo>
                    <a:pt x="10525" y="17531"/>
                    <a:pt x="10602" y="17496"/>
                    <a:pt x="10677" y="17467"/>
                  </a:cubicBezTo>
                  <a:cubicBezTo>
                    <a:pt x="10944" y="17367"/>
                    <a:pt x="10744" y="17014"/>
                    <a:pt x="10773" y="16855"/>
                  </a:cubicBezTo>
                  <a:cubicBezTo>
                    <a:pt x="10801" y="16695"/>
                    <a:pt x="11115" y="16309"/>
                    <a:pt x="11229" y="16243"/>
                  </a:cubicBezTo>
                  <a:cubicBezTo>
                    <a:pt x="11343" y="16175"/>
                    <a:pt x="11515" y="16050"/>
                    <a:pt x="11600" y="15815"/>
                  </a:cubicBezTo>
                  <a:cubicBezTo>
                    <a:pt x="11686" y="15579"/>
                    <a:pt x="11814" y="15504"/>
                    <a:pt x="11929" y="15504"/>
                  </a:cubicBezTo>
                  <a:cubicBezTo>
                    <a:pt x="12043" y="15504"/>
                    <a:pt x="12528" y="15596"/>
                    <a:pt x="12585" y="15714"/>
                  </a:cubicBezTo>
                  <a:cubicBezTo>
                    <a:pt x="12642" y="15831"/>
                    <a:pt x="12656" y="16008"/>
                    <a:pt x="12899" y="16008"/>
                  </a:cubicBezTo>
                  <a:cubicBezTo>
                    <a:pt x="13142" y="16008"/>
                    <a:pt x="12814" y="16418"/>
                    <a:pt x="12628" y="16528"/>
                  </a:cubicBezTo>
                  <a:cubicBezTo>
                    <a:pt x="12442" y="16637"/>
                    <a:pt x="12485" y="16905"/>
                    <a:pt x="12456" y="17132"/>
                  </a:cubicBezTo>
                  <a:cubicBezTo>
                    <a:pt x="12428" y="17358"/>
                    <a:pt x="12628" y="17618"/>
                    <a:pt x="13056" y="17618"/>
                  </a:cubicBezTo>
                  <a:cubicBezTo>
                    <a:pt x="13485" y="17618"/>
                    <a:pt x="13570" y="17658"/>
                    <a:pt x="13836" y="17758"/>
                  </a:cubicBezTo>
                  <a:cubicBezTo>
                    <a:pt x="14103" y="17859"/>
                    <a:pt x="14217" y="18284"/>
                    <a:pt x="14312" y="18452"/>
                  </a:cubicBezTo>
                  <a:cubicBezTo>
                    <a:pt x="14407" y="18620"/>
                    <a:pt x="14236" y="19022"/>
                    <a:pt x="14141" y="19134"/>
                  </a:cubicBezTo>
                  <a:cubicBezTo>
                    <a:pt x="14046" y="19247"/>
                    <a:pt x="13665" y="19839"/>
                    <a:pt x="13608" y="20107"/>
                  </a:cubicBezTo>
                  <a:cubicBezTo>
                    <a:pt x="13551" y="20376"/>
                    <a:pt x="13494" y="20409"/>
                    <a:pt x="13361" y="20488"/>
                  </a:cubicBezTo>
                  <a:cubicBezTo>
                    <a:pt x="13227" y="20566"/>
                    <a:pt x="13037" y="20577"/>
                    <a:pt x="13284" y="20611"/>
                  </a:cubicBezTo>
                  <a:cubicBezTo>
                    <a:pt x="13950" y="20622"/>
                    <a:pt x="14350" y="19515"/>
                    <a:pt x="14483" y="19380"/>
                  </a:cubicBezTo>
                  <a:cubicBezTo>
                    <a:pt x="14616" y="19246"/>
                    <a:pt x="14920" y="19268"/>
                    <a:pt x="14769" y="19045"/>
                  </a:cubicBezTo>
                  <a:cubicBezTo>
                    <a:pt x="14350" y="18307"/>
                    <a:pt x="14845" y="17814"/>
                    <a:pt x="15054" y="17613"/>
                  </a:cubicBezTo>
                  <a:cubicBezTo>
                    <a:pt x="15264" y="17411"/>
                    <a:pt x="15282" y="16897"/>
                    <a:pt x="15225" y="16617"/>
                  </a:cubicBezTo>
                  <a:cubicBezTo>
                    <a:pt x="15168" y="16338"/>
                    <a:pt x="15264" y="15946"/>
                    <a:pt x="15606" y="15655"/>
                  </a:cubicBezTo>
                  <a:cubicBezTo>
                    <a:pt x="15606" y="15465"/>
                    <a:pt x="15644" y="15219"/>
                    <a:pt x="15853" y="14995"/>
                  </a:cubicBezTo>
                  <a:cubicBezTo>
                    <a:pt x="15872" y="14525"/>
                    <a:pt x="16329" y="13955"/>
                    <a:pt x="16405" y="13843"/>
                  </a:cubicBezTo>
                  <a:cubicBezTo>
                    <a:pt x="16481" y="13731"/>
                    <a:pt x="16386" y="13261"/>
                    <a:pt x="16443" y="13105"/>
                  </a:cubicBezTo>
                  <a:cubicBezTo>
                    <a:pt x="16501" y="12948"/>
                    <a:pt x="17033" y="12769"/>
                    <a:pt x="17052" y="12590"/>
                  </a:cubicBezTo>
                  <a:cubicBezTo>
                    <a:pt x="17071" y="12411"/>
                    <a:pt x="16405" y="12523"/>
                    <a:pt x="16158" y="12679"/>
                  </a:cubicBezTo>
                  <a:cubicBezTo>
                    <a:pt x="15910" y="12836"/>
                    <a:pt x="15739" y="12981"/>
                    <a:pt x="15739" y="13172"/>
                  </a:cubicBezTo>
                  <a:cubicBezTo>
                    <a:pt x="15739" y="13362"/>
                    <a:pt x="15587" y="13373"/>
                    <a:pt x="15264" y="13250"/>
                  </a:cubicBezTo>
                  <a:cubicBezTo>
                    <a:pt x="14940" y="13127"/>
                    <a:pt x="15339" y="12567"/>
                    <a:pt x="15473" y="12344"/>
                  </a:cubicBezTo>
                  <a:cubicBezTo>
                    <a:pt x="15605" y="12120"/>
                    <a:pt x="16006" y="11997"/>
                    <a:pt x="16138" y="12098"/>
                  </a:cubicBezTo>
                  <a:cubicBezTo>
                    <a:pt x="16272" y="12199"/>
                    <a:pt x="16462" y="12053"/>
                    <a:pt x="16576" y="11997"/>
                  </a:cubicBezTo>
                  <a:cubicBezTo>
                    <a:pt x="16691" y="11941"/>
                    <a:pt x="16900" y="11729"/>
                    <a:pt x="17166" y="11605"/>
                  </a:cubicBezTo>
                  <a:cubicBezTo>
                    <a:pt x="17433" y="11482"/>
                    <a:pt x="17395" y="11091"/>
                    <a:pt x="17205" y="11013"/>
                  </a:cubicBezTo>
                  <a:cubicBezTo>
                    <a:pt x="17205" y="10789"/>
                    <a:pt x="16786" y="10744"/>
                    <a:pt x="16842" y="10912"/>
                  </a:cubicBezTo>
                  <a:cubicBezTo>
                    <a:pt x="16900" y="11135"/>
                    <a:pt x="15986" y="11259"/>
                    <a:pt x="15492" y="11303"/>
                  </a:cubicBezTo>
                  <a:cubicBezTo>
                    <a:pt x="14997" y="11348"/>
                    <a:pt x="14388" y="11404"/>
                    <a:pt x="14312" y="11147"/>
                  </a:cubicBezTo>
                  <a:cubicBezTo>
                    <a:pt x="14236" y="10889"/>
                    <a:pt x="14540" y="10733"/>
                    <a:pt x="14845" y="10599"/>
                  </a:cubicBezTo>
                  <a:cubicBezTo>
                    <a:pt x="15149" y="10465"/>
                    <a:pt x="15358" y="10319"/>
                    <a:pt x="15473" y="10185"/>
                  </a:cubicBezTo>
                  <a:cubicBezTo>
                    <a:pt x="15587" y="10051"/>
                    <a:pt x="15815" y="9961"/>
                    <a:pt x="16196" y="9872"/>
                  </a:cubicBezTo>
                  <a:cubicBezTo>
                    <a:pt x="16576" y="9782"/>
                    <a:pt x="16614" y="9301"/>
                    <a:pt x="16424" y="9066"/>
                  </a:cubicBezTo>
                  <a:cubicBezTo>
                    <a:pt x="15872" y="8283"/>
                    <a:pt x="16538" y="7511"/>
                    <a:pt x="16614" y="7466"/>
                  </a:cubicBezTo>
                  <a:cubicBezTo>
                    <a:pt x="16690" y="7422"/>
                    <a:pt x="17090" y="7176"/>
                    <a:pt x="17205" y="6907"/>
                  </a:cubicBezTo>
                  <a:cubicBezTo>
                    <a:pt x="17338" y="6381"/>
                    <a:pt x="18061" y="5990"/>
                    <a:pt x="18365" y="5856"/>
                  </a:cubicBezTo>
                  <a:cubicBezTo>
                    <a:pt x="18670" y="5721"/>
                    <a:pt x="19355" y="5252"/>
                    <a:pt x="19469" y="5050"/>
                  </a:cubicBezTo>
                  <a:cubicBezTo>
                    <a:pt x="19583" y="4849"/>
                    <a:pt x="19754" y="4793"/>
                    <a:pt x="20002" y="4681"/>
                  </a:cubicBezTo>
                  <a:cubicBezTo>
                    <a:pt x="20097" y="4424"/>
                    <a:pt x="20231" y="4267"/>
                    <a:pt x="20344" y="4211"/>
                  </a:cubicBezTo>
                  <a:cubicBezTo>
                    <a:pt x="20458" y="4155"/>
                    <a:pt x="20725" y="4166"/>
                    <a:pt x="20839" y="3764"/>
                  </a:cubicBezTo>
                  <a:cubicBezTo>
                    <a:pt x="20953" y="3361"/>
                    <a:pt x="21105" y="2981"/>
                    <a:pt x="21315" y="2958"/>
                  </a:cubicBezTo>
                  <a:cubicBezTo>
                    <a:pt x="21524" y="2936"/>
                    <a:pt x="21410" y="2846"/>
                    <a:pt x="21505" y="2567"/>
                  </a:cubicBezTo>
                  <a:cubicBezTo>
                    <a:pt x="21600" y="2287"/>
                    <a:pt x="21467" y="2366"/>
                    <a:pt x="21295" y="227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7" name="Shape 1035"/>
            <p:cNvSpPr/>
            <p:nvPr/>
          </p:nvSpPr>
          <p:spPr>
            <a:xfrm>
              <a:off x="7874000" y="4229100"/>
              <a:ext cx="1072914" cy="1083885"/>
            </a:xfrm>
            <a:custGeom>
              <a:avLst/>
              <a:gdLst/>
              <a:ahLst/>
              <a:cxnLst>
                <a:cxn ang="0">
                  <a:pos x="wd2" y="hd2"/>
                </a:cxn>
                <a:cxn ang="5400000">
                  <a:pos x="wd2" y="hd2"/>
                </a:cxn>
                <a:cxn ang="10800000">
                  <a:pos x="wd2" y="hd2"/>
                </a:cxn>
                <a:cxn ang="16200000">
                  <a:pos x="wd2" y="hd2"/>
                </a:cxn>
              </a:cxnLst>
              <a:rect l="0" t="0" r="r" b="b"/>
              <a:pathLst>
                <a:path w="21600" h="21600" extrusionOk="0">
                  <a:moveTo>
                    <a:pt x="20652" y="8290"/>
                  </a:moveTo>
                  <a:lnTo>
                    <a:pt x="20647" y="8283"/>
                  </a:lnTo>
                  <a:lnTo>
                    <a:pt x="15812" y="2138"/>
                  </a:lnTo>
                  <a:cubicBezTo>
                    <a:pt x="15700" y="2777"/>
                    <a:pt x="15211" y="2293"/>
                    <a:pt x="14610" y="2270"/>
                  </a:cubicBezTo>
                  <a:cubicBezTo>
                    <a:pt x="14588" y="1742"/>
                    <a:pt x="14365" y="1852"/>
                    <a:pt x="14365" y="1852"/>
                  </a:cubicBezTo>
                  <a:lnTo>
                    <a:pt x="13431" y="1852"/>
                  </a:lnTo>
                  <a:lnTo>
                    <a:pt x="13342" y="24"/>
                  </a:lnTo>
                  <a:lnTo>
                    <a:pt x="12992" y="0"/>
                  </a:lnTo>
                  <a:cubicBezTo>
                    <a:pt x="12925" y="249"/>
                    <a:pt x="12868" y="489"/>
                    <a:pt x="12868" y="604"/>
                  </a:cubicBezTo>
                  <a:cubicBezTo>
                    <a:pt x="12868" y="824"/>
                    <a:pt x="12942" y="1485"/>
                    <a:pt x="12734" y="1852"/>
                  </a:cubicBezTo>
                  <a:cubicBezTo>
                    <a:pt x="12526" y="2219"/>
                    <a:pt x="12601" y="2880"/>
                    <a:pt x="12734" y="3144"/>
                  </a:cubicBezTo>
                  <a:cubicBezTo>
                    <a:pt x="12868" y="3408"/>
                    <a:pt x="12794" y="4494"/>
                    <a:pt x="12823" y="4949"/>
                  </a:cubicBezTo>
                  <a:cubicBezTo>
                    <a:pt x="12852" y="5405"/>
                    <a:pt x="12987" y="5918"/>
                    <a:pt x="13120" y="6050"/>
                  </a:cubicBezTo>
                  <a:cubicBezTo>
                    <a:pt x="13253" y="6183"/>
                    <a:pt x="13135" y="6300"/>
                    <a:pt x="13120" y="6623"/>
                  </a:cubicBezTo>
                  <a:cubicBezTo>
                    <a:pt x="13105" y="6946"/>
                    <a:pt x="12304" y="7269"/>
                    <a:pt x="12141" y="7401"/>
                  </a:cubicBezTo>
                  <a:cubicBezTo>
                    <a:pt x="11978" y="7533"/>
                    <a:pt x="11859" y="7738"/>
                    <a:pt x="11830" y="7885"/>
                  </a:cubicBezTo>
                  <a:cubicBezTo>
                    <a:pt x="11800" y="8032"/>
                    <a:pt x="11563" y="8355"/>
                    <a:pt x="11637" y="8487"/>
                  </a:cubicBezTo>
                  <a:cubicBezTo>
                    <a:pt x="11711" y="8620"/>
                    <a:pt x="11830" y="8751"/>
                    <a:pt x="11711" y="8899"/>
                  </a:cubicBezTo>
                  <a:cubicBezTo>
                    <a:pt x="11593" y="9045"/>
                    <a:pt x="11652" y="9794"/>
                    <a:pt x="11652" y="10367"/>
                  </a:cubicBezTo>
                  <a:cubicBezTo>
                    <a:pt x="11652" y="10939"/>
                    <a:pt x="10303" y="12187"/>
                    <a:pt x="9961" y="12465"/>
                  </a:cubicBezTo>
                  <a:cubicBezTo>
                    <a:pt x="9620" y="12745"/>
                    <a:pt x="8390" y="13479"/>
                    <a:pt x="8048" y="13610"/>
                  </a:cubicBezTo>
                  <a:cubicBezTo>
                    <a:pt x="7707" y="13742"/>
                    <a:pt x="7485" y="13831"/>
                    <a:pt x="7456" y="14168"/>
                  </a:cubicBezTo>
                  <a:cubicBezTo>
                    <a:pt x="7426" y="14506"/>
                    <a:pt x="7336" y="14711"/>
                    <a:pt x="7306" y="14873"/>
                  </a:cubicBezTo>
                  <a:cubicBezTo>
                    <a:pt x="7277" y="15034"/>
                    <a:pt x="7529" y="15108"/>
                    <a:pt x="7693" y="15108"/>
                  </a:cubicBezTo>
                  <a:cubicBezTo>
                    <a:pt x="7855" y="15108"/>
                    <a:pt x="7737" y="14990"/>
                    <a:pt x="8048" y="15049"/>
                  </a:cubicBezTo>
                  <a:cubicBezTo>
                    <a:pt x="8359" y="15108"/>
                    <a:pt x="8359" y="15681"/>
                    <a:pt x="8211" y="15813"/>
                  </a:cubicBezTo>
                  <a:cubicBezTo>
                    <a:pt x="8063" y="15944"/>
                    <a:pt x="8033" y="16150"/>
                    <a:pt x="7989" y="16400"/>
                  </a:cubicBezTo>
                  <a:cubicBezTo>
                    <a:pt x="7944" y="16649"/>
                    <a:pt x="7693" y="16854"/>
                    <a:pt x="7366" y="16854"/>
                  </a:cubicBezTo>
                  <a:cubicBezTo>
                    <a:pt x="7040" y="16854"/>
                    <a:pt x="6773" y="17002"/>
                    <a:pt x="6639" y="17281"/>
                  </a:cubicBezTo>
                  <a:cubicBezTo>
                    <a:pt x="6505" y="17560"/>
                    <a:pt x="6179" y="17677"/>
                    <a:pt x="6046" y="17618"/>
                  </a:cubicBezTo>
                  <a:cubicBezTo>
                    <a:pt x="5913" y="17560"/>
                    <a:pt x="5112" y="17545"/>
                    <a:pt x="4949" y="17486"/>
                  </a:cubicBezTo>
                  <a:cubicBezTo>
                    <a:pt x="4785" y="17427"/>
                    <a:pt x="4355" y="17471"/>
                    <a:pt x="4148" y="17104"/>
                  </a:cubicBezTo>
                  <a:cubicBezTo>
                    <a:pt x="3940" y="16737"/>
                    <a:pt x="3867" y="16605"/>
                    <a:pt x="3673" y="16194"/>
                  </a:cubicBezTo>
                  <a:cubicBezTo>
                    <a:pt x="3481" y="15783"/>
                    <a:pt x="1657" y="16106"/>
                    <a:pt x="1167" y="16179"/>
                  </a:cubicBezTo>
                  <a:cubicBezTo>
                    <a:pt x="925" y="16216"/>
                    <a:pt x="458" y="16356"/>
                    <a:pt x="0" y="16494"/>
                  </a:cubicBezTo>
                  <a:cubicBezTo>
                    <a:pt x="129" y="16998"/>
                    <a:pt x="407" y="17445"/>
                    <a:pt x="618" y="17464"/>
                  </a:cubicBezTo>
                  <a:cubicBezTo>
                    <a:pt x="863" y="17486"/>
                    <a:pt x="2287" y="17464"/>
                    <a:pt x="2287" y="17464"/>
                  </a:cubicBezTo>
                  <a:lnTo>
                    <a:pt x="2442" y="19358"/>
                  </a:lnTo>
                  <a:cubicBezTo>
                    <a:pt x="2442" y="19358"/>
                    <a:pt x="2164" y="19633"/>
                    <a:pt x="2420" y="19732"/>
                  </a:cubicBezTo>
                  <a:cubicBezTo>
                    <a:pt x="2676" y="19831"/>
                    <a:pt x="2665" y="19963"/>
                    <a:pt x="2665" y="20128"/>
                  </a:cubicBezTo>
                  <a:cubicBezTo>
                    <a:pt x="2854" y="20316"/>
                    <a:pt x="3010" y="20294"/>
                    <a:pt x="3143" y="20294"/>
                  </a:cubicBezTo>
                  <a:cubicBezTo>
                    <a:pt x="3277" y="20294"/>
                    <a:pt x="3443" y="20668"/>
                    <a:pt x="3655" y="20690"/>
                  </a:cubicBezTo>
                  <a:cubicBezTo>
                    <a:pt x="3655" y="20887"/>
                    <a:pt x="4044" y="21296"/>
                    <a:pt x="4355" y="21306"/>
                  </a:cubicBezTo>
                  <a:cubicBezTo>
                    <a:pt x="4667" y="21317"/>
                    <a:pt x="5824" y="21263"/>
                    <a:pt x="5824" y="21263"/>
                  </a:cubicBezTo>
                  <a:cubicBezTo>
                    <a:pt x="5824" y="21263"/>
                    <a:pt x="6113" y="21350"/>
                    <a:pt x="6124" y="20910"/>
                  </a:cubicBezTo>
                  <a:cubicBezTo>
                    <a:pt x="6135" y="20469"/>
                    <a:pt x="6046" y="20106"/>
                    <a:pt x="6502" y="20095"/>
                  </a:cubicBezTo>
                  <a:cubicBezTo>
                    <a:pt x="6958" y="20084"/>
                    <a:pt x="7114" y="20062"/>
                    <a:pt x="7347" y="20184"/>
                  </a:cubicBezTo>
                  <a:cubicBezTo>
                    <a:pt x="7581" y="20304"/>
                    <a:pt x="7693" y="20271"/>
                    <a:pt x="7815" y="20216"/>
                  </a:cubicBezTo>
                  <a:cubicBezTo>
                    <a:pt x="7937" y="20161"/>
                    <a:pt x="8181" y="20172"/>
                    <a:pt x="8993" y="20877"/>
                  </a:cubicBezTo>
                  <a:cubicBezTo>
                    <a:pt x="9705" y="20899"/>
                    <a:pt x="10617" y="20811"/>
                    <a:pt x="10617" y="20811"/>
                  </a:cubicBezTo>
                  <a:lnTo>
                    <a:pt x="10665" y="21600"/>
                  </a:lnTo>
                  <a:lnTo>
                    <a:pt x="21600" y="20875"/>
                  </a:lnTo>
                  <a:cubicBezTo>
                    <a:pt x="21600" y="20875"/>
                    <a:pt x="20652" y="8290"/>
                    <a:pt x="20652" y="82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8" name="Shape 1036"/>
            <p:cNvSpPr/>
            <p:nvPr/>
          </p:nvSpPr>
          <p:spPr>
            <a:xfrm>
              <a:off x="7353299" y="5321299"/>
              <a:ext cx="1299539" cy="1224791"/>
            </a:xfrm>
            <a:custGeom>
              <a:avLst/>
              <a:gdLst/>
              <a:ahLst/>
              <a:cxnLst>
                <a:cxn ang="0">
                  <a:pos x="wd2" y="hd2"/>
                </a:cxn>
                <a:cxn ang="5400000">
                  <a:pos x="wd2" y="hd2"/>
                </a:cxn>
                <a:cxn ang="10800000">
                  <a:pos x="wd2" y="hd2"/>
                </a:cxn>
                <a:cxn ang="16200000">
                  <a:pos x="wd2" y="hd2"/>
                </a:cxn>
              </a:cxnLst>
              <a:rect l="0" t="0" r="r" b="b"/>
              <a:pathLst>
                <a:path w="21432" h="21516" extrusionOk="0">
                  <a:moveTo>
                    <a:pt x="21410" y="8936"/>
                  </a:moveTo>
                  <a:cubicBezTo>
                    <a:pt x="21520" y="8715"/>
                    <a:pt x="21179" y="8560"/>
                    <a:pt x="20961" y="8560"/>
                  </a:cubicBezTo>
                  <a:cubicBezTo>
                    <a:pt x="20742" y="8560"/>
                    <a:pt x="20536" y="8328"/>
                    <a:pt x="20426" y="8302"/>
                  </a:cubicBezTo>
                  <a:cubicBezTo>
                    <a:pt x="20317" y="8276"/>
                    <a:pt x="20098" y="8198"/>
                    <a:pt x="19855" y="7940"/>
                  </a:cubicBezTo>
                  <a:cubicBezTo>
                    <a:pt x="19552" y="6554"/>
                    <a:pt x="18641" y="6296"/>
                    <a:pt x="18325" y="6205"/>
                  </a:cubicBezTo>
                  <a:cubicBezTo>
                    <a:pt x="18009" y="6115"/>
                    <a:pt x="17960" y="5895"/>
                    <a:pt x="17839" y="5895"/>
                  </a:cubicBezTo>
                  <a:cubicBezTo>
                    <a:pt x="17717" y="5895"/>
                    <a:pt x="17648" y="5895"/>
                    <a:pt x="17256" y="5914"/>
                  </a:cubicBezTo>
                  <a:cubicBezTo>
                    <a:pt x="17246" y="5817"/>
                    <a:pt x="16791" y="5254"/>
                    <a:pt x="16654" y="5176"/>
                  </a:cubicBezTo>
                  <a:cubicBezTo>
                    <a:pt x="16518" y="5099"/>
                    <a:pt x="16408" y="5089"/>
                    <a:pt x="16262" y="4759"/>
                  </a:cubicBezTo>
                  <a:cubicBezTo>
                    <a:pt x="16117" y="4429"/>
                    <a:pt x="15697" y="4293"/>
                    <a:pt x="15598" y="4293"/>
                  </a:cubicBezTo>
                  <a:cubicBezTo>
                    <a:pt x="15497" y="4293"/>
                    <a:pt x="15169" y="4177"/>
                    <a:pt x="15115" y="4080"/>
                  </a:cubicBezTo>
                  <a:cubicBezTo>
                    <a:pt x="15093" y="4042"/>
                    <a:pt x="15070" y="3957"/>
                    <a:pt x="15056" y="3867"/>
                  </a:cubicBezTo>
                  <a:cubicBezTo>
                    <a:pt x="15035" y="3727"/>
                    <a:pt x="15040" y="3575"/>
                    <a:pt x="15124" y="3575"/>
                  </a:cubicBezTo>
                  <a:cubicBezTo>
                    <a:pt x="15260" y="3575"/>
                    <a:pt x="15333" y="3507"/>
                    <a:pt x="15315" y="3391"/>
                  </a:cubicBezTo>
                  <a:cubicBezTo>
                    <a:pt x="15297" y="3274"/>
                    <a:pt x="15051" y="3080"/>
                    <a:pt x="14932" y="3080"/>
                  </a:cubicBezTo>
                  <a:cubicBezTo>
                    <a:pt x="14814" y="3080"/>
                    <a:pt x="14650" y="3002"/>
                    <a:pt x="14650" y="2847"/>
                  </a:cubicBezTo>
                  <a:cubicBezTo>
                    <a:pt x="14650" y="2692"/>
                    <a:pt x="14103" y="2498"/>
                    <a:pt x="13884" y="2488"/>
                  </a:cubicBezTo>
                  <a:cubicBezTo>
                    <a:pt x="13666" y="2478"/>
                    <a:pt x="13784" y="2177"/>
                    <a:pt x="13812" y="2012"/>
                  </a:cubicBezTo>
                  <a:cubicBezTo>
                    <a:pt x="13839" y="1847"/>
                    <a:pt x="13611" y="1809"/>
                    <a:pt x="13574" y="1702"/>
                  </a:cubicBezTo>
                  <a:cubicBezTo>
                    <a:pt x="13465" y="1091"/>
                    <a:pt x="13137" y="848"/>
                    <a:pt x="12992" y="861"/>
                  </a:cubicBezTo>
                  <a:cubicBezTo>
                    <a:pt x="12846" y="873"/>
                    <a:pt x="12786" y="861"/>
                    <a:pt x="12725" y="758"/>
                  </a:cubicBezTo>
                  <a:cubicBezTo>
                    <a:pt x="12870" y="459"/>
                    <a:pt x="12809" y="369"/>
                    <a:pt x="12786" y="201"/>
                  </a:cubicBezTo>
                  <a:cubicBezTo>
                    <a:pt x="12761" y="33"/>
                    <a:pt x="12530" y="84"/>
                    <a:pt x="12397" y="72"/>
                  </a:cubicBezTo>
                  <a:cubicBezTo>
                    <a:pt x="12262" y="58"/>
                    <a:pt x="12178" y="123"/>
                    <a:pt x="12020" y="214"/>
                  </a:cubicBezTo>
                  <a:cubicBezTo>
                    <a:pt x="11862" y="304"/>
                    <a:pt x="11850" y="175"/>
                    <a:pt x="11874" y="45"/>
                  </a:cubicBezTo>
                  <a:cubicBezTo>
                    <a:pt x="11898" y="-84"/>
                    <a:pt x="11607" y="97"/>
                    <a:pt x="11546" y="149"/>
                  </a:cubicBezTo>
                  <a:cubicBezTo>
                    <a:pt x="11485" y="201"/>
                    <a:pt x="11206" y="537"/>
                    <a:pt x="11303" y="666"/>
                  </a:cubicBezTo>
                  <a:cubicBezTo>
                    <a:pt x="11400" y="796"/>
                    <a:pt x="11327" y="952"/>
                    <a:pt x="11194" y="952"/>
                  </a:cubicBezTo>
                  <a:cubicBezTo>
                    <a:pt x="10975" y="952"/>
                    <a:pt x="10757" y="1003"/>
                    <a:pt x="10562" y="1107"/>
                  </a:cubicBezTo>
                  <a:cubicBezTo>
                    <a:pt x="10368" y="1210"/>
                    <a:pt x="10210" y="1249"/>
                    <a:pt x="9894" y="1339"/>
                  </a:cubicBezTo>
                  <a:cubicBezTo>
                    <a:pt x="9578" y="1430"/>
                    <a:pt x="9505" y="1844"/>
                    <a:pt x="9505" y="1844"/>
                  </a:cubicBezTo>
                  <a:cubicBezTo>
                    <a:pt x="9505" y="1844"/>
                    <a:pt x="7950" y="3358"/>
                    <a:pt x="7647" y="3643"/>
                  </a:cubicBezTo>
                  <a:cubicBezTo>
                    <a:pt x="7343" y="3928"/>
                    <a:pt x="6857" y="3177"/>
                    <a:pt x="6711" y="2918"/>
                  </a:cubicBezTo>
                  <a:cubicBezTo>
                    <a:pt x="6565" y="2659"/>
                    <a:pt x="6504" y="2737"/>
                    <a:pt x="6189" y="2763"/>
                  </a:cubicBezTo>
                  <a:cubicBezTo>
                    <a:pt x="5873" y="2788"/>
                    <a:pt x="5958" y="2556"/>
                    <a:pt x="5958" y="2556"/>
                  </a:cubicBezTo>
                  <a:cubicBezTo>
                    <a:pt x="5958" y="2556"/>
                    <a:pt x="5945" y="977"/>
                    <a:pt x="5958" y="550"/>
                  </a:cubicBezTo>
                  <a:cubicBezTo>
                    <a:pt x="5970" y="123"/>
                    <a:pt x="5375" y="227"/>
                    <a:pt x="5192" y="110"/>
                  </a:cubicBezTo>
                  <a:cubicBezTo>
                    <a:pt x="5010" y="-6"/>
                    <a:pt x="4840" y="84"/>
                    <a:pt x="4670" y="123"/>
                  </a:cubicBezTo>
                  <a:cubicBezTo>
                    <a:pt x="4500" y="162"/>
                    <a:pt x="4367" y="175"/>
                    <a:pt x="4075" y="175"/>
                  </a:cubicBezTo>
                  <a:cubicBezTo>
                    <a:pt x="3783" y="175"/>
                    <a:pt x="4051" y="693"/>
                    <a:pt x="3796" y="1003"/>
                  </a:cubicBezTo>
                  <a:cubicBezTo>
                    <a:pt x="3662" y="1275"/>
                    <a:pt x="3674" y="1443"/>
                    <a:pt x="3698" y="1870"/>
                  </a:cubicBezTo>
                  <a:cubicBezTo>
                    <a:pt x="3856" y="2181"/>
                    <a:pt x="3674" y="2530"/>
                    <a:pt x="3467" y="2672"/>
                  </a:cubicBezTo>
                  <a:cubicBezTo>
                    <a:pt x="3261" y="2815"/>
                    <a:pt x="3333" y="3177"/>
                    <a:pt x="3285" y="3294"/>
                  </a:cubicBezTo>
                  <a:cubicBezTo>
                    <a:pt x="3236" y="3410"/>
                    <a:pt x="3066" y="3500"/>
                    <a:pt x="2896" y="3863"/>
                  </a:cubicBezTo>
                  <a:cubicBezTo>
                    <a:pt x="2864" y="3930"/>
                    <a:pt x="2808" y="4011"/>
                    <a:pt x="2736" y="4100"/>
                  </a:cubicBezTo>
                  <a:cubicBezTo>
                    <a:pt x="2419" y="4487"/>
                    <a:pt x="1789" y="5019"/>
                    <a:pt x="1518" y="5209"/>
                  </a:cubicBezTo>
                  <a:cubicBezTo>
                    <a:pt x="1447" y="5258"/>
                    <a:pt x="1396" y="5321"/>
                    <a:pt x="1360" y="5389"/>
                  </a:cubicBezTo>
                  <a:cubicBezTo>
                    <a:pt x="1227" y="5642"/>
                    <a:pt x="1297" y="5990"/>
                    <a:pt x="1311" y="6198"/>
                  </a:cubicBezTo>
                  <a:cubicBezTo>
                    <a:pt x="1056" y="6224"/>
                    <a:pt x="1184" y="6619"/>
                    <a:pt x="1202" y="6865"/>
                  </a:cubicBezTo>
                  <a:cubicBezTo>
                    <a:pt x="1220" y="7111"/>
                    <a:pt x="552" y="7739"/>
                    <a:pt x="449" y="7778"/>
                  </a:cubicBezTo>
                  <a:cubicBezTo>
                    <a:pt x="345" y="7817"/>
                    <a:pt x="290" y="7861"/>
                    <a:pt x="290" y="7985"/>
                  </a:cubicBezTo>
                  <a:cubicBezTo>
                    <a:pt x="315" y="8347"/>
                    <a:pt x="139" y="8942"/>
                    <a:pt x="29" y="9369"/>
                  </a:cubicBezTo>
                  <a:cubicBezTo>
                    <a:pt x="-80" y="9796"/>
                    <a:pt x="145" y="10081"/>
                    <a:pt x="224" y="10204"/>
                  </a:cubicBezTo>
                  <a:cubicBezTo>
                    <a:pt x="303" y="10327"/>
                    <a:pt x="382" y="10450"/>
                    <a:pt x="296" y="10799"/>
                  </a:cubicBezTo>
                  <a:cubicBezTo>
                    <a:pt x="226" y="11310"/>
                    <a:pt x="273" y="11679"/>
                    <a:pt x="386" y="11960"/>
                  </a:cubicBezTo>
                  <a:cubicBezTo>
                    <a:pt x="518" y="12034"/>
                    <a:pt x="711" y="12084"/>
                    <a:pt x="992" y="12077"/>
                  </a:cubicBezTo>
                  <a:cubicBezTo>
                    <a:pt x="1594" y="12086"/>
                    <a:pt x="1630" y="12426"/>
                    <a:pt x="1630" y="12727"/>
                  </a:cubicBezTo>
                  <a:cubicBezTo>
                    <a:pt x="1384" y="12698"/>
                    <a:pt x="1085" y="12757"/>
                    <a:pt x="1283" y="12834"/>
                  </a:cubicBezTo>
                  <a:cubicBezTo>
                    <a:pt x="3079" y="13532"/>
                    <a:pt x="9618" y="18883"/>
                    <a:pt x="11505" y="21516"/>
                  </a:cubicBezTo>
                  <a:cubicBezTo>
                    <a:pt x="11850" y="20383"/>
                    <a:pt x="11730" y="19537"/>
                    <a:pt x="11777" y="19301"/>
                  </a:cubicBezTo>
                  <a:cubicBezTo>
                    <a:pt x="11825" y="19055"/>
                    <a:pt x="11874" y="19016"/>
                    <a:pt x="11862" y="18745"/>
                  </a:cubicBezTo>
                  <a:cubicBezTo>
                    <a:pt x="11850" y="18473"/>
                    <a:pt x="11886" y="18318"/>
                    <a:pt x="12190" y="18150"/>
                  </a:cubicBezTo>
                  <a:cubicBezTo>
                    <a:pt x="12518" y="17865"/>
                    <a:pt x="11363" y="16649"/>
                    <a:pt x="11363" y="16649"/>
                  </a:cubicBezTo>
                  <a:cubicBezTo>
                    <a:pt x="11363" y="16649"/>
                    <a:pt x="13550" y="11977"/>
                    <a:pt x="13672" y="11718"/>
                  </a:cubicBezTo>
                  <a:cubicBezTo>
                    <a:pt x="13793" y="11459"/>
                    <a:pt x="13964" y="11381"/>
                    <a:pt x="14304" y="11395"/>
                  </a:cubicBezTo>
                  <a:cubicBezTo>
                    <a:pt x="14644" y="11408"/>
                    <a:pt x="19928" y="10876"/>
                    <a:pt x="20706" y="10876"/>
                  </a:cubicBezTo>
                  <a:cubicBezTo>
                    <a:pt x="21483" y="10876"/>
                    <a:pt x="21228" y="10204"/>
                    <a:pt x="21107" y="10023"/>
                  </a:cubicBezTo>
                  <a:cubicBezTo>
                    <a:pt x="20985" y="9841"/>
                    <a:pt x="21156" y="9738"/>
                    <a:pt x="21156" y="9492"/>
                  </a:cubicBezTo>
                  <a:cubicBezTo>
                    <a:pt x="21156" y="9247"/>
                    <a:pt x="21301" y="9156"/>
                    <a:pt x="21410" y="89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9" name="Shape 1037"/>
            <p:cNvSpPr/>
            <p:nvPr/>
          </p:nvSpPr>
          <p:spPr>
            <a:xfrm>
              <a:off x="2387600" y="457200"/>
              <a:ext cx="1881467" cy="2213472"/>
            </a:xfrm>
            <a:custGeom>
              <a:avLst/>
              <a:gdLst/>
              <a:ahLst/>
              <a:cxnLst>
                <a:cxn ang="0">
                  <a:pos x="wd2" y="hd2"/>
                </a:cxn>
                <a:cxn ang="5400000">
                  <a:pos x="wd2" y="hd2"/>
                </a:cxn>
                <a:cxn ang="10800000">
                  <a:pos x="wd2" y="hd2"/>
                </a:cxn>
                <a:cxn ang="16200000">
                  <a:pos x="wd2" y="hd2"/>
                </a:cxn>
              </a:cxnLst>
              <a:rect l="0" t="0" r="r" b="b"/>
              <a:pathLst>
                <a:path w="21600" h="21547" extrusionOk="0">
                  <a:moveTo>
                    <a:pt x="21600" y="9953"/>
                  </a:moveTo>
                  <a:cubicBezTo>
                    <a:pt x="21517" y="9923"/>
                    <a:pt x="21445" y="9883"/>
                    <a:pt x="21396" y="9838"/>
                  </a:cubicBezTo>
                  <a:cubicBezTo>
                    <a:pt x="21357" y="9962"/>
                    <a:pt x="21117" y="9816"/>
                    <a:pt x="21009" y="9730"/>
                  </a:cubicBezTo>
                  <a:cubicBezTo>
                    <a:pt x="20901" y="9644"/>
                    <a:pt x="20584" y="9435"/>
                    <a:pt x="20413" y="9424"/>
                  </a:cubicBezTo>
                  <a:cubicBezTo>
                    <a:pt x="20241" y="9413"/>
                    <a:pt x="20026" y="9311"/>
                    <a:pt x="19943" y="9236"/>
                  </a:cubicBezTo>
                  <a:cubicBezTo>
                    <a:pt x="19861" y="9160"/>
                    <a:pt x="19360" y="8940"/>
                    <a:pt x="19170" y="8934"/>
                  </a:cubicBezTo>
                  <a:cubicBezTo>
                    <a:pt x="18979" y="8929"/>
                    <a:pt x="18484" y="8633"/>
                    <a:pt x="18427" y="8526"/>
                  </a:cubicBezTo>
                  <a:cubicBezTo>
                    <a:pt x="18370" y="8418"/>
                    <a:pt x="18174" y="8262"/>
                    <a:pt x="18022" y="8197"/>
                  </a:cubicBezTo>
                  <a:cubicBezTo>
                    <a:pt x="17869" y="8133"/>
                    <a:pt x="17577" y="8015"/>
                    <a:pt x="17489" y="7918"/>
                  </a:cubicBezTo>
                  <a:cubicBezTo>
                    <a:pt x="17400" y="7821"/>
                    <a:pt x="17089" y="7558"/>
                    <a:pt x="17044" y="7445"/>
                  </a:cubicBezTo>
                  <a:cubicBezTo>
                    <a:pt x="17000" y="7332"/>
                    <a:pt x="16772" y="7004"/>
                    <a:pt x="16708" y="6928"/>
                  </a:cubicBezTo>
                  <a:cubicBezTo>
                    <a:pt x="16645" y="6853"/>
                    <a:pt x="16537" y="6638"/>
                    <a:pt x="16588" y="6192"/>
                  </a:cubicBezTo>
                  <a:cubicBezTo>
                    <a:pt x="16639" y="5745"/>
                    <a:pt x="16467" y="5643"/>
                    <a:pt x="16423" y="5616"/>
                  </a:cubicBezTo>
                  <a:cubicBezTo>
                    <a:pt x="16379" y="5589"/>
                    <a:pt x="16340" y="5568"/>
                    <a:pt x="16347" y="5514"/>
                  </a:cubicBezTo>
                  <a:cubicBezTo>
                    <a:pt x="16353" y="5460"/>
                    <a:pt x="16195" y="5304"/>
                    <a:pt x="16099" y="5175"/>
                  </a:cubicBezTo>
                  <a:cubicBezTo>
                    <a:pt x="16005" y="5046"/>
                    <a:pt x="15979" y="4912"/>
                    <a:pt x="15966" y="4740"/>
                  </a:cubicBezTo>
                  <a:cubicBezTo>
                    <a:pt x="15953" y="4568"/>
                    <a:pt x="15789" y="4385"/>
                    <a:pt x="15668" y="4385"/>
                  </a:cubicBezTo>
                  <a:cubicBezTo>
                    <a:pt x="15548" y="4385"/>
                    <a:pt x="15560" y="4283"/>
                    <a:pt x="15554" y="4229"/>
                  </a:cubicBezTo>
                  <a:cubicBezTo>
                    <a:pt x="15548" y="4175"/>
                    <a:pt x="15218" y="3971"/>
                    <a:pt x="15066" y="3863"/>
                  </a:cubicBezTo>
                  <a:cubicBezTo>
                    <a:pt x="14914" y="3755"/>
                    <a:pt x="14710" y="3659"/>
                    <a:pt x="14552" y="3653"/>
                  </a:cubicBezTo>
                  <a:cubicBezTo>
                    <a:pt x="14393" y="3648"/>
                    <a:pt x="14248" y="3583"/>
                    <a:pt x="14165" y="3487"/>
                  </a:cubicBezTo>
                  <a:cubicBezTo>
                    <a:pt x="14083" y="3389"/>
                    <a:pt x="13784" y="3185"/>
                    <a:pt x="13689" y="3094"/>
                  </a:cubicBezTo>
                  <a:cubicBezTo>
                    <a:pt x="13594" y="3002"/>
                    <a:pt x="13455" y="2986"/>
                    <a:pt x="13436" y="2825"/>
                  </a:cubicBezTo>
                  <a:cubicBezTo>
                    <a:pt x="13416" y="2664"/>
                    <a:pt x="13252" y="2529"/>
                    <a:pt x="13125" y="2492"/>
                  </a:cubicBezTo>
                  <a:cubicBezTo>
                    <a:pt x="12998" y="2454"/>
                    <a:pt x="12846" y="2314"/>
                    <a:pt x="12706" y="2169"/>
                  </a:cubicBezTo>
                  <a:cubicBezTo>
                    <a:pt x="12567" y="2024"/>
                    <a:pt x="12415" y="1932"/>
                    <a:pt x="12186" y="1803"/>
                  </a:cubicBezTo>
                  <a:cubicBezTo>
                    <a:pt x="12142" y="1696"/>
                    <a:pt x="12091" y="1609"/>
                    <a:pt x="11882" y="1583"/>
                  </a:cubicBezTo>
                  <a:cubicBezTo>
                    <a:pt x="11089" y="1373"/>
                    <a:pt x="11083" y="1050"/>
                    <a:pt x="11038" y="1007"/>
                  </a:cubicBezTo>
                  <a:cubicBezTo>
                    <a:pt x="10994" y="964"/>
                    <a:pt x="10860" y="776"/>
                    <a:pt x="10835" y="679"/>
                  </a:cubicBezTo>
                  <a:cubicBezTo>
                    <a:pt x="10810" y="582"/>
                    <a:pt x="10715" y="512"/>
                    <a:pt x="10632" y="496"/>
                  </a:cubicBezTo>
                  <a:cubicBezTo>
                    <a:pt x="10550" y="480"/>
                    <a:pt x="10436" y="278"/>
                    <a:pt x="10402" y="206"/>
                  </a:cubicBezTo>
                  <a:cubicBezTo>
                    <a:pt x="10368" y="134"/>
                    <a:pt x="9869" y="170"/>
                    <a:pt x="9632" y="170"/>
                  </a:cubicBezTo>
                  <a:cubicBezTo>
                    <a:pt x="9395" y="170"/>
                    <a:pt x="4888" y="48"/>
                    <a:pt x="4440" y="5"/>
                  </a:cubicBezTo>
                  <a:cubicBezTo>
                    <a:pt x="3991" y="-38"/>
                    <a:pt x="4017" y="191"/>
                    <a:pt x="4017" y="191"/>
                  </a:cubicBezTo>
                  <a:cubicBezTo>
                    <a:pt x="4017" y="191"/>
                    <a:pt x="3956" y="1367"/>
                    <a:pt x="3941" y="1638"/>
                  </a:cubicBezTo>
                  <a:cubicBezTo>
                    <a:pt x="3069" y="1582"/>
                    <a:pt x="2304" y="1543"/>
                    <a:pt x="1647" y="1516"/>
                  </a:cubicBezTo>
                  <a:cubicBezTo>
                    <a:pt x="1444" y="1890"/>
                    <a:pt x="1736" y="1760"/>
                    <a:pt x="1759" y="1948"/>
                  </a:cubicBezTo>
                  <a:cubicBezTo>
                    <a:pt x="1784" y="2196"/>
                    <a:pt x="2025" y="3895"/>
                    <a:pt x="2025" y="4089"/>
                  </a:cubicBezTo>
                  <a:cubicBezTo>
                    <a:pt x="2292" y="4390"/>
                    <a:pt x="2520" y="4616"/>
                    <a:pt x="2152" y="8273"/>
                  </a:cubicBezTo>
                  <a:cubicBezTo>
                    <a:pt x="1936" y="8273"/>
                    <a:pt x="1835" y="8284"/>
                    <a:pt x="1835" y="8284"/>
                  </a:cubicBezTo>
                  <a:lnTo>
                    <a:pt x="2038" y="10510"/>
                  </a:lnTo>
                  <a:cubicBezTo>
                    <a:pt x="2038" y="10510"/>
                    <a:pt x="1822" y="10854"/>
                    <a:pt x="1924" y="11252"/>
                  </a:cubicBezTo>
                  <a:cubicBezTo>
                    <a:pt x="2025" y="11650"/>
                    <a:pt x="2080" y="12052"/>
                    <a:pt x="2080" y="12052"/>
                  </a:cubicBezTo>
                  <a:cubicBezTo>
                    <a:pt x="2080" y="12052"/>
                    <a:pt x="2072" y="12310"/>
                    <a:pt x="1598" y="12210"/>
                  </a:cubicBezTo>
                  <a:cubicBezTo>
                    <a:pt x="1125" y="12109"/>
                    <a:pt x="152" y="11873"/>
                    <a:pt x="0" y="12289"/>
                  </a:cubicBezTo>
                  <a:cubicBezTo>
                    <a:pt x="93" y="12625"/>
                    <a:pt x="347" y="13357"/>
                    <a:pt x="736" y="13515"/>
                  </a:cubicBezTo>
                  <a:cubicBezTo>
                    <a:pt x="727" y="13708"/>
                    <a:pt x="913" y="13888"/>
                    <a:pt x="1302" y="14282"/>
                  </a:cubicBezTo>
                  <a:cubicBezTo>
                    <a:pt x="1302" y="14468"/>
                    <a:pt x="1311" y="14655"/>
                    <a:pt x="1311" y="14655"/>
                  </a:cubicBezTo>
                  <a:lnTo>
                    <a:pt x="1734" y="14827"/>
                  </a:lnTo>
                  <a:cubicBezTo>
                    <a:pt x="1734" y="14827"/>
                    <a:pt x="1497" y="15063"/>
                    <a:pt x="1801" y="15630"/>
                  </a:cubicBezTo>
                  <a:cubicBezTo>
                    <a:pt x="1565" y="15867"/>
                    <a:pt x="1539" y="15902"/>
                    <a:pt x="1632" y="16146"/>
                  </a:cubicBezTo>
                  <a:cubicBezTo>
                    <a:pt x="1691" y="16362"/>
                    <a:pt x="1677" y="16674"/>
                    <a:pt x="2140" y="16630"/>
                  </a:cubicBezTo>
                  <a:cubicBezTo>
                    <a:pt x="2219" y="16630"/>
                    <a:pt x="2245" y="16714"/>
                    <a:pt x="2253" y="16809"/>
                  </a:cubicBezTo>
                  <a:cubicBezTo>
                    <a:pt x="2366" y="16682"/>
                    <a:pt x="2531" y="16562"/>
                    <a:pt x="2622" y="16534"/>
                  </a:cubicBezTo>
                  <a:cubicBezTo>
                    <a:pt x="2691" y="16469"/>
                    <a:pt x="2774" y="16641"/>
                    <a:pt x="2894" y="16625"/>
                  </a:cubicBezTo>
                  <a:cubicBezTo>
                    <a:pt x="3015" y="16609"/>
                    <a:pt x="3148" y="16625"/>
                    <a:pt x="3408" y="16899"/>
                  </a:cubicBezTo>
                  <a:cubicBezTo>
                    <a:pt x="3560" y="17050"/>
                    <a:pt x="3649" y="17061"/>
                    <a:pt x="3700" y="17061"/>
                  </a:cubicBezTo>
                  <a:cubicBezTo>
                    <a:pt x="3751" y="17061"/>
                    <a:pt x="4030" y="17281"/>
                    <a:pt x="4118" y="17577"/>
                  </a:cubicBezTo>
                  <a:cubicBezTo>
                    <a:pt x="4182" y="17824"/>
                    <a:pt x="4480" y="17867"/>
                    <a:pt x="4486" y="18190"/>
                  </a:cubicBezTo>
                  <a:cubicBezTo>
                    <a:pt x="4492" y="18513"/>
                    <a:pt x="4601" y="19379"/>
                    <a:pt x="4607" y="19443"/>
                  </a:cubicBezTo>
                  <a:cubicBezTo>
                    <a:pt x="4613" y="19508"/>
                    <a:pt x="4581" y="19653"/>
                    <a:pt x="5044" y="19717"/>
                  </a:cubicBezTo>
                  <a:cubicBezTo>
                    <a:pt x="5799" y="19852"/>
                    <a:pt x="6288" y="19610"/>
                    <a:pt x="6338" y="20422"/>
                  </a:cubicBezTo>
                  <a:cubicBezTo>
                    <a:pt x="6364" y="20659"/>
                    <a:pt x="6408" y="20739"/>
                    <a:pt x="6510" y="20755"/>
                  </a:cubicBezTo>
                  <a:cubicBezTo>
                    <a:pt x="6609" y="20771"/>
                    <a:pt x="7107" y="20882"/>
                    <a:pt x="7093" y="21547"/>
                  </a:cubicBezTo>
                  <a:cubicBezTo>
                    <a:pt x="7291" y="21495"/>
                    <a:pt x="7802" y="21436"/>
                    <a:pt x="8298" y="21541"/>
                  </a:cubicBezTo>
                  <a:cubicBezTo>
                    <a:pt x="8469" y="21562"/>
                    <a:pt x="8488" y="21519"/>
                    <a:pt x="8596" y="21444"/>
                  </a:cubicBezTo>
                  <a:cubicBezTo>
                    <a:pt x="8704" y="21368"/>
                    <a:pt x="9180" y="21051"/>
                    <a:pt x="9180" y="21051"/>
                  </a:cubicBezTo>
                  <a:lnTo>
                    <a:pt x="9205" y="20115"/>
                  </a:lnTo>
                  <a:cubicBezTo>
                    <a:pt x="9459" y="20110"/>
                    <a:pt x="9725" y="19900"/>
                    <a:pt x="9725" y="19658"/>
                  </a:cubicBezTo>
                  <a:cubicBezTo>
                    <a:pt x="9725" y="19416"/>
                    <a:pt x="9585" y="19207"/>
                    <a:pt x="9529" y="19158"/>
                  </a:cubicBezTo>
                  <a:cubicBezTo>
                    <a:pt x="9471" y="19110"/>
                    <a:pt x="9535" y="19013"/>
                    <a:pt x="9617" y="18948"/>
                  </a:cubicBezTo>
                  <a:cubicBezTo>
                    <a:pt x="9700" y="18884"/>
                    <a:pt x="9871" y="18733"/>
                    <a:pt x="10233" y="18750"/>
                  </a:cubicBezTo>
                  <a:cubicBezTo>
                    <a:pt x="10404" y="18766"/>
                    <a:pt x="10486" y="18750"/>
                    <a:pt x="10486" y="18750"/>
                  </a:cubicBezTo>
                  <a:lnTo>
                    <a:pt x="10486" y="18260"/>
                  </a:lnTo>
                  <a:cubicBezTo>
                    <a:pt x="10486" y="18260"/>
                    <a:pt x="10588" y="18169"/>
                    <a:pt x="10632" y="18115"/>
                  </a:cubicBezTo>
                  <a:cubicBezTo>
                    <a:pt x="10639" y="17986"/>
                    <a:pt x="10594" y="17647"/>
                    <a:pt x="10791" y="17572"/>
                  </a:cubicBezTo>
                  <a:cubicBezTo>
                    <a:pt x="10854" y="17529"/>
                    <a:pt x="10880" y="17609"/>
                    <a:pt x="10917" y="17658"/>
                  </a:cubicBezTo>
                  <a:cubicBezTo>
                    <a:pt x="10956" y="17706"/>
                    <a:pt x="11026" y="17695"/>
                    <a:pt x="11076" y="17604"/>
                  </a:cubicBezTo>
                  <a:cubicBezTo>
                    <a:pt x="11127" y="17513"/>
                    <a:pt x="11381" y="17346"/>
                    <a:pt x="11533" y="17480"/>
                  </a:cubicBezTo>
                  <a:cubicBezTo>
                    <a:pt x="11685" y="17615"/>
                    <a:pt x="12186" y="18072"/>
                    <a:pt x="12186" y="18072"/>
                  </a:cubicBezTo>
                  <a:cubicBezTo>
                    <a:pt x="12186" y="18072"/>
                    <a:pt x="12605" y="17883"/>
                    <a:pt x="12719" y="18050"/>
                  </a:cubicBezTo>
                  <a:cubicBezTo>
                    <a:pt x="12833" y="18217"/>
                    <a:pt x="12966" y="18459"/>
                    <a:pt x="13226" y="18556"/>
                  </a:cubicBezTo>
                  <a:cubicBezTo>
                    <a:pt x="13487" y="18653"/>
                    <a:pt x="13765" y="18825"/>
                    <a:pt x="14007" y="18690"/>
                  </a:cubicBezTo>
                  <a:cubicBezTo>
                    <a:pt x="14248" y="18556"/>
                    <a:pt x="14520" y="18325"/>
                    <a:pt x="14749" y="18577"/>
                  </a:cubicBezTo>
                  <a:cubicBezTo>
                    <a:pt x="14914" y="18739"/>
                    <a:pt x="14990" y="18733"/>
                    <a:pt x="15015" y="18685"/>
                  </a:cubicBezTo>
                  <a:cubicBezTo>
                    <a:pt x="15040" y="18636"/>
                    <a:pt x="15167" y="18669"/>
                    <a:pt x="15205" y="18696"/>
                  </a:cubicBezTo>
                  <a:cubicBezTo>
                    <a:pt x="15313" y="18782"/>
                    <a:pt x="15338" y="18642"/>
                    <a:pt x="15440" y="18626"/>
                  </a:cubicBezTo>
                  <a:cubicBezTo>
                    <a:pt x="15541" y="18610"/>
                    <a:pt x="16017" y="18604"/>
                    <a:pt x="16226" y="18862"/>
                  </a:cubicBezTo>
                  <a:cubicBezTo>
                    <a:pt x="16436" y="19120"/>
                    <a:pt x="16721" y="19249"/>
                    <a:pt x="16861" y="19104"/>
                  </a:cubicBezTo>
                  <a:cubicBezTo>
                    <a:pt x="17000" y="18959"/>
                    <a:pt x="17920" y="17830"/>
                    <a:pt x="17920" y="17830"/>
                  </a:cubicBezTo>
                  <a:cubicBezTo>
                    <a:pt x="17920" y="17830"/>
                    <a:pt x="18383" y="17744"/>
                    <a:pt x="18630" y="17722"/>
                  </a:cubicBezTo>
                  <a:cubicBezTo>
                    <a:pt x="18878" y="17701"/>
                    <a:pt x="19207" y="17765"/>
                    <a:pt x="19499" y="17830"/>
                  </a:cubicBezTo>
                  <a:cubicBezTo>
                    <a:pt x="19723" y="17879"/>
                    <a:pt x="19984" y="17885"/>
                    <a:pt x="20177" y="17977"/>
                  </a:cubicBezTo>
                  <a:lnTo>
                    <a:pt x="19070" y="13966"/>
                  </a:lnTo>
                  <a:cubicBezTo>
                    <a:pt x="19070" y="13966"/>
                    <a:pt x="21600" y="9953"/>
                    <a:pt x="21600" y="99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0" name="Shape 1038"/>
            <p:cNvSpPr/>
            <p:nvPr/>
          </p:nvSpPr>
          <p:spPr>
            <a:xfrm>
              <a:off x="4051300" y="1168399"/>
              <a:ext cx="1276605" cy="1892410"/>
            </a:xfrm>
            <a:custGeom>
              <a:avLst/>
              <a:gdLst/>
              <a:ahLst/>
              <a:cxnLst>
                <a:cxn ang="0">
                  <a:pos x="wd2" y="hd2"/>
                </a:cxn>
                <a:cxn ang="5400000">
                  <a:pos x="wd2" y="hd2"/>
                </a:cxn>
                <a:cxn ang="10800000">
                  <a:pos x="wd2" y="hd2"/>
                </a:cxn>
                <a:cxn ang="16200000">
                  <a:pos x="wd2" y="hd2"/>
                </a:cxn>
              </a:cxnLst>
              <a:rect l="0" t="0" r="r" b="b"/>
              <a:pathLst>
                <a:path w="21600" h="21433" extrusionOk="0">
                  <a:moveTo>
                    <a:pt x="21151" y="7755"/>
                  </a:moveTo>
                  <a:cubicBezTo>
                    <a:pt x="21063" y="7522"/>
                    <a:pt x="20402" y="7004"/>
                    <a:pt x="19991" y="6779"/>
                  </a:cubicBezTo>
                  <a:cubicBezTo>
                    <a:pt x="19231" y="6362"/>
                    <a:pt x="18982" y="5794"/>
                    <a:pt x="18795" y="5486"/>
                  </a:cubicBezTo>
                  <a:cubicBezTo>
                    <a:pt x="18608" y="5177"/>
                    <a:pt x="17860" y="4393"/>
                    <a:pt x="17810" y="4293"/>
                  </a:cubicBezTo>
                  <a:cubicBezTo>
                    <a:pt x="17760" y="4193"/>
                    <a:pt x="17636" y="4051"/>
                    <a:pt x="17499" y="3909"/>
                  </a:cubicBezTo>
                  <a:cubicBezTo>
                    <a:pt x="17362" y="3767"/>
                    <a:pt x="17324" y="3542"/>
                    <a:pt x="17249" y="3383"/>
                  </a:cubicBezTo>
                  <a:cubicBezTo>
                    <a:pt x="17174" y="3225"/>
                    <a:pt x="16879" y="3148"/>
                    <a:pt x="16879" y="3035"/>
                  </a:cubicBezTo>
                  <a:cubicBezTo>
                    <a:pt x="16879" y="2922"/>
                    <a:pt x="16608" y="2741"/>
                    <a:pt x="16608" y="2672"/>
                  </a:cubicBezTo>
                  <a:cubicBezTo>
                    <a:pt x="16608" y="2603"/>
                    <a:pt x="16281" y="2296"/>
                    <a:pt x="16093" y="2190"/>
                  </a:cubicBezTo>
                  <a:cubicBezTo>
                    <a:pt x="15907" y="2084"/>
                    <a:pt x="15561" y="1909"/>
                    <a:pt x="15485" y="1790"/>
                  </a:cubicBezTo>
                  <a:cubicBezTo>
                    <a:pt x="15411" y="1671"/>
                    <a:pt x="15093" y="1458"/>
                    <a:pt x="14841" y="1377"/>
                  </a:cubicBezTo>
                  <a:cubicBezTo>
                    <a:pt x="14589" y="1295"/>
                    <a:pt x="14383" y="1189"/>
                    <a:pt x="14336" y="1058"/>
                  </a:cubicBezTo>
                  <a:cubicBezTo>
                    <a:pt x="14289" y="926"/>
                    <a:pt x="13953" y="626"/>
                    <a:pt x="13673" y="407"/>
                  </a:cubicBezTo>
                  <a:cubicBezTo>
                    <a:pt x="13392" y="188"/>
                    <a:pt x="12738" y="232"/>
                    <a:pt x="12420" y="251"/>
                  </a:cubicBezTo>
                  <a:cubicBezTo>
                    <a:pt x="12102" y="269"/>
                    <a:pt x="11737" y="226"/>
                    <a:pt x="11588" y="182"/>
                  </a:cubicBezTo>
                  <a:cubicBezTo>
                    <a:pt x="11438" y="138"/>
                    <a:pt x="10700" y="213"/>
                    <a:pt x="10298" y="207"/>
                  </a:cubicBezTo>
                  <a:cubicBezTo>
                    <a:pt x="9896" y="200"/>
                    <a:pt x="9737" y="157"/>
                    <a:pt x="9428" y="38"/>
                  </a:cubicBezTo>
                  <a:cubicBezTo>
                    <a:pt x="9120" y="-81"/>
                    <a:pt x="8783" y="94"/>
                    <a:pt x="8512" y="344"/>
                  </a:cubicBezTo>
                  <a:cubicBezTo>
                    <a:pt x="6577" y="369"/>
                    <a:pt x="6690" y="1277"/>
                    <a:pt x="6269" y="1759"/>
                  </a:cubicBezTo>
                  <a:cubicBezTo>
                    <a:pt x="6232" y="2009"/>
                    <a:pt x="5895" y="2384"/>
                    <a:pt x="5671" y="2541"/>
                  </a:cubicBezTo>
                  <a:cubicBezTo>
                    <a:pt x="5446" y="2697"/>
                    <a:pt x="4988" y="3135"/>
                    <a:pt x="4661" y="3360"/>
                  </a:cubicBezTo>
                  <a:cubicBezTo>
                    <a:pt x="4428" y="3521"/>
                    <a:pt x="4030" y="3506"/>
                    <a:pt x="3728" y="3419"/>
                  </a:cubicBezTo>
                  <a:lnTo>
                    <a:pt x="0" y="8089"/>
                  </a:lnTo>
                  <a:lnTo>
                    <a:pt x="1631" y="12755"/>
                  </a:lnTo>
                  <a:cubicBezTo>
                    <a:pt x="1716" y="12787"/>
                    <a:pt x="1794" y="12828"/>
                    <a:pt x="1857" y="12884"/>
                  </a:cubicBezTo>
                  <a:cubicBezTo>
                    <a:pt x="2128" y="13122"/>
                    <a:pt x="3623" y="14229"/>
                    <a:pt x="3661" y="14267"/>
                  </a:cubicBezTo>
                  <a:cubicBezTo>
                    <a:pt x="3699" y="14304"/>
                    <a:pt x="3699" y="14511"/>
                    <a:pt x="3511" y="14724"/>
                  </a:cubicBezTo>
                  <a:cubicBezTo>
                    <a:pt x="3324" y="14936"/>
                    <a:pt x="3287" y="15212"/>
                    <a:pt x="3287" y="15787"/>
                  </a:cubicBezTo>
                  <a:cubicBezTo>
                    <a:pt x="3328" y="16198"/>
                    <a:pt x="3352" y="16240"/>
                    <a:pt x="3365" y="16340"/>
                  </a:cubicBezTo>
                  <a:cubicBezTo>
                    <a:pt x="3377" y="16440"/>
                    <a:pt x="3390" y="16682"/>
                    <a:pt x="3029" y="16907"/>
                  </a:cubicBezTo>
                  <a:cubicBezTo>
                    <a:pt x="2667" y="17133"/>
                    <a:pt x="2829" y="17675"/>
                    <a:pt x="2829" y="17750"/>
                  </a:cubicBezTo>
                  <a:cubicBezTo>
                    <a:pt x="2829" y="17825"/>
                    <a:pt x="2866" y="18017"/>
                    <a:pt x="2555" y="18117"/>
                  </a:cubicBezTo>
                  <a:cubicBezTo>
                    <a:pt x="2243" y="18217"/>
                    <a:pt x="2430" y="18442"/>
                    <a:pt x="2505" y="18609"/>
                  </a:cubicBezTo>
                  <a:cubicBezTo>
                    <a:pt x="2580" y="18776"/>
                    <a:pt x="2879" y="18876"/>
                    <a:pt x="2954" y="19035"/>
                  </a:cubicBezTo>
                  <a:cubicBezTo>
                    <a:pt x="3029" y="19193"/>
                    <a:pt x="3128" y="19193"/>
                    <a:pt x="3265" y="19235"/>
                  </a:cubicBezTo>
                  <a:cubicBezTo>
                    <a:pt x="3402" y="19277"/>
                    <a:pt x="3589" y="19318"/>
                    <a:pt x="3577" y="19502"/>
                  </a:cubicBezTo>
                  <a:cubicBezTo>
                    <a:pt x="3763" y="19611"/>
                    <a:pt x="3689" y="19652"/>
                    <a:pt x="3577" y="19752"/>
                  </a:cubicBezTo>
                  <a:cubicBezTo>
                    <a:pt x="3552" y="19886"/>
                    <a:pt x="4188" y="20453"/>
                    <a:pt x="5047" y="20428"/>
                  </a:cubicBezTo>
                  <a:cubicBezTo>
                    <a:pt x="5434" y="20428"/>
                    <a:pt x="5583" y="20637"/>
                    <a:pt x="5808" y="20712"/>
                  </a:cubicBezTo>
                  <a:cubicBezTo>
                    <a:pt x="6032" y="20787"/>
                    <a:pt x="6069" y="20829"/>
                    <a:pt x="6044" y="20695"/>
                  </a:cubicBezTo>
                  <a:cubicBezTo>
                    <a:pt x="6020" y="20562"/>
                    <a:pt x="6119" y="20178"/>
                    <a:pt x="6419" y="19902"/>
                  </a:cubicBezTo>
                  <a:cubicBezTo>
                    <a:pt x="6626" y="19711"/>
                    <a:pt x="6803" y="19484"/>
                    <a:pt x="6951" y="19441"/>
                  </a:cubicBezTo>
                  <a:lnTo>
                    <a:pt x="6951" y="19210"/>
                  </a:lnTo>
                  <a:cubicBezTo>
                    <a:pt x="6951" y="19210"/>
                    <a:pt x="8943" y="19066"/>
                    <a:pt x="9214" y="19022"/>
                  </a:cubicBezTo>
                  <a:cubicBezTo>
                    <a:pt x="9485" y="18979"/>
                    <a:pt x="9597" y="19054"/>
                    <a:pt x="9737" y="19085"/>
                  </a:cubicBezTo>
                  <a:cubicBezTo>
                    <a:pt x="9877" y="19116"/>
                    <a:pt x="11233" y="19504"/>
                    <a:pt x="11447" y="19529"/>
                  </a:cubicBezTo>
                  <a:cubicBezTo>
                    <a:pt x="11663" y="19554"/>
                    <a:pt x="11849" y="19867"/>
                    <a:pt x="11971" y="20067"/>
                  </a:cubicBezTo>
                  <a:cubicBezTo>
                    <a:pt x="12092" y="20268"/>
                    <a:pt x="12317" y="20274"/>
                    <a:pt x="12457" y="20236"/>
                  </a:cubicBezTo>
                  <a:cubicBezTo>
                    <a:pt x="12597" y="20199"/>
                    <a:pt x="12756" y="20186"/>
                    <a:pt x="12869" y="20268"/>
                  </a:cubicBezTo>
                  <a:cubicBezTo>
                    <a:pt x="12981" y="20349"/>
                    <a:pt x="12971" y="20386"/>
                    <a:pt x="12869" y="20430"/>
                  </a:cubicBezTo>
                  <a:cubicBezTo>
                    <a:pt x="12766" y="20474"/>
                    <a:pt x="12784" y="20637"/>
                    <a:pt x="13027" y="20649"/>
                  </a:cubicBezTo>
                  <a:cubicBezTo>
                    <a:pt x="13270" y="20662"/>
                    <a:pt x="13682" y="20693"/>
                    <a:pt x="13682" y="20693"/>
                  </a:cubicBezTo>
                  <a:cubicBezTo>
                    <a:pt x="13682" y="20693"/>
                    <a:pt x="14111" y="20418"/>
                    <a:pt x="14411" y="20411"/>
                  </a:cubicBezTo>
                  <a:cubicBezTo>
                    <a:pt x="14710" y="20405"/>
                    <a:pt x="14897" y="20374"/>
                    <a:pt x="15028" y="20518"/>
                  </a:cubicBezTo>
                  <a:cubicBezTo>
                    <a:pt x="15159" y="20662"/>
                    <a:pt x="15224" y="21131"/>
                    <a:pt x="15476" y="21218"/>
                  </a:cubicBezTo>
                  <a:cubicBezTo>
                    <a:pt x="15729" y="21306"/>
                    <a:pt x="16121" y="21519"/>
                    <a:pt x="16177" y="21287"/>
                  </a:cubicBezTo>
                  <a:cubicBezTo>
                    <a:pt x="16216" y="21291"/>
                    <a:pt x="16321" y="21348"/>
                    <a:pt x="16455" y="21433"/>
                  </a:cubicBezTo>
                  <a:cubicBezTo>
                    <a:pt x="16585" y="21043"/>
                    <a:pt x="16522" y="20522"/>
                    <a:pt x="16514" y="20428"/>
                  </a:cubicBezTo>
                  <a:cubicBezTo>
                    <a:pt x="16501" y="20286"/>
                    <a:pt x="16452" y="20086"/>
                    <a:pt x="16539" y="20011"/>
                  </a:cubicBezTo>
                  <a:cubicBezTo>
                    <a:pt x="16863" y="19777"/>
                    <a:pt x="16514" y="19594"/>
                    <a:pt x="16265" y="19477"/>
                  </a:cubicBezTo>
                  <a:cubicBezTo>
                    <a:pt x="16352" y="19001"/>
                    <a:pt x="16501" y="18818"/>
                    <a:pt x="16651" y="18659"/>
                  </a:cubicBezTo>
                  <a:cubicBezTo>
                    <a:pt x="16801" y="18501"/>
                    <a:pt x="17374" y="18584"/>
                    <a:pt x="17511" y="18551"/>
                  </a:cubicBezTo>
                  <a:cubicBezTo>
                    <a:pt x="17711" y="18467"/>
                    <a:pt x="17735" y="18484"/>
                    <a:pt x="17910" y="18551"/>
                  </a:cubicBezTo>
                  <a:cubicBezTo>
                    <a:pt x="18309" y="18693"/>
                    <a:pt x="18758" y="18693"/>
                    <a:pt x="19107" y="18684"/>
                  </a:cubicBezTo>
                  <a:cubicBezTo>
                    <a:pt x="19456" y="18676"/>
                    <a:pt x="19518" y="18601"/>
                    <a:pt x="19530" y="18392"/>
                  </a:cubicBezTo>
                  <a:cubicBezTo>
                    <a:pt x="19543" y="18184"/>
                    <a:pt x="18994" y="18117"/>
                    <a:pt x="18658" y="18117"/>
                  </a:cubicBezTo>
                  <a:cubicBezTo>
                    <a:pt x="18321" y="18117"/>
                    <a:pt x="18184" y="18017"/>
                    <a:pt x="18209" y="17875"/>
                  </a:cubicBezTo>
                  <a:cubicBezTo>
                    <a:pt x="17586" y="17884"/>
                    <a:pt x="17486" y="17666"/>
                    <a:pt x="17200" y="17617"/>
                  </a:cubicBezTo>
                  <a:cubicBezTo>
                    <a:pt x="16913" y="17567"/>
                    <a:pt x="17050" y="17516"/>
                    <a:pt x="17661" y="17425"/>
                  </a:cubicBezTo>
                  <a:cubicBezTo>
                    <a:pt x="17661" y="17425"/>
                    <a:pt x="16975" y="17183"/>
                    <a:pt x="16701" y="17108"/>
                  </a:cubicBezTo>
                  <a:cubicBezTo>
                    <a:pt x="16701" y="16991"/>
                    <a:pt x="16527" y="16699"/>
                    <a:pt x="16389" y="16499"/>
                  </a:cubicBezTo>
                  <a:cubicBezTo>
                    <a:pt x="16252" y="16298"/>
                    <a:pt x="16352" y="15964"/>
                    <a:pt x="16402" y="15798"/>
                  </a:cubicBezTo>
                  <a:cubicBezTo>
                    <a:pt x="16452" y="15631"/>
                    <a:pt x="16289" y="15556"/>
                    <a:pt x="16015" y="15506"/>
                  </a:cubicBezTo>
                  <a:cubicBezTo>
                    <a:pt x="16053" y="14822"/>
                    <a:pt x="15741" y="14763"/>
                    <a:pt x="15343" y="14721"/>
                  </a:cubicBezTo>
                  <a:cubicBezTo>
                    <a:pt x="15393" y="14546"/>
                    <a:pt x="14919" y="14146"/>
                    <a:pt x="14719" y="13937"/>
                  </a:cubicBezTo>
                  <a:cubicBezTo>
                    <a:pt x="15529" y="13462"/>
                    <a:pt x="16153" y="12969"/>
                    <a:pt x="16489" y="12560"/>
                  </a:cubicBezTo>
                  <a:cubicBezTo>
                    <a:pt x="16489" y="12560"/>
                    <a:pt x="16676" y="12761"/>
                    <a:pt x="16801" y="12961"/>
                  </a:cubicBezTo>
                  <a:cubicBezTo>
                    <a:pt x="17137" y="12802"/>
                    <a:pt x="17243" y="12477"/>
                    <a:pt x="17439" y="12427"/>
                  </a:cubicBezTo>
                  <a:cubicBezTo>
                    <a:pt x="17841" y="12333"/>
                    <a:pt x="17711" y="11601"/>
                    <a:pt x="17701" y="11289"/>
                  </a:cubicBezTo>
                  <a:cubicBezTo>
                    <a:pt x="17692" y="10976"/>
                    <a:pt x="16626" y="10944"/>
                    <a:pt x="16617" y="11032"/>
                  </a:cubicBezTo>
                  <a:cubicBezTo>
                    <a:pt x="16608" y="11176"/>
                    <a:pt x="16346" y="11263"/>
                    <a:pt x="16336" y="11101"/>
                  </a:cubicBezTo>
                  <a:cubicBezTo>
                    <a:pt x="16308" y="10425"/>
                    <a:pt x="16420" y="10468"/>
                    <a:pt x="16664" y="10218"/>
                  </a:cubicBezTo>
                  <a:cubicBezTo>
                    <a:pt x="16907" y="9968"/>
                    <a:pt x="17271" y="9918"/>
                    <a:pt x="18430" y="9705"/>
                  </a:cubicBezTo>
                  <a:cubicBezTo>
                    <a:pt x="18776" y="8717"/>
                    <a:pt x="18758" y="8466"/>
                    <a:pt x="19683" y="8141"/>
                  </a:cubicBezTo>
                  <a:lnTo>
                    <a:pt x="20711" y="8829"/>
                  </a:lnTo>
                  <a:lnTo>
                    <a:pt x="21600" y="8254"/>
                  </a:lnTo>
                  <a:cubicBezTo>
                    <a:pt x="21358" y="8056"/>
                    <a:pt x="21190" y="7861"/>
                    <a:pt x="21151" y="7755"/>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1" name="Shape 1039"/>
            <p:cNvSpPr/>
            <p:nvPr/>
          </p:nvSpPr>
          <p:spPr>
            <a:xfrm>
              <a:off x="3416299" y="3708400"/>
              <a:ext cx="1427610" cy="1348980"/>
            </a:xfrm>
            <a:custGeom>
              <a:avLst/>
              <a:gdLst/>
              <a:ahLst/>
              <a:cxnLst>
                <a:cxn ang="0">
                  <a:pos x="wd2" y="hd2"/>
                </a:cxn>
                <a:cxn ang="5400000">
                  <a:pos x="wd2" y="hd2"/>
                </a:cxn>
                <a:cxn ang="10800000">
                  <a:pos x="wd2" y="hd2"/>
                </a:cxn>
                <a:cxn ang="16200000">
                  <a:pos x="wd2" y="hd2"/>
                </a:cxn>
              </a:cxnLst>
              <a:rect l="0" t="0" r="r" b="b"/>
              <a:pathLst>
                <a:path w="21503" h="21501" extrusionOk="0">
                  <a:moveTo>
                    <a:pt x="21281" y="4869"/>
                  </a:moveTo>
                  <a:cubicBezTo>
                    <a:pt x="21015" y="4869"/>
                    <a:pt x="20532" y="4552"/>
                    <a:pt x="20416" y="4394"/>
                  </a:cubicBezTo>
                  <a:cubicBezTo>
                    <a:pt x="20299" y="4235"/>
                    <a:pt x="19917" y="3742"/>
                    <a:pt x="19434" y="4306"/>
                  </a:cubicBezTo>
                  <a:cubicBezTo>
                    <a:pt x="19423" y="4387"/>
                    <a:pt x="19403" y="4499"/>
                    <a:pt x="19310" y="4586"/>
                  </a:cubicBezTo>
                  <a:cubicBezTo>
                    <a:pt x="19262" y="4631"/>
                    <a:pt x="19197" y="4670"/>
                    <a:pt x="19101" y="4693"/>
                  </a:cubicBezTo>
                  <a:cubicBezTo>
                    <a:pt x="18818" y="4764"/>
                    <a:pt x="18602" y="4834"/>
                    <a:pt x="18502" y="5098"/>
                  </a:cubicBezTo>
                  <a:cubicBezTo>
                    <a:pt x="18402" y="5362"/>
                    <a:pt x="17870" y="5926"/>
                    <a:pt x="17769" y="5979"/>
                  </a:cubicBezTo>
                  <a:cubicBezTo>
                    <a:pt x="17670" y="6032"/>
                    <a:pt x="17603" y="6296"/>
                    <a:pt x="17237" y="6085"/>
                  </a:cubicBezTo>
                  <a:cubicBezTo>
                    <a:pt x="17137" y="6067"/>
                    <a:pt x="17071" y="6102"/>
                    <a:pt x="16738" y="5996"/>
                  </a:cubicBezTo>
                  <a:cubicBezTo>
                    <a:pt x="16405" y="5891"/>
                    <a:pt x="15606" y="5468"/>
                    <a:pt x="15490" y="5521"/>
                  </a:cubicBezTo>
                  <a:cubicBezTo>
                    <a:pt x="15418" y="5553"/>
                    <a:pt x="15251" y="5626"/>
                    <a:pt x="15084" y="5639"/>
                  </a:cubicBezTo>
                  <a:cubicBezTo>
                    <a:pt x="14903" y="5872"/>
                    <a:pt x="14909" y="6090"/>
                    <a:pt x="14915" y="6243"/>
                  </a:cubicBezTo>
                  <a:cubicBezTo>
                    <a:pt x="14924" y="6437"/>
                    <a:pt x="15198" y="6472"/>
                    <a:pt x="15215" y="6578"/>
                  </a:cubicBezTo>
                  <a:cubicBezTo>
                    <a:pt x="15231" y="6683"/>
                    <a:pt x="15348" y="6763"/>
                    <a:pt x="15531" y="6780"/>
                  </a:cubicBezTo>
                  <a:cubicBezTo>
                    <a:pt x="15714" y="6798"/>
                    <a:pt x="15606" y="7520"/>
                    <a:pt x="15531" y="7705"/>
                  </a:cubicBezTo>
                  <a:cubicBezTo>
                    <a:pt x="15456" y="7890"/>
                    <a:pt x="15314" y="7942"/>
                    <a:pt x="15215" y="7810"/>
                  </a:cubicBezTo>
                  <a:cubicBezTo>
                    <a:pt x="15115" y="7678"/>
                    <a:pt x="15065" y="7828"/>
                    <a:pt x="15040" y="7942"/>
                  </a:cubicBezTo>
                  <a:cubicBezTo>
                    <a:pt x="15015" y="8057"/>
                    <a:pt x="14998" y="8136"/>
                    <a:pt x="14782" y="8119"/>
                  </a:cubicBezTo>
                  <a:cubicBezTo>
                    <a:pt x="14441" y="8110"/>
                    <a:pt x="14441" y="8515"/>
                    <a:pt x="14441" y="8515"/>
                  </a:cubicBezTo>
                  <a:cubicBezTo>
                    <a:pt x="14441" y="8515"/>
                    <a:pt x="13967" y="8541"/>
                    <a:pt x="13834" y="8541"/>
                  </a:cubicBezTo>
                  <a:cubicBezTo>
                    <a:pt x="13700" y="8541"/>
                    <a:pt x="13617" y="8277"/>
                    <a:pt x="13575" y="8286"/>
                  </a:cubicBezTo>
                  <a:cubicBezTo>
                    <a:pt x="13301" y="8374"/>
                    <a:pt x="13367" y="8902"/>
                    <a:pt x="13367" y="9237"/>
                  </a:cubicBezTo>
                  <a:cubicBezTo>
                    <a:pt x="13601" y="9395"/>
                    <a:pt x="13201" y="9492"/>
                    <a:pt x="13018" y="9457"/>
                  </a:cubicBezTo>
                  <a:cubicBezTo>
                    <a:pt x="12818" y="9272"/>
                    <a:pt x="12710" y="9281"/>
                    <a:pt x="12585" y="9387"/>
                  </a:cubicBezTo>
                  <a:cubicBezTo>
                    <a:pt x="12460" y="9492"/>
                    <a:pt x="12003" y="9448"/>
                    <a:pt x="11878" y="9448"/>
                  </a:cubicBezTo>
                  <a:cubicBezTo>
                    <a:pt x="11753" y="9448"/>
                    <a:pt x="11711" y="9255"/>
                    <a:pt x="11537" y="9255"/>
                  </a:cubicBezTo>
                  <a:cubicBezTo>
                    <a:pt x="11362" y="9255"/>
                    <a:pt x="11087" y="9026"/>
                    <a:pt x="10913" y="9026"/>
                  </a:cubicBezTo>
                  <a:cubicBezTo>
                    <a:pt x="10738" y="9026"/>
                    <a:pt x="10538" y="8911"/>
                    <a:pt x="10513" y="8717"/>
                  </a:cubicBezTo>
                  <a:cubicBezTo>
                    <a:pt x="10488" y="8506"/>
                    <a:pt x="9864" y="8621"/>
                    <a:pt x="9864" y="8621"/>
                  </a:cubicBezTo>
                  <a:cubicBezTo>
                    <a:pt x="9864" y="8621"/>
                    <a:pt x="9864" y="8524"/>
                    <a:pt x="9864" y="8303"/>
                  </a:cubicBezTo>
                  <a:cubicBezTo>
                    <a:pt x="10164" y="7942"/>
                    <a:pt x="10172" y="7168"/>
                    <a:pt x="10164" y="6877"/>
                  </a:cubicBezTo>
                  <a:cubicBezTo>
                    <a:pt x="10164" y="6877"/>
                    <a:pt x="10314" y="6948"/>
                    <a:pt x="10513" y="7080"/>
                  </a:cubicBezTo>
                  <a:cubicBezTo>
                    <a:pt x="11212" y="7062"/>
                    <a:pt x="11071" y="6129"/>
                    <a:pt x="11079" y="5856"/>
                  </a:cubicBezTo>
                  <a:cubicBezTo>
                    <a:pt x="11087" y="5583"/>
                    <a:pt x="11379" y="5309"/>
                    <a:pt x="11454" y="5213"/>
                  </a:cubicBezTo>
                  <a:cubicBezTo>
                    <a:pt x="11528" y="5116"/>
                    <a:pt x="11645" y="4790"/>
                    <a:pt x="11678" y="4790"/>
                  </a:cubicBezTo>
                  <a:cubicBezTo>
                    <a:pt x="11711" y="4790"/>
                    <a:pt x="11903" y="4728"/>
                    <a:pt x="12119" y="4499"/>
                  </a:cubicBezTo>
                  <a:cubicBezTo>
                    <a:pt x="12336" y="4271"/>
                    <a:pt x="12951" y="4561"/>
                    <a:pt x="13035" y="4403"/>
                  </a:cubicBezTo>
                  <a:cubicBezTo>
                    <a:pt x="13101" y="4385"/>
                    <a:pt x="13076" y="4253"/>
                    <a:pt x="13218" y="4068"/>
                  </a:cubicBezTo>
                  <a:cubicBezTo>
                    <a:pt x="13359" y="3883"/>
                    <a:pt x="13234" y="3804"/>
                    <a:pt x="13151" y="3778"/>
                  </a:cubicBezTo>
                  <a:cubicBezTo>
                    <a:pt x="13151" y="3496"/>
                    <a:pt x="13409" y="3126"/>
                    <a:pt x="13534" y="2985"/>
                  </a:cubicBezTo>
                  <a:cubicBezTo>
                    <a:pt x="13659" y="2844"/>
                    <a:pt x="13626" y="2615"/>
                    <a:pt x="13476" y="2650"/>
                  </a:cubicBezTo>
                  <a:cubicBezTo>
                    <a:pt x="13326" y="2686"/>
                    <a:pt x="13201" y="2668"/>
                    <a:pt x="13018" y="2562"/>
                  </a:cubicBezTo>
                  <a:cubicBezTo>
                    <a:pt x="12901" y="2659"/>
                    <a:pt x="12752" y="2721"/>
                    <a:pt x="12644" y="2465"/>
                  </a:cubicBezTo>
                  <a:cubicBezTo>
                    <a:pt x="12735" y="2430"/>
                    <a:pt x="12843" y="2386"/>
                    <a:pt x="12935" y="2272"/>
                  </a:cubicBezTo>
                  <a:cubicBezTo>
                    <a:pt x="13026" y="2157"/>
                    <a:pt x="12818" y="1981"/>
                    <a:pt x="12710" y="1929"/>
                  </a:cubicBezTo>
                  <a:cubicBezTo>
                    <a:pt x="12602" y="1875"/>
                    <a:pt x="12402" y="1656"/>
                    <a:pt x="12111" y="1338"/>
                  </a:cubicBezTo>
                  <a:cubicBezTo>
                    <a:pt x="11578" y="1752"/>
                    <a:pt x="11778" y="2060"/>
                    <a:pt x="11828" y="2149"/>
                  </a:cubicBezTo>
                  <a:cubicBezTo>
                    <a:pt x="11878" y="2237"/>
                    <a:pt x="11978" y="2289"/>
                    <a:pt x="11953" y="2465"/>
                  </a:cubicBezTo>
                  <a:cubicBezTo>
                    <a:pt x="11936" y="3002"/>
                    <a:pt x="11761" y="3117"/>
                    <a:pt x="11695" y="3170"/>
                  </a:cubicBezTo>
                  <a:cubicBezTo>
                    <a:pt x="11628" y="3223"/>
                    <a:pt x="11587" y="3328"/>
                    <a:pt x="11587" y="3496"/>
                  </a:cubicBezTo>
                  <a:cubicBezTo>
                    <a:pt x="11587" y="3663"/>
                    <a:pt x="11337" y="3751"/>
                    <a:pt x="11237" y="3575"/>
                  </a:cubicBezTo>
                  <a:cubicBezTo>
                    <a:pt x="11071" y="3302"/>
                    <a:pt x="10863" y="3548"/>
                    <a:pt x="10705" y="3610"/>
                  </a:cubicBezTo>
                  <a:cubicBezTo>
                    <a:pt x="10546" y="3672"/>
                    <a:pt x="10430" y="3690"/>
                    <a:pt x="10438" y="3373"/>
                  </a:cubicBezTo>
                  <a:cubicBezTo>
                    <a:pt x="10446" y="3056"/>
                    <a:pt x="10530" y="2527"/>
                    <a:pt x="10613" y="2254"/>
                  </a:cubicBezTo>
                  <a:cubicBezTo>
                    <a:pt x="10696" y="1981"/>
                    <a:pt x="10771" y="1259"/>
                    <a:pt x="10771" y="1259"/>
                  </a:cubicBezTo>
                  <a:lnTo>
                    <a:pt x="10655" y="1233"/>
                  </a:lnTo>
                  <a:cubicBezTo>
                    <a:pt x="10655" y="1233"/>
                    <a:pt x="10688" y="1021"/>
                    <a:pt x="10663" y="1004"/>
                  </a:cubicBezTo>
                  <a:cubicBezTo>
                    <a:pt x="9955" y="995"/>
                    <a:pt x="9997" y="1127"/>
                    <a:pt x="9981" y="1373"/>
                  </a:cubicBezTo>
                  <a:cubicBezTo>
                    <a:pt x="9964" y="1620"/>
                    <a:pt x="9589" y="3241"/>
                    <a:pt x="9589" y="3241"/>
                  </a:cubicBezTo>
                  <a:lnTo>
                    <a:pt x="9440" y="2994"/>
                  </a:lnTo>
                  <a:cubicBezTo>
                    <a:pt x="9506" y="2237"/>
                    <a:pt x="9498" y="1532"/>
                    <a:pt x="9589" y="1488"/>
                  </a:cubicBezTo>
                  <a:cubicBezTo>
                    <a:pt x="9539" y="740"/>
                    <a:pt x="10014" y="881"/>
                    <a:pt x="10014" y="881"/>
                  </a:cubicBezTo>
                  <a:lnTo>
                    <a:pt x="10064" y="194"/>
                  </a:lnTo>
                  <a:lnTo>
                    <a:pt x="8866" y="0"/>
                  </a:lnTo>
                  <a:cubicBezTo>
                    <a:pt x="8866" y="0"/>
                    <a:pt x="8816" y="643"/>
                    <a:pt x="8732" y="1162"/>
                  </a:cubicBezTo>
                  <a:cubicBezTo>
                    <a:pt x="9323" y="1268"/>
                    <a:pt x="9148" y="2034"/>
                    <a:pt x="9215" y="2325"/>
                  </a:cubicBezTo>
                  <a:cubicBezTo>
                    <a:pt x="8774" y="2175"/>
                    <a:pt x="7576" y="2545"/>
                    <a:pt x="7218" y="2791"/>
                  </a:cubicBezTo>
                  <a:cubicBezTo>
                    <a:pt x="7218" y="2791"/>
                    <a:pt x="7219" y="2730"/>
                    <a:pt x="7217" y="2620"/>
                  </a:cubicBezTo>
                  <a:cubicBezTo>
                    <a:pt x="7028" y="3299"/>
                    <a:pt x="6868" y="3878"/>
                    <a:pt x="6868" y="3878"/>
                  </a:cubicBezTo>
                  <a:lnTo>
                    <a:pt x="8044" y="4993"/>
                  </a:lnTo>
                  <a:cubicBezTo>
                    <a:pt x="8044" y="4993"/>
                    <a:pt x="8156" y="5216"/>
                    <a:pt x="8078" y="5580"/>
                  </a:cubicBezTo>
                  <a:cubicBezTo>
                    <a:pt x="8000" y="5944"/>
                    <a:pt x="7967" y="6120"/>
                    <a:pt x="7955" y="6226"/>
                  </a:cubicBezTo>
                  <a:cubicBezTo>
                    <a:pt x="7945" y="6331"/>
                    <a:pt x="7800" y="6672"/>
                    <a:pt x="7667" y="6730"/>
                  </a:cubicBezTo>
                  <a:cubicBezTo>
                    <a:pt x="7911" y="6848"/>
                    <a:pt x="9021" y="7716"/>
                    <a:pt x="9021" y="7716"/>
                  </a:cubicBezTo>
                  <a:cubicBezTo>
                    <a:pt x="9021" y="7716"/>
                    <a:pt x="8899" y="7893"/>
                    <a:pt x="8910" y="8292"/>
                  </a:cubicBezTo>
                  <a:cubicBezTo>
                    <a:pt x="8910" y="8398"/>
                    <a:pt x="8732" y="8550"/>
                    <a:pt x="8566" y="8679"/>
                  </a:cubicBezTo>
                  <a:cubicBezTo>
                    <a:pt x="8399" y="8808"/>
                    <a:pt x="7545" y="8597"/>
                    <a:pt x="7578" y="8926"/>
                  </a:cubicBezTo>
                  <a:cubicBezTo>
                    <a:pt x="7612" y="9255"/>
                    <a:pt x="7656" y="9349"/>
                    <a:pt x="7734" y="9548"/>
                  </a:cubicBezTo>
                  <a:cubicBezTo>
                    <a:pt x="7811" y="9748"/>
                    <a:pt x="7712" y="10006"/>
                    <a:pt x="7590" y="10077"/>
                  </a:cubicBezTo>
                  <a:cubicBezTo>
                    <a:pt x="7468" y="10147"/>
                    <a:pt x="7346" y="10229"/>
                    <a:pt x="7334" y="10792"/>
                  </a:cubicBezTo>
                  <a:cubicBezTo>
                    <a:pt x="7201" y="10828"/>
                    <a:pt x="7290" y="11180"/>
                    <a:pt x="7279" y="11450"/>
                  </a:cubicBezTo>
                  <a:cubicBezTo>
                    <a:pt x="7268" y="11591"/>
                    <a:pt x="7123" y="11544"/>
                    <a:pt x="7024" y="11438"/>
                  </a:cubicBezTo>
                  <a:cubicBezTo>
                    <a:pt x="6924" y="11333"/>
                    <a:pt x="6591" y="11145"/>
                    <a:pt x="6491" y="10957"/>
                  </a:cubicBezTo>
                  <a:cubicBezTo>
                    <a:pt x="6413" y="10864"/>
                    <a:pt x="6247" y="10898"/>
                    <a:pt x="6158" y="10734"/>
                  </a:cubicBezTo>
                  <a:cubicBezTo>
                    <a:pt x="6070" y="10570"/>
                    <a:pt x="5859" y="10171"/>
                    <a:pt x="5448" y="10205"/>
                  </a:cubicBezTo>
                  <a:cubicBezTo>
                    <a:pt x="5237" y="10217"/>
                    <a:pt x="5059" y="9983"/>
                    <a:pt x="5004" y="9842"/>
                  </a:cubicBezTo>
                  <a:cubicBezTo>
                    <a:pt x="4949" y="9701"/>
                    <a:pt x="4527" y="9713"/>
                    <a:pt x="4405" y="9748"/>
                  </a:cubicBezTo>
                  <a:cubicBezTo>
                    <a:pt x="4283" y="9783"/>
                    <a:pt x="4005" y="10276"/>
                    <a:pt x="3728" y="10300"/>
                  </a:cubicBezTo>
                  <a:cubicBezTo>
                    <a:pt x="3451" y="10323"/>
                    <a:pt x="3284" y="10111"/>
                    <a:pt x="3118" y="10276"/>
                  </a:cubicBezTo>
                  <a:cubicBezTo>
                    <a:pt x="2952" y="10441"/>
                    <a:pt x="2697" y="10828"/>
                    <a:pt x="2619" y="10957"/>
                  </a:cubicBezTo>
                  <a:cubicBezTo>
                    <a:pt x="2570" y="11038"/>
                    <a:pt x="2345" y="11395"/>
                    <a:pt x="2177" y="11679"/>
                  </a:cubicBezTo>
                  <a:cubicBezTo>
                    <a:pt x="2273" y="11867"/>
                    <a:pt x="2354" y="12093"/>
                    <a:pt x="2267" y="12257"/>
                  </a:cubicBezTo>
                  <a:cubicBezTo>
                    <a:pt x="2158" y="12460"/>
                    <a:pt x="1992" y="12618"/>
                    <a:pt x="1559" y="12636"/>
                  </a:cubicBezTo>
                  <a:cubicBezTo>
                    <a:pt x="1185" y="12662"/>
                    <a:pt x="419" y="12689"/>
                    <a:pt x="103" y="13085"/>
                  </a:cubicBezTo>
                  <a:cubicBezTo>
                    <a:pt x="-97" y="13349"/>
                    <a:pt x="28" y="13578"/>
                    <a:pt x="186" y="13710"/>
                  </a:cubicBezTo>
                  <a:cubicBezTo>
                    <a:pt x="344" y="13842"/>
                    <a:pt x="768" y="14256"/>
                    <a:pt x="727" y="14485"/>
                  </a:cubicBezTo>
                  <a:cubicBezTo>
                    <a:pt x="685" y="14714"/>
                    <a:pt x="627" y="15111"/>
                    <a:pt x="1010" y="15603"/>
                  </a:cubicBezTo>
                  <a:cubicBezTo>
                    <a:pt x="1376" y="16105"/>
                    <a:pt x="1509" y="16352"/>
                    <a:pt x="1601" y="16431"/>
                  </a:cubicBezTo>
                  <a:cubicBezTo>
                    <a:pt x="1692" y="16510"/>
                    <a:pt x="1825" y="16748"/>
                    <a:pt x="1917" y="16960"/>
                  </a:cubicBezTo>
                  <a:cubicBezTo>
                    <a:pt x="2008" y="17171"/>
                    <a:pt x="2366" y="17532"/>
                    <a:pt x="2599" y="17717"/>
                  </a:cubicBezTo>
                  <a:cubicBezTo>
                    <a:pt x="2657" y="17928"/>
                    <a:pt x="2707" y="17928"/>
                    <a:pt x="2707" y="17928"/>
                  </a:cubicBezTo>
                  <a:lnTo>
                    <a:pt x="2924" y="17928"/>
                  </a:lnTo>
                  <a:cubicBezTo>
                    <a:pt x="2924" y="17928"/>
                    <a:pt x="3007" y="18183"/>
                    <a:pt x="3099" y="18544"/>
                  </a:cubicBezTo>
                  <a:cubicBezTo>
                    <a:pt x="3257" y="18562"/>
                    <a:pt x="3323" y="18817"/>
                    <a:pt x="3332" y="19020"/>
                  </a:cubicBezTo>
                  <a:cubicBezTo>
                    <a:pt x="3340" y="19161"/>
                    <a:pt x="3831" y="19592"/>
                    <a:pt x="4089" y="19549"/>
                  </a:cubicBezTo>
                  <a:cubicBezTo>
                    <a:pt x="4347" y="19504"/>
                    <a:pt x="4522" y="19443"/>
                    <a:pt x="4505" y="19584"/>
                  </a:cubicBezTo>
                  <a:cubicBezTo>
                    <a:pt x="4488" y="19725"/>
                    <a:pt x="4355" y="19839"/>
                    <a:pt x="4239" y="19883"/>
                  </a:cubicBezTo>
                  <a:cubicBezTo>
                    <a:pt x="4447" y="19839"/>
                    <a:pt x="4688" y="19804"/>
                    <a:pt x="4738" y="19962"/>
                  </a:cubicBezTo>
                  <a:cubicBezTo>
                    <a:pt x="4788" y="20121"/>
                    <a:pt x="5029" y="20262"/>
                    <a:pt x="5254" y="20270"/>
                  </a:cubicBezTo>
                  <a:cubicBezTo>
                    <a:pt x="5311" y="20273"/>
                    <a:pt x="5393" y="20285"/>
                    <a:pt x="5486" y="20305"/>
                  </a:cubicBezTo>
                  <a:cubicBezTo>
                    <a:pt x="5577" y="20038"/>
                    <a:pt x="5745" y="19735"/>
                    <a:pt x="5936" y="19822"/>
                  </a:cubicBezTo>
                  <a:cubicBezTo>
                    <a:pt x="6169" y="19927"/>
                    <a:pt x="6236" y="19487"/>
                    <a:pt x="6486" y="19610"/>
                  </a:cubicBezTo>
                  <a:cubicBezTo>
                    <a:pt x="6735" y="19733"/>
                    <a:pt x="6835" y="19575"/>
                    <a:pt x="7051" y="19469"/>
                  </a:cubicBezTo>
                  <a:cubicBezTo>
                    <a:pt x="7268" y="19364"/>
                    <a:pt x="7434" y="19469"/>
                    <a:pt x="7584" y="19469"/>
                  </a:cubicBezTo>
                  <a:cubicBezTo>
                    <a:pt x="7734" y="19469"/>
                    <a:pt x="7917" y="19311"/>
                    <a:pt x="8017" y="19064"/>
                  </a:cubicBezTo>
                  <a:cubicBezTo>
                    <a:pt x="8117" y="18817"/>
                    <a:pt x="8366" y="18765"/>
                    <a:pt x="8816" y="18800"/>
                  </a:cubicBezTo>
                  <a:cubicBezTo>
                    <a:pt x="9265" y="18835"/>
                    <a:pt x="9864" y="18765"/>
                    <a:pt x="9964" y="18607"/>
                  </a:cubicBezTo>
                  <a:cubicBezTo>
                    <a:pt x="10064" y="18448"/>
                    <a:pt x="10297" y="18218"/>
                    <a:pt x="10480" y="18183"/>
                  </a:cubicBezTo>
                  <a:cubicBezTo>
                    <a:pt x="10446" y="18413"/>
                    <a:pt x="10646" y="18747"/>
                    <a:pt x="10829" y="18906"/>
                  </a:cubicBezTo>
                  <a:cubicBezTo>
                    <a:pt x="11013" y="19064"/>
                    <a:pt x="11179" y="19276"/>
                    <a:pt x="11096" y="19522"/>
                  </a:cubicBezTo>
                  <a:cubicBezTo>
                    <a:pt x="10938" y="20553"/>
                    <a:pt x="11247" y="21054"/>
                    <a:pt x="11368" y="21401"/>
                  </a:cubicBezTo>
                  <a:cubicBezTo>
                    <a:pt x="11405" y="21420"/>
                    <a:pt x="11442" y="21443"/>
                    <a:pt x="11478" y="21477"/>
                  </a:cubicBezTo>
                  <a:cubicBezTo>
                    <a:pt x="11628" y="21600"/>
                    <a:pt x="11895" y="21213"/>
                    <a:pt x="11895" y="21213"/>
                  </a:cubicBezTo>
                  <a:cubicBezTo>
                    <a:pt x="11895" y="21213"/>
                    <a:pt x="12128" y="21248"/>
                    <a:pt x="12294" y="21424"/>
                  </a:cubicBezTo>
                  <a:cubicBezTo>
                    <a:pt x="12460" y="21600"/>
                    <a:pt x="12577" y="21371"/>
                    <a:pt x="12644" y="21301"/>
                  </a:cubicBezTo>
                  <a:cubicBezTo>
                    <a:pt x="12710" y="21230"/>
                    <a:pt x="13076" y="21019"/>
                    <a:pt x="13326" y="20913"/>
                  </a:cubicBezTo>
                  <a:cubicBezTo>
                    <a:pt x="13575" y="20808"/>
                    <a:pt x="13742" y="20561"/>
                    <a:pt x="13825" y="20402"/>
                  </a:cubicBezTo>
                  <a:cubicBezTo>
                    <a:pt x="13908" y="20244"/>
                    <a:pt x="14424" y="19716"/>
                    <a:pt x="14791" y="19892"/>
                  </a:cubicBezTo>
                  <a:cubicBezTo>
                    <a:pt x="15157" y="20068"/>
                    <a:pt x="15240" y="20085"/>
                    <a:pt x="15340" y="19804"/>
                  </a:cubicBezTo>
                  <a:cubicBezTo>
                    <a:pt x="15439" y="19522"/>
                    <a:pt x="15689" y="19311"/>
                    <a:pt x="15822" y="19187"/>
                  </a:cubicBezTo>
                  <a:cubicBezTo>
                    <a:pt x="15955" y="19064"/>
                    <a:pt x="16022" y="18765"/>
                    <a:pt x="15822" y="18324"/>
                  </a:cubicBezTo>
                  <a:cubicBezTo>
                    <a:pt x="15756" y="18183"/>
                    <a:pt x="15490" y="18307"/>
                    <a:pt x="15190" y="18395"/>
                  </a:cubicBezTo>
                  <a:cubicBezTo>
                    <a:pt x="15257" y="18060"/>
                    <a:pt x="15073" y="17303"/>
                    <a:pt x="14757" y="17197"/>
                  </a:cubicBezTo>
                  <a:cubicBezTo>
                    <a:pt x="14607" y="17127"/>
                    <a:pt x="14707" y="16933"/>
                    <a:pt x="14840" y="16845"/>
                  </a:cubicBezTo>
                  <a:cubicBezTo>
                    <a:pt x="14973" y="16757"/>
                    <a:pt x="14990" y="16457"/>
                    <a:pt x="15123" y="16335"/>
                  </a:cubicBezTo>
                  <a:cubicBezTo>
                    <a:pt x="15257" y="16211"/>
                    <a:pt x="14774" y="15912"/>
                    <a:pt x="14324" y="15876"/>
                  </a:cubicBezTo>
                  <a:cubicBezTo>
                    <a:pt x="13875" y="15841"/>
                    <a:pt x="13725" y="15647"/>
                    <a:pt x="13492" y="15859"/>
                  </a:cubicBezTo>
                  <a:cubicBezTo>
                    <a:pt x="13359" y="15982"/>
                    <a:pt x="13043" y="15718"/>
                    <a:pt x="13326" y="15559"/>
                  </a:cubicBezTo>
                  <a:cubicBezTo>
                    <a:pt x="13609" y="15401"/>
                    <a:pt x="13559" y="15384"/>
                    <a:pt x="13509" y="15137"/>
                  </a:cubicBezTo>
                  <a:cubicBezTo>
                    <a:pt x="13459" y="14890"/>
                    <a:pt x="13409" y="14415"/>
                    <a:pt x="13792" y="14450"/>
                  </a:cubicBezTo>
                  <a:cubicBezTo>
                    <a:pt x="14175" y="14485"/>
                    <a:pt x="14308" y="14538"/>
                    <a:pt x="14674" y="14380"/>
                  </a:cubicBezTo>
                  <a:cubicBezTo>
                    <a:pt x="15040" y="14221"/>
                    <a:pt x="15190" y="14186"/>
                    <a:pt x="15306" y="14186"/>
                  </a:cubicBezTo>
                  <a:cubicBezTo>
                    <a:pt x="15423" y="14186"/>
                    <a:pt x="15889" y="14080"/>
                    <a:pt x="16105" y="13851"/>
                  </a:cubicBezTo>
                  <a:cubicBezTo>
                    <a:pt x="16322" y="13622"/>
                    <a:pt x="16804" y="13658"/>
                    <a:pt x="16921" y="13658"/>
                  </a:cubicBezTo>
                  <a:cubicBezTo>
                    <a:pt x="17037" y="13658"/>
                    <a:pt x="17220" y="13552"/>
                    <a:pt x="17370" y="13552"/>
                  </a:cubicBezTo>
                  <a:cubicBezTo>
                    <a:pt x="17520" y="13552"/>
                    <a:pt x="17986" y="13499"/>
                    <a:pt x="18053" y="13411"/>
                  </a:cubicBezTo>
                  <a:cubicBezTo>
                    <a:pt x="18128" y="13400"/>
                    <a:pt x="18261" y="13379"/>
                    <a:pt x="18406" y="13366"/>
                  </a:cubicBezTo>
                  <a:cubicBezTo>
                    <a:pt x="18210" y="13122"/>
                    <a:pt x="18335" y="12827"/>
                    <a:pt x="18685" y="12530"/>
                  </a:cubicBezTo>
                  <a:cubicBezTo>
                    <a:pt x="19151" y="12161"/>
                    <a:pt x="19035" y="11843"/>
                    <a:pt x="18635" y="11491"/>
                  </a:cubicBezTo>
                  <a:cubicBezTo>
                    <a:pt x="17919" y="11280"/>
                    <a:pt x="19367" y="9501"/>
                    <a:pt x="19617" y="9096"/>
                  </a:cubicBezTo>
                  <a:cubicBezTo>
                    <a:pt x="19867" y="8691"/>
                    <a:pt x="20316" y="8039"/>
                    <a:pt x="20615" y="7810"/>
                  </a:cubicBezTo>
                  <a:cubicBezTo>
                    <a:pt x="20699" y="7793"/>
                    <a:pt x="20699" y="6860"/>
                    <a:pt x="20699" y="6490"/>
                  </a:cubicBezTo>
                  <a:cubicBezTo>
                    <a:pt x="20999" y="6155"/>
                    <a:pt x="20993" y="5357"/>
                    <a:pt x="21060" y="5274"/>
                  </a:cubicBezTo>
                  <a:cubicBezTo>
                    <a:pt x="21172" y="5146"/>
                    <a:pt x="21405" y="4947"/>
                    <a:pt x="21503" y="4865"/>
                  </a:cubicBezTo>
                  <a:cubicBezTo>
                    <a:pt x="21430" y="4865"/>
                    <a:pt x="21356" y="4867"/>
                    <a:pt x="21281" y="486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2" name="Shape 1040"/>
            <p:cNvSpPr/>
            <p:nvPr/>
          </p:nvSpPr>
          <p:spPr>
            <a:xfrm>
              <a:off x="3784600" y="4851400"/>
              <a:ext cx="390489" cy="299535"/>
            </a:xfrm>
            <a:custGeom>
              <a:avLst/>
              <a:gdLst/>
              <a:ahLst/>
              <a:cxnLst>
                <a:cxn ang="0">
                  <a:pos x="wd2" y="hd2"/>
                </a:cxn>
                <a:cxn ang="5400000">
                  <a:pos x="wd2" y="hd2"/>
                </a:cxn>
                <a:cxn ang="10800000">
                  <a:pos x="wd2" y="hd2"/>
                </a:cxn>
                <a:cxn ang="16200000">
                  <a:pos x="wd2" y="hd2"/>
                </a:cxn>
              </a:cxnLst>
              <a:rect l="0" t="0" r="r" b="b"/>
              <a:pathLst>
                <a:path w="21600" h="21600" extrusionOk="0">
                  <a:moveTo>
                    <a:pt x="20602" y="6058"/>
                  </a:moveTo>
                  <a:cubicBezTo>
                    <a:pt x="20907" y="4942"/>
                    <a:pt x="20296" y="3985"/>
                    <a:pt x="19624" y="3268"/>
                  </a:cubicBezTo>
                  <a:cubicBezTo>
                    <a:pt x="18952" y="2550"/>
                    <a:pt x="18217" y="1037"/>
                    <a:pt x="18339" y="0"/>
                  </a:cubicBezTo>
                  <a:cubicBezTo>
                    <a:pt x="17668" y="158"/>
                    <a:pt x="16811" y="1195"/>
                    <a:pt x="16445" y="1914"/>
                  </a:cubicBezTo>
                  <a:cubicBezTo>
                    <a:pt x="16078" y="2632"/>
                    <a:pt x="13878" y="2949"/>
                    <a:pt x="12229" y="2789"/>
                  </a:cubicBezTo>
                  <a:cubicBezTo>
                    <a:pt x="10577" y="2632"/>
                    <a:pt x="9661" y="2868"/>
                    <a:pt x="9294" y="3985"/>
                  </a:cubicBezTo>
                  <a:cubicBezTo>
                    <a:pt x="8927" y="5099"/>
                    <a:pt x="8255" y="5816"/>
                    <a:pt x="7705" y="5816"/>
                  </a:cubicBezTo>
                  <a:cubicBezTo>
                    <a:pt x="7155" y="5816"/>
                    <a:pt x="6545" y="5340"/>
                    <a:pt x="5748" y="5816"/>
                  </a:cubicBezTo>
                  <a:cubicBezTo>
                    <a:pt x="4954" y="6294"/>
                    <a:pt x="4588" y="7012"/>
                    <a:pt x="3672" y="6455"/>
                  </a:cubicBezTo>
                  <a:cubicBezTo>
                    <a:pt x="2754" y="5896"/>
                    <a:pt x="2511" y="7890"/>
                    <a:pt x="1654" y="7411"/>
                  </a:cubicBezTo>
                  <a:cubicBezTo>
                    <a:pt x="953" y="7018"/>
                    <a:pt x="335" y="8389"/>
                    <a:pt x="0" y="9600"/>
                  </a:cubicBezTo>
                  <a:cubicBezTo>
                    <a:pt x="993" y="9869"/>
                    <a:pt x="2313" y="10432"/>
                    <a:pt x="2633" y="10997"/>
                  </a:cubicBezTo>
                  <a:cubicBezTo>
                    <a:pt x="3091" y="11594"/>
                    <a:pt x="3579" y="11317"/>
                    <a:pt x="3732" y="11155"/>
                  </a:cubicBezTo>
                  <a:cubicBezTo>
                    <a:pt x="3885" y="10997"/>
                    <a:pt x="4862" y="10319"/>
                    <a:pt x="4862" y="10877"/>
                  </a:cubicBezTo>
                  <a:cubicBezTo>
                    <a:pt x="4862" y="11433"/>
                    <a:pt x="4984" y="13188"/>
                    <a:pt x="6207" y="13745"/>
                  </a:cubicBezTo>
                  <a:cubicBezTo>
                    <a:pt x="7370" y="14274"/>
                    <a:pt x="12181" y="17045"/>
                    <a:pt x="15988" y="21600"/>
                  </a:cubicBezTo>
                  <a:cubicBezTo>
                    <a:pt x="16414" y="20580"/>
                    <a:pt x="17057" y="19363"/>
                    <a:pt x="17546" y="19363"/>
                  </a:cubicBezTo>
                  <a:cubicBezTo>
                    <a:pt x="18157" y="19363"/>
                    <a:pt x="18034" y="17847"/>
                    <a:pt x="17974" y="17211"/>
                  </a:cubicBezTo>
                  <a:cubicBezTo>
                    <a:pt x="17913" y="16573"/>
                    <a:pt x="18217" y="16573"/>
                    <a:pt x="18707" y="16573"/>
                  </a:cubicBezTo>
                  <a:cubicBezTo>
                    <a:pt x="19196" y="16573"/>
                    <a:pt x="19869" y="16175"/>
                    <a:pt x="19929" y="15379"/>
                  </a:cubicBezTo>
                  <a:cubicBezTo>
                    <a:pt x="19981" y="14698"/>
                    <a:pt x="20792" y="14078"/>
                    <a:pt x="21600" y="14557"/>
                  </a:cubicBezTo>
                  <a:cubicBezTo>
                    <a:pt x="21157" y="12986"/>
                    <a:pt x="20022" y="10718"/>
                    <a:pt x="20602" y="60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3" name="Shape 1041"/>
            <p:cNvSpPr/>
            <p:nvPr/>
          </p:nvSpPr>
          <p:spPr>
            <a:xfrm>
              <a:off x="622300" y="76200"/>
              <a:ext cx="1975029" cy="2345934"/>
            </a:xfrm>
            <a:custGeom>
              <a:avLst/>
              <a:gdLst/>
              <a:ahLst/>
              <a:cxnLst>
                <a:cxn ang="0">
                  <a:pos x="wd2" y="hd2"/>
                </a:cxn>
                <a:cxn ang="5400000">
                  <a:pos x="wd2" y="hd2"/>
                </a:cxn>
                <a:cxn ang="10800000">
                  <a:pos x="wd2" y="hd2"/>
                </a:cxn>
                <a:cxn ang="16200000">
                  <a:pos x="wd2" y="hd2"/>
                </a:cxn>
              </a:cxnLst>
              <a:rect l="0" t="0" r="r" b="b"/>
              <a:pathLst>
                <a:path w="21433" h="21600" extrusionOk="0">
                  <a:moveTo>
                    <a:pt x="21240" y="19163"/>
                  </a:moveTo>
                  <a:cubicBezTo>
                    <a:pt x="20802" y="19204"/>
                    <a:pt x="20816" y="18909"/>
                    <a:pt x="20760" y="18705"/>
                  </a:cubicBezTo>
                  <a:cubicBezTo>
                    <a:pt x="20672" y="18474"/>
                    <a:pt x="20697" y="18440"/>
                    <a:pt x="20920" y="18217"/>
                  </a:cubicBezTo>
                  <a:cubicBezTo>
                    <a:pt x="20632" y="17681"/>
                    <a:pt x="20856" y="17457"/>
                    <a:pt x="20856" y="17457"/>
                  </a:cubicBezTo>
                  <a:lnTo>
                    <a:pt x="20457" y="17295"/>
                  </a:lnTo>
                  <a:cubicBezTo>
                    <a:pt x="20457" y="17295"/>
                    <a:pt x="20449" y="17118"/>
                    <a:pt x="20449" y="16942"/>
                  </a:cubicBezTo>
                  <a:cubicBezTo>
                    <a:pt x="20081" y="16569"/>
                    <a:pt x="19905" y="16399"/>
                    <a:pt x="19913" y="16216"/>
                  </a:cubicBezTo>
                  <a:cubicBezTo>
                    <a:pt x="19546" y="16067"/>
                    <a:pt x="19305" y="15375"/>
                    <a:pt x="19218" y="15056"/>
                  </a:cubicBezTo>
                  <a:cubicBezTo>
                    <a:pt x="19362" y="14663"/>
                    <a:pt x="20281" y="14887"/>
                    <a:pt x="20728" y="14982"/>
                  </a:cubicBezTo>
                  <a:cubicBezTo>
                    <a:pt x="21176" y="15077"/>
                    <a:pt x="21184" y="14832"/>
                    <a:pt x="21184" y="14832"/>
                  </a:cubicBezTo>
                  <a:cubicBezTo>
                    <a:pt x="21184" y="14832"/>
                    <a:pt x="21132" y="14453"/>
                    <a:pt x="21036" y="14076"/>
                  </a:cubicBezTo>
                  <a:cubicBezTo>
                    <a:pt x="20940" y="13700"/>
                    <a:pt x="21144" y="13374"/>
                    <a:pt x="21144" y="13374"/>
                  </a:cubicBezTo>
                  <a:lnTo>
                    <a:pt x="20952" y="11268"/>
                  </a:lnTo>
                  <a:cubicBezTo>
                    <a:pt x="20952" y="11268"/>
                    <a:pt x="21048" y="11258"/>
                    <a:pt x="21252" y="11258"/>
                  </a:cubicBezTo>
                  <a:cubicBezTo>
                    <a:pt x="21600" y="7799"/>
                    <a:pt x="21384" y="7585"/>
                    <a:pt x="21132" y="7300"/>
                  </a:cubicBezTo>
                  <a:cubicBezTo>
                    <a:pt x="21132" y="7117"/>
                    <a:pt x="20904" y="5510"/>
                    <a:pt x="20880" y="5276"/>
                  </a:cubicBezTo>
                  <a:cubicBezTo>
                    <a:pt x="20858" y="5098"/>
                    <a:pt x="20583" y="5221"/>
                    <a:pt x="20774" y="4867"/>
                  </a:cubicBezTo>
                  <a:cubicBezTo>
                    <a:pt x="18938" y="4790"/>
                    <a:pt x="17996" y="4805"/>
                    <a:pt x="17996" y="4762"/>
                  </a:cubicBezTo>
                  <a:cubicBezTo>
                    <a:pt x="17982" y="4773"/>
                    <a:pt x="16584" y="4738"/>
                    <a:pt x="15845" y="4645"/>
                  </a:cubicBezTo>
                  <a:cubicBezTo>
                    <a:pt x="15105" y="4552"/>
                    <a:pt x="13569" y="4494"/>
                    <a:pt x="13104" y="4541"/>
                  </a:cubicBezTo>
                  <a:cubicBezTo>
                    <a:pt x="13008" y="4517"/>
                    <a:pt x="7677" y="2576"/>
                    <a:pt x="7265" y="2401"/>
                  </a:cubicBezTo>
                  <a:cubicBezTo>
                    <a:pt x="6854" y="2227"/>
                    <a:pt x="3058" y="831"/>
                    <a:pt x="2496" y="657"/>
                  </a:cubicBezTo>
                  <a:cubicBezTo>
                    <a:pt x="2068" y="524"/>
                    <a:pt x="1402" y="209"/>
                    <a:pt x="1103" y="0"/>
                  </a:cubicBezTo>
                  <a:cubicBezTo>
                    <a:pt x="485" y="34"/>
                    <a:pt x="461" y="45"/>
                    <a:pt x="424" y="128"/>
                  </a:cubicBezTo>
                  <a:cubicBezTo>
                    <a:pt x="384" y="216"/>
                    <a:pt x="384" y="270"/>
                    <a:pt x="304" y="277"/>
                  </a:cubicBezTo>
                  <a:cubicBezTo>
                    <a:pt x="319" y="359"/>
                    <a:pt x="224" y="576"/>
                    <a:pt x="0" y="684"/>
                  </a:cubicBezTo>
                  <a:cubicBezTo>
                    <a:pt x="144" y="854"/>
                    <a:pt x="160" y="956"/>
                    <a:pt x="120" y="1030"/>
                  </a:cubicBezTo>
                  <a:cubicBezTo>
                    <a:pt x="80" y="1105"/>
                    <a:pt x="104" y="1362"/>
                    <a:pt x="104" y="1417"/>
                  </a:cubicBezTo>
                  <a:cubicBezTo>
                    <a:pt x="16" y="1545"/>
                    <a:pt x="136" y="1763"/>
                    <a:pt x="144" y="1864"/>
                  </a:cubicBezTo>
                  <a:cubicBezTo>
                    <a:pt x="168" y="1936"/>
                    <a:pt x="443" y="2159"/>
                    <a:pt x="604" y="2346"/>
                  </a:cubicBezTo>
                  <a:cubicBezTo>
                    <a:pt x="605" y="2328"/>
                    <a:pt x="606" y="2310"/>
                    <a:pt x="607" y="2292"/>
                  </a:cubicBezTo>
                  <a:cubicBezTo>
                    <a:pt x="600" y="2183"/>
                    <a:pt x="751" y="2258"/>
                    <a:pt x="823" y="2312"/>
                  </a:cubicBezTo>
                  <a:cubicBezTo>
                    <a:pt x="895" y="2366"/>
                    <a:pt x="1087" y="2509"/>
                    <a:pt x="1207" y="2502"/>
                  </a:cubicBezTo>
                  <a:cubicBezTo>
                    <a:pt x="1327" y="2495"/>
                    <a:pt x="1495" y="2637"/>
                    <a:pt x="1607" y="2726"/>
                  </a:cubicBezTo>
                  <a:cubicBezTo>
                    <a:pt x="1719" y="2814"/>
                    <a:pt x="2014" y="3017"/>
                    <a:pt x="2198" y="3167"/>
                  </a:cubicBezTo>
                  <a:cubicBezTo>
                    <a:pt x="2382" y="3316"/>
                    <a:pt x="2686" y="3499"/>
                    <a:pt x="2942" y="3506"/>
                  </a:cubicBezTo>
                  <a:cubicBezTo>
                    <a:pt x="3054" y="3519"/>
                    <a:pt x="3150" y="3621"/>
                    <a:pt x="3190" y="3573"/>
                  </a:cubicBezTo>
                  <a:cubicBezTo>
                    <a:pt x="3229" y="3526"/>
                    <a:pt x="3214" y="3465"/>
                    <a:pt x="3285" y="3431"/>
                  </a:cubicBezTo>
                  <a:cubicBezTo>
                    <a:pt x="3357" y="3397"/>
                    <a:pt x="3437" y="3282"/>
                    <a:pt x="3405" y="3112"/>
                  </a:cubicBezTo>
                  <a:cubicBezTo>
                    <a:pt x="3517" y="3112"/>
                    <a:pt x="4509" y="3363"/>
                    <a:pt x="4541" y="3858"/>
                  </a:cubicBezTo>
                  <a:cubicBezTo>
                    <a:pt x="4572" y="4123"/>
                    <a:pt x="4572" y="4279"/>
                    <a:pt x="4964" y="4319"/>
                  </a:cubicBezTo>
                  <a:cubicBezTo>
                    <a:pt x="5356" y="4360"/>
                    <a:pt x="6267" y="4557"/>
                    <a:pt x="6299" y="4896"/>
                  </a:cubicBezTo>
                  <a:cubicBezTo>
                    <a:pt x="6307" y="5107"/>
                    <a:pt x="6315" y="5276"/>
                    <a:pt x="6187" y="5262"/>
                  </a:cubicBezTo>
                  <a:cubicBezTo>
                    <a:pt x="6195" y="5398"/>
                    <a:pt x="6147" y="5696"/>
                    <a:pt x="6099" y="5798"/>
                  </a:cubicBezTo>
                  <a:cubicBezTo>
                    <a:pt x="6051" y="5900"/>
                    <a:pt x="6076" y="6510"/>
                    <a:pt x="6411" y="6822"/>
                  </a:cubicBezTo>
                  <a:cubicBezTo>
                    <a:pt x="6747" y="7134"/>
                    <a:pt x="6899" y="7311"/>
                    <a:pt x="6843" y="7785"/>
                  </a:cubicBezTo>
                  <a:cubicBezTo>
                    <a:pt x="7115" y="7921"/>
                    <a:pt x="7203" y="7996"/>
                    <a:pt x="7098" y="8504"/>
                  </a:cubicBezTo>
                  <a:cubicBezTo>
                    <a:pt x="7171" y="8654"/>
                    <a:pt x="7147" y="8857"/>
                    <a:pt x="7147" y="8959"/>
                  </a:cubicBezTo>
                  <a:cubicBezTo>
                    <a:pt x="7354" y="9020"/>
                    <a:pt x="7450" y="9169"/>
                    <a:pt x="7570" y="9474"/>
                  </a:cubicBezTo>
                  <a:cubicBezTo>
                    <a:pt x="7690" y="9779"/>
                    <a:pt x="8322" y="10370"/>
                    <a:pt x="8210" y="10607"/>
                  </a:cubicBezTo>
                  <a:cubicBezTo>
                    <a:pt x="8114" y="10804"/>
                    <a:pt x="8026" y="10892"/>
                    <a:pt x="8330" y="10980"/>
                  </a:cubicBezTo>
                  <a:cubicBezTo>
                    <a:pt x="8577" y="10993"/>
                    <a:pt x="8889" y="11014"/>
                    <a:pt x="8729" y="11414"/>
                  </a:cubicBezTo>
                  <a:cubicBezTo>
                    <a:pt x="8786" y="11529"/>
                    <a:pt x="8905" y="11611"/>
                    <a:pt x="8849" y="11773"/>
                  </a:cubicBezTo>
                  <a:cubicBezTo>
                    <a:pt x="8873" y="11950"/>
                    <a:pt x="8865" y="12194"/>
                    <a:pt x="8913" y="12194"/>
                  </a:cubicBezTo>
                  <a:cubicBezTo>
                    <a:pt x="9129" y="12275"/>
                    <a:pt x="9241" y="12486"/>
                    <a:pt x="9329" y="12547"/>
                  </a:cubicBezTo>
                  <a:cubicBezTo>
                    <a:pt x="9457" y="12601"/>
                    <a:pt x="9705" y="12730"/>
                    <a:pt x="9641" y="12832"/>
                  </a:cubicBezTo>
                  <a:cubicBezTo>
                    <a:pt x="9577" y="12933"/>
                    <a:pt x="9537" y="12988"/>
                    <a:pt x="9657" y="13083"/>
                  </a:cubicBezTo>
                  <a:cubicBezTo>
                    <a:pt x="9777" y="13177"/>
                    <a:pt x="10144" y="13415"/>
                    <a:pt x="10232" y="13842"/>
                  </a:cubicBezTo>
                  <a:cubicBezTo>
                    <a:pt x="10264" y="13930"/>
                    <a:pt x="10272" y="13957"/>
                    <a:pt x="10448" y="14005"/>
                  </a:cubicBezTo>
                  <a:cubicBezTo>
                    <a:pt x="10624" y="14052"/>
                    <a:pt x="11136" y="14209"/>
                    <a:pt x="11144" y="14385"/>
                  </a:cubicBezTo>
                  <a:cubicBezTo>
                    <a:pt x="11160" y="14507"/>
                    <a:pt x="11343" y="14656"/>
                    <a:pt x="11399" y="14710"/>
                  </a:cubicBezTo>
                  <a:cubicBezTo>
                    <a:pt x="11455" y="14765"/>
                    <a:pt x="11575" y="14941"/>
                    <a:pt x="11623" y="15090"/>
                  </a:cubicBezTo>
                  <a:cubicBezTo>
                    <a:pt x="11671" y="15239"/>
                    <a:pt x="12115" y="15587"/>
                    <a:pt x="12217" y="15689"/>
                  </a:cubicBezTo>
                  <a:cubicBezTo>
                    <a:pt x="12319" y="15790"/>
                    <a:pt x="12486" y="15775"/>
                    <a:pt x="12553" y="15745"/>
                  </a:cubicBezTo>
                  <a:cubicBezTo>
                    <a:pt x="12618" y="15714"/>
                    <a:pt x="12721" y="15765"/>
                    <a:pt x="12780" y="15907"/>
                  </a:cubicBezTo>
                  <a:cubicBezTo>
                    <a:pt x="12840" y="16050"/>
                    <a:pt x="13020" y="16187"/>
                    <a:pt x="13080" y="16080"/>
                  </a:cubicBezTo>
                  <a:cubicBezTo>
                    <a:pt x="13140" y="15974"/>
                    <a:pt x="13434" y="15831"/>
                    <a:pt x="13680" y="15963"/>
                  </a:cubicBezTo>
                  <a:cubicBezTo>
                    <a:pt x="13896" y="15979"/>
                    <a:pt x="14273" y="16009"/>
                    <a:pt x="14273" y="16167"/>
                  </a:cubicBezTo>
                  <a:cubicBezTo>
                    <a:pt x="14141" y="16172"/>
                    <a:pt x="13937" y="16136"/>
                    <a:pt x="13973" y="16711"/>
                  </a:cubicBezTo>
                  <a:cubicBezTo>
                    <a:pt x="13859" y="16828"/>
                    <a:pt x="13883" y="16904"/>
                    <a:pt x="13913" y="16991"/>
                  </a:cubicBezTo>
                  <a:cubicBezTo>
                    <a:pt x="13943" y="17077"/>
                    <a:pt x="13997" y="17281"/>
                    <a:pt x="13979" y="17464"/>
                  </a:cubicBezTo>
                  <a:cubicBezTo>
                    <a:pt x="14159" y="17581"/>
                    <a:pt x="14351" y="17718"/>
                    <a:pt x="14399" y="17947"/>
                  </a:cubicBezTo>
                  <a:cubicBezTo>
                    <a:pt x="14273" y="17962"/>
                    <a:pt x="14237" y="17988"/>
                    <a:pt x="14237" y="17988"/>
                  </a:cubicBezTo>
                  <a:cubicBezTo>
                    <a:pt x="14399" y="18029"/>
                    <a:pt x="14579" y="18115"/>
                    <a:pt x="14669" y="18252"/>
                  </a:cubicBezTo>
                  <a:cubicBezTo>
                    <a:pt x="14759" y="18390"/>
                    <a:pt x="14957" y="18537"/>
                    <a:pt x="15226" y="18568"/>
                  </a:cubicBezTo>
                  <a:cubicBezTo>
                    <a:pt x="15496" y="18598"/>
                    <a:pt x="15634" y="18669"/>
                    <a:pt x="15688" y="18715"/>
                  </a:cubicBezTo>
                  <a:cubicBezTo>
                    <a:pt x="15802" y="18756"/>
                    <a:pt x="15790" y="18726"/>
                    <a:pt x="15844" y="18680"/>
                  </a:cubicBezTo>
                  <a:cubicBezTo>
                    <a:pt x="15898" y="18634"/>
                    <a:pt x="16282" y="18685"/>
                    <a:pt x="16258" y="19015"/>
                  </a:cubicBezTo>
                  <a:cubicBezTo>
                    <a:pt x="16342" y="19183"/>
                    <a:pt x="16342" y="19178"/>
                    <a:pt x="16354" y="19204"/>
                  </a:cubicBezTo>
                  <a:cubicBezTo>
                    <a:pt x="16306" y="19194"/>
                    <a:pt x="16300" y="19138"/>
                    <a:pt x="16198" y="19117"/>
                  </a:cubicBezTo>
                  <a:cubicBezTo>
                    <a:pt x="16252" y="19204"/>
                    <a:pt x="16342" y="19371"/>
                    <a:pt x="16366" y="19468"/>
                  </a:cubicBezTo>
                  <a:cubicBezTo>
                    <a:pt x="16390" y="19565"/>
                    <a:pt x="16360" y="19778"/>
                    <a:pt x="16582" y="19906"/>
                  </a:cubicBezTo>
                  <a:cubicBezTo>
                    <a:pt x="16803" y="20033"/>
                    <a:pt x="16929" y="20155"/>
                    <a:pt x="17157" y="20058"/>
                  </a:cubicBezTo>
                  <a:cubicBezTo>
                    <a:pt x="17331" y="20073"/>
                    <a:pt x="17499" y="20058"/>
                    <a:pt x="17499" y="20058"/>
                  </a:cubicBezTo>
                  <a:cubicBezTo>
                    <a:pt x="17499" y="20058"/>
                    <a:pt x="17421" y="19921"/>
                    <a:pt x="17571" y="19916"/>
                  </a:cubicBezTo>
                  <a:cubicBezTo>
                    <a:pt x="17721" y="19911"/>
                    <a:pt x="17865" y="20084"/>
                    <a:pt x="17888" y="20185"/>
                  </a:cubicBezTo>
                  <a:cubicBezTo>
                    <a:pt x="18068" y="20277"/>
                    <a:pt x="18452" y="20613"/>
                    <a:pt x="18440" y="21137"/>
                  </a:cubicBezTo>
                  <a:cubicBezTo>
                    <a:pt x="18431" y="21283"/>
                    <a:pt x="18391" y="21424"/>
                    <a:pt x="18293" y="21600"/>
                  </a:cubicBezTo>
                  <a:cubicBezTo>
                    <a:pt x="18780" y="21324"/>
                    <a:pt x="20446" y="20382"/>
                    <a:pt x="20640" y="20252"/>
                  </a:cubicBezTo>
                  <a:cubicBezTo>
                    <a:pt x="20868" y="20099"/>
                    <a:pt x="21144" y="19962"/>
                    <a:pt x="21234" y="19519"/>
                  </a:cubicBezTo>
                  <a:cubicBezTo>
                    <a:pt x="21247" y="19463"/>
                    <a:pt x="21290" y="19396"/>
                    <a:pt x="21347" y="19332"/>
                  </a:cubicBezTo>
                  <a:cubicBezTo>
                    <a:pt x="21340" y="19242"/>
                    <a:pt x="21315" y="19163"/>
                    <a:pt x="21240" y="191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4" name="Shape 1042"/>
            <p:cNvSpPr/>
            <p:nvPr/>
          </p:nvSpPr>
          <p:spPr>
            <a:xfrm>
              <a:off x="2247899" y="2146299"/>
              <a:ext cx="1299971" cy="1638949"/>
            </a:xfrm>
            <a:custGeom>
              <a:avLst/>
              <a:gdLst/>
              <a:ahLst/>
              <a:cxnLst>
                <a:cxn ang="0">
                  <a:pos x="wd2" y="hd2"/>
                </a:cxn>
                <a:cxn ang="5400000">
                  <a:pos x="wd2" y="hd2"/>
                </a:cxn>
                <a:cxn ang="10800000">
                  <a:pos x="wd2" y="hd2"/>
                </a:cxn>
                <a:cxn ang="16200000">
                  <a:pos x="wd2" y="hd2"/>
                </a:cxn>
              </a:cxnLst>
              <a:rect l="0" t="0" r="r" b="b"/>
              <a:pathLst>
                <a:path w="21528" h="21481" extrusionOk="0">
                  <a:moveTo>
                    <a:pt x="21145" y="19339"/>
                  </a:moveTo>
                  <a:cubicBezTo>
                    <a:pt x="21138" y="19097"/>
                    <a:pt x="21197" y="18985"/>
                    <a:pt x="21528" y="18948"/>
                  </a:cubicBezTo>
                  <a:lnTo>
                    <a:pt x="21502" y="18521"/>
                  </a:lnTo>
                  <a:cubicBezTo>
                    <a:pt x="21502" y="18521"/>
                    <a:pt x="21044" y="18528"/>
                    <a:pt x="20724" y="18521"/>
                  </a:cubicBezTo>
                  <a:cubicBezTo>
                    <a:pt x="20532" y="18376"/>
                    <a:pt x="20157" y="17891"/>
                    <a:pt x="19947" y="17775"/>
                  </a:cubicBezTo>
                  <a:cubicBezTo>
                    <a:pt x="19736" y="17659"/>
                    <a:pt x="19626" y="17007"/>
                    <a:pt x="19663" y="16863"/>
                  </a:cubicBezTo>
                  <a:cubicBezTo>
                    <a:pt x="19517" y="16805"/>
                    <a:pt x="19022" y="15994"/>
                    <a:pt x="18977" y="15885"/>
                  </a:cubicBezTo>
                  <a:cubicBezTo>
                    <a:pt x="18931" y="15777"/>
                    <a:pt x="18931" y="15588"/>
                    <a:pt x="18620" y="15299"/>
                  </a:cubicBezTo>
                  <a:cubicBezTo>
                    <a:pt x="18675" y="14039"/>
                    <a:pt x="18281" y="13735"/>
                    <a:pt x="17979" y="13365"/>
                  </a:cubicBezTo>
                  <a:cubicBezTo>
                    <a:pt x="17678" y="12996"/>
                    <a:pt x="17485" y="13047"/>
                    <a:pt x="17248" y="12902"/>
                  </a:cubicBezTo>
                  <a:cubicBezTo>
                    <a:pt x="17010" y="12757"/>
                    <a:pt x="16781" y="12742"/>
                    <a:pt x="16132" y="13090"/>
                  </a:cubicBezTo>
                  <a:cubicBezTo>
                    <a:pt x="15481" y="13438"/>
                    <a:pt x="15217" y="12677"/>
                    <a:pt x="15225" y="12395"/>
                  </a:cubicBezTo>
                  <a:cubicBezTo>
                    <a:pt x="15234" y="12113"/>
                    <a:pt x="14640" y="11678"/>
                    <a:pt x="14585" y="11360"/>
                  </a:cubicBezTo>
                  <a:cubicBezTo>
                    <a:pt x="14512" y="10990"/>
                    <a:pt x="14027" y="10614"/>
                    <a:pt x="13505" y="10628"/>
                  </a:cubicBezTo>
                  <a:cubicBezTo>
                    <a:pt x="12984" y="10642"/>
                    <a:pt x="12746" y="9752"/>
                    <a:pt x="12462" y="9260"/>
                  </a:cubicBezTo>
                  <a:cubicBezTo>
                    <a:pt x="12179" y="8767"/>
                    <a:pt x="12398" y="7681"/>
                    <a:pt x="12472" y="7536"/>
                  </a:cubicBezTo>
                  <a:cubicBezTo>
                    <a:pt x="12545" y="7391"/>
                    <a:pt x="12545" y="7225"/>
                    <a:pt x="12582" y="6812"/>
                  </a:cubicBezTo>
                  <a:cubicBezTo>
                    <a:pt x="12583" y="6797"/>
                    <a:pt x="12581" y="6784"/>
                    <a:pt x="12582" y="6770"/>
                  </a:cubicBezTo>
                  <a:cubicBezTo>
                    <a:pt x="12602" y="5875"/>
                    <a:pt x="11883" y="5726"/>
                    <a:pt x="11740" y="5704"/>
                  </a:cubicBezTo>
                  <a:cubicBezTo>
                    <a:pt x="11593" y="5682"/>
                    <a:pt x="11529" y="5574"/>
                    <a:pt x="11493" y="5255"/>
                  </a:cubicBezTo>
                  <a:cubicBezTo>
                    <a:pt x="11420" y="4162"/>
                    <a:pt x="10715" y="4488"/>
                    <a:pt x="9626" y="4307"/>
                  </a:cubicBezTo>
                  <a:cubicBezTo>
                    <a:pt x="8958" y="4220"/>
                    <a:pt x="9004" y="4024"/>
                    <a:pt x="8995" y="3937"/>
                  </a:cubicBezTo>
                  <a:cubicBezTo>
                    <a:pt x="8986" y="3851"/>
                    <a:pt x="8830" y="2685"/>
                    <a:pt x="8821" y="2250"/>
                  </a:cubicBezTo>
                  <a:cubicBezTo>
                    <a:pt x="8812" y="1816"/>
                    <a:pt x="8382" y="1758"/>
                    <a:pt x="8291" y="1425"/>
                  </a:cubicBezTo>
                  <a:cubicBezTo>
                    <a:pt x="8163" y="1026"/>
                    <a:pt x="7760" y="730"/>
                    <a:pt x="7687" y="730"/>
                  </a:cubicBezTo>
                  <a:cubicBezTo>
                    <a:pt x="7613" y="730"/>
                    <a:pt x="7485" y="715"/>
                    <a:pt x="7266" y="512"/>
                  </a:cubicBezTo>
                  <a:cubicBezTo>
                    <a:pt x="6891" y="143"/>
                    <a:pt x="6698" y="121"/>
                    <a:pt x="6524" y="143"/>
                  </a:cubicBezTo>
                  <a:cubicBezTo>
                    <a:pt x="6351" y="165"/>
                    <a:pt x="6232" y="-67"/>
                    <a:pt x="6131" y="20"/>
                  </a:cubicBezTo>
                  <a:cubicBezTo>
                    <a:pt x="6000" y="58"/>
                    <a:pt x="5763" y="219"/>
                    <a:pt x="5599" y="391"/>
                  </a:cubicBezTo>
                  <a:cubicBezTo>
                    <a:pt x="5513" y="483"/>
                    <a:pt x="5446" y="577"/>
                    <a:pt x="5427" y="657"/>
                  </a:cubicBezTo>
                  <a:cubicBezTo>
                    <a:pt x="5290" y="1287"/>
                    <a:pt x="4869" y="1483"/>
                    <a:pt x="4521" y="1700"/>
                  </a:cubicBezTo>
                  <a:cubicBezTo>
                    <a:pt x="4225" y="1885"/>
                    <a:pt x="1682" y="3227"/>
                    <a:pt x="938" y="3619"/>
                  </a:cubicBezTo>
                  <a:cubicBezTo>
                    <a:pt x="781" y="3883"/>
                    <a:pt x="528" y="4202"/>
                    <a:pt x="130" y="4647"/>
                  </a:cubicBezTo>
                  <a:cubicBezTo>
                    <a:pt x="-72" y="4893"/>
                    <a:pt x="1" y="4973"/>
                    <a:pt x="84" y="5074"/>
                  </a:cubicBezTo>
                  <a:cubicBezTo>
                    <a:pt x="166" y="5176"/>
                    <a:pt x="93" y="5400"/>
                    <a:pt x="38" y="5531"/>
                  </a:cubicBezTo>
                  <a:cubicBezTo>
                    <a:pt x="-17" y="5661"/>
                    <a:pt x="130" y="5863"/>
                    <a:pt x="175" y="6052"/>
                  </a:cubicBezTo>
                  <a:cubicBezTo>
                    <a:pt x="230" y="5820"/>
                    <a:pt x="340" y="5769"/>
                    <a:pt x="523" y="5871"/>
                  </a:cubicBezTo>
                  <a:cubicBezTo>
                    <a:pt x="706" y="5972"/>
                    <a:pt x="779" y="6001"/>
                    <a:pt x="788" y="6312"/>
                  </a:cubicBezTo>
                  <a:cubicBezTo>
                    <a:pt x="807" y="6378"/>
                    <a:pt x="1008" y="6385"/>
                    <a:pt x="989" y="6284"/>
                  </a:cubicBezTo>
                  <a:cubicBezTo>
                    <a:pt x="971" y="6182"/>
                    <a:pt x="989" y="6103"/>
                    <a:pt x="1108" y="6189"/>
                  </a:cubicBezTo>
                  <a:cubicBezTo>
                    <a:pt x="1227" y="6276"/>
                    <a:pt x="1584" y="6653"/>
                    <a:pt x="1749" y="6559"/>
                  </a:cubicBezTo>
                  <a:cubicBezTo>
                    <a:pt x="1913" y="6465"/>
                    <a:pt x="2206" y="6320"/>
                    <a:pt x="2371" y="6334"/>
                  </a:cubicBezTo>
                  <a:cubicBezTo>
                    <a:pt x="2536" y="6348"/>
                    <a:pt x="2764" y="6385"/>
                    <a:pt x="2719" y="6522"/>
                  </a:cubicBezTo>
                  <a:cubicBezTo>
                    <a:pt x="2673" y="6660"/>
                    <a:pt x="2545" y="6609"/>
                    <a:pt x="2462" y="6646"/>
                  </a:cubicBezTo>
                  <a:cubicBezTo>
                    <a:pt x="2380" y="6682"/>
                    <a:pt x="2307" y="6819"/>
                    <a:pt x="2197" y="6841"/>
                  </a:cubicBezTo>
                  <a:cubicBezTo>
                    <a:pt x="2087" y="6863"/>
                    <a:pt x="1813" y="6899"/>
                    <a:pt x="1685" y="6906"/>
                  </a:cubicBezTo>
                  <a:cubicBezTo>
                    <a:pt x="1868" y="7196"/>
                    <a:pt x="1959" y="7290"/>
                    <a:pt x="2170" y="7290"/>
                  </a:cubicBezTo>
                  <a:cubicBezTo>
                    <a:pt x="2206" y="7167"/>
                    <a:pt x="2316" y="7080"/>
                    <a:pt x="2499" y="7138"/>
                  </a:cubicBezTo>
                  <a:cubicBezTo>
                    <a:pt x="2554" y="7232"/>
                    <a:pt x="2664" y="7355"/>
                    <a:pt x="2792" y="7254"/>
                  </a:cubicBezTo>
                  <a:cubicBezTo>
                    <a:pt x="2810" y="7073"/>
                    <a:pt x="2801" y="6827"/>
                    <a:pt x="2984" y="6819"/>
                  </a:cubicBezTo>
                  <a:cubicBezTo>
                    <a:pt x="3158" y="6819"/>
                    <a:pt x="3158" y="6899"/>
                    <a:pt x="3267" y="6979"/>
                  </a:cubicBezTo>
                  <a:cubicBezTo>
                    <a:pt x="3460" y="6986"/>
                    <a:pt x="3561" y="6964"/>
                    <a:pt x="3533" y="7073"/>
                  </a:cubicBezTo>
                  <a:cubicBezTo>
                    <a:pt x="3505" y="7182"/>
                    <a:pt x="3497" y="7391"/>
                    <a:pt x="3561" y="7449"/>
                  </a:cubicBezTo>
                  <a:cubicBezTo>
                    <a:pt x="3625" y="7507"/>
                    <a:pt x="3597" y="7659"/>
                    <a:pt x="3561" y="7724"/>
                  </a:cubicBezTo>
                  <a:cubicBezTo>
                    <a:pt x="3734" y="7753"/>
                    <a:pt x="4128" y="7760"/>
                    <a:pt x="4402" y="7905"/>
                  </a:cubicBezTo>
                  <a:cubicBezTo>
                    <a:pt x="4677" y="8050"/>
                    <a:pt x="5207" y="8289"/>
                    <a:pt x="5537" y="8652"/>
                  </a:cubicBezTo>
                  <a:cubicBezTo>
                    <a:pt x="5674" y="8571"/>
                    <a:pt x="5683" y="8550"/>
                    <a:pt x="5655" y="8456"/>
                  </a:cubicBezTo>
                  <a:cubicBezTo>
                    <a:pt x="5628" y="8362"/>
                    <a:pt x="5884" y="8289"/>
                    <a:pt x="5893" y="8456"/>
                  </a:cubicBezTo>
                  <a:cubicBezTo>
                    <a:pt x="5903" y="8622"/>
                    <a:pt x="5903" y="8659"/>
                    <a:pt x="5903" y="8659"/>
                  </a:cubicBezTo>
                  <a:cubicBezTo>
                    <a:pt x="5903" y="8659"/>
                    <a:pt x="6168" y="8644"/>
                    <a:pt x="6177" y="8666"/>
                  </a:cubicBezTo>
                  <a:cubicBezTo>
                    <a:pt x="6442" y="8898"/>
                    <a:pt x="6726" y="9129"/>
                    <a:pt x="7009" y="9151"/>
                  </a:cubicBezTo>
                  <a:cubicBezTo>
                    <a:pt x="7294" y="9173"/>
                    <a:pt x="7357" y="9303"/>
                    <a:pt x="7357" y="9491"/>
                  </a:cubicBezTo>
                  <a:cubicBezTo>
                    <a:pt x="7357" y="9680"/>
                    <a:pt x="7412" y="9629"/>
                    <a:pt x="7540" y="9643"/>
                  </a:cubicBezTo>
                  <a:cubicBezTo>
                    <a:pt x="7668" y="9658"/>
                    <a:pt x="7714" y="9810"/>
                    <a:pt x="7550" y="9984"/>
                  </a:cubicBezTo>
                  <a:cubicBezTo>
                    <a:pt x="7540" y="10056"/>
                    <a:pt x="7668" y="10237"/>
                    <a:pt x="7577" y="10273"/>
                  </a:cubicBezTo>
                  <a:cubicBezTo>
                    <a:pt x="7531" y="10367"/>
                    <a:pt x="7403" y="10751"/>
                    <a:pt x="7431" y="11034"/>
                  </a:cubicBezTo>
                  <a:cubicBezTo>
                    <a:pt x="7458" y="11316"/>
                    <a:pt x="7970" y="11490"/>
                    <a:pt x="8281" y="11721"/>
                  </a:cubicBezTo>
                  <a:cubicBezTo>
                    <a:pt x="8593" y="11953"/>
                    <a:pt x="11420" y="13662"/>
                    <a:pt x="11904" y="13981"/>
                  </a:cubicBezTo>
                  <a:cubicBezTo>
                    <a:pt x="12390" y="14299"/>
                    <a:pt x="13826" y="15386"/>
                    <a:pt x="13862" y="16015"/>
                  </a:cubicBezTo>
                  <a:cubicBezTo>
                    <a:pt x="13890" y="16168"/>
                    <a:pt x="14155" y="16240"/>
                    <a:pt x="14292" y="16327"/>
                  </a:cubicBezTo>
                  <a:cubicBezTo>
                    <a:pt x="14430" y="16414"/>
                    <a:pt x="14521" y="16595"/>
                    <a:pt x="14612" y="16682"/>
                  </a:cubicBezTo>
                  <a:cubicBezTo>
                    <a:pt x="14704" y="16769"/>
                    <a:pt x="15656" y="17304"/>
                    <a:pt x="15527" y="17840"/>
                  </a:cubicBezTo>
                  <a:cubicBezTo>
                    <a:pt x="15481" y="18086"/>
                    <a:pt x="15811" y="18137"/>
                    <a:pt x="15875" y="18173"/>
                  </a:cubicBezTo>
                  <a:cubicBezTo>
                    <a:pt x="15939" y="18209"/>
                    <a:pt x="16516" y="18572"/>
                    <a:pt x="16735" y="18767"/>
                  </a:cubicBezTo>
                  <a:cubicBezTo>
                    <a:pt x="16955" y="18962"/>
                    <a:pt x="17339" y="19296"/>
                    <a:pt x="17522" y="19498"/>
                  </a:cubicBezTo>
                  <a:cubicBezTo>
                    <a:pt x="17705" y="19701"/>
                    <a:pt x="18090" y="20012"/>
                    <a:pt x="18419" y="20215"/>
                  </a:cubicBezTo>
                  <a:cubicBezTo>
                    <a:pt x="18748" y="20418"/>
                    <a:pt x="19324" y="20983"/>
                    <a:pt x="19334" y="21309"/>
                  </a:cubicBezTo>
                  <a:cubicBezTo>
                    <a:pt x="19707" y="21338"/>
                    <a:pt x="20329" y="21360"/>
                    <a:pt x="20432" y="21367"/>
                  </a:cubicBezTo>
                  <a:cubicBezTo>
                    <a:pt x="20660" y="21533"/>
                    <a:pt x="21017" y="21519"/>
                    <a:pt x="21145" y="21323"/>
                  </a:cubicBezTo>
                  <a:cubicBezTo>
                    <a:pt x="21273" y="21128"/>
                    <a:pt x="21072" y="20990"/>
                    <a:pt x="21044" y="20932"/>
                  </a:cubicBezTo>
                  <a:cubicBezTo>
                    <a:pt x="21017" y="20874"/>
                    <a:pt x="20999" y="20454"/>
                    <a:pt x="20660" y="20447"/>
                  </a:cubicBezTo>
                  <a:cubicBezTo>
                    <a:pt x="20660" y="20230"/>
                    <a:pt x="20797" y="20027"/>
                    <a:pt x="20898" y="19954"/>
                  </a:cubicBezTo>
                  <a:cubicBezTo>
                    <a:pt x="20999" y="19882"/>
                    <a:pt x="21154" y="19636"/>
                    <a:pt x="21145" y="1933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5" name="Shape 1043"/>
            <p:cNvSpPr/>
            <p:nvPr/>
          </p:nvSpPr>
          <p:spPr>
            <a:xfrm>
              <a:off x="0" y="0"/>
              <a:ext cx="1211627" cy="1732726"/>
            </a:xfrm>
            <a:custGeom>
              <a:avLst/>
              <a:gdLst/>
              <a:ahLst/>
              <a:cxnLst>
                <a:cxn ang="0">
                  <a:pos x="wd2" y="hd2"/>
                </a:cxn>
                <a:cxn ang="5400000">
                  <a:pos x="wd2" y="hd2"/>
                </a:cxn>
                <a:cxn ang="10800000">
                  <a:pos x="wd2" y="hd2"/>
                </a:cxn>
                <a:cxn ang="16200000">
                  <a:pos x="wd2" y="hd2"/>
                </a:cxn>
              </a:cxnLst>
              <a:rect l="0" t="0" r="r" b="b"/>
              <a:pathLst>
                <a:path w="21507" h="21600" extrusionOk="0">
                  <a:moveTo>
                    <a:pt x="21457" y="21598"/>
                  </a:moveTo>
                  <a:cubicBezTo>
                    <a:pt x="21339" y="21524"/>
                    <a:pt x="21443" y="21093"/>
                    <a:pt x="21457" y="21038"/>
                  </a:cubicBezTo>
                  <a:cubicBezTo>
                    <a:pt x="21470" y="20983"/>
                    <a:pt x="21600" y="20744"/>
                    <a:pt x="21378" y="20606"/>
                  </a:cubicBezTo>
                  <a:cubicBezTo>
                    <a:pt x="21156" y="20469"/>
                    <a:pt x="21130" y="20312"/>
                    <a:pt x="21208" y="20101"/>
                  </a:cubicBezTo>
                  <a:cubicBezTo>
                    <a:pt x="21287" y="19890"/>
                    <a:pt x="21313" y="19514"/>
                    <a:pt x="20946" y="19551"/>
                  </a:cubicBezTo>
                  <a:cubicBezTo>
                    <a:pt x="20581" y="19587"/>
                    <a:pt x="19927" y="19514"/>
                    <a:pt x="19862" y="19027"/>
                  </a:cubicBezTo>
                  <a:cubicBezTo>
                    <a:pt x="19835" y="18770"/>
                    <a:pt x="19809" y="18659"/>
                    <a:pt x="19678" y="18559"/>
                  </a:cubicBezTo>
                  <a:cubicBezTo>
                    <a:pt x="19547" y="18458"/>
                    <a:pt x="19547" y="18219"/>
                    <a:pt x="19535" y="18127"/>
                  </a:cubicBezTo>
                  <a:cubicBezTo>
                    <a:pt x="19521" y="17861"/>
                    <a:pt x="19129" y="17769"/>
                    <a:pt x="18985" y="17851"/>
                  </a:cubicBezTo>
                  <a:cubicBezTo>
                    <a:pt x="18828" y="17999"/>
                    <a:pt x="18619" y="17943"/>
                    <a:pt x="18593" y="17732"/>
                  </a:cubicBezTo>
                  <a:cubicBezTo>
                    <a:pt x="18567" y="17521"/>
                    <a:pt x="18514" y="17301"/>
                    <a:pt x="18070" y="17291"/>
                  </a:cubicBezTo>
                  <a:cubicBezTo>
                    <a:pt x="17887" y="17301"/>
                    <a:pt x="18057" y="17411"/>
                    <a:pt x="17939" y="17456"/>
                  </a:cubicBezTo>
                  <a:cubicBezTo>
                    <a:pt x="17822" y="17503"/>
                    <a:pt x="17547" y="17438"/>
                    <a:pt x="17560" y="17227"/>
                  </a:cubicBezTo>
                  <a:cubicBezTo>
                    <a:pt x="17573" y="17016"/>
                    <a:pt x="17573" y="16952"/>
                    <a:pt x="17613" y="16869"/>
                  </a:cubicBezTo>
                  <a:cubicBezTo>
                    <a:pt x="17651" y="16786"/>
                    <a:pt x="17638" y="16529"/>
                    <a:pt x="17456" y="16410"/>
                  </a:cubicBezTo>
                  <a:cubicBezTo>
                    <a:pt x="17272" y="16290"/>
                    <a:pt x="17128" y="16116"/>
                    <a:pt x="17220" y="15886"/>
                  </a:cubicBezTo>
                  <a:cubicBezTo>
                    <a:pt x="17312" y="15657"/>
                    <a:pt x="16933" y="15391"/>
                    <a:pt x="16632" y="15198"/>
                  </a:cubicBezTo>
                  <a:cubicBezTo>
                    <a:pt x="16331" y="15005"/>
                    <a:pt x="14657" y="13784"/>
                    <a:pt x="14435" y="13627"/>
                  </a:cubicBezTo>
                  <a:cubicBezTo>
                    <a:pt x="14213" y="13471"/>
                    <a:pt x="14082" y="13315"/>
                    <a:pt x="13768" y="13370"/>
                  </a:cubicBezTo>
                  <a:cubicBezTo>
                    <a:pt x="13454" y="13425"/>
                    <a:pt x="13245" y="13214"/>
                    <a:pt x="13258" y="13049"/>
                  </a:cubicBezTo>
                  <a:cubicBezTo>
                    <a:pt x="13272" y="12884"/>
                    <a:pt x="13324" y="12801"/>
                    <a:pt x="13010" y="12645"/>
                  </a:cubicBezTo>
                  <a:cubicBezTo>
                    <a:pt x="12696" y="12489"/>
                    <a:pt x="12356" y="12195"/>
                    <a:pt x="12317" y="11929"/>
                  </a:cubicBezTo>
                  <a:cubicBezTo>
                    <a:pt x="12265" y="11791"/>
                    <a:pt x="11859" y="11598"/>
                    <a:pt x="12029" y="11194"/>
                  </a:cubicBezTo>
                  <a:cubicBezTo>
                    <a:pt x="12199" y="10790"/>
                    <a:pt x="12369" y="10037"/>
                    <a:pt x="12147" y="9670"/>
                  </a:cubicBezTo>
                  <a:cubicBezTo>
                    <a:pt x="11925" y="9302"/>
                    <a:pt x="12095" y="8953"/>
                    <a:pt x="12095" y="8779"/>
                  </a:cubicBezTo>
                  <a:cubicBezTo>
                    <a:pt x="12095" y="8604"/>
                    <a:pt x="12225" y="8035"/>
                    <a:pt x="11846" y="7925"/>
                  </a:cubicBezTo>
                  <a:cubicBezTo>
                    <a:pt x="11467" y="7815"/>
                    <a:pt x="11140" y="7668"/>
                    <a:pt x="11232" y="6942"/>
                  </a:cubicBezTo>
                  <a:cubicBezTo>
                    <a:pt x="11323" y="6217"/>
                    <a:pt x="11336" y="6006"/>
                    <a:pt x="11441" y="5886"/>
                  </a:cubicBezTo>
                  <a:cubicBezTo>
                    <a:pt x="11546" y="5767"/>
                    <a:pt x="11598" y="5712"/>
                    <a:pt x="11598" y="5538"/>
                  </a:cubicBezTo>
                  <a:cubicBezTo>
                    <a:pt x="11598" y="5363"/>
                    <a:pt x="11781" y="5106"/>
                    <a:pt x="11925" y="4996"/>
                  </a:cubicBezTo>
                  <a:cubicBezTo>
                    <a:pt x="12069" y="4885"/>
                    <a:pt x="12134" y="4738"/>
                    <a:pt x="12042" y="4647"/>
                  </a:cubicBezTo>
                  <a:cubicBezTo>
                    <a:pt x="11960" y="4564"/>
                    <a:pt x="11931" y="4398"/>
                    <a:pt x="11945" y="4178"/>
                  </a:cubicBezTo>
                  <a:cubicBezTo>
                    <a:pt x="11682" y="3925"/>
                    <a:pt x="11232" y="3624"/>
                    <a:pt x="11193" y="3526"/>
                  </a:cubicBezTo>
                  <a:cubicBezTo>
                    <a:pt x="11179" y="3389"/>
                    <a:pt x="10983" y="3095"/>
                    <a:pt x="11127" y="2921"/>
                  </a:cubicBezTo>
                  <a:cubicBezTo>
                    <a:pt x="11127" y="2847"/>
                    <a:pt x="11088" y="2498"/>
                    <a:pt x="11153" y="2397"/>
                  </a:cubicBezTo>
                  <a:cubicBezTo>
                    <a:pt x="11219" y="2296"/>
                    <a:pt x="11193" y="2158"/>
                    <a:pt x="10957" y="1929"/>
                  </a:cubicBezTo>
                  <a:cubicBezTo>
                    <a:pt x="11323" y="1782"/>
                    <a:pt x="11480" y="1488"/>
                    <a:pt x="11454" y="1377"/>
                  </a:cubicBezTo>
                  <a:cubicBezTo>
                    <a:pt x="11585" y="1368"/>
                    <a:pt x="11585" y="1295"/>
                    <a:pt x="11650" y="1176"/>
                  </a:cubicBezTo>
                  <a:cubicBezTo>
                    <a:pt x="11711" y="1064"/>
                    <a:pt x="11750" y="1049"/>
                    <a:pt x="12761" y="1002"/>
                  </a:cubicBezTo>
                  <a:cubicBezTo>
                    <a:pt x="12608" y="913"/>
                    <a:pt x="12513" y="839"/>
                    <a:pt x="12508" y="790"/>
                  </a:cubicBezTo>
                  <a:cubicBezTo>
                    <a:pt x="12485" y="585"/>
                    <a:pt x="13135" y="50"/>
                    <a:pt x="13135" y="50"/>
                  </a:cubicBezTo>
                  <a:lnTo>
                    <a:pt x="0" y="0"/>
                  </a:lnTo>
                  <a:cubicBezTo>
                    <a:pt x="0" y="331"/>
                    <a:pt x="157" y="808"/>
                    <a:pt x="236" y="992"/>
                  </a:cubicBezTo>
                  <a:cubicBezTo>
                    <a:pt x="314" y="1176"/>
                    <a:pt x="314" y="1244"/>
                    <a:pt x="471" y="1314"/>
                  </a:cubicBezTo>
                  <a:cubicBezTo>
                    <a:pt x="628" y="1382"/>
                    <a:pt x="902" y="1382"/>
                    <a:pt x="902" y="1919"/>
                  </a:cubicBezTo>
                  <a:cubicBezTo>
                    <a:pt x="883" y="2333"/>
                    <a:pt x="955" y="2617"/>
                    <a:pt x="1203" y="2626"/>
                  </a:cubicBezTo>
                  <a:cubicBezTo>
                    <a:pt x="1452" y="2636"/>
                    <a:pt x="1504" y="2737"/>
                    <a:pt x="1504" y="2874"/>
                  </a:cubicBezTo>
                  <a:cubicBezTo>
                    <a:pt x="1504" y="3012"/>
                    <a:pt x="1857" y="3067"/>
                    <a:pt x="1857" y="3251"/>
                  </a:cubicBezTo>
                  <a:cubicBezTo>
                    <a:pt x="1857" y="3435"/>
                    <a:pt x="2197" y="3802"/>
                    <a:pt x="1935" y="3820"/>
                  </a:cubicBezTo>
                  <a:cubicBezTo>
                    <a:pt x="1674" y="3839"/>
                    <a:pt x="1687" y="3765"/>
                    <a:pt x="1569" y="3738"/>
                  </a:cubicBezTo>
                  <a:cubicBezTo>
                    <a:pt x="1452" y="3710"/>
                    <a:pt x="1549" y="3834"/>
                    <a:pt x="1726" y="3958"/>
                  </a:cubicBezTo>
                  <a:cubicBezTo>
                    <a:pt x="1902" y="4082"/>
                    <a:pt x="1922" y="4289"/>
                    <a:pt x="1745" y="4426"/>
                  </a:cubicBezTo>
                  <a:cubicBezTo>
                    <a:pt x="1569" y="4564"/>
                    <a:pt x="1745" y="4674"/>
                    <a:pt x="1981" y="4867"/>
                  </a:cubicBezTo>
                  <a:cubicBezTo>
                    <a:pt x="2216" y="5060"/>
                    <a:pt x="2530" y="5294"/>
                    <a:pt x="2609" y="5459"/>
                  </a:cubicBezTo>
                  <a:cubicBezTo>
                    <a:pt x="2687" y="5625"/>
                    <a:pt x="2765" y="5749"/>
                    <a:pt x="2883" y="5790"/>
                  </a:cubicBezTo>
                  <a:cubicBezTo>
                    <a:pt x="3001" y="5831"/>
                    <a:pt x="3511" y="6382"/>
                    <a:pt x="3276" y="6933"/>
                  </a:cubicBezTo>
                  <a:cubicBezTo>
                    <a:pt x="3197" y="7168"/>
                    <a:pt x="3079" y="7360"/>
                    <a:pt x="3295" y="7347"/>
                  </a:cubicBezTo>
                  <a:cubicBezTo>
                    <a:pt x="3511" y="7333"/>
                    <a:pt x="3628" y="7525"/>
                    <a:pt x="3707" y="7594"/>
                  </a:cubicBezTo>
                  <a:cubicBezTo>
                    <a:pt x="3785" y="7663"/>
                    <a:pt x="4217" y="7966"/>
                    <a:pt x="4334" y="8007"/>
                  </a:cubicBezTo>
                  <a:cubicBezTo>
                    <a:pt x="4452" y="8049"/>
                    <a:pt x="4727" y="8503"/>
                    <a:pt x="4530" y="9068"/>
                  </a:cubicBezTo>
                  <a:cubicBezTo>
                    <a:pt x="4413" y="9385"/>
                    <a:pt x="4334" y="9509"/>
                    <a:pt x="4452" y="9771"/>
                  </a:cubicBezTo>
                  <a:cubicBezTo>
                    <a:pt x="4530" y="9977"/>
                    <a:pt x="4511" y="10294"/>
                    <a:pt x="4805" y="10033"/>
                  </a:cubicBezTo>
                  <a:cubicBezTo>
                    <a:pt x="5001" y="9950"/>
                    <a:pt x="5413" y="10115"/>
                    <a:pt x="5531" y="10363"/>
                  </a:cubicBezTo>
                  <a:cubicBezTo>
                    <a:pt x="5648" y="10611"/>
                    <a:pt x="5668" y="11396"/>
                    <a:pt x="5453" y="11892"/>
                  </a:cubicBezTo>
                  <a:cubicBezTo>
                    <a:pt x="5433" y="11988"/>
                    <a:pt x="5492" y="12030"/>
                    <a:pt x="5648" y="12057"/>
                  </a:cubicBezTo>
                  <a:cubicBezTo>
                    <a:pt x="5805" y="12085"/>
                    <a:pt x="6119" y="12264"/>
                    <a:pt x="5943" y="12884"/>
                  </a:cubicBezTo>
                  <a:cubicBezTo>
                    <a:pt x="5884" y="13090"/>
                    <a:pt x="6590" y="13379"/>
                    <a:pt x="6806" y="13517"/>
                  </a:cubicBezTo>
                  <a:cubicBezTo>
                    <a:pt x="7022" y="13655"/>
                    <a:pt x="7120" y="13655"/>
                    <a:pt x="7257" y="13683"/>
                  </a:cubicBezTo>
                  <a:cubicBezTo>
                    <a:pt x="7472" y="13903"/>
                    <a:pt x="7786" y="13999"/>
                    <a:pt x="8002" y="14041"/>
                  </a:cubicBezTo>
                  <a:cubicBezTo>
                    <a:pt x="8218" y="14082"/>
                    <a:pt x="8434" y="14330"/>
                    <a:pt x="8551" y="14536"/>
                  </a:cubicBezTo>
                  <a:cubicBezTo>
                    <a:pt x="8649" y="14688"/>
                    <a:pt x="8845" y="14633"/>
                    <a:pt x="9022" y="14646"/>
                  </a:cubicBezTo>
                  <a:cubicBezTo>
                    <a:pt x="9198" y="14660"/>
                    <a:pt x="9924" y="14840"/>
                    <a:pt x="10356" y="15391"/>
                  </a:cubicBezTo>
                  <a:cubicBezTo>
                    <a:pt x="10454" y="15514"/>
                    <a:pt x="10610" y="15625"/>
                    <a:pt x="10728" y="15680"/>
                  </a:cubicBezTo>
                  <a:cubicBezTo>
                    <a:pt x="10846" y="15735"/>
                    <a:pt x="11003" y="15873"/>
                    <a:pt x="11022" y="16052"/>
                  </a:cubicBezTo>
                  <a:cubicBezTo>
                    <a:pt x="11042" y="16231"/>
                    <a:pt x="11238" y="16176"/>
                    <a:pt x="11336" y="16189"/>
                  </a:cubicBezTo>
                  <a:cubicBezTo>
                    <a:pt x="11434" y="16203"/>
                    <a:pt x="11728" y="16245"/>
                    <a:pt x="11709" y="16658"/>
                  </a:cubicBezTo>
                  <a:cubicBezTo>
                    <a:pt x="11728" y="16823"/>
                    <a:pt x="11905" y="16947"/>
                    <a:pt x="12081" y="16988"/>
                  </a:cubicBezTo>
                  <a:cubicBezTo>
                    <a:pt x="12258" y="17030"/>
                    <a:pt x="12709" y="17154"/>
                    <a:pt x="12729" y="17456"/>
                  </a:cubicBezTo>
                  <a:cubicBezTo>
                    <a:pt x="12748" y="17581"/>
                    <a:pt x="13023" y="17663"/>
                    <a:pt x="13023" y="17911"/>
                  </a:cubicBezTo>
                  <a:cubicBezTo>
                    <a:pt x="13219" y="18008"/>
                    <a:pt x="13396" y="18090"/>
                    <a:pt x="13415" y="18269"/>
                  </a:cubicBezTo>
                  <a:cubicBezTo>
                    <a:pt x="13866" y="18242"/>
                    <a:pt x="14063" y="18517"/>
                    <a:pt x="14063" y="18710"/>
                  </a:cubicBezTo>
                  <a:cubicBezTo>
                    <a:pt x="14337" y="18820"/>
                    <a:pt x="14455" y="18972"/>
                    <a:pt x="14455" y="19082"/>
                  </a:cubicBezTo>
                  <a:cubicBezTo>
                    <a:pt x="14631" y="19165"/>
                    <a:pt x="14651" y="19357"/>
                    <a:pt x="14435" y="19509"/>
                  </a:cubicBezTo>
                  <a:cubicBezTo>
                    <a:pt x="14356" y="19716"/>
                    <a:pt x="14219" y="20074"/>
                    <a:pt x="13945" y="20170"/>
                  </a:cubicBezTo>
                  <a:cubicBezTo>
                    <a:pt x="14435" y="20170"/>
                    <a:pt x="14514" y="20294"/>
                    <a:pt x="14258" y="20528"/>
                  </a:cubicBezTo>
                  <a:cubicBezTo>
                    <a:pt x="14049" y="20721"/>
                    <a:pt x="13810" y="20941"/>
                    <a:pt x="13526" y="21158"/>
                  </a:cubicBezTo>
                  <a:lnTo>
                    <a:pt x="21459" y="21600"/>
                  </a:lnTo>
                  <a:cubicBezTo>
                    <a:pt x="21458" y="21600"/>
                    <a:pt x="21457" y="21599"/>
                    <a:pt x="21457" y="2159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6" name="Shape 1044"/>
            <p:cNvSpPr/>
            <p:nvPr/>
          </p:nvSpPr>
          <p:spPr>
            <a:xfrm>
              <a:off x="469900" y="1701800"/>
              <a:ext cx="1735304" cy="1919310"/>
            </a:xfrm>
            <a:custGeom>
              <a:avLst/>
              <a:gdLst/>
              <a:ahLst/>
              <a:cxnLst>
                <a:cxn ang="0">
                  <a:pos x="wd2" y="hd2"/>
                </a:cxn>
                <a:cxn ang="5400000">
                  <a:pos x="wd2" y="hd2"/>
                </a:cxn>
                <a:cxn ang="10800000">
                  <a:pos x="wd2" y="hd2"/>
                </a:cxn>
                <a:cxn ang="16200000">
                  <a:pos x="wd2" y="hd2"/>
                </a:cxn>
              </a:cxnLst>
              <a:rect l="0" t="0" r="r" b="b"/>
              <a:pathLst>
                <a:path w="21497" h="21564" extrusionOk="0">
                  <a:moveTo>
                    <a:pt x="21355" y="19092"/>
                  </a:moveTo>
                  <a:cubicBezTo>
                    <a:pt x="21355" y="18943"/>
                    <a:pt x="21374" y="18861"/>
                    <a:pt x="20999" y="18695"/>
                  </a:cubicBezTo>
                  <a:cubicBezTo>
                    <a:pt x="20625" y="18530"/>
                    <a:pt x="20397" y="18488"/>
                    <a:pt x="20406" y="18124"/>
                  </a:cubicBezTo>
                  <a:cubicBezTo>
                    <a:pt x="20416" y="17909"/>
                    <a:pt x="20388" y="17785"/>
                    <a:pt x="20269" y="17669"/>
                  </a:cubicBezTo>
                  <a:cubicBezTo>
                    <a:pt x="20151" y="17553"/>
                    <a:pt x="19795" y="17338"/>
                    <a:pt x="19977" y="17073"/>
                  </a:cubicBezTo>
                  <a:cubicBezTo>
                    <a:pt x="20050" y="16999"/>
                    <a:pt x="20060" y="16792"/>
                    <a:pt x="19831" y="16841"/>
                  </a:cubicBezTo>
                  <a:cubicBezTo>
                    <a:pt x="19603" y="16891"/>
                    <a:pt x="19339" y="16965"/>
                    <a:pt x="19302" y="16767"/>
                  </a:cubicBezTo>
                  <a:cubicBezTo>
                    <a:pt x="19266" y="16568"/>
                    <a:pt x="19357" y="16361"/>
                    <a:pt x="19138" y="16262"/>
                  </a:cubicBezTo>
                  <a:cubicBezTo>
                    <a:pt x="18919" y="16162"/>
                    <a:pt x="18572" y="15915"/>
                    <a:pt x="18472" y="15716"/>
                  </a:cubicBezTo>
                  <a:cubicBezTo>
                    <a:pt x="18444" y="15633"/>
                    <a:pt x="18152" y="15509"/>
                    <a:pt x="18034" y="15666"/>
                  </a:cubicBezTo>
                  <a:cubicBezTo>
                    <a:pt x="17942" y="15807"/>
                    <a:pt x="18025" y="16221"/>
                    <a:pt x="18079" y="16395"/>
                  </a:cubicBezTo>
                  <a:cubicBezTo>
                    <a:pt x="18134" y="16568"/>
                    <a:pt x="18006" y="16510"/>
                    <a:pt x="17870" y="16543"/>
                  </a:cubicBezTo>
                  <a:cubicBezTo>
                    <a:pt x="17733" y="16576"/>
                    <a:pt x="17641" y="16560"/>
                    <a:pt x="17614" y="16444"/>
                  </a:cubicBezTo>
                  <a:cubicBezTo>
                    <a:pt x="17587" y="16328"/>
                    <a:pt x="17523" y="16204"/>
                    <a:pt x="17331" y="16162"/>
                  </a:cubicBezTo>
                  <a:cubicBezTo>
                    <a:pt x="17139" y="16121"/>
                    <a:pt x="16875" y="15972"/>
                    <a:pt x="16793" y="15757"/>
                  </a:cubicBezTo>
                  <a:cubicBezTo>
                    <a:pt x="16610" y="15567"/>
                    <a:pt x="16501" y="15335"/>
                    <a:pt x="16592" y="15128"/>
                  </a:cubicBezTo>
                  <a:cubicBezTo>
                    <a:pt x="16464" y="14954"/>
                    <a:pt x="16236" y="14375"/>
                    <a:pt x="16492" y="14143"/>
                  </a:cubicBezTo>
                  <a:cubicBezTo>
                    <a:pt x="16747" y="13912"/>
                    <a:pt x="16875" y="13589"/>
                    <a:pt x="16546" y="13092"/>
                  </a:cubicBezTo>
                  <a:cubicBezTo>
                    <a:pt x="16464" y="12960"/>
                    <a:pt x="16428" y="12803"/>
                    <a:pt x="16291" y="12728"/>
                  </a:cubicBezTo>
                  <a:cubicBezTo>
                    <a:pt x="16154" y="12653"/>
                    <a:pt x="15707" y="12289"/>
                    <a:pt x="15752" y="11619"/>
                  </a:cubicBezTo>
                  <a:cubicBezTo>
                    <a:pt x="15497" y="11305"/>
                    <a:pt x="15488" y="11073"/>
                    <a:pt x="15488" y="10800"/>
                  </a:cubicBezTo>
                  <a:cubicBezTo>
                    <a:pt x="15104" y="10725"/>
                    <a:pt x="14803" y="10411"/>
                    <a:pt x="14767" y="10071"/>
                  </a:cubicBezTo>
                  <a:cubicBezTo>
                    <a:pt x="14739" y="9922"/>
                    <a:pt x="14612" y="9856"/>
                    <a:pt x="14548" y="9815"/>
                  </a:cubicBezTo>
                  <a:cubicBezTo>
                    <a:pt x="14484" y="9773"/>
                    <a:pt x="14155" y="9186"/>
                    <a:pt x="14302" y="8913"/>
                  </a:cubicBezTo>
                  <a:cubicBezTo>
                    <a:pt x="14447" y="8640"/>
                    <a:pt x="14393" y="8383"/>
                    <a:pt x="14338" y="8267"/>
                  </a:cubicBezTo>
                  <a:cubicBezTo>
                    <a:pt x="14283" y="8151"/>
                    <a:pt x="14165" y="7787"/>
                    <a:pt x="14173" y="7613"/>
                  </a:cubicBezTo>
                  <a:cubicBezTo>
                    <a:pt x="14183" y="7440"/>
                    <a:pt x="14091" y="7349"/>
                    <a:pt x="14000" y="7249"/>
                  </a:cubicBezTo>
                  <a:cubicBezTo>
                    <a:pt x="13909" y="7150"/>
                    <a:pt x="13918" y="6943"/>
                    <a:pt x="13945" y="6844"/>
                  </a:cubicBezTo>
                  <a:cubicBezTo>
                    <a:pt x="13973" y="6744"/>
                    <a:pt x="13973" y="6645"/>
                    <a:pt x="13818" y="6612"/>
                  </a:cubicBezTo>
                  <a:cubicBezTo>
                    <a:pt x="13663" y="6579"/>
                    <a:pt x="13580" y="6496"/>
                    <a:pt x="13580" y="6322"/>
                  </a:cubicBezTo>
                  <a:cubicBezTo>
                    <a:pt x="13580" y="6149"/>
                    <a:pt x="13608" y="5900"/>
                    <a:pt x="13608" y="5900"/>
                  </a:cubicBezTo>
                  <a:cubicBezTo>
                    <a:pt x="13608" y="5900"/>
                    <a:pt x="13225" y="5669"/>
                    <a:pt x="13097" y="5495"/>
                  </a:cubicBezTo>
                  <a:cubicBezTo>
                    <a:pt x="12969" y="5321"/>
                    <a:pt x="12741" y="5123"/>
                    <a:pt x="12568" y="5139"/>
                  </a:cubicBezTo>
                  <a:cubicBezTo>
                    <a:pt x="12577" y="5313"/>
                    <a:pt x="12613" y="5462"/>
                    <a:pt x="12613" y="5611"/>
                  </a:cubicBezTo>
                  <a:cubicBezTo>
                    <a:pt x="12613" y="5759"/>
                    <a:pt x="12787" y="5942"/>
                    <a:pt x="12933" y="6082"/>
                  </a:cubicBezTo>
                  <a:cubicBezTo>
                    <a:pt x="13079" y="6223"/>
                    <a:pt x="13151" y="6372"/>
                    <a:pt x="13042" y="6430"/>
                  </a:cubicBezTo>
                  <a:cubicBezTo>
                    <a:pt x="12933" y="6488"/>
                    <a:pt x="12768" y="6595"/>
                    <a:pt x="12732" y="6455"/>
                  </a:cubicBezTo>
                  <a:cubicBezTo>
                    <a:pt x="12695" y="6314"/>
                    <a:pt x="12595" y="6173"/>
                    <a:pt x="12486" y="6074"/>
                  </a:cubicBezTo>
                  <a:cubicBezTo>
                    <a:pt x="12422" y="5909"/>
                    <a:pt x="12385" y="5834"/>
                    <a:pt x="12321" y="5784"/>
                  </a:cubicBezTo>
                  <a:cubicBezTo>
                    <a:pt x="12257" y="5735"/>
                    <a:pt x="12275" y="5710"/>
                    <a:pt x="12330" y="5644"/>
                  </a:cubicBezTo>
                  <a:cubicBezTo>
                    <a:pt x="12385" y="5577"/>
                    <a:pt x="12458" y="5304"/>
                    <a:pt x="12275" y="5197"/>
                  </a:cubicBezTo>
                  <a:cubicBezTo>
                    <a:pt x="12093" y="5089"/>
                    <a:pt x="11929" y="4882"/>
                    <a:pt x="11929" y="4742"/>
                  </a:cubicBezTo>
                  <a:cubicBezTo>
                    <a:pt x="11929" y="4601"/>
                    <a:pt x="11965" y="4444"/>
                    <a:pt x="12102" y="4386"/>
                  </a:cubicBezTo>
                  <a:cubicBezTo>
                    <a:pt x="12239" y="4328"/>
                    <a:pt x="12221" y="4262"/>
                    <a:pt x="12047" y="4212"/>
                  </a:cubicBezTo>
                  <a:cubicBezTo>
                    <a:pt x="11874" y="4162"/>
                    <a:pt x="11290" y="3980"/>
                    <a:pt x="11272" y="3757"/>
                  </a:cubicBezTo>
                  <a:cubicBezTo>
                    <a:pt x="11254" y="3583"/>
                    <a:pt x="11208" y="3508"/>
                    <a:pt x="11071" y="3401"/>
                  </a:cubicBezTo>
                  <a:cubicBezTo>
                    <a:pt x="10934" y="3293"/>
                    <a:pt x="10861" y="2970"/>
                    <a:pt x="10861" y="2846"/>
                  </a:cubicBezTo>
                  <a:cubicBezTo>
                    <a:pt x="10861" y="2722"/>
                    <a:pt x="10815" y="2292"/>
                    <a:pt x="10213" y="2093"/>
                  </a:cubicBezTo>
                  <a:cubicBezTo>
                    <a:pt x="9684" y="1920"/>
                    <a:pt x="9410" y="1481"/>
                    <a:pt x="9346" y="1315"/>
                  </a:cubicBezTo>
                  <a:cubicBezTo>
                    <a:pt x="9319" y="1166"/>
                    <a:pt x="9136" y="1141"/>
                    <a:pt x="9182" y="868"/>
                  </a:cubicBezTo>
                  <a:cubicBezTo>
                    <a:pt x="9227" y="597"/>
                    <a:pt x="9182" y="465"/>
                    <a:pt x="9102" y="398"/>
                  </a:cubicBezTo>
                  <a:lnTo>
                    <a:pt x="3565" y="0"/>
                  </a:lnTo>
                  <a:cubicBezTo>
                    <a:pt x="3522" y="43"/>
                    <a:pt x="3480" y="85"/>
                    <a:pt x="3433" y="127"/>
                  </a:cubicBezTo>
                  <a:cubicBezTo>
                    <a:pt x="3173" y="364"/>
                    <a:pt x="3187" y="426"/>
                    <a:pt x="3324" y="426"/>
                  </a:cubicBezTo>
                  <a:cubicBezTo>
                    <a:pt x="3460" y="426"/>
                    <a:pt x="3720" y="426"/>
                    <a:pt x="3734" y="574"/>
                  </a:cubicBezTo>
                  <a:cubicBezTo>
                    <a:pt x="3748" y="636"/>
                    <a:pt x="3501" y="748"/>
                    <a:pt x="3542" y="910"/>
                  </a:cubicBezTo>
                  <a:cubicBezTo>
                    <a:pt x="3583" y="1071"/>
                    <a:pt x="3638" y="1369"/>
                    <a:pt x="3912" y="1245"/>
                  </a:cubicBezTo>
                  <a:cubicBezTo>
                    <a:pt x="4035" y="1195"/>
                    <a:pt x="4008" y="1146"/>
                    <a:pt x="3994" y="997"/>
                  </a:cubicBezTo>
                  <a:cubicBezTo>
                    <a:pt x="4063" y="1083"/>
                    <a:pt x="4104" y="1146"/>
                    <a:pt x="4227" y="1158"/>
                  </a:cubicBezTo>
                  <a:cubicBezTo>
                    <a:pt x="4350" y="1170"/>
                    <a:pt x="4555" y="1282"/>
                    <a:pt x="4460" y="1468"/>
                  </a:cubicBezTo>
                  <a:cubicBezTo>
                    <a:pt x="4350" y="1568"/>
                    <a:pt x="4158" y="1493"/>
                    <a:pt x="4049" y="1493"/>
                  </a:cubicBezTo>
                  <a:cubicBezTo>
                    <a:pt x="3967" y="1629"/>
                    <a:pt x="3844" y="1828"/>
                    <a:pt x="3734" y="1679"/>
                  </a:cubicBezTo>
                  <a:cubicBezTo>
                    <a:pt x="3625" y="1530"/>
                    <a:pt x="3570" y="1431"/>
                    <a:pt x="3378" y="1357"/>
                  </a:cubicBezTo>
                  <a:cubicBezTo>
                    <a:pt x="3187" y="1282"/>
                    <a:pt x="2967" y="1092"/>
                    <a:pt x="3031" y="877"/>
                  </a:cubicBezTo>
                  <a:cubicBezTo>
                    <a:pt x="3096" y="661"/>
                    <a:pt x="3095" y="554"/>
                    <a:pt x="2967" y="595"/>
                  </a:cubicBezTo>
                  <a:cubicBezTo>
                    <a:pt x="2840" y="636"/>
                    <a:pt x="2685" y="753"/>
                    <a:pt x="2584" y="802"/>
                  </a:cubicBezTo>
                  <a:cubicBezTo>
                    <a:pt x="2484" y="852"/>
                    <a:pt x="2256" y="910"/>
                    <a:pt x="1927" y="885"/>
                  </a:cubicBezTo>
                  <a:cubicBezTo>
                    <a:pt x="1599" y="860"/>
                    <a:pt x="1316" y="736"/>
                    <a:pt x="1124" y="719"/>
                  </a:cubicBezTo>
                  <a:cubicBezTo>
                    <a:pt x="933" y="703"/>
                    <a:pt x="805" y="562"/>
                    <a:pt x="586" y="570"/>
                  </a:cubicBezTo>
                  <a:cubicBezTo>
                    <a:pt x="367" y="579"/>
                    <a:pt x="294" y="537"/>
                    <a:pt x="239" y="504"/>
                  </a:cubicBezTo>
                  <a:cubicBezTo>
                    <a:pt x="184" y="471"/>
                    <a:pt x="-53" y="380"/>
                    <a:pt x="11" y="513"/>
                  </a:cubicBezTo>
                  <a:cubicBezTo>
                    <a:pt x="75" y="645"/>
                    <a:pt x="120" y="719"/>
                    <a:pt x="130" y="802"/>
                  </a:cubicBezTo>
                  <a:cubicBezTo>
                    <a:pt x="139" y="885"/>
                    <a:pt x="248" y="968"/>
                    <a:pt x="303" y="976"/>
                  </a:cubicBezTo>
                  <a:cubicBezTo>
                    <a:pt x="358" y="984"/>
                    <a:pt x="467" y="1108"/>
                    <a:pt x="504" y="1183"/>
                  </a:cubicBezTo>
                  <a:cubicBezTo>
                    <a:pt x="540" y="1257"/>
                    <a:pt x="604" y="1233"/>
                    <a:pt x="686" y="1158"/>
                  </a:cubicBezTo>
                  <a:cubicBezTo>
                    <a:pt x="768" y="1083"/>
                    <a:pt x="869" y="1266"/>
                    <a:pt x="750" y="1365"/>
                  </a:cubicBezTo>
                  <a:cubicBezTo>
                    <a:pt x="1015" y="1398"/>
                    <a:pt x="1170" y="1663"/>
                    <a:pt x="1179" y="1762"/>
                  </a:cubicBezTo>
                  <a:cubicBezTo>
                    <a:pt x="1188" y="1861"/>
                    <a:pt x="1371" y="1911"/>
                    <a:pt x="1517" y="1961"/>
                  </a:cubicBezTo>
                  <a:cubicBezTo>
                    <a:pt x="1663" y="2010"/>
                    <a:pt x="2301" y="2250"/>
                    <a:pt x="2128" y="2995"/>
                  </a:cubicBezTo>
                  <a:cubicBezTo>
                    <a:pt x="2101" y="3169"/>
                    <a:pt x="2174" y="3169"/>
                    <a:pt x="2247" y="3177"/>
                  </a:cubicBezTo>
                  <a:cubicBezTo>
                    <a:pt x="2320" y="3186"/>
                    <a:pt x="2338" y="3268"/>
                    <a:pt x="2338" y="3318"/>
                  </a:cubicBezTo>
                  <a:cubicBezTo>
                    <a:pt x="2338" y="3368"/>
                    <a:pt x="2566" y="3335"/>
                    <a:pt x="2685" y="3467"/>
                  </a:cubicBezTo>
                  <a:cubicBezTo>
                    <a:pt x="2803" y="3599"/>
                    <a:pt x="2949" y="3508"/>
                    <a:pt x="3022" y="3500"/>
                  </a:cubicBezTo>
                  <a:cubicBezTo>
                    <a:pt x="3096" y="3492"/>
                    <a:pt x="3460" y="3434"/>
                    <a:pt x="3844" y="4113"/>
                  </a:cubicBezTo>
                  <a:cubicBezTo>
                    <a:pt x="3944" y="4295"/>
                    <a:pt x="3989" y="4203"/>
                    <a:pt x="4035" y="4146"/>
                  </a:cubicBezTo>
                  <a:cubicBezTo>
                    <a:pt x="4081" y="4088"/>
                    <a:pt x="4729" y="4179"/>
                    <a:pt x="4884" y="4866"/>
                  </a:cubicBezTo>
                  <a:cubicBezTo>
                    <a:pt x="4893" y="4990"/>
                    <a:pt x="4975" y="5015"/>
                    <a:pt x="5067" y="5064"/>
                  </a:cubicBezTo>
                  <a:cubicBezTo>
                    <a:pt x="5158" y="5114"/>
                    <a:pt x="5267" y="5255"/>
                    <a:pt x="5313" y="5346"/>
                  </a:cubicBezTo>
                  <a:cubicBezTo>
                    <a:pt x="5359" y="5437"/>
                    <a:pt x="5486" y="5478"/>
                    <a:pt x="5614" y="5346"/>
                  </a:cubicBezTo>
                  <a:cubicBezTo>
                    <a:pt x="5742" y="5213"/>
                    <a:pt x="5769" y="5081"/>
                    <a:pt x="5897" y="5072"/>
                  </a:cubicBezTo>
                  <a:cubicBezTo>
                    <a:pt x="6025" y="5064"/>
                    <a:pt x="6490" y="5081"/>
                    <a:pt x="6663" y="5271"/>
                  </a:cubicBezTo>
                  <a:cubicBezTo>
                    <a:pt x="6745" y="5346"/>
                    <a:pt x="6782" y="5255"/>
                    <a:pt x="6782" y="5213"/>
                  </a:cubicBezTo>
                  <a:cubicBezTo>
                    <a:pt x="6782" y="5172"/>
                    <a:pt x="6782" y="5015"/>
                    <a:pt x="6910" y="5007"/>
                  </a:cubicBezTo>
                  <a:cubicBezTo>
                    <a:pt x="7037" y="4998"/>
                    <a:pt x="7110" y="4874"/>
                    <a:pt x="7129" y="4742"/>
                  </a:cubicBezTo>
                  <a:cubicBezTo>
                    <a:pt x="7147" y="4609"/>
                    <a:pt x="7147" y="4452"/>
                    <a:pt x="7275" y="4460"/>
                  </a:cubicBezTo>
                  <a:cubicBezTo>
                    <a:pt x="7403" y="4468"/>
                    <a:pt x="7475" y="5064"/>
                    <a:pt x="6983" y="5188"/>
                  </a:cubicBezTo>
                  <a:cubicBezTo>
                    <a:pt x="6928" y="5213"/>
                    <a:pt x="7019" y="5371"/>
                    <a:pt x="7193" y="5246"/>
                  </a:cubicBezTo>
                  <a:cubicBezTo>
                    <a:pt x="7266" y="5205"/>
                    <a:pt x="7311" y="5279"/>
                    <a:pt x="7302" y="5379"/>
                  </a:cubicBezTo>
                  <a:cubicBezTo>
                    <a:pt x="7293" y="5478"/>
                    <a:pt x="7558" y="5677"/>
                    <a:pt x="7576" y="5942"/>
                  </a:cubicBezTo>
                  <a:cubicBezTo>
                    <a:pt x="7585" y="6074"/>
                    <a:pt x="7895" y="6256"/>
                    <a:pt x="8096" y="6405"/>
                  </a:cubicBezTo>
                  <a:cubicBezTo>
                    <a:pt x="8297" y="6554"/>
                    <a:pt x="8908" y="7017"/>
                    <a:pt x="9018" y="7208"/>
                  </a:cubicBezTo>
                  <a:cubicBezTo>
                    <a:pt x="9164" y="7216"/>
                    <a:pt x="9319" y="7241"/>
                    <a:pt x="9684" y="7580"/>
                  </a:cubicBezTo>
                  <a:cubicBezTo>
                    <a:pt x="9930" y="7473"/>
                    <a:pt x="10304" y="7522"/>
                    <a:pt x="10441" y="8127"/>
                  </a:cubicBezTo>
                  <a:cubicBezTo>
                    <a:pt x="10505" y="8375"/>
                    <a:pt x="10697" y="8416"/>
                    <a:pt x="10733" y="8441"/>
                  </a:cubicBezTo>
                  <a:cubicBezTo>
                    <a:pt x="10770" y="8466"/>
                    <a:pt x="10989" y="8606"/>
                    <a:pt x="11043" y="9078"/>
                  </a:cubicBezTo>
                  <a:cubicBezTo>
                    <a:pt x="11080" y="9235"/>
                    <a:pt x="11171" y="9368"/>
                    <a:pt x="11189" y="9600"/>
                  </a:cubicBezTo>
                  <a:cubicBezTo>
                    <a:pt x="11208" y="9831"/>
                    <a:pt x="11253" y="9889"/>
                    <a:pt x="11263" y="9972"/>
                  </a:cubicBezTo>
                  <a:cubicBezTo>
                    <a:pt x="11272" y="10055"/>
                    <a:pt x="11299" y="10344"/>
                    <a:pt x="11199" y="10634"/>
                  </a:cubicBezTo>
                  <a:cubicBezTo>
                    <a:pt x="11199" y="10800"/>
                    <a:pt x="11217" y="10924"/>
                    <a:pt x="11135" y="11023"/>
                  </a:cubicBezTo>
                  <a:cubicBezTo>
                    <a:pt x="11053" y="11122"/>
                    <a:pt x="10971" y="11271"/>
                    <a:pt x="10962" y="11470"/>
                  </a:cubicBezTo>
                  <a:cubicBezTo>
                    <a:pt x="11025" y="11478"/>
                    <a:pt x="11043" y="11247"/>
                    <a:pt x="11135" y="11188"/>
                  </a:cubicBezTo>
                  <a:cubicBezTo>
                    <a:pt x="11208" y="11222"/>
                    <a:pt x="11199" y="11404"/>
                    <a:pt x="11189" y="11545"/>
                  </a:cubicBezTo>
                  <a:cubicBezTo>
                    <a:pt x="10998" y="11693"/>
                    <a:pt x="10971" y="11760"/>
                    <a:pt x="10934" y="11867"/>
                  </a:cubicBezTo>
                  <a:cubicBezTo>
                    <a:pt x="10898" y="11975"/>
                    <a:pt x="10295" y="12993"/>
                    <a:pt x="10240" y="13150"/>
                  </a:cubicBezTo>
                  <a:cubicBezTo>
                    <a:pt x="10186" y="13307"/>
                    <a:pt x="10259" y="13423"/>
                    <a:pt x="10542" y="13423"/>
                  </a:cubicBezTo>
                  <a:cubicBezTo>
                    <a:pt x="10733" y="13506"/>
                    <a:pt x="10806" y="13622"/>
                    <a:pt x="11043" y="13556"/>
                  </a:cubicBezTo>
                  <a:cubicBezTo>
                    <a:pt x="11153" y="13655"/>
                    <a:pt x="11317" y="13688"/>
                    <a:pt x="11464" y="13572"/>
                  </a:cubicBezTo>
                  <a:cubicBezTo>
                    <a:pt x="11628" y="13672"/>
                    <a:pt x="12084" y="14052"/>
                    <a:pt x="11974" y="14524"/>
                  </a:cubicBezTo>
                  <a:cubicBezTo>
                    <a:pt x="12011" y="14598"/>
                    <a:pt x="12093" y="14623"/>
                    <a:pt x="12175" y="14557"/>
                  </a:cubicBezTo>
                  <a:cubicBezTo>
                    <a:pt x="12257" y="14491"/>
                    <a:pt x="12294" y="14466"/>
                    <a:pt x="12403" y="14449"/>
                  </a:cubicBezTo>
                  <a:cubicBezTo>
                    <a:pt x="12513" y="14433"/>
                    <a:pt x="12568" y="14309"/>
                    <a:pt x="12632" y="14400"/>
                  </a:cubicBezTo>
                  <a:cubicBezTo>
                    <a:pt x="12695" y="14491"/>
                    <a:pt x="12923" y="14938"/>
                    <a:pt x="12933" y="15054"/>
                  </a:cubicBezTo>
                  <a:cubicBezTo>
                    <a:pt x="13151" y="15037"/>
                    <a:pt x="13279" y="15244"/>
                    <a:pt x="13352" y="15401"/>
                  </a:cubicBezTo>
                  <a:cubicBezTo>
                    <a:pt x="13672" y="15525"/>
                    <a:pt x="14849" y="16105"/>
                    <a:pt x="16181" y="17503"/>
                  </a:cubicBezTo>
                  <a:cubicBezTo>
                    <a:pt x="16902" y="18223"/>
                    <a:pt x="17030" y="18281"/>
                    <a:pt x="17358" y="18405"/>
                  </a:cubicBezTo>
                  <a:cubicBezTo>
                    <a:pt x="17687" y="18530"/>
                    <a:pt x="18034" y="18836"/>
                    <a:pt x="18134" y="19175"/>
                  </a:cubicBezTo>
                  <a:cubicBezTo>
                    <a:pt x="18344" y="19415"/>
                    <a:pt x="18435" y="19829"/>
                    <a:pt x="18536" y="20243"/>
                  </a:cubicBezTo>
                  <a:cubicBezTo>
                    <a:pt x="18636" y="20657"/>
                    <a:pt x="18654" y="21319"/>
                    <a:pt x="19239" y="21534"/>
                  </a:cubicBezTo>
                  <a:cubicBezTo>
                    <a:pt x="19503" y="21600"/>
                    <a:pt x="19649" y="21551"/>
                    <a:pt x="19768" y="21443"/>
                  </a:cubicBezTo>
                  <a:cubicBezTo>
                    <a:pt x="19886" y="21335"/>
                    <a:pt x="20050" y="21228"/>
                    <a:pt x="20123" y="21170"/>
                  </a:cubicBezTo>
                  <a:cubicBezTo>
                    <a:pt x="20196" y="21112"/>
                    <a:pt x="20370" y="20905"/>
                    <a:pt x="20452" y="20847"/>
                  </a:cubicBezTo>
                  <a:cubicBezTo>
                    <a:pt x="20534" y="20789"/>
                    <a:pt x="20625" y="20806"/>
                    <a:pt x="20826" y="20714"/>
                  </a:cubicBezTo>
                  <a:cubicBezTo>
                    <a:pt x="21027" y="20623"/>
                    <a:pt x="21364" y="20309"/>
                    <a:pt x="21401" y="20061"/>
                  </a:cubicBezTo>
                  <a:cubicBezTo>
                    <a:pt x="21438" y="19813"/>
                    <a:pt x="21474" y="19672"/>
                    <a:pt x="21483" y="19622"/>
                  </a:cubicBezTo>
                  <a:cubicBezTo>
                    <a:pt x="21492" y="19572"/>
                    <a:pt x="21547" y="19192"/>
                    <a:pt x="21355" y="190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57" name="Shape 34"/>
          <p:cNvSpPr/>
          <p:nvPr/>
        </p:nvSpPr>
        <p:spPr>
          <a:xfrm>
            <a:off x="3902523" y="288437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4903077" y="409784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0" name="Shape 34"/>
          <p:cNvSpPr/>
          <p:nvPr/>
        </p:nvSpPr>
        <p:spPr>
          <a:xfrm>
            <a:off x="566324" y="497779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Shape 1046"/>
          <p:cNvSpPr/>
          <p:nvPr/>
        </p:nvSpPr>
        <p:spPr>
          <a:xfrm flipH="1">
            <a:off x="2469134" y="4319517"/>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62" name="Shape 1048"/>
          <p:cNvSpPr/>
          <p:nvPr/>
        </p:nvSpPr>
        <p:spPr>
          <a:xfrm flipV="1">
            <a:off x="3810299" y="4304822"/>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63" name="Shape 1050"/>
          <p:cNvSpPr/>
          <p:nvPr/>
        </p:nvSpPr>
        <p:spPr>
          <a:xfrm flipV="1">
            <a:off x="2808108" y="3078586"/>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64" name="Shape 1010"/>
          <p:cNvSpPr/>
          <p:nvPr/>
        </p:nvSpPr>
        <p:spPr>
          <a:xfrm>
            <a:off x="7564656" y="3691124"/>
            <a:ext cx="3443195"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Mexico</a:t>
            </a:r>
          </a:p>
        </p:txBody>
      </p:sp>
      <p:sp>
        <p:nvSpPr>
          <p:cNvPr id="65" name="TextBox 64"/>
          <p:cNvSpPr txBox="1"/>
          <p:nvPr/>
        </p:nvSpPr>
        <p:spPr>
          <a:xfrm>
            <a:off x="7580542" y="5200041"/>
            <a:ext cx="3573235" cy="73250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6" name="Shape 34"/>
          <p:cNvSpPr/>
          <p:nvPr/>
        </p:nvSpPr>
        <p:spPr>
          <a:xfrm>
            <a:off x="7629113" y="48812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43064938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87"/>
          <p:cNvSpPr/>
          <p:nvPr/>
        </p:nvSpPr>
        <p:spPr>
          <a:xfrm rot="2700000">
            <a:off x="4932714" y="2243351"/>
            <a:ext cx="2371298" cy="2371298"/>
          </a:xfrm>
          <a:prstGeom prst="rect">
            <a:avLst/>
          </a:prstGeom>
          <a:solidFill>
            <a:schemeClr val="accent1"/>
          </a:solidFill>
          <a:ln w="12700">
            <a:miter lim="400000"/>
          </a:ln>
        </p:spPr>
        <p:txBody>
          <a:bodyPr lIns="19050" tIns="19050" rIns="19050" bIns="19050" anchor="ctr"/>
          <a:lstStyle/>
          <a:p>
            <a:endParaRPr sz="900"/>
          </a:p>
        </p:txBody>
      </p:sp>
      <p:sp>
        <p:nvSpPr>
          <p:cNvPr id="8" name="Shape 88"/>
          <p:cNvSpPr/>
          <p:nvPr/>
        </p:nvSpPr>
        <p:spPr>
          <a:xfrm>
            <a:off x="5141206" y="2920365"/>
            <a:ext cx="1954314"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t>Style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691604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37"/>
          </p:nvPr>
        </p:nvSpPr>
        <p:spPr/>
      </p:sp>
      <p:grpSp>
        <p:nvGrpSpPr>
          <p:cNvPr id="14" name="Group 1056"/>
          <p:cNvGrpSpPr/>
          <p:nvPr/>
        </p:nvGrpSpPr>
        <p:grpSpPr>
          <a:xfrm>
            <a:off x="3744485" y="1593994"/>
            <a:ext cx="4703032" cy="3670013"/>
            <a:chOff x="487150" y="1520168"/>
            <a:chExt cx="9406062" cy="7340024"/>
          </a:xfrm>
        </p:grpSpPr>
        <p:sp>
          <p:nvSpPr>
            <p:cNvPr id="15" name="Shape 1054"/>
            <p:cNvSpPr/>
            <p:nvPr/>
          </p:nvSpPr>
          <p:spPr>
            <a:xfrm rot="2700000">
              <a:off x="1520168" y="1520168"/>
              <a:ext cx="7340024" cy="7340024"/>
            </a:xfrm>
            <a:prstGeom prst="rect">
              <a:avLst/>
            </a:prstGeom>
            <a:solidFill>
              <a:schemeClr val="accent1">
                <a:alpha val="71656"/>
              </a:schemeClr>
            </a:solidFill>
            <a:ln w="12700" cap="flat">
              <a:noFill/>
              <a:miter lim="400000"/>
            </a:ln>
            <a:effectLst/>
          </p:spPr>
          <p:txBody>
            <a:bodyPr wrap="square" lIns="19050" tIns="19050" rIns="19050" bIns="19050" numCol="1" anchor="ctr">
              <a:noAutofit/>
            </a:bodyPr>
            <a:lstStyle/>
            <a:p>
              <a:pPr algn="ctr"/>
              <a:endParaRPr sz="900"/>
            </a:p>
          </p:txBody>
        </p:sp>
        <p:sp>
          <p:nvSpPr>
            <p:cNvPr id="16" name="Shape 1055"/>
            <p:cNvSpPr/>
            <p:nvPr/>
          </p:nvSpPr>
          <p:spPr>
            <a:xfrm>
              <a:off x="487150" y="3539927"/>
              <a:ext cx="9406062" cy="3867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0000">
                  <a:solidFill>
                    <a:srgbClr val="FFFFFF"/>
                  </a:solidFill>
                  <a:latin typeface="Atlantis the lost City"/>
                  <a:ea typeface="Atlantis the lost City"/>
                  <a:cs typeface="Atlantis the lost City"/>
                  <a:sym typeface="Atlantis the lost City"/>
                </a:defRPr>
              </a:lvl1pPr>
            </a:lstStyle>
            <a:p>
              <a:pPr algn="ctr"/>
              <a:r>
                <a:rPr sz="10000" dirty="0"/>
                <a:t>Style</a:t>
              </a:r>
            </a:p>
          </p:txBody>
        </p:sp>
      </p:grpSp>
    </p:spTree>
    <p:extLst>
      <p:ext uri="{BB962C8B-B14F-4D97-AF65-F5344CB8AC3E}">
        <p14:creationId xmlns:p14="http://schemas.microsoft.com/office/powerpoint/2010/main" val="426511675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5</a:t>
            </a:r>
            <a:endParaRPr lang="id-ID" sz="6500" b="1" spc="-70" dirty="0">
              <a:latin typeface="Montserrat SemiBold" panose="00000700000000000000" pitchFamily="50" charset="0"/>
            </a:endParaRPr>
          </a:p>
        </p:txBody>
      </p:sp>
      <p:grpSp>
        <p:nvGrpSpPr>
          <p:cNvPr id="45" name="Group 1119"/>
          <p:cNvGrpSpPr/>
          <p:nvPr/>
        </p:nvGrpSpPr>
        <p:grpSpPr>
          <a:xfrm>
            <a:off x="5804295" y="2207106"/>
            <a:ext cx="4822893" cy="3531214"/>
            <a:chOff x="0" y="0"/>
            <a:chExt cx="9645783" cy="7062425"/>
          </a:xfrm>
        </p:grpSpPr>
        <p:sp>
          <p:nvSpPr>
            <p:cNvPr id="59" name="Shape 1062"/>
            <p:cNvSpPr/>
            <p:nvPr/>
          </p:nvSpPr>
          <p:spPr>
            <a:xfrm>
              <a:off x="512268" y="4281101"/>
              <a:ext cx="80663" cy="107562"/>
            </a:xfrm>
            <a:custGeom>
              <a:avLst/>
              <a:gdLst/>
              <a:ahLst/>
              <a:cxnLst>
                <a:cxn ang="0">
                  <a:pos x="wd2" y="hd2"/>
                </a:cxn>
                <a:cxn ang="5400000">
                  <a:pos x="wd2" y="hd2"/>
                </a:cxn>
                <a:cxn ang="10800000">
                  <a:pos x="wd2" y="hd2"/>
                </a:cxn>
                <a:cxn ang="16200000">
                  <a:pos x="wd2" y="hd2"/>
                </a:cxn>
              </a:cxnLst>
              <a:rect l="0" t="0" r="r" b="b"/>
              <a:pathLst>
                <a:path w="19314" h="21220" extrusionOk="0">
                  <a:moveTo>
                    <a:pt x="17390" y="9017"/>
                  </a:moveTo>
                  <a:cubicBezTo>
                    <a:pt x="20043" y="7114"/>
                    <a:pt x="21600" y="-380"/>
                    <a:pt x="10593" y="15"/>
                  </a:cubicBezTo>
                  <a:cubicBezTo>
                    <a:pt x="10498" y="501"/>
                    <a:pt x="10430" y="1009"/>
                    <a:pt x="10430" y="1552"/>
                  </a:cubicBezTo>
                  <a:cubicBezTo>
                    <a:pt x="10430" y="5006"/>
                    <a:pt x="3701" y="12281"/>
                    <a:pt x="0" y="18908"/>
                  </a:cubicBezTo>
                  <a:lnTo>
                    <a:pt x="6635" y="21220"/>
                  </a:lnTo>
                  <a:cubicBezTo>
                    <a:pt x="10071" y="16151"/>
                    <a:pt x="15281" y="10540"/>
                    <a:pt x="17390" y="90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7" name="Shape 1063"/>
            <p:cNvSpPr/>
            <p:nvPr/>
          </p:nvSpPr>
          <p:spPr>
            <a:xfrm>
              <a:off x="548859" y="4134739"/>
              <a:ext cx="404104" cy="322207"/>
            </a:xfrm>
            <a:custGeom>
              <a:avLst/>
              <a:gdLst/>
              <a:ahLst/>
              <a:cxnLst>
                <a:cxn ang="0">
                  <a:pos x="wd2" y="hd2"/>
                </a:cxn>
                <a:cxn ang="5400000">
                  <a:pos x="wd2" y="hd2"/>
                </a:cxn>
                <a:cxn ang="10800000">
                  <a:pos x="wd2" y="hd2"/>
                </a:cxn>
                <a:cxn ang="16200000">
                  <a:pos x="wd2" y="hd2"/>
                </a:cxn>
              </a:cxnLst>
              <a:rect l="0" t="0" r="r" b="b"/>
              <a:pathLst>
                <a:path w="21600" h="21600" extrusionOk="0">
                  <a:moveTo>
                    <a:pt x="2401" y="14107"/>
                  </a:moveTo>
                  <a:cubicBezTo>
                    <a:pt x="1930" y="14624"/>
                    <a:pt x="767" y="16531"/>
                    <a:pt x="0" y="18254"/>
                  </a:cubicBezTo>
                  <a:lnTo>
                    <a:pt x="161" y="18345"/>
                  </a:lnTo>
                  <a:lnTo>
                    <a:pt x="407" y="19736"/>
                  </a:lnTo>
                  <a:lnTo>
                    <a:pt x="3257" y="21600"/>
                  </a:lnTo>
                  <a:cubicBezTo>
                    <a:pt x="3257" y="21600"/>
                    <a:pt x="5365" y="19736"/>
                    <a:pt x="6233" y="19581"/>
                  </a:cubicBezTo>
                  <a:cubicBezTo>
                    <a:pt x="7099" y="19427"/>
                    <a:pt x="17013" y="12746"/>
                    <a:pt x="17013" y="12746"/>
                  </a:cubicBezTo>
                  <a:cubicBezTo>
                    <a:pt x="17013" y="12746"/>
                    <a:pt x="17882" y="11038"/>
                    <a:pt x="17757" y="10416"/>
                  </a:cubicBezTo>
                  <a:cubicBezTo>
                    <a:pt x="17633" y="9786"/>
                    <a:pt x="17511" y="8075"/>
                    <a:pt x="18006" y="7299"/>
                  </a:cubicBezTo>
                  <a:cubicBezTo>
                    <a:pt x="18502" y="6530"/>
                    <a:pt x="17386" y="5284"/>
                    <a:pt x="17757" y="4036"/>
                  </a:cubicBezTo>
                  <a:cubicBezTo>
                    <a:pt x="18130" y="2798"/>
                    <a:pt x="19740" y="2175"/>
                    <a:pt x="19740" y="2175"/>
                  </a:cubicBezTo>
                  <a:lnTo>
                    <a:pt x="21600" y="470"/>
                  </a:lnTo>
                  <a:lnTo>
                    <a:pt x="20360" y="0"/>
                  </a:lnTo>
                  <a:cubicBezTo>
                    <a:pt x="20360" y="0"/>
                    <a:pt x="18749" y="776"/>
                    <a:pt x="16890" y="623"/>
                  </a:cubicBezTo>
                  <a:cubicBezTo>
                    <a:pt x="15033" y="470"/>
                    <a:pt x="14660" y="2175"/>
                    <a:pt x="12676" y="2175"/>
                  </a:cubicBezTo>
                  <a:cubicBezTo>
                    <a:pt x="10692" y="2175"/>
                    <a:pt x="9579" y="2798"/>
                    <a:pt x="9083" y="2022"/>
                  </a:cubicBezTo>
                  <a:cubicBezTo>
                    <a:pt x="8587" y="1246"/>
                    <a:pt x="8463" y="1708"/>
                    <a:pt x="7099" y="2484"/>
                  </a:cubicBezTo>
                  <a:cubicBezTo>
                    <a:pt x="5737" y="3260"/>
                    <a:pt x="4870" y="3107"/>
                    <a:pt x="4250" y="2484"/>
                  </a:cubicBezTo>
                  <a:cubicBezTo>
                    <a:pt x="3629" y="1861"/>
                    <a:pt x="3134" y="2645"/>
                    <a:pt x="3010" y="3414"/>
                  </a:cubicBezTo>
                  <a:cubicBezTo>
                    <a:pt x="2896" y="4151"/>
                    <a:pt x="3078" y="5819"/>
                    <a:pt x="1154" y="6154"/>
                  </a:cubicBezTo>
                  <a:cubicBezTo>
                    <a:pt x="1021" y="6868"/>
                    <a:pt x="795" y="7615"/>
                    <a:pt x="1125" y="8135"/>
                  </a:cubicBezTo>
                  <a:cubicBezTo>
                    <a:pt x="1618" y="8904"/>
                    <a:pt x="1028" y="9805"/>
                    <a:pt x="883" y="11048"/>
                  </a:cubicBezTo>
                  <a:cubicBezTo>
                    <a:pt x="3341" y="10914"/>
                    <a:pt x="2993" y="13460"/>
                    <a:pt x="2401" y="141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8" name="Shape 1064"/>
            <p:cNvSpPr/>
            <p:nvPr/>
          </p:nvSpPr>
          <p:spPr>
            <a:xfrm>
              <a:off x="5817908" y="4061558"/>
              <a:ext cx="207088" cy="272411"/>
            </a:xfrm>
            <a:custGeom>
              <a:avLst/>
              <a:gdLst/>
              <a:ahLst/>
              <a:cxnLst>
                <a:cxn ang="0">
                  <a:pos x="wd2" y="hd2"/>
                </a:cxn>
                <a:cxn ang="5400000">
                  <a:pos x="wd2" y="hd2"/>
                </a:cxn>
                <a:cxn ang="10800000">
                  <a:pos x="wd2" y="hd2"/>
                </a:cxn>
                <a:cxn ang="16200000">
                  <a:pos x="wd2" y="hd2"/>
                </a:cxn>
              </a:cxnLst>
              <a:rect l="0" t="0" r="r" b="b"/>
              <a:pathLst>
                <a:path w="19889" h="21138" extrusionOk="0">
                  <a:moveTo>
                    <a:pt x="4220" y="1808"/>
                  </a:moveTo>
                  <a:cubicBezTo>
                    <a:pt x="3712" y="2215"/>
                    <a:pt x="2202" y="2981"/>
                    <a:pt x="898" y="3832"/>
                  </a:cubicBezTo>
                  <a:cubicBezTo>
                    <a:pt x="1537" y="4686"/>
                    <a:pt x="1413" y="6150"/>
                    <a:pt x="2648" y="6244"/>
                  </a:cubicBezTo>
                  <a:cubicBezTo>
                    <a:pt x="4406" y="6377"/>
                    <a:pt x="4241" y="8532"/>
                    <a:pt x="2319" y="8199"/>
                  </a:cubicBezTo>
                  <a:cubicBezTo>
                    <a:pt x="404" y="7855"/>
                    <a:pt x="397" y="10284"/>
                    <a:pt x="2072" y="12372"/>
                  </a:cubicBezTo>
                  <a:cubicBezTo>
                    <a:pt x="3733" y="14460"/>
                    <a:pt x="-1106" y="16820"/>
                    <a:pt x="239" y="17893"/>
                  </a:cubicBezTo>
                  <a:cubicBezTo>
                    <a:pt x="1564" y="18977"/>
                    <a:pt x="486" y="20252"/>
                    <a:pt x="1070" y="20929"/>
                  </a:cubicBezTo>
                  <a:cubicBezTo>
                    <a:pt x="1653" y="21600"/>
                    <a:pt x="8737" y="20657"/>
                    <a:pt x="11825" y="18101"/>
                  </a:cubicBezTo>
                  <a:cubicBezTo>
                    <a:pt x="14914" y="15536"/>
                    <a:pt x="15744" y="15877"/>
                    <a:pt x="17323" y="16212"/>
                  </a:cubicBezTo>
                  <a:cubicBezTo>
                    <a:pt x="18915" y="16551"/>
                    <a:pt x="20494" y="15273"/>
                    <a:pt x="19657" y="14255"/>
                  </a:cubicBezTo>
                  <a:cubicBezTo>
                    <a:pt x="18826" y="13248"/>
                    <a:pt x="17906" y="10756"/>
                    <a:pt x="18160" y="7653"/>
                  </a:cubicBezTo>
                  <a:cubicBezTo>
                    <a:pt x="18304" y="5848"/>
                    <a:pt x="15264" y="2601"/>
                    <a:pt x="12319" y="0"/>
                  </a:cubicBezTo>
                  <a:cubicBezTo>
                    <a:pt x="11406" y="596"/>
                    <a:pt x="10583" y="909"/>
                    <a:pt x="9341" y="909"/>
                  </a:cubicBezTo>
                  <a:cubicBezTo>
                    <a:pt x="7336" y="909"/>
                    <a:pt x="5106" y="1087"/>
                    <a:pt x="4220"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9" name="Shape 1065"/>
            <p:cNvSpPr/>
            <p:nvPr/>
          </p:nvSpPr>
          <p:spPr>
            <a:xfrm>
              <a:off x="3622471" y="4866551"/>
              <a:ext cx="245978" cy="329319"/>
            </a:xfrm>
            <a:custGeom>
              <a:avLst/>
              <a:gdLst/>
              <a:ahLst/>
              <a:cxnLst>
                <a:cxn ang="0">
                  <a:pos x="wd2" y="hd2"/>
                </a:cxn>
                <a:cxn ang="5400000">
                  <a:pos x="wd2" y="hd2"/>
                </a:cxn>
                <a:cxn ang="10800000">
                  <a:pos x="wd2" y="hd2"/>
                </a:cxn>
                <a:cxn ang="16200000">
                  <a:pos x="wd2" y="hd2"/>
                </a:cxn>
              </a:cxnLst>
              <a:rect l="0" t="0" r="r" b="b"/>
              <a:pathLst>
                <a:path w="20204" h="20618" extrusionOk="0">
                  <a:moveTo>
                    <a:pt x="20204" y="17130"/>
                  </a:moveTo>
                  <a:cubicBezTo>
                    <a:pt x="19354" y="13528"/>
                    <a:pt x="18877" y="10034"/>
                    <a:pt x="18258" y="10034"/>
                  </a:cubicBezTo>
                  <a:cubicBezTo>
                    <a:pt x="17388" y="10034"/>
                    <a:pt x="16234" y="13117"/>
                    <a:pt x="14790" y="12897"/>
                  </a:cubicBezTo>
                  <a:cubicBezTo>
                    <a:pt x="13346" y="12678"/>
                    <a:pt x="13346" y="8935"/>
                    <a:pt x="15078" y="8935"/>
                  </a:cubicBezTo>
                  <a:cubicBezTo>
                    <a:pt x="16813" y="8935"/>
                    <a:pt x="18833" y="6072"/>
                    <a:pt x="18833" y="5188"/>
                  </a:cubicBezTo>
                  <a:cubicBezTo>
                    <a:pt x="18833" y="4304"/>
                    <a:pt x="17103" y="4304"/>
                    <a:pt x="15370" y="4304"/>
                  </a:cubicBezTo>
                  <a:cubicBezTo>
                    <a:pt x="13636" y="4304"/>
                    <a:pt x="9877" y="4526"/>
                    <a:pt x="9877" y="4526"/>
                  </a:cubicBezTo>
                  <a:cubicBezTo>
                    <a:pt x="9877" y="4526"/>
                    <a:pt x="7565" y="3866"/>
                    <a:pt x="7565" y="2763"/>
                  </a:cubicBezTo>
                  <a:cubicBezTo>
                    <a:pt x="7565" y="1662"/>
                    <a:pt x="6699" y="785"/>
                    <a:pt x="4386" y="785"/>
                  </a:cubicBezTo>
                  <a:cubicBezTo>
                    <a:pt x="2076" y="785"/>
                    <a:pt x="2076" y="-982"/>
                    <a:pt x="342" y="785"/>
                  </a:cubicBezTo>
                  <a:cubicBezTo>
                    <a:pt x="-1396" y="2544"/>
                    <a:pt x="4098" y="2544"/>
                    <a:pt x="3517" y="3866"/>
                  </a:cubicBezTo>
                  <a:cubicBezTo>
                    <a:pt x="2939" y="5188"/>
                    <a:pt x="1207" y="4304"/>
                    <a:pt x="918" y="5407"/>
                  </a:cubicBezTo>
                  <a:cubicBezTo>
                    <a:pt x="629" y="6510"/>
                    <a:pt x="1209" y="9374"/>
                    <a:pt x="2076" y="10915"/>
                  </a:cubicBezTo>
                  <a:cubicBezTo>
                    <a:pt x="2739" y="12103"/>
                    <a:pt x="3739" y="15110"/>
                    <a:pt x="3774" y="17643"/>
                  </a:cubicBezTo>
                  <a:cubicBezTo>
                    <a:pt x="5124" y="17443"/>
                    <a:pt x="5754" y="16971"/>
                    <a:pt x="6998" y="16971"/>
                  </a:cubicBezTo>
                  <a:cubicBezTo>
                    <a:pt x="8567" y="16971"/>
                    <a:pt x="10706" y="16804"/>
                    <a:pt x="10849" y="15555"/>
                  </a:cubicBezTo>
                  <a:cubicBezTo>
                    <a:pt x="10993" y="14302"/>
                    <a:pt x="12776" y="13385"/>
                    <a:pt x="13771" y="13761"/>
                  </a:cubicBezTo>
                  <a:cubicBezTo>
                    <a:pt x="14768" y="14141"/>
                    <a:pt x="16268" y="17184"/>
                    <a:pt x="16337" y="18766"/>
                  </a:cubicBezTo>
                  <a:cubicBezTo>
                    <a:pt x="16362" y="19271"/>
                    <a:pt x="16648" y="19933"/>
                    <a:pt x="17090" y="20618"/>
                  </a:cubicBezTo>
                  <a:cubicBezTo>
                    <a:pt x="17888" y="20021"/>
                    <a:pt x="18816" y="19542"/>
                    <a:pt x="18816" y="19542"/>
                  </a:cubicBezTo>
                  <a:cubicBezTo>
                    <a:pt x="18816" y="19542"/>
                    <a:pt x="19403" y="17864"/>
                    <a:pt x="20204" y="1713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0" name="Shape 1066"/>
            <p:cNvSpPr/>
            <p:nvPr/>
          </p:nvSpPr>
          <p:spPr>
            <a:xfrm>
              <a:off x="2488162" y="4244511"/>
              <a:ext cx="1631338" cy="1719356"/>
            </a:xfrm>
            <a:custGeom>
              <a:avLst/>
              <a:gdLst/>
              <a:ahLst/>
              <a:cxnLst>
                <a:cxn ang="0">
                  <a:pos x="wd2" y="hd2"/>
                </a:cxn>
                <a:cxn ang="5400000">
                  <a:pos x="wd2" y="hd2"/>
                </a:cxn>
                <a:cxn ang="10800000">
                  <a:pos x="wd2" y="hd2"/>
                </a:cxn>
                <a:cxn ang="16200000">
                  <a:pos x="wd2" y="hd2"/>
                </a:cxn>
              </a:cxnLst>
              <a:rect l="0" t="0" r="r" b="b"/>
              <a:pathLst>
                <a:path w="21540" h="21502" extrusionOk="0">
                  <a:moveTo>
                    <a:pt x="15420" y="9729"/>
                  </a:moveTo>
                  <a:cubicBezTo>
                    <a:pt x="15280" y="9421"/>
                    <a:pt x="15187" y="8849"/>
                    <a:pt x="15234" y="8629"/>
                  </a:cubicBezTo>
                  <a:cubicBezTo>
                    <a:pt x="15280" y="8409"/>
                    <a:pt x="15559" y="8585"/>
                    <a:pt x="15651" y="8321"/>
                  </a:cubicBezTo>
                  <a:cubicBezTo>
                    <a:pt x="15745" y="8057"/>
                    <a:pt x="14862" y="8057"/>
                    <a:pt x="15141" y="7706"/>
                  </a:cubicBezTo>
                  <a:cubicBezTo>
                    <a:pt x="15420" y="7353"/>
                    <a:pt x="15420" y="7706"/>
                    <a:pt x="15791" y="7706"/>
                  </a:cubicBezTo>
                  <a:cubicBezTo>
                    <a:pt x="16163" y="7706"/>
                    <a:pt x="16302" y="7881"/>
                    <a:pt x="16302" y="8101"/>
                  </a:cubicBezTo>
                  <a:cubicBezTo>
                    <a:pt x="16302" y="8321"/>
                    <a:pt x="16674" y="8453"/>
                    <a:pt x="16674" y="8453"/>
                  </a:cubicBezTo>
                  <a:cubicBezTo>
                    <a:pt x="16674" y="8453"/>
                    <a:pt x="17278" y="8409"/>
                    <a:pt x="17557" y="8409"/>
                  </a:cubicBezTo>
                  <a:cubicBezTo>
                    <a:pt x="17835" y="8409"/>
                    <a:pt x="18114" y="8409"/>
                    <a:pt x="18114" y="8585"/>
                  </a:cubicBezTo>
                  <a:cubicBezTo>
                    <a:pt x="18114" y="8762"/>
                    <a:pt x="17789" y="9334"/>
                    <a:pt x="17510" y="9334"/>
                  </a:cubicBezTo>
                  <a:cubicBezTo>
                    <a:pt x="17232" y="9334"/>
                    <a:pt x="17232" y="10081"/>
                    <a:pt x="17464" y="10125"/>
                  </a:cubicBezTo>
                  <a:cubicBezTo>
                    <a:pt x="17696" y="10169"/>
                    <a:pt x="17881" y="9553"/>
                    <a:pt x="18021" y="9553"/>
                  </a:cubicBezTo>
                  <a:cubicBezTo>
                    <a:pt x="18121" y="9553"/>
                    <a:pt x="18197" y="10251"/>
                    <a:pt x="18334" y="10970"/>
                  </a:cubicBezTo>
                  <a:cubicBezTo>
                    <a:pt x="18370" y="10930"/>
                    <a:pt x="18408" y="10901"/>
                    <a:pt x="18448" y="10901"/>
                  </a:cubicBezTo>
                  <a:cubicBezTo>
                    <a:pt x="18631" y="10901"/>
                    <a:pt x="18540" y="10293"/>
                    <a:pt x="18662" y="10119"/>
                  </a:cubicBezTo>
                  <a:cubicBezTo>
                    <a:pt x="18784" y="9944"/>
                    <a:pt x="18723" y="9393"/>
                    <a:pt x="18815" y="9393"/>
                  </a:cubicBezTo>
                  <a:cubicBezTo>
                    <a:pt x="18907" y="9393"/>
                    <a:pt x="19458" y="9568"/>
                    <a:pt x="19428" y="9422"/>
                  </a:cubicBezTo>
                  <a:cubicBezTo>
                    <a:pt x="19397" y="9278"/>
                    <a:pt x="19764" y="8785"/>
                    <a:pt x="19703" y="8523"/>
                  </a:cubicBezTo>
                  <a:cubicBezTo>
                    <a:pt x="19641" y="8262"/>
                    <a:pt x="19917" y="7944"/>
                    <a:pt x="19917" y="7624"/>
                  </a:cubicBezTo>
                  <a:cubicBezTo>
                    <a:pt x="19917" y="7307"/>
                    <a:pt x="20223" y="7219"/>
                    <a:pt x="20437" y="7044"/>
                  </a:cubicBezTo>
                  <a:cubicBezTo>
                    <a:pt x="20651" y="6871"/>
                    <a:pt x="21019" y="6640"/>
                    <a:pt x="21081" y="6783"/>
                  </a:cubicBezTo>
                  <a:cubicBezTo>
                    <a:pt x="21141" y="6928"/>
                    <a:pt x="21600" y="7044"/>
                    <a:pt x="21417" y="6783"/>
                  </a:cubicBezTo>
                  <a:cubicBezTo>
                    <a:pt x="21233" y="6523"/>
                    <a:pt x="21233" y="6349"/>
                    <a:pt x="21356" y="6291"/>
                  </a:cubicBezTo>
                  <a:cubicBezTo>
                    <a:pt x="21478" y="6233"/>
                    <a:pt x="21540" y="5944"/>
                    <a:pt x="21540" y="5944"/>
                  </a:cubicBezTo>
                  <a:cubicBezTo>
                    <a:pt x="21540" y="5944"/>
                    <a:pt x="21141" y="5885"/>
                    <a:pt x="21081" y="5711"/>
                  </a:cubicBezTo>
                  <a:cubicBezTo>
                    <a:pt x="21019" y="5537"/>
                    <a:pt x="20774" y="5363"/>
                    <a:pt x="20774" y="5219"/>
                  </a:cubicBezTo>
                  <a:cubicBezTo>
                    <a:pt x="20774" y="5073"/>
                    <a:pt x="20559" y="5132"/>
                    <a:pt x="20376" y="5276"/>
                  </a:cubicBezTo>
                  <a:cubicBezTo>
                    <a:pt x="20193" y="5421"/>
                    <a:pt x="19856" y="5102"/>
                    <a:pt x="19458" y="5305"/>
                  </a:cubicBezTo>
                  <a:cubicBezTo>
                    <a:pt x="19060" y="5508"/>
                    <a:pt x="18968" y="5740"/>
                    <a:pt x="18784" y="5711"/>
                  </a:cubicBezTo>
                  <a:cubicBezTo>
                    <a:pt x="18600" y="5683"/>
                    <a:pt x="18631" y="5856"/>
                    <a:pt x="18478" y="6001"/>
                  </a:cubicBezTo>
                  <a:cubicBezTo>
                    <a:pt x="18325" y="6146"/>
                    <a:pt x="18203" y="6319"/>
                    <a:pt x="18111" y="6319"/>
                  </a:cubicBezTo>
                  <a:cubicBezTo>
                    <a:pt x="18019" y="6319"/>
                    <a:pt x="17713" y="6465"/>
                    <a:pt x="17713" y="6465"/>
                  </a:cubicBezTo>
                  <a:cubicBezTo>
                    <a:pt x="17713" y="6465"/>
                    <a:pt x="17927" y="6899"/>
                    <a:pt x="17805" y="7103"/>
                  </a:cubicBezTo>
                  <a:cubicBezTo>
                    <a:pt x="17682" y="7307"/>
                    <a:pt x="17376" y="7103"/>
                    <a:pt x="17040" y="7190"/>
                  </a:cubicBezTo>
                  <a:cubicBezTo>
                    <a:pt x="16703" y="7277"/>
                    <a:pt x="16550" y="7074"/>
                    <a:pt x="16305" y="7132"/>
                  </a:cubicBezTo>
                  <a:cubicBezTo>
                    <a:pt x="16060" y="7190"/>
                    <a:pt x="15907" y="6987"/>
                    <a:pt x="15784" y="7016"/>
                  </a:cubicBezTo>
                  <a:cubicBezTo>
                    <a:pt x="15662" y="7044"/>
                    <a:pt x="15479" y="6755"/>
                    <a:pt x="15539" y="6523"/>
                  </a:cubicBezTo>
                  <a:cubicBezTo>
                    <a:pt x="15601" y="6291"/>
                    <a:pt x="15417" y="5972"/>
                    <a:pt x="15295" y="6146"/>
                  </a:cubicBezTo>
                  <a:cubicBezTo>
                    <a:pt x="15172" y="6319"/>
                    <a:pt x="14988" y="6233"/>
                    <a:pt x="14988" y="6495"/>
                  </a:cubicBezTo>
                  <a:cubicBezTo>
                    <a:pt x="14988" y="6755"/>
                    <a:pt x="15142" y="7074"/>
                    <a:pt x="14958" y="7248"/>
                  </a:cubicBezTo>
                  <a:cubicBezTo>
                    <a:pt x="14774" y="7421"/>
                    <a:pt x="13794" y="7509"/>
                    <a:pt x="13611" y="7364"/>
                  </a:cubicBezTo>
                  <a:cubicBezTo>
                    <a:pt x="13427" y="7219"/>
                    <a:pt x="12631" y="7132"/>
                    <a:pt x="12601" y="6987"/>
                  </a:cubicBezTo>
                  <a:cubicBezTo>
                    <a:pt x="12570" y="6842"/>
                    <a:pt x="12325" y="6580"/>
                    <a:pt x="12172" y="6580"/>
                  </a:cubicBezTo>
                  <a:cubicBezTo>
                    <a:pt x="12019" y="6580"/>
                    <a:pt x="11559" y="6783"/>
                    <a:pt x="11438" y="6697"/>
                  </a:cubicBezTo>
                  <a:cubicBezTo>
                    <a:pt x="11315" y="6609"/>
                    <a:pt x="11009" y="6378"/>
                    <a:pt x="10794" y="6349"/>
                  </a:cubicBezTo>
                  <a:cubicBezTo>
                    <a:pt x="10580" y="6319"/>
                    <a:pt x="10244" y="6175"/>
                    <a:pt x="10213" y="6060"/>
                  </a:cubicBezTo>
                  <a:cubicBezTo>
                    <a:pt x="10182" y="5944"/>
                    <a:pt x="9692" y="5885"/>
                    <a:pt x="9601" y="5769"/>
                  </a:cubicBezTo>
                  <a:cubicBezTo>
                    <a:pt x="9509" y="5653"/>
                    <a:pt x="9203" y="5624"/>
                    <a:pt x="9203" y="5479"/>
                  </a:cubicBezTo>
                  <a:cubicBezTo>
                    <a:pt x="9203" y="5334"/>
                    <a:pt x="9325" y="5102"/>
                    <a:pt x="9325" y="4928"/>
                  </a:cubicBezTo>
                  <a:cubicBezTo>
                    <a:pt x="9325" y="4754"/>
                    <a:pt x="9692" y="4581"/>
                    <a:pt x="9692" y="4464"/>
                  </a:cubicBezTo>
                  <a:cubicBezTo>
                    <a:pt x="9692" y="4348"/>
                    <a:pt x="9356" y="4145"/>
                    <a:pt x="9356" y="4145"/>
                  </a:cubicBezTo>
                  <a:cubicBezTo>
                    <a:pt x="9356" y="4145"/>
                    <a:pt x="9141" y="3769"/>
                    <a:pt x="8897" y="3769"/>
                  </a:cubicBezTo>
                  <a:cubicBezTo>
                    <a:pt x="8652" y="3769"/>
                    <a:pt x="8468" y="3363"/>
                    <a:pt x="8254" y="3333"/>
                  </a:cubicBezTo>
                  <a:cubicBezTo>
                    <a:pt x="8040" y="3304"/>
                    <a:pt x="8100" y="2898"/>
                    <a:pt x="7978" y="2754"/>
                  </a:cubicBezTo>
                  <a:cubicBezTo>
                    <a:pt x="7856" y="2609"/>
                    <a:pt x="7948" y="2260"/>
                    <a:pt x="8162" y="2434"/>
                  </a:cubicBezTo>
                  <a:cubicBezTo>
                    <a:pt x="8376" y="2609"/>
                    <a:pt x="8774" y="2434"/>
                    <a:pt x="8620" y="2174"/>
                  </a:cubicBezTo>
                  <a:cubicBezTo>
                    <a:pt x="8468" y="1913"/>
                    <a:pt x="8192" y="1680"/>
                    <a:pt x="8192" y="1535"/>
                  </a:cubicBezTo>
                  <a:cubicBezTo>
                    <a:pt x="8192" y="1390"/>
                    <a:pt x="8376" y="956"/>
                    <a:pt x="8162" y="840"/>
                  </a:cubicBezTo>
                  <a:cubicBezTo>
                    <a:pt x="7948" y="725"/>
                    <a:pt x="7764" y="550"/>
                    <a:pt x="7702" y="346"/>
                  </a:cubicBezTo>
                  <a:cubicBezTo>
                    <a:pt x="7641" y="143"/>
                    <a:pt x="7397" y="0"/>
                    <a:pt x="7397" y="0"/>
                  </a:cubicBezTo>
                  <a:lnTo>
                    <a:pt x="7091" y="27"/>
                  </a:lnTo>
                  <a:cubicBezTo>
                    <a:pt x="7091" y="27"/>
                    <a:pt x="6907" y="492"/>
                    <a:pt x="6784" y="550"/>
                  </a:cubicBezTo>
                  <a:cubicBezTo>
                    <a:pt x="6662" y="609"/>
                    <a:pt x="6233" y="694"/>
                    <a:pt x="6019" y="840"/>
                  </a:cubicBezTo>
                  <a:cubicBezTo>
                    <a:pt x="5805" y="984"/>
                    <a:pt x="5193" y="637"/>
                    <a:pt x="4856" y="637"/>
                  </a:cubicBezTo>
                  <a:cubicBezTo>
                    <a:pt x="4519" y="637"/>
                    <a:pt x="4305" y="956"/>
                    <a:pt x="4458" y="1043"/>
                  </a:cubicBezTo>
                  <a:cubicBezTo>
                    <a:pt x="4611" y="1131"/>
                    <a:pt x="4580" y="1738"/>
                    <a:pt x="4580" y="1738"/>
                  </a:cubicBezTo>
                  <a:cubicBezTo>
                    <a:pt x="4580" y="1738"/>
                    <a:pt x="4764" y="2493"/>
                    <a:pt x="5040" y="2434"/>
                  </a:cubicBezTo>
                  <a:cubicBezTo>
                    <a:pt x="5315" y="2376"/>
                    <a:pt x="5652" y="2695"/>
                    <a:pt x="5407" y="2754"/>
                  </a:cubicBezTo>
                  <a:cubicBezTo>
                    <a:pt x="5162" y="2811"/>
                    <a:pt x="5040" y="3072"/>
                    <a:pt x="5009" y="3304"/>
                  </a:cubicBezTo>
                  <a:cubicBezTo>
                    <a:pt x="4979" y="3536"/>
                    <a:pt x="5040" y="3826"/>
                    <a:pt x="4856" y="3856"/>
                  </a:cubicBezTo>
                  <a:cubicBezTo>
                    <a:pt x="4673" y="3885"/>
                    <a:pt x="4488" y="3942"/>
                    <a:pt x="4488" y="4261"/>
                  </a:cubicBezTo>
                  <a:cubicBezTo>
                    <a:pt x="4488" y="4581"/>
                    <a:pt x="4091" y="4492"/>
                    <a:pt x="4029" y="4609"/>
                  </a:cubicBezTo>
                  <a:cubicBezTo>
                    <a:pt x="3968" y="4726"/>
                    <a:pt x="3815" y="5305"/>
                    <a:pt x="3723" y="5393"/>
                  </a:cubicBezTo>
                  <a:cubicBezTo>
                    <a:pt x="3631" y="5479"/>
                    <a:pt x="3111" y="5508"/>
                    <a:pt x="3080" y="5769"/>
                  </a:cubicBezTo>
                  <a:cubicBezTo>
                    <a:pt x="3049" y="6030"/>
                    <a:pt x="2805" y="6349"/>
                    <a:pt x="2652" y="6319"/>
                  </a:cubicBezTo>
                  <a:cubicBezTo>
                    <a:pt x="2498" y="6291"/>
                    <a:pt x="2223" y="6175"/>
                    <a:pt x="2131" y="6349"/>
                  </a:cubicBezTo>
                  <a:cubicBezTo>
                    <a:pt x="2039" y="6523"/>
                    <a:pt x="1642" y="6204"/>
                    <a:pt x="1550" y="6291"/>
                  </a:cubicBezTo>
                  <a:cubicBezTo>
                    <a:pt x="1458" y="6378"/>
                    <a:pt x="967" y="6755"/>
                    <a:pt x="967" y="6987"/>
                  </a:cubicBezTo>
                  <a:cubicBezTo>
                    <a:pt x="967" y="7219"/>
                    <a:pt x="1489" y="7219"/>
                    <a:pt x="1458" y="7509"/>
                  </a:cubicBezTo>
                  <a:cubicBezTo>
                    <a:pt x="1427" y="7799"/>
                    <a:pt x="1642" y="8117"/>
                    <a:pt x="1795" y="8262"/>
                  </a:cubicBezTo>
                  <a:cubicBezTo>
                    <a:pt x="1947" y="8407"/>
                    <a:pt x="2192" y="8755"/>
                    <a:pt x="2070" y="8930"/>
                  </a:cubicBezTo>
                  <a:cubicBezTo>
                    <a:pt x="1947" y="9103"/>
                    <a:pt x="1764" y="9132"/>
                    <a:pt x="1489" y="9075"/>
                  </a:cubicBezTo>
                  <a:cubicBezTo>
                    <a:pt x="1213" y="9017"/>
                    <a:pt x="1243" y="9191"/>
                    <a:pt x="753" y="9103"/>
                  </a:cubicBezTo>
                  <a:cubicBezTo>
                    <a:pt x="264" y="9017"/>
                    <a:pt x="233" y="9364"/>
                    <a:pt x="50" y="9568"/>
                  </a:cubicBezTo>
                  <a:cubicBezTo>
                    <a:pt x="38" y="9580"/>
                    <a:pt x="21" y="9599"/>
                    <a:pt x="0" y="9621"/>
                  </a:cubicBezTo>
                  <a:cubicBezTo>
                    <a:pt x="232" y="9795"/>
                    <a:pt x="328" y="10103"/>
                    <a:pt x="713" y="10243"/>
                  </a:cubicBezTo>
                  <a:cubicBezTo>
                    <a:pt x="1160" y="10406"/>
                    <a:pt x="1562" y="9971"/>
                    <a:pt x="1562" y="10288"/>
                  </a:cubicBezTo>
                  <a:cubicBezTo>
                    <a:pt x="1562" y="10602"/>
                    <a:pt x="506" y="10537"/>
                    <a:pt x="484" y="10634"/>
                  </a:cubicBezTo>
                  <a:cubicBezTo>
                    <a:pt x="461" y="10732"/>
                    <a:pt x="1573" y="12002"/>
                    <a:pt x="2135" y="11904"/>
                  </a:cubicBezTo>
                  <a:cubicBezTo>
                    <a:pt x="2696" y="11807"/>
                    <a:pt x="3109" y="11231"/>
                    <a:pt x="2948" y="11144"/>
                  </a:cubicBezTo>
                  <a:cubicBezTo>
                    <a:pt x="2788" y="11057"/>
                    <a:pt x="3040" y="10699"/>
                    <a:pt x="3189" y="10764"/>
                  </a:cubicBezTo>
                  <a:cubicBezTo>
                    <a:pt x="3338" y="10829"/>
                    <a:pt x="3212" y="11395"/>
                    <a:pt x="3384" y="11525"/>
                  </a:cubicBezTo>
                  <a:cubicBezTo>
                    <a:pt x="3556" y="11654"/>
                    <a:pt x="3498" y="11894"/>
                    <a:pt x="3384" y="12198"/>
                  </a:cubicBezTo>
                  <a:cubicBezTo>
                    <a:pt x="3269" y="12501"/>
                    <a:pt x="3498" y="13099"/>
                    <a:pt x="3533" y="13435"/>
                  </a:cubicBezTo>
                  <a:cubicBezTo>
                    <a:pt x="3568" y="13772"/>
                    <a:pt x="3808" y="14260"/>
                    <a:pt x="3889" y="14760"/>
                  </a:cubicBezTo>
                  <a:cubicBezTo>
                    <a:pt x="3969" y="15260"/>
                    <a:pt x="4301" y="16171"/>
                    <a:pt x="4611" y="16725"/>
                  </a:cubicBezTo>
                  <a:cubicBezTo>
                    <a:pt x="4920" y="17279"/>
                    <a:pt x="5160" y="18365"/>
                    <a:pt x="5367" y="18625"/>
                  </a:cubicBezTo>
                  <a:cubicBezTo>
                    <a:pt x="5573" y="18886"/>
                    <a:pt x="6101" y="19679"/>
                    <a:pt x="6101" y="20168"/>
                  </a:cubicBezTo>
                  <a:cubicBezTo>
                    <a:pt x="6101" y="20656"/>
                    <a:pt x="6662" y="21339"/>
                    <a:pt x="6857" y="21470"/>
                  </a:cubicBezTo>
                  <a:cubicBezTo>
                    <a:pt x="7052" y="21600"/>
                    <a:pt x="7476" y="21318"/>
                    <a:pt x="7579" y="21014"/>
                  </a:cubicBezTo>
                  <a:cubicBezTo>
                    <a:pt x="7682" y="20709"/>
                    <a:pt x="8267" y="20590"/>
                    <a:pt x="8302" y="20330"/>
                  </a:cubicBezTo>
                  <a:cubicBezTo>
                    <a:pt x="8336" y="20069"/>
                    <a:pt x="8393" y="19863"/>
                    <a:pt x="8600" y="19830"/>
                  </a:cubicBezTo>
                  <a:cubicBezTo>
                    <a:pt x="8806" y="19798"/>
                    <a:pt x="8806" y="19591"/>
                    <a:pt x="8806" y="19310"/>
                  </a:cubicBezTo>
                  <a:cubicBezTo>
                    <a:pt x="8806" y="19027"/>
                    <a:pt x="8829" y="18625"/>
                    <a:pt x="9035" y="18375"/>
                  </a:cubicBezTo>
                  <a:cubicBezTo>
                    <a:pt x="9242" y="18125"/>
                    <a:pt x="9276" y="17452"/>
                    <a:pt x="9150" y="17182"/>
                  </a:cubicBezTo>
                  <a:cubicBezTo>
                    <a:pt x="9024" y="16911"/>
                    <a:pt x="9093" y="16530"/>
                    <a:pt x="9207" y="16258"/>
                  </a:cubicBezTo>
                  <a:cubicBezTo>
                    <a:pt x="9321" y="15986"/>
                    <a:pt x="9276" y="15672"/>
                    <a:pt x="9494" y="15651"/>
                  </a:cubicBezTo>
                  <a:cubicBezTo>
                    <a:pt x="9711" y="15629"/>
                    <a:pt x="10032" y="15445"/>
                    <a:pt x="10262" y="15151"/>
                  </a:cubicBezTo>
                  <a:cubicBezTo>
                    <a:pt x="10491" y="14857"/>
                    <a:pt x="11190" y="14457"/>
                    <a:pt x="11442" y="14260"/>
                  </a:cubicBezTo>
                  <a:cubicBezTo>
                    <a:pt x="11694" y="14066"/>
                    <a:pt x="12462" y="13425"/>
                    <a:pt x="12692" y="13067"/>
                  </a:cubicBezTo>
                  <a:cubicBezTo>
                    <a:pt x="12921" y="12708"/>
                    <a:pt x="13575" y="12589"/>
                    <a:pt x="13873" y="12295"/>
                  </a:cubicBezTo>
                  <a:cubicBezTo>
                    <a:pt x="14171" y="12002"/>
                    <a:pt x="14056" y="11850"/>
                    <a:pt x="14113" y="11534"/>
                  </a:cubicBezTo>
                  <a:cubicBezTo>
                    <a:pt x="14171" y="11221"/>
                    <a:pt x="15133" y="11090"/>
                    <a:pt x="15500" y="11090"/>
                  </a:cubicBezTo>
                  <a:cubicBezTo>
                    <a:pt x="15576" y="11090"/>
                    <a:pt x="15637" y="11084"/>
                    <a:pt x="15693" y="11073"/>
                  </a:cubicBezTo>
                  <a:cubicBezTo>
                    <a:pt x="15687" y="10567"/>
                    <a:pt x="15526" y="9966"/>
                    <a:pt x="15420" y="972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1" name="Shape 1067"/>
            <p:cNvSpPr/>
            <p:nvPr/>
          </p:nvSpPr>
          <p:spPr>
            <a:xfrm>
              <a:off x="3622471" y="3037021"/>
              <a:ext cx="1843727" cy="787473"/>
            </a:xfrm>
            <a:custGeom>
              <a:avLst/>
              <a:gdLst/>
              <a:ahLst/>
              <a:cxnLst>
                <a:cxn ang="0">
                  <a:pos x="wd2" y="hd2"/>
                </a:cxn>
                <a:cxn ang="5400000">
                  <a:pos x="wd2" y="hd2"/>
                </a:cxn>
                <a:cxn ang="10800000">
                  <a:pos x="wd2" y="hd2"/>
                </a:cxn>
                <a:cxn ang="16200000">
                  <a:pos x="wd2" y="hd2"/>
                </a:cxn>
              </a:cxnLst>
              <a:rect l="0" t="0" r="r" b="b"/>
              <a:pathLst>
                <a:path w="21558" h="21424" extrusionOk="0">
                  <a:moveTo>
                    <a:pt x="20671" y="8965"/>
                  </a:moveTo>
                  <a:cubicBezTo>
                    <a:pt x="20450" y="8347"/>
                    <a:pt x="20096" y="8656"/>
                    <a:pt x="20008" y="9171"/>
                  </a:cubicBezTo>
                  <a:cubicBezTo>
                    <a:pt x="19920" y="9685"/>
                    <a:pt x="19742" y="8965"/>
                    <a:pt x="19345" y="8965"/>
                  </a:cubicBezTo>
                  <a:cubicBezTo>
                    <a:pt x="18946" y="8965"/>
                    <a:pt x="18902" y="9480"/>
                    <a:pt x="18636" y="8861"/>
                  </a:cubicBezTo>
                  <a:cubicBezTo>
                    <a:pt x="18371" y="8244"/>
                    <a:pt x="18725" y="8039"/>
                    <a:pt x="18725" y="8039"/>
                  </a:cubicBezTo>
                  <a:lnTo>
                    <a:pt x="18770" y="7216"/>
                  </a:lnTo>
                  <a:lnTo>
                    <a:pt x="19318" y="4659"/>
                  </a:lnTo>
                  <a:cubicBezTo>
                    <a:pt x="19162" y="4510"/>
                    <a:pt x="18932" y="4452"/>
                    <a:pt x="18822" y="4548"/>
                  </a:cubicBezTo>
                  <a:cubicBezTo>
                    <a:pt x="18659" y="4690"/>
                    <a:pt x="18273" y="4595"/>
                    <a:pt x="18232" y="4265"/>
                  </a:cubicBezTo>
                  <a:cubicBezTo>
                    <a:pt x="18192" y="3934"/>
                    <a:pt x="17542" y="3886"/>
                    <a:pt x="17380" y="4169"/>
                  </a:cubicBezTo>
                  <a:cubicBezTo>
                    <a:pt x="17218" y="4453"/>
                    <a:pt x="16853" y="4690"/>
                    <a:pt x="16832" y="5020"/>
                  </a:cubicBezTo>
                  <a:cubicBezTo>
                    <a:pt x="16812" y="5352"/>
                    <a:pt x="16426" y="5257"/>
                    <a:pt x="16284" y="5494"/>
                  </a:cubicBezTo>
                  <a:cubicBezTo>
                    <a:pt x="16142" y="5729"/>
                    <a:pt x="15411" y="5824"/>
                    <a:pt x="15391" y="6012"/>
                  </a:cubicBezTo>
                  <a:cubicBezTo>
                    <a:pt x="15370" y="6200"/>
                    <a:pt x="14599" y="6250"/>
                    <a:pt x="14477" y="6012"/>
                  </a:cubicBezTo>
                  <a:cubicBezTo>
                    <a:pt x="14356" y="5777"/>
                    <a:pt x="13685" y="6012"/>
                    <a:pt x="13605" y="5635"/>
                  </a:cubicBezTo>
                  <a:cubicBezTo>
                    <a:pt x="13523" y="5257"/>
                    <a:pt x="13238" y="5068"/>
                    <a:pt x="13238" y="4736"/>
                  </a:cubicBezTo>
                  <a:cubicBezTo>
                    <a:pt x="13238" y="4406"/>
                    <a:pt x="12731" y="4406"/>
                    <a:pt x="12670" y="4123"/>
                  </a:cubicBezTo>
                  <a:cubicBezTo>
                    <a:pt x="12609" y="3840"/>
                    <a:pt x="12203" y="3698"/>
                    <a:pt x="12142" y="3793"/>
                  </a:cubicBezTo>
                  <a:cubicBezTo>
                    <a:pt x="12081" y="3886"/>
                    <a:pt x="11634" y="3510"/>
                    <a:pt x="11512" y="3461"/>
                  </a:cubicBezTo>
                  <a:cubicBezTo>
                    <a:pt x="11390" y="3414"/>
                    <a:pt x="11005" y="3651"/>
                    <a:pt x="10883" y="3651"/>
                  </a:cubicBezTo>
                  <a:cubicBezTo>
                    <a:pt x="10762" y="3651"/>
                    <a:pt x="10538" y="4169"/>
                    <a:pt x="10396" y="4218"/>
                  </a:cubicBezTo>
                  <a:cubicBezTo>
                    <a:pt x="10254" y="4265"/>
                    <a:pt x="9868" y="3651"/>
                    <a:pt x="9788" y="3793"/>
                  </a:cubicBezTo>
                  <a:cubicBezTo>
                    <a:pt x="9706" y="3934"/>
                    <a:pt x="9462" y="3319"/>
                    <a:pt x="9361" y="3035"/>
                  </a:cubicBezTo>
                  <a:cubicBezTo>
                    <a:pt x="9259" y="2752"/>
                    <a:pt x="9361" y="1950"/>
                    <a:pt x="9279" y="1666"/>
                  </a:cubicBezTo>
                  <a:cubicBezTo>
                    <a:pt x="9199" y="1384"/>
                    <a:pt x="8752" y="1384"/>
                    <a:pt x="8609" y="1193"/>
                  </a:cubicBezTo>
                  <a:cubicBezTo>
                    <a:pt x="8468" y="1004"/>
                    <a:pt x="8244" y="723"/>
                    <a:pt x="8102" y="723"/>
                  </a:cubicBezTo>
                  <a:cubicBezTo>
                    <a:pt x="7960" y="723"/>
                    <a:pt x="7736" y="626"/>
                    <a:pt x="7676" y="484"/>
                  </a:cubicBezTo>
                  <a:cubicBezTo>
                    <a:pt x="7615" y="343"/>
                    <a:pt x="7310" y="108"/>
                    <a:pt x="7168" y="14"/>
                  </a:cubicBezTo>
                  <a:cubicBezTo>
                    <a:pt x="7026" y="-81"/>
                    <a:pt x="7006" y="343"/>
                    <a:pt x="6925" y="533"/>
                  </a:cubicBezTo>
                  <a:cubicBezTo>
                    <a:pt x="6843" y="723"/>
                    <a:pt x="6600" y="768"/>
                    <a:pt x="6559" y="1099"/>
                  </a:cubicBezTo>
                  <a:cubicBezTo>
                    <a:pt x="6518" y="1431"/>
                    <a:pt x="6234" y="1525"/>
                    <a:pt x="6275" y="1902"/>
                  </a:cubicBezTo>
                  <a:cubicBezTo>
                    <a:pt x="6316" y="2281"/>
                    <a:pt x="6417" y="3035"/>
                    <a:pt x="6518" y="3226"/>
                  </a:cubicBezTo>
                  <a:cubicBezTo>
                    <a:pt x="6620" y="3414"/>
                    <a:pt x="6559" y="3981"/>
                    <a:pt x="6499" y="4169"/>
                  </a:cubicBezTo>
                  <a:cubicBezTo>
                    <a:pt x="6437" y="4360"/>
                    <a:pt x="6011" y="4501"/>
                    <a:pt x="5930" y="4832"/>
                  </a:cubicBezTo>
                  <a:cubicBezTo>
                    <a:pt x="5849" y="5162"/>
                    <a:pt x="5646" y="4785"/>
                    <a:pt x="5443" y="4501"/>
                  </a:cubicBezTo>
                  <a:cubicBezTo>
                    <a:pt x="5240" y="4218"/>
                    <a:pt x="4996" y="4406"/>
                    <a:pt x="4894" y="4595"/>
                  </a:cubicBezTo>
                  <a:cubicBezTo>
                    <a:pt x="4793" y="4785"/>
                    <a:pt x="4428" y="4123"/>
                    <a:pt x="4326" y="4076"/>
                  </a:cubicBezTo>
                  <a:cubicBezTo>
                    <a:pt x="4224" y="4028"/>
                    <a:pt x="4204" y="3130"/>
                    <a:pt x="4103" y="3178"/>
                  </a:cubicBezTo>
                  <a:cubicBezTo>
                    <a:pt x="4001" y="3226"/>
                    <a:pt x="3290" y="2894"/>
                    <a:pt x="3148" y="2800"/>
                  </a:cubicBezTo>
                  <a:cubicBezTo>
                    <a:pt x="3006" y="2706"/>
                    <a:pt x="2702" y="2752"/>
                    <a:pt x="2661" y="2989"/>
                  </a:cubicBezTo>
                  <a:cubicBezTo>
                    <a:pt x="2620" y="3226"/>
                    <a:pt x="2255" y="3178"/>
                    <a:pt x="2194" y="3461"/>
                  </a:cubicBezTo>
                  <a:cubicBezTo>
                    <a:pt x="2133" y="3744"/>
                    <a:pt x="1849" y="3886"/>
                    <a:pt x="1748" y="4169"/>
                  </a:cubicBezTo>
                  <a:cubicBezTo>
                    <a:pt x="1646" y="4453"/>
                    <a:pt x="1301" y="4453"/>
                    <a:pt x="1220" y="4878"/>
                  </a:cubicBezTo>
                  <a:cubicBezTo>
                    <a:pt x="1139" y="5303"/>
                    <a:pt x="712" y="5494"/>
                    <a:pt x="590" y="5540"/>
                  </a:cubicBezTo>
                  <a:cubicBezTo>
                    <a:pt x="469" y="5587"/>
                    <a:pt x="143" y="5729"/>
                    <a:pt x="123" y="5965"/>
                  </a:cubicBezTo>
                  <a:cubicBezTo>
                    <a:pt x="114" y="6066"/>
                    <a:pt x="64" y="6079"/>
                    <a:pt x="0" y="6062"/>
                  </a:cubicBezTo>
                  <a:cubicBezTo>
                    <a:pt x="8" y="6126"/>
                    <a:pt x="17" y="6182"/>
                    <a:pt x="22" y="6253"/>
                  </a:cubicBezTo>
                  <a:cubicBezTo>
                    <a:pt x="107" y="7331"/>
                    <a:pt x="304" y="7300"/>
                    <a:pt x="515" y="7725"/>
                  </a:cubicBezTo>
                  <a:cubicBezTo>
                    <a:pt x="725" y="8149"/>
                    <a:pt x="907" y="8475"/>
                    <a:pt x="1132" y="8509"/>
                  </a:cubicBezTo>
                  <a:cubicBezTo>
                    <a:pt x="1357" y="8541"/>
                    <a:pt x="1694" y="9163"/>
                    <a:pt x="1722" y="9621"/>
                  </a:cubicBezTo>
                  <a:cubicBezTo>
                    <a:pt x="1750" y="10078"/>
                    <a:pt x="1961" y="10602"/>
                    <a:pt x="2088" y="10829"/>
                  </a:cubicBezTo>
                  <a:cubicBezTo>
                    <a:pt x="2214" y="11059"/>
                    <a:pt x="2046" y="11844"/>
                    <a:pt x="2046" y="12432"/>
                  </a:cubicBezTo>
                  <a:cubicBezTo>
                    <a:pt x="2046" y="13022"/>
                    <a:pt x="1737" y="13152"/>
                    <a:pt x="1891" y="13740"/>
                  </a:cubicBezTo>
                  <a:cubicBezTo>
                    <a:pt x="2046" y="14330"/>
                    <a:pt x="3128" y="14623"/>
                    <a:pt x="3437" y="14623"/>
                  </a:cubicBezTo>
                  <a:cubicBezTo>
                    <a:pt x="3746" y="14623"/>
                    <a:pt x="3858" y="15309"/>
                    <a:pt x="3952" y="15344"/>
                  </a:cubicBezTo>
                  <a:cubicBezTo>
                    <a:pt x="4147" y="15420"/>
                    <a:pt x="4173" y="15963"/>
                    <a:pt x="4394" y="16067"/>
                  </a:cubicBezTo>
                  <a:cubicBezTo>
                    <a:pt x="4616" y="16169"/>
                    <a:pt x="4837" y="16478"/>
                    <a:pt x="4925" y="17403"/>
                  </a:cubicBezTo>
                  <a:cubicBezTo>
                    <a:pt x="5014" y="18331"/>
                    <a:pt x="5279" y="18640"/>
                    <a:pt x="5323" y="19051"/>
                  </a:cubicBezTo>
                  <a:cubicBezTo>
                    <a:pt x="5367" y="19461"/>
                    <a:pt x="5854" y="19154"/>
                    <a:pt x="6208" y="19257"/>
                  </a:cubicBezTo>
                  <a:cubicBezTo>
                    <a:pt x="6561" y="19359"/>
                    <a:pt x="7579" y="19257"/>
                    <a:pt x="7845" y="19359"/>
                  </a:cubicBezTo>
                  <a:cubicBezTo>
                    <a:pt x="8109" y="19462"/>
                    <a:pt x="8729" y="19359"/>
                    <a:pt x="9082" y="19977"/>
                  </a:cubicBezTo>
                  <a:cubicBezTo>
                    <a:pt x="9437" y="20594"/>
                    <a:pt x="9614" y="20079"/>
                    <a:pt x="9835" y="20390"/>
                  </a:cubicBezTo>
                  <a:cubicBezTo>
                    <a:pt x="10056" y="20698"/>
                    <a:pt x="10233" y="20904"/>
                    <a:pt x="10542" y="20802"/>
                  </a:cubicBezTo>
                  <a:cubicBezTo>
                    <a:pt x="10852" y="20698"/>
                    <a:pt x="10852" y="21316"/>
                    <a:pt x="11073" y="21416"/>
                  </a:cubicBezTo>
                  <a:cubicBezTo>
                    <a:pt x="11294" y="21519"/>
                    <a:pt x="11693" y="20594"/>
                    <a:pt x="12268" y="19977"/>
                  </a:cubicBezTo>
                  <a:cubicBezTo>
                    <a:pt x="12842" y="19359"/>
                    <a:pt x="13506" y="19772"/>
                    <a:pt x="13815" y="19872"/>
                  </a:cubicBezTo>
                  <a:cubicBezTo>
                    <a:pt x="14125" y="19977"/>
                    <a:pt x="14700" y="19565"/>
                    <a:pt x="15055" y="18640"/>
                  </a:cubicBezTo>
                  <a:cubicBezTo>
                    <a:pt x="15408" y="17713"/>
                    <a:pt x="15850" y="17919"/>
                    <a:pt x="15894" y="17096"/>
                  </a:cubicBezTo>
                  <a:cubicBezTo>
                    <a:pt x="15938" y="16272"/>
                    <a:pt x="15541" y="15963"/>
                    <a:pt x="15717" y="15242"/>
                  </a:cubicBezTo>
                  <a:cubicBezTo>
                    <a:pt x="15894" y="14522"/>
                    <a:pt x="16204" y="14624"/>
                    <a:pt x="16382" y="14831"/>
                  </a:cubicBezTo>
                  <a:cubicBezTo>
                    <a:pt x="16558" y="15036"/>
                    <a:pt x="17044" y="15344"/>
                    <a:pt x="17487" y="14624"/>
                  </a:cubicBezTo>
                  <a:cubicBezTo>
                    <a:pt x="17929" y="13906"/>
                    <a:pt x="18106" y="14008"/>
                    <a:pt x="18503" y="13906"/>
                  </a:cubicBezTo>
                  <a:cubicBezTo>
                    <a:pt x="18902" y="13802"/>
                    <a:pt x="18858" y="13183"/>
                    <a:pt x="19123" y="12568"/>
                  </a:cubicBezTo>
                  <a:cubicBezTo>
                    <a:pt x="19389" y="11949"/>
                    <a:pt x="19698" y="11745"/>
                    <a:pt x="19964" y="11745"/>
                  </a:cubicBezTo>
                  <a:cubicBezTo>
                    <a:pt x="20229" y="11745"/>
                    <a:pt x="20582" y="11126"/>
                    <a:pt x="20848" y="11333"/>
                  </a:cubicBezTo>
                  <a:cubicBezTo>
                    <a:pt x="21114" y="11538"/>
                    <a:pt x="21511" y="11641"/>
                    <a:pt x="21556" y="11126"/>
                  </a:cubicBezTo>
                  <a:cubicBezTo>
                    <a:pt x="21600" y="10611"/>
                    <a:pt x="20892" y="9583"/>
                    <a:pt x="20671" y="89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2" name="Shape 1068"/>
            <p:cNvSpPr/>
            <p:nvPr/>
          </p:nvSpPr>
          <p:spPr>
            <a:xfrm>
              <a:off x="512268" y="4427464"/>
              <a:ext cx="30177" cy="80530"/>
            </a:xfrm>
            <a:custGeom>
              <a:avLst/>
              <a:gdLst/>
              <a:ahLst/>
              <a:cxnLst>
                <a:cxn ang="0">
                  <a:pos x="wd2" y="hd2"/>
                </a:cxn>
                <a:cxn ang="5400000">
                  <a:pos x="wd2" y="hd2"/>
                </a:cxn>
                <a:cxn ang="10800000">
                  <a:pos x="wd2" y="hd2"/>
                </a:cxn>
                <a:cxn ang="16200000">
                  <a:pos x="wd2" y="hd2"/>
                </a:cxn>
              </a:cxnLst>
              <a:rect l="0" t="0" r="r" b="b"/>
              <a:pathLst>
                <a:path w="21600" h="21549" extrusionOk="0">
                  <a:moveTo>
                    <a:pt x="8863" y="207"/>
                  </a:moveTo>
                  <a:cubicBezTo>
                    <a:pt x="2532" y="1144"/>
                    <a:pt x="0" y="10161"/>
                    <a:pt x="0" y="11576"/>
                  </a:cubicBezTo>
                  <a:cubicBezTo>
                    <a:pt x="0" y="12580"/>
                    <a:pt x="3964" y="17122"/>
                    <a:pt x="15564" y="21549"/>
                  </a:cubicBezTo>
                  <a:cubicBezTo>
                    <a:pt x="17942" y="14674"/>
                    <a:pt x="18518" y="5629"/>
                    <a:pt x="20155" y="3152"/>
                  </a:cubicBezTo>
                  <a:cubicBezTo>
                    <a:pt x="20590" y="2531"/>
                    <a:pt x="21076" y="1431"/>
                    <a:pt x="21600" y="92"/>
                  </a:cubicBezTo>
                  <a:cubicBezTo>
                    <a:pt x="15321" y="-41"/>
                    <a:pt x="10691" y="-51"/>
                    <a:pt x="8863" y="2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3" name="Shape 1069"/>
            <p:cNvSpPr/>
            <p:nvPr/>
          </p:nvSpPr>
          <p:spPr>
            <a:xfrm>
              <a:off x="439087" y="4390873"/>
              <a:ext cx="85367" cy="245414"/>
            </a:xfrm>
            <a:custGeom>
              <a:avLst/>
              <a:gdLst/>
              <a:ahLst/>
              <a:cxnLst>
                <a:cxn ang="0">
                  <a:pos x="wd2" y="hd2"/>
                </a:cxn>
                <a:cxn ang="5400000">
                  <a:pos x="wd2" y="hd2"/>
                </a:cxn>
                <a:cxn ang="10800000">
                  <a:pos x="wd2" y="hd2"/>
                </a:cxn>
                <a:cxn ang="16200000">
                  <a:pos x="wd2" y="hd2"/>
                </a:cxn>
              </a:cxnLst>
              <a:rect l="0" t="0" r="r" b="b"/>
              <a:pathLst>
                <a:path w="21600" h="21600" extrusionOk="0">
                  <a:moveTo>
                    <a:pt x="10041" y="21308"/>
                  </a:moveTo>
                  <a:cubicBezTo>
                    <a:pt x="10542" y="21402"/>
                    <a:pt x="11053" y="21506"/>
                    <a:pt x="11569" y="21600"/>
                  </a:cubicBezTo>
                  <a:cubicBezTo>
                    <a:pt x="12830" y="18490"/>
                    <a:pt x="14742" y="14841"/>
                    <a:pt x="16342" y="14105"/>
                  </a:cubicBezTo>
                  <a:cubicBezTo>
                    <a:pt x="17228" y="13700"/>
                    <a:pt x="17798" y="12734"/>
                    <a:pt x="18232" y="11596"/>
                  </a:cubicBezTo>
                  <a:cubicBezTo>
                    <a:pt x="14132" y="10140"/>
                    <a:pt x="12730" y="8646"/>
                    <a:pt x="12730" y="8315"/>
                  </a:cubicBezTo>
                  <a:cubicBezTo>
                    <a:pt x="12730" y="7850"/>
                    <a:pt x="13625" y="4884"/>
                    <a:pt x="15863" y="4576"/>
                  </a:cubicBezTo>
                  <a:cubicBezTo>
                    <a:pt x="16510" y="4491"/>
                    <a:pt x="18146" y="4494"/>
                    <a:pt x="20366" y="4538"/>
                  </a:cubicBezTo>
                  <a:cubicBezTo>
                    <a:pt x="20768" y="3614"/>
                    <a:pt x="21225" y="2305"/>
                    <a:pt x="21600" y="1098"/>
                  </a:cubicBezTo>
                  <a:lnTo>
                    <a:pt x="14100" y="0"/>
                  </a:lnTo>
                  <a:cubicBezTo>
                    <a:pt x="12970" y="843"/>
                    <a:pt x="12070" y="1664"/>
                    <a:pt x="11727" y="2419"/>
                  </a:cubicBezTo>
                  <a:cubicBezTo>
                    <a:pt x="10475" y="5177"/>
                    <a:pt x="3445" y="9724"/>
                    <a:pt x="0" y="11608"/>
                  </a:cubicBezTo>
                  <a:lnTo>
                    <a:pt x="10669" y="20710"/>
                  </a:lnTo>
                  <a:cubicBezTo>
                    <a:pt x="10669" y="20710"/>
                    <a:pt x="10041" y="21308"/>
                    <a:pt x="10041" y="213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4" name="Shape 1070"/>
            <p:cNvSpPr/>
            <p:nvPr/>
          </p:nvSpPr>
          <p:spPr>
            <a:xfrm>
              <a:off x="512268" y="4390873"/>
              <a:ext cx="247935" cy="272052"/>
            </a:xfrm>
            <a:custGeom>
              <a:avLst/>
              <a:gdLst/>
              <a:ahLst/>
              <a:cxnLst>
                <a:cxn ang="0">
                  <a:pos x="wd2" y="hd2"/>
                </a:cxn>
                <a:cxn ang="5400000">
                  <a:pos x="wd2" y="hd2"/>
                </a:cxn>
                <a:cxn ang="10800000">
                  <a:pos x="wd2" y="hd2"/>
                </a:cxn>
                <a:cxn ang="16200000">
                  <a:pos x="wd2" y="hd2"/>
                </a:cxn>
              </a:cxnLst>
              <a:rect l="0" t="0" r="r" b="b"/>
              <a:pathLst>
                <a:path w="21600" h="21432" extrusionOk="0">
                  <a:moveTo>
                    <a:pt x="19989" y="0"/>
                  </a:moveTo>
                  <a:cubicBezTo>
                    <a:pt x="16789" y="1481"/>
                    <a:pt x="13998" y="2717"/>
                    <a:pt x="13445" y="2787"/>
                  </a:cubicBezTo>
                  <a:cubicBezTo>
                    <a:pt x="12030" y="2970"/>
                    <a:pt x="8595" y="5160"/>
                    <a:pt x="8595" y="5160"/>
                  </a:cubicBezTo>
                  <a:lnTo>
                    <a:pt x="3949" y="2970"/>
                  </a:lnTo>
                  <a:lnTo>
                    <a:pt x="3549" y="1334"/>
                  </a:lnTo>
                  <a:lnTo>
                    <a:pt x="3454" y="1286"/>
                  </a:lnTo>
                  <a:cubicBezTo>
                    <a:pt x="3259" y="2871"/>
                    <a:pt x="3013" y="4687"/>
                    <a:pt x="2853" y="5267"/>
                  </a:cubicBezTo>
                  <a:cubicBezTo>
                    <a:pt x="2551" y="6368"/>
                    <a:pt x="2551" y="11835"/>
                    <a:pt x="1644" y="12930"/>
                  </a:cubicBezTo>
                  <a:cubicBezTo>
                    <a:pt x="1093" y="13588"/>
                    <a:pt x="434" y="16854"/>
                    <a:pt x="0" y="19638"/>
                  </a:cubicBezTo>
                  <a:cubicBezTo>
                    <a:pt x="1676" y="20457"/>
                    <a:pt x="3624" y="21324"/>
                    <a:pt x="4561" y="21420"/>
                  </a:cubicBezTo>
                  <a:cubicBezTo>
                    <a:pt x="6377" y="21600"/>
                    <a:pt x="8595" y="19776"/>
                    <a:pt x="8595" y="18681"/>
                  </a:cubicBezTo>
                  <a:cubicBezTo>
                    <a:pt x="8595" y="17586"/>
                    <a:pt x="10212" y="17400"/>
                    <a:pt x="11830" y="17400"/>
                  </a:cubicBezTo>
                  <a:cubicBezTo>
                    <a:pt x="13445" y="17400"/>
                    <a:pt x="13648" y="15759"/>
                    <a:pt x="14857" y="15207"/>
                  </a:cubicBezTo>
                  <a:cubicBezTo>
                    <a:pt x="16068" y="14658"/>
                    <a:pt x="12234" y="11556"/>
                    <a:pt x="11022" y="11184"/>
                  </a:cubicBezTo>
                  <a:cubicBezTo>
                    <a:pt x="9811" y="10824"/>
                    <a:pt x="12030" y="8448"/>
                    <a:pt x="16068" y="8268"/>
                  </a:cubicBezTo>
                  <a:cubicBezTo>
                    <a:pt x="20110" y="8088"/>
                    <a:pt x="19102" y="6812"/>
                    <a:pt x="21321" y="6812"/>
                  </a:cubicBezTo>
                  <a:cubicBezTo>
                    <a:pt x="21427" y="6812"/>
                    <a:pt x="21502" y="6804"/>
                    <a:pt x="21600" y="6804"/>
                  </a:cubicBezTo>
                  <a:cubicBezTo>
                    <a:pt x="21211" y="5205"/>
                    <a:pt x="20722" y="3274"/>
                    <a:pt x="20401" y="2260"/>
                  </a:cubicBezTo>
                  <a:cubicBezTo>
                    <a:pt x="20210" y="1652"/>
                    <a:pt x="20078" y="836"/>
                    <a:pt x="19989"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5" name="Shape 1071"/>
            <p:cNvSpPr/>
            <p:nvPr/>
          </p:nvSpPr>
          <p:spPr>
            <a:xfrm>
              <a:off x="2561343" y="3695651"/>
              <a:ext cx="640320" cy="269789"/>
            </a:xfrm>
            <a:custGeom>
              <a:avLst/>
              <a:gdLst/>
              <a:ahLst/>
              <a:cxnLst>
                <a:cxn ang="0">
                  <a:pos x="wd2" y="hd2"/>
                </a:cxn>
                <a:cxn ang="5400000">
                  <a:pos x="wd2" y="hd2"/>
                </a:cxn>
                <a:cxn ang="10800000">
                  <a:pos x="wd2" y="hd2"/>
                </a:cxn>
                <a:cxn ang="16200000">
                  <a:pos x="wd2" y="hd2"/>
                </a:cxn>
              </a:cxnLst>
              <a:rect l="0" t="0" r="r" b="b"/>
              <a:pathLst>
                <a:path w="21523" h="20826" extrusionOk="0">
                  <a:moveTo>
                    <a:pt x="19870" y="3815"/>
                  </a:moveTo>
                  <a:cubicBezTo>
                    <a:pt x="19111" y="1801"/>
                    <a:pt x="18878" y="3142"/>
                    <a:pt x="18002" y="2609"/>
                  </a:cubicBezTo>
                  <a:cubicBezTo>
                    <a:pt x="17128" y="2072"/>
                    <a:pt x="13626" y="1273"/>
                    <a:pt x="12925" y="1936"/>
                  </a:cubicBezTo>
                  <a:cubicBezTo>
                    <a:pt x="12225" y="2609"/>
                    <a:pt x="10765" y="732"/>
                    <a:pt x="10299" y="197"/>
                  </a:cubicBezTo>
                  <a:cubicBezTo>
                    <a:pt x="9830" y="-338"/>
                    <a:pt x="8314" y="197"/>
                    <a:pt x="8256" y="2072"/>
                  </a:cubicBezTo>
                  <a:cubicBezTo>
                    <a:pt x="8198" y="3950"/>
                    <a:pt x="7555" y="3950"/>
                    <a:pt x="6504" y="2739"/>
                  </a:cubicBezTo>
                  <a:cubicBezTo>
                    <a:pt x="5453" y="1539"/>
                    <a:pt x="3877" y="1539"/>
                    <a:pt x="3821" y="2880"/>
                  </a:cubicBezTo>
                  <a:cubicBezTo>
                    <a:pt x="3762" y="4220"/>
                    <a:pt x="3001" y="5561"/>
                    <a:pt x="2595" y="5955"/>
                  </a:cubicBezTo>
                  <a:cubicBezTo>
                    <a:pt x="2439" y="6110"/>
                    <a:pt x="2216" y="7199"/>
                    <a:pt x="1998" y="8482"/>
                  </a:cubicBezTo>
                  <a:cubicBezTo>
                    <a:pt x="2320" y="8763"/>
                    <a:pt x="2517" y="9392"/>
                    <a:pt x="2731" y="9985"/>
                  </a:cubicBezTo>
                  <a:cubicBezTo>
                    <a:pt x="3120" y="11064"/>
                    <a:pt x="4133" y="10882"/>
                    <a:pt x="4289" y="9809"/>
                  </a:cubicBezTo>
                  <a:cubicBezTo>
                    <a:pt x="4445" y="8730"/>
                    <a:pt x="6082" y="10882"/>
                    <a:pt x="7018" y="12672"/>
                  </a:cubicBezTo>
                  <a:cubicBezTo>
                    <a:pt x="7953" y="14462"/>
                    <a:pt x="6549" y="13213"/>
                    <a:pt x="6160" y="15000"/>
                  </a:cubicBezTo>
                  <a:cubicBezTo>
                    <a:pt x="5770" y="16788"/>
                    <a:pt x="4602" y="15000"/>
                    <a:pt x="4289" y="15718"/>
                  </a:cubicBezTo>
                  <a:cubicBezTo>
                    <a:pt x="3978" y="16435"/>
                    <a:pt x="1952" y="16788"/>
                    <a:pt x="1406" y="16611"/>
                  </a:cubicBezTo>
                  <a:cubicBezTo>
                    <a:pt x="860" y="16435"/>
                    <a:pt x="-74" y="18404"/>
                    <a:pt x="5" y="19298"/>
                  </a:cubicBezTo>
                  <a:cubicBezTo>
                    <a:pt x="82" y="20192"/>
                    <a:pt x="2107" y="18757"/>
                    <a:pt x="2810" y="19830"/>
                  </a:cubicBezTo>
                  <a:cubicBezTo>
                    <a:pt x="3510" y="20909"/>
                    <a:pt x="4212" y="18757"/>
                    <a:pt x="4602" y="20015"/>
                  </a:cubicBezTo>
                  <a:cubicBezTo>
                    <a:pt x="4991" y="21262"/>
                    <a:pt x="5849" y="20371"/>
                    <a:pt x="6238" y="20724"/>
                  </a:cubicBezTo>
                  <a:cubicBezTo>
                    <a:pt x="6626" y="21085"/>
                    <a:pt x="8789" y="20379"/>
                    <a:pt x="8808" y="20371"/>
                  </a:cubicBezTo>
                  <a:cubicBezTo>
                    <a:pt x="9047" y="19726"/>
                    <a:pt x="9131" y="18873"/>
                    <a:pt x="9131" y="18120"/>
                  </a:cubicBezTo>
                  <a:cubicBezTo>
                    <a:pt x="9131" y="16920"/>
                    <a:pt x="9568" y="17215"/>
                    <a:pt x="10006" y="16920"/>
                  </a:cubicBezTo>
                  <a:cubicBezTo>
                    <a:pt x="10443" y="16614"/>
                    <a:pt x="10750" y="15309"/>
                    <a:pt x="11100" y="15309"/>
                  </a:cubicBezTo>
                  <a:cubicBezTo>
                    <a:pt x="11451" y="15309"/>
                    <a:pt x="11932" y="14098"/>
                    <a:pt x="12282" y="14402"/>
                  </a:cubicBezTo>
                  <a:cubicBezTo>
                    <a:pt x="12632" y="14708"/>
                    <a:pt x="13070" y="16112"/>
                    <a:pt x="13507" y="15309"/>
                  </a:cubicBezTo>
                  <a:cubicBezTo>
                    <a:pt x="13945" y="14509"/>
                    <a:pt x="14077" y="15207"/>
                    <a:pt x="14689" y="13497"/>
                  </a:cubicBezTo>
                  <a:cubicBezTo>
                    <a:pt x="15302" y="11790"/>
                    <a:pt x="15696" y="12093"/>
                    <a:pt x="16485" y="12294"/>
                  </a:cubicBezTo>
                  <a:cubicBezTo>
                    <a:pt x="17402" y="12529"/>
                    <a:pt x="17797" y="11492"/>
                    <a:pt x="18061" y="10283"/>
                  </a:cubicBezTo>
                  <a:cubicBezTo>
                    <a:pt x="18323" y="9081"/>
                    <a:pt x="19111" y="9081"/>
                    <a:pt x="19592" y="8272"/>
                  </a:cubicBezTo>
                  <a:cubicBezTo>
                    <a:pt x="20074" y="7470"/>
                    <a:pt x="21037" y="6565"/>
                    <a:pt x="21343" y="6259"/>
                  </a:cubicBezTo>
                  <a:cubicBezTo>
                    <a:pt x="21491" y="6115"/>
                    <a:pt x="21526" y="5757"/>
                    <a:pt x="21523" y="5291"/>
                  </a:cubicBezTo>
                  <a:cubicBezTo>
                    <a:pt x="20817" y="3983"/>
                    <a:pt x="20507" y="5506"/>
                    <a:pt x="19870" y="381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6" name="Shape 1072"/>
            <p:cNvSpPr/>
            <p:nvPr/>
          </p:nvSpPr>
          <p:spPr>
            <a:xfrm>
              <a:off x="804993" y="3695651"/>
              <a:ext cx="400794" cy="178114"/>
            </a:xfrm>
            <a:custGeom>
              <a:avLst/>
              <a:gdLst/>
              <a:ahLst/>
              <a:cxnLst>
                <a:cxn ang="0">
                  <a:pos x="wd2" y="hd2"/>
                </a:cxn>
                <a:cxn ang="5400000">
                  <a:pos x="wd2" y="hd2"/>
                </a:cxn>
                <a:cxn ang="10800000">
                  <a:pos x="wd2" y="hd2"/>
                </a:cxn>
                <a:cxn ang="16200000">
                  <a:pos x="wd2" y="hd2"/>
                </a:cxn>
              </a:cxnLst>
              <a:rect l="0" t="0" r="r" b="b"/>
              <a:pathLst>
                <a:path w="21244" h="20908" extrusionOk="0">
                  <a:moveTo>
                    <a:pt x="8532" y="16456"/>
                  </a:moveTo>
                  <a:cubicBezTo>
                    <a:pt x="9544" y="15432"/>
                    <a:pt x="9913" y="17873"/>
                    <a:pt x="10742" y="20319"/>
                  </a:cubicBezTo>
                  <a:cubicBezTo>
                    <a:pt x="10797" y="20482"/>
                    <a:pt x="10835" y="20625"/>
                    <a:pt x="10876" y="20784"/>
                  </a:cubicBezTo>
                  <a:cubicBezTo>
                    <a:pt x="12011" y="20390"/>
                    <a:pt x="12873" y="19660"/>
                    <a:pt x="14028" y="19358"/>
                  </a:cubicBezTo>
                  <a:cubicBezTo>
                    <a:pt x="14857" y="19140"/>
                    <a:pt x="15940" y="19551"/>
                    <a:pt x="16789" y="19979"/>
                  </a:cubicBezTo>
                  <a:cubicBezTo>
                    <a:pt x="16636" y="19404"/>
                    <a:pt x="16542" y="18872"/>
                    <a:pt x="16630" y="18490"/>
                  </a:cubicBezTo>
                  <a:cubicBezTo>
                    <a:pt x="16906" y="17261"/>
                    <a:pt x="18286" y="18901"/>
                    <a:pt x="18748" y="19912"/>
                  </a:cubicBezTo>
                  <a:cubicBezTo>
                    <a:pt x="19207" y="20927"/>
                    <a:pt x="20680" y="21338"/>
                    <a:pt x="21139" y="20319"/>
                  </a:cubicBezTo>
                  <a:cubicBezTo>
                    <a:pt x="21600" y="19312"/>
                    <a:pt x="20406" y="18284"/>
                    <a:pt x="20128" y="17261"/>
                  </a:cubicBezTo>
                  <a:cubicBezTo>
                    <a:pt x="19990" y="16758"/>
                    <a:pt x="20356" y="15700"/>
                    <a:pt x="20754" y="14753"/>
                  </a:cubicBezTo>
                  <a:cubicBezTo>
                    <a:pt x="19953" y="13771"/>
                    <a:pt x="19127" y="12362"/>
                    <a:pt x="18838" y="12584"/>
                  </a:cubicBezTo>
                  <a:cubicBezTo>
                    <a:pt x="18426" y="12882"/>
                    <a:pt x="18426" y="8293"/>
                    <a:pt x="17873" y="8293"/>
                  </a:cubicBezTo>
                  <a:cubicBezTo>
                    <a:pt x="17320" y="8293"/>
                    <a:pt x="17320" y="7378"/>
                    <a:pt x="16767" y="7378"/>
                  </a:cubicBezTo>
                  <a:cubicBezTo>
                    <a:pt x="16215" y="7378"/>
                    <a:pt x="14143" y="7378"/>
                    <a:pt x="13592" y="8293"/>
                  </a:cubicBezTo>
                  <a:cubicBezTo>
                    <a:pt x="13040" y="9220"/>
                    <a:pt x="12351" y="6164"/>
                    <a:pt x="11659" y="6164"/>
                  </a:cubicBezTo>
                  <a:cubicBezTo>
                    <a:pt x="10968" y="6164"/>
                    <a:pt x="10140" y="4620"/>
                    <a:pt x="9726" y="3404"/>
                  </a:cubicBezTo>
                  <a:cubicBezTo>
                    <a:pt x="9313" y="2179"/>
                    <a:pt x="5862" y="4016"/>
                    <a:pt x="4895" y="2490"/>
                  </a:cubicBezTo>
                  <a:cubicBezTo>
                    <a:pt x="3929" y="963"/>
                    <a:pt x="2135" y="-262"/>
                    <a:pt x="1168" y="48"/>
                  </a:cubicBezTo>
                  <a:cubicBezTo>
                    <a:pt x="920" y="124"/>
                    <a:pt x="493" y="602"/>
                    <a:pt x="0" y="1240"/>
                  </a:cubicBezTo>
                  <a:cubicBezTo>
                    <a:pt x="1814" y="3580"/>
                    <a:pt x="4449" y="2968"/>
                    <a:pt x="4804" y="7181"/>
                  </a:cubicBezTo>
                  <a:cubicBezTo>
                    <a:pt x="5217" y="12068"/>
                    <a:pt x="6460" y="10134"/>
                    <a:pt x="5999" y="14308"/>
                  </a:cubicBezTo>
                  <a:cubicBezTo>
                    <a:pt x="5908" y="15130"/>
                    <a:pt x="5645" y="15919"/>
                    <a:pt x="5281" y="16669"/>
                  </a:cubicBezTo>
                  <a:cubicBezTo>
                    <a:pt x="6716" y="16909"/>
                    <a:pt x="8064" y="16917"/>
                    <a:pt x="8532" y="1645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7" name="Shape 1073"/>
            <p:cNvSpPr/>
            <p:nvPr/>
          </p:nvSpPr>
          <p:spPr>
            <a:xfrm>
              <a:off x="0" y="3768832"/>
              <a:ext cx="1094703" cy="428905"/>
            </a:xfrm>
            <a:custGeom>
              <a:avLst/>
              <a:gdLst/>
              <a:ahLst/>
              <a:cxnLst>
                <a:cxn ang="0">
                  <a:pos x="wd2" y="hd2"/>
                </a:cxn>
                <a:cxn ang="5400000">
                  <a:pos x="wd2" y="hd2"/>
                </a:cxn>
                <a:cxn ang="10800000">
                  <a:pos x="wd2" y="hd2"/>
                </a:cxn>
                <a:cxn ang="16200000">
                  <a:pos x="wd2" y="hd2"/>
                </a:cxn>
              </a:cxnLst>
              <a:rect l="0" t="0" r="r" b="b"/>
              <a:pathLst>
                <a:path w="21428" h="21260" extrusionOk="0">
                  <a:moveTo>
                    <a:pt x="1739" y="3658"/>
                  </a:moveTo>
                  <a:cubicBezTo>
                    <a:pt x="2146" y="3273"/>
                    <a:pt x="3064" y="3789"/>
                    <a:pt x="3285" y="3273"/>
                  </a:cubicBezTo>
                  <a:cubicBezTo>
                    <a:pt x="3506" y="2754"/>
                    <a:pt x="2708" y="2115"/>
                    <a:pt x="2419" y="1507"/>
                  </a:cubicBezTo>
                  <a:cubicBezTo>
                    <a:pt x="2251" y="1157"/>
                    <a:pt x="2192" y="501"/>
                    <a:pt x="2135" y="0"/>
                  </a:cubicBezTo>
                  <a:cubicBezTo>
                    <a:pt x="2001" y="227"/>
                    <a:pt x="1826" y="415"/>
                    <a:pt x="1671" y="214"/>
                  </a:cubicBezTo>
                  <a:cubicBezTo>
                    <a:pt x="1365" y="-172"/>
                    <a:pt x="625" y="87"/>
                    <a:pt x="499" y="214"/>
                  </a:cubicBezTo>
                  <a:cubicBezTo>
                    <a:pt x="371" y="347"/>
                    <a:pt x="601" y="1444"/>
                    <a:pt x="601" y="2154"/>
                  </a:cubicBezTo>
                  <a:cubicBezTo>
                    <a:pt x="601" y="2862"/>
                    <a:pt x="269" y="3055"/>
                    <a:pt x="269" y="3509"/>
                  </a:cubicBezTo>
                  <a:cubicBezTo>
                    <a:pt x="269" y="3856"/>
                    <a:pt x="148" y="4095"/>
                    <a:pt x="0" y="4508"/>
                  </a:cubicBezTo>
                  <a:cubicBezTo>
                    <a:pt x="223" y="4928"/>
                    <a:pt x="440" y="5337"/>
                    <a:pt x="668" y="5337"/>
                  </a:cubicBezTo>
                  <a:cubicBezTo>
                    <a:pt x="1144" y="5337"/>
                    <a:pt x="1330" y="4049"/>
                    <a:pt x="1739" y="3658"/>
                  </a:cubicBezTo>
                  <a:close/>
                  <a:moveTo>
                    <a:pt x="3490" y="19666"/>
                  </a:moveTo>
                  <a:cubicBezTo>
                    <a:pt x="3710" y="20532"/>
                    <a:pt x="4968" y="19928"/>
                    <a:pt x="4968" y="18979"/>
                  </a:cubicBezTo>
                  <a:cubicBezTo>
                    <a:pt x="4968" y="18031"/>
                    <a:pt x="5342" y="17774"/>
                    <a:pt x="5902" y="17905"/>
                  </a:cubicBezTo>
                  <a:cubicBezTo>
                    <a:pt x="6463" y="18031"/>
                    <a:pt x="7194" y="19972"/>
                    <a:pt x="7466" y="20226"/>
                  </a:cubicBezTo>
                  <a:cubicBezTo>
                    <a:pt x="7738" y="20488"/>
                    <a:pt x="8298" y="19712"/>
                    <a:pt x="8655" y="19712"/>
                  </a:cubicBezTo>
                  <a:cubicBezTo>
                    <a:pt x="9012" y="19712"/>
                    <a:pt x="9522" y="18290"/>
                    <a:pt x="9726" y="17992"/>
                  </a:cubicBezTo>
                  <a:cubicBezTo>
                    <a:pt x="9930" y="17686"/>
                    <a:pt x="10287" y="18979"/>
                    <a:pt x="10610" y="18546"/>
                  </a:cubicBezTo>
                  <a:cubicBezTo>
                    <a:pt x="10933" y="18118"/>
                    <a:pt x="11290" y="17647"/>
                    <a:pt x="11494" y="17944"/>
                  </a:cubicBezTo>
                  <a:cubicBezTo>
                    <a:pt x="11698" y="18251"/>
                    <a:pt x="11000" y="19581"/>
                    <a:pt x="11187" y="20272"/>
                  </a:cubicBezTo>
                  <a:cubicBezTo>
                    <a:pt x="11263" y="20548"/>
                    <a:pt x="11246" y="20899"/>
                    <a:pt x="11214" y="21260"/>
                  </a:cubicBezTo>
                  <a:cubicBezTo>
                    <a:pt x="11919" y="21012"/>
                    <a:pt x="11852" y="19779"/>
                    <a:pt x="11894" y="19234"/>
                  </a:cubicBezTo>
                  <a:cubicBezTo>
                    <a:pt x="11940" y="18665"/>
                    <a:pt x="12121" y="18086"/>
                    <a:pt x="12348" y="18546"/>
                  </a:cubicBezTo>
                  <a:cubicBezTo>
                    <a:pt x="12575" y="19007"/>
                    <a:pt x="12893" y="19120"/>
                    <a:pt x="13392" y="18546"/>
                  </a:cubicBezTo>
                  <a:cubicBezTo>
                    <a:pt x="13891" y="17973"/>
                    <a:pt x="13937" y="17631"/>
                    <a:pt x="14118" y="18205"/>
                  </a:cubicBezTo>
                  <a:cubicBezTo>
                    <a:pt x="14300" y="18779"/>
                    <a:pt x="14707" y="18318"/>
                    <a:pt x="15434" y="18318"/>
                  </a:cubicBezTo>
                  <a:cubicBezTo>
                    <a:pt x="16160" y="18318"/>
                    <a:pt x="16297" y="17057"/>
                    <a:pt x="16977" y="17170"/>
                  </a:cubicBezTo>
                  <a:cubicBezTo>
                    <a:pt x="17658" y="17284"/>
                    <a:pt x="18248" y="16710"/>
                    <a:pt x="18248" y="16710"/>
                  </a:cubicBezTo>
                  <a:lnTo>
                    <a:pt x="18680" y="17037"/>
                  </a:lnTo>
                  <a:cubicBezTo>
                    <a:pt x="18857" y="16626"/>
                    <a:pt x="18844" y="16164"/>
                    <a:pt x="19192" y="16053"/>
                  </a:cubicBezTo>
                  <a:cubicBezTo>
                    <a:pt x="19736" y="15879"/>
                    <a:pt x="19940" y="16913"/>
                    <a:pt x="20211" y="16572"/>
                  </a:cubicBezTo>
                  <a:cubicBezTo>
                    <a:pt x="20483" y="16224"/>
                    <a:pt x="21346" y="18568"/>
                    <a:pt x="21424" y="17052"/>
                  </a:cubicBezTo>
                  <a:cubicBezTo>
                    <a:pt x="21470" y="16710"/>
                    <a:pt x="21062" y="14871"/>
                    <a:pt x="20880" y="14753"/>
                  </a:cubicBezTo>
                  <a:cubicBezTo>
                    <a:pt x="20699" y="14639"/>
                    <a:pt x="20971" y="12110"/>
                    <a:pt x="20880" y="11653"/>
                  </a:cubicBezTo>
                  <a:cubicBezTo>
                    <a:pt x="20789" y="11192"/>
                    <a:pt x="20563" y="9242"/>
                    <a:pt x="20835" y="9242"/>
                  </a:cubicBezTo>
                  <a:cubicBezTo>
                    <a:pt x="21083" y="9242"/>
                    <a:pt x="20811" y="7829"/>
                    <a:pt x="21135" y="7742"/>
                  </a:cubicBezTo>
                  <a:cubicBezTo>
                    <a:pt x="21067" y="7250"/>
                    <a:pt x="20991" y="6803"/>
                    <a:pt x="20925" y="6674"/>
                  </a:cubicBezTo>
                  <a:cubicBezTo>
                    <a:pt x="20755" y="6325"/>
                    <a:pt x="20246" y="7016"/>
                    <a:pt x="20042" y="5723"/>
                  </a:cubicBezTo>
                  <a:cubicBezTo>
                    <a:pt x="19838" y="4435"/>
                    <a:pt x="20042" y="4262"/>
                    <a:pt x="19736" y="3227"/>
                  </a:cubicBezTo>
                  <a:cubicBezTo>
                    <a:pt x="19430" y="2195"/>
                    <a:pt x="19294" y="1164"/>
                    <a:pt x="18920" y="1596"/>
                  </a:cubicBezTo>
                  <a:cubicBezTo>
                    <a:pt x="18747" y="1791"/>
                    <a:pt x="18249" y="1787"/>
                    <a:pt x="17720" y="1686"/>
                  </a:cubicBezTo>
                  <a:cubicBezTo>
                    <a:pt x="17168" y="2956"/>
                    <a:pt x="15957" y="3835"/>
                    <a:pt x="15589" y="3488"/>
                  </a:cubicBezTo>
                  <a:cubicBezTo>
                    <a:pt x="15130" y="3055"/>
                    <a:pt x="14247" y="3615"/>
                    <a:pt x="13583" y="3615"/>
                  </a:cubicBezTo>
                  <a:cubicBezTo>
                    <a:pt x="12921" y="3615"/>
                    <a:pt x="12734" y="2411"/>
                    <a:pt x="12224" y="2496"/>
                  </a:cubicBezTo>
                  <a:cubicBezTo>
                    <a:pt x="11713" y="2584"/>
                    <a:pt x="11713" y="1337"/>
                    <a:pt x="11204" y="1337"/>
                  </a:cubicBezTo>
                  <a:cubicBezTo>
                    <a:pt x="10695" y="1337"/>
                    <a:pt x="11086" y="689"/>
                    <a:pt x="9488" y="174"/>
                  </a:cubicBezTo>
                  <a:cubicBezTo>
                    <a:pt x="7890" y="-340"/>
                    <a:pt x="6514" y="1768"/>
                    <a:pt x="6004" y="2887"/>
                  </a:cubicBezTo>
                  <a:cubicBezTo>
                    <a:pt x="5494" y="4007"/>
                    <a:pt x="3659" y="2924"/>
                    <a:pt x="3490" y="3229"/>
                  </a:cubicBezTo>
                  <a:cubicBezTo>
                    <a:pt x="3320" y="3530"/>
                    <a:pt x="3523" y="4867"/>
                    <a:pt x="2911" y="5464"/>
                  </a:cubicBezTo>
                  <a:cubicBezTo>
                    <a:pt x="2300" y="6070"/>
                    <a:pt x="957" y="5464"/>
                    <a:pt x="499" y="5981"/>
                  </a:cubicBezTo>
                  <a:cubicBezTo>
                    <a:pt x="39" y="6500"/>
                    <a:pt x="-130" y="8222"/>
                    <a:pt x="260" y="8132"/>
                  </a:cubicBezTo>
                  <a:cubicBezTo>
                    <a:pt x="651" y="8050"/>
                    <a:pt x="855" y="8523"/>
                    <a:pt x="736" y="8955"/>
                  </a:cubicBezTo>
                  <a:cubicBezTo>
                    <a:pt x="618" y="9382"/>
                    <a:pt x="1059" y="10590"/>
                    <a:pt x="838" y="11104"/>
                  </a:cubicBezTo>
                  <a:cubicBezTo>
                    <a:pt x="618" y="11623"/>
                    <a:pt x="601" y="12611"/>
                    <a:pt x="873" y="13123"/>
                  </a:cubicBezTo>
                  <a:cubicBezTo>
                    <a:pt x="1144" y="13642"/>
                    <a:pt x="1195" y="14591"/>
                    <a:pt x="873" y="14722"/>
                  </a:cubicBezTo>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8" name="Shape 1074"/>
            <p:cNvSpPr/>
            <p:nvPr/>
          </p:nvSpPr>
          <p:spPr>
            <a:xfrm>
              <a:off x="3073611" y="4207920"/>
              <a:ext cx="134659" cy="128870"/>
            </a:xfrm>
            <a:custGeom>
              <a:avLst/>
              <a:gdLst/>
              <a:ahLst/>
              <a:cxnLst>
                <a:cxn ang="0">
                  <a:pos x="wd2" y="hd2"/>
                </a:cxn>
                <a:cxn ang="5400000">
                  <a:pos x="wd2" y="hd2"/>
                </a:cxn>
                <a:cxn ang="10800000">
                  <a:pos x="wd2" y="hd2"/>
                </a:cxn>
                <a:cxn ang="16200000">
                  <a:pos x="wd2" y="hd2"/>
                </a:cxn>
              </a:cxnLst>
              <a:rect l="0" t="0" r="r" b="b"/>
              <a:pathLst>
                <a:path w="20850" h="21407" extrusionOk="0">
                  <a:moveTo>
                    <a:pt x="10308" y="9"/>
                  </a:moveTo>
                  <a:cubicBezTo>
                    <a:pt x="7082" y="-193"/>
                    <a:pt x="885" y="3232"/>
                    <a:pt x="0" y="6342"/>
                  </a:cubicBezTo>
                  <a:cubicBezTo>
                    <a:pt x="636" y="7102"/>
                    <a:pt x="1250" y="8034"/>
                    <a:pt x="1533" y="9084"/>
                  </a:cubicBezTo>
                  <a:cubicBezTo>
                    <a:pt x="2255" y="11785"/>
                    <a:pt x="4412" y="14112"/>
                    <a:pt x="6922" y="15638"/>
                  </a:cubicBezTo>
                  <a:cubicBezTo>
                    <a:pt x="8465" y="16593"/>
                    <a:pt x="8247" y="19128"/>
                    <a:pt x="7843" y="21407"/>
                  </a:cubicBezTo>
                  <a:cubicBezTo>
                    <a:pt x="9273" y="21360"/>
                    <a:pt x="10731" y="21229"/>
                    <a:pt x="11718" y="20997"/>
                  </a:cubicBezTo>
                  <a:cubicBezTo>
                    <a:pt x="14341" y="20345"/>
                    <a:pt x="19987" y="11684"/>
                    <a:pt x="20792" y="9304"/>
                  </a:cubicBezTo>
                  <a:cubicBezTo>
                    <a:pt x="21600" y="6924"/>
                    <a:pt x="13738" y="217"/>
                    <a:pt x="10308" y="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9" name="Shape 1075"/>
            <p:cNvSpPr/>
            <p:nvPr/>
          </p:nvSpPr>
          <p:spPr>
            <a:xfrm>
              <a:off x="5708136" y="3732241"/>
              <a:ext cx="403354" cy="375192"/>
            </a:xfrm>
            <a:custGeom>
              <a:avLst/>
              <a:gdLst/>
              <a:ahLst/>
              <a:cxnLst>
                <a:cxn ang="0">
                  <a:pos x="wd2" y="hd2"/>
                </a:cxn>
                <a:cxn ang="5400000">
                  <a:pos x="wd2" y="hd2"/>
                </a:cxn>
                <a:cxn ang="10800000">
                  <a:pos x="wd2" y="hd2"/>
                </a:cxn>
                <a:cxn ang="16200000">
                  <a:pos x="wd2" y="hd2"/>
                </a:cxn>
              </a:cxnLst>
              <a:rect l="0" t="0" r="r" b="b"/>
              <a:pathLst>
                <a:path w="21600" h="21149" extrusionOk="0">
                  <a:moveTo>
                    <a:pt x="20735" y="1065"/>
                  </a:moveTo>
                  <a:cubicBezTo>
                    <a:pt x="19522" y="1490"/>
                    <a:pt x="19116" y="0"/>
                    <a:pt x="18102" y="0"/>
                  </a:cubicBezTo>
                  <a:cubicBezTo>
                    <a:pt x="17092" y="0"/>
                    <a:pt x="17291" y="2553"/>
                    <a:pt x="16280" y="2553"/>
                  </a:cubicBezTo>
                  <a:cubicBezTo>
                    <a:pt x="15270" y="2553"/>
                    <a:pt x="15469" y="4048"/>
                    <a:pt x="14053" y="4263"/>
                  </a:cubicBezTo>
                  <a:cubicBezTo>
                    <a:pt x="12637" y="4479"/>
                    <a:pt x="12227" y="4479"/>
                    <a:pt x="12836" y="5544"/>
                  </a:cubicBezTo>
                  <a:cubicBezTo>
                    <a:pt x="13441" y="6608"/>
                    <a:pt x="12028" y="6183"/>
                    <a:pt x="10811" y="6183"/>
                  </a:cubicBezTo>
                  <a:cubicBezTo>
                    <a:pt x="9594" y="6183"/>
                    <a:pt x="9594" y="5329"/>
                    <a:pt x="8787" y="5329"/>
                  </a:cubicBezTo>
                  <a:cubicBezTo>
                    <a:pt x="7976" y="5329"/>
                    <a:pt x="7367" y="6821"/>
                    <a:pt x="6762" y="7675"/>
                  </a:cubicBezTo>
                  <a:cubicBezTo>
                    <a:pt x="6154" y="8527"/>
                    <a:pt x="2101" y="10445"/>
                    <a:pt x="884" y="11088"/>
                  </a:cubicBezTo>
                  <a:cubicBezTo>
                    <a:pt x="540" y="11267"/>
                    <a:pt x="245" y="11835"/>
                    <a:pt x="0" y="12546"/>
                  </a:cubicBezTo>
                  <a:cubicBezTo>
                    <a:pt x="1450" y="12667"/>
                    <a:pt x="2947" y="13545"/>
                    <a:pt x="3597" y="14405"/>
                  </a:cubicBezTo>
                  <a:cubicBezTo>
                    <a:pt x="4482" y="15581"/>
                    <a:pt x="2572" y="16905"/>
                    <a:pt x="1734" y="17974"/>
                  </a:cubicBezTo>
                  <a:cubicBezTo>
                    <a:pt x="896" y="19054"/>
                    <a:pt x="2250" y="19104"/>
                    <a:pt x="2292" y="19985"/>
                  </a:cubicBezTo>
                  <a:cubicBezTo>
                    <a:pt x="2342" y="20865"/>
                    <a:pt x="3460" y="21600"/>
                    <a:pt x="3873" y="20818"/>
                  </a:cubicBezTo>
                  <a:cubicBezTo>
                    <a:pt x="4294" y="20033"/>
                    <a:pt x="4991" y="20327"/>
                    <a:pt x="6292" y="20327"/>
                  </a:cubicBezTo>
                  <a:cubicBezTo>
                    <a:pt x="6674" y="20327"/>
                    <a:pt x="6885" y="20516"/>
                    <a:pt x="7034" y="20780"/>
                  </a:cubicBezTo>
                  <a:cubicBezTo>
                    <a:pt x="7761" y="20162"/>
                    <a:pt x="8603" y="19606"/>
                    <a:pt x="8886" y="19310"/>
                  </a:cubicBezTo>
                  <a:cubicBezTo>
                    <a:pt x="9380" y="18786"/>
                    <a:pt x="10624" y="18657"/>
                    <a:pt x="11741" y="18657"/>
                  </a:cubicBezTo>
                  <a:cubicBezTo>
                    <a:pt x="12434" y="18657"/>
                    <a:pt x="12893" y="18430"/>
                    <a:pt x="13402" y="17996"/>
                  </a:cubicBezTo>
                  <a:cubicBezTo>
                    <a:pt x="12220" y="16641"/>
                    <a:pt x="11060" y="15525"/>
                    <a:pt x="10616" y="15237"/>
                  </a:cubicBezTo>
                  <a:cubicBezTo>
                    <a:pt x="9549" y="14556"/>
                    <a:pt x="10195" y="12645"/>
                    <a:pt x="11500" y="12298"/>
                  </a:cubicBezTo>
                  <a:cubicBezTo>
                    <a:pt x="12802" y="11956"/>
                    <a:pt x="16009" y="9367"/>
                    <a:pt x="16988" y="8777"/>
                  </a:cubicBezTo>
                  <a:cubicBezTo>
                    <a:pt x="17960" y="8193"/>
                    <a:pt x="17310" y="6281"/>
                    <a:pt x="18102" y="4765"/>
                  </a:cubicBezTo>
                  <a:cubicBezTo>
                    <a:pt x="18512" y="3971"/>
                    <a:pt x="20054" y="2460"/>
                    <a:pt x="21600" y="1195"/>
                  </a:cubicBezTo>
                  <a:cubicBezTo>
                    <a:pt x="21271" y="1048"/>
                    <a:pt x="20969" y="982"/>
                    <a:pt x="20735" y="10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0" name="Shape 1076"/>
            <p:cNvSpPr/>
            <p:nvPr/>
          </p:nvSpPr>
          <p:spPr>
            <a:xfrm>
              <a:off x="3183384" y="4573826"/>
              <a:ext cx="442735" cy="251311"/>
            </a:xfrm>
            <a:custGeom>
              <a:avLst/>
              <a:gdLst/>
              <a:ahLst/>
              <a:cxnLst>
                <a:cxn ang="0">
                  <a:pos x="wd2" y="hd2"/>
                </a:cxn>
                <a:cxn ang="5400000">
                  <a:pos x="wd2" y="hd2"/>
                </a:cxn>
                <a:cxn ang="10800000">
                  <a:pos x="wd2" y="hd2"/>
                </a:cxn>
                <a:cxn ang="16200000">
                  <a:pos x="wd2" y="hd2"/>
                </a:cxn>
              </a:cxnLst>
              <a:rect l="0" t="0" r="r" b="b"/>
              <a:pathLst>
                <a:path w="21260" h="20862" extrusionOk="0">
                  <a:moveTo>
                    <a:pt x="21237" y="13505"/>
                  </a:moveTo>
                  <a:cubicBezTo>
                    <a:pt x="21042" y="13467"/>
                    <a:pt x="20833" y="13455"/>
                    <a:pt x="20590" y="13481"/>
                  </a:cubicBezTo>
                  <a:cubicBezTo>
                    <a:pt x="18964" y="13582"/>
                    <a:pt x="17964" y="12176"/>
                    <a:pt x="16901" y="12280"/>
                  </a:cubicBezTo>
                  <a:cubicBezTo>
                    <a:pt x="15837" y="12393"/>
                    <a:pt x="12773" y="10334"/>
                    <a:pt x="11460" y="8495"/>
                  </a:cubicBezTo>
                  <a:cubicBezTo>
                    <a:pt x="10145" y="6662"/>
                    <a:pt x="6581" y="2773"/>
                    <a:pt x="5707" y="1258"/>
                  </a:cubicBezTo>
                  <a:cubicBezTo>
                    <a:pt x="4832" y="-261"/>
                    <a:pt x="3581" y="-261"/>
                    <a:pt x="3456" y="498"/>
                  </a:cubicBezTo>
                  <a:cubicBezTo>
                    <a:pt x="3343" y="1192"/>
                    <a:pt x="2697" y="1255"/>
                    <a:pt x="1727" y="1424"/>
                  </a:cubicBezTo>
                  <a:cubicBezTo>
                    <a:pt x="1478" y="2183"/>
                    <a:pt x="447" y="3192"/>
                    <a:pt x="447" y="4206"/>
                  </a:cubicBezTo>
                  <a:cubicBezTo>
                    <a:pt x="447" y="5366"/>
                    <a:pt x="0" y="6899"/>
                    <a:pt x="0" y="7866"/>
                  </a:cubicBezTo>
                  <a:cubicBezTo>
                    <a:pt x="0" y="8827"/>
                    <a:pt x="1114" y="9017"/>
                    <a:pt x="1447" y="9789"/>
                  </a:cubicBezTo>
                  <a:cubicBezTo>
                    <a:pt x="1781" y="10560"/>
                    <a:pt x="3562" y="10948"/>
                    <a:pt x="3675" y="11720"/>
                  </a:cubicBezTo>
                  <a:cubicBezTo>
                    <a:pt x="3786" y="12482"/>
                    <a:pt x="5010" y="13443"/>
                    <a:pt x="5789" y="13642"/>
                  </a:cubicBezTo>
                  <a:cubicBezTo>
                    <a:pt x="6569" y="13832"/>
                    <a:pt x="7683" y="15365"/>
                    <a:pt x="8128" y="15949"/>
                  </a:cubicBezTo>
                  <a:cubicBezTo>
                    <a:pt x="8571" y="16522"/>
                    <a:pt x="10243" y="15175"/>
                    <a:pt x="10800" y="15175"/>
                  </a:cubicBezTo>
                  <a:cubicBezTo>
                    <a:pt x="11358" y="15175"/>
                    <a:pt x="12247" y="16913"/>
                    <a:pt x="12360" y="17874"/>
                  </a:cubicBezTo>
                  <a:cubicBezTo>
                    <a:pt x="12470" y="18836"/>
                    <a:pt x="15364" y="19414"/>
                    <a:pt x="16034" y="20375"/>
                  </a:cubicBezTo>
                  <a:cubicBezTo>
                    <a:pt x="16699" y="21339"/>
                    <a:pt x="20264" y="20758"/>
                    <a:pt x="20932" y="19607"/>
                  </a:cubicBezTo>
                  <a:cubicBezTo>
                    <a:pt x="21600" y="18453"/>
                    <a:pt x="21042" y="16332"/>
                    <a:pt x="21042" y="14606"/>
                  </a:cubicBezTo>
                  <a:cubicBezTo>
                    <a:pt x="21042" y="14021"/>
                    <a:pt x="21122" y="13710"/>
                    <a:pt x="21237" y="1350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1" name="Shape 1077"/>
            <p:cNvSpPr/>
            <p:nvPr/>
          </p:nvSpPr>
          <p:spPr>
            <a:xfrm>
              <a:off x="3842014" y="4720189"/>
              <a:ext cx="502156" cy="1099144"/>
            </a:xfrm>
            <a:custGeom>
              <a:avLst/>
              <a:gdLst/>
              <a:ahLst/>
              <a:cxnLst>
                <a:cxn ang="0">
                  <a:pos x="wd2" y="hd2"/>
                </a:cxn>
                <a:cxn ang="5400000">
                  <a:pos x="wd2" y="hd2"/>
                </a:cxn>
                <a:cxn ang="10800000">
                  <a:pos x="wd2" y="hd2"/>
                </a:cxn>
                <a:cxn ang="16200000">
                  <a:pos x="wd2" y="hd2"/>
                </a:cxn>
              </a:cxnLst>
              <a:rect l="0" t="0" r="r" b="b"/>
              <a:pathLst>
                <a:path w="21600" h="21391" extrusionOk="0">
                  <a:moveTo>
                    <a:pt x="17460" y="19505"/>
                  </a:moveTo>
                  <a:cubicBezTo>
                    <a:pt x="17460" y="19053"/>
                    <a:pt x="16662" y="19009"/>
                    <a:pt x="16662" y="18649"/>
                  </a:cubicBezTo>
                  <a:cubicBezTo>
                    <a:pt x="16662" y="18288"/>
                    <a:pt x="16662" y="17656"/>
                    <a:pt x="15665" y="17249"/>
                  </a:cubicBezTo>
                  <a:cubicBezTo>
                    <a:pt x="14667" y="16843"/>
                    <a:pt x="14168" y="16256"/>
                    <a:pt x="14768" y="16033"/>
                  </a:cubicBezTo>
                  <a:cubicBezTo>
                    <a:pt x="15366" y="15806"/>
                    <a:pt x="14867" y="15175"/>
                    <a:pt x="15166" y="15220"/>
                  </a:cubicBezTo>
                  <a:cubicBezTo>
                    <a:pt x="15466" y="15265"/>
                    <a:pt x="15864" y="14813"/>
                    <a:pt x="15265" y="14678"/>
                  </a:cubicBezTo>
                  <a:cubicBezTo>
                    <a:pt x="14667" y="14541"/>
                    <a:pt x="15265" y="14000"/>
                    <a:pt x="14768" y="13911"/>
                  </a:cubicBezTo>
                  <a:cubicBezTo>
                    <a:pt x="14268" y="13820"/>
                    <a:pt x="12873" y="13099"/>
                    <a:pt x="12873" y="12871"/>
                  </a:cubicBezTo>
                  <a:cubicBezTo>
                    <a:pt x="12873" y="12647"/>
                    <a:pt x="13272" y="11384"/>
                    <a:pt x="13371" y="11067"/>
                  </a:cubicBezTo>
                  <a:cubicBezTo>
                    <a:pt x="13470" y="10752"/>
                    <a:pt x="14467" y="10706"/>
                    <a:pt x="14768" y="10706"/>
                  </a:cubicBezTo>
                  <a:cubicBezTo>
                    <a:pt x="15067" y="10706"/>
                    <a:pt x="16263" y="10752"/>
                    <a:pt x="16662" y="10437"/>
                  </a:cubicBezTo>
                  <a:cubicBezTo>
                    <a:pt x="17063" y="10120"/>
                    <a:pt x="18757" y="10076"/>
                    <a:pt x="18956" y="9850"/>
                  </a:cubicBezTo>
                  <a:cubicBezTo>
                    <a:pt x="19155" y="9624"/>
                    <a:pt x="20254" y="9624"/>
                    <a:pt x="20254" y="9354"/>
                  </a:cubicBezTo>
                  <a:cubicBezTo>
                    <a:pt x="20254" y="9081"/>
                    <a:pt x="21548" y="8405"/>
                    <a:pt x="21548" y="8405"/>
                  </a:cubicBezTo>
                  <a:cubicBezTo>
                    <a:pt x="21568" y="8405"/>
                    <a:pt x="21580" y="8407"/>
                    <a:pt x="21600" y="8407"/>
                  </a:cubicBezTo>
                  <a:cubicBezTo>
                    <a:pt x="21452" y="8289"/>
                    <a:pt x="21121" y="8397"/>
                    <a:pt x="20463" y="8515"/>
                  </a:cubicBezTo>
                  <a:cubicBezTo>
                    <a:pt x="19342" y="8719"/>
                    <a:pt x="18783" y="8440"/>
                    <a:pt x="18893" y="8135"/>
                  </a:cubicBezTo>
                  <a:cubicBezTo>
                    <a:pt x="19006" y="7832"/>
                    <a:pt x="18109" y="7832"/>
                    <a:pt x="17494" y="7832"/>
                  </a:cubicBezTo>
                  <a:cubicBezTo>
                    <a:pt x="16879" y="7832"/>
                    <a:pt x="17269" y="7376"/>
                    <a:pt x="17494" y="7072"/>
                  </a:cubicBezTo>
                  <a:cubicBezTo>
                    <a:pt x="17718" y="6767"/>
                    <a:pt x="17269" y="6591"/>
                    <a:pt x="16542" y="6565"/>
                  </a:cubicBezTo>
                  <a:cubicBezTo>
                    <a:pt x="15813" y="6539"/>
                    <a:pt x="15476" y="5829"/>
                    <a:pt x="15758" y="5628"/>
                  </a:cubicBezTo>
                  <a:cubicBezTo>
                    <a:pt x="16037" y="5425"/>
                    <a:pt x="14245" y="5247"/>
                    <a:pt x="13461" y="5425"/>
                  </a:cubicBezTo>
                  <a:cubicBezTo>
                    <a:pt x="12678" y="5601"/>
                    <a:pt x="13236" y="5120"/>
                    <a:pt x="13013" y="4866"/>
                  </a:cubicBezTo>
                  <a:cubicBezTo>
                    <a:pt x="12790" y="4612"/>
                    <a:pt x="14020" y="3750"/>
                    <a:pt x="15085" y="3269"/>
                  </a:cubicBezTo>
                  <a:cubicBezTo>
                    <a:pt x="16150" y="2789"/>
                    <a:pt x="15702" y="2156"/>
                    <a:pt x="15702" y="1598"/>
                  </a:cubicBezTo>
                  <a:cubicBezTo>
                    <a:pt x="15702" y="1040"/>
                    <a:pt x="15198" y="1040"/>
                    <a:pt x="14693" y="1040"/>
                  </a:cubicBezTo>
                  <a:cubicBezTo>
                    <a:pt x="14189" y="1040"/>
                    <a:pt x="14134" y="711"/>
                    <a:pt x="14134" y="405"/>
                  </a:cubicBezTo>
                  <a:cubicBezTo>
                    <a:pt x="14134" y="103"/>
                    <a:pt x="13069" y="-126"/>
                    <a:pt x="12453" y="77"/>
                  </a:cubicBezTo>
                  <a:cubicBezTo>
                    <a:pt x="12367" y="106"/>
                    <a:pt x="12213" y="145"/>
                    <a:pt x="12027" y="190"/>
                  </a:cubicBezTo>
                  <a:cubicBezTo>
                    <a:pt x="12053" y="192"/>
                    <a:pt x="12074" y="195"/>
                    <a:pt x="12074" y="195"/>
                  </a:cubicBezTo>
                  <a:cubicBezTo>
                    <a:pt x="12074" y="195"/>
                    <a:pt x="11874" y="645"/>
                    <a:pt x="11476" y="735"/>
                  </a:cubicBezTo>
                  <a:cubicBezTo>
                    <a:pt x="11076" y="826"/>
                    <a:pt x="11076" y="1097"/>
                    <a:pt x="11676" y="1501"/>
                  </a:cubicBezTo>
                  <a:cubicBezTo>
                    <a:pt x="12271" y="1907"/>
                    <a:pt x="10777" y="1727"/>
                    <a:pt x="10579" y="1501"/>
                  </a:cubicBezTo>
                  <a:cubicBezTo>
                    <a:pt x="10379" y="1278"/>
                    <a:pt x="9181" y="1638"/>
                    <a:pt x="8484" y="1907"/>
                  </a:cubicBezTo>
                  <a:cubicBezTo>
                    <a:pt x="7786" y="2179"/>
                    <a:pt x="6789" y="2316"/>
                    <a:pt x="6789" y="2810"/>
                  </a:cubicBezTo>
                  <a:cubicBezTo>
                    <a:pt x="6789" y="3307"/>
                    <a:pt x="5889" y="3803"/>
                    <a:pt x="6090" y="4209"/>
                  </a:cubicBezTo>
                  <a:cubicBezTo>
                    <a:pt x="6290" y="4616"/>
                    <a:pt x="5095" y="5384"/>
                    <a:pt x="5194" y="5607"/>
                  </a:cubicBezTo>
                  <a:cubicBezTo>
                    <a:pt x="5293" y="5834"/>
                    <a:pt x="3498" y="5562"/>
                    <a:pt x="3199" y="5562"/>
                  </a:cubicBezTo>
                  <a:cubicBezTo>
                    <a:pt x="2899" y="5562"/>
                    <a:pt x="3099" y="6421"/>
                    <a:pt x="2699" y="6692"/>
                  </a:cubicBezTo>
                  <a:cubicBezTo>
                    <a:pt x="2301" y="6962"/>
                    <a:pt x="2600" y="7909"/>
                    <a:pt x="2002" y="7909"/>
                  </a:cubicBezTo>
                  <a:cubicBezTo>
                    <a:pt x="1403" y="7909"/>
                    <a:pt x="904" y="8767"/>
                    <a:pt x="904" y="8767"/>
                  </a:cubicBezTo>
                  <a:cubicBezTo>
                    <a:pt x="904" y="8767"/>
                    <a:pt x="418" y="8916"/>
                    <a:pt x="0" y="9101"/>
                  </a:cubicBezTo>
                  <a:cubicBezTo>
                    <a:pt x="487" y="9553"/>
                    <a:pt x="1382" y="10048"/>
                    <a:pt x="2370" y="10232"/>
                  </a:cubicBezTo>
                  <a:cubicBezTo>
                    <a:pt x="3827" y="10502"/>
                    <a:pt x="4798" y="11837"/>
                    <a:pt x="5247" y="12544"/>
                  </a:cubicBezTo>
                  <a:cubicBezTo>
                    <a:pt x="5695" y="13256"/>
                    <a:pt x="5394" y="13981"/>
                    <a:pt x="4873" y="14387"/>
                  </a:cubicBezTo>
                  <a:cubicBezTo>
                    <a:pt x="4351" y="14793"/>
                    <a:pt x="5059" y="14811"/>
                    <a:pt x="5919" y="15013"/>
                  </a:cubicBezTo>
                  <a:cubicBezTo>
                    <a:pt x="6778" y="15215"/>
                    <a:pt x="7747" y="15283"/>
                    <a:pt x="8383" y="14879"/>
                  </a:cubicBezTo>
                  <a:cubicBezTo>
                    <a:pt x="9019" y="14472"/>
                    <a:pt x="10324" y="14185"/>
                    <a:pt x="10512" y="13728"/>
                  </a:cubicBezTo>
                  <a:cubicBezTo>
                    <a:pt x="10699" y="13272"/>
                    <a:pt x="11296" y="13948"/>
                    <a:pt x="11819" y="14185"/>
                  </a:cubicBezTo>
                  <a:cubicBezTo>
                    <a:pt x="12342" y="14421"/>
                    <a:pt x="12715" y="14879"/>
                    <a:pt x="12827" y="15451"/>
                  </a:cubicBezTo>
                  <a:cubicBezTo>
                    <a:pt x="12940" y="16026"/>
                    <a:pt x="13051" y="17464"/>
                    <a:pt x="14134" y="17918"/>
                  </a:cubicBezTo>
                  <a:cubicBezTo>
                    <a:pt x="15216" y="18375"/>
                    <a:pt x="15404" y="19372"/>
                    <a:pt x="15104" y="19725"/>
                  </a:cubicBezTo>
                  <a:cubicBezTo>
                    <a:pt x="14806" y="20081"/>
                    <a:pt x="15665" y="20688"/>
                    <a:pt x="15440" y="21077"/>
                  </a:cubicBezTo>
                  <a:cubicBezTo>
                    <a:pt x="15395" y="21155"/>
                    <a:pt x="15347" y="21267"/>
                    <a:pt x="15294" y="21388"/>
                  </a:cubicBezTo>
                  <a:cubicBezTo>
                    <a:pt x="16267" y="21474"/>
                    <a:pt x="17460" y="19505"/>
                    <a:pt x="17460" y="1950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2" name="Shape 1078"/>
            <p:cNvSpPr/>
            <p:nvPr/>
          </p:nvSpPr>
          <p:spPr>
            <a:xfrm>
              <a:off x="3659061" y="4720189"/>
              <a:ext cx="171152" cy="95566"/>
            </a:xfrm>
            <a:custGeom>
              <a:avLst/>
              <a:gdLst/>
              <a:ahLst/>
              <a:cxnLst>
                <a:cxn ang="0">
                  <a:pos x="wd2" y="hd2"/>
                </a:cxn>
                <a:cxn ang="5400000">
                  <a:pos x="wd2" y="hd2"/>
                </a:cxn>
                <a:cxn ang="10800000">
                  <a:pos x="wd2" y="hd2"/>
                </a:cxn>
                <a:cxn ang="16200000">
                  <a:pos x="wd2" y="hd2"/>
                </a:cxn>
              </a:cxnLst>
              <a:rect l="0" t="0" r="r" b="b"/>
              <a:pathLst>
                <a:path w="20821" h="19237" extrusionOk="0">
                  <a:moveTo>
                    <a:pt x="20791" y="6307"/>
                  </a:moveTo>
                  <a:cubicBezTo>
                    <a:pt x="16538" y="-167"/>
                    <a:pt x="15388" y="5055"/>
                    <a:pt x="12543" y="2588"/>
                  </a:cubicBezTo>
                  <a:cubicBezTo>
                    <a:pt x="9537" y="-37"/>
                    <a:pt x="8111" y="-843"/>
                    <a:pt x="6686" y="998"/>
                  </a:cubicBezTo>
                  <a:cubicBezTo>
                    <a:pt x="5258" y="2854"/>
                    <a:pt x="3043" y="2588"/>
                    <a:pt x="1613" y="8357"/>
                  </a:cubicBezTo>
                  <a:cubicBezTo>
                    <a:pt x="1150" y="10220"/>
                    <a:pt x="563" y="12011"/>
                    <a:pt x="0" y="13334"/>
                  </a:cubicBezTo>
                  <a:cubicBezTo>
                    <a:pt x="498" y="15089"/>
                    <a:pt x="1254" y="16341"/>
                    <a:pt x="1856" y="16074"/>
                  </a:cubicBezTo>
                  <a:cubicBezTo>
                    <a:pt x="2986" y="15614"/>
                    <a:pt x="4399" y="18887"/>
                    <a:pt x="6651" y="17945"/>
                  </a:cubicBezTo>
                  <a:cubicBezTo>
                    <a:pt x="8909" y="17017"/>
                    <a:pt x="10320" y="20275"/>
                    <a:pt x="13423" y="18887"/>
                  </a:cubicBezTo>
                  <a:cubicBezTo>
                    <a:pt x="16521" y="17477"/>
                    <a:pt x="19344" y="20757"/>
                    <a:pt x="20474" y="17477"/>
                  </a:cubicBezTo>
                  <a:cubicBezTo>
                    <a:pt x="21600" y="14204"/>
                    <a:pt x="19622" y="7213"/>
                    <a:pt x="19622" y="7213"/>
                  </a:cubicBezTo>
                  <a:cubicBezTo>
                    <a:pt x="19622" y="7213"/>
                    <a:pt x="20146" y="6781"/>
                    <a:pt x="20791" y="63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3" name="Shape 1079"/>
            <p:cNvSpPr/>
            <p:nvPr/>
          </p:nvSpPr>
          <p:spPr>
            <a:xfrm>
              <a:off x="4390874" y="5049504"/>
              <a:ext cx="424460" cy="891348"/>
            </a:xfrm>
            <a:custGeom>
              <a:avLst/>
              <a:gdLst/>
              <a:ahLst/>
              <a:cxnLst>
                <a:cxn ang="0">
                  <a:pos x="wd2" y="hd2"/>
                </a:cxn>
                <a:cxn ang="5400000">
                  <a:pos x="wd2" y="hd2"/>
                </a:cxn>
                <a:cxn ang="10800000">
                  <a:pos x="wd2" y="hd2"/>
                </a:cxn>
                <a:cxn ang="16200000">
                  <a:pos x="wd2" y="hd2"/>
                </a:cxn>
              </a:cxnLst>
              <a:rect l="0" t="0" r="r" b="b"/>
              <a:pathLst>
                <a:path w="21185" h="21318" extrusionOk="0">
                  <a:moveTo>
                    <a:pt x="15960" y="2527"/>
                  </a:moveTo>
                  <a:cubicBezTo>
                    <a:pt x="15150" y="2473"/>
                    <a:pt x="13067" y="1751"/>
                    <a:pt x="13067" y="1474"/>
                  </a:cubicBezTo>
                  <a:cubicBezTo>
                    <a:pt x="13067" y="1198"/>
                    <a:pt x="14108" y="754"/>
                    <a:pt x="12255" y="642"/>
                  </a:cubicBezTo>
                  <a:cubicBezTo>
                    <a:pt x="10407" y="532"/>
                    <a:pt x="10173" y="200"/>
                    <a:pt x="9827" y="34"/>
                  </a:cubicBezTo>
                  <a:cubicBezTo>
                    <a:pt x="9479" y="-134"/>
                    <a:pt x="7974" y="365"/>
                    <a:pt x="7514" y="754"/>
                  </a:cubicBezTo>
                  <a:cubicBezTo>
                    <a:pt x="7048" y="1141"/>
                    <a:pt x="6587" y="642"/>
                    <a:pt x="5543" y="919"/>
                  </a:cubicBezTo>
                  <a:cubicBezTo>
                    <a:pt x="4504" y="1198"/>
                    <a:pt x="3464" y="532"/>
                    <a:pt x="3000" y="919"/>
                  </a:cubicBezTo>
                  <a:cubicBezTo>
                    <a:pt x="2535" y="1309"/>
                    <a:pt x="1378" y="699"/>
                    <a:pt x="798" y="1032"/>
                  </a:cubicBezTo>
                  <a:cubicBezTo>
                    <a:pt x="581" y="1159"/>
                    <a:pt x="292" y="1259"/>
                    <a:pt x="0" y="1330"/>
                  </a:cubicBezTo>
                  <a:cubicBezTo>
                    <a:pt x="506" y="1600"/>
                    <a:pt x="1059" y="1864"/>
                    <a:pt x="1059" y="2070"/>
                  </a:cubicBezTo>
                  <a:cubicBezTo>
                    <a:pt x="1059" y="2425"/>
                    <a:pt x="2543" y="2691"/>
                    <a:pt x="2543" y="3138"/>
                  </a:cubicBezTo>
                  <a:cubicBezTo>
                    <a:pt x="2543" y="3582"/>
                    <a:pt x="4402" y="3937"/>
                    <a:pt x="4962" y="3759"/>
                  </a:cubicBezTo>
                  <a:cubicBezTo>
                    <a:pt x="5515" y="3582"/>
                    <a:pt x="6817" y="3405"/>
                    <a:pt x="7001" y="4026"/>
                  </a:cubicBezTo>
                  <a:cubicBezTo>
                    <a:pt x="7185" y="4650"/>
                    <a:pt x="7928" y="4650"/>
                    <a:pt x="7928" y="5095"/>
                  </a:cubicBezTo>
                  <a:cubicBezTo>
                    <a:pt x="7928" y="5538"/>
                    <a:pt x="6073" y="5272"/>
                    <a:pt x="5703" y="5717"/>
                  </a:cubicBezTo>
                  <a:cubicBezTo>
                    <a:pt x="5330" y="6162"/>
                    <a:pt x="8857" y="6697"/>
                    <a:pt x="8857" y="7052"/>
                  </a:cubicBezTo>
                  <a:cubicBezTo>
                    <a:pt x="8857" y="7409"/>
                    <a:pt x="9972" y="7852"/>
                    <a:pt x="10343" y="8296"/>
                  </a:cubicBezTo>
                  <a:cubicBezTo>
                    <a:pt x="10713" y="8743"/>
                    <a:pt x="12386" y="9276"/>
                    <a:pt x="12757" y="9809"/>
                  </a:cubicBezTo>
                  <a:cubicBezTo>
                    <a:pt x="13127" y="10345"/>
                    <a:pt x="14611" y="10610"/>
                    <a:pt x="15171" y="10877"/>
                  </a:cubicBezTo>
                  <a:cubicBezTo>
                    <a:pt x="15728" y="11144"/>
                    <a:pt x="15912" y="11767"/>
                    <a:pt x="15728" y="12302"/>
                  </a:cubicBezTo>
                  <a:cubicBezTo>
                    <a:pt x="15542" y="12835"/>
                    <a:pt x="15542" y="13812"/>
                    <a:pt x="16657" y="14612"/>
                  </a:cubicBezTo>
                  <a:cubicBezTo>
                    <a:pt x="17768" y="15413"/>
                    <a:pt x="15357" y="15771"/>
                    <a:pt x="14611" y="16213"/>
                  </a:cubicBezTo>
                  <a:cubicBezTo>
                    <a:pt x="13869" y="16660"/>
                    <a:pt x="14244" y="17282"/>
                    <a:pt x="12015" y="17018"/>
                  </a:cubicBezTo>
                  <a:cubicBezTo>
                    <a:pt x="9784" y="16748"/>
                    <a:pt x="12386" y="17906"/>
                    <a:pt x="12015" y="18261"/>
                  </a:cubicBezTo>
                  <a:cubicBezTo>
                    <a:pt x="11645" y="18618"/>
                    <a:pt x="8673" y="17906"/>
                    <a:pt x="8673" y="18261"/>
                  </a:cubicBezTo>
                  <a:cubicBezTo>
                    <a:pt x="8673" y="18476"/>
                    <a:pt x="7667" y="18753"/>
                    <a:pt x="6867" y="18940"/>
                  </a:cubicBezTo>
                  <a:cubicBezTo>
                    <a:pt x="7185" y="19140"/>
                    <a:pt x="7634" y="19251"/>
                    <a:pt x="8165" y="19410"/>
                  </a:cubicBezTo>
                  <a:cubicBezTo>
                    <a:pt x="8859" y="19617"/>
                    <a:pt x="7299" y="19971"/>
                    <a:pt x="7343" y="20634"/>
                  </a:cubicBezTo>
                  <a:cubicBezTo>
                    <a:pt x="7384" y="21298"/>
                    <a:pt x="8425" y="21466"/>
                    <a:pt x="8816" y="21194"/>
                  </a:cubicBezTo>
                  <a:cubicBezTo>
                    <a:pt x="9205" y="20924"/>
                    <a:pt x="10810" y="20323"/>
                    <a:pt x="11460" y="20220"/>
                  </a:cubicBezTo>
                  <a:cubicBezTo>
                    <a:pt x="12109" y="20117"/>
                    <a:pt x="11460" y="19660"/>
                    <a:pt x="12154" y="19682"/>
                  </a:cubicBezTo>
                  <a:cubicBezTo>
                    <a:pt x="12846" y="19701"/>
                    <a:pt x="12632" y="19202"/>
                    <a:pt x="12931" y="18932"/>
                  </a:cubicBezTo>
                  <a:cubicBezTo>
                    <a:pt x="13234" y="18662"/>
                    <a:pt x="13714" y="18765"/>
                    <a:pt x="14752" y="18786"/>
                  </a:cubicBezTo>
                  <a:cubicBezTo>
                    <a:pt x="15792" y="18807"/>
                    <a:pt x="17263" y="18331"/>
                    <a:pt x="18738" y="17874"/>
                  </a:cubicBezTo>
                  <a:cubicBezTo>
                    <a:pt x="20216" y="17417"/>
                    <a:pt x="20473" y="17312"/>
                    <a:pt x="21036" y="16005"/>
                  </a:cubicBezTo>
                  <a:cubicBezTo>
                    <a:pt x="21600" y="14696"/>
                    <a:pt x="20387" y="13138"/>
                    <a:pt x="20344" y="12745"/>
                  </a:cubicBezTo>
                  <a:cubicBezTo>
                    <a:pt x="20298" y="12350"/>
                    <a:pt x="18307" y="10522"/>
                    <a:pt x="17568" y="10545"/>
                  </a:cubicBezTo>
                  <a:cubicBezTo>
                    <a:pt x="16830" y="10563"/>
                    <a:pt x="13452" y="8904"/>
                    <a:pt x="12846" y="8634"/>
                  </a:cubicBezTo>
                  <a:cubicBezTo>
                    <a:pt x="12241" y="8364"/>
                    <a:pt x="12414" y="7905"/>
                    <a:pt x="11546" y="7553"/>
                  </a:cubicBezTo>
                  <a:cubicBezTo>
                    <a:pt x="10678" y="7201"/>
                    <a:pt x="10594" y="6288"/>
                    <a:pt x="10810" y="5642"/>
                  </a:cubicBezTo>
                  <a:cubicBezTo>
                    <a:pt x="11027" y="4998"/>
                    <a:pt x="12931" y="4854"/>
                    <a:pt x="12890" y="4419"/>
                  </a:cubicBezTo>
                  <a:cubicBezTo>
                    <a:pt x="12849" y="3982"/>
                    <a:pt x="13063" y="3608"/>
                    <a:pt x="14017" y="3588"/>
                  </a:cubicBezTo>
                  <a:cubicBezTo>
                    <a:pt x="14970" y="3567"/>
                    <a:pt x="15881" y="3193"/>
                    <a:pt x="16313" y="2861"/>
                  </a:cubicBezTo>
                  <a:cubicBezTo>
                    <a:pt x="16375" y="2811"/>
                    <a:pt x="16463" y="2781"/>
                    <a:pt x="16559" y="2760"/>
                  </a:cubicBezTo>
                  <a:cubicBezTo>
                    <a:pt x="16316" y="2625"/>
                    <a:pt x="16109" y="2538"/>
                    <a:pt x="15960" y="252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4" name="Shape 1080"/>
            <p:cNvSpPr/>
            <p:nvPr/>
          </p:nvSpPr>
          <p:spPr>
            <a:xfrm>
              <a:off x="4427464" y="5561773"/>
              <a:ext cx="327878" cy="253991"/>
            </a:xfrm>
            <a:custGeom>
              <a:avLst/>
              <a:gdLst/>
              <a:ahLst/>
              <a:cxnLst>
                <a:cxn ang="0">
                  <a:pos x="wd2" y="hd2"/>
                </a:cxn>
                <a:cxn ang="5400000">
                  <a:pos x="wd2" y="hd2"/>
                </a:cxn>
                <a:cxn ang="10800000">
                  <a:pos x="wd2" y="hd2"/>
                </a:cxn>
                <a:cxn ang="16200000">
                  <a:pos x="wd2" y="hd2"/>
                </a:cxn>
              </a:cxnLst>
              <a:rect l="0" t="0" r="r" b="b"/>
              <a:pathLst>
                <a:path w="19809" h="21455" extrusionOk="0">
                  <a:moveTo>
                    <a:pt x="9796" y="19058"/>
                  </a:moveTo>
                  <a:cubicBezTo>
                    <a:pt x="9796" y="17806"/>
                    <a:pt x="13394" y="20317"/>
                    <a:pt x="13841" y="19058"/>
                  </a:cubicBezTo>
                  <a:cubicBezTo>
                    <a:pt x="14290" y="17806"/>
                    <a:pt x="11141" y="13716"/>
                    <a:pt x="13841" y="14667"/>
                  </a:cubicBezTo>
                  <a:cubicBezTo>
                    <a:pt x="16539" y="15599"/>
                    <a:pt x="16086" y="13405"/>
                    <a:pt x="16984" y="11826"/>
                  </a:cubicBezTo>
                  <a:cubicBezTo>
                    <a:pt x="17886" y="10263"/>
                    <a:pt x="20805" y="8998"/>
                    <a:pt x="19460" y="6170"/>
                  </a:cubicBezTo>
                  <a:cubicBezTo>
                    <a:pt x="18499" y="4168"/>
                    <a:pt x="18232" y="1862"/>
                    <a:pt x="18232" y="0"/>
                  </a:cubicBezTo>
                  <a:cubicBezTo>
                    <a:pt x="17360" y="966"/>
                    <a:pt x="16306" y="1041"/>
                    <a:pt x="15710" y="706"/>
                  </a:cubicBezTo>
                  <a:cubicBezTo>
                    <a:pt x="14955" y="284"/>
                    <a:pt x="13290" y="75"/>
                    <a:pt x="13290" y="1763"/>
                  </a:cubicBezTo>
                  <a:cubicBezTo>
                    <a:pt x="13290" y="3453"/>
                    <a:pt x="12076" y="3885"/>
                    <a:pt x="12229" y="3033"/>
                  </a:cubicBezTo>
                  <a:cubicBezTo>
                    <a:pt x="12380" y="2185"/>
                    <a:pt x="11018" y="2397"/>
                    <a:pt x="10258" y="1123"/>
                  </a:cubicBezTo>
                  <a:cubicBezTo>
                    <a:pt x="9503" y="-145"/>
                    <a:pt x="6778" y="1545"/>
                    <a:pt x="5413" y="917"/>
                  </a:cubicBezTo>
                  <a:cubicBezTo>
                    <a:pt x="4053" y="284"/>
                    <a:pt x="1935" y="1980"/>
                    <a:pt x="569" y="4298"/>
                  </a:cubicBezTo>
                  <a:cubicBezTo>
                    <a:pt x="-795" y="6634"/>
                    <a:pt x="720" y="6634"/>
                    <a:pt x="720" y="8747"/>
                  </a:cubicBezTo>
                  <a:cubicBezTo>
                    <a:pt x="720" y="10866"/>
                    <a:pt x="1629" y="10866"/>
                    <a:pt x="1173" y="12557"/>
                  </a:cubicBezTo>
                  <a:cubicBezTo>
                    <a:pt x="1161" y="12605"/>
                    <a:pt x="1154" y="12668"/>
                    <a:pt x="1145" y="12708"/>
                  </a:cubicBezTo>
                  <a:cubicBezTo>
                    <a:pt x="2478" y="13532"/>
                    <a:pt x="1951" y="15862"/>
                    <a:pt x="2099" y="17178"/>
                  </a:cubicBezTo>
                  <a:cubicBezTo>
                    <a:pt x="2259" y="18569"/>
                    <a:pt x="3569" y="17760"/>
                    <a:pt x="4303" y="17691"/>
                  </a:cubicBezTo>
                  <a:cubicBezTo>
                    <a:pt x="5038" y="17616"/>
                    <a:pt x="3831" y="19306"/>
                    <a:pt x="4458" y="20332"/>
                  </a:cubicBezTo>
                  <a:cubicBezTo>
                    <a:pt x="5089" y="21352"/>
                    <a:pt x="6926" y="19454"/>
                    <a:pt x="7293" y="20694"/>
                  </a:cubicBezTo>
                  <a:cubicBezTo>
                    <a:pt x="7382" y="20990"/>
                    <a:pt x="7488" y="21235"/>
                    <a:pt x="7610" y="21455"/>
                  </a:cubicBezTo>
                  <a:cubicBezTo>
                    <a:pt x="8579" y="20794"/>
                    <a:pt x="9796" y="19819"/>
                    <a:pt x="9796" y="190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5" name="Shape 1081"/>
            <p:cNvSpPr/>
            <p:nvPr/>
          </p:nvSpPr>
          <p:spPr>
            <a:xfrm>
              <a:off x="4281101" y="5086095"/>
              <a:ext cx="432267" cy="523226"/>
            </a:xfrm>
            <a:custGeom>
              <a:avLst/>
              <a:gdLst/>
              <a:ahLst/>
              <a:cxnLst>
                <a:cxn ang="0">
                  <a:pos x="wd2" y="hd2"/>
                </a:cxn>
                <a:cxn ang="5400000">
                  <a:pos x="wd2" y="hd2"/>
                </a:cxn>
                <a:cxn ang="10800000">
                  <a:pos x="wd2" y="hd2"/>
                </a:cxn>
                <a:cxn ang="16200000">
                  <a:pos x="wd2" y="hd2"/>
                </a:cxn>
              </a:cxnLst>
              <a:rect l="0" t="0" r="r" b="b"/>
              <a:pathLst>
                <a:path w="21486" h="21173" extrusionOk="0">
                  <a:moveTo>
                    <a:pt x="14575" y="9680"/>
                  </a:moveTo>
                  <a:cubicBezTo>
                    <a:pt x="14575" y="9080"/>
                    <a:pt x="11062" y="8175"/>
                    <a:pt x="11434" y="7422"/>
                  </a:cubicBezTo>
                  <a:cubicBezTo>
                    <a:pt x="11802" y="6670"/>
                    <a:pt x="13649" y="7120"/>
                    <a:pt x="13649" y="6369"/>
                  </a:cubicBezTo>
                  <a:cubicBezTo>
                    <a:pt x="13649" y="5617"/>
                    <a:pt x="12910" y="5617"/>
                    <a:pt x="12727" y="4562"/>
                  </a:cubicBezTo>
                  <a:cubicBezTo>
                    <a:pt x="12543" y="3511"/>
                    <a:pt x="11247" y="3810"/>
                    <a:pt x="10696" y="4109"/>
                  </a:cubicBezTo>
                  <a:cubicBezTo>
                    <a:pt x="10138" y="4411"/>
                    <a:pt x="8287" y="3810"/>
                    <a:pt x="8287" y="3059"/>
                  </a:cubicBezTo>
                  <a:cubicBezTo>
                    <a:pt x="8287" y="2303"/>
                    <a:pt x="6809" y="1852"/>
                    <a:pt x="6809" y="1252"/>
                  </a:cubicBezTo>
                  <a:cubicBezTo>
                    <a:pt x="6809" y="903"/>
                    <a:pt x="6258" y="457"/>
                    <a:pt x="5755" y="0"/>
                  </a:cubicBezTo>
                  <a:cubicBezTo>
                    <a:pt x="5287" y="186"/>
                    <a:pt x="4806" y="230"/>
                    <a:pt x="4594" y="56"/>
                  </a:cubicBezTo>
                  <a:cubicBezTo>
                    <a:pt x="4246" y="-223"/>
                    <a:pt x="3786" y="995"/>
                    <a:pt x="4132" y="1278"/>
                  </a:cubicBezTo>
                  <a:cubicBezTo>
                    <a:pt x="4477" y="1557"/>
                    <a:pt x="4940" y="3343"/>
                    <a:pt x="4016" y="3152"/>
                  </a:cubicBezTo>
                  <a:cubicBezTo>
                    <a:pt x="3095" y="2967"/>
                    <a:pt x="3095" y="1933"/>
                    <a:pt x="2517" y="2025"/>
                  </a:cubicBezTo>
                  <a:cubicBezTo>
                    <a:pt x="2517" y="2025"/>
                    <a:pt x="1021" y="3431"/>
                    <a:pt x="1021" y="3998"/>
                  </a:cubicBezTo>
                  <a:cubicBezTo>
                    <a:pt x="1021" y="4377"/>
                    <a:pt x="446" y="4501"/>
                    <a:pt x="0" y="4686"/>
                  </a:cubicBezTo>
                  <a:cubicBezTo>
                    <a:pt x="269" y="4881"/>
                    <a:pt x="494" y="5052"/>
                    <a:pt x="573" y="5149"/>
                  </a:cubicBezTo>
                  <a:cubicBezTo>
                    <a:pt x="823" y="5454"/>
                    <a:pt x="447" y="6262"/>
                    <a:pt x="820" y="6974"/>
                  </a:cubicBezTo>
                  <a:cubicBezTo>
                    <a:pt x="1195" y="7682"/>
                    <a:pt x="2440" y="6570"/>
                    <a:pt x="2814" y="7582"/>
                  </a:cubicBezTo>
                  <a:cubicBezTo>
                    <a:pt x="3188" y="8596"/>
                    <a:pt x="2566" y="9102"/>
                    <a:pt x="2566" y="10119"/>
                  </a:cubicBezTo>
                  <a:cubicBezTo>
                    <a:pt x="2566" y="11131"/>
                    <a:pt x="1569" y="11028"/>
                    <a:pt x="1816" y="11943"/>
                  </a:cubicBezTo>
                  <a:cubicBezTo>
                    <a:pt x="2066" y="12857"/>
                    <a:pt x="3437" y="11742"/>
                    <a:pt x="4435" y="11131"/>
                  </a:cubicBezTo>
                  <a:cubicBezTo>
                    <a:pt x="5430" y="10519"/>
                    <a:pt x="6179" y="10625"/>
                    <a:pt x="6549" y="11028"/>
                  </a:cubicBezTo>
                  <a:cubicBezTo>
                    <a:pt x="6925" y="11439"/>
                    <a:pt x="8171" y="11131"/>
                    <a:pt x="8420" y="10625"/>
                  </a:cubicBezTo>
                  <a:cubicBezTo>
                    <a:pt x="8667" y="10119"/>
                    <a:pt x="10537" y="9918"/>
                    <a:pt x="11160" y="10519"/>
                  </a:cubicBezTo>
                  <a:cubicBezTo>
                    <a:pt x="11784" y="11131"/>
                    <a:pt x="12407" y="11841"/>
                    <a:pt x="13278" y="12247"/>
                  </a:cubicBezTo>
                  <a:cubicBezTo>
                    <a:pt x="14150" y="12655"/>
                    <a:pt x="12655" y="14883"/>
                    <a:pt x="13527" y="15090"/>
                  </a:cubicBezTo>
                  <a:cubicBezTo>
                    <a:pt x="14399" y="15288"/>
                    <a:pt x="15644" y="16406"/>
                    <a:pt x="15521" y="17622"/>
                  </a:cubicBezTo>
                  <a:cubicBezTo>
                    <a:pt x="15415" y="18672"/>
                    <a:pt x="16132" y="19418"/>
                    <a:pt x="15143" y="20316"/>
                  </a:cubicBezTo>
                  <a:cubicBezTo>
                    <a:pt x="15756" y="20638"/>
                    <a:pt x="16495" y="20632"/>
                    <a:pt x="16393" y="20969"/>
                  </a:cubicBezTo>
                  <a:cubicBezTo>
                    <a:pt x="16267" y="21377"/>
                    <a:pt x="17266" y="21170"/>
                    <a:pt x="17266" y="20360"/>
                  </a:cubicBezTo>
                  <a:cubicBezTo>
                    <a:pt x="17266" y="19552"/>
                    <a:pt x="18636" y="19652"/>
                    <a:pt x="19257" y="19854"/>
                  </a:cubicBezTo>
                  <a:cubicBezTo>
                    <a:pt x="19748" y="20015"/>
                    <a:pt x="20614" y="19979"/>
                    <a:pt x="21332" y="19516"/>
                  </a:cubicBezTo>
                  <a:cubicBezTo>
                    <a:pt x="21332" y="19152"/>
                    <a:pt x="21364" y="18825"/>
                    <a:pt x="21417" y="18563"/>
                  </a:cubicBezTo>
                  <a:cubicBezTo>
                    <a:pt x="21600" y="17658"/>
                    <a:pt x="21417" y="16604"/>
                    <a:pt x="20863" y="16153"/>
                  </a:cubicBezTo>
                  <a:cubicBezTo>
                    <a:pt x="20305" y="15702"/>
                    <a:pt x="18828" y="15252"/>
                    <a:pt x="18458" y="14345"/>
                  </a:cubicBezTo>
                  <a:cubicBezTo>
                    <a:pt x="18089" y="13444"/>
                    <a:pt x="16424" y="12542"/>
                    <a:pt x="16054" y="11786"/>
                  </a:cubicBezTo>
                  <a:cubicBezTo>
                    <a:pt x="15685" y="11034"/>
                    <a:pt x="14575" y="10285"/>
                    <a:pt x="14575" y="96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6" name="Shape 1082"/>
            <p:cNvSpPr/>
            <p:nvPr/>
          </p:nvSpPr>
          <p:spPr>
            <a:xfrm>
              <a:off x="4134739" y="5195866"/>
              <a:ext cx="466382" cy="889249"/>
            </a:xfrm>
            <a:custGeom>
              <a:avLst/>
              <a:gdLst/>
              <a:ahLst/>
              <a:cxnLst>
                <a:cxn ang="0">
                  <a:pos x="wd2" y="hd2"/>
                </a:cxn>
                <a:cxn ang="5400000">
                  <a:pos x="wd2" y="hd2"/>
                </a:cxn>
                <a:cxn ang="10800000">
                  <a:pos x="wd2" y="hd2"/>
                </a:cxn>
                <a:cxn ang="16200000">
                  <a:pos x="wd2" y="hd2"/>
                </a:cxn>
              </a:cxnLst>
              <a:rect l="0" t="0" r="r" b="b"/>
              <a:pathLst>
                <a:path w="21181" h="21508" extrusionOk="0">
                  <a:moveTo>
                    <a:pt x="13187" y="11369"/>
                  </a:moveTo>
                  <a:cubicBezTo>
                    <a:pt x="13187" y="10764"/>
                    <a:pt x="12048" y="10764"/>
                    <a:pt x="13074" y="10095"/>
                  </a:cubicBezTo>
                  <a:cubicBezTo>
                    <a:pt x="14100" y="9431"/>
                    <a:pt x="15692" y="8945"/>
                    <a:pt x="16714" y="9127"/>
                  </a:cubicBezTo>
                  <a:cubicBezTo>
                    <a:pt x="17741" y="9307"/>
                    <a:pt x="19789" y="8823"/>
                    <a:pt x="20357" y="9186"/>
                  </a:cubicBezTo>
                  <a:cubicBezTo>
                    <a:pt x="20459" y="9251"/>
                    <a:pt x="20574" y="9299"/>
                    <a:pt x="20696" y="9342"/>
                  </a:cubicBezTo>
                  <a:cubicBezTo>
                    <a:pt x="21600" y="8805"/>
                    <a:pt x="20944" y="8359"/>
                    <a:pt x="21042" y="7732"/>
                  </a:cubicBezTo>
                  <a:cubicBezTo>
                    <a:pt x="21154" y="7005"/>
                    <a:pt x="20016" y="6337"/>
                    <a:pt x="19219" y="6218"/>
                  </a:cubicBezTo>
                  <a:cubicBezTo>
                    <a:pt x="18422" y="6095"/>
                    <a:pt x="19789" y="4763"/>
                    <a:pt x="18992" y="4519"/>
                  </a:cubicBezTo>
                  <a:cubicBezTo>
                    <a:pt x="18196" y="4276"/>
                    <a:pt x="17627" y="3852"/>
                    <a:pt x="17057" y="3486"/>
                  </a:cubicBezTo>
                  <a:cubicBezTo>
                    <a:pt x="16487" y="3127"/>
                    <a:pt x="14779" y="3247"/>
                    <a:pt x="14554" y="3550"/>
                  </a:cubicBezTo>
                  <a:cubicBezTo>
                    <a:pt x="14326" y="3852"/>
                    <a:pt x="13187" y="4036"/>
                    <a:pt x="12844" y="3791"/>
                  </a:cubicBezTo>
                  <a:cubicBezTo>
                    <a:pt x="12506" y="3550"/>
                    <a:pt x="11822" y="3486"/>
                    <a:pt x="10912" y="3852"/>
                  </a:cubicBezTo>
                  <a:cubicBezTo>
                    <a:pt x="10000" y="4218"/>
                    <a:pt x="8748" y="4884"/>
                    <a:pt x="8519" y="4338"/>
                  </a:cubicBezTo>
                  <a:cubicBezTo>
                    <a:pt x="8294" y="3791"/>
                    <a:pt x="9205" y="3852"/>
                    <a:pt x="9205" y="3247"/>
                  </a:cubicBezTo>
                  <a:cubicBezTo>
                    <a:pt x="9205" y="2640"/>
                    <a:pt x="9773" y="2337"/>
                    <a:pt x="9431" y="1731"/>
                  </a:cubicBezTo>
                  <a:cubicBezTo>
                    <a:pt x="9090" y="1126"/>
                    <a:pt x="7952" y="1791"/>
                    <a:pt x="7609" y="1367"/>
                  </a:cubicBezTo>
                  <a:cubicBezTo>
                    <a:pt x="7268" y="942"/>
                    <a:pt x="7612" y="459"/>
                    <a:pt x="7383" y="277"/>
                  </a:cubicBezTo>
                  <a:cubicBezTo>
                    <a:pt x="7311" y="219"/>
                    <a:pt x="7106" y="117"/>
                    <a:pt x="6860" y="0"/>
                  </a:cubicBezTo>
                  <a:cubicBezTo>
                    <a:pt x="6663" y="53"/>
                    <a:pt x="6491" y="114"/>
                    <a:pt x="6423" y="206"/>
                  </a:cubicBezTo>
                  <a:cubicBezTo>
                    <a:pt x="6213" y="486"/>
                    <a:pt x="4424" y="541"/>
                    <a:pt x="4001" y="935"/>
                  </a:cubicBezTo>
                  <a:cubicBezTo>
                    <a:pt x="3580" y="1326"/>
                    <a:pt x="2317" y="1270"/>
                    <a:pt x="2001" y="1270"/>
                  </a:cubicBezTo>
                  <a:cubicBezTo>
                    <a:pt x="1684" y="1270"/>
                    <a:pt x="630" y="1326"/>
                    <a:pt x="526" y="1718"/>
                  </a:cubicBezTo>
                  <a:cubicBezTo>
                    <a:pt x="422" y="2112"/>
                    <a:pt x="0" y="3682"/>
                    <a:pt x="0" y="3960"/>
                  </a:cubicBezTo>
                  <a:cubicBezTo>
                    <a:pt x="0" y="4243"/>
                    <a:pt x="1473" y="5139"/>
                    <a:pt x="2001" y="5253"/>
                  </a:cubicBezTo>
                  <a:cubicBezTo>
                    <a:pt x="2526" y="5364"/>
                    <a:pt x="1895" y="6036"/>
                    <a:pt x="2526" y="6206"/>
                  </a:cubicBezTo>
                  <a:cubicBezTo>
                    <a:pt x="3158" y="6374"/>
                    <a:pt x="2738" y="6935"/>
                    <a:pt x="2421" y="6879"/>
                  </a:cubicBezTo>
                  <a:cubicBezTo>
                    <a:pt x="2106" y="6823"/>
                    <a:pt x="2632" y="7607"/>
                    <a:pt x="2001" y="7890"/>
                  </a:cubicBezTo>
                  <a:cubicBezTo>
                    <a:pt x="1368" y="8167"/>
                    <a:pt x="1895" y="8897"/>
                    <a:pt x="2948" y="9402"/>
                  </a:cubicBezTo>
                  <a:cubicBezTo>
                    <a:pt x="4001" y="9907"/>
                    <a:pt x="4001" y="10692"/>
                    <a:pt x="4001" y="11141"/>
                  </a:cubicBezTo>
                  <a:cubicBezTo>
                    <a:pt x="4001" y="11588"/>
                    <a:pt x="4843" y="11644"/>
                    <a:pt x="4843" y="12205"/>
                  </a:cubicBezTo>
                  <a:cubicBezTo>
                    <a:pt x="4843" y="12205"/>
                    <a:pt x="3584" y="14652"/>
                    <a:pt x="2556" y="14545"/>
                  </a:cubicBezTo>
                  <a:cubicBezTo>
                    <a:pt x="2334" y="15158"/>
                    <a:pt x="2057" y="16117"/>
                    <a:pt x="1803" y="16637"/>
                  </a:cubicBezTo>
                  <a:cubicBezTo>
                    <a:pt x="1491" y="17287"/>
                    <a:pt x="1253" y="17854"/>
                    <a:pt x="1964" y="17897"/>
                  </a:cubicBezTo>
                  <a:cubicBezTo>
                    <a:pt x="2673" y="17939"/>
                    <a:pt x="4092" y="18801"/>
                    <a:pt x="5471" y="19725"/>
                  </a:cubicBezTo>
                  <a:cubicBezTo>
                    <a:pt x="5807" y="19949"/>
                    <a:pt x="6065" y="20187"/>
                    <a:pt x="6269" y="20427"/>
                  </a:cubicBezTo>
                  <a:cubicBezTo>
                    <a:pt x="6747" y="20412"/>
                    <a:pt x="7280" y="20428"/>
                    <a:pt x="7816" y="20482"/>
                  </a:cubicBezTo>
                  <a:cubicBezTo>
                    <a:pt x="8863" y="20586"/>
                    <a:pt x="9126" y="21040"/>
                    <a:pt x="9126" y="21320"/>
                  </a:cubicBezTo>
                  <a:cubicBezTo>
                    <a:pt x="9126" y="21600"/>
                    <a:pt x="10898" y="21495"/>
                    <a:pt x="11227" y="21460"/>
                  </a:cubicBezTo>
                  <a:cubicBezTo>
                    <a:pt x="11478" y="21432"/>
                    <a:pt x="11156" y="21040"/>
                    <a:pt x="12048" y="20886"/>
                  </a:cubicBezTo>
                  <a:cubicBezTo>
                    <a:pt x="11509" y="20482"/>
                    <a:pt x="10122" y="19988"/>
                    <a:pt x="8981" y="19934"/>
                  </a:cubicBezTo>
                  <a:cubicBezTo>
                    <a:pt x="7641" y="19871"/>
                    <a:pt x="7009" y="18801"/>
                    <a:pt x="7128" y="18318"/>
                  </a:cubicBezTo>
                  <a:cubicBezTo>
                    <a:pt x="7245" y="17834"/>
                    <a:pt x="6142" y="17414"/>
                    <a:pt x="6142" y="16995"/>
                  </a:cubicBezTo>
                  <a:cubicBezTo>
                    <a:pt x="6142" y="16575"/>
                    <a:pt x="5353" y="16555"/>
                    <a:pt x="4446" y="16321"/>
                  </a:cubicBezTo>
                  <a:cubicBezTo>
                    <a:pt x="3539" y="16091"/>
                    <a:pt x="4642" y="14665"/>
                    <a:pt x="4761" y="14056"/>
                  </a:cubicBezTo>
                  <a:cubicBezTo>
                    <a:pt x="4879" y="13447"/>
                    <a:pt x="6773" y="11704"/>
                    <a:pt x="6222" y="11158"/>
                  </a:cubicBezTo>
                  <a:cubicBezTo>
                    <a:pt x="5669" y="10612"/>
                    <a:pt x="8152" y="10194"/>
                    <a:pt x="8470" y="10800"/>
                  </a:cubicBezTo>
                  <a:cubicBezTo>
                    <a:pt x="8784" y="11411"/>
                    <a:pt x="8902" y="11704"/>
                    <a:pt x="10479" y="11662"/>
                  </a:cubicBezTo>
                  <a:cubicBezTo>
                    <a:pt x="12055" y="11618"/>
                    <a:pt x="12055" y="12270"/>
                    <a:pt x="13318" y="12459"/>
                  </a:cubicBezTo>
                  <a:cubicBezTo>
                    <a:pt x="13393" y="12470"/>
                    <a:pt x="13444" y="12489"/>
                    <a:pt x="13506" y="12503"/>
                  </a:cubicBezTo>
                  <a:cubicBezTo>
                    <a:pt x="13513" y="12491"/>
                    <a:pt x="13518" y="12473"/>
                    <a:pt x="13527" y="12459"/>
                  </a:cubicBezTo>
                  <a:cubicBezTo>
                    <a:pt x="13870" y="11975"/>
                    <a:pt x="13187" y="11975"/>
                    <a:pt x="13187" y="1136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7" name="Shape 1083"/>
            <p:cNvSpPr/>
            <p:nvPr/>
          </p:nvSpPr>
          <p:spPr>
            <a:xfrm>
              <a:off x="475677" y="4464054"/>
              <a:ext cx="1236168" cy="991457"/>
            </a:xfrm>
            <a:custGeom>
              <a:avLst/>
              <a:gdLst/>
              <a:ahLst/>
              <a:cxnLst>
                <a:cxn ang="0">
                  <a:pos x="wd2" y="hd2"/>
                </a:cxn>
                <a:cxn ang="5400000">
                  <a:pos x="wd2" y="hd2"/>
                </a:cxn>
                <a:cxn ang="10800000">
                  <a:pos x="wd2" y="hd2"/>
                </a:cxn>
                <a:cxn ang="16200000">
                  <a:pos x="wd2" y="hd2"/>
                </a:cxn>
              </a:cxnLst>
              <a:rect l="0" t="0" r="r" b="b"/>
              <a:pathLst>
                <a:path w="21564" h="21571" extrusionOk="0">
                  <a:moveTo>
                    <a:pt x="12892" y="4512"/>
                  </a:moveTo>
                  <a:cubicBezTo>
                    <a:pt x="12892" y="4512"/>
                    <a:pt x="11315" y="4260"/>
                    <a:pt x="11072" y="4260"/>
                  </a:cubicBezTo>
                  <a:cubicBezTo>
                    <a:pt x="10829" y="4260"/>
                    <a:pt x="10223" y="4157"/>
                    <a:pt x="9859" y="3756"/>
                  </a:cubicBezTo>
                  <a:cubicBezTo>
                    <a:pt x="9494" y="3352"/>
                    <a:pt x="7716" y="1689"/>
                    <a:pt x="7392" y="1485"/>
                  </a:cubicBezTo>
                  <a:cubicBezTo>
                    <a:pt x="7069" y="1284"/>
                    <a:pt x="5734" y="74"/>
                    <a:pt x="5369" y="24"/>
                  </a:cubicBezTo>
                  <a:cubicBezTo>
                    <a:pt x="5005" y="-29"/>
                    <a:pt x="4965" y="24"/>
                    <a:pt x="4520" y="24"/>
                  </a:cubicBezTo>
                  <a:cubicBezTo>
                    <a:pt x="4075" y="24"/>
                    <a:pt x="4277" y="376"/>
                    <a:pt x="3468" y="426"/>
                  </a:cubicBezTo>
                  <a:cubicBezTo>
                    <a:pt x="2659" y="476"/>
                    <a:pt x="2215" y="1132"/>
                    <a:pt x="2457" y="1231"/>
                  </a:cubicBezTo>
                  <a:cubicBezTo>
                    <a:pt x="2700" y="1334"/>
                    <a:pt x="3468" y="2191"/>
                    <a:pt x="3225" y="2342"/>
                  </a:cubicBezTo>
                  <a:cubicBezTo>
                    <a:pt x="2983" y="2495"/>
                    <a:pt x="2943" y="2948"/>
                    <a:pt x="2619" y="2948"/>
                  </a:cubicBezTo>
                  <a:cubicBezTo>
                    <a:pt x="2295" y="2948"/>
                    <a:pt x="1971" y="2999"/>
                    <a:pt x="1971" y="3301"/>
                  </a:cubicBezTo>
                  <a:cubicBezTo>
                    <a:pt x="1971" y="3604"/>
                    <a:pt x="1527" y="4108"/>
                    <a:pt x="1164" y="4058"/>
                  </a:cubicBezTo>
                  <a:cubicBezTo>
                    <a:pt x="956" y="4031"/>
                    <a:pt x="499" y="3739"/>
                    <a:pt x="145" y="3494"/>
                  </a:cubicBezTo>
                  <a:lnTo>
                    <a:pt x="38" y="3861"/>
                  </a:lnTo>
                  <a:lnTo>
                    <a:pt x="0" y="4206"/>
                  </a:lnTo>
                  <a:cubicBezTo>
                    <a:pt x="71" y="4473"/>
                    <a:pt x="-36" y="5576"/>
                    <a:pt x="170" y="5659"/>
                  </a:cubicBezTo>
                  <a:cubicBezTo>
                    <a:pt x="398" y="5756"/>
                    <a:pt x="519" y="6267"/>
                    <a:pt x="1003" y="6927"/>
                  </a:cubicBezTo>
                  <a:cubicBezTo>
                    <a:pt x="1488" y="7587"/>
                    <a:pt x="2472" y="9364"/>
                    <a:pt x="2488" y="9799"/>
                  </a:cubicBezTo>
                  <a:cubicBezTo>
                    <a:pt x="2502" y="10233"/>
                    <a:pt x="2669" y="10705"/>
                    <a:pt x="3275" y="11213"/>
                  </a:cubicBezTo>
                  <a:cubicBezTo>
                    <a:pt x="3881" y="11723"/>
                    <a:pt x="3881" y="12347"/>
                    <a:pt x="4198" y="12650"/>
                  </a:cubicBezTo>
                  <a:cubicBezTo>
                    <a:pt x="4516" y="12954"/>
                    <a:pt x="4442" y="13312"/>
                    <a:pt x="4456" y="14067"/>
                  </a:cubicBezTo>
                  <a:cubicBezTo>
                    <a:pt x="4471" y="14822"/>
                    <a:pt x="4745" y="15803"/>
                    <a:pt x="5290" y="16221"/>
                  </a:cubicBezTo>
                  <a:cubicBezTo>
                    <a:pt x="5835" y="16636"/>
                    <a:pt x="6213" y="17090"/>
                    <a:pt x="6471" y="17899"/>
                  </a:cubicBezTo>
                  <a:cubicBezTo>
                    <a:pt x="6728" y="18712"/>
                    <a:pt x="7061" y="19412"/>
                    <a:pt x="7410" y="19847"/>
                  </a:cubicBezTo>
                  <a:cubicBezTo>
                    <a:pt x="7758" y="20280"/>
                    <a:pt x="7561" y="20507"/>
                    <a:pt x="7758" y="20829"/>
                  </a:cubicBezTo>
                  <a:cubicBezTo>
                    <a:pt x="7859" y="20994"/>
                    <a:pt x="7999" y="21276"/>
                    <a:pt x="8096" y="21571"/>
                  </a:cubicBezTo>
                  <a:cubicBezTo>
                    <a:pt x="8365" y="21409"/>
                    <a:pt x="8553" y="21286"/>
                    <a:pt x="8568" y="21247"/>
                  </a:cubicBezTo>
                  <a:cubicBezTo>
                    <a:pt x="8626" y="21101"/>
                    <a:pt x="8451" y="20700"/>
                    <a:pt x="8539" y="20553"/>
                  </a:cubicBezTo>
                  <a:cubicBezTo>
                    <a:pt x="8626" y="20407"/>
                    <a:pt x="8802" y="20151"/>
                    <a:pt x="8978" y="20079"/>
                  </a:cubicBezTo>
                  <a:cubicBezTo>
                    <a:pt x="9153" y="20006"/>
                    <a:pt x="9358" y="20298"/>
                    <a:pt x="9739" y="20225"/>
                  </a:cubicBezTo>
                  <a:cubicBezTo>
                    <a:pt x="10119" y="20151"/>
                    <a:pt x="10909" y="20261"/>
                    <a:pt x="10998" y="20371"/>
                  </a:cubicBezTo>
                  <a:cubicBezTo>
                    <a:pt x="11085" y="20480"/>
                    <a:pt x="12168" y="20407"/>
                    <a:pt x="12432" y="20664"/>
                  </a:cubicBezTo>
                  <a:cubicBezTo>
                    <a:pt x="12695" y="20919"/>
                    <a:pt x="12958" y="20846"/>
                    <a:pt x="13134" y="20334"/>
                  </a:cubicBezTo>
                  <a:cubicBezTo>
                    <a:pt x="13309" y="19823"/>
                    <a:pt x="14538" y="18729"/>
                    <a:pt x="14714" y="18621"/>
                  </a:cubicBezTo>
                  <a:cubicBezTo>
                    <a:pt x="14890" y="18510"/>
                    <a:pt x="16208" y="18621"/>
                    <a:pt x="16735" y="18471"/>
                  </a:cubicBezTo>
                  <a:cubicBezTo>
                    <a:pt x="17261" y="18328"/>
                    <a:pt x="20714" y="16941"/>
                    <a:pt x="20861" y="16794"/>
                  </a:cubicBezTo>
                  <a:cubicBezTo>
                    <a:pt x="21008" y="16648"/>
                    <a:pt x="21564" y="14384"/>
                    <a:pt x="21564" y="14131"/>
                  </a:cubicBezTo>
                  <a:cubicBezTo>
                    <a:pt x="21564" y="13876"/>
                    <a:pt x="21300" y="13180"/>
                    <a:pt x="21037" y="13216"/>
                  </a:cubicBezTo>
                  <a:cubicBezTo>
                    <a:pt x="20773" y="13253"/>
                    <a:pt x="18608" y="12961"/>
                    <a:pt x="18461" y="12851"/>
                  </a:cubicBezTo>
                  <a:cubicBezTo>
                    <a:pt x="18343" y="12764"/>
                    <a:pt x="17768" y="12224"/>
                    <a:pt x="17688" y="11481"/>
                  </a:cubicBezTo>
                  <a:cubicBezTo>
                    <a:pt x="17518" y="11318"/>
                    <a:pt x="17321" y="10967"/>
                    <a:pt x="17264" y="10663"/>
                  </a:cubicBezTo>
                  <a:cubicBezTo>
                    <a:pt x="17014" y="10702"/>
                    <a:pt x="16624" y="10632"/>
                    <a:pt x="16408" y="9928"/>
                  </a:cubicBezTo>
                  <a:cubicBezTo>
                    <a:pt x="16207" y="9756"/>
                    <a:pt x="15676" y="8813"/>
                    <a:pt x="15860" y="8550"/>
                  </a:cubicBezTo>
                  <a:cubicBezTo>
                    <a:pt x="16088" y="8231"/>
                    <a:pt x="15739" y="7550"/>
                    <a:pt x="15406" y="7172"/>
                  </a:cubicBezTo>
                  <a:cubicBezTo>
                    <a:pt x="15073" y="6794"/>
                    <a:pt x="14392" y="6095"/>
                    <a:pt x="14361" y="5659"/>
                  </a:cubicBezTo>
                  <a:cubicBezTo>
                    <a:pt x="14353" y="5541"/>
                    <a:pt x="14301" y="5345"/>
                    <a:pt x="14232" y="5119"/>
                  </a:cubicBezTo>
                  <a:lnTo>
                    <a:pt x="13417" y="5067"/>
                  </a:lnTo>
                  <a:cubicBezTo>
                    <a:pt x="13417" y="5067"/>
                    <a:pt x="12892" y="4512"/>
                    <a:pt x="12892" y="45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8" name="Shape 1084"/>
            <p:cNvSpPr/>
            <p:nvPr/>
          </p:nvSpPr>
          <p:spPr>
            <a:xfrm>
              <a:off x="1500215" y="4903141"/>
              <a:ext cx="469323" cy="526277"/>
            </a:xfrm>
            <a:custGeom>
              <a:avLst/>
              <a:gdLst/>
              <a:ahLst/>
              <a:cxnLst>
                <a:cxn ang="0">
                  <a:pos x="wd2" y="hd2"/>
                </a:cxn>
                <a:cxn ang="5400000">
                  <a:pos x="wd2" y="hd2"/>
                </a:cxn>
                <a:cxn ang="10800000">
                  <a:pos x="wd2" y="hd2"/>
                </a:cxn>
                <a:cxn ang="16200000">
                  <a:pos x="wd2" y="hd2"/>
                </a:cxn>
              </a:cxnLst>
              <a:rect l="0" t="0" r="r" b="b"/>
              <a:pathLst>
                <a:path w="21423" h="21600" extrusionOk="0">
                  <a:moveTo>
                    <a:pt x="10720" y="481"/>
                  </a:moveTo>
                  <a:lnTo>
                    <a:pt x="10720" y="2307"/>
                  </a:lnTo>
                  <a:lnTo>
                    <a:pt x="9027" y="4236"/>
                  </a:lnTo>
                  <a:lnTo>
                    <a:pt x="8125" y="6267"/>
                  </a:lnTo>
                  <a:cubicBezTo>
                    <a:pt x="8381" y="6278"/>
                    <a:pt x="8579" y="6280"/>
                    <a:pt x="8673" y="6268"/>
                  </a:cubicBezTo>
                  <a:cubicBezTo>
                    <a:pt x="9362" y="6201"/>
                    <a:pt x="10052" y="7513"/>
                    <a:pt x="10052" y="7994"/>
                  </a:cubicBezTo>
                  <a:cubicBezTo>
                    <a:pt x="10052" y="8471"/>
                    <a:pt x="8596" y="12743"/>
                    <a:pt x="8213" y="13019"/>
                  </a:cubicBezTo>
                  <a:cubicBezTo>
                    <a:pt x="7936" y="13218"/>
                    <a:pt x="3159" y="14632"/>
                    <a:pt x="0" y="15511"/>
                  </a:cubicBezTo>
                  <a:cubicBezTo>
                    <a:pt x="685" y="16787"/>
                    <a:pt x="2052" y="19333"/>
                    <a:pt x="3283" y="21600"/>
                  </a:cubicBezTo>
                  <a:cubicBezTo>
                    <a:pt x="3496" y="21524"/>
                    <a:pt x="3719" y="21434"/>
                    <a:pt x="3964" y="21307"/>
                  </a:cubicBezTo>
                  <a:cubicBezTo>
                    <a:pt x="5471" y="20522"/>
                    <a:pt x="7174" y="20915"/>
                    <a:pt x="8324" y="20629"/>
                  </a:cubicBezTo>
                  <a:cubicBezTo>
                    <a:pt x="9473" y="20342"/>
                    <a:pt x="8363" y="19490"/>
                    <a:pt x="9355" y="18739"/>
                  </a:cubicBezTo>
                  <a:cubicBezTo>
                    <a:pt x="10344" y="17989"/>
                    <a:pt x="11771" y="18564"/>
                    <a:pt x="12286" y="18309"/>
                  </a:cubicBezTo>
                  <a:cubicBezTo>
                    <a:pt x="12803" y="18063"/>
                    <a:pt x="13159" y="16423"/>
                    <a:pt x="14030" y="16105"/>
                  </a:cubicBezTo>
                  <a:cubicBezTo>
                    <a:pt x="14903" y="15781"/>
                    <a:pt x="15854" y="15995"/>
                    <a:pt x="15735" y="15323"/>
                  </a:cubicBezTo>
                  <a:cubicBezTo>
                    <a:pt x="15615" y="14647"/>
                    <a:pt x="15814" y="12220"/>
                    <a:pt x="16645" y="12076"/>
                  </a:cubicBezTo>
                  <a:cubicBezTo>
                    <a:pt x="17478" y="11937"/>
                    <a:pt x="18786" y="11149"/>
                    <a:pt x="18825" y="10722"/>
                  </a:cubicBezTo>
                  <a:cubicBezTo>
                    <a:pt x="18866" y="10293"/>
                    <a:pt x="20529" y="8691"/>
                    <a:pt x="21045" y="7912"/>
                  </a:cubicBezTo>
                  <a:cubicBezTo>
                    <a:pt x="21560" y="7125"/>
                    <a:pt x="21600" y="6698"/>
                    <a:pt x="20846" y="6588"/>
                  </a:cubicBezTo>
                  <a:cubicBezTo>
                    <a:pt x="20094" y="6482"/>
                    <a:pt x="18905" y="4593"/>
                    <a:pt x="18590" y="4060"/>
                  </a:cubicBezTo>
                  <a:cubicBezTo>
                    <a:pt x="18273" y="3527"/>
                    <a:pt x="15973" y="3882"/>
                    <a:pt x="14110" y="2564"/>
                  </a:cubicBezTo>
                  <a:cubicBezTo>
                    <a:pt x="13354" y="2027"/>
                    <a:pt x="12934" y="1016"/>
                    <a:pt x="12668" y="0"/>
                  </a:cubicBezTo>
                  <a:lnTo>
                    <a:pt x="11736" y="481"/>
                  </a:lnTo>
                  <a:cubicBezTo>
                    <a:pt x="11736" y="481"/>
                    <a:pt x="10720" y="481"/>
                    <a:pt x="10720" y="48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9" name="Shape 1085"/>
            <p:cNvSpPr/>
            <p:nvPr/>
          </p:nvSpPr>
          <p:spPr>
            <a:xfrm>
              <a:off x="1427034" y="4866551"/>
              <a:ext cx="60464" cy="92917"/>
            </a:xfrm>
            <a:custGeom>
              <a:avLst/>
              <a:gdLst/>
              <a:ahLst/>
              <a:cxnLst>
                <a:cxn ang="0">
                  <a:pos x="wd2" y="hd2"/>
                </a:cxn>
                <a:cxn ang="5400000">
                  <a:pos x="wd2" y="hd2"/>
                </a:cxn>
                <a:cxn ang="10800000">
                  <a:pos x="wd2" y="hd2"/>
                </a:cxn>
                <a:cxn ang="16200000">
                  <a:pos x="wd2" y="hd2"/>
                </a:cxn>
              </a:cxnLst>
              <a:rect l="0" t="0" r="r" b="b"/>
              <a:pathLst>
                <a:path w="19066" h="19946" extrusionOk="0">
                  <a:moveTo>
                    <a:pt x="15482" y="19861"/>
                  </a:moveTo>
                  <a:cubicBezTo>
                    <a:pt x="15025" y="18534"/>
                    <a:pt x="15042" y="17300"/>
                    <a:pt x="15848" y="16371"/>
                  </a:cubicBezTo>
                  <a:cubicBezTo>
                    <a:pt x="19408" y="12252"/>
                    <a:pt x="21600" y="1644"/>
                    <a:pt x="13656" y="141"/>
                  </a:cubicBezTo>
                  <a:cubicBezTo>
                    <a:pt x="5713" y="-1355"/>
                    <a:pt x="1335" y="9468"/>
                    <a:pt x="1335" y="12444"/>
                  </a:cubicBezTo>
                  <a:cubicBezTo>
                    <a:pt x="1335" y="12973"/>
                    <a:pt x="823" y="12973"/>
                    <a:pt x="0" y="12613"/>
                  </a:cubicBezTo>
                  <a:cubicBezTo>
                    <a:pt x="3915" y="19555"/>
                    <a:pt x="10958" y="20245"/>
                    <a:pt x="15482" y="1986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0" name="Shape 1086"/>
            <p:cNvSpPr/>
            <p:nvPr/>
          </p:nvSpPr>
          <p:spPr>
            <a:xfrm>
              <a:off x="1500215" y="4829960"/>
              <a:ext cx="279488" cy="225736"/>
            </a:xfrm>
            <a:custGeom>
              <a:avLst/>
              <a:gdLst/>
              <a:ahLst/>
              <a:cxnLst>
                <a:cxn ang="0">
                  <a:pos x="wd2" y="hd2"/>
                </a:cxn>
                <a:cxn ang="5400000">
                  <a:pos x="wd2" y="hd2"/>
                </a:cxn>
                <a:cxn ang="10800000">
                  <a:pos x="wd2" y="hd2"/>
                </a:cxn>
                <a:cxn ang="16200000">
                  <a:pos x="wd2" y="hd2"/>
                </a:cxn>
              </a:cxnLst>
              <a:rect l="0" t="0" r="r" b="b"/>
              <a:pathLst>
                <a:path w="21600" h="21523" extrusionOk="0">
                  <a:moveTo>
                    <a:pt x="3422" y="19925"/>
                  </a:moveTo>
                  <a:cubicBezTo>
                    <a:pt x="3984" y="20344"/>
                    <a:pt x="11185" y="21349"/>
                    <a:pt x="13908" y="21523"/>
                  </a:cubicBezTo>
                  <a:lnTo>
                    <a:pt x="15436" y="16804"/>
                  </a:lnTo>
                  <a:lnTo>
                    <a:pt x="18303" y="12324"/>
                  </a:lnTo>
                  <a:lnTo>
                    <a:pt x="18303" y="8083"/>
                  </a:lnTo>
                  <a:lnTo>
                    <a:pt x="20022" y="8083"/>
                  </a:lnTo>
                  <a:lnTo>
                    <a:pt x="21600" y="6965"/>
                  </a:lnTo>
                  <a:cubicBezTo>
                    <a:pt x="20934" y="3528"/>
                    <a:pt x="20831" y="56"/>
                    <a:pt x="20352" y="1"/>
                  </a:cubicBezTo>
                  <a:cubicBezTo>
                    <a:pt x="19549" y="-77"/>
                    <a:pt x="16258" y="4311"/>
                    <a:pt x="14918" y="7541"/>
                  </a:cubicBezTo>
                  <a:cubicBezTo>
                    <a:pt x="13576" y="10760"/>
                    <a:pt x="9684" y="13251"/>
                    <a:pt x="6328" y="12505"/>
                  </a:cubicBezTo>
                  <a:cubicBezTo>
                    <a:pt x="2972" y="11755"/>
                    <a:pt x="1835" y="13500"/>
                    <a:pt x="958" y="14242"/>
                  </a:cubicBezTo>
                  <a:cubicBezTo>
                    <a:pt x="737" y="14433"/>
                    <a:pt x="385" y="14287"/>
                    <a:pt x="0" y="13922"/>
                  </a:cubicBezTo>
                  <a:cubicBezTo>
                    <a:pt x="353" y="17179"/>
                    <a:pt x="2900" y="19547"/>
                    <a:pt x="3422" y="199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1" name="Shape 1087"/>
            <p:cNvSpPr/>
            <p:nvPr/>
          </p:nvSpPr>
          <p:spPr>
            <a:xfrm>
              <a:off x="4281101" y="6037450"/>
              <a:ext cx="1134619" cy="345703"/>
            </a:xfrm>
            <a:custGeom>
              <a:avLst/>
              <a:gdLst/>
              <a:ahLst/>
              <a:cxnLst>
                <a:cxn ang="0">
                  <a:pos x="wd2" y="hd2"/>
                </a:cxn>
                <a:cxn ang="5400000">
                  <a:pos x="wd2" y="hd2"/>
                </a:cxn>
                <a:cxn ang="10800000">
                  <a:pos x="wd2" y="hd2"/>
                </a:cxn>
                <a:cxn ang="16200000">
                  <a:pos x="wd2" y="hd2"/>
                </a:cxn>
              </a:cxnLst>
              <a:rect l="0" t="0" r="r" b="b"/>
              <a:pathLst>
                <a:path w="21487" h="21083" extrusionOk="0">
                  <a:moveTo>
                    <a:pt x="20714" y="3600"/>
                  </a:moveTo>
                  <a:cubicBezTo>
                    <a:pt x="20417" y="3805"/>
                    <a:pt x="19726" y="3707"/>
                    <a:pt x="19726" y="2750"/>
                  </a:cubicBezTo>
                  <a:cubicBezTo>
                    <a:pt x="19726" y="1796"/>
                    <a:pt x="19100" y="0"/>
                    <a:pt x="18706" y="0"/>
                  </a:cubicBezTo>
                  <a:cubicBezTo>
                    <a:pt x="18311" y="0"/>
                    <a:pt x="17852" y="2543"/>
                    <a:pt x="17819" y="3600"/>
                  </a:cubicBezTo>
                  <a:cubicBezTo>
                    <a:pt x="17786" y="4657"/>
                    <a:pt x="17161" y="4554"/>
                    <a:pt x="17227" y="6032"/>
                  </a:cubicBezTo>
                  <a:cubicBezTo>
                    <a:pt x="17253" y="6618"/>
                    <a:pt x="17136" y="6869"/>
                    <a:pt x="16986" y="7017"/>
                  </a:cubicBezTo>
                  <a:cubicBezTo>
                    <a:pt x="17086" y="8294"/>
                    <a:pt x="17143" y="9220"/>
                    <a:pt x="16997" y="9105"/>
                  </a:cubicBezTo>
                  <a:cubicBezTo>
                    <a:pt x="16733" y="8891"/>
                    <a:pt x="16668" y="9946"/>
                    <a:pt x="16273" y="9946"/>
                  </a:cubicBezTo>
                  <a:cubicBezTo>
                    <a:pt x="16139" y="9946"/>
                    <a:pt x="15912" y="8861"/>
                    <a:pt x="15671" y="7424"/>
                  </a:cubicBezTo>
                  <a:cubicBezTo>
                    <a:pt x="15664" y="7424"/>
                    <a:pt x="15656" y="7409"/>
                    <a:pt x="15649" y="7409"/>
                  </a:cubicBezTo>
                  <a:cubicBezTo>
                    <a:pt x="15386" y="7409"/>
                    <a:pt x="14794" y="10377"/>
                    <a:pt x="14662" y="12391"/>
                  </a:cubicBezTo>
                  <a:cubicBezTo>
                    <a:pt x="14532" y="14400"/>
                    <a:pt x="13938" y="13766"/>
                    <a:pt x="13050" y="13973"/>
                  </a:cubicBezTo>
                  <a:cubicBezTo>
                    <a:pt x="12164" y="14186"/>
                    <a:pt x="12524" y="17154"/>
                    <a:pt x="12328" y="18527"/>
                  </a:cubicBezTo>
                  <a:cubicBezTo>
                    <a:pt x="12148" y="19787"/>
                    <a:pt x="11172" y="17516"/>
                    <a:pt x="10679" y="17194"/>
                  </a:cubicBezTo>
                  <a:cubicBezTo>
                    <a:pt x="10762" y="18325"/>
                    <a:pt x="10878" y="19477"/>
                    <a:pt x="11012" y="19477"/>
                  </a:cubicBezTo>
                  <a:cubicBezTo>
                    <a:pt x="11275" y="19477"/>
                    <a:pt x="11670" y="21600"/>
                    <a:pt x="11932" y="20964"/>
                  </a:cubicBezTo>
                  <a:cubicBezTo>
                    <a:pt x="12196" y="20332"/>
                    <a:pt x="12984" y="20964"/>
                    <a:pt x="13381" y="20541"/>
                  </a:cubicBezTo>
                  <a:cubicBezTo>
                    <a:pt x="13774" y="20116"/>
                    <a:pt x="13841" y="19059"/>
                    <a:pt x="14497" y="19059"/>
                  </a:cubicBezTo>
                  <a:cubicBezTo>
                    <a:pt x="15155" y="19059"/>
                    <a:pt x="14892" y="20750"/>
                    <a:pt x="15549" y="19691"/>
                  </a:cubicBezTo>
                  <a:cubicBezTo>
                    <a:pt x="16208" y="18638"/>
                    <a:pt x="16603" y="19477"/>
                    <a:pt x="16537" y="17573"/>
                  </a:cubicBezTo>
                  <a:cubicBezTo>
                    <a:pt x="16471" y="15668"/>
                    <a:pt x="16931" y="15668"/>
                    <a:pt x="16864" y="14186"/>
                  </a:cubicBezTo>
                  <a:cubicBezTo>
                    <a:pt x="16799" y="12707"/>
                    <a:pt x="17588" y="13766"/>
                    <a:pt x="17522" y="11016"/>
                  </a:cubicBezTo>
                  <a:cubicBezTo>
                    <a:pt x="17457" y="8255"/>
                    <a:pt x="18706" y="8680"/>
                    <a:pt x="19233" y="8680"/>
                  </a:cubicBezTo>
                  <a:cubicBezTo>
                    <a:pt x="19355" y="8680"/>
                    <a:pt x="19543" y="8915"/>
                    <a:pt x="19759" y="9253"/>
                  </a:cubicBezTo>
                  <a:cubicBezTo>
                    <a:pt x="20149" y="8645"/>
                    <a:pt x="20707" y="7825"/>
                    <a:pt x="20450" y="7095"/>
                  </a:cubicBezTo>
                  <a:cubicBezTo>
                    <a:pt x="20155" y="6243"/>
                    <a:pt x="21337" y="6989"/>
                    <a:pt x="21469" y="5718"/>
                  </a:cubicBezTo>
                  <a:cubicBezTo>
                    <a:pt x="21600" y="4441"/>
                    <a:pt x="21009" y="3386"/>
                    <a:pt x="20714" y="3600"/>
                  </a:cubicBezTo>
                  <a:close/>
                  <a:moveTo>
                    <a:pt x="3893" y="7677"/>
                  </a:moveTo>
                  <a:cubicBezTo>
                    <a:pt x="3910" y="5291"/>
                    <a:pt x="3202" y="5561"/>
                    <a:pt x="3039" y="3920"/>
                  </a:cubicBezTo>
                  <a:cubicBezTo>
                    <a:pt x="2873" y="2275"/>
                    <a:pt x="2594" y="3225"/>
                    <a:pt x="2496" y="2166"/>
                  </a:cubicBezTo>
                  <a:cubicBezTo>
                    <a:pt x="2482" y="2009"/>
                    <a:pt x="2449" y="1837"/>
                    <a:pt x="2410" y="1656"/>
                  </a:cubicBezTo>
                  <a:cubicBezTo>
                    <a:pt x="2038" y="2044"/>
                    <a:pt x="2172" y="3033"/>
                    <a:pt x="2067" y="3103"/>
                  </a:cubicBezTo>
                  <a:cubicBezTo>
                    <a:pt x="1930" y="3190"/>
                    <a:pt x="1191" y="3456"/>
                    <a:pt x="1191" y="2750"/>
                  </a:cubicBezTo>
                  <a:cubicBezTo>
                    <a:pt x="1191" y="2044"/>
                    <a:pt x="1082" y="900"/>
                    <a:pt x="645" y="638"/>
                  </a:cubicBezTo>
                  <a:cubicBezTo>
                    <a:pt x="422" y="501"/>
                    <a:pt x="199" y="462"/>
                    <a:pt x="0" y="499"/>
                  </a:cubicBezTo>
                  <a:cubicBezTo>
                    <a:pt x="264" y="2380"/>
                    <a:pt x="296" y="4380"/>
                    <a:pt x="309" y="5986"/>
                  </a:cubicBezTo>
                  <a:cubicBezTo>
                    <a:pt x="325" y="8098"/>
                    <a:pt x="1294" y="11484"/>
                    <a:pt x="1442" y="12866"/>
                  </a:cubicBezTo>
                  <a:cubicBezTo>
                    <a:pt x="1590" y="14241"/>
                    <a:pt x="1871" y="14662"/>
                    <a:pt x="2512" y="16148"/>
                  </a:cubicBezTo>
                  <a:cubicBezTo>
                    <a:pt x="3152" y="17627"/>
                    <a:pt x="4402" y="20009"/>
                    <a:pt x="4649" y="19639"/>
                  </a:cubicBezTo>
                  <a:cubicBezTo>
                    <a:pt x="4895" y="19270"/>
                    <a:pt x="4271" y="15777"/>
                    <a:pt x="3910" y="14559"/>
                  </a:cubicBezTo>
                  <a:cubicBezTo>
                    <a:pt x="3548" y="13339"/>
                    <a:pt x="3876" y="10059"/>
                    <a:pt x="3893" y="767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2" name="Shape 1088"/>
            <p:cNvSpPr/>
            <p:nvPr/>
          </p:nvSpPr>
          <p:spPr>
            <a:xfrm>
              <a:off x="5086094" y="6147222"/>
              <a:ext cx="74721" cy="48027"/>
            </a:xfrm>
            <a:custGeom>
              <a:avLst/>
              <a:gdLst/>
              <a:ahLst/>
              <a:cxnLst>
                <a:cxn ang="0">
                  <a:pos x="wd2" y="hd2"/>
                </a:cxn>
                <a:cxn ang="5400000">
                  <a:pos x="wd2" y="hd2"/>
                </a:cxn>
                <a:cxn ang="10800000">
                  <a:pos x="wd2" y="hd2"/>
                </a:cxn>
                <a:cxn ang="16200000">
                  <a:pos x="wd2" y="hd2"/>
                </a:cxn>
              </a:cxnLst>
              <a:rect l="0" t="0" r="r" b="b"/>
              <a:pathLst>
                <a:path w="20756" h="21600" extrusionOk="0">
                  <a:moveTo>
                    <a:pt x="8835" y="21600"/>
                  </a:moveTo>
                  <a:cubicBezTo>
                    <a:pt x="14632" y="21600"/>
                    <a:pt x="15585" y="13821"/>
                    <a:pt x="19456" y="15396"/>
                  </a:cubicBezTo>
                  <a:cubicBezTo>
                    <a:pt x="21600" y="16248"/>
                    <a:pt x="20766" y="9418"/>
                    <a:pt x="19297" y="0"/>
                  </a:cubicBezTo>
                  <a:cubicBezTo>
                    <a:pt x="15862" y="1800"/>
                    <a:pt x="11257" y="1784"/>
                    <a:pt x="11257" y="6027"/>
                  </a:cubicBezTo>
                  <a:cubicBezTo>
                    <a:pt x="11257" y="12825"/>
                    <a:pt x="3951" y="3488"/>
                    <a:pt x="0" y="3005"/>
                  </a:cubicBezTo>
                  <a:cubicBezTo>
                    <a:pt x="3534" y="13596"/>
                    <a:pt x="6869" y="21600"/>
                    <a:pt x="883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3" name="Shape 1089"/>
            <p:cNvSpPr/>
            <p:nvPr/>
          </p:nvSpPr>
          <p:spPr>
            <a:xfrm>
              <a:off x="731812" y="4098149"/>
              <a:ext cx="574711" cy="558549"/>
            </a:xfrm>
            <a:custGeom>
              <a:avLst/>
              <a:gdLst/>
              <a:ahLst/>
              <a:cxnLst>
                <a:cxn ang="0">
                  <a:pos x="wd2" y="hd2"/>
                </a:cxn>
                <a:cxn ang="5400000">
                  <a:pos x="wd2" y="hd2"/>
                </a:cxn>
                <a:cxn ang="10800000">
                  <a:pos x="wd2" y="hd2"/>
                </a:cxn>
                <a:cxn ang="16200000">
                  <a:pos x="wd2" y="hd2"/>
                </a:cxn>
              </a:cxnLst>
              <a:rect l="0" t="0" r="r" b="b"/>
              <a:pathLst>
                <a:path w="21600" h="21481" extrusionOk="0">
                  <a:moveTo>
                    <a:pt x="18168" y="19494"/>
                  </a:moveTo>
                  <a:cubicBezTo>
                    <a:pt x="18450" y="19189"/>
                    <a:pt x="18500" y="18768"/>
                    <a:pt x="19177" y="18665"/>
                  </a:cubicBezTo>
                  <a:cubicBezTo>
                    <a:pt x="19713" y="18584"/>
                    <a:pt x="20046" y="18941"/>
                    <a:pt x="20637" y="19505"/>
                  </a:cubicBezTo>
                  <a:cubicBezTo>
                    <a:pt x="20859" y="19281"/>
                    <a:pt x="21239" y="19083"/>
                    <a:pt x="21600" y="18976"/>
                  </a:cubicBezTo>
                  <a:cubicBezTo>
                    <a:pt x="21011" y="18351"/>
                    <a:pt x="20303" y="17630"/>
                    <a:pt x="20355" y="17200"/>
                  </a:cubicBezTo>
                  <a:cubicBezTo>
                    <a:pt x="20442" y="16486"/>
                    <a:pt x="19658" y="16127"/>
                    <a:pt x="19571" y="15682"/>
                  </a:cubicBezTo>
                  <a:cubicBezTo>
                    <a:pt x="19483" y="15237"/>
                    <a:pt x="20094" y="14522"/>
                    <a:pt x="19745" y="14169"/>
                  </a:cubicBezTo>
                  <a:cubicBezTo>
                    <a:pt x="19397" y="13811"/>
                    <a:pt x="19309" y="12917"/>
                    <a:pt x="18700" y="12829"/>
                  </a:cubicBezTo>
                  <a:cubicBezTo>
                    <a:pt x="18090" y="12741"/>
                    <a:pt x="16173" y="11758"/>
                    <a:pt x="16260" y="11137"/>
                  </a:cubicBezTo>
                  <a:cubicBezTo>
                    <a:pt x="16346" y="10511"/>
                    <a:pt x="15563" y="10065"/>
                    <a:pt x="15214" y="9889"/>
                  </a:cubicBezTo>
                  <a:cubicBezTo>
                    <a:pt x="14866" y="9707"/>
                    <a:pt x="14517" y="8106"/>
                    <a:pt x="14953" y="7838"/>
                  </a:cubicBezTo>
                  <a:cubicBezTo>
                    <a:pt x="15388" y="7573"/>
                    <a:pt x="15302" y="6051"/>
                    <a:pt x="15823" y="6051"/>
                  </a:cubicBezTo>
                  <a:cubicBezTo>
                    <a:pt x="16346" y="6051"/>
                    <a:pt x="15910" y="5251"/>
                    <a:pt x="16084" y="4713"/>
                  </a:cubicBezTo>
                  <a:cubicBezTo>
                    <a:pt x="16260" y="4180"/>
                    <a:pt x="15651" y="3914"/>
                    <a:pt x="15214" y="3914"/>
                  </a:cubicBezTo>
                  <a:cubicBezTo>
                    <a:pt x="14779" y="3914"/>
                    <a:pt x="13994" y="3198"/>
                    <a:pt x="13994" y="2576"/>
                  </a:cubicBezTo>
                  <a:cubicBezTo>
                    <a:pt x="13994" y="1951"/>
                    <a:pt x="13122" y="1060"/>
                    <a:pt x="13209" y="791"/>
                  </a:cubicBezTo>
                  <a:cubicBezTo>
                    <a:pt x="13059" y="1967"/>
                    <a:pt x="11402" y="149"/>
                    <a:pt x="10880" y="418"/>
                  </a:cubicBezTo>
                  <a:cubicBezTo>
                    <a:pt x="10359" y="684"/>
                    <a:pt x="9968" y="-119"/>
                    <a:pt x="8924" y="16"/>
                  </a:cubicBezTo>
                  <a:cubicBezTo>
                    <a:pt x="8254" y="102"/>
                    <a:pt x="8279" y="461"/>
                    <a:pt x="7939" y="780"/>
                  </a:cubicBezTo>
                  <a:lnTo>
                    <a:pt x="7982" y="795"/>
                  </a:lnTo>
                  <a:lnTo>
                    <a:pt x="6674" y="1773"/>
                  </a:lnTo>
                  <a:cubicBezTo>
                    <a:pt x="6674" y="1773"/>
                    <a:pt x="5542" y="2131"/>
                    <a:pt x="5280" y="2841"/>
                  </a:cubicBezTo>
                  <a:cubicBezTo>
                    <a:pt x="5019" y="3557"/>
                    <a:pt x="5804" y="4272"/>
                    <a:pt x="5455" y="4713"/>
                  </a:cubicBezTo>
                  <a:cubicBezTo>
                    <a:pt x="5107" y="5158"/>
                    <a:pt x="5193" y="6139"/>
                    <a:pt x="5280" y="6501"/>
                  </a:cubicBezTo>
                  <a:cubicBezTo>
                    <a:pt x="5368" y="6858"/>
                    <a:pt x="4757" y="7838"/>
                    <a:pt x="4757" y="7838"/>
                  </a:cubicBezTo>
                  <a:cubicBezTo>
                    <a:pt x="4757" y="7838"/>
                    <a:pt x="2164" y="9261"/>
                    <a:pt x="0" y="10398"/>
                  </a:cubicBezTo>
                  <a:cubicBezTo>
                    <a:pt x="38" y="10806"/>
                    <a:pt x="95" y="11205"/>
                    <a:pt x="178" y="11501"/>
                  </a:cubicBezTo>
                  <a:cubicBezTo>
                    <a:pt x="316" y="11996"/>
                    <a:pt x="527" y="12939"/>
                    <a:pt x="695" y="13719"/>
                  </a:cubicBezTo>
                  <a:cubicBezTo>
                    <a:pt x="1534" y="13713"/>
                    <a:pt x="1657" y="13636"/>
                    <a:pt x="2405" y="13724"/>
                  </a:cubicBezTo>
                  <a:cubicBezTo>
                    <a:pt x="3190" y="13811"/>
                    <a:pt x="6066" y="15951"/>
                    <a:pt x="6763" y="16306"/>
                  </a:cubicBezTo>
                  <a:cubicBezTo>
                    <a:pt x="7460" y="16667"/>
                    <a:pt x="11293" y="19607"/>
                    <a:pt x="12078" y="20320"/>
                  </a:cubicBezTo>
                  <a:cubicBezTo>
                    <a:pt x="12862" y="21030"/>
                    <a:pt x="14169" y="21212"/>
                    <a:pt x="14692" y="21212"/>
                  </a:cubicBezTo>
                  <a:cubicBezTo>
                    <a:pt x="14992" y="21212"/>
                    <a:pt x="16242" y="21357"/>
                    <a:pt x="17251" y="21481"/>
                  </a:cubicBezTo>
                  <a:cubicBezTo>
                    <a:pt x="17556" y="20724"/>
                    <a:pt x="17993" y="19681"/>
                    <a:pt x="18168" y="1949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4" name="Shape 1090"/>
            <p:cNvSpPr/>
            <p:nvPr/>
          </p:nvSpPr>
          <p:spPr>
            <a:xfrm>
              <a:off x="1207490" y="4610417"/>
              <a:ext cx="113059" cy="105997"/>
            </a:xfrm>
            <a:custGeom>
              <a:avLst/>
              <a:gdLst/>
              <a:ahLst/>
              <a:cxnLst>
                <a:cxn ang="0">
                  <a:pos x="wd2" y="hd2"/>
                </a:cxn>
                <a:cxn ang="5400000">
                  <a:pos x="wd2" y="hd2"/>
                </a:cxn>
                <a:cxn ang="10800000">
                  <a:pos x="wd2" y="hd2"/>
                </a:cxn>
                <a:cxn ang="16200000">
                  <a:pos x="wd2" y="hd2"/>
                </a:cxn>
              </a:cxnLst>
              <a:rect l="0" t="0" r="r" b="b"/>
              <a:pathLst>
                <a:path w="21600" h="21237" extrusionOk="0">
                  <a:moveTo>
                    <a:pt x="6922" y="15645"/>
                  </a:moveTo>
                  <a:lnTo>
                    <a:pt x="12677" y="20757"/>
                  </a:lnTo>
                  <a:lnTo>
                    <a:pt x="21600" y="21237"/>
                  </a:lnTo>
                  <a:cubicBezTo>
                    <a:pt x="19603" y="15746"/>
                    <a:pt x="16217" y="8286"/>
                    <a:pt x="16217" y="6396"/>
                  </a:cubicBezTo>
                  <a:cubicBezTo>
                    <a:pt x="16217" y="5723"/>
                    <a:pt x="16606" y="5071"/>
                    <a:pt x="17214" y="4434"/>
                  </a:cubicBezTo>
                  <a:cubicBezTo>
                    <a:pt x="14210" y="1498"/>
                    <a:pt x="12517" y="-363"/>
                    <a:pt x="9790" y="59"/>
                  </a:cubicBezTo>
                  <a:cubicBezTo>
                    <a:pt x="6349" y="596"/>
                    <a:pt x="6096" y="2787"/>
                    <a:pt x="4663" y="4377"/>
                  </a:cubicBezTo>
                  <a:cubicBezTo>
                    <a:pt x="3775" y="5350"/>
                    <a:pt x="1553" y="10784"/>
                    <a:pt x="0" y="14729"/>
                  </a:cubicBezTo>
                  <a:cubicBezTo>
                    <a:pt x="3796" y="15230"/>
                    <a:pt x="6922" y="15645"/>
                    <a:pt x="6922" y="1564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5" name="Shape 1091"/>
            <p:cNvSpPr/>
            <p:nvPr/>
          </p:nvSpPr>
          <p:spPr>
            <a:xfrm>
              <a:off x="365905" y="4207920"/>
              <a:ext cx="135806" cy="77208"/>
            </a:xfrm>
            <a:custGeom>
              <a:avLst/>
              <a:gdLst/>
              <a:ahLst/>
              <a:cxnLst>
                <a:cxn ang="0">
                  <a:pos x="wd2" y="hd2"/>
                </a:cxn>
                <a:cxn ang="5400000">
                  <a:pos x="wd2" y="hd2"/>
                </a:cxn>
                <a:cxn ang="10800000">
                  <a:pos x="wd2" y="hd2"/>
                </a:cxn>
                <a:cxn ang="16200000">
                  <a:pos x="wd2" y="hd2"/>
                </a:cxn>
              </a:cxnLst>
              <a:rect l="0" t="0" r="r" b="b"/>
              <a:pathLst>
                <a:path w="18876" h="17292" extrusionOk="0">
                  <a:moveTo>
                    <a:pt x="12844" y="11810"/>
                  </a:moveTo>
                  <a:cubicBezTo>
                    <a:pt x="12605" y="9665"/>
                    <a:pt x="14416" y="5208"/>
                    <a:pt x="17192" y="3455"/>
                  </a:cubicBezTo>
                  <a:cubicBezTo>
                    <a:pt x="19961" y="1702"/>
                    <a:pt x="18878" y="-1603"/>
                    <a:pt x="17065" y="910"/>
                  </a:cubicBezTo>
                  <a:cubicBezTo>
                    <a:pt x="15258" y="3455"/>
                    <a:pt x="10912" y="6176"/>
                    <a:pt x="5486" y="6560"/>
                  </a:cubicBezTo>
                  <a:cubicBezTo>
                    <a:pt x="52" y="6960"/>
                    <a:pt x="-1639" y="12730"/>
                    <a:pt x="1746" y="15899"/>
                  </a:cubicBezTo>
                  <a:cubicBezTo>
                    <a:pt x="6092" y="19997"/>
                    <a:pt x="13085" y="13955"/>
                    <a:pt x="12844" y="118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6" name="Shape 1092"/>
            <p:cNvSpPr/>
            <p:nvPr/>
          </p:nvSpPr>
          <p:spPr>
            <a:xfrm>
              <a:off x="1756348" y="3549289"/>
              <a:ext cx="1020951" cy="607032"/>
            </a:xfrm>
            <a:custGeom>
              <a:avLst/>
              <a:gdLst/>
              <a:ahLst/>
              <a:cxnLst>
                <a:cxn ang="0">
                  <a:pos x="wd2" y="hd2"/>
                </a:cxn>
                <a:cxn ang="5400000">
                  <a:pos x="wd2" y="hd2"/>
                </a:cxn>
                <a:cxn ang="10800000">
                  <a:pos x="wd2" y="hd2"/>
                </a:cxn>
                <a:cxn ang="16200000">
                  <a:pos x="wd2" y="hd2"/>
                </a:cxn>
              </a:cxnLst>
              <a:rect l="0" t="0" r="r" b="b"/>
              <a:pathLst>
                <a:path w="21217" h="21600" extrusionOk="0">
                  <a:moveTo>
                    <a:pt x="21022" y="12134"/>
                  </a:moveTo>
                  <a:cubicBezTo>
                    <a:pt x="20443" y="11309"/>
                    <a:pt x="19431" y="10317"/>
                    <a:pt x="19335" y="10814"/>
                  </a:cubicBezTo>
                  <a:cubicBezTo>
                    <a:pt x="19238" y="11309"/>
                    <a:pt x="18612" y="11393"/>
                    <a:pt x="18372" y="10895"/>
                  </a:cubicBezTo>
                  <a:cubicBezTo>
                    <a:pt x="18131" y="10402"/>
                    <a:pt x="17938" y="9823"/>
                    <a:pt x="17215" y="10321"/>
                  </a:cubicBezTo>
                  <a:cubicBezTo>
                    <a:pt x="16493" y="10814"/>
                    <a:pt x="16011" y="11474"/>
                    <a:pt x="15962" y="11971"/>
                  </a:cubicBezTo>
                  <a:cubicBezTo>
                    <a:pt x="15914" y="12464"/>
                    <a:pt x="15432" y="12959"/>
                    <a:pt x="15384" y="12298"/>
                  </a:cubicBezTo>
                  <a:cubicBezTo>
                    <a:pt x="15336" y="11640"/>
                    <a:pt x="14758" y="11393"/>
                    <a:pt x="14372" y="11225"/>
                  </a:cubicBezTo>
                  <a:cubicBezTo>
                    <a:pt x="13987" y="11062"/>
                    <a:pt x="13361" y="11393"/>
                    <a:pt x="13312" y="10729"/>
                  </a:cubicBezTo>
                  <a:cubicBezTo>
                    <a:pt x="13264" y="10071"/>
                    <a:pt x="12686" y="9330"/>
                    <a:pt x="12638" y="8586"/>
                  </a:cubicBezTo>
                  <a:cubicBezTo>
                    <a:pt x="12590" y="7843"/>
                    <a:pt x="12734" y="6773"/>
                    <a:pt x="12349" y="6607"/>
                  </a:cubicBezTo>
                  <a:cubicBezTo>
                    <a:pt x="11963" y="6442"/>
                    <a:pt x="11722" y="5366"/>
                    <a:pt x="11386" y="5366"/>
                  </a:cubicBezTo>
                  <a:cubicBezTo>
                    <a:pt x="11048" y="5366"/>
                    <a:pt x="9169" y="5366"/>
                    <a:pt x="8928" y="5204"/>
                  </a:cubicBezTo>
                  <a:cubicBezTo>
                    <a:pt x="8687" y="5038"/>
                    <a:pt x="7434" y="5865"/>
                    <a:pt x="7338" y="5366"/>
                  </a:cubicBezTo>
                  <a:cubicBezTo>
                    <a:pt x="7260" y="4967"/>
                    <a:pt x="6391" y="3375"/>
                    <a:pt x="5910" y="2696"/>
                  </a:cubicBezTo>
                  <a:cubicBezTo>
                    <a:pt x="5858" y="3041"/>
                    <a:pt x="5749" y="3355"/>
                    <a:pt x="5549" y="3601"/>
                  </a:cubicBezTo>
                  <a:cubicBezTo>
                    <a:pt x="4647" y="4715"/>
                    <a:pt x="3782" y="4530"/>
                    <a:pt x="4070" y="3169"/>
                  </a:cubicBezTo>
                  <a:cubicBezTo>
                    <a:pt x="4358" y="1811"/>
                    <a:pt x="4395" y="203"/>
                    <a:pt x="3925" y="203"/>
                  </a:cubicBezTo>
                  <a:cubicBezTo>
                    <a:pt x="3456" y="203"/>
                    <a:pt x="3782" y="3046"/>
                    <a:pt x="3421" y="3231"/>
                  </a:cubicBezTo>
                  <a:cubicBezTo>
                    <a:pt x="3101" y="3396"/>
                    <a:pt x="2979" y="1170"/>
                    <a:pt x="3245" y="0"/>
                  </a:cubicBezTo>
                  <a:lnTo>
                    <a:pt x="159" y="1408"/>
                  </a:lnTo>
                  <a:lnTo>
                    <a:pt x="14" y="10647"/>
                  </a:lnTo>
                  <a:cubicBezTo>
                    <a:pt x="14" y="10647"/>
                    <a:pt x="6" y="10658"/>
                    <a:pt x="0" y="10669"/>
                  </a:cubicBezTo>
                  <a:cubicBezTo>
                    <a:pt x="289" y="10909"/>
                    <a:pt x="623" y="10983"/>
                    <a:pt x="859" y="11016"/>
                  </a:cubicBezTo>
                  <a:cubicBezTo>
                    <a:pt x="1328" y="11077"/>
                    <a:pt x="1291" y="10459"/>
                    <a:pt x="1291" y="10029"/>
                  </a:cubicBezTo>
                  <a:cubicBezTo>
                    <a:pt x="1291" y="9595"/>
                    <a:pt x="1797" y="8856"/>
                    <a:pt x="2158" y="8917"/>
                  </a:cubicBezTo>
                  <a:cubicBezTo>
                    <a:pt x="2518" y="8977"/>
                    <a:pt x="2482" y="8113"/>
                    <a:pt x="2591" y="8113"/>
                  </a:cubicBezTo>
                  <a:cubicBezTo>
                    <a:pt x="2699" y="8113"/>
                    <a:pt x="2988" y="7990"/>
                    <a:pt x="3096" y="7680"/>
                  </a:cubicBezTo>
                  <a:cubicBezTo>
                    <a:pt x="3204" y="7371"/>
                    <a:pt x="3782" y="7741"/>
                    <a:pt x="3961" y="8051"/>
                  </a:cubicBezTo>
                  <a:cubicBezTo>
                    <a:pt x="4142" y="8359"/>
                    <a:pt x="4575" y="8483"/>
                    <a:pt x="4899" y="8607"/>
                  </a:cubicBezTo>
                  <a:cubicBezTo>
                    <a:pt x="5225" y="8731"/>
                    <a:pt x="5333" y="10459"/>
                    <a:pt x="5333" y="10832"/>
                  </a:cubicBezTo>
                  <a:cubicBezTo>
                    <a:pt x="5333" y="11201"/>
                    <a:pt x="6885" y="11141"/>
                    <a:pt x="7138" y="11201"/>
                  </a:cubicBezTo>
                  <a:cubicBezTo>
                    <a:pt x="7391" y="11264"/>
                    <a:pt x="7389" y="12005"/>
                    <a:pt x="7642" y="12561"/>
                  </a:cubicBezTo>
                  <a:cubicBezTo>
                    <a:pt x="7895" y="13117"/>
                    <a:pt x="8075" y="13859"/>
                    <a:pt x="8183" y="14289"/>
                  </a:cubicBezTo>
                  <a:cubicBezTo>
                    <a:pt x="8292" y="14721"/>
                    <a:pt x="9194" y="15279"/>
                    <a:pt x="9411" y="15835"/>
                  </a:cubicBezTo>
                  <a:cubicBezTo>
                    <a:pt x="9627" y="16392"/>
                    <a:pt x="10312" y="16946"/>
                    <a:pt x="10818" y="17257"/>
                  </a:cubicBezTo>
                  <a:cubicBezTo>
                    <a:pt x="11323" y="17564"/>
                    <a:pt x="11792" y="18740"/>
                    <a:pt x="12080" y="18677"/>
                  </a:cubicBezTo>
                  <a:cubicBezTo>
                    <a:pt x="12369" y="18616"/>
                    <a:pt x="13163" y="19296"/>
                    <a:pt x="13163" y="19296"/>
                  </a:cubicBezTo>
                  <a:lnTo>
                    <a:pt x="13256" y="20673"/>
                  </a:lnTo>
                  <a:cubicBezTo>
                    <a:pt x="13290" y="20662"/>
                    <a:pt x="13323" y="20655"/>
                    <a:pt x="13361" y="20631"/>
                  </a:cubicBezTo>
                  <a:cubicBezTo>
                    <a:pt x="13794" y="20382"/>
                    <a:pt x="14035" y="21210"/>
                    <a:pt x="14372" y="21210"/>
                  </a:cubicBezTo>
                  <a:cubicBezTo>
                    <a:pt x="14515" y="21210"/>
                    <a:pt x="14691" y="21416"/>
                    <a:pt x="14860" y="21600"/>
                  </a:cubicBezTo>
                  <a:cubicBezTo>
                    <a:pt x="14837" y="20391"/>
                    <a:pt x="15086" y="19789"/>
                    <a:pt x="15365" y="19419"/>
                  </a:cubicBezTo>
                  <a:cubicBezTo>
                    <a:pt x="15689" y="18986"/>
                    <a:pt x="15148" y="18243"/>
                    <a:pt x="15219" y="17564"/>
                  </a:cubicBezTo>
                  <a:cubicBezTo>
                    <a:pt x="15292" y="16887"/>
                    <a:pt x="14390" y="16514"/>
                    <a:pt x="14462" y="15960"/>
                  </a:cubicBezTo>
                  <a:cubicBezTo>
                    <a:pt x="14534" y="15404"/>
                    <a:pt x="15292" y="15465"/>
                    <a:pt x="15616" y="15217"/>
                  </a:cubicBezTo>
                  <a:cubicBezTo>
                    <a:pt x="15941" y="14970"/>
                    <a:pt x="15689" y="14045"/>
                    <a:pt x="16014" y="14045"/>
                  </a:cubicBezTo>
                  <a:cubicBezTo>
                    <a:pt x="16338" y="14045"/>
                    <a:pt x="16482" y="13489"/>
                    <a:pt x="16591" y="12931"/>
                  </a:cubicBezTo>
                  <a:cubicBezTo>
                    <a:pt x="16699" y="12378"/>
                    <a:pt x="17240" y="12931"/>
                    <a:pt x="17530" y="12561"/>
                  </a:cubicBezTo>
                  <a:cubicBezTo>
                    <a:pt x="17818" y="12192"/>
                    <a:pt x="18251" y="11943"/>
                    <a:pt x="18360" y="12253"/>
                  </a:cubicBezTo>
                  <a:cubicBezTo>
                    <a:pt x="18445" y="12497"/>
                    <a:pt x="18087" y="13529"/>
                    <a:pt x="17929" y="13967"/>
                  </a:cubicBezTo>
                  <a:cubicBezTo>
                    <a:pt x="18432" y="13941"/>
                    <a:pt x="19189" y="13787"/>
                    <a:pt x="19335" y="13538"/>
                  </a:cubicBezTo>
                  <a:cubicBezTo>
                    <a:pt x="19528" y="13207"/>
                    <a:pt x="20250" y="14031"/>
                    <a:pt x="20491" y="13207"/>
                  </a:cubicBezTo>
                  <a:cubicBezTo>
                    <a:pt x="20732" y="12383"/>
                    <a:pt x="21600" y="12959"/>
                    <a:pt x="21022" y="1213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7" name="Shape 1093"/>
            <p:cNvSpPr/>
            <p:nvPr/>
          </p:nvSpPr>
          <p:spPr>
            <a:xfrm>
              <a:off x="6037451" y="3549289"/>
              <a:ext cx="997467" cy="988763"/>
            </a:xfrm>
            <a:custGeom>
              <a:avLst/>
              <a:gdLst/>
              <a:ahLst/>
              <a:cxnLst>
                <a:cxn ang="0">
                  <a:pos x="wd2" y="hd2"/>
                </a:cxn>
                <a:cxn ang="5400000">
                  <a:pos x="wd2" y="hd2"/>
                </a:cxn>
                <a:cxn ang="10800000">
                  <a:pos x="wd2" y="hd2"/>
                </a:cxn>
                <a:cxn ang="16200000">
                  <a:pos x="wd2" y="hd2"/>
                </a:cxn>
              </a:cxnLst>
              <a:rect l="0" t="0" r="r" b="b"/>
              <a:pathLst>
                <a:path w="21430" h="21156" extrusionOk="0">
                  <a:moveTo>
                    <a:pt x="2630" y="18215"/>
                  </a:moveTo>
                  <a:cubicBezTo>
                    <a:pt x="2630" y="17844"/>
                    <a:pt x="1809" y="17918"/>
                    <a:pt x="1772" y="17584"/>
                  </a:cubicBezTo>
                  <a:cubicBezTo>
                    <a:pt x="1735" y="17250"/>
                    <a:pt x="1175" y="17434"/>
                    <a:pt x="616" y="17844"/>
                  </a:cubicBezTo>
                  <a:cubicBezTo>
                    <a:pt x="55" y="18252"/>
                    <a:pt x="-132" y="18327"/>
                    <a:pt x="94" y="18735"/>
                  </a:cubicBezTo>
                  <a:cubicBezTo>
                    <a:pt x="316" y="19144"/>
                    <a:pt x="653" y="18772"/>
                    <a:pt x="802" y="18363"/>
                  </a:cubicBezTo>
                  <a:cubicBezTo>
                    <a:pt x="950" y="17955"/>
                    <a:pt x="1324" y="18959"/>
                    <a:pt x="987" y="19627"/>
                  </a:cubicBezTo>
                  <a:cubicBezTo>
                    <a:pt x="653" y="20296"/>
                    <a:pt x="1032" y="21239"/>
                    <a:pt x="1472" y="21150"/>
                  </a:cubicBezTo>
                  <a:cubicBezTo>
                    <a:pt x="1846" y="21076"/>
                    <a:pt x="2332" y="19739"/>
                    <a:pt x="2891" y="19032"/>
                  </a:cubicBezTo>
                  <a:cubicBezTo>
                    <a:pt x="3452" y="18327"/>
                    <a:pt x="2630" y="18585"/>
                    <a:pt x="2630" y="18215"/>
                  </a:cubicBezTo>
                  <a:close/>
                  <a:moveTo>
                    <a:pt x="5202" y="16766"/>
                  </a:moveTo>
                  <a:cubicBezTo>
                    <a:pt x="5053" y="17175"/>
                    <a:pt x="4606" y="16989"/>
                    <a:pt x="4009" y="17100"/>
                  </a:cubicBezTo>
                  <a:cubicBezTo>
                    <a:pt x="3413" y="17213"/>
                    <a:pt x="3393" y="18630"/>
                    <a:pt x="3823" y="18772"/>
                  </a:cubicBezTo>
                  <a:cubicBezTo>
                    <a:pt x="4158" y="18884"/>
                    <a:pt x="4420" y="18884"/>
                    <a:pt x="4531" y="18437"/>
                  </a:cubicBezTo>
                  <a:cubicBezTo>
                    <a:pt x="4643" y="17993"/>
                    <a:pt x="5240" y="17844"/>
                    <a:pt x="5613" y="18029"/>
                  </a:cubicBezTo>
                  <a:cubicBezTo>
                    <a:pt x="5988" y="18215"/>
                    <a:pt x="6472" y="17472"/>
                    <a:pt x="6472" y="16916"/>
                  </a:cubicBezTo>
                  <a:cubicBezTo>
                    <a:pt x="6472" y="16357"/>
                    <a:pt x="5352" y="16357"/>
                    <a:pt x="5202" y="16766"/>
                  </a:cubicBezTo>
                  <a:close/>
                  <a:moveTo>
                    <a:pt x="13410" y="7107"/>
                  </a:moveTo>
                  <a:cubicBezTo>
                    <a:pt x="13037" y="7293"/>
                    <a:pt x="12775" y="8445"/>
                    <a:pt x="13188" y="8779"/>
                  </a:cubicBezTo>
                  <a:cubicBezTo>
                    <a:pt x="13596" y="9114"/>
                    <a:pt x="12515" y="9744"/>
                    <a:pt x="12552" y="10449"/>
                  </a:cubicBezTo>
                  <a:cubicBezTo>
                    <a:pt x="12589" y="11157"/>
                    <a:pt x="11881" y="11157"/>
                    <a:pt x="11769" y="11677"/>
                  </a:cubicBezTo>
                  <a:cubicBezTo>
                    <a:pt x="11657" y="12196"/>
                    <a:pt x="11247" y="12086"/>
                    <a:pt x="10613" y="12568"/>
                  </a:cubicBezTo>
                  <a:cubicBezTo>
                    <a:pt x="9979" y="13051"/>
                    <a:pt x="9642" y="12495"/>
                    <a:pt x="9793" y="12160"/>
                  </a:cubicBezTo>
                  <a:cubicBezTo>
                    <a:pt x="9940" y="11825"/>
                    <a:pt x="8821" y="12345"/>
                    <a:pt x="8859" y="13163"/>
                  </a:cubicBezTo>
                  <a:cubicBezTo>
                    <a:pt x="8898" y="13980"/>
                    <a:pt x="7815" y="14055"/>
                    <a:pt x="8076" y="14426"/>
                  </a:cubicBezTo>
                  <a:cubicBezTo>
                    <a:pt x="8337" y="14797"/>
                    <a:pt x="7255" y="15019"/>
                    <a:pt x="7293" y="14686"/>
                  </a:cubicBezTo>
                  <a:cubicBezTo>
                    <a:pt x="7330" y="14351"/>
                    <a:pt x="6619" y="14538"/>
                    <a:pt x="5762" y="14872"/>
                  </a:cubicBezTo>
                  <a:cubicBezTo>
                    <a:pt x="4906" y="15207"/>
                    <a:pt x="4382" y="14499"/>
                    <a:pt x="3898" y="14982"/>
                  </a:cubicBezTo>
                  <a:cubicBezTo>
                    <a:pt x="3413" y="15466"/>
                    <a:pt x="2592" y="16320"/>
                    <a:pt x="1958" y="16431"/>
                  </a:cubicBezTo>
                  <a:cubicBezTo>
                    <a:pt x="1324" y="16542"/>
                    <a:pt x="1689" y="17308"/>
                    <a:pt x="1958" y="17175"/>
                  </a:cubicBezTo>
                  <a:cubicBezTo>
                    <a:pt x="2406" y="16953"/>
                    <a:pt x="3114" y="17175"/>
                    <a:pt x="3338" y="16841"/>
                  </a:cubicBezTo>
                  <a:cubicBezTo>
                    <a:pt x="3562" y="16506"/>
                    <a:pt x="5389" y="16098"/>
                    <a:pt x="6509" y="16061"/>
                  </a:cubicBezTo>
                  <a:cubicBezTo>
                    <a:pt x="7628" y="16024"/>
                    <a:pt x="6957" y="16580"/>
                    <a:pt x="7031" y="17175"/>
                  </a:cubicBezTo>
                  <a:cubicBezTo>
                    <a:pt x="7106" y="17769"/>
                    <a:pt x="8039" y="17657"/>
                    <a:pt x="8523" y="17100"/>
                  </a:cubicBezTo>
                  <a:cubicBezTo>
                    <a:pt x="9008" y="16542"/>
                    <a:pt x="9381" y="16580"/>
                    <a:pt x="8971" y="16246"/>
                  </a:cubicBezTo>
                  <a:cubicBezTo>
                    <a:pt x="8560" y="15912"/>
                    <a:pt x="9045" y="15615"/>
                    <a:pt x="9344" y="16061"/>
                  </a:cubicBezTo>
                  <a:cubicBezTo>
                    <a:pt x="9642" y="16506"/>
                    <a:pt x="10574" y="16542"/>
                    <a:pt x="10949" y="15949"/>
                  </a:cubicBezTo>
                  <a:cubicBezTo>
                    <a:pt x="11321" y="15354"/>
                    <a:pt x="11433" y="16061"/>
                    <a:pt x="11881" y="16024"/>
                  </a:cubicBezTo>
                  <a:cubicBezTo>
                    <a:pt x="12328" y="15987"/>
                    <a:pt x="12589" y="14872"/>
                    <a:pt x="12627" y="15279"/>
                  </a:cubicBezTo>
                  <a:cubicBezTo>
                    <a:pt x="12666" y="15690"/>
                    <a:pt x="13372" y="15577"/>
                    <a:pt x="13820" y="15094"/>
                  </a:cubicBezTo>
                  <a:cubicBezTo>
                    <a:pt x="14267" y="14611"/>
                    <a:pt x="13859" y="13758"/>
                    <a:pt x="14156" y="13312"/>
                  </a:cubicBezTo>
                  <a:cubicBezTo>
                    <a:pt x="14454" y="12865"/>
                    <a:pt x="14754" y="11936"/>
                    <a:pt x="14454" y="11381"/>
                  </a:cubicBezTo>
                  <a:cubicBezTo>
                    <a:pt x="14156" y="10822"/>
                    <a:pt x="15125" y="10449"/>
                    <a:pt x="15612" y="10004"/>
                  </a:cubicBezTo>
                  <a:cubicBezTo>
                    <a:pt x="16097" y="9559"/>
                    <a:pt x="15052" y="7329"/>
                    <a:pt x="15015" y="6661"/>
                  </a:cubicBezTo>
                  <a:cubicBezTo>
                    <a:pt x="14978" y="5992"/>
                    <a:pt x="13782" y="6922"/>
                    <a:pt x="13410" y="7107"/>
                  </a:cubicBezTo>
                  <a:close/>
                  <a:moveTo>
                    <a:pt x="20273" y="2017"/>
                  </a:moveTo>
                  <a:cubicBezTo>
                    <a:pt x="20012" y="1682"/>
                    <a:pt x="19566" y="2202"/>
                    <a:pt x="19007" y="2314"/>
                  </a:cubicBezTo>
                  <a:cubicBezTo>
                    <a:pt x="18446" y="2425"/>
                    <a:pt x="16691" y="977"/>
                    <a:pt x="16245" y="308"/>
                  </a:cubicBezTo>
                  <a:cubicBezTo>
                    <a:pt x="15796" y="-361"/>
                    <a:pt x="15052" y="196"/>
                    <a:pt x="15425" y="679"/>
                  </a:cubicBezTo>
                  <a:cubicBezTo>
                    <a:pt x="15798" y="1162"/>
                    <a:pt x="15349" y="1312"/>
                    <a:pt x="15349" y="1979"/>
                  </a:cubicBezTo>
                  <a:cubicBezTo>
                    <a:pt x="15349" y="2647"/>
                    <a:pt x="14903" y="2647"/>
                    <a:pt x="14978" y="3094"/>
                  </a:cubicBezTo>
                  <a:cubicBezTo>
                    <a:pt x="15052" y="3540"/>
                    <a:pt x="14381" y="3467"/>
                    <a:pt x="13932" y="3540"/>
                  </a:cubicBezTo>
                  <a:cubicBezTo>
                    <a:pt x="13485" y="3615"/>
                    <a:pt x="13969" y="4061"/>
                    <a:pt x="13447" y="4283"/>
                  </a:cubicBezTo>
                  <a:cubicBezTo>
                    <a:pt x="12925" y="4507"/>
                    <a:pt x="12963" y="4879"/>
                    <a:pt x="13223" y="5026"/>
                  </a:cubicBezTo>
                  <a:cubicBezTo>
                    <a:pt x="13485" y="5175"/>
                    <a:pt x="13298" y="5658"/>
                    <a:pt x="13223" y="5992"/>
                  </a:cubicBezTo>
                  <a:cubicBezTo>
                    <a:pt x="13149" y="6327"/>
                    <a:pt x="13559" y="6067"/>
                    <a:pt x="13859" y="5733"/>
                  </a:cubicBezTo>
                  <a:cubicBezTo>
                    <a:pt x="14156" y="5398"/>
                    <a:pt x="14468" y="5894"/>
                    <a:pt x="14530" y="5584"/>
                  </a:cubicBezTo>
                  <a:cubicBezTo>
                    <a:pt x="14603" y="5212"/>
                    <a:pt x="13746" y="5026"/>
                    <a:pt x="13782" y="4655"/>
                  </a:cubicBezTo>
                  <a:cubicBezTo>
                    <a:pt x="13820" y="4283"/>
                    <a:pt x="14381" y="4766"/>
                    <a:pt x="14827" y="4543"/>
                  </a:cubicBezTo>
                  <a:cubicBezTo>
                    <a:pt x="15276" y="4320"/>
                    <a:pt x="16171" y="4507"/>
                    <a:pt x="16730" y="4988"/>
                  </a:cubicBezTo>
                  <a:cubicBezTo>
                    <a:pt x="17290" y="5473"/>
                    <a:pt x="17439" y="5287"/>
                    <a:pt x="17551" y="4691"/>
                  </a:cubicBezTo>
                  <a:cubicBezTo>
                    <a:pt x="17663" y="4096"/>
                    <a:pt x="18522" y="3837"/>
                    <a:pt x="19378" y="3837"/>
                  </a:cubicBezTo>
                  <a:cubicBezTo>
                    <a:pt x="20237" y="3837"/>
                    <a:pt x="20312" y="3427"/>
                    <a:pt x="20049" y="3244"/>
                  </a:cubicBezTo>
                  <a:cubicBezTo>
                    <a:pt x="19790" y="3057"/>
                    <a:pt x="21468" y="1979"/>
                    <a:pt x="21430" y="1682"/>
                  </a:cubicBezTo>
                  <a:cubicBezTo>
                    <a:pt x="21393" y="1385"/>
                    <a:pt x="20534" y="2351"/>
                    <a:pt x="20273" y="20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8" name="Shape 1094"/>
            <p:cNvSpPr/>
            <p:nvPr/>
          </p:nvSpPr>
          <p:spPr>
            <a:xfrm>
              <a:off x="2817477" y="2927249"/>
              <a:ext cx="3516999" cy="2415628"/>
            </a:xfrm>
            <a:custGeom>
              <a:avLst/>
              <a:gdLst/>
              <a:ahLst/>
              <a:cxnLst>
                <a:cxn ang="0">
                  <a:pos x="wd2" y="hd2"/>
                </a:cxn>
                <a:cxn ang="5400000">
                  <a:pos x="wd2" y="hd2"/>
                </a:cxn>
                <a:cxn ang="10800000">
                  <a:pos x="wd2" y="hd2"/>
                </a:cxn>
                <a:cxn ang="16200000">
                  <a:pos x="wd2" y="hd2"/>
                </a:cxn>
              </a:cxnLst>
              <a:rect l="0" t="0" r="r" b="b"/>
              <a:pathLst>
                <a:path w="21536" h="21357" extrusionOk="0">
                  <a:moveTo>
                    <a:pt x="12478" y="20435"/>
                  </a:moveTo>
                  <a:cubicBezTo>
                    <a:pt x="12339" y="20435"/>
                    <a:pt x="11988" y="20727"/>
                    <a:pt x="12127" y="21142"/>
                  </a:cubicBezTo>
                  <a:cubicBezTo>
                    <a:pt x="12265" y="21556"/>
                    <a:pt x="12722" y="21279"/>
                    <a:pt x="12732" y="21096"/>
                  </a:cubicBezTo>
                  <a:cubicBezTo>
                    <a:pt x="12743" y="20911"/>
                    <a:pt x="12952" y="20621"/>
                    <a:pt x="12924" y="20481"/>
                  </a:cubicBezTo>
                  <a:cubicBezTo>
                    <a:pt x="12903" y="20374"/>
                    <a:pt x="12616" y="20435"/>
                    <a:pt x="12478" y="20435"/>
                  </a:cubicBezTo>
                  <a:close/>
                  <a:moveTo>
                    <a:pt x="16273" y="18347"/>
                  </a:moveTo>
                  <a:cubicBezTo>
                    <a:pt x="16156" y="18961"/>
                    <a:pt x="16429" y="19274"/>
                    <a:pt x="16465" y="19238"/>
                  </a:cubicBezTo>
                  <a:cubicBezTo>
                    <a:pt x="16571" y="19131"/>
                    <a:pt x="17007" y="17811"/>
                    <a:pt x="16911" y="17626"/>
                  </a:cubicBezTo>
                  <a:cubicBezTo>
                    <a:pt x="16815" y="17442"/>
                    <a:pt x="16390" y="17733"/>
                    <a:pt x="16273" y="18347"/>
                  </a:cubicBezTo>
                  <a:close/>
                  <a:moveTo>
                    <a:pt x="21483" y="3809"/>
                  </a:moveTo>
                  <a:cubicBezTo>
                    <a:pt x="21494" y="3533"/>
                    <a:pt x="21270" y="3625"/>
                    <a:pt x="21196" y="3702"/>
                  </a:cubicBezTo>
                  <a:cubicBezTo>
                    <a:pt x="21122" y="3779"/>
                    <a:pt x="20909" y="3702"/>
                    <a:pt x="20845" y="3886"/>
                  </a:cubicBezTo>
                  <a:cubicBezTo>
                    <a:pt x="20782" y="4071"/>
                    <a:pt x="20675" y="3963"/>
                    <a:pt x="20527" y="3994"/>
                  </a:cubicBezTo>
                  <a:cubicBezTo>
                    <a:pt x="20377" y="4025"/>
                    <a:pt x="20165" y="3932"/>
                    <a:pt x="20175" y="3794"/>
                  </a:cubicBezTo>
                  <a:cubicBezTo>
                    <a:pt x="20186" y="3656"/>
                    <a:pt x="20090" y="3518"/>
                    <a:pt x="20101" y="3349"/>
                  </a:cubicBezTo>
                  <a:cubicBezTo>
                    <a:pt x="20112" y="3180"/>
                    <a:pt x="19952" y="3257"/>
                    <a:pt x="19846" y="3103"/>
                  </a:cubicBezTo>
                  <a:cubicBezTo>
                    <a:pt x="19739" y="2949"/>
                    <a:pt x="19527" y="2842"/>
                    <a:pt x="19484" y="2873"/>
                  </a:cubicBezTo>
                  <a:cubicBezTo>
                    <a:pt x="19442" y="2904"/>
                    <a:pt x="19314" y="2704"/>
                    <a:pt x="19134" y="2689"/>
                  </a:cubicBezTo>
                  <a:cubicBezTo>
                    <a:pt x="18953" y="2673"/>
                    <a:pt x="18974" y="2504"/>
                    <a:pt x="18995" y="2397"/>
                  </a:cubicBezTo>
                  <a:cubicBezTo>
                    <a:pt x="19016" y="2289"/>
                    <a:pt x="18846" y="1952"/>
                    <a:pt x="18815" y="1767"/>
                  </a:cubicBezTo>
                  <a:cubicBezTo>
                    <a:pt x="18783" y="1583"/>
                    <a:pt x="18655" y="1553"/>
                    <a:pt x="18602" y="1154"/>
                  </a:cubicBezTo>
                  <a:cubicBezTo>
                    <a:pt x="18549" y="754"/>
                    <a:pt x="18400" y="862"/>
                    <a:pt x="18432" y="678"/>
                  </a:cubicBezTo>
                  <a:cubicBezTo>
                    <a:pt x="18464" y="494"/>
                    <a:pt x="18251" y="401"/>
                    <a:pt x="18198" y="294"/>
                  </a:cubicBezTo>
                  <a:cubicBezTo>
                    <a:pt x="18145" y="186"/>
                    <a:pt x="17921" y="232"/>
                    <a:pt x="17762" y="110"/>
                  </a:cubicBezTo>
                  <a:cubicBezTo>
                    <a:pt x="17602" y="-13"/>
                    <a:pt x="17507" y="79"/>
                    <a:pt x="17358" y="18"/>
                  </a:cubicBezTo>
                  <a:cubicBezTo>
                    <a:pt x="17209" y="-44"/>
                    <a:pt x="16868" y="79"/>
                    <a:pt x="16826" y="79"/>
                  </a:cubicBezTo>
                  <a:cubicBezTo>
                    <a:pt x="16784" y="79"/>
                    <a:pt x="16518" y="2"/>
                    <a:pt x="16369" y="294"/>
                  </a:cubicBezTo>
                  <a:cubicBezTo>
                    <a:pt x="16220" y="586"/>
                    <a:pt x="16337" y="570"/>
                    <a:pt x="16401" y="570"/>
                  </a:cubicBezTo>
                  <a:cubicBezTo>
                    <a:pt x="16465" y="570"/>
                    <a:pt x="16496" y="847"/>
                    <a:pt x="16507" y="939"/>
                  </a:cubicBezTo>
                  <a:cubicBezTo>
                    <a:pt x="16518" y="1031"/>
                    <a:pt x="16401" y="1169"/>
                    <a:pt x="16348" y="1199"/>
                  </a:cubicBezTo>
                  <a:cubicBezTo>
                    <a:pt x="16295" y="1230"/>
                    <a:pt x="16146" y="1568"/>
                    <a:pt x="16125" y="1691"/>
                  </a:cubicBezTo>
                  <a:cubicBezTo>
                    <a:pt x="16103" y="1813"/>
                    <a:pt x="15933" y="2121"/>
                    <a:pt x="15955" y="2228"/>
                  </a:cubicBezTo>
                  <a:cubicBezTo>
                    <a:pt x="15976" y="2335"/>
                    <a:pt x="15869" y="2443"/>
                    <a:pt x="15795" y="2458"/>
                  </a:cubicBezTo>
                  <a:cubicBezTo>
                    <a:pt x="15721" y="2474"/>
                    <a:pt x="15518" y="2689"/>
                    <a:pt x="15455" y="2720"/>
                  </a:cubicBezTo>
                  <a:cubicBezTo>
                    <a:pt x="15391" y="2750"/>
                    <a:pt x="15136" y="2689"/>
                    <a:pt x="15104" y="2581"/>
                  </a:cubicBezTo>
                  <a:cubicBezTo>
                    <a:pt x="15094" y="2547"/>
                    <a:pt x="15062" y="2517"/>
                    <a:pt x="15023" y="2494"/>
                  </a:cubicBezTo>
                  <a:lnTo>
                    <a:pt x="14736" y="3325"/>
                  </a:lnTo>
                  <a:lnTo>
                    <a:pt x="14713" y="3593"/>
                  </a:lnTo>
                  <a:cubicBezTo>
                    <a:pt x="14713" y="3593"/>
                    <a:pt x="14528" y="3659"/>
                    <a:pt x="14666" y="3860"/>
                  </a:cubicBezTo>
                  <a:cubicBezTo>
                    <a:pt x="14805" y="4061"/>
                    <a:pt x="14829" y="3894"/>
                    <a:pt x="15037" y="3894"/>
                  </a:cubicBezTo>
                  <a:cubicBezTo>
                    <a:pt x="15246" y="3894"/>
                    <a:pt x="15339" y="4128"/>
                    <a:pt x="15385" y="3961"/>
                  </a:cubicBezTo>
                  <a:cubicBezTo>
                    <a:pt x="15431" y="3793"/>
                    <a:pt x="15616" y="3693"/>
                    <a:pt x="15732" y="3894"/>
                  </a:cubicBezTo>
                  <a:cubicBezTo>
                    <a:pt x="15848" y="4094"/>
                    <a:pt x="16219" y="4429"/>
                    <a:pt x="16195" y="4596"/>
                  </a:cubicBezTo>
                  <a:cubicBezTo>
                    <a:pt x="16172" y="4763"/>
                    <a:pt x="15964" y="4730"/>
                    <a:pt x="15825" y="4663"/>
                  </a:cubicBezTo>
                  <a:cubicBezTo>
                    <a:pt x="15686" y="4596"/>
                    <a:pt x="15500" y="4797"/>
                    <a:pt x="15362" y="4797"/>
                  </a:cubicBezTo>
                  <a:cubicBezTo>
                    <a:pt x="15223" y="4797"/>
                    <a:pt x="15061" y="4863"/>
                    <a:pt x="14921" y="5065"/>
                  </a:cubicBezTo>
                  <a:cubicBezTo>
                    <a:pt x="14782" y="5265"/>
                    <a:pt x="14805" y="5466"/>
                    <a:pt x="14597" y="5499"/>
                  </a:cubicBezTo>
                  <a:cubicBezTo>
                    <a:pt x="14389" y="5533"/>
                    <a:pt x="14296" y="5499"/>
                    <a:pt x="14065" y="5733"/>
                  </a:cubicBezTo>
                  <a:cubicBezTo>
                    <a:pt x="13833" y="5967"/>
                    <a:pt x="13578" y="5867"/>
                    <a:pt x="13486" y="5800"/>
                  </a:cubicBezTo>
                  <a:cubicBezTo>
                    <a:pt x="13392" y="5733"/>
                    <a:pt x="13230" y="5700"/>
                    <a:pt x="13138" y="5934"/>
                  </a:cubicBezTo>
                  <a:cubicBezTo>
                    <a:pt x="13045" y="6168"/>
                    <a:pt x="13253" y="6268"/>
                    <a:pt x="13230" y="6536"/>
                  </a:cubicBezTo>
                  <a:cubicBezTo>
                    <a:pt x="13207" y="6804"/>
                    <a:pt x="12976" y="6737"/>
                    <a:pt x="12791" y="7038"/>
                  </a:cubicBezTo>
                  <a:cubicBezTo>
                    <a:pt x="12605" y="7339"/>
                    <a:pt x="12304" y="7473"/>
                    <a:pt x="12142" y="7438"/>
                  </a:cubicBezTo>
                  <a:cubicBezTo>
                    <a:pt x="11980" y="7406"/>
                    <a:pt x="11632" y="7272"/>
                    <a:pt x="11331" y="7473"/>
                  </a:cubicBezTo>
                  <a:cubicBezTo>
                    <a:pt x="11030" y="7673"/>
                    <a:pt x="10821" y="7974"/>
                    <a:pt x="10706" y="7940"/>
                  </a:cubicBezTo>
                  <a:cubicBezTo>
                    <a:pt x="10590" y="7908"/>
                    <a:pt x="10590" y="7707"/>
                    <a:pt x="10428" y="7740"/>
                  </a:cubicBezTo>
                  <a:cubicBezTo>
                    <a:pt x="10266" y="7774"/>
                    <a:pt x="10173" y="7707"/>
                    <a:pt x="10057" y="7607"/>
                  </a:cubicBezTo>
                  <a:cubicBezTo>
                    <a:pt x="9941" y="7506"/>
                    <a:pt x="9849" y="7673"/>
                    <a:pt x="9663" y="7473"/>
                  </a:cubicBezTo>
                  <a:cubicBezTo>
                    <a:pt x="9478" y="7272"/>
                    <a:pt x="9153" y="7305"/>
                    <a:pt x="9015" y="7272"/>
                  </a:cubicBezTo>
                  <a:cubicBezTo>
                    <a:pt x="8876" y="7238"/>
                    <a:pt x="8343" y="7272"/>
                    <a:pt x="8157" y="7238"/>
                  </a:cubicBezTo>
                  <a:cubicBezTo>
                    <a:pt x="7972" y="7205"/>
                    <a:pt x="7717" y="7305"/>
                    <a:pt x="7694" y="7171"/>
                  </a:cubicBezTo>
                  <a:cubicBezTo>
                    <a:pt x="7671" y="7038"/>
                    <a:pt x="7532" y="6938"/>
                    <a:pt x="7486" y="6636"/>
                  </a:cubicBezTo>
                  <a:cubicBezTo>
                    <a:pt x="7439" y="6335"/>
                    <a:pt x="7324" y="6235"/>
                    <a:pt x="7208" y="6202"/>
                  </a:cubicBezTo>
                  <a:cubicBezTo>
                    <a:pt x="7092" y="6168"/>
                    <a:pt x="7078" y="5992"/>
                    <a:pt x="6976" y="5967"/>
                  </a:cubicBezTo>
                  <a:cubicBezTo>
                    <a:pt x="6927" y="5956"/>
                    <a:pt x="6868" y="5733"/>
                    <a:pt x="6706" y="5733"/>
                  </a:cubicBezTo>
                  <a:cubicBezTo>
                    <a:pt x="6545" y="5733"/>
                    <a:pt x="5978" y="5637"/>
                    <a:pt x="5897" y="5446"/>
                  </a:cubicBezTo>
                  <a:cubicBezTo>
                    <a:pt x="5816" y="5254"/>
                    <a:pt x="5978" y="5212"/>
                    <a:pt x="5978" y="5021"/>
                  </a:cubicBezTo>
                  <a:cubicBezTo>
                    <a:pt x="5978" y="4829"/>
                    <a:pt x="6066" y="4574"/>
                    <a:pt x="6000" y="4500"/>
                  </a:cubicBezTo>
                  <a:cubicBezTo>
                    <a:pt x="5933" y="4426"/>
                    <a:pt x="5823" y="4256"/>
                    <a:pt x="5808" y="4107"/>
                  </a:cubicBezTo>
                  <a:cubicBezTo>
                    <a:pt x="5794" y="3958"/>
                    <a:pt x="5617" y="3756"/>
                    <a:pt x="5499" y="3746"/>
                  </a:cubicBezTo>
                  <a:cubicBezTo>
                    <a:pt x="5382" y="3735"/>
                    <a:pt x="5286" y="3629"/>
                    <a:pt x="5176" y="3491"/>
                  </a:cubicBezTo>
                  <a:cubicBezTo>
                    <a:pt x="5065" y="3353"/>
                    <a:pt x="4962" y="3363"/>
                    <a:pt x="4918" y="3012"/>
                  </a:cubicBezTo>
                  <a:cubicBezTo>
                    <a:pt x="4915" y="2989"/>
                    <a:pt x="4910" y="2971"/>
                    <a:pt x="4906" y="2950"/>
                  </a:cubicBezTo>
                  <a:cubicBezTo>
                    <a:pt x="4862" y="2943"/>
                    <a:pt x="4805" y="2919"/>
                    <a:pt x="4769" y="2919"/>
                  </a:cubicBezTo>
                  <a:cubicBezTo>
                    <a:pt x="4741" y="2919"/>
                    <a:pt x="4706" y="2884"/>
                    <a:pt x="4675" y="2837"/>
                  </a:cubicBezTo>
                  <a:cubicBezTo>
                    <a:pt x="4646" y="2984"/>
                    <a:pt x="4550" y="3057"/>
                    <a:pt x="4550" y="3172"/>
                  </a:cubicBezTo>
                  <a:cubicBezTo>
                    <a:pt x="4550" y="3299"/>
                    <a:pt x="4513" y="3459"/>
                    <a:pt x="4396" y="3459"/>
                  </a:cubicBezTo>
                  <a:cubicBezTo>
                    <a:pt x="4278" y="3459"/>
                    <a:pt x="4167" y="3586"/>
                    <a:pt x="4160" y="3852"/>
                  </a:cubicBezTo>
                  <a:cubicBezTo>
                    <a:pt x="4152" y="4118"/>
                    <a:pt x="4263" y="4149"/>
                    <a:pt x="4212" y="4266"/>
                  </a:cubicBezTo>
                  <a:cubicBezTo>
                    <a:pt x="4160" y="4383"/>
                    <a:pt x="3946" y="4500"/>
                    <a:pt x="3873" y="4447"/>
                  </a:cubicBezTo>
                  <a:cubicBezTo>
                    <a:pt x="3799" y="4394"/>
                    <a:pt x="3660" y="4426"/>
                    <a:pt x="3542" y="4404"/>
                  </a:cubicBezTo>
                  <a:cubicBezTo>
                    <a:pt x="3424" y="4383"/>
                    <a:pt x="3336" y="4171"/>
                    <a:pt x="3299" y="4404"/>
                  </a:cubicBezTo>
                  <a:cubicBezTo>
                    <a:pt x="3262" y="4638"/>
                    <a:pt x="3019" y="5329"/>
                    <a:pt x="3078" y="5403"/>
                  </a:cubicBezTo>
                  <a:cubicBezTo>
                    <a:pt x="3137" y="5477"/>
                    <a:pt x="3181" y="5648"/>
                    <a:pt x="3078" y="5648"/>
                  </a:cubicBezTo>
                  <a:cubicBezTo>
                    <a:pt x="2975" y="5648"/>
                    <a:pt x="2872" y="5626"/>
                    <a:pt x="2821" y="5552"/>
                  </a:cubicBezTo>
                  <a:cubicBezTo>
                    <a:pt x="2769" y="5477"/>
                    <a:pt x="2601" y="5656"/>
                    <a:pt x="2482" y="5648"/>
                  </a:cubicBezTo>
                  <a:cubicBezTo>
                    <a:pt x="2427" y="5644"/>
                    <a:pt x="2196" y="5793"/>
                    <a:pt x="2276" y="5851"/>
                  </a:cubicBezTo>
                  <a:cubicBezTo>
                    <a:pt x="2355" y="5909"/>
                    <a:pt x="2355" y="6185"/>
                    <a:pt x="2355" y="6300"/>
                  </a:cubicBezTo>
                  <a:cubicBezTo>
                    <a:pt x="2355" y="6416"/>
                    <a:pt x="2531" y="6761"/>
                    <a:pt x="2499" y="6876"/>
                  </a:cubicBezTo>
                  <a:cubicBezTo>
                    <a:pt x="2467" y="6991"/>
                    <a:pt x="2307" y="7117"/>
                    <a:pt x="2307" y="7267"/>
                  </a:cubicBezTo>
                  <a:cubicBezTo>
                    <a:pt x="2307" y="7417"/>
                    <a:pt x="2339" y="7555"/>
                    <a:pt x="2284" y="7589"/>
                  </a:cubicBezTo>
                  <a:cubicBezTo>
                    <a:pt x="2228" y="7625"/>
                    <a:pt x="2052" y="7728"/>
                    <a:pt x="1965" y="7820"/>
                  </a:cubicBezTo>
                  <a:cubicBezTo>
                    <a:pt x="1877" y="7913"/>
                    <a:pt x="1733" y="7913"/>
                    <a:pt x="1686" y="8050"/>
                  </a:cubicBezTo>
                  <a:cubicBezTo>
                    <a:pt x="1638" y="8189"/>
                    <a:pt x="1566" y="8308"/>
                    <a:pt x="1399" y="8281"/>
                  </a:cubicBezTo>
                  <a:cubicBezTo>
                    <a:pt x="1255" y="8258"/>
                    <a:pt x="1183" y="8223"/>
                    <a:pt x="1071" y="8418"/>
                  </a:cubicBezTo>
                  <a:cubicBezTo>
                    <a:pt x="960" y="8614"/>
                    <a:pt x="936" y="8534"/>
                    <a:pt x="856" y="8626"/>
                  </a:cubicBezTo>
                  <a:cubicBezTo>
                    <a:pt x="776" y="8718"/>
                    <a:pt x="697" y="8557"/>
                    <a:pt x="633" y="8522"/>
                  </a:cubicBezTo>
                  <a:cubicBezTo>
                    <a:pt x="569" y="8487"/>
                    <a:pt x="481" y="8626"/>
                    <a:pt x="418" y="8626"/>
                  </a:cubicBezTo>
                  <a:cubicBezTo>
                    <a:pt x="354" y="8626"/>
                    <a:pt x="298" y="8775"/>
                    <a:pt x="218" y="8811"/>
                  </a:cubicBezTo>
                  <a:cubicBezTo>
                    <a:pt x="139" y="8844"/>
                    <a:pt x="59" y="8811"/>
                    <a:pt x="59" y="8948"/>
                  </a:cubicBezTo>
                  <a:cubicBezTo>
                    <a:pt x="59" y="9034"/>
                    <a:pt x="44" y="9132"/>
                    <a:pt x="0" y="9206"/>
                  </a:cubicBezTo>
                  <a:lnTo>
                    <a:pt x="0" y="9206"/>
                  </a:lnTo>
                  <a:lnTo>
                    <a:pt x="57" y="9656"/>
                  </a:lnTo>
                  <a:cubicBezTo>
                    <a:pt x="57" y="9656"/>
                    <a:pt x="398" y="9821"/>
                    <a:pt x="412" y="9985"/>
                  </a:cubicBezTo>
                  <a:cubicBezTo>
                    <a:pt x="426" y="10148"/>
                    <a:pt x="483" y="10681"/>
                    <a:pt x="483" y="10681"/>
                  </a:cubicBezTo>
                  <a:cubicBezTo>
                    <a:pt x="483" y="10681"/>
                    <a:pt x="479" y="10682"/>
                    <a:pt x="473" y="10683"/>
                  </a:cubicBezTo>
                  <a:cubicBezTo>
                    <a:pt x="611" y="10840"/>
                    <a:pt x="800" y="11007"/>
                    <a:pt x="800" y="11067"/>
                  </a:cubicBezTo>
                  <a:cubicBezTo>
                    <a:pt x="800" y="11136"/>
                    <a:pt x="816" y="11343"/>
                    <a:pt x="984" y="11458"/>
                  </a:cubicBezTo>
                  <a:cubicBezTo>
                    <a:pt x="1090" y="11531"/>
                    <a:pt x="1199" y="11609"/>
                    <a:pt x="1265" y="11673"/>
                  </a:cubicBezTo>
                  <a:cubicBezTo>
                    <a:pt x="1273" y="11644"/>
                    <a:pt x="1278" y="11624"/>
                    <a:pt x="1278" y="11624"/>
                  </a:cubicBezTo>
                  <a:lnTo>
                    <a:pt x="1420" y="11605"/>
                  </a:lnTo>
                  <a:cubicBezTo>
                    <a:pt x="1420" y="11605"/>
                    <a:pt x="1462" y="11642"/>
                    <a:pt x="1501" y="11703"/>
                  </a:cubicBezTo>
                  <a:cubicBezTo>
                    <a:pt x="1536" y="11538"/>
                    <a:pt x="1781" y="11356"/>
                    <a:pt x="1909" y="11366"/>
                  </a:cubicBezTo>
                  <a:cubicBezTo>
                    <a:pt x="2044" y="11377"/>
                    <a:pt x="2355" y="11734"/>
                    <a:pt x="2323" y="11861"/>
                  </a:cubicBezTo>
                  <a:cubicBezTo>
                    <a:pt x="2292" y="11988"/>
                    <a:pt x="2068" y="12449"/>
                    <a:pt x="1965" y="12483"/>
                  </a:cubicBezTo>
                  <a:cubicBezTo>
                    <a:pt x="1926" y="12496"/>
                    <a:pt x="1868" y="12503"/>
                    <a:pt x="1811" y="12505"/>
                  </a:cubicBezTo>
                  <a:cubicBezTo>
                    <a:pt x="1801" y="12581"/>
                    <a:pt x="1789" y="12651"/>
                    <a:pt x="1789" y="12690"/>
                  </a:cubicBezTo>
                  <a:cubicBezTo>
                    <a:pt x="1789" y="12792"/>
                    <a:pt x="1917" y="12957"/>
                    <a:pt x="1988" y="13142"/>
                  </a:cubicBezTo>
                  <a:cubicBezTo>
                    <a:pt x="2059" y="13325"/>
                    <a:pt x="1874" y="13449"/>
                    <a:pt x="1775" y="13325"/>
                  </a:cubicBezTo>
                  <a:cubicBezTo>
                    <a:pt x="1676" y="13202"/>
                    <a:pt x="1633" y="13449"/>
                    <a:pt x="1690" y="13551"/>
                  </a:cubicBezTo>
                  <a:cubicBezTo>
                    <a:pt x="1746" y="13654"/>
                    <a:pt x="1718" y="13941"/>
                    <a:pt x="1817" y="13961"/>
                  </a:cubicBezTo>
                  <a:cubicBezTo>
                    <a:pt x="1917" y="13982"/>
                    <a:pt x="2002" y="14269"/>
                    <a:pt x="2116" y="14269"/>
                  </a:cubicBezTo>
                  <a:cubicBezTo>
                    <a:pt x="2229" y="14269"/>
                    <a:pt x="2329" y="14535"/>
                    <a:pt x="2329" y="14535"/>
                  </a:cubicBezTo>
                  <a:cubicBezTo>
                    <a:pt x="2329" y="14535"/>
                    <a:pt x="2485" y="14678"/>
                    <a:pt x="2485" y="14760"/>
                  </a:cubicBezTo>
                  <a:cubicBezTo>
                    <a:pt x="2485" y="14770"/>
                    <a:pt x="2482" y="14781"/>
                    <a:pt x="2478" y="14792"/>
                  </a:cubicBezTo>
                  <a:cubicBezTo>
                    <a:pt x="2602" y="14774"/>
                    <a:pt x="2684" y="14767"/>
                    <a:pt x="2698" y="14693"/>
                  </a:cubicBezTo>
                  <a:cubicBezTo>
                    <a:pt x="2714" y="14613"/>
                    <a:pt x="2874" y="14613"/>
                    <a:pt x="2985" y="14774"/>
                  </a:cubicBezTo>
                  <a:cubicBezTo>
                    <a:pt x="3097" y="14936"/>
                    <a:pt x="3551" y="15350"/>
                    <a:pt x="3719" y="15545"/>
                  </a:cubicBezTo>
                  <a:cubicBezTo>
                    <a:pt x="3886" y="15741"/>
                    <a:pt x="4277" y="15960"/>
                    <a:pt x="4413" y="15948"/>
                  </a:cubicBezTo>
                  <a:cubicBezTo>
                    <a:pt x="4548" y="15937"/>
                    <a:pt x="4676" y="16087"/>
                    <a:pt x="4883" y="16076"/>
                  </a:cubicBezTo>
                  <a:cubicBezTo>
                    <a:pt x="4914" y="16073"/>
                    <a:pt x="4941" y="16075"/>
                    <a:pt x="4966" y="16079"/>
                  </a:cubicBezTo>
                  <a:cubicBezTo>
                    <a:pt x="4995" y="16033"/>
                    <a:pt x="5045" y="16031"/>
                    <a:pt x="5083" y="15950"/>
                  </a:cubicBezTo>
                  <a:cubicBezTo>
                    <a:pt x="5140" y="15827"/>
                    <a:pt x="5225" y="16052"/>
                    <a:pt x="5196" y="16216"/>
                  </a:cubicBezTo>
                  <a:cubicBezTo>
                    <a:pt x="5183" y="16292"/>
                    <a:pt x="5195" y="16377"/>
                    <a:pt x="5217" y="16444"/>
                  </a:cubicBezTo>
                  <a:cubicBezTo>
                    <a:pt x="5245" y="16386"/>
                    <a:pt x="5274" y="16307"/>
                    <a:pt x="5298" y="16225"/>
                  </a:cubicBezTo>
                  <a:cubicBezTo>
                    <a:pt x="5370" y="15972"/>
                    <a:pt x="5481" y="15984"/>
                    <a:pt x="5553" y="15902"/>
                  </a:cubicBezTo>
                  <a:cubicBezTo>
                    <a:pt x="5625" y="15821"/>
                    <a:pt x="5697" y="15857"/>
                    <a:pt x="5848" y="15972"/>
                  </a:cubicBezTo>
                  <a:cubicBezTo>
                    <a:pt x="5991" y="16080"/>
                    <a:pt x="6049" y="15851"/>
                    <a:pt x="6263" y="16135"/>
                  </a:cubicBezTo>
                  <a:cubicBezTo>
                    <a:pt x="6308" y="16106"/>
                    <a:pt x="6364" y="16072"/>
                    <a:pt x="6389" y="16072"/>
                  </a:cubicBezTo>
                  <a:cubicBezTo>
                    <a:pt x="6432" y="16072"/>
                    <a:pt x="6489" y="15950"/>
                    <a:pt x="6559" y="15847"/>
                  </a:cubicBezTo>
                  <a:cubicBezTo>
                    <a:pt x="6630" y="15745"/>
                    <a:pt x="6616" y="15622"/>
                    <a:pt x="6701" y="15642"/>
                  </a:cubicBezTo>
                  <a:cubicBezTo>
                    <a:pt x="6787" y="15662"/>
                    <a:pt x="6829" y="15498"/>
                    <a:pt x="7014" y="15355"/>
                  </a:cubicBezTo>
                  <a:cubicBezTo>
                    <a:pt x="7198" y="15212"/>
                    <a:pt x="7354" y="15437"/>
                    <a:pt x="7440" y="15335"/>
                  </a:cubicBezTo>
                  <a:cubicBezTo>
                    <a:pt x="7525" y="15232"/>
                    <a:pt x="7624" y="15191"/>
                    <a:pt x="7624" y="15294"/>
                  </a:cubicBezTo>
                  <a:cubicBezTo>
                    <a:pt x="7624" y="15396"/>
                    <a:pt x="7738" y="15519"/>
                    <a:pt x="7766" y="15642"/>
                  </a:cubicBezTo>
                  <a:cubicBezTo>
                    <a:pt x="7792" y="15752"/>
                    <a:pt x="7941" y="15797"/>
                    <a:pt x="7972" y="15804"/>
                  </a:cubicBezTo>
                  <a:cubicBezTo>
                    <a:pt x="7999" y="15784"/>
                    <a:pt x="8021" y="15766"/>
                    <a:pt x="8033" y="15753"/>
                  </a:cubicBezTo>
                  <a:cubicBezTo>
                    <a:pt x="8121" y="15661"/>
                    <a:pt x="8272" y="15765"/>
                    <a:pt x="8272" y="15902"/>
                  </a:cubicBezTo>
                  <a:cubicBezTo>
                    <a:pt x="8272" y="16041"/>
                    <a:pt x="8280" y="16191"/>
                    <a:pt x="8352" y="16191"/>
                  </a:cubicBezTo>
                  <a:cubicBezTo>
                    <a:pt x="8424" y="16191"/>
                    <a:pt x="8496" y="16191"/>
                    <a:pt x="8496" y="16444"/>
                  </a:cubicBezTo>
                  <a:cubicBezTo>
                    <a:pt x="8496" y="16697"/>
                    <a:pt x="8559" y="16985"/>
                    <a:pt x="8408" y="17203"/>
                  </a:cubicBezTo>
                  <a:cubicBezTo>
                    <a:pt x="8256" y="17422"/>
                    <a:pt x="8081" y="17814"/>
                    <a:pt x="8113" y="17929"/>
                  </a:cubicBezTo>
                  <a:cubicBezTo>
                    <a:pt x="8145" y="18044"/>
                    <a:pt x="8065" y="18263"/>
                    <a:pt x="8177" y="18183"/>
                  </a:cubicBezTo>
                  <a:cubicBezTo>
                    <a:pt x="8288" y="18102"/>
                    <a:pt x="8543" y="18183"/>
                    <a:pt x="8504" y="18275"/>
                  </a:cubicBezTo>
                  <a:cubicBezTo>
                    <a:pt x="8463" y="18366"/>
                    <a:pt x="8511" y="18689"/>
                    <a:pt x="8615" y="18701"/>
                  </a:cubicBezTo>
                  <a:cubicBezTo>
                    <a:pt x="8719" y="18712"/>
                    <a:pt x="8783" y="18792"/>
                    <a:pt x="8751" y="18931"/>
                  </a:cubicBezTo>
                  <a:cubicBezTo>
                    <a:pt x="8719" y="19069"/>
                    <a:pt x="8663" y="19276"/>
                    <a:pt x="8751" y="19276"/>
                  </a:cubicBezTo>
                  <a:cubicBezTo>
                    <a:pt x="8838" y="19276"/>
                    <a:pt x="8966" y="19276"/>
                    <a:pt x="8950" y="19414"/>
                  </a:cubicBezTo>
                  <a:cubicBezTo>
                    <a:pt x="8934" y="19552"/>
                    <a:pt x="9014" y="19679"/>
                    <a:pt x="9173" y="19587"/>
                  </a:cubicBezTo>
                  <a:cubicBezTo>
                    <a:pt x="9267" y="19533"/>
                    <a:pt x="9314" y="19484"/>
                    <a:pt x="9335" y="19538"/>
                  </a:cubicBezTo>
                  <a:cubicBezTo>
                    <a:pt x="9399" y="19535"/>
                    <a:pt x="9403" y="19744"/>
                    <a:pt x="9512" y="19783"/>
                  </a:cubicBezTo>
                  <a:cubicBezTo>
                    <a:pt x="9626" y="19824"/>
                    <a:pt x="9569" y="19434"/>
                    <a:pt x="9527" y="19373"/>
                  </a:cubicBezTo>
                  <a:cubicBezTo>
                    <a:pt x="9484" y="19311"/>
                    <a:pt x="9541" y="19045"/>
                    <a:pt x="9584" y="19106"/>
                  </a:cubicBezTo>
                  <a:cubicBezTo>
                    <a:pt x="9626" y="19168"/>
                    <a:pt x="9754" y="19106"/>
                    <a:pt x="9825" y="18984"/>
                  </a:cubicBezTo>
                  <a:cubicBezTo>
                    <a:pt x="9896" y="18861"/>
                    <a:pt x="10038" y="19086"/>
                    <a:pt x="10095" y="18942"/>
                  </a:cubicBezTo>
                  <a:cubicBezTo>
                    <a:pt x="10152" y="18799"/>
                    <a:pt x="10279" y="19045"/>
                    <a:pt x="10407" y="18942"/>
                  </a:cubicBezTo>
                  <a:cubicBezTo>
                    <a:pt x="10535" y="18840"/>
                    <a:pt x="10591" y="19024"/>
                    <a:pt x="10649" y="18881"/>
                  </a:cubicBezTo>
                  <a:cubicBezTo>
                    <a:pt x="10705" y="18737"/>
                    <a:pt x="10890" y="18553"/>
                    <a:pt x="10932" y="18615"/>
                  </a:cubicBezTo>
                  <a:cubicBezTo>
                    <a:pt x="10975" y="18676"/>
                    <a:pt x="11003" y="18799"/>
                    <a:pt x="11230" y="18840"/>
                  </a:cubicBezTo>
                  <a:cubicBezTo>
                    <a:pt x="11458" y="18881"/>
                    <a:pt x="11330" y="19045"/>
                    <a:pt x="11330" y="19147"/>
                  </a:cubicBezTo>
                  <a:cubicBezTo>
                    <a:pt x="11330" y="19250"/>
                    <a:pt x="11585" y="19516"/>
                    <a:pt x="11685" y="19537"/>
                  </a:cubicBezTo>
                  <a:cubicBezTo>
                    <a:pt x="11703" y="19540"/>
                    <a:pt x="11728" y="19573"/>
                    <a:pt x="11758" y="19623"/>
                  </a:cubicBezTo>
                  <a:cubicBezTo>
                    <a:pt x="11827" y="19573"/>
                    <a:pt x="11951" y="19655"/>
                    <a:pt x="11978" y="19538"/>
                  </a:cubicBezTo>
                  <a:cubicBezTo>
                    <a:pt x="12010" y="19399"/>
                    <a:pt x="12127" y="19438"/>
                    <a:pt x="12175" y="19552"/>
                  </a:cubicBezTo>
                  <a:cubicBezTo>
                    <a:pt x="12223" y="19667"/>
                    <a:pt x="12276" y="19691"/>
                    <a:pt x="12382" y="19552"/>
                  </a:cubicBezTo>
                  <a:cubicBezTo>
                    <a:pt x="12488" y="19414"/>
                    <a:pt x="12541" y="19691"/>
                    <a:pt x="12478" y="19768"/>
                  </a:cubicBezTo>
                  <a:cubicBezTo>
                    <a:pt x="12414" y="19844"/>
                    <a:pt x="12456" y="20082"/>
                    <a:pt x="12557" y="20220"/>
                  </a:cubicBezTo>
                  <a:cubicBezTo>
                    <a:pt x="12658" y="20359"/>
                    <a:pt x="12674" y="20136"/>
                    <a:pt x="12653" y="19998"/>
                  </a:cubicBezTo>
                  <a:cubicBezTo>
                    <a:pt x="12632" y="19860"/>
                    <a:pt x="12824" y="19722"/>
                    <a:pt x="13158" y="19559"/>
                  </a:cubicBezTo>
                  <a:cubicBezTo>
                    <a:pt x="13493" y="19399"/>
                    <a:pt x="13854" y="19046"/>
                    <a:pt x="13860" y="18969"/>
                  </a:cubicBezTo>
                  <a:cubicBezTo>
                    <a:pt x="13865" y="18892"/>
                    <a:pt x="14099" y="19108"/>
                    <a:pt x="14211" y="18985"/>
                  </a:cubicBezTo>
                  <a:cubicBezTo>
                    <a:pt x="14322" y="18861"/>
                    <a:pt x="14726" y="18846"/>
                    <a:pt x="14833" y="18839"/>
                  </a:cubicBezTo>
                  <a:cubicBezTo>
                    <a:pt x="14939" y="18830"/>
                    <a:pt x="14934" y="18701"/>
                    <a:pt x="15045" y="18570"/>
                  </a:cubicBezTo>
                  <a:cubicBezTo>
                    <a:pt x="15157" y="18440"/>
                    <a:pt x="15130" y="18378"/>
                    <a:pt x="15258" y="18324"/>
                  </a:cubicBezTo>
                  <a:cubicBezTo>
                    <a:pt x="15385" y="18271"/>
                    <a:pt x="15465" y="18102"/>
                    <a:pt x="15465" y="18009"/>
                  </a:cubicBezTo>
                  <a:cubicBezTo>
                    <a:pt x="15465" y="17917"/>
                    <a:pt x="15704" y="17887"/>
                    <a:pt x="15710" y="17787"/>
                  </a:cubicBezTo>
                  <a:cubicBezTo>
                    <a:pt x="15715" y="17687"/>
                    <a:pt x="15891" y="17657"/>
                    <a:pt x="15891" y="17534"/>
                  </a:cubicBezTo>
                  <a:cubicBezTo>
                    <a:pt x="15891" y="17411"/>
                    <a:pt x="15997" y="17434"/>
                    <a:pt x="16045" y="17342"/>
                  </a:cubicBezTo>
                  <a:cubicBezTo>
                    <a:pt x="16093" y="17250"/>
                    <a:pt x="16008" y="16981"/>
                    <a:pt x="16093" y="16943"/>
                  </a:cubicBezTo>
                  <a:cubicBezTo>
                    <a:pt x="16177" y="16904"/>
                    <a:pt x="16061" y="16758"/>
                    <a:pt x="16045" y="16689"/>
                  </a:cubicBezTo>
                  <a:cubicBezTo>
                    <a:pt x="16029" y="16621"/>
                    <a:pt x="16204" y="16605"/>
                    <a:pt x="16295" y="16521"/>
                  </a:cubicBezTo>
                  <a:cubicBezTo>
                    <a:pt x="16385" y="16436"/>
                    <a:pt x="16444" y="16305"/>
                    <a:pt x="16460" y="16160"/>
                  </a:cubicBezTo>
                  <a:cubicBezTo>
                    <a:pt x="16475" y="16014"/>
                    <a:pt x="16624" y="15884"/>
                    <a:pt x="16693" y="15846"/>
                  </a:cubicBezTo>
                  <a:cubicBezTo>
                    <a:pt x="16763" y="15807"/>
                    <a:pt x="16789" y="15599"/>
                    <a:pt x="16768" y="15423"/>
                  </a:cubicBezTo>
                  <a:cubicBezTo>
                    <a:pt x="16746" y="15246"/>
                    <a:pt x="16890" y="15293"/>
                    <a:pt x="16826" y="15223"/>
                  </a:cubicBezTo>
                  <a:cubicBezTo>
                    <a:pt x="16763" y="15154"/>
                    <a:pt x="16853" y="14963"/>
                    <a:pt x="16980" y="14909"/>
                  </a:cubicBezTo>
                  <a:cubicBezTo>
                    <a:pt x="17108" y="14855"/>
                    <a:pt x="16900" y="14770"/>
                    <a:pt x="16832" y="14847"/>
                  </a:cubicBezTo>
                  <a:cubicBezTo>
                    <a:pt x="16763" y="14924"/>
                    <a:pt x="16688" y="14624"/>
                    <a:pt x="16624" y="14740"/>
                  </a:cubicBezTo>
                  <a:cubicBezTo>
                    <a:pt x="16560" y="14855"/>
                    <a:pt x="16380" y="14670"/>
                    <a:pt x="16496" y="14632"/>
                  </a:cubicBezTo>
                  <a:cubicBezTo>
                    <a:pt x="16614" y="14594"/>
                    <a:pt x="16794" y="14402"/>
                    <a:pt x="16874" y="14364"/>
                  </a:cubicBezTo>
                  <a:cubicBezTo>
                    <a:pt x="16954" y="14325"/>
                    <a:pt x="16757" y="14072"/>
                    <a:pt x="16656" y="14080"/>
                  </a:cubicBezTo>
                  <a:cubicBezTo>
                    <a:pt x="16555" y="14087"/>
                    <a:pt x="16444" y="13742"/>
                    <a:pt x="16337" y="13742"/>
                  </a:cubicBezTo>
                  <a:cubicBezTo>
                    <a:pt x="16231" y="13742"/>
                    <a:pt x="16417" y="13634"/>
                    <a:pt x="16539" y="13726"/>
                  </a:cubicBezTo>
                  <a:cubicBezTo>
                    <a:pt x="16661" y="13818"/>
                    <a:pt x="16805" y="13895"/>
                    <a:pt x="16858" y="13818"/>
                  </a:cubicBezTo>
                  <a:cubicBezTo>
                    <a:pt x="16911" y="13742"/>
                    <a:pt x="16651" y="13435"/>
                    <a:pt x="16555" y="13328"/>
                  </a:cubicBezTo>
                  <a:cubicBezTo>
                    <a:pt x="16460" y="13220"/>
                    <a:pt x="16549" y="13074"/>
                    <a:pt x="16491" y="13013"/>
                  </a:cubicBezTo>
                  <a:cubicBezTo>
                    <a:pt x="16433" y="12951"/>
                    <a:pt x="16305" y="12560"/>
                    <a:pt x="16263" y="12384"/>
                  </a:cubicBezTo>
                  <a:cubicBezTo>
                    <a:pt x="16220" y="12206"/>
                    <a:pt x="15997" y="12176"/>
                    <a:pt x="15944" y="12061"/>
                  </a:cubicBezTo>
                  <a:cubicBezTo>
                    <a:pt x="15891" y="11946"/>
                    <a:pt x="15949" y="11677"/>
                    <a:pt x="16114" y="11577"/>
                  </a:cubicBezTo>
                  <a:cubicBezTo>
                    <a:pt x="16279" y="11477"/>
                    <a:pt x="16210" y="11279"/>
                    <a:pt x="16284" y="11301"/>
                  </a:cubicBezTo>
                  <a:cubicBezTo>
                    <a:pt x="16359" y="11324"/>
                    <a:pt x="16422" y="11279"/>
                    <a:pt x="16481" y="11101"/>
                  </a:cubicBezTo>
                  <a:cubicBezTo>
                    <a:pt x="16539" y="10924"/>
                    <a:pt x="16640" y="11032"/>
                    <a:pt x="16699" y="10941"/>
                  </a:cubicBezTo>
                  <a:cubicBezTo>
                    <a:pt x="16757" y="10848"/>
                    <a:pt x="17018" y="10856"/>
                    <a:pt x="17108" y="10764"/>
                  </a:cubicBezTo>
                  <a:cubicBezTo>
                    <a:pt x="17198" y="10671"/>
                    <a:pt x="17023" y="10388"/>
                    <a:pt x="16900" y="10433"/>
                  </a:cubicBezTo>
                  <a:cubicBezTo>
                    <a:pt x="16778" y="10480"/>
                    <a:pt x="16635" y="10410"/>
                    <a:pt x="16549" y="10226"/>
                  </a:cubicBezTo>
                  <a:cubicBezTo>
                    <a:pt x="16465" y="10042"/>
                    <a:pt x="16241" y="10564"/>
                    <a:pt x="16071" y="10679"/>
                  </a:cubicBezTo>
                  <a:cubicBezTo>
                    <a:pt x="15901" y="10795"/>
                    <a:pt x="15790" y="10472"/>
                    <a:pt x="15848" y="10265"/>
                  </a:cubicBezTo>
                  <a:cubicBezTo>
                    <a:pt x="15907" y="10057"/>
                    <a:pt x="15715" y="10065"/>
                    <a:pt x="15476" y="10080"/>
                  </a:cubicBezTo>
                  <a:cubicBezTo>
                    <a:pt x="15237" y="10096"/>
                    <a:pt x="15327" y="9466"/>
                    <a:pt x="15471" y="9436"/>
                  </a:cubicBezTo>
                  <a:cubicBezTo>
                    <a:pt x="15614" y="9405"/>
                    <a:pt x="15827" y="9628"/>
                    <a:pt x="15917" y="9244"/>
                  </a:cubicBezTo>
                  <a:cubicBezTo>
                    <a:pt x="16008" y="8859"/>
                    <a:pt x="16135" y="9160"/>
                    <a:pt x="16337" y="8822"/>
                  </a:cubicBezTo>
                  <a:cubicBezTo>
                    <a:pt x="16539" y="8484"/>
                    <a:pt x="16773" y="8277"/>
                    <a:pt x="16949" y="8476"/>
                  </a:cubicBezTo>
                  <a:cubicBezTo>
                    <a:pt x="17124" y="8676"/>
                    <a:pt x="16763" y="8990"/>
                    <a:pt x="16703" y="9183"/>
                  </a:cubicBezTo>
                  <a:cubicBezTo>
                    <a:pt x="16646" y="9374"/>
                    <a:pt x="16757" y="9436"/>
                    <a:pt x="16651" y="9581"/>
                  </a:cubicBezTo>
                  <a:cubicBezTo>
                    <a:pt x="16544" y="9728"/>
                    <a:pt x="16693" y="9766"/>
                    <a:pt x="16900" y="9574"/>
                  </a:cubicBezTo>
                  <a:cubicBezTo>
                    <a:pt x="17108" y="9382"/>
                    <a:pt x="17363" y="9152"/>
                    <a:pt x="17565" y="9037"/>
                  </a:cubicBezTo>
                  <a:cubicBezTo>
                    <a:pt x="17619" y="9006"/>
                    <a:pt x="17678" y="8998"/>
                    <a:pt x="17739" y="9006"/>
                  </a:cubicBezTo>
                  <a:cubicBezTo>
                    <a:pt x="17767" y="8894"/>
                    <a:pt x="17801" y="8805"/>
                    <a:pt x="17840" y="8777"/>
                  </a:cubicBezTo>
                  <a:cubicBezTo>
                    <a:pt x="17979" y="8676"/>
                    <a:pt x="18443" y="8375"/>
                    <a:pt x="18512" y="8242"/>
                  </a:cubicBezTo>
                  <a:cubicBezTo>
                    <a:pt x="18581" y="8108"/>
                    <a:pt x="18651" y="7874"/>
                    <a:pt x="18744" y="7874"/>
                  </a:cubicBezTo>
                  <a:cubicBezTo>
                    <a:pt x="18836" y="7874"/>
                    <a:pt x="18836" y="8008"/>
                    <a:pt x="18975" y="8008"/>
                  </a:cubicBezTo>
                  <a:cubicBezTo>
                    <a:pt x="19114" y="8008"/>
                    <a:pt x="19276" y="8074"/>
                    <a:pt x="19207" y="7908"/>
                  </a:cubicBezTo>
                  <a:cubicBezTo>
                    <a:pt x="19137" y="7740"/>
                    <a:pt x="19184" y="7740"/>
                    <a:pt x="19346" y="7707"/>
                  </a:cubicBezTo>
                  <a:cubicBezTo>
                    <a:pt x="19508" y="7673"/>
                    <a:pt x="19485" y="7438"/>
                    <a:pt x="19601" y="7438"/>
                  </a:cubicBezTo>
                  <a:cubicBezTo>
                    <a:pt x="19716" y="7438"/>
                    <a:pt x="19693" y="7038"/>
                    <a:pt x="19809" y="7038"/>
                  </a:cubicBezTo>
                  <a:cubicBezTo>
                    <a:pt x="19925" y="7038"/>
                    <a:pt x="19971" y="7272"/>
                    <a:pt x="20110" y="7205"/>
                  </a:cubicBezTo>
                  <a:cubicBezTo>
                    <a:pt x="20137" y="7192"/>
                    <a:pt x="20171" y="7202"/>
                    <a:pt x="20209" y="7226"/>
                  </a:cubicBezTo>
                  <a:cubicBezTo>
                    <a:pt x="20239" y="7192"/>
                    <a:pt x="20268" y="7161"/>
                    <a:pt x="20297" y="7130"/>
                  </a:cubicBezTo>
                  <a:cubicBezTo>
                    <a:pt x="20283" y="6920"/>
                    <a:pt x="20299" y="6733"/>
                    <a:pt x="20271" y="6634"/>
                  </a:cubicBezTo>
                  <a:cubicBezTo>
                    <a:pt x="20218" y="6450"/>
                    <a:pt x="20271" y="6311"/>
                    <a:pt x="20250" y="6204"/>
                  </a:cubicBezTo>
                  <a:cubicBezTo>
                    <a:pt x="20228" y="6097"/>
                    <a:pt x="20218" y="5836"/>
                    <a:pt x="20303" y="5836"/>
                  </a:cubicBezTo>
                  <a:cubicBezTo>
                    <a:pt x="20388" y="5836"/>
                    <a:pt x="20495" y="5529"/>
                    <a:pt x="20601" y="5636"/>
                  </a:cubicBezTo>
                  <a:cubicBezTo>
                    <a:pt x="20707" y="5744"/>
                    <a:pt x="20919" y="5774"/>
                    <a:pt x="20919" y="5636"/>
                  </a:cubicBezTo>
                  <a:cubicBezTo>
                    <a:pt x="20919" y="5498"/>
                    <a:pt x="21069" y="5483"/>
                    <a:pt x="21090" y="5298"/>
                  </a:cubicBezTo>
                  <a:cubicBezTo>
                    <a:pt x="21111" y="5114"/>
                    <a:pt x="21270" y="5068"/>
                    <a:pt x="21302" y="4899"/>
                  </a:cubicBezTo>
                  <a:cubicBezTo>
                    <a:pt x="21334" y="4731"/>
                    <a:pt x="21388" y="4331"/>
                    <a:pt x="21494" y="4239"/>
                  </a:cubicBezTo>
                  <a:cubicBezTo>
                    <a:pt x="21600" y="4147"/>
                    <a:pt x="21473" y="4086"/>
                    <a:pt x="21483" y="380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9" name="Shape 1095"/>
            <p:cNvSpPr/>
            <p:nvPr/>
          </p:nvSpPr>
          <p:spPr>
            <a:xfrm>
              <a:off x="5305639" y="5342229"/>
              <a:ext cx="547332" cy="783546"/>
            </a:xfrm>
            <a:custGeom>
              <a:avLst/>
              <a:gdLst/>
              <a:ahLst/>
              <a:cxnLst>
                <a:cxn ang="0">
                  <a:pos x="wd2" y="hd2"/>
                </a:cxn>
                <a:cxn ang="5400000">
                  <a:pos x="wd2" y="hd2"/>
                </a:cxn>
                <a:cxn ang="10800000">
                  <a:pos x="wd2" y="hd2"/>
                </a:cxn>
                <a:cxn ang="16200000">
                  <a:pos x="wd2" y="hd2"/>
                </a:cxn>
              </a:cxnLst>
              <a:rect l="0" t="0" r="r" b="b"/>
              <a:pathLst>
                <a:path w="20798" h="21328" extrusionOk="0">
                  <a:moveTo>
                    <a:pt x="20546" y="18589"/>
                  </a:moveTo>
                  <a:cubicBezTo>
                    <a:pt x="21336" y="17925"/>
                    <a:pt x="20019" y="16177"/>
                    <a:pt x="20019" y="15042"/>
                  </a:cubicBezTo>
                  <a:cubicBezTo>
                    <a:pt x="20019" y="13908"/>
                    <a:pt x="17841" y="14239"/>
                    <a:pt x="18433" y="14946"/>
                  </a:cubicBezTo>
                  <a:cubicBezTo>
                    <a:pt x="19028" y="15654"/>
                    <a:pt x="17314" y="15089"/>
                    <a:pt x="17181" y="15796"/>
                  </a:cubicBezTo>
                  <a:cubicBezTo>
                    <a:pt x="17048" y="16506"/>
                    <a:pt x="15796" y="15938"/>
                    <a:pt x="15861" y="16506"/>
                  </a:cubicBezTo>
                  <a:cubicBezTo>
                    <a:pt x="15926" y="17074"/>
                    <a:pt x="14544" y="16506"/>
                    <a:pt x="13882" y="16177"/>
                  </a:cubicBezTo>
                  <a:cubicBezTo>
                    <a:pt x="13222" y="15845"/>
                    <a:pt x="12298" y="17074"/>
                    <a:pt x="11307" y="17264"/>
                  </a:cubicBezTo>
                  <a:cubicBezTo>
                    <a:pt x="10319" y="17452"/>
                    <a:pt x="9792" y="18956"/>
                    <a:pt x="10449" y="18917"/>
                  </a:cubicBezTo>
                  <a:cubicBezTo>
                    <a:pt x="11242" y="18872"/>
                    <a:pt x="11639" y="18115"/>
                    <a:pt x="12429" y="18162"/>
                  </a:cubicBezTo>
                  <a:cubicBezTo>
                    <a:pt x="13222" y="18209"/>
                    <a:pt x="12958" y="17594"/>
                    <a:pt x="14083" y="17737"/>
                  </a:cubicBezTo>
                  <a:cubicBezTo>
                    <a:pt x="15201" y="17879"/>
                    <a:pt x="14408" y="20289"/>
                    <a:pt x="15926" y="20477"/>
                  </a:cubicBezTo>
                  <a:cubicBezTo>
                    <a:pt x="17445" y="20667"/>
                    <a:pt x="17510" y="21328"/>
                    <a:pt x="18237" y="21328"/>
                  </a:cubicBezTo>
                  <a:cubicBezTo>
                    <a:pt x="18963" y="21328"/>
                    <a:pt x="18107" y="19816"/>
                    <a:pt x="18170" y="19294"/>
                  </a:cubicBezTo>
                  <a:cubicBezTo>
                    <a:pt x="18237" y="18776"/>
                    <a:pt x="19753" y="19249"/>
                    <a:pt x="20546" y="18589"/>
                  </a:cubicBezTo>
                  <a:close/>
                  <a:moveTo>
                    <a:pt x="14607" y="14900"/>
                  </a:moveTo>
                  <a:cubicBezTo>
                    <a:pt x="14870" y="15371"/>
                    <a:pt x="16785" y="14617"/>
                    <a:pt x="16258" y="14144"/>
                  </a:cubicBezTo>
                  <a:cubicBezTo>
                    <a:pt x="15728" y="13671"/>
                    <a:pt x="14411" y="14547"/>
                    <a:pt x="14607" y="14900"/>
                  </a:cubicBezTo>
                  <a:close/>
                  <a:moveTo>
                    <a:pt x="2862" y="13954"/>
                  </a:moveTo>
                  <a:cubicBezTo>
                    <a:pt x="1941" y="14807"/>
                    <a:pt x="-264" y="16219"/>
                    <a:pt x="27" y="16602"/>
                  </a:cubicBezTo>
                  <a:cubicBezTo>
                    <a:pt x="423" y="17121"/>
                    <a:pt x="2862" y="14522"/>
                    <a:pt x="4051" y="13908"/>
                  </a:cubicBezTo>
                  <a:cubicBezTo>
                    <a:pt x="5238" y="13293"/>
                    <a:pt x="5042" y="12774"/>
                    <a:pt x="4646" y="12207"/>
                  </a:cubicBezTo>
                  <a:cubicBezTo>
                    <a:pt x="4249" y="11639"/>
                    <a:pt x="3788" y="13106"/>
                    <a:pt x="2862" y="13954"/>
                  </a:cubicBezTo>
                  <a:close/>
                  <a:moveTo>
                    <a:pt x="10650" y="13056"/>
                  </a:moveTo>
                  <a:cubicBezTo>
                    <a:pt x="10979" y="13011"/>
                    <a:pt x="11772" y="13056"/>
                    <a:pt x="11837" y="12584"/>
                  </a:cubicBezTo>
                  <a:cubicBezTo>
                    <a:pt x="11902" y="12112"/>
                    <a:pt x="12627" y="13435"/>
                    <a:pt x="12032" y="13859"/>
                  </a:cubicBezTo>
                  <a:cubicBezTo>
                    <a:pt x="11440" y="14285"/>
                    <a:pt x="11440" y="15467"/>
                    <a:pt x="12364" y="15610"/>
                  </a:cubicBezTo>
                  <a:cubicBezTo>
                    <a:pt x="13287" y="15750"/>
                    <a:pt x="15003" y="13482"/>
                    <a:pt x="14740" y="13056"/>
                  </a:cubicBezTo>
                  <a:cubicBezTo>
                    <a:pt x="14474" y="12632"/>
                    <a:pt x="13686" y="13339"/>
                    <a:pt x="13882" y="12774"/>
                  </a:cubicBezTo>
                  <a:cubicBezTo>
                    <a:pt x="14083" y="12207"/>
                    <a:pt x="11505" y="10741"/>
                    <a:pt x="10517" y="10883"/>
                  </a:cubicBezTo>
                  <a:cubicBezTo>
                    <a:pt x="9526" y="11025"/>
                    <a:pt x="9871" y="13168"/>
                    <a:pt x="10650" y="13056"/>
                  </a:cubicBezTo>
                  <a:close/>
                  <a:moveTo>
                    <a:pt x="6954" y="8472"/>
                  </a:moveTo>
                  <a:cubicBezTo>
                    <a:pt x="7152" y="9135"/>
                    <a:pt x="7614" y="10505"/>
                    <a:pt x="9064" y="10175"/>
                  </a:cubicBezTo>
                  <a:cubicBezTo>
                    <a:pt x="10517" y="9845"/>
                    <a:pt x="6813" y="7998"/>
                    <a:pt x="6954" y="8472"/>
                  </a:cubicBezTo>
                  <a:close/>
                  <a:moveTo>
                    <a:pt x="11177" y="8047"/>
                  </a:moveTo>
                  <a:cubicBezTo>
                    <a:pt x="12431" y="7906"/>
                    <a:pt x="14145" y="9040"/>
                    <a:pt x="13882" y="9464"/>
                  </a:cubicBezTo>
                  <a:cubicBezTo>
                    <a:pt x="13616" y="9890"/>
                    <a:pt x="13947" y="11260"/>
                    <a:pt x="14544" y="10883"/>
                  </a:cubicBezTo>
                  <a:cubicBezTo>
                    <a:pt x="15136" y="10505"/>
                    <a:pt x="16057" y="10977"/>
                    <a:pt x="15465" y="11589"/>
                  </a:cubicBezTo>
                  <a:cubicBezTo>
                    <a:pt x="14870" y="12207"/>
                    <a:pt x="16388" y="12823"/>
                    <a:pt x="16586" y="13577"/>
                  </a:cubicBezTo>
                  <a:cubicBezTo>
                    <a:pt x="16785" y="14335"/>
                    <a:pt x="17445" y="13721"/>
                    <a:pt x="17314" y="13152"/>
                  </a:cubicBezTo>
                  <a:cubicBezTo>
                    <a:pt x="17181" y="12584"/>
                    <a:pt x="17445" y="12632"/>
                    <a:pt x="18303" y="12207"/>
                  </a:cubicBezTo>
                  <a:cubicBezTo>
                    <a:pt x="19161" y="11782"/>
                    <a:pt x="18237" y="11072"/>
                    <a:pt x="17708" y="10268"/>
                  </a:cubicBezTo>
                  <a:cubicBezTo>
                    <a:pt x="17181" y="9464"/>
                    <a:pt x="15201" y="9749"/>
                    <a:pt x="15201" y="8990"/>
                  </a:cubicBezTo>
                  <a:cubicBezTo>
                    <a:pt x="15201" y="8235"/>
                    <a:pt x="13751" y="8000"/>
                    <a:pt x="13686" y="7574"/>
                  </a:cubicBezTo>
                  <a:cubicBezTo>
                    <a:pt x="13616" y="7147"/>
                    <a:pt x="11704" y="6722"/>
                    <a:pt x="10582" y="7198"/>
                  </a:cubicBezTo>
                  <a:cubicBezTo>
                    <a:pt x="9461" y="7670"/>
                    <a:pt x="10251" y="6346"/>
                    <a:pt x="9461" y="5729"/>
                  </a:cubicBezTo>
                  <a:cubicBezTo>
                    <a:pt x="8670" y="5118"/>
                    <a:pt x="10053" y="4218"/>
                    <a:pt x="10979" y="3463"/>
                  </a:cubicBezTo>
                  <a:cubicBezTo>
                    <a:pt x="11902" y="2705"/>
                    <a:pt x="10715" y="1430"/>
                    <a:pt x="10846" y="864"/>
                  </a:cubicBezTo>
                  <a:cubicBezTo>
                    <a:pt x="10979" y="296"/>
                    <a:pt x="10911" y="108"/>
                    <a:pt x="10449" y="296"/>
                  </a:cubicBezTo>
                  <a:cubicBezTo>
                    <a:pt x="9990" y="483"/>
                    <a:pt x="8076" y="-272"/>
                    <a:pt x="7220" y="108"/>
                  </a:cubicBezTo>
                  <a:cubicBezTo>
                    <a:pt x="6359" y="483"/>
                    <a:pt x="7152" y="3606"/>
                    <a:pt x="6756" y="3839"/>
                  </a:cubicBezTo>
                  <a:cubicBezTo>
                    <a:pt x="6359" y="4078"/>
                    <a:pt x="5849" y="3331"/>
                    <a:pt x="5699" y="3653"/>
                  </a:cubicBezTo>
                  <a:cubicBezTo>
                    <a:pt x="5501" y="4078"/>
                    <a:pt x="5767" y="5825"/>
                    <a:pt x="6294" y="5825"/>
                  </a:cubicBezTo>
                  <a:cubicBezTo>
                    <a:pt x="6824" y="5825"/>
                    <a:pt x="7220" y="6300"/>
                    <a:pt x="6886" y="7056"/>
                  </a:cubicBezTo>
                  <a:cubicBezTo>
                    <a:pt x="6558" y="7811"/>
                    <a:pt x="7877" y="7906"/>
                    <a:pt x="9132" y="7574"/>
                  </a:cubicBezTo>
                  <a:cubicBezTo>
                    <a:pt x="10384" y="7246"/>
                    <a:pt x="9922" y="8188"/>
                    <a:pt x="11177" y="804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0" name="Shape 1096"/>
            <p:cNvSpPr/>
            <p:nvPr/>
          </p:nvSpPr>
          <p:spPr>
            <a:xfrm>
              <a:off x="3146792" y="5854497"/>
              <a:ext cx="122678" cy="225336"/>
            </a:xfrm>
            <a:custGeom>
              <a:avLst/>
              <a:gdLst/>
              <a:ahLst/>
              <a:cxnLst>
                <a:cxn ang="0">
                  <a:pos x="wd2" y="hd2"/>
                </a:cxn>
                <a:cxn ang="5400000">
                  <a:pos x="wd2" y="hd2"/>
                </a:cxn>
                <a:cxn ang="10800000">
                  <a:pos x="wd2" y="hd2"/>
                </a:cxn>
                <a:cxn ang="16200000">
                  <a:pos x="wd2" y="hd2"/>
                </a:cxn>
              </a:cxnLst>
              <a:rect l="0" t="0" r="r" b="b"/>
              <a:pathLst>
                <a:path w="20901" h="19961" extrusionOk="0">
                  <a:moveTo>
                    <a:pt x="4627" y="2"/>
                  </a:moveTo>
                  <a:cubicBezTo>
                    <a:pt x="1966" y="154"/>
                    <a:pt x="2560" y="2917"/>
                    <a:pt x="1077" y="4930"/>
                  </a:cubicBezTo>
                  <a:cubicBezTo>
                    <a:pt x="-405" y="6921"/>
                    <a:pt x="-104" y="8922"/>
                    <a:pt x="484" y="11846"/>
                  </a:cubicBezTo>
                  <a:cubicBezTo>
                    <a:pt x="1077" y="14762"/>
                    <a:pt x="484" y="17845"/>
                    <a:pt x="5516" y="19532"/>
                  </a:cubicBezTo>
                  <a:cubicBezTo>
                    <a:pt x="11287" y="21469"/>
                    <a:pt x="20601" y="16465"/>
                    <a:pt x="20897" y="12150"/>
                  </a:cubicBezTo>
                  <a:cubicBezTo>
                    <a:pt x="21195" y="7839"/>
                    <a:pt x="6864" y="-131"/>
                    <a:pt x="4627" y="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1" name="Shape 1097"/>
            <p:cNvSpPr/>
            <p:nvPr/>
          </p:nvSpPr>
          <p:spPr>
            <a:xfrm>
              <a:off x="951356" y="5305638"/>
              <a:ext cx="698029" cy="413444"/>
            </a:xfrm>
            <a:custGeom>
              <a:avLst/>
              <a:gdLst/>
              <a:ahLst/>
              <a:cxnLst>
                <a:cxn ang="0">
                  <a:pos x="wd2" y="hd2"/>
                </a:cxn>
                <a:cxn ang="5400000">
                  <a:pos x="wd2" y="hd2"/>
                </a:cxn>
                <a:cxn ang="10800000">
                  <a:pos x="wd2" y="hd2"/>
                </a:cxn>
                <a:cxn ang="16200000">
                  <a:pos x="wd2" y="hd2"/>
                </a:cxn>
              </a:cxnLst>
              <a:rect l="0" t="0" r="r" b="b"/>
              <a:pathLst>
                <a:path w="21476" h="20982" extrusionOk="0">
                  <a:moveTo>
                    <a:pt x="19638" y="20581"/>
                  </a:moveTo>
                  <a:cubicBezTo>
                    <a:pt x="20236" y="21600"/>
                    <a:pt x="21414" y="20405"/>
                    <a:pt x="21475" y="20001"/>
                  </a:cubicBezTo>
                  <a:cubicBezTo>
                    <a:pt x="21538" y="19593"/>
                    <a:pt x="18963" y="19427"/>
                    <a:pt x="19638" y="20581"/>
                  </a:cubicBezTo>
                  <a:close/>
                  <a:moveTo>
                    <a:pt x="15236" y="831"/>
                  </a:moveTo>
                  <a:cubicBezTo>
                    <a:pt x="14307" y="1179"/>
                    <a:pt x="11983" y="921"/>
                    <a:pt x="11673" y="1179"/>
                  </a:cubicBezTo>
                  <a:cubicBezTo>
                    <a:pt x="11362" y="1431"/>
                    <a:pt x="9195" y="3984"/>
                    <a:pt x="8887" y="5176"/>
                  </a:cubicBezTo>
                  <a:cubicBezTo>
                    <a:pt x="8576" y="6369"/>
                    <a:pt x="8112" y="6539"/>
                    <a:pt x="7647" y="5944"/>
                  </a:cubicBezTo>
                  <a:cubicBezTo>
                    <a:pt x="7183" y="5346"/>
                    <a:pt x="5272" y="5517"/>
                    <a:pt x="5118" y="5263"/>
                  </a:cubicBezTo>
                  <a:cubicBezTo>
                    <a:pt x="4962" y="5005"/>
                    <a:pt x="3569" y="4749"/>
                    <a:pt x="2898" y="4922"/>
                  </a:cubicBezTo>
                  <a:cubicBezTo>
                    <a:pt x="2226" y="5090"/>
                    <a:pt x="1865" y="4410"/>
                    <a:pt x="1556" y="4581"/>
                  </a:cubicBezTo>
                  <a:cubicBezTo>
                    <a:pt x="1245" y="4749"/>
                    <a:pt x="936" y="5346"/>
                    <a:pt x="782" y="5687"/>
                  </a:cubicBezTo>
                  <a:cubicBezTo>
                    <a:pt x="627" y="6028"/>
                    <a:pt x="936" y="6964"/>
                    <a:pt x="833" y="7305"/>
                  </a:cubicBezTo>
                  <a:cubicBezTo>
                    <a:pt x="805" y="7395"/>
                    <a:pt x="474" y="7682"/>
                    <a:pt x="0" y="8061"/>
                  </a:cubicBezTo>
                  <a:cubicBezTo>
                    <a:pt x="162" y="8719"/>
                    <a:pt x="257" y="9401"/>
                    <a:pt x="152" y="9898"/>
                  </a:cubicBezTo>
                  <a:cubicBezTo>
                    <a:pt x="-62" y="10910"/>
                    <a:pt x="126" y="13291"/>
                    <a:pt x="687" y="14656"/>
                  </a:cubicBezTo>
                  <a:cubicBezTo>
                    <a:pt x="1247" y="16022"/>
                    <a:pt x="1033" y="18533"/>
                    <a:pt x="1300" y="19019"/>
                  </a:cubicBezTo>
                  <a:cubicBezTo>
                    <a:pt x="1568" y="19504"/>
                    <a:pt x="3651" y="19415"/>
                    <a:pt x="4586" y="18399"/>
                  </a:cubicBezTo>
                  <a:cubicBezTo>
                    <a:pt x="5521" y="17386"/>
                    <a:pt x="6162" y="17210"/>
                    <a:pt x="6911" y="17210"/>
                  </a:cubicBezTo>
                  <a:cubicBezTo>
                    <a:pt x="7657" y="17210"/>
                    <a:pt x="8646" y="16151"/>
                    <a:pt x="8887" y="15628"/>
                  </a:cubicBezTo>
                  <a:cubicBezTo>
                    <a:pt x="9126" y="15095"/>
                    <a:pt x="10222" y="15055"/>
                    <a:pt x="10677" y="15142"/>
                  </a:cubicBezTo>
                  <a:cubicBezTo>
                    <a:pt x="11130" y="15226"/>
                    <a:pt x="11585" y="14390"/>
                    <a:pt x="12091" y="13550"/>
                  </a:cubicBezTo>
                  <a:cubicBezTo>
                    <a:pt x="12598" y="12718"/>
                    <a:pt x="14202" y="12364"/>
                    <a:pt x="15912" y="11488"/>
                  </a:cubicBezTo>
                  <a:cubicBezTo>
                    <a:pt x="17621" y="10601"/>
                    <a:pt x="17246" y="9283"/>
                    <a:pt x="17647" y="8485"/>
                  </a:cubicBezTo>
                  <a:cubicBezTo>
                    <a:pt x="17982" y="7823"/>
                    <a:pt x="18453" y="8015"/>
                    <a:pt x="19192" y="7529"/>
                  </a:cubicBezTo>
                  <a:cubicBezTo>
                    <a:pt x="18362" y="4726"/>
                    <a:pt x="17441" y="1578"/>
                    <a:pt x="16979" y="0"/>
                  </a:cubicBezTo>
                  <a:cubicBezTo>
                    <a:pt x="16156" y="417"/>
                    <a:pt x="15494" y="742"/>
                    <a:pt x="15236" y="8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2" name="Shape 1098"/>
            <p:cNvSpPr/>
            <p:nvPr/>
          </p:nvSpPr>
          <p:spPr>
            <a:xfrm>
              <a:off x="1573396" y="3732241"/>
              <a:ext cx="830981" cy="519034"/>
            </a:xfrm>
            <a:custGeom>
              <a:avLst/>
              <a:gdLst/>
              <a:ahLst/>
              <a:cxnLst>
                <a:cxn ang="0">
                  <a:pos x="wd2" y="hd2"/>
                </a:cxn>
                <a:cxn ang="5400000">
                  <a:pos x="wd2" y="hd2"/>
                </a:cxn>
                <a:cxn ang="10800000">
                  <a:pos x="wd2" y="hd2"/>
                </a:cxn>
                <a:cxn ang="16200000">
                  <a:pos x="wd2" y="hd2"/>
                </a:cxn>
              </a:cxnLst>
              <a:rect l="0" t="0" r="r" b="b"/>
              <a:pathLst>
                <a:path w="21377" h="21050" extrusionOk="0">
                  <a:moveTo>
                    <a:pt x="21263" y="13372"/>
                  </a:moveTo>
                  <a:cubicBezTo>
                    <a:pt x="21263" y="13372"/>
                    <a:pt x="20279" y="12597"/>
                    <a:pt x="19922" y="12666"/>
                  </a:cubicBezTo>
                  <a:cubicBezTo>
                    <a:pt x="19566" y="12739"/>
                    <a:pt x="18985" y="11398"/>
                    <a:pt x="18360" y="11047"/>
                  </a:cubicBezTo>
                  <a:cubicBezTo>
                    <a:pt x="17734" y="10694"/>
                    <a:pt x="16886" y="10062"/>
                    <a:pt x="16618" y="9427"/>
                  </a:cubicBezTo>
                  <a:cubicBezTo>
                    <a:pt x="16349" y="8794"/>
                    <a:pt x="15233" y="8158"/>
                    <a:pt x="15098" y="7665"/>
                  </a:cubicBezTo>
                  <a:cubicBezTo>
                    <a:pt x="14964" y="7175"/>
                    <a:pt x="14741" y="6329"/>
                    <a:pt x="14428" y="5696"/>
                  </a:cubicBezTo>
                  <a:cubicBezTo>
                    <a:pt x="14114" y="5062"/>
                    <a:pt x="14117" y="4217"/>
                    <a:pt x="13804" y="4145"/>
                  </a:cubicBezTo>
                  <a:cubicBezTo>
                    <a:pt x="13491" y="4077"/>
                    <a:pt x="11569" y="4145"/>
                    <a:pt x="11569" y="3725"/>
                  </a:cubicBezTo>
                  <a:cubicBezTo>
                    <a:pt x="11569" y="3300"/>
                    <a:pt x="11436" y="1331"/>
                    <a:pt x="11033" y="1189"/>
                  </a:cubicBezTo>
                  <a:cubicBezTo>
                    <a:pt x="10631" y="1048"/>
                    <a:pt x="10095" y="906"/>
                    <a:pt x="9872" y="555"/>
                  </a:cubicBezTo>
                  <a:cubicBezTo>
                    <a:pt x="9650" y="202"/>
                    <a:pt x="8935" y="-220"/>
                    <a:pt x="8801" y="132"/>
                  </a:cubicBezTo>
                  <a:cubicBezTo>
                    <a:pt x="8667" y="486"/>
                    <a:pt x="8309" y="626"/>
                    <a:pt x="8176" y="626"/>
                  </a:cubicBezTo>
                  <a:cubicBezTo>
                    <a:pt x="8041" y="626"/>
                    <a:pt x="8086" y="1610"/>
                    <a:pt x="7639" y="1542"/>
                  </a:cubicBezTo>
                  <a:cubicBezTo>
                    <a:pt x="7192" y="1473"/>
                    <a:pt x="6567" y="2315"/>
                    <a:pt x="6567" y="2810"/>
                  </a:cubicBezTo>
                  <a:cubicBezTo>
                    <a:pt x="6567" y="3300"/>
                    <a:pt x="6612" y="4004"/>
                    <a:pt x="6031" y="3935"/>
                  </a:cubicBezTo>
                  <a:cubicBezTo>
                    <a:pt x="5740" y="3897"/>
                    <a:pt x="5326" y="3813"/>
                    <a:pt x="4968" y="3539"/>
                  </a:cubicBezTo>
                  <a:cubicBezTo>
                    <a:pt x="4885" y="3639"/>
                    <a:pt x="4401" y="4170"/>
                    <a:pt x="3912" y="3142"/>
                  </a:cubicBezTo>
                  <a:cubicBezTo>
                    <a:pt x="3376" y="2013"/>
                    <a:pt x="2540" y="883"/>
                    <a:pt x="2063" y="883"/>
                  </a:cubicBezTo>
                  <a:cubicBezTo>
                    <a:pt x="1634" y="883"/>
                    <a:pt x="154" y="887"/>
                    <a:pt x="504" y="2181"/>
                  </a:cubicBezTo>
                  <a:cubicBezTo>
                    <a:pt x="608" y="1893"/>
                    <a:pt x="808" y="1697"/>
                    <a:pt x="1206" y="1752"/>
                  </a:cubicBezTo>
                  <a:cubicBezTo>
                    <a:pt x="2279" y="1893"/>
                    <a:pt x="1787" y="3862"/>
                    <a:pt x="2368" y="3935"/>
                  </a:cubicBezTo>
                  <a:cubicBezTo>
                    <a:pt x="2950" y="4004"/>
                    <a:pt x="3619" y="5417"/>
                    <a:pt x="3083" y="5345"/>
                  </a:cubicBezTo>
                  <a:cubicBezTo>
                    <a:pt x="2547" y="5275"/>
                    <a:pt x="2100" y="6117"/>
                    <a:pt x="1564" y="5838"/>
                  </a:cubicBezTo>
                  <a:cubicBezTo>
                    <a:pt x="1028" y="5555"/>
                    <a:pt x="358" y="4851"/>
                    <a:pt x="179" y="5838"/>
                  </a:cubicBezTo>
                  <a:cubicBezTo>
                    <a:pt x="1" y="6823"/>
                    <a:pt x="-223" y="7878"/>
                    <a:pt x="492" y="7811"/>
                  </a:cubicBezTo>
                  <a:cubicBezTo>
                    <a:pt x="1206" y="7737"/>
                    <a:pt x="1072" y="8511"/>
                    <a:pt x="580" y="9290"/>
                  </a:cubicBezTo>
                  <a:cubicBezTo>
                    <a:pt x="89" y="10062"/>
                    <a:pt x="1341" y="9147"/>
                    <a:pt x="1430" y="9852"/>
                  </a:cubicBezTo>
                  <a:cubicBezTo>
                    <a:pt x="1519" y="10556"/>
                    <a:pt x="1921" y="10626"/>
                    <a:pt x="1743" y="11750"/>
                  </a:cubicBezTo>
                  <a:cubicBezTo>
                    <a:pt x="1631" y="12466"/>
                    <a:pt x="1714" y="13885"/>
                    <a:pt x="1745" y="14937"/>
                  </a:cubicBezTo>
                  <a:cubicBezTo>
                    <a:pt x="2219" y="14934"/>
                    <a:pt x="2857" y="14872"/>
                    <a:pt x="2993" y="14566"/>
                  </a:cubicBezTo>
                  <a:cubicBezTo>
                    <a:pt x="3217" y="14076"/>
                    <a:pt x="3931" y="13088"/>
                    <a:pt x="4333" y="13088"/>
                  </a:cubicBezTo>
                  <a:cubicBezTo>
                    <a:pt x="4734" y="13088"/>
                    <a:pt x="5182" y="13372"/>
                    <a:pt x="5405" y="12881"/>
                  </a:cubicBezTo>
                  <a:cubicBezTo>
                    <a:pt x="5629" y="12388"/>
                    <a:pt x="6924" y="12526"/>
                    <a:pt x="7148" y="12950"/>
                  </a:cubicBezTo>
                  <a:cubicBezTo>
                    <a:pt x="7371" y="13372"/>
                    <a:pt x="8086" y="13723"/>
                    <a:pt x="8264" y="13723"/>
                  </a:cubicBezTo>
                  <a:cubicBezTo>
                    <a:pt x="8444" y="13723"/>
                    <a:pt x="8533" y="14359"/>
                    <a:pt x="8980" y="14288"/>
                  </a:cubicBezTo>
                  <a:cubicBezTo>
                    <a:pt x="9425" y="14217"/>
                    <a:pt x="10274" y="14496"/>
                    <a:pt x="10274" y="14921"/>
                  </a:cubicBezTo>
                  <a:cubicBezTo>
                    <a:pt x="10274" y="15343"/>
                    <a:pt x="10587" y="15766"/>
                    <a:pt x="10944" y="15766"/>
                  </a:cubicBezTo>
                  <a:cubicBezTo>
                    <a:pt x="11302" y="15766"/>
                    <a:pt x="11615" y="17174"/>
                    <a:pt x="11972" y="17103"/>
                  </a:cubicBezTo>
                  <a:cubicBezTo>
                    <a:pt x="12329" y="17032"/>
                    <a:pt x="13044" y="17032"/>
                    <a:pt x="13044" y="17386"/>
                  </a:cubicBezTo>
                  <a:cubicBezTo>
                    <a:pt x="13044" y="17680"/>
                    <a:pt x="13109" y="19350"/>
                    <a:pt x="13312" y="20300"/>
                  </a:cubicBezTo>
                  <a:cubicBezTo>
                    <a:pt x="13437" y="20196"/>
                    <a:pt x="13562" y="20179"/>
                    <a:pt x="13634" y="20253"/>
                  </a:cubicBezTo>
                  <a:cubicBezTo>
                    <a:pt x="13813" y="20442"/>
                    <a:pt x="14588" y="20061"/>
                    <a:pt x="14707" y="20722"/>
                  </a:cubicBezTo>
                  <a:cubicBezTo>
                    <a:pt x="14827" y="21380"/>
                    <a:pt x="16079" y="21003"/>
                    <a:pt x="16020" y="19973"/>
                  </a:cubicBezTo>
                  <a:cubicBezTo>
                    <a:pt x="15960" y="18937"/>
                    <a:pt x="17988" y="18937"/>
                    <a:pt x="18167" y="17995"/>
                  </a:cubicBezTo>
                  <a:cubicBezTo>
                    <a:pt x="18346" y="17056"/>
                    <a:pt x="18585" y="15363"/>
                    <a:pt x="19063" y="15646"/>
                  </a:cubicBezTo>
                  <a:cubicBezTo>
                    <a:pt x="19538" y="15930"/>
                    <a:pt x="19836" y="14424"/>
                    <a:pt x="20255" y="14517"/>
                  </a:cubicBezTo>
                  <a:cubicBezTo>
                    <a:pt x="20637" y="14604"/>
                    <a:pt x="20920" y="15073"/>
                    <a:pt x="21377" y="14941"/>
                  </a:cubicBezTo>
                  <a:cubicBezTo>
                    <a:pt x="21377" y="14941"/>
                    <a:pt x="21263" y="13372"/>
                    <a:pt x="21263" y="1337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3" name="Shape 1099"/>
            <p:cNvSpPr/>
            <p:nvPr/>
          </p:nvSpPr>
          <p:spPr>
            <a:xfrm>
              <a:off x="1061128" y="3951786"/>
              <a:ext cx="1143534" cy="977243"/>
            </a:xfrm>
            <a:custGeom>
              <a:avLst/>
              <a:gdLst/>
              <a:ahLst/>
              <a:cxnLst>
                <a:cxn ang="0">
                  <a:pos x="wd2" y="hd2"/>
                </a:cxn>
                <a:cxn ang="5400000">
                  <a:pos x="wd2" y="hd2"/>
                </a:cxn>
                <a:cxn ang="10800000">
                  <a:pos x="wd2" y="hd2"/>
                </a:cxn>
                <a:cxn ang="16200000">
                  <a:pos x="wd2" y="hd2"/>
                </a:cxn>
              </a:cxnLst>
              <a:rect l="0" t="0" r="r" b="b"/>
              <a:pathLst>
                <a:path w="21265" h="21505" extrusionOk="0">
                  <a:moveTo>
                    <a:pt x="20861" y="18529"/>
                  </a:moveTo>
                  <a:cubicBezTo>
                    <a:pt x="20602" y="18429"/>
                    <a:pt x="20861" y="17355"/>
                    <a:pt x="20344" y="17101"/>
                  </a:cubicBezTo>
                  <a:cubicBezTo>
                    <a:pt x="19826" y="16845"/>
                    <a:pt x="19366" y="16432"/>
                    <a:pt x="19222" y="15979"/>
                  </a:cubicBezTo>
                  <a:cubicBezTo>
                    <a:pt x="19093" y="15570"/>
                    <a:pt x="18446" y="15162"/>
                    <a:pt x="18489" y="14856"/>
                  </a:cubicBezTo>
                  <a:cubicBezTo>
                    <a:pt x="18533" y="14550"/>
                    <a:pt x="19783" y="13580"/>
                    <a:pt x="19610" y="13018"/>
                  </a:cubicBezTo>
                  <a:cubicBezTo>
                    <a:pt x="19438" y="12459"/>
                    <a:pt x="18618" y="12560"/>
                    <a:pt x="18533" y="12356"/>
                  </a:cubicBezTo>
                  <a:cubicBezTo>
                    <a:pt x="18446" y="12151"/>
                    <a:pt x="18576" y="11437"/>
                    <a:pt x="18360" y="10876"/>
                  </a:cubicBezTo>
                  <a:cubicBezTo>
                    <a:pt x="18145" y="10315"/>
                    <a:pt x="18533" y="9803"/>
                    <a:pt x="18360" y="9498"/>
                  </a:cubicBezTo>
                  <a:cubicBezTo>
                    <a:pt x="18188" y="9192"/>
                    <a:pt x="18446" y="8581"/>
                    <a:pt x="18489" y="8376"/>
                  </a:cubicBezTo>
                  <a:cubicBezTo>
                    <a:pt x="18533" y="8173"/>
                    <a:pt x="18963" y="7867"/>
                    <a:pt x="18920" y="7355"/>
                  </a:cubicBezTo>
                  <a:cubicBezTo>
                    <a:pt x="18895" y="7047"/>
                    <a:pt x="19026" y="6854"/>
                    <a:pt x="19163" y="6769"/>
                  </a:cubicBezTo>
                  <a:cubicBezTo>
                    <a:pt x="19015" y="6253"/>
                    <a:pt x="18969" y="5347"/>
                    <a:pt x="18969" y="5188"/>
                  </a:cubicBezTo>
                  <a:cubicBezTo>
                    <a:pt x="18969" y="4996"/>
                    <a:pt x="18452" y="4996"/>
                    <a:pt x="18193" y="5034"/>
                  </a:cubicBezTo>
                  <a:cubicBezTo>
                    <a:pt x="17935" y="5073"/>
                    <a:pt x="17709" y="4309"/>
                    <a:pt x="17451" y="4309"/>
                  </a:cubicBezTo>
                  <a:cubicBezTo>
                    <a:pt x="17193" y="4309"/>
                    <a:pt x="16966" y="4079"/>
                    <a:pt x="16966" y="3850"/>
                  </a:cubicBezTo>
                  <a:cubicBezTo>
                    <a:pt x="16966" y="3620"/>
                    <a:pt x="16352" y="3468"/>
                    <a:pt x="16031" y="3506"/>
                  </a:cubicBezTo>
                  <a:cubicBezTo>
                    <a:pt x="15708" y="3545"/>
                    <a:pt x="15643" y="3200"/>
                    <a:pt x="15514" y="3200"/>
                  </a:cubicBezTo>
                  <a:cubicBezTo>
                    <a:pt x="15384" y="3200"/>
                    <a:pt x="14868" y="3009"/>
                    <a:pt x="14706" y="2781"/>
                  </a:cubicBezTo>
                  <a:cubicBezTo>
                    <a:pt x="14544" y="2550"/>
                    <a:pt x="13608" y="2476"/>
                    <a:pt x="13446" y="2743"/>
                  </a:cubicBezTo>
                  <a:cubicBezTo>
                    <a:pt x="13285" y="3009"/>
                    <a:pt x="12962" y="2855"/>
                    <a:pt x="12672" y="2855"/>
                  </a:cubicBezTo>
                  <a:cubicBezTo>
                    <a:pt x="12381" y="2855"/>
                    <a:pt x="11865" y="3392"/>
                    <a:pt x="11703" y="3657"/>
                  </a:cubicBezTo>
                  <a:cubicBezTo>
                    <a:pt x="11605" y="3823"/>
                    <a:pt x="11144" y="3857"/>
                    <a:pt x="10801" y="3859"/>
                  </a:cubicBezTo>
                  <a:cubicBezTo>
                    <a:pt x="10814" y="4191"/>
                    <a:pt x="10815" y="4454"/>
                    <a:pt x="10767" y="4537"/>
                  </a:cubicBezTo>
                  <a:cubicBezTo>
                    <a:pt x="10598" y="4839"/>
                    <a:pt x="9346" y="5111"/>
                    <a:pt x="8410" y="5149"/>
                  </a:cubicBezTo>
                  <a:cubicBezTo>
                    <a:pt x="7474" y="5188"/>
                    <a:pt x="7409" y="3734"/>
                    <a:pt x="6408" y="3734"/>
                  </a:cubicBezTo>
                  <a:cubicBezTo>
                    <a:pt x="5680" y="3734"/>
                    <a:pt x="5125" y="2947"/>
                    <a:pt x="5087" y="2207"/>
                  </a:cubicBezTo>
                  <a:cubicBezTo>
                    <a:pt x="4656" y="2012"/>
                    <a:pt x="4245" y="1680"/>
                    <a:pt x="4305" y="1539"/>
                  </a:cubicBezTo>
                  <a:cubicBezTo>
                    <a:pt x="4391" y="1335"/>
                    <a:pt x="4606" y="60"/>
                    <a:pt x="4089" y="366"/>
                  </a:cubicBezTo>
                  <a:cubicBezTo>
                    <a:pt x="3572" y="673"/>
                    <a:pt x="2840" y="1641"/>
                    <a:pt x="1891" y="1489"/>
                  </a:cubicBezTo>
                  <a:cubicBezTo>
                    <a:pt x="942" y="1335"/>
                    <a:pt x="1632" y="1233"/>
                    <a:pt x="1158" y="978"/>
                  </a:cubicBezTo>
                  <a:cubicBezTo>
                    <a:pt x="683" y="724"/>
                    <a:pt x="985" y="110"/>
                    <a:pt x="511" y="10"/>
                  </a:cubicBezTo>
                  <a:cubicBezTo>
                    <a:pt x="37" y="-95"/>
                    <a:pt x="382" y="673"/>
                    <a:pt x="123" y="673"/>
                  </a:cubicBezTo>
                  <a:cubicBezTo>
                    <a:pt x="-135" y="673"/>
                    <a:pt x="80" y="1539"/>
                    <a:pt x="166" y="1743"/>
                  </a:cubicBezTo>
                  <a:cubicBezTo>
                    <a:pt x="253" y="1946"/>
                    <a:pt x="-6" y="3069"/>
                    <a:pt x="166" y="3120"/>
                  </a:cubicBezTo>
                  <a:cubicBezTo>
                    <a:pt x="339" y="3172"/>
                    <a:pt x="727" y="3988"/>
                    <a:pt x="683" y="4140"/>
                  </a:cubicBezTo>
                  <a:cubicBezTo>
                    <a:pt x="640" y="4294"/>
                    <a:pt x="1071" y="4804"/>
                    <a:pt x="1071" y="5162"/>
                  </a:cubicBezTo>
                  <a:cubicBezTo>
                    <a:pt x="1071" y="5518"/>
                    <a:pt x="1460" y="5928"/>
                    <a:pt x="1675" y="5928"/>
                  </a:cubicBezTo>
                  <a:cubicBezTo>
                    <a:pt x="1891" y="5928"/>
                    <a:pt x="2192" y="6079"/>
                    <a:pt x="2106" y="6384"/>
                  </a:cubicBezTo>
                  <a:cubicBezTo>
                    <a:pt x="2020" y="6693"/>
                    <a:pt x="2235" y="7150"/>
                    <a:pt x="1976" y="7150"/>
                  </a:cubicBezTo>
                  <a:cubicBezTo>
                    <a:pt x="1719" y="7150"/>
                    <a:pt x="1761" y="8021"/>
                    <a:pt x="1546" y="8173"/>
                  </a:cubicBezTo>
                  <a:cubicBezTo>
                    <a:pt x="1330" y="8326"/>
                    <a:pt x="1503" y="9242"/>
                    <a:pt x="1675" y="9347"/>
                  </a:cubicBezTo>
                  <a:cubicBezTo>
                    <a:pt x="1848" y="9447"/>
                    <a:pt x="2235" y="9702"/>
                    <a:pt x="2192" y="10061"/>
                  </a:cubicBezTo>
                  <a:cubicBezTo>
                    <a:pt x="2149" y="10416"/>
                    <a:pt x="3098" y="10978"/>
                    <a:pt x="3400" y="11029"/>
                  </a:cubicBezTo>
                  <a:cubicBezTo>
                    <a:pt x="3701" y="11079"/>
                    <a:pt x="3745" y="11591"/>
                    <a:pt x="3917" y="11795"/>
                  </a:cubicBezTo>
                  <a:cubicBezTo>
                    <a:pt x="4089" y="11997"/>
                    <a:pt x="3787" y="12406"/>
                    <a:pt x="3831" y="12661"/>
                  </a:cubicBezTo>
                  <a:cubicBezTo>
                    <a:pt x="3874" y="12916"/>
                    <a:pt x="4262" y="13121"/>
                    <a:pt x="4219" y="13530"/>
                  </a:cubicBezTo>
                  <a:cubicBezTo>
                    <a:pt x="4193" y="13776"/>
                    <a:pt x="4543" y="14188"/>
                    <a:pt x="4835" y="14546"/>
                  </a:cubicBezTo>
                  <a:cubicBezTo>
                    <a:pt x="4932" y="14510"/>
                    <a:pt x="5025" y="14490"/>
                    <a:pt x="5101" y="14490"/>
                  </a:cubicBezTo>
                  <a:cubicBezTo>
                    <a:pt x="5391" y="14490"/>
                    <a:pt x="5375" y="14108"/>
                    <a:pt x="5600" y="14339"/>
                  </a:cubicBezTo>
                  <a:cubicBezTo>
                    <a:pt x="5826" y="14567"/>
                    <a:pt x="6133" y="14319"/>
                    <a:pt x="6359" y="14300"/>
                  </a:cubicBezTo>
                  <a:cubicBezTo>
                    <a:pt x="6586" y="14282"/>
                    <a:pt x="7199" y="15657"/>
                    <a:pt x="7474" y="16325"/>
                  </a:cubicBezTo>
                  <a:cubicBezTo>
                    <a:pt x="7748" y="16994"/>
                    <a:pt x="7731" y="17224"/>
                    <a:pt x="8103" y="17512"/>
                  </a:cubicBezTo>
                  <a:cubicBezTo>
                    <a:pt x="8475" y="17796"/>
                    <a:pt x="8894" y="17645"/>
                    <a:pt x="9427" y="18294"/>
                  </a:cubicBezTo>
                  <a:cubicBezTo>
                    <a:pt x="9959" y="18942"/>
                    <a:pt x="11332" y="19383"/>
                    <a:pt x="11913" y="19421"/>
                  </a:cubicBezTo>
                  <a:cubicBezTo>
                    <a:pt x="12494" y="19458"/>
                    <a:pt x="12930" y="18675"/>
                    <a:pt x="13673" y="18847"/>
                  </a:cubicBezTo>
                  <a:cubicBezTo>
                    <a:pt x="14415" y="19019"/>
                    <a:pt x="14238" y="20146"/>
                    <a:pt x="14512" y="20549"/>
                  </a:cubicBezTo>
                  <a:cubicBezTo>
                    <a:pt x="14787" y="20949"/>
                    <a:pt x="17806" y="21216"/>
                    <a:pt x="18323" y="21388"/>
                  </a:cubicBezTo>
                  <a:cubicBezTo>
                    <a:pt x="18510" y="21452"/>
                    <a:pt x="18962" y="21488"/>
                    <a:pt x="19466" y="21505"/>
                  </a:cubicBezTo>
                  <a:cubicBezTo>
                    <a:pt x="19454" y="21378"/>
                    <a:pt x="19444" y="21263"/>
                    <a:pt x="19438" y="21183"/>
                  </a:cubicBezTo>
                  <a:cubicBezTo>
                    <a:pt x="19395" y="20570"/>
                    <a:pt x="19783" y="20060"/>
                    <a:pt x="20128" y="19854"/>
                  </a:cubicBezTo>
                  <a:cubicBezTo>
                    <a:pt x="20472" y="19652"/>
                    <a:pt x="20775" y="19549"/>
                    <a:pt x="21120" y="19499"/>
                  </a:cubicBezTo>
                  <a:cubicBezTo>
                    <a:pt x="21465" y="19448"/>
                    <a:pt x="21120" y="18631"/>
                    <a:pt x="20861" y="1852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4" name="Shape 1100"/>
            <p:cNvSpPr/>
            <p:nvPr/>
          </p:nvSpPr>
          <p:spPr>
            <a:xfrm>
              <a:off x="1207490" y="2780886"/>
              <a:ext cx="2388066" cy="1111795"/>
            </a:xfrm>
            <a:custGeom>
              <a:avLst/>
              <a:gdLst/>
              <a:ahLst/>
              <a:cxnLst>
                <a:cxn ang="0">
                  <a:pos x="wd2" y="hd2"/>
                </a:cxn>
                <a:cxn ang="5400000">
                  <a:pos x="wd2" y="hd2"/>
                </a:cxn>
                <a:cxn ang="10800000">
                  <a:pos x="wd2" y="hd2"/>
                </a:cxn>
                <a:cxn ang="16200000">
                  <a:pos x="wd2" y="hd2"/>
                </a:cxn>
              </a:cxnLst>
              <a:rect l="0" t="0" r="r" b="b"/>
              <a:pathLst>
                <a:path w="21564" h="21329" extrusionOk="0">
                  <a:moveTo>
                    <a:pt x="16937" y="13504"/>
                  </a:moveTo>
                  <a:cubicBezTo>
                    <a:pt x="16497" y="13504"/>
                    <a:pt x="15526" y="13038"/>
                    <a:pt x="15133" y="13937"/>
                  </a:cubicBezTo>
                  <a:cubicBezTo>
                    <a:pt x="14741" y="14836"/>
                    <a:pt x="15023" y="15302"/>
                    <a:pt x="14851" y="15369"/>
                  </a:cubicBezTo>
                  <a:cubicBezTo>
                    <a:pt x="14666" y="15441"/>
                    <a:pt x="14569" y="14004"/>
                    <a:pt x="14788" y="13537"/>
                  </a:cubicBezTo>
                  <a:cubicBezTo>
                    <a:pt x="15008" y="13071"/>
                    <a:pt x="15714" y="12871"/>
                    <a:pt x="16153" y="13104"/>
                  </a:cubicBezTo>
                  <a:cubicBezTo>
                    <a:pt x="16591" y="13338"/>
                    <a:pt x="17375" y="12904"/>
                    <a:pt x="17485" y="12971"/>
                  </a:cubicBezTo>
                  <a:cubicBezTo>
                    <a:pt x="17595" y="13038"/>
                    <a:pt x="17376" y="13504"/>
                    <a:pt x="16937" y="13504"/>
                  </a:cubicBezTo>
                  <a:close/>
                  <a:moveTo>
                    <a:pt x="8033" y="13623"/>
                  </a:moveTo>
                  <a:cubicBezTo>
                    <a:pt x="7971" y="13806"/>
                    <a:pt x="7351" y="13464"/>
                    <a:pt x="7299" y="13196"/>
                  </a:cubicBezTo>
                  <a:cubicBezTo>
                    <a:pt x="7243" y="12907"/>
                    <a:pt x="8169" y="13231"/>
                    <a:pt x="8033" y="13623"/>
                  </a:cubicBezTo>
                  <a:close/>
                  <a:moveTo>
                    <a:pt x="21452" y="8740"/>
                  </a:moveTo>
                  <a:cubicBezTo>
                    <a:pt x="21437" y="8508"/>
                    <a:pt x="21342" y="8607"/>
                    <a:pt x="21264" y="8707"/>
                  </a:cubicBezTo>
                  <a:cubicBezTo>
                    <a:pt x="21185" y="8807"/>
                    <a:pt x="20934" y="8873"/>
                    <a:pt x="20841" y="8873"/>
                  </a:cubicBezTo>
                  <a:cubicBezTo>
                    <a:pt x="20746" y="8873"/>
                    <a:pt x="20574" y="8607"/>
                    <a:pt x="20574" y="8408"/>
                  </a:cubicBezTo>
                  <a:cubicBezTo>
                    <a:pt x="20574" y="8208"/>
                    <a:pt x="20555" y="7982"/>
                    <a:pt x="20460" y="7982"/>
                  </a:cubicBezTo>
                  <a:cubicBezTo>
                    <a:pt x="20366" y="7982"/>
                    <a:pt x="20225" y="7882"/>
                    <a:pt x="20131" y="7408"/>
                  </a:cubicBezTo>
                  <a:cubicBezTo>
                    <a:pt x="20037" y="6934"/>
                    <a:pt x="19896" y="6934"/>
                    <a:pt x="19790" y="6809"/>
                  </a:cubicBezTo>
                  <a:cubicBezTo>
                    <a:pt x="19684" y="6684"/>
                    <a:pt x="19390" y="7033"/>
                    <a:pt x="19261" y="7133"/>
                  </a:cubicBezTo>
                  <a:cubicBezTo>
                    <a:pt x="19131" y="7233"/>
                    <a:pt x="18908" y="7033"/>
                    <a:pt x="18743" y="6958"/>
                  </a:cubicBezTo>
                  <a:cubicBezTo>
                    <a:pt x="18579" y="6884"/>
                    <a:pt x="18485" y="6258"/>
                    <a:pt x="18332" y="6333"/>
                  </a:cubicBezTo>
                  <a:cubicBezTo>
                    <a:pt x="18179" y="6409"/>
                    <a:pt x="18144" y="7058"/>
                    <a:pt x="18026" y="7058"/>
                  </a:cubicBezTo>
                  <a:cubicBezTo>
                    <a:pt x="17909" y="7058"/>
                    <a:pt x="17697" y="5759"/>
                    <a:pt x="17473" y="5034"/>
                  </a:cubicBezTo>
                  <a:cubicBezTo>
                    <a:pt x="17250" y="4310"/>
                    <a:pt x="16850" y="2862"/>
                    <a:pt x="16497" y="2586"/>
                  </a:cubicBezTo>
                  <a:cubicBezTo>
                    <a:pt x="16145" y="2311"/>
                    <a:pt x="16250" y="1937"/>
                    <a:pt x="16344" y="1737"/>
                  </a:cubicBezTo>
                  <a:cubicBezTo>
                    <a:pt x="16439" y="1538"/>
                    <a:pt x="16133" y="1487"/>
                    <a:pt x="15992" y="1662"/>
                  </a:cubicBezTo>
                  <a:cubicBezTo>
                    <a:pt x="15850" y="1838"/>
                    <a:pt x="15674" y="2162"/>
                    <a:pt x="15510" y="2237"/>
                  </a:cubicBezTo>
                  <a:cubicBezTo>
                    <a:pt x="15345" y="2311"/>
                    <a:pt x="15110" y="2862"/>
                    <a:pt x="14933" y="2737"/>
                  </a:cubicBezTo>
                  <a:cubicBezTo>
                    <a:pt x="14757" y="2610"/>
                    <a:pt x="14675" y="3211"/>
                    <a:pt x="14533" y="2936"/>
                  </a:cubicBezTo>
                  <a:cubicBezTo>
                    <a:pt x="14393" y="2662"/>
                    <a:pt x="14722" y="2461"/>
                    <a:pt x="14722" y="2212"/>
                  </a:cubicBezTo>
                  <a:cubicBezTo>
                    <a:pt x="14722" y="1962"/>
                    <a:pt x="14499" y="2286"/>
                    <a:pt x="14439" y="2137"/>
                  </a:cubicBezTo>
                  <a:cubicBezTo>
                    <a:pt x="14381" y="1987"/>
                    <a:pt x="14192" y="1838"/>
                    <a:pt x="14192" y="2062"/>
                  </a:cubicBezTo>
                  <a:cubicBezTo>
                    <a:pt x="14192" y="2286"/>
                    <a:pt x="14040" y="2162"/>
                    <a:pt x="14040" y="1987"/>
                  </a:cubicBezTo>
                  <a:cubicBezTo>
                    <a:pt x="14040" y="1812"/>
                    <a:pt x="13934" y="1487"/>
                    <a:pt x="13840" y="1712"/>
                  </a:cubicBezTo>
                  <a:cubicBezTo>
                    <a:pt x="13746" y="1937"/>
                    <a:pt x="13428" y="2062"/>
                    <a:pt x="13358" y="1887"/>
                  </a:cubicBezTo>
                  <a:cubicBezTo>
                    <a:pt x="13287" y="1712"/>
                    <a:pt x="13405" y="1637"/>
                    <a:pt x="13416" y="1413"/>
                  </a:cubicBezTo>
                  <a:cubicBezTo>
                    <a:pt x="13428" y="1187"/>
                    <a:pt x="13299" y="887"/>
                    <a:pt x="13322" y="613"/>
                  </a:cubicBezTo>
                  <a:cubicBezTo>
                    <a:pt x="13346" y="338"/>
                    <a:pt x="13099" y="63"/>
                    <a:pt x="12981" y="163"/>
                  </a:cubicBezTo>
                  <a:cubicBezTo>
                    <a:pt x="12864" y="263"/>
                    <a:pt x="12699" y="163"/>
                    <a:pt x="12570" y="38"/>
                  </a:cubicBezTo>
                  <a:cubicBezTo>
                    <a:pt x="12441" y="-87"/>
                    <a:pt x="11935" y="114"/>
                    <a:pt x="11911" y="363"/>
                  </a:cubicBezTo>
                  <a:cubicBezTo>
                    <a:pt x="11888" y="613"/>
                    <a:pt x="11253" y="813"/>
                    <a:pt x="11135" y="913"/>
                  </a:cubicBezTo>
                  <a:cubicBezTo>
                    <a:pt x="11018" y="1013"/>
                    <a:pt x="10547" y="1162"/>
                    <a:pt x="10383" y="1213"/>
                  </a:cubicBezTo>
                  <a:cubicBezTo>
                    <a:pt x="10218" y="1262"/>
                    <a:pt x="10053" y="1562"/>
                    <a:pt x="9842" y="1562"/>
                  </a:cubicBezTo>
                  <a:cubicBezTo>
                    <a:pt x="9630" y="1562"/>
                    <a:pt x="9230" y="1612"/>
                    <a:pt x="9042" y="1913"/>
                  </a:cubicBezTo>
                  <a:cubicBezTo>
                    <a:pt x="8854" y="2212"/>
                    <a:pt x="8548" y="1962"/>
                    <a:pt x="8407" y="2062"/>
                  </a:cubicBezTo>
                  <a:cubicBezTo>
                    <a:pt x="8266" y="2162"/>
                    <a:pt x="8031" y="2012"/>
                    <a:pt x="7960" y="2112"/>
                  </a:cubicBezTo>
                  <a:cubicBezTo>
                    <a:pt x="7890" y="2212"/>
                    <a:pt x="7913" y="2811"/>
                    <a:pt x="7984" y="3062"/>
                  </a:cubicBezTo>
                  <a:cubicBezTo>
                    <a:pt x="8054" y="3311"/>
                    <a:pt x="8431" y="3410"/>
                    <a:pt x="8454" y="3561"/>
                  </a:cubicBezTo>
                  <a:cubicBezTo>
                    <a:pt x="8478" y="3710"/>
                    <a:pt x="8078" y="3710"/>
                    <a:pt x="7890" y="3761"/>
                  </a:cubicBezTo>
                  <a:cubicBezTo>
                    <a:pt x="7702" y="3810"/>
                    <a:pt x="7749" y="4310"/>
                    <a:pt x="7796" y="4560"/>
                  </a:cubicBezTo>
                  <a:cubicBezTo>
                    <a:pt x="7843" y="4810"/>
                    <a:pt x="7608" y="5060"/>
                    <a:pt x="7467" y="5160"/>
                  </a:cubicBezTo>
                  <a:cubicBezTo>
                    <a:pt x="7326" y="5260"/>
                    <a:pt x="7467" y="5759"/>
                    <a:pt x="7608" y="5759"/>
                  </a:cubicBezTo>
                  <a:cubicBezTo>
                    <a:pt x="7749" y="5759"/>
                    <a:pt x="7866" y="6009"/>
                    <a:pt x="7984" y="6009"/>
                  </a:cubicBezTo>
                  <a:cubicBezTo>
                    <a:pt x="8101" y="6009"/>
                    <a:pt x="8125" y="6509"/>
                    <a:pt x="8125" y="6809"/>
                  </a:cubicBezTo>
                  <a:cubicBezTo>
                    <a:pt x="8125" y="7108"/>
                    <a:pt x="7984" y="7209"/>
                    <a:pt x="7796" y="7209"/>
                  </a:cubicBezTo>
                  <a:cubicBezTo>
                    <a:pt x="7608" y="7209"/>
                    <a:pt x="7514" y="6909"/>
                    <a:pt x="7396" y="6858"/>
                  </a:cubicBezTo>
                  <a:cubicBezTo>
                    <a:pt x="7278" y="6809"/>
                    <a:pt x="7302" y="7308"/>
                    <a:pt x="7208" y="7408"/>
                  </a:cubicBezTo>
                  <a:cubicBezTo>
                    <a:pt x="7114" y="7508"/>
                    <a:pt x="7090" y="7058"/>
                    <a:pt x="6949" y="7058"/>
                  </a:cubicBezTo>
                  <a:cubicBezTo>
                    <a:pt x="6808" y="7058"/>
                    <a:pt x="6643" y="7009"/>
                    <a:pt x="6596" y="6708"/>
                  </a:cubicBezTo>
                  <a:cubicBezTo>
                    <a:pt x="6549" y="6409"/>
                    <a:pt x="6220" y="6358"/>
                    <a:pt x="6079" y="6658"/>
                  </a:cubicBezTo>
                  <a:cubicBezTo>
                    <a:pt x="5938" y="6958"/>
                    <a:pt x="5891" y="6809"/>
                    <a:pt x="5773" y="6608"/>
                  </a:cubicBezTo>
                  <a:cubicBezTo>
                    <a:pt x="5656" y="6409"/>
                    <a:pt x="5303" y="6708"/>
                    <a:pt x="5256" y="6958"/>
                  </a:cubicBezTo>
                  <a:cubicBezTo>
                    <a:pt x="5209" y="7209"/>
                    <a:pt x="4950" y="7308"/>
                    <a:pt x="4762" y="7058"/>
                  </a:cubicBezTo>
                  <a:cubicBezTo>
                    <a:pt x="4574" y="6809"/>
                    <a:pt x="4456" y="6708"/>
                    <a:pt x="4456" y="7058"/>
                  </a:cubicBezTo>
                  <a:cubicBezTo>
                    <a:pt x="4456" y="7408"/>
                    <a:pt x="4315" y="7108"/>
                    <a:pt x="4315" y="6909"/>
                  </a:cubicBezTo>
                  <a:cubicBezTo>
                    <a:pt x="4315" y="6708"/>
                    <a:pt x="4010" y="6308"/>
                    <a:pt x="3868" y="6109"/>
                  </a:cubicBezTo>
                  <a:cubicBezTo>
                    <a:pt x="3727" y="5909"/>
                    <a:pt x="3280" y="5909"/>
                    <a:pt x="3257" y="5710"/>
                  </a:cubicBezTo>
                  <a:cubicBezTo>
                    <a:pt x="3233" y="5509"/>
                    <a:pt x="2951" y="5360"/>
                    <a:pt x="2881" y="5710"/>
                  </a:cubicBezTo>
                  <a:cubicBezTo>
                    <a:pt x="2810" y="6059"/>
                    <a:pt x="2692" y="5810"/>
                    <a:pt x="2598" y="5710"/>
                  </a:cubicBezTo>
                  <a:cubicBezTo>
                    <a:pt x="2504" y="5609"/>
                    <a:pt x="2292" y="5859"/>
                    <a:pt x="2198" y="5958"/>
                  </a:cubicBezTo>
                  <a:cubicBezTo>
                    <a:pt x="2104" y="6059"/>
                    <a:pt x="1798" y="6509"/>
                    <a:pt x="1634" y="6509"/>
                  </a:cubicBezTo>
                  <a:cubicBezTo>
                    <a:pt x="1469" y="6509"/>
                    <a:pt x="1563" y="6958"/>
                    <a:pt x="1352" y="7058"/>
                  </a:cubicBezTo>
                  <a:cubicBezTo>
                    <a:pt x="1140" y="7158"/>
                    <a:pt x="1187" y="7458"/>
                    <a:pt x="1211" y="7658"/>
                  </a:cubicBezTo>
                  <a:cubicBezTo>
                    <a:pt x="1234" y="7857"/>
                    <a:pt x="1352" y="8208"/>
                    <a:pt x="1164" y="8357"/>
                  </a:cubicBezTo>
                  <a:cubicBezTo>
                    <a:pt x="976" y="8508"/>
                    <a:pt x="905" y="7857"/>
                    <a:pt x="740" y="7609"/>
                  </a:cubicBezTo>
                  <a:cubicBezTo>
                    <a:pt x="576" y="7358"/>
                    <a:pt x="435" y="7658"/>
                    <a:pt x="435" y="8008"/>
                  </a:cubicBezTo>
                  <a:cubicBezTo>
                    <a:pt x="435" y="8357"/>
                    <a:pt x="246" y="8357"/>
                    <a:pt x="152" y="8707"/>
                  </a:cubicBezTo>
                  <a:cubicBezTo>
                    <a:pt x="58" y="9057"/>
                    <a:pt x="317" y="9107"/>
                    <a:pt x="317" y="9257"/>
                  </a:cubicBezTo>
                  <a:cubicBezTo>
                    <a:pt x="317" y="9406"/>
                    <a:pt x="176" y="9557"/>
                    <a:pt x="129" y="9606"/>
                  </a:cubicBezTo>
                  <a:cubicBezTo>
                    <a:pt x="82" y="9656"/>
                    <a:pt x="-36" y="10156"/>
                    <a:pt x="11" y="10306"/>
                  </a:cubicBezTo>
                  <a:cubicBezTo>
                    <a:pt x="58" y="10456"/>
                    <a:pt x="341" y="10406"/>
                    <a:pt x="317" y="10756"/>
                  </a:cubicBezTo>
                  <a:cubicBezTo>
                    <a:pt x="293" y="11105"/>
                    <a:pt x="270" y="11456"/>
                    <a:pt x="411" y="11356"/>
                  </a:cubicBezTo>
                  <a:cubicBezTo>
                    <a:pt x="552" y="11256"/>
                    <a:pt x="693" y="11305"/>
                    <a:pt x="787" y="11305"/>
                  </a:cubicBezTo>
                  <a:cubicBezTo>
                    <a:pt x="881" y="11305"/>
                    <a:pt x="952" y="11705"/>
                    <a:pt x="1117" y="12105"/>
                  </a:cubicBezTo>
                  <a:cubicBezTo>
                    <a:pt x="1281" y="12505"/>
                    <a:pt x="1352" y="12704"/>
                    <a:pt x="1187" y="12804"/>
                  </a:cubicBezTo>
                  <a:cubicBezTo>
                    <a:pt x="1023" y="12904"/>
                    <a:pt x="1093" y="13104"/>
                    <a:pt x="1305" y="13304"/>
                  </a:cubicBezTo>
                  <a:cubicBezTo>
                    <a:pt x="1361" y="13356"/>
                    <a:pt x="1419" y="13437"/>
                    <a:pt x="1476" y="13521"/>
                  </a:cubicBezTo>
                  <a:cubicBezTo>
                    <a:pt x="1510" y="13473"/>
                    <a:pt x="1543" y="13424"/>
                    <a:pt x="1571" y="13371"/>
                  </a:cubicBezTo>
                  <a:cubicBezTo>
                    <a:pt x="1838" y="12871"/>
                    <a:pt x="2324" y="12405"/>
                    <a:pt x="2685" y="12605"/>
                  </a:cubicBezTo>
                  <a:cubicBezTo>
                    <a:pt x="3045" y="12804"/>
                    <a:pt x="3343" y="12471"/>
                    <a:pt x="3500" y="12938"/>
                  </a:cubicBezTo>
                  <a:cubicBezTo>
                    <a:pt x="3657" y="13404"/>
                    <a:pt x="3500" y="14271"/>
                    <a:pt x="3562" y="14603"/>
                  </a:cubicBezTo>
                  <a:cubicBezTo>
                    <a:pt x="3625" y="14937"/>
                    <a:pt x="3280" y="14970"/>
                    <a:pt x="3045" y="14903"/>
                  </a:cubicBezTo>
                  <a:cubicBezTo>
                    <a:pt x="2810" y="14836"/>
                    <a:pt x="2324" y="15103"/>
                    <a:pt x="2387" y="15403"/>
                  </a:cubicBezTo>
                  <a:cubicBezTo>
                    <a:pt x="2449" y="15703"/>
                    <a:pt x="2622" y="16402"/>
                    <a:pt x="2308" y="16035"/>
                  </a:cubicBezTo>
                  <a:cubicBezTo>
                    <a:pt x="1995" y="15669"/>
                    <a:pt x="1869" y="16402"/>
                    <a:pt x="2042" y="16402"/>
                  </a:cubicBezTo>
                  <a:cubicBezTo>
                    <a:pt x="2214" y="16402"/>
                    <a:pt x="2449" y="16835"/>
                    <a:pt x="2449" y="17136"/>
                  </a:cubicBezTo>
                  <a:cubicBezTo>
                    <a:pt x="2449" y="17435"/>
                    <a:pt x="2465" y="18101"/>
                    <a:pt x="2622" y="17999"/>
                  </a:cubicBezTo>
                  <a:cubicBezTo>
                    <a:pt x="2779" y="17901"/>
                    <a:pt x="2779" y="18500"/>
                    <a:pt x="2998" y="18467"/>
                  </a:cubicBezTo>
                  <a:cubicBezTo>
                    <a:pt x="3218" y="18434"/>
                    <a:pt x="3421" y="18600"/>
                    <a:pt x="3249" y="19035"/>
                  </a:cubicBezTo>
                  <a:cubicBezTo>
                    <a:pt x="3077" y="19466"/>
                    <a:pt x="3359" y="20666"/>
                    <a:pt x="3421" y="20400"/>
                  </a:cubicBezTo>
                  <a:cubicBezTo>
                    <a:pt x="3461" y="20232"/>
                    <a:pt x="3426" y="19868"/>
                    <a:pt x="3488" y="19636"/>
                  </a:cubicBezTo>
                  <a:cubicBezTo>
                    <a:pt x="3366" y="19024"/>
                    <a:pt x="3885" y="19022"/>
                    <a:pt x="4036" y="19022"/>
                  </a:cubicBezTo>
                  <a:cubicBezTo>
                    <a:pt x="4203" y="19022"/>
                    <a:pt x="4496" y="19557"/>
                    <a:pt x="4685" y="20091"/>
                  </a:cubicBezTo>
                  <a:cubicBezTo>
                    <a:pt x="4873" y="20623"/>
                    <a:pt x="5061" y="20267"/>
                    <a:pt x="5061" y="20267"/>
                  </a:cubicBezTo>
                  <a:lnTo>
                    <a:pt x="5124" y="15286"/>
                  </a:lnTo>
                  <a:lnTo>
                    <a:pt x="6465" y="14526"/>
                  </a:lnTo>
                  <a:cubicBezTo>
                    <a:pt x="6478" y="14456"/>
                    <a:pt x="6493" y="14390"/>
                    <a:pt x="6510" y="14336"/>
                  </a:cubicBezTo>
                  <a:cubicBezTo>
                    <a:pt x="6682" y="13804"/>
                    <a:pt x="6915" y="14245"/>
                    <a:pt x="6996" y="14370"/>
                  </a:cubicBezTo>
                  <a:cubicBezTo>
                    <a:pt x="7065" y="14476"/>
                    <a:pt x="7027" y="13804"/>
                    <a:pt x="7216" y="13837"/>
                  </a:cubicBezTo>
                  <a:cubicBezTo>
                    <a:pt x="7404" y="13871"/>
                    <a:pt x="7200" y="14503"/>
                    <a:pt x="7341" y="14503"/>
                  </a:cubicBezTo>
                  <a:cubicBezTo>
                    <a:pt x="7451" y="14503"/>
                    <a:pt x="7702" y="15331"/>
                    <a:pt x="7623" y="15980"/>
                  </a:cubicBezTo>
                  <a:cubicBezTo>
                    <a:pt x="7832" y="16346"/>
                    <a:pt x="8210" y="17204"/>
                    <a:pt x="8244" y="17419"/>
                  </a:cubicBezTo>
                  <a:cubicBezTo>
                    <a:pt x="8286" y="17688"/>
                    <a:pt x="8830" y="17243"/>
                    <a:pt x="8935" y="17332"/>
                  </a:cubicBezTo>
                  <a:cubicBezTo>
                    <a:pt x="9039" y="17419"/>
                    <a:pt x="9856" y="17419"/>
                    <a:pt x="10003" y="17419"/>
                  </a:cubicBezTo>
                  <a:cubicBezTo>
                    <a:pt x="10149" y="17419"/>
                    <a:pt x="10254" y="17999"/>
                    <a:pt x="10421" y="18089"/>
                  </a:cubicBezTo>
                  <a:cubicBezTo>
                    <a:pt x="10588" y="18178"/>
                    <a:pt x="10526" y="18755"/>
                    <a:pt x="10547" y="19156"/>
                  </a:cubicBezTo>
                  <a:cubicBezTo>
                    <a:pt x="10567" y="19557"/>
                    <a:pt x="10819" y="19956"/>
                    <a:pt x="10840" y="20311"/>
                  </a:cubicBezTo>
                  <a:cubicBezTo>
                    <a:pt x="10861" y="20668"/>
                    <a:pt x="11133" y="20490"/>
                    <a:pt x="11300" y="20578"/>
                  </a:cubicBezTo>
                  <a:cubicBezTo>
                    <a:pt x="11468" y="20668"/>
                    <a:pt x="11719" y="20802"/>
                    <a:pt x="11740" y="21157"/>
                  </a:cubicBezTo>
                  <a:cubicBezTo>
                    <a:pt x="11761" y="21513"/>
                    <a:pt x="11970" y="21246"/>
                    <a:pt x="11991" y="20980"/>
                  </a:cubicBezTo>
                  <a:cubicBezTo>
                    <a:pt x="12012" y="20712"/>
                    <a:pt x="12222" y="20357"/>
                    <a:pt x="12535" y="20091"/>
                  </a:cubicBezTo>
                  <a:cubicBezTo>
                    <a:pt x="12677" y="19969"/>
                    <a:pt x="12770" y="19969"/>
                    <a:pt x="12841" y="20027"/>
                  </a:cubicBezTo>
                  <a:cubicBezTo>
                    <a:pt x="12900" y="19708"/>
                    <a:pt x="12959" y="19437"/>
                    <a:pt x="13001" y="19399"/>
                  </a:cubicBezTo>
                  <a:cubicBezTo>
                    <a:pt x="13111" y="19301"/>
                    <a:pt x="13315" y="18968"/>
                    <a:pt x="13331" y="18635"/>
                  </a:cubicBezTo>
                  <a:cubicBezTo>
                    <a:pt x="13346" y="18301"/>
                    <a:pt x="13769" y="18301"/>
                    <a:pt x="14051" y="18600"/>
                  </a:cubicBezTo>
                  <a:cubicBezTo>
                    <a:pt x="14334" y="18901"/>
                    <a:pt x="14507" y="18901"/>
                    <a:pt x="14522" y="18434"/>
                  </a:cubicBezTo>
                  <a:cubicBezTo>
                    <a:pt x="14538" y="17968"/>
                    <a:pt x="14945" y="17835"/>
                    <a:pt x="15071" y="17968"/>
                  </a:cubicBezTo>
                  <a:cubicBezTo>
                    <a:pt x="15196" y="18101"/>
                    <a:pt x="15588" y="18567"/>
                    <a:pt x="15776" y="18400"/>
                  </a:cubicBezTo>
                  <a:cubicBezTo>
                    <a:pt x="15965" y="18235"/>
                    <a:pt x="16906" y="18434"/>
                    <a:pt x="17140" y="18567"/>
                  </a:cubicBezTo>
                  <a:cubicBezTo>
                    <a:pt x="17376" y="18700"/>
                    <a:pt x="17438" y="18367"/>
                    <a:pt x="17642" y="18867"/>
                  </a:cubicBezTo>
                  <a:cubicBezTo>
                    <a:pt x="17813" y="19287"/>
                    <a:pt x="17897" y="18909"/>
                    <a:pt x="18086" y="19234"/>
                  </a:cubicBezTo>
                  <a:cubicBezTo>
                    <a:pt x="18086" y="19105"/>
                    <a:pt x="18073" y="18944"/>
                    <a:pt x="18073" y="18775"/>
                  </a:cubicBezTo>
                  <a:cubicBezTo>
                    <a:pt x="18073" y="18450"/>
                    <a:pt x="18308" y="18175"/>
                    <a:pt x="18355" y="17927"/>
                  </a:cubicBezTo>
                  <a:cubicBezTo>
                    <a:pt x="18402" y="17676"/>
                    <a:pt x="18144" y="16927"/>
                    <a:pt x="18144" y="16676"/>
                  </a:cubicBezTo>
                  <a:cubicBezTo>
                    <a:pt x="18144" y="16427"/>
                    <a:pt x="18144" y="15828"/>
                    <a:pt x="18026" y="15703"/>
                  </a:cubicBezTo>
                  <a:cubicBezTo>
                    <a:pt x="17909" y="15577"/>
                    <a:pt x="18250" y="15253"/>
                    <a:pt x="18331" y="15262"/>
                  </a:cubicBezTo>
                  <a:cubicBezTo>
                    <a:pt x="18505" y="15279"/>
                    <a:pt x="18754" y="14892"/>
                    <a:pt x="18830" y="15053"/>
                  </a:cubicBezTo>
                  <a:cubicBezTo>
                    <a:pt x="18906" y="15215"/>
                    <a:pt x="19057" y="15262"/>
                    <a:pt x="19210" y="15262"/>
                  </a:cubicBezTo>
                  <a:cubicBezTo>
                    <a:pt x="19362" y="15262"/>
                    <a:pt x="19296" y="14892"/>
                    <a:pt x="19210" y="14731"/>
                  </a:cubicBezTo>
                  <a:cubicBezTo>
                    <a:pt x="19123" y="14569"/>
                    <a:pt x="19481" y="13070"/>
                    <a:pt x="19535" y="12563"/>
                  </a:cubicBezTo>
                  <a:cubicBezTo>
                    <a:pt x="19589" y="12056"/>
                    <a:pt x="19720" y="12517"/>
                    <a:pt x="19893" y="12563"/>
                  </a:cubicBezTo>
                  <a:cubicBezTo>
                    <a:pt x="20067" y="12610"/>
                    <a:pt x="20273" y="12540"/>
                    <a:pt x="20381" y="12656"/>
                  </a:cubicBezTo>
                  <a:cubicBezTo>
                    <a:pt x="20490" y="12770"/>
                    <a:pt x="20805" y="12517"/>
                    <a:pt x="20881" y="12263"/>
                  </a:cubicBezTo>
                  <a:cubicBezTo>
                    <a:pt x="20957" y="12009"/>
                    <a:pt x="20794" y="11941"/>
                    <a:pt x="20805" y="11364"/>
                  </a:cubicBezTo>
                  <a:cubicBezTo>
                    <a:pt x="20816" y="10788"/>
                    <a:pt x="20979" y="10512"/>
                    <a:pt x="21152" y="10512"/>
                  </a:cubicBezTo>
                  <a:cubicBezTo>
                    <a:pt x="21326" y="10512"/>
                    <a:pt x="21380" y="10166"/>
                    <a:pt x="21380" y="9889"/>
                  </a:cubicBezTo>
                  <a:cubicBezTo>
                    <a:pt x="21380" y="9639"/>
                    <a:pt x="21521" y="9481"/>
                    <a:pt x="21564" y="9163"/>
                  </a:cubicBezTo>
                  <a:cubicBezTo>
                    <a:pt x="21508" y="9037"/>
                    <a:pt x="21461" y="8869"/>
                    <a:pt x="21452" y="8740"/>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05" name="Shape 1101"/>
            <p:cNvSpPr/>
            <p:nvPr/>
          </p:nvSpPr>
          <p:spPr>
            <a:xfrm>
              <a:off x="73181" y="512268"/>
              <a:ext cx="9572603" cy="3325177"/>
            </a:xfrm>
            <a:custGeom>
              <a:avLst/>
              <a:gdLst/>
              <a:ahLst/>
              <a:cxnLst>
                <a:cxn ang="0">
                  <a:pos x="wd2" y="hd2"/>
                </a:cxn>
                <a:cxn ang="5400000">
                  <a:pos x="wd2" y="hd2"/>
                </a:cxn>
                <a:cxn ang="10800000">
                  <a:pos x="wd2" y="hd2"/>
                </a:cxn>
                <a:cxn ang="16200000">
                  <a:pos x="wd2" y="hd2"/>
                </a:cxn>
              </a:cxnLst>
              <a:rect l="0" t="0" r="r" b="b"/>
              <a:pathLst>
                <a:path w="21575" h="21545" extrusionOk="0">
                  <a:moveTo>
                    <a:pt x="21552" y="8410"/>
                  </a:moveTo>
                  <a:cubicBezTo>
                    <a:pt x="21513" y="8371"/>
                    <a:pt x="21388" y="8140"/>
                    <a:pt x="21356" y="8011"/>
                  </a:cubicBezTo>
                  <a:cubicBezTo>
                    <a:pt x="21325" y="7882"/>
                    <a:pt x="21174" y="7820"/>
                    <a:pt x="21174" y="7887"/>
                  </a:cubicBezTo>
                  <a:cubicBezTo>
                    <a:pt x="21174" y="7955"/>
                    <a:pt x="21126" y="7871"/>
                    <a:pt x="21114" y="7797"/>
                  </a:cubicBezTo>
                  <a:cubicBezTo>
                    <a:pt x="21102" y="7724"/>
                    <a:pt x="20943" y="7713"/>
                    <a:pt x="20942" y="7791"/>
                  </a:cubicBezTo>
                  <a:cubicBezTo>
                    <a:pt x="20939" y="7870"/>
                    <a:pt x="20979" y="7876"/>
                    <a:pt x="21002" y="7966"/>
                  </a:cubicBezTo>
                  <a:cubicBezTo>
                    <a:pt x="21026" y="8056"/>
                    <a:pt x="20971" y="8107"/>
                    <a:pt x="20982" y="8208"/>
                  </a:cubicBezTo>
                  <a:cubicBezTo>
                    <a:pt x="20994" y="8309"/>
                    <a:pt x="20924" y="8157"/>
                    <a:pt x="20899" y="8101"/>
                  </a:cubicBezTo>
                  <a:cubicBezTo>
                    <a:pt x="20873" y="8045"/>
                    <a:pt x="20885" y="7825"/>
                    <a:pt x="20893" y="7713"/>
                  </a:cubicBezTo>
                  <a:cubicBezTo>
                    <a:pt x="20900" y="7600"/>
                    <a:pt x="20847" y="7623"/>
                    <a:pt x="20842" y="7510"/>
                  </a:cubicBezTo>
                  <a:cubicBezTo>
                    <a:pt x="20836" y="7398"/>
                    <a:pt x="20660" y="7167"/>
                    <a:pt x="20585" y="7077"/>
                  </a:cubicBezTo>
                  <a:cubicBezTo>
                    <a:pt x="20511" y="6987"/>
                    <a:pt x="20415" y="6908"/>
                    <a:pt x="20390" y="6796"/>
                  </a:cubicBezTo>
                  <a:cubicBezTo>
                    <a:pt x="20364" y="6683"/>
                    <a:pt x="20231" y="6672"/>
                    <a:pt x="20180" y="6520"/>
                  </a:cubicBezTo>
                  <a:cubicBezTo>
                    <a:pt x="20129" y="6369"/>
                    <a:pt x="19906" y="6098"/>
                    <a:pt x="19811" y="6081"/>
                  </a:cubicBezTo>
                  <a:cubicBezTo>
                    <a:pt x="19715" y="6065"/>
                    <a:pt x="19736" y="5913"/>
                    <a:pt x="19689" y="5935"/>
                  </a:cubicBezTo>
                  <a:cubicBezTo>
                    <a:pt x="19642" y="5958"/>
                    <a:pt x="19441" y="5930"/>
                    <a:pt x="19378" y="5901"/>
                  </a:cubicBezTo>
                  <a:cubicBezTo>
                    <a:pt x="19315" y="5873"/>
                    <a:pt x="19302" y="6008"/>
                    <a:pt x="19257" y="5958"/>
                  </a:cubicBezTo>
                  <a:cubicBezTo>
                    <a:pt x="19212" y="5907"/>
                    <a:pt x="18979" y="5665"/>
                    <a:pt x="18951" y="5755"/>
                  </a:cubicBezTo>
                  <a:cubicBezTo>
                    <a:pt x="18924" y="5845"/>
                    <a:pt x="18936" y="5975"/>
                    <a:pt x="18908" y="5997"/>
                  </a:cubicBezTo>
                  <a:cubicBezTo>
                    <a:pt x="18881" y="6019"/>
                    <a:pt x="18908" y="6132"/>
                    <a:pt x="18973" y="6301"/>
                  </a:cubicBezTo>
                  <a:cubicBezTo>
                    <a:pt x="19038" y="6470"/>
                    <a:pt x="18998" y="6599"/>
                    <a:pt x="18940" y="6672"/>
                  </a:cubicBezTo>
                  <a:cubicBezTo>
                    <a:pt x="18881" y="6745"/>
                    <a:pt x="18787" y="6605"/>
                    <a:pt x="18758" y="6475"/>
                  </a:cubicBezTo>
                  <a:cubicBezTo>
                    <a:pt x="18728" y="6346"/>
                    <a:pt x="18648" y="6402"/>
                    <a:pt x="18629" y="6233"/>
                  </a:cubicBezTo>
                  <a:cubicBezTo>
                    <a:pt x="18609" y="6065"/>
                    <a:pt x="18652" y="6037"/>
                    <a:pt x="18691" y="6132"/>
                  </a:cubicBezTo>
                  <a:cubicBezTo>
                    <a:pt x="18731" y="6228"/>
                    <a:pt x="18783" y="6149"/>
                    <a:pt x="18789" y="6025"/>
                  </a:cubicBezTo>
                  <a:cubicBezTo>
                    <a:pt x="18795" y="5901"/>
                    <a:pt x="18683" y="5817"/>
                    <a:pt x="18623" y="5828"/>
                  </a:cubicBezTo>
                  <a:cubicBezTo>
                    <a:pt x="18562" y="5840"/>
                    <a:pt x="18529" y="6081"/>
                    <a:pt x="18466" y="6183"/>
                  </a:cubicBezTo>
                  <a:cubicBezTo>
                    <a:pt x="18404" y="6284"/>
                    <a:pt x="18161" y="6143"/>
                    <a:pt x="18136" y="6076"/>
                  </a:cubicBezTo>
                  <a:cubicBezTo>
                    <a:pt x="18110" y="6008"/>
                    <a:pt x="17772" y="6076"/>
                    <a:pt x="17736" y="6143"/>
                  </a:cubicBezTo>
                  <a:cubicBezTo>
                    <a:pt x="17701" y="6211"/>
                    <a:pt x="17727" y="6475"/>
                    <a:pt x="17709" y="6498"/>
                  </a:cubicBezTo>
                  <a:cubicBezTo>
                    <a:pt x="17692" y="6520"/>
                    <a:pt x="17674" y="6194"/>
                    <a:pt x="17674" y="6132"/>
                  </a:cubicBezTo>
                  <a:cubicBezTo>
                    <a:pt x="17674" y="6070"/>
                    <a:pt x="17633" y="6025"/>
                    <a:pt x="17572" y="6025"/>
                  </a:cubicBezTo>
                  <a:cubicBezTo>
                    <a:pt x="17512" y="6025"/>
                    <a:pt x="17476" y="6019"/>
                    <a:pt x="17502" y="5947"/>
                  </a:cubicBezTo>
                  <a:cubicBezTo>
                    <a:pt x="17527" y="5873"/>
                    <a:pt x="17478" y="5800"/>
                    <a:pt x="17525" y="5704"/>
                  </a:cubicBezTo>
                  <a:cubicBezTo>
                    <a:pt x="17572" y="5609"/>
                    <a:pt x="17439" y="5311"/>
                    <a:pt x="17310" y="5165"/>
                  </a:cubicBezTo>
                  <a:cubicBezTo>
                    <a:pt x="17181" y="5018"/>
                    <a:pt x="16887" y="5103"/>
                    <a:pt x="16809" y="5170"/>
                  </a:cubicBezTo>
                  <a:cubicBezTo>
                    <a:pt x="16731" y="5238"/>
                    <a:pt x="16574" y="5215"/>
                    <a:pt x="16500" y="5221"/>
                  </a:cubicBezTo>
                  <a:cubicBezTo>
                    <a:pt x="16425" y="5226"/>
                    <a:pt x="16486" y="5137"/>
                    <a:pt x="16465" y="5035"/>
                  </a:cubicBezTo>
                  <a:cubicBezTo>
                    <a:pt x="16443" y="4934"/>
                    <a:pt x="16316" y="4810"/>
                    <a:pt x="16298" y="4894"/>
                  </a:cubicBezTo>
                  <a:cubicBezTo>
                    <a:pt x="16281" y="4979"/>
                    <a:pt x="16247" y="4894"/>
                    <a:pt x="16247" y="4833"/>
                  </a:cubicBezTo>
                  <a:cubicBezTo>
                    <a:pt x="16247" y="4771"/>
                    <a:pt x="16128" y="4647"/>
                    <a:pt x="16081" y="4675"/>
                  </a:cubicBezTo>
                  <a:cubicBezTo>
                    <a:pt x="16034" y="4703"/>
                    <a:pt x="16013" y="4551"/>
                    <a:pt x="16067" y="4551"/>
                  </a:cubicBezTo>
                  <a:cubicBezTo>
                    <a:pt x="16122" y="4551"/>
                    <a:pt x="16216" y="4585"/>
                    <a:pt x="16175" y="4405"/>
                  </a:cubicBezTo>
                  <a:cubicBezTo>
                    <a:pt x="16134" y="4225"/>
                    <a:pt x="15782" y="4169"/>
                    <a:pt x="15748" y="4203"/>
                  </a:cubicBezTo>
                  <a:cubicBezTo>
                    <a:pt x="15715" y="4236"/>
                    <a:pt x="15746" y="4366"/>
                    <a:pt x="15670" y="4574"/>
                  </a:cubicBezTo>
                  <a:cubicBezTo>
                    <a:pt x="15594" y="4782"/>
                    <a:pt x="15520" y="4641"/>
                    <a:pt x="15529" y="4540"/>
                  </a:cubicBezTo>
                  <a:cubicBezTo>
                    <a:pt x="15539" y="4439"/>
                    <a:pt x="15633" y="4456"/>
                    <a:pt x="15633" y="4355"/>
                  </a:cubicBezTo>
                  <a:cubicBezTo>
                    <a:pt x="15633" y="4253"/>
                    <a:pt x="15504" y="4310"/>
                    <a:pt x="15484" y="4225"/>
                  </a:cubicBezTo>
                  <a:cubicBezTo>
                    <a:pt x="15465" y="4141"/>
                    <a:pt x="15512" y="4085"/>
                    <a:pt x="15559" y="4124"/>
                  </a:cubicBezTo>
                  <a:cubicBezTo>
                    <a:pt x="15605" y="4163"/>
                    <a:pt x="15688" y="4186"/>
                    <a:pt x="15692" y="4124"/>
                  </a:cubicBezTo>
                  <a:cubicBezTo>
                    <a:pt x="15696" y="4062"/>
                    <a:pt x="15643" y="4051"/>
                    <a:pt x="15564" y="4011"/>
                  </a:cubicBezTo>
                  <a:cubicBezTo>
                    <a:pt x="15486" y="3972"/>
                    <a:pt x="15296" y="3843"/>
                    <a:pt x="15197" y="3871"/>
                  </a:cubicBezTo>
                  <a:cubicBezTo>
                    <a:pt x="15097" y="3899"/>
                    <a:pt x="15052" y="3764"/>
                    <a:pt x="14997" y="3753"/>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8"/>
                    <a:pt x="14799" y="4490"/>
                  </a:cubicBezTo>
                  <a:cubicBezTo>
                    <a:pt x="14846" y="4551"/>
                    <a:pt x="14839" y="4681"/>
                    <a:pt x="14840" y="4748"/>
                  </a:cubicBezTo>
                  <a:cubicBezTo>
                    <a:pt x="14842" y="4816"/>
                    <a:pt x="14762" y="4849"/>
                    <a:pt x="14733" y="4748"/>
                  </a:cubicBezTo>
                  <a:cubicBezTo>
                    <a:pt x="14704" y="4647"/>
                    <a:pt x="14662" y="4737"/>
                    <a:pt x="14608" y="4726"/>
                  </a:cubicBezTo>
                  <a:cubicBezTo>
                    <a:pt x="14553" y="4715"/>
                    <a:pt x="14512" y="4788"/>
                    <a:pt x="14570" y="4810"/>
                  </a:cubicBezTo>
                  <a:cubicBezTo>
                    <a:pt x="14629" y="4833"/>
                    <a:pt x="14649" y="4940"/>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800" y="4720"/>
                    <a:pt x="13798" y="4968"/>
                    <a:pt x="13762" y="4984"/>
                  </a:cubicBezTo>
                  <a:cubicBezTo>
                    <a:pt x="13727" y="5002"/>
                    <a:pt x="13713" y="5221"/>
                    <a:pt x="13678" y="5277"/>
                  </a:cubicBezTo>
                  <a:cubicBezTo>
                    <a:pt x="13643" y="5333"/>
                    <a:pt x="13641" y="5193"/>
                    <a:pt x="13596" y="5204"/>
                  </a:cubicBezTo>
                  <a:cubicBezTo>
                    <a:pt x="13551" y="5215"/>
                    <a:pt x="13406" y="4810"/>
                    <a:pt x="13398" y="4692"/>
                  </a:cubicBezTo>
                  <a:cubicBezTo>
                    <a:pt x="13391" y="4574"/>
                    <a:pt x="13301" y="4349"/>
                    <a:pt x="13277" y="4304"/>
                  </a:cubicBezTo>
                  <a:cubicBezTo>
                    <a:pt x="13254" y="4259"/>
                    <a:pt x="13301" y="4236"/>
                    <a:pt x="13330" y="4310"/>
                  </a:cubicBezTo>
                  <a:cubicBezTo>
                    <a:pt x="13359" y="4383"/>
                    <a:pt x="13396" y="4383"/>
                    <a:pt x="13426" y="4338"/>
                  </a:cubicBezTo>
                  <a:cubicBezTo>
                    <a:pt x="13455" y="4293"/>
                    <a:pt x="13451" y="4085"/>
                    <a:pt x="13400" y="4079"/>
                  </a:cubicBezTo>
                  <a:cubicBezTo>
                    <a:pt x="13350" y="4073"/>
                    <a:pt x="13369" y="3950"/>
                    <a:pt x="13395" y="3927"/>
                  </a:cubicBezTo>
                  <a:cubicBezTo>
                    <a:pt x="13420" y="3905"/>
                    <a:pt x="13336" y="3685"/>
                    <a:pt x="13367" y="3663"/>
                  </a:cubicBezTo>
                  <a:cubicBezTo>
                    <a:pt x="13398" y="3640"/>
                    <a:pt x="13385" y="3545"/>
                    <a:pt x="13342" y="3528"/>
                  </a:cubicBezTo>
                  <a:cubicBezTo>
                    <a:pt x="13299" y="3511"/>
                    <a:pt x="13254" y="3409"/>
                    <a:pt x="13251" y="3348"/>
                  </a:cubicBezTo>
                  <a:cubicBezTo>
                    <a:pt x="13250" y="3286"/>
                    <a:pt x="13068" y="3263"/>
                    <a:pt x="13076" y="3353"/>
                  </a:cubicBezTo>
                  <a:cubicBezTo>
                    <a:pt x="13083" y="3443"/>
                    <a:pt x="13017" y="3415"/>
                    <a:pt x="13027" y="3342"/>
                  </a:cubicBezTo>
                  <a:cubicBezTo>
                    <a:pt x="13037" y="3269"/>
                    <a:pt x="12962" y="3291"/>
                    <a:pt x="12876" y="3224"/>
                  </a:cubicBezTo>
                  <a:cubicBezTo>
                    <a:pt x="12790" y="3156"/>
                    <a:pt x="12788" y="2982"/>
                    <a:pt x="12758" y="2971"/>
                  </a:cubicBezTo>
                  <a:cubicBezTo>
                    <a:pt x="12729" y="2960"/>
                    <a:pt x="12739" y="3213"/>
                    <a:pt x="12696" y="3156"/>
                  </a:cubicBezTo>
                  <a:cubicBezTo>
                    <a:pt x="12653" y="3100"/>
                    <a:pt x="12606" y="3207"/>
                    <a:pt x="12629" y="3353"/>
                  </a:cubicBezTo>
                  <a:cubicBezTo>
                    <a:pt x="12653" y="3500"/>
                    <a:pt x="12631" y="3522"/>
                    <a:pt x="12628" y="3640"/>
                  </a:cubicBezTo>
                  <a:cubicBezTo>
                    <a:pt x="12623" y="3758"/>
                    <a:pt x="12600" y="3708"/>
                    <a:pt x="12549" y="3657"/>
                  </a:cubicBezTo>
                  <a:cubicBezTo>
                    <a:pt x="12498" y="3606"/>
                    <a:pt x="12498" y="3781"/>
                    <a:pt x="12389" y="3702"/>
                  </a:cubicBezTo>
                  <a:cubicBezTo>
                    <a:pt x="12279" y="3623"/>
                    <a:pt x="12230" y="3708"/>
                    <a:pt x="12211" y="3606"/>
                  </a:cubicBezTo>
                  <a:cubicBezTo>
                    <a:pt x="12191" y="3505"/>
                    <a:pt x="12158" y="3494"/>
                    <a:pt x="12154" y="3578"/>
                  </a:cubicBezTo>
                  <a:cubicBezTo>
                    <a:pt x="12150" y="3663"/>
                    <a:pt x="11982" y="3629"/>
                    <a:pt x="11968" y="3505"/>
                  </a:cubicBezTo>
                  <a:cubicBezTo>
                    <a:pt x="11954" y="3381"/>
                    <a:pt x="11998" y="3359"/>
                    <a:pt x="12023" y="3325"/>
                  </a:cubicBezTo>
                  <a:cubicBezTo>
                    <a:pt x="12048" y="3291"/>
                    <a:pt x="11995" y="3241"/>
                    <a:pt x="11903" y="3258"/>
                  </a:cubicBezTo>
                  <a:cubicBezTo>
                    <a:pt x="11811" y="3275"/>
                    <a:pt x="11753" y="3123"/>
                    <a:pt x="11659" y="3151"/>
                  </a:cubicBezTo>
                  <a:cubicBezTo>
                    <a:pt x="11565" y="3179"/>
                    <a:pt x="11356" y="3235"/>
                    <a:pt x="11326" y="3275"/>
                  </a:cubicBezTo>
                  <a:cubicBezTo>
                    <a:pt x="11297" y="3314"/>
                    <a:pt x="11354" y="3466"/>
                    <a:pt x="11309" y="3477"/>
                  </a:cubicBezTo>
                  <a:cubicBezTo>
                    <a:pt x="11264" y="3488"/>
                    <a:pt x="11295" y="3229"/>
                    <a:pt x="11287" y="3106"/>
                  </a:cubicBezTo>
                  <a:cubicBezTo>
                    <a:pt x="11279" y="2982"/>
                    <a:pt x="11211" y="2965"/>
                    <a:pt x="11221" y="3061"/>
                  </a:cubicBezTo>
                  <a:cubicBezTo>
                    <a:pt x="11231" y="3156"/>
                    <a:pt x="11113" y="3190"/>
                    <a:pt x="11084" y="3117"/>
                  </a:cubicBezTo>
                  <a:cubicBezTo>
                    <a:pt x="11054" y="3044"/>
                    <a:pt x="11007" y="2948"/>
                    <a:pt x="10931" y="2892"/>
                  </a:cubicBezTo>
                  <a:cubicBezTo>
                    <a:pt x="10855" y="2836"/>
                    <a:pt x="10761" y="3072"/>
                    <a:pt x="10782" y="3140"/>
                  </a:cubicBezTo>
                  <a:cubicBezTo>
                    <a:pt x="10804" y="3207"/>
                    <a:pt x="10861" y="3156"/>
                    <a:pt x="10862" y="3201"/>
                  </a:cubicBezTo>
                  <a:cubicBezTo>
                    <a:pt x="10866" y="3294"/>
                    <a:pt x="10700" y="3258"/>
                    <a:pt x="10700" y="3336"/>
                  </a:cubicBezTo>
                  <a:cubicBezTo>
                    <a:pt x="10700" y="3415"/>
                    <a:pt x="10545" y="3522"/>
                    <a:pt x="10499" y="3539"/>
                  </a:cubicBezTo>
                  <a:cubicBezTo>
                    <a:pt x="10370" y="3585"/>
                    <a:pt x="10342" y="3584"/>
                    <a:pt x="10281" y="3730"/>
                  </a:cubicBezTo>
                  <a:cubicBezTo>
                    <a:pt x="10221" y="3876"/>
                    <a:pt x="10268" y="3601"/>
                    <a:pt x="10315" y="3466"/>
                  </a:cubicBezTo>
                  <a:cubicBezTo>
                    <a:pt x="10362" y="3331"/>
                    <a:pt x="10411" y="3387"/>
                    <a:pt x="10438" y="3280"/>
                  </a:cubicBezTo>
                  <a:cubicBezTo>
                    <a:pt x="10465" y="3173"/>
                    <a:pt x="10508" y="3185"/>
                    <a:pt x="10583" y="3151"/>
                  </a:cubicBezTo>
                  <a:cubicBezTo>
                    <a:pt x="10657" y="3117"/>
                    <a:pt x="10653" y="2993"/>
                    <a:pt x="10688" y="2948"/>
                  </a:cubicBezTo>
                  <a:cubicBezTo>
                    <a:pt x="10724" y="2903"/>
                    <a:pt x="10810" y="2808"/>
                    <a:pt x="10825" y="2706"/>
                  </a:cubicBezTo>
                  <a:cubicBezTo>
                    <a:pt x="10841" y="2605"/>
                    <a:pt x="11017" y="2436"/>
                    <a:pt x="11052" y="2442"/>
                  </a:cubicBezTo>
                  <a:cubicBezTo>
                    <a:pt x="11088" y="2448"/>
                    <a:pt x="11095" y="2240"/>
                    <a:pt x="11115" y="2240"/>
                  </a:cubicBezTo>
                  <a:cubicBezTo>
                    <a:pt x="11135" y="2240"/>
                    <a:pt x="11236" y="2110"/>
                    <a:pt x="11275" y="2060"/>
                  </a:cubicBezTo>
                  <a:cubicBezTo>
                    <a:pt x="11314" y="2009"/>
                    <a:pt x="11334" y="1902"/>
                    <a:pt x="11336" y="1829"/>
                  </a:cubicBezTo>
                  <a:cubicBezTo>
                    <a:pt x="11338" y="1756"/>
                    <a:pt x="11283" y="1767"/>
                    <a:pt x="11277" y="1699"/>
                  </a:cubicBezTo>
                  <a:cubicBezTo>
                    <a:pt x="11272" y="1632"/>
                    <a:pt x="11303" y="1677"/>
                    <a:pt x="11344" y="1632"/>
                  </a:cubicBezTo>
                  <a:cubicBezTo>
                    <a:pt x="11385" y="1587"/>
                    <a:pt x="11344" y="1430"/>
                    <a:pt x="11311" y="1458"/>
                  </a:cubicBezTo>
                  <a:cubicBezTo>
                    <a:pt x="11277" y="1486"/>
                    <a:pt x="11328" y="1373"/>
                    <a:pt x="11299" y="1272"/>
                  </a:cubicBezTo>
                  <a:cubicBezTo>
                    <a:pt x="11269" y="1171"/>
                    <a:pt x="11211" y="1334"/>
                    <a:pt x="11213" y="1227"/>
                  </a:cubicBezTo>
                  <a:cubicBezTo>
                    <a:pt x="11215" y="1120"/>
                    <a:pt x="11209" y="985"/>
                    <a:pt x="11185" y="918"/>
                  </a:cubicBezTo>
                  <a:cubicBezTo>
                    <a:pt x="11162" y="850"/>
                    <a:pt x="11119" y="1036"/>
                    <a:pt x="11070" y="929"/>
                  </a:cubicBezTo>
                  <a:cubicBezTo>
                    <a:pt x="11021" y="822"/>
                    <a:pt x="10878" y="755"/>
                    <a:pt x="10878" y="800"/>
                  </a:cubicBezTo>
                  <a:cubicBezTo>
                    <a:pt x="10878" y="845"/>
                    <a:pt x="10810" y="732"/>
                    <a:pt x="10796" y="777"/>
                  </a:cubicBezTo>
                  <a:cubicBezTo>
                    <a:pt x="10782" y="822"/>
                    <a:pt x="10669" y="816"/>
                    <a:pt x="10634" y="788"/>
                  </a:cubicBezTo>
                  <a:cubicBezTo>
                    <a:pt x="10598" y="760"/>
                    <a:pt x="10549" y="828"/>
                    <a:pt x="10548" y="929"/>
                  </a:cubicBezTo>
                  <a:cubicBezTo>
                    <a:pt x="10546" y="1030"/>
                    <a:pt x="10407" y="991"/>
                    <a:pt x="10381" y="974"/>
                  </a:cubicBezTo>
                  <a:cubicBezTo>
                    <a:pt x="10356" y="957"/>
                    <a:pt x="10477" y="670"/>
                    <a:pt x="10477" y="619"/>
                  </a:cubicBezTo>
                  <a:cubicBezTo>
                    <a:pt x="10477" y="569"/>
                    <a:pt x="10272" y="631"/>
                    <a:pt x="10260" y="575"/>
                  </a:cubicBezTo>
                  <a:cubicBezTo>
                    <a:pt x="10248" y="518"/>
                    <a:pt x="10148" y="501"/>
                    <a:pt x="10103" y="507"/>
                  </a:cubicBezTo>
                  <a:cubicBezTo>
                    <a:pt x="10058" y="513"/>
                    <a:pt x="10101" y="474"/>
                    <a:pt x="10142" y="462"/>
                  </a:cubicBezTo>
                  <a:cubicBezTo>
                    <a:pt x="10184" y="451"/>
                    <a:pt x="10221" y="350"/>
                    <a:pt x="10266" y="327"/>
                  </a:cubicBezTo>
                  <a:cubicBezTo>
                    <a:pt x="10311" y="305"/>
                    <a:pt x="10301" y="260"/>
                    <a:pt x="10281" y="181"/>
                  </a:cubicBezTo>
                  <a:cubicBezTo>
                    <a:pt x="10262" y="102"/>
                    <a:pt x="10215" y="142"/>
                    <a:pt x="10170" y="102"/>
                  </a:cubicBezTo>
                  <a:cubicBezTo>
                    <a:pt x="10125" y="63"/>
                    <a:pt x="10070" y="6"/>
                    <a:pt x="10031" y="1"/>
                  </a:cubicBezTo>
                  <a:cubicBezTo>
                    <a:pt x="9992" y="-5"/>
                    <a:pt x="9949" y="57"/>
                    <a:pt x="9857" y="108"/>
                  </a:cubicBezTo>
                  <a:cubicBezTo>
                    <a:pt x="9765" y="158"/>
                    <a:pt x="9757" y="361"/>
                    <a:pt x="9710" y="423"/>
                  </a:cubicBezTo>
                  <a:cubicBezTo>
                    <a:pt x="9663" y="484"/>
                    <a:pt x="9581" y="732"/>
                    <a:pt x="9620" y="755"/>
                  </a:cubicBezTo>
                  <a:cubicBezTo>
                    <a:pt x="9659" y="777"/>
                    <a:pt x="9640" y="845"/>
                    <a:pt x="9645" y="918"/>
                  </a:cubicBezTo>
                  <a:cubicBezTo>
                    <a:pt x="9651" y="991"/>
                    <a:pt x="9616" y="1008"/>
                    <a:pt x="9571" y="985"/>
                  </a:cubicBezTo>
                  <a:cubicBezTo>
                    <a:pt x="9526" y="963"/>
                    <a:pt x="9368" y="968"/>
                    <a:pt x="9369" y="1064"/>
                  </a:cubicBezTo>
                  <a:cubicBezTo>
                    <a:pt x="9371" y="1160"/>
                    <a:pt x="9462" y="1205"/>
                    <a:pt x="9456" y="1255"/>
                  </a:cubicBezTo>
                  <a:cubicBezTo>
                    <a:pt x="9450" y="1306"/>
                    <a:pt x="9387" y="1250"/>
                    <a:pt x="9356" y="1199"/>
                  </a:cubicBezTo>
                  <a:cubicBezTo>
                    <a:pt x="9325" y="1148"/>
                    <a:pt x="9254" y="1176"/>
                    <a:pt x="9240" y="1272"/>
                  </a:cubicBezTo>
                  <a:cubicBezTo>
                    <a:pt x="9227" y="1368"/>
                    <a:pt x="9172" y="1345"/>
                    <a:pt x="9154" y="1323"/>
                  </a:cubicBezTo>
                  <a:cubicBezTo>
                    <a:pt x="9137" y="1300"/>
                    <a:pt x="9098" y="1368"/>
                    <a:pt x="9068" y="1340"/>
                  </a:cubicBezTo>
                  <a:cubicBezTo>
                    <a:pt x="9039" y="1312"/>
                    <a:pt x="9127" y="1188"/>
                    <a:pt x="9105" y="1126"/>
                  </a:cubicBezTo>
                  <a:cubicBezTo>
                    <a:pt x="9084" y="1064"/>
                    <a:pt x="8990" y="1120"/>
                    <a:pt x="8980" y="1221"/>
                  </a:cubicBezTo>
                  <a:cubicBezTo>
                    <a:pt x="8970" y="1323"/>
                    <a:pt x="8914" y="1148"/>
                    <a:pt x="8892" y="1182"/>
                  </a:cubicBezTo>
                  <a:cubicBezTo>
                    <a:pt x="8871" y="1216"/>
                    <a:pt x="8847" y="1255"/>
                    <a:pt x="8806" y="1306"/>
                  </a:cubicBezTo>
                  <a:cubicBezTo>
                    <a:pt x="8765" y="1357"/>
                    <a:pt x="8695" y="1250"/>
                    <a:pt x="8679" y="1340"/>
                  </a:cubicBezTo>
                  <a:cubicBezTo>
                    <a:pt x="8663" y="1430"/>
                    <a:pt x="8757" y="1458"/>
                    <a:pt x="8759" y="1497"/>
                  </a:cubicBezTo>
                  <a:cubicBezTo>
                    <a:pt x="8761" y="1536"/>
                    <a:pt x="8546" y="1531"/>
                    <a:pt x="8540" y="1593"/>
                  </a:cubicBezTo>
                  <a:cubicBezTo>
                    <a:pt x="8534" y="1655"/>
                    <a:pt x="8462" y="1655"/>
                    <a:pt x="8374" y="1660"/>
                  </a:cubicBezTo>
                  <a:cubicBezTo>
                    <a:pt x="8286" y="1666"/>
                    <a:pt x="8321" y="1790"/>
                    <a:pt x="8250" y="1829"/>
                  </a:cubicBezTo>
                  <a:cubicBezTo>
                    <a:pt x="8180" y="1868"/>
                    <a:pt x="8149" y="1874"/>
                    <a:pt x="8125" y="1975"/>
                  </a:cubicBezTo>
                  <a:cubicBezTo>
                    <a:pt x="8102" y="2076"/>
                    <a:pt x="8047" y="2093"/>
                    <a:pt x="8023" y="2015"/>
                  </a:cubicBezTo>
                  <a:cubicBezTo>
                    <a:pt x="8000" y="1936"/>
                    <a:pt x="7935" y="2054"/>
                    <a:pt x="7970" y="2065"/>
                  </a:cubicBezTo>
                  <a:cubicBezTo>
                    <a:pt x="8006" y="2076"/>
                    <a:pt x="7972" y="2178"/>
                    <a:pt x="7951" y="2155"/>
                  </a:cubicBezTo>
                  <a:cubicBezTo>
                    <a:pt x="7929" y="2133"/>
                    <a:pt x="7867" y="2262"/>
                    <a:pt x="7902" y="2251"/>
                  </a:cubicBezTo>
                  <a:cubicBezTo>
                    <a:pt x="7937" y="2240"/>
                    <a:pt x="7955" y="2324"/>
                    <a:pt x="7937" y="2386"/>
                  </a:cubicBezTo>
                  <a:cubicBezTo>
                    <a:pt x="7920" y="2448"/>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5"/>
                  </a:cubicBezTo>
                  <a:cubicBezTo>
                    <a:pt x="7943" y="2746"/>
                    <a:pt x="7916" y="2785"/>
                    <a:pt x="7949" y="2870"/>
                  </a:cubicBezTo>
                  <a:cubicBezTo>
                    <a:pt x="7952" y="2876"/>
                    <a:pt x="7954" y="2882"/>
                    <a:pt x="7955" y="2888"/>
                  </a:cubicBezTo>
                  <a:cubicBezTo>
                    <a:pt x="7976" y="2958"/>
                    <a:pt x="7938" y="2982"/>
                    <a:pt x="7941" y="3049"/>
                  </a:cubicBezTo>
                  <a:cubicBezTo>
                    <a:pt x="7945" y="3123"/>
                    <a:pt x="7904" y="3151"/>
                    <a:pt x="7904" y="3083"/>
                  </a:cubicBezTo>
                  <a:cubicBezTo>
                    <a:pt x="7904" y="3016"/>
                    <a:pt x="7800" y="2993"/>
                    <a:pt x="7779" y="3066"/>
                  </a:cubicBezTo>
                  <a:cubicBezTo>
                    <a:pt x="7757" y="3140"/>
                    <a:pt x="7742" y="3196"/>
                    <a:pt x="7716" y="3128"/>
                  </a:cubicBezTo>
                  <a:cubicBezTo>
                    <a:pt x="7691" y="3061"/>
                    <a:pt x="7616" y="3145"/>
                    <a:pt x="7520" y="3156"/>
                  </a:cubicBezTo>
                  <a:cubicBezTo>
                    <a:pt x="7425" y="3168"/>
                    <a:pt x="7227" y="3190"/>
                    <a:pt x="7178" y="3241"/>
                  </a:cubicBezTo>
                  <a:cubicBezTo>
                    <a:pt x="7129" y="3291"/>
                    <a:pt x="7088" y="3488"/>
                    <a:pt x="7133" y="3618"/>
                  </a:cubicBezTo>
                  <a:cubicBezTo>
                    <a:pt x="7178" y="3747"/>
                    <a:pt x="7135" y="3803"/>
                    <a:pt x="7135" y="3888"/>
                  </a:cubicBezTo>
                  <a:cubicBezTo>
                    <a:pt x="7135" y="3972"/>
                    <a:pt x="7252" y="4146"/>
                    <a:pt x="7315" y="4163"/>
                  </a:cubicBezTo>
                  <a:cubicBezTo>
                    <a:pt x="7378" y="4180"/>
                    <a:pt x="7428" y="4400"/>
                    <a:pt x="7391" y="4535"/>
                  </a:cubicBezTo>
                  <a:cubicBezTo>
                    <a:pt x="7354" y="4670"/>
                    <a:pt x="7241" y="4495"/>
                    <a:pt x="7166" y="4326"/>
                  </a:cubicBezTo>
                  <a:cubicBezTo>
                    <a:pt x="7092" y="4158"/>
                    <a:pt x="6920" y="4090"/>
                    <a:pt x="6863" y="4101"/>
                  </a:cubicBezTo>
                  <a:cubicBezTo>
                    <a:pt x="6806" y="4113"/>
                    <a:pt x="6839" y="3955"/>
                    <a:pt x="6767" y="3961"/>
                  </a:cubicBezTo>
                  <a:cubicBezTo>
                    <a:pt x="6695" y="3966"/>
                    <a:pt x="6634" y="4152"/>
                    <a:pt x="6683" y="4152"/>
                  </a:cubicBezTo>
                  <a:cubicBezTo>
                    <a:pt x="6732" y="4152"/>
                    <a:pt x="6763" y="4141"/>
                    <a:pt x="6738" y="4208"/>
                  </a:cubicBezTo>
                  <a:cubicBezTo>
                    <a:pt x="6712" y="4276"/>
                    <a:pt x="6751" y="4259"/>
                    <a:pt x="6810" y="4332"/>
                  </a:cubicBezTo>
                  <a:cubicBezTo>
                    <a:pt x="6869" y="4405"/>
                    <a:pt x="6761" y="4506"/>
                    <a:pt x="6701" y="4388"/>
                  </a:cubicBezTo>
                  <a:cubicBezTo>
                    <a:pt x="6640" y="4270"/>
                    <a:pt x="6575" y="4383"/>
                    <a:pt x="6558" y="4473"/>
                  </a:cubicBezTo>
                  <a:cubicBezTo>
                    <a:pt x="6540" y="4563"/>
                    <a:pt x="6628" y="4821"/>
                    <a:pt x="6734" y="4866"/>
                  </a:cubicBezTo>
                  <a:cubicBezTo>
                    <a:pt x="6839" y="4911"/>
                    <a:pt x="6804" y="5007"/>
                    <a:pt x="6853" y="5058"/>
                  </a:cubicBezTo>
                  <a:cubicBezTo>
                    <a:pt x="6902" y="5109"/>
                    <a:pt x="6867" y="5165"/>
                    <a:pt x="6834" y="5170"/>
                  </a:cubicBezTo>
                  <a:cubicBezTo>
                    <a:pt x="6800" y="5176"/>
                    <a:pt x="6734" y="5024"/>
                    <a:pt x="6681" y="4945"/>
                  </a:cubicBezTo>
                  <a:cubicBezTo>
                    <a:pt x="6628" y="4866"/>
                    <a:pt x="6485" y="4979"/>
                    <a:pt x="6456" y="4889"/>
                  </a:cubicBezTo>
                  <a:cubicBezTo>
                    <a:pt x="6427" y="4799"/>
                    <a:pt x="6476" y="4709"/>
                    <a:pt x="6448" y="4641"/>
                  </a:cubicBezTo>
                  <a:cubicBezTo>
                    <a:pt x="6421" y="4574"/>
                    <a:pt x="6444" y="4422"/>
                    <a:pt x="6479" y="4265"/>
                  </a:cubicBezTo>
                  <a:cubicBezTo>
                    <a:pt x="6515" y="4107"/>
                    <a:pt x="6474" y="3837"/>
                    <a:pt x="6423" y="3792"/>
                  </a:cubicBezTo>
                  <a:cubicBezTo>
                    <a:pt x="6372" y="3747"/>
                    <a:pt x="6376" y="3899"/>
                    <a:pt x="6387" y="3944"/>
                  </a:cubicBezTo>
                  <a:cubicBezTo>
                    <a:pt x="6399" y="3989"/>
                    <a:pt x="6393" y="4203"/>
                    <a:pt x="6354" y="4343"/>
                  </a:cubicBezTo>
                  <a:cubicBezTo>
                    <a:pt x="6315" y="4484"/>
                    <a:pt x="6196" y="4484"/>
                    <a:pt x="6196" y="4580"/>
                  </a:cubicBezTo>
                  <a:cubicBezTo>
                    <a:pt x="6196" y="4675"/>
                    <a:pt x="6116" y="4748"/>
                    <a:pt x="6143" y="4816"/>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8"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2"/>
                  </a:cubicBezTo>
                  <a:cubicBezTo>
                    <a:pt x="6879" y="7482"/>
                    <a:pt x="6767" y="7443"/>
                    <a:pt x="6724" y="7398"/>
                  </a:cubicBezTo>
                  <a:cubicBezTo>
                    <a:pt x="6681" y="7353"/>
                    <a:pt x="6677" y="7190"/>
                    <a:pt x="6663" y="7156"/>
                  </a:cubicBezTo>
                  <a:cubicBezTo>
                    <a:pt x="6650" y="7122"/>
                    <a:pt x="6693" y="6987"/>
                    <a:pt x="6697" y="6880"/>
                  </a:cubicBezTo>
                  <a:cubicBezTo>
                    <a:pt x="6701" y="6773"/>
                    <a:pt x="6648" y="6711"/>
                    <a:pt x="6630" y="6639"/>
                  </a:cubicBezTo>
                  <a:cubicBezTo>
                    <a:pt x="6613" y="6565"/>
                    <a:pt x="6581" y="6458"/>
                    <a:pt x="6546" y="6481"/>
                  </a:cubicBezTo>
                  <a:cubicBezTo>
                    <a:pt x="6511" y="6504"/>
                    <a:pt x="6382" y="6537"/>
                    <a:pt x="6342" y="6639"/>
                  </a:cubicBezTo>
                  <a:cubicBezTo>
                    <a:pt x="6303" y="6740"/>
                    <a:pt x="6348" y="7027"/>
                    <a:pt x="6370" y="7167"/>
                  </a:cubicBezTo>
                  <a:cubicBezTo>
                    <a:pt x="6391" y="7308"/>
                    <a:pt x="6256" y="7505"/>
                    <a:pt x="6260" y="7617"/>
                  </a:cubicBezTo>
                  <a:cubicBezTo>
                    <a:pt x="6264" y="7730"/>
                    <a:pt x="6219" y="7780"/>
                    <a:pt x="6161" y="7871"/>
                  </a:cubicBezTo>
                  <a:cubicBezTo>
                    <a:pt x="6102" y="7960"/>
                    <a:pt x="6037" y="8028"/>
                    <a:pt x="6039" y="8174"/>
                  </a:cubicBezTo>
                  <a:cubicBezTo>
                    <a:pt x="6041" y="8320"/>
                    <a:pt x="5961" y="8242"/>
                    <a:pt x="5920" y="8174"/>
                  </a:cubicBezTo>
                  <a:cubicBezTo>
                    <a:pt x="5879" y="8107"/>
                    <a:pt x="5826" y="8213"/>
                    <a:pt x="5767" y="8208"/>
                  </a:cubicBezTo>
                  <a:cubicBezTo>
                    <a:pt x="5709" y="8202"/>
                    <a:pt x="5709" y="8062"/>
                    <a:pt x="5662" y="8112"/>
                  </a:cubicBezTo>
                  <a:cubicBezTo>
                    <a:pt x="5615" y="8163"/>
                    <a:pt x="5583" y="8050"/>
                    <a:pt x="5597" y="7949"/>
                  </a:cubicBezTo>
                  <a:cubicBezTo>
                    <a:pt x="5611" y="7848"/>
                    <a:pt x="5663" y="7926"/>
                    <a:pt x="5667" y="8000"/>
                  </a:cubicBezTo>
                  <a:cubicBezTo>
                    <a:pt x="5671" y="8073"/>
                    <a:pt x="5705" y="8039"/>
                    <a:pt x="5744" y="7977"/>
                  </a:cubicBezTo>
                  <a:cubicBezTo>
                    <a:pt x="5783" y="7915"/>
                    <a:pt x="5763" y="8056"/>
                    <a:pt x="5820" y="8067"/>
                  </a:cubicBezTo>
                  <a:cubicBezTo>
                    <a:pt x="5877" y="8078"/>
                    <a:pt x="5845" y="7983"/>
                    <a:pt x="5889" y="7994"/>
                  </a:cubicBezTo>
                  <a:cubicBezTo>
                    <a:pt x="5932" y="8005"/>
                    <a:pt x="5933" y="7966"/>
                    <a:pt x="5920" y="7904"/>
                  </a:cubicBezTo>
                  <a:cubicBezTo>
                    <a:pt x="5906" y="7842"/>
                    <a:pt x="5951" y="7797"/>
                    <a:pt x="5979" y="7764"/>
                  </a:cubicBezTo>
                  <a:cubicBezTo>
                    <a:pt x="6009" y="7726"/>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4" y="6858"/>
                    <a:pt x="6206" y="6790"/>
                    <a:pt x="6182" y="6740"/>
                  </a:cubicBezTo>
                  <a:cubicBezTo>
                    <a:pt x="6159" y="6689"/>
                    <a:pt x="6072" y="6520"/>
                    <a:pt x="6078" y="6413"/>
                  </a:cubicBezTo>
                  <a:cubicBezTo>
                    <a:pt x="6084" y="6307"/>
                    <a:pt x="6063" y="6110"/>
                    <a:pt x="6074" y="6025"/>
                  </a:cubicBezTo>
                  <a:cubicBezTo>
                    <a:pt x="6086" y="5941"/>
                    <a:pt x="6076" y="5767"/>
                    <a:pt x="6072" y="5665"/>
                  </a:cubicBezTo>
                  <a:cubicBezTo>
                    <a:pt x="6069" y="5564"/>
                    <a:pt x="6094" y="5452"/>
                    <a:pt x="6106" y="5266"/>
                  </a:cubicBezTo>
                  <a:cubicBezTo>
                    <a:pt x="6118" y="5080"/>
                    <a:pt x="6037" y="4883"/>
                    <a:pt x="5998" y="4833"/>
                  </a:cubicBezTo>
                  <a:cubicBezTo>
                    <a:pt x="5959" y="4782"/>
                    <a:pt x="5984" y="4681"/>
                    <a:pt x="6041" y="4546"/>
                  </a:cubicBezTo>
                  <a:cubicBezTo>
                    <a:pt x="6098" y="4411"/>
                    <a:pt x="6102" y="3989"/>
                    <a:pt x="6098" y="3899"/>
                  </a:cubicBezTo>
                  <a:cubicBezTo>
                    <a:pt x="6094" y="3809"/>
                    <a:pt x="5979" y="3730"/>
                    <a:pt x="5934" y="3741"/>
                  </a:cubicBezTo>
                  <a:cubicBezTo>
                    <a:pt x="5889" y="3753"/>
                    <a:pt x="5722" y="3730"/>
                    <a:pt x="5681" y="3708"/>
                  </a:cubicBezTo>
                  <a:cubicBezTo>
                    <a:pt x="5640" y="3685"/>
                    <a:pt x="5626" y="3809"/>
                    <a:pt x="5607" y="3922"/>
                  </a:cubicBezTo>
                  <a:cubicBezTo>
                    <a:pt x="5587" y="4034"/>
                    <a:pt x="5544" y="4208"/>
                    <a:pt x="5519" y="4461"/>
                  </a:cubicBezTo>
                  <a:cubicBezTo>
                    <a:pt x="5493" y="4715"/>
                    <a:pt x="5390"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5"/>
                    <a:pt x="5507" y="6453"/>
                  </a:cubicBezTo>
                  <a:cubicBezTo>
                    <a:pt x="5538" y="6571"/>
                    <a:pt x="5572" y="6498"/>
                    <a:pt x="5587" y="6571"/>
                  </a:cubicBezTo>
                  <a:cubicBezTo>
                    <a:pt x="5603" y="6644"/>
                    <a:pt x="5531" y="6936"/>
                    <a:pt x="5505" y="6948"/>
                  </a:cubicBezTo>
                  <a:cubicBezTo>
                    <a:pt x="5480" y="6959"/>
                    <a:pt x="5376" y="6650"/>
                    <a:pt x="5345" y="6582"/>
                  </a:cubicBezTo>
                  <a:cubicBezTo>
                    <a:pt x="5313" y="6515"/>
                    <a:pt x="5192" y="6408"/>
                    <a:pt x="5131" y="6318"/>
                  </a:cubicBezTo>
                  <a:cubicBezTo>
                    <a:pt x="5071" y="6228"/>
                    <a:pt x="5022" y="6239"/>
                    <a:pt x="4955" y="6110"/>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1" y="5564"/>
                    <a:pt x="4186" y="5789"/>
                    <a:pt x="4249" y="5817"/>
                  </a:cubicBezTo>
                  <a:cubicBezTo>
                    <a:pt x="4311" y="5845"/>
                    <a:pt x="4280" y="5941"/>
                    <a:pt x="4347" y="5930"/>
                  </a:cubicBezTo>
                  <a:cubicBezTo>
                    <a:pt x="4413" y="5918"/>
                    <a:pt x="4433" y="5986"/>
                    <a:pt x="4431" y="6104"/>
                  </a:cubicBezTo>
                  <a:cubicBezTo>
                    <a:pt x="4429" y="6222"/>
                    <a:pt x="4462" y="6340"/>
                    <a:pt x="4491" y="6419"/>
                  </a:cubicBezTo>
                  <a:cubicBezTo>
                    <a:pt x="4521" y="6498"/>
                    <a:pt x="4503" y="6627"/>
                    <a:pt x="4450" y="6627"/>
                  </a:cubicBezTo>
                  <a:cubicBezTo>
                    <a:pt x="4398" y="6627"/>
                    <a:pt x="4337" y="6650"/>
                    <a:pt x="4360" y="6757"/>
                  </a:cubicBezTo>
                  <a:cubicBezTo>
                    <a:pt x="4384" y="6863"/>
                    <a:pt x="4345" y="6892"/>
                    <a:pt x="4292" y="6835"/>
                  </a:cubicBezTo>
                  <a:cubicBezTo>
                    <a:pt x="4239" y="6779"/>
                    <a:pt x="4270" y="6672"/>
                    <a:pt x="4292" y="6610"/>
                  </a:cubicBezTo>
                  <a:cubicBezTo>
                    <a:pt x="4313" y="6548"/>
                    <a:pt x="4245" y="6470"/>
                    <a:pt x="4212" y="6436"/>
                  </a:cubicBezTo>
                  <a:cubicBezTo>
                    <a:pt x="4178" y="6402"/>
                    <a:pt x="4045" y="6683"/>
                    <a:pt x="4008" y="6728"/>
                  </a:cubicBezTo>
                  <a:cubicBezTo>
                    <a:pt x="3971" y="6773"/>
                    <a:pt x="3879" y="6661"/>
                    <a:pt x="3785" y="6728"/>
                  </a:cubicBezTo>
                  <a:cubicBezTo>
                    <a:pt x="3691" y="6796"/>
                    <a:pt x="3697" y="7010"/>
                    <a:pt x="3662" y="6987"/>
                  </a:cubicBezTo>
                  <a:cubicBezTo>
                    <a:pt x="3627" y="6965"/>
                    <a:pt x="3523" y="7015"/>
                    <a:pt x="3484" y="6948"/>
                  </a:cubicBezTo>
                  <a:cubicBezTo>
                    <a:pt x="3445" y="6880"/>
                    <a:pt x="3476" y="6841"/>
                    <a:pt x="3517" y="6847"/>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40"/>
                  </a:cubicBezTo>
                  <a:cubicBezTo>
                    <a:pt x="3282" y="6706"/>
                    <a:pt x="3053" y="6858"/>
                    <a:pt x="3010" y="6998"/>
                  </a:cubicBezTo>
                  <a:cubicBezTo>
                    <a:pt x="2967" y="7139"/>
                    <a:pt x="2883" y="7145"/>
                    <a:pt x="2883" y="7223"/>
                  </a:cubicBezTo>
                  <a:cubicBezTo>
                    <a:pt x="2883" y="7302"/>
                    <a:pt x="2779" y="7297"/>
                    <a:pt x="2738" y="7353"/>
                  </a:cubicBezTo>
                  <a:cubicBezTo>
                    <a:pt x="2697" y="7409"/>
                    <a:pt x="2725" y="7640"/>
                    <a:pt x="2709" y="7752"/>
                  </a:cubicBezTo>
                  <a:cubicBezTo>
                    <a:pt x="2693" y="7865"/>
                    <a:pt x="2533" y="7831"/>
                    <a:pt x="2484" y="7837"/>
                  </a:cubicBezTo>
                  <a:cubicBezTo>
                    <a:pt x="2435" y="7842"/>
                    <a:pt x="2417" y="7567"/>
                    <a:pt x="2378" y="7550"/>
                  </a:cubicBezTo>
                  <a:cubicBezTo>
                    <a:pt x="2339" y="7533"/>
                    <a:pt x="2363" y="7375"/>
                    <a:pt x="2374" y="7308"/>
                  </a:cubicBezTo>
                  <a:cubicBezTo>
                    <a:pt x="2386" y="7240"/>
                    <a:pt x="2417" y="7297"/>
                    <a:pt x="2466" y="7206"/>
                  </a:cubicBezTo>
                  <a:cubicBezTo>
                    <a:pt x="2515" y="7116"/>
                    <a:pt x="2564" y="7251"/>
                    <a:pt x="2584" y="7190"/>
                  </a:cubicBezTo>
                  <a:cubicBezTo>
                    <a:pt x="2603" y="7128"/>
                    <a:pt x="2509" y="6965"/>
                    <a:pt x="2503" y="6824"/>
                  </a:cubicBezTo>
                  <a:cubicBezTo>
                    <a:pt x="2498" y="6683"/>
                    <a:pt x="2394" y="6644"/>
                    <a:pt x="2335" y="6689"/>
                  </a:cubicBezTo>
                  <a:cubicBezTo>
                    <a:pt x="2276" y="6734"/>
                    <a:pt x="2212" y="6695"/>
                    <a:pt x="2171" y="6639"/>
                  </a:cubicBezTo>
                  <a:cubicBezTo>
                    <a:pt x="2130" y="6582"/>
                    <a:pt x="2134" y="6740"/>
                    <a:pt x="2194" y="6785"/>
                  </a:cubicBezTo>
                  <a:cubicBezTo>
                    <a:pt x="2255" y="6830"/>
                    <a:pt x="2224" y="6965"/>
                    <a:pt x="2233" y="7049"/>
                  </a:cubicBezTo>
                  <a:cubicBezTo>
                    <a:pt x="2243" y="7133"/>
                    <a:pt x="2218" y="7325"/>
                    <a:pt x="2183" y="7471"/>
                  </a:cubicBezTo>
                  <a:cubicBezTo>
                    <a:pt x="2147" y="7617"/>
                    <a:pt x="2173" y="7612"/>
                    <a:pt x="2226" y="7606"/>
                  </a:cubicBezTo>
                  <a:cubicBezTo>
                    <a:pt x="2278" y="7600"/>
                    <a:pt x="2275" y="7797"/>
                    <a:pt x="2275" y="7943"/>
                  </a:cubicBezTo>
                  <a:cubicBezTo>
                    <a:pt x="2275" y="8090"/>
                    <a:pt x="2233" y="8129"/>
                    <a:pt x="2233" y="8236"/>
                  </a:cubicBezTo>
                  <a:cubicBezTo>
                    <a:pt x="2233" y="8343"/>
                    <a:pt x="2190" y="8185"/>
                    <a:pt x="2177" y="8230"/>
                  </a:cubicBezTo>
                  <a:cubicBezTo>
                    <a:pt x="2163" y="8275"/>
                    <a:pt x="2145" y="8208"/>
                    <a:pt x="2138" y="8118"/>
                  </a:cubicBezTo>
                  <a:cubicBezTo>
                    <a:pt x="2130" y="8028"/>
                    <a:pt x="2050" y="8078"/>
                    <a:pt x="2004" y="8045"/>
                  </a:cubicBezTo>
                  <a:cubicBezTo>
                    <a:pt x="1959" y="8011"/>
                    <a:pt x="1942" y="8067"/>
                    <a:pt x="1920" y="8163"/>
                  </a:cubicBezTo>
                  <a:cubicBezTo>
                    <a:pt x="1899" y="8258"/>
                    <a:pt x="1836" y="8298"/>
                    <a:pt x="1803" y="8309"/>
                  </a:cubicBezTo>
                  <a:cubicBezTo>
                    <a:pt x="1766" y="8322"/>
                    <a:pt x="1711" y="8506"/>
                    <a:pt x="1676" y="8573"/>
                  </a:cubicBezTo>
                  <a:cubicBezTo>
                    <a:pt x="1641" y="8641"/>
                    <a:pt x="1635" y="8770"/>
                    <a:pt x="1684" y="8905"/>
                  </a:cubicBezTo>
                  <a:cubicBezTo>
                    <a:pt x="1733" y="9040"/>
                    <a:pt x="1742" y="9130"/>
                    <a:pt x="1738" y="9203"/>
                  </a:cubicBezTo>
                  <a:cubicBezTo>
                    <a:pt x="1734" y="9277"/>
                    <a:pt x="1601" y="9254"/>
                    <a:pt x="1580" y="9175"/>
                  </a:cubicBezTo>
                  <a:cubicBezTo>
                    <a:pt x="1558" y="9096"/>
                    <a:pt x="1472" y="9069"/>
                    <a:pt x="1443" y="9085"/>
                  </a:cubicBezTo>
                  <a:cubicBezTo>
                    <a:pt x="1414" y="9102"/>
                    <a:pt x="1333" y="8832"/>
                    <a:pt x="1292" y="8827"/>
                  </a:cubicBezTo>
                  <a:cubicBezTo>
                    <a:pt x="1251" y="8821"/>
                    <a:pt x="1226" y="8967"/>
                    <a:pt x="1212" y="9040"/>
                  </a:cubicBezTo>
                  <a:cubicBezTo>
                    <a:pt x="1198" y="9114"/>
                    <a:pt x="1232" y="9136"/>
                    <a:pt x="1251" y="9260"/>
                  </a:cubicBezTo>
                  <a:cubicBezTo>
                    <a:pt x="1271" y="9383"/>
                    <a:pt x="1343" y="9389"/>
                    <a:pt x="1380" y="9389"/>
                  </a:cubicBezTo>
                  <a:cubicBezTo>
                    <a:pt x="1417" y="9389"/>
                    <a:pt x="1404" y="9552"/>
                    <a:pt x="1392" y="9620"/>
                  </a:cubicBezTo>
                  <a:cubicBezTo>
                    <a:pt x="1380" y="9687"/>
                    <a:pt x="1312" y="9738"/>
                    <a:pt x="1292" y="9665"/>
                  </a:cubicBezTo>
                  <a:cubicBezTo>
                    <a:pt x="1273" y="9591"/>
                    <a:pt x="1190" y="9665"/>
                    <a:pt x="1189" y="9575"/>
                  </a:cubicBezTo>
                  <a:cubicBezTo>
                    <a:pt x="1187" y="9485"/>
                    <a:pt x="1128" y="9350"/>
                    <a:pt x="1067" y="9378"/>
                  </a:cubicBezTo>
                  <a:cubicBezTo>
                    <a:pt x="1007" y="9406"/>
                    <a:pt x="995" y="9293"/>
                    <a:pt x="999" y="9158"/>
                  </a:cubicBezTo>
                  <a:cubicBezTo>
                    <a:pt x="1003" y="9023"/>
                    <a:pt x="965" y="8945"/>
                    <a:pt x="967" y="8883"/>
                  </a:cubicBezTo>
                  <a:cubicBezTo>
                    <a:pt x="969" y="8821"/>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2"/>
                  </a:cubicBezTo>
                  <a:cubicBezTo>
                    <a:pt x="664" y="7617"/>
                    <a:pt x="602" y="7606"/>
                    <a:pt x="623" y="7578"/>
                  </a:cubicBezTo>
                  <a:cubicBezTo>
                    <a:pt x="645" y="7550"/>
                    <a:pt x="694" y="7589"/>
                    <a:pt x="729" y="7690"/>
                  </a:cubicBezTo>
                  <a:cubicBezTo>
                    <a:pt x="764" y="7791"/>
                    <a:pt x="821" y="7882"/>
                    <a:pt x="913" y="7915"/>
                  </a:cubicBezTo>
                  <a:cubicBezTo>
                    <a:pt x="1005" y="7949"/>
                    <a:pt x="1042" y="8073"/>
                    <a:pt x="1144" y="8123"/>
                  </a:cubicBezTo>
                  <a:cubicBezTo>
                    <a:pt x="1245" y="8174"/>
                    <a:pt x="1306" y="8208"/>
                    <a:pt x="1453" y="8269"/>
                  </a:cubicBezTo>
                  <a:cubicBezTo>
                    <a:pt x="1599" y="8332"/>
                    <a:pt x="1795" y="7904"/>
                    <a:pt x="1836" y="7786"/>
                  </a:cubicBezTo>
                  <a:cubicBezTo>
                    <a:pt x="1877" y="7668"/>
                    <a:pt x="1825" y="7426"/>
                    <a:pt x="1825" y="7336"/>
                  </a:cubicBezTo>
                  <a:cubicBezTo>
                    <a:pt x="1825" y="7246"/>
                    <a:pt x="1758" y="7235"/>
                    <a:pt x="1748" y="7167"/>
                  </a:cubicBezTo>
                  <a:cubicBezTo>
                    <a:pt x="1738" y="7100"/>
                    <a:pt x="1695" y="6976"/>
                    <a:pt x="1639" y="6976"/>
                  </a:cubicBezTo>
                  <a:cubicBezTo>
                    <a:pt x="1582" y="6976"/>
                    <a:pt x="1574" y="6790"/>
                    <a:pt x="1529" y="6801"/>
                  </a:cubicBezTo>
                  <a:cubicBezTo>
                    <a:pt x="1484" y="6813"/>
                    <a:pt x="1453" y="6745"/>
                    <a:pt x="1335" y="6520"/>
                  </a:cubicBezTo>
                  <a:cubicBezTo>
                    <a:pt x="1218" y="6295"/>
                    <a:pt x="1056" y="6132"/>
                    <a:pt x="1026" y="6172"/>
                  </a:cubicBezTo>
                  <a:cubicBezTo>
                    <a:pt x="997" y="6211"/>
                    <a:pt x="977" y="6233"/>
                    <a:pt x="958" y="6149"/>
                  </a:cubicBezTo>
                  <a:cubicBezTo>
                    <a:pt x="938" y="6065"/>
                    <a:pt x="893" y="6076"/>
                    <a:pt x="862" y="6143"/>
                  </a:cubicBezTo>
                  <a:cubicBezTo>
                    <a:pt x="830" y="6211"/>
                    <a:pt x="799" y="6081"/>
                    <a:pt x="741" y="6121"/>
                  </a:cubicBezTo>
                  <a:cubicBezTo>
                    <a:pt x="682" y="6160"/>
                    <a:pt x="651" y="6048"/>
                    <a:pt x="666" y="5997"/>
                  </a:cubicBezTo>
                  <a:cubicBezTo>
                    <a:pt x="682" y="5947"/>
                    <a:pt x="768" y="5992"/>
                    <a:pt x="764" y="5907"/>
                  </a:cubicBezTo>
                  <a:cubicBezTo>
                    <a:pt x="760" y="5823"/>
                    <a:pt x="729" y="5907"/>
                    <a:pt x="676" y="5806"/>
                  </a:cubicBezTo>
                  <a:cubicBezTo>
                    <a:pt x="623" y="5704"/>
                    <a:pt x="594" y="5772"/>
                    <a:pt x="582" y="5857"/>
                  </a:cubicBezTo>
                  <a:cubicBezTo>
                    <a:pt x="570" y="5941"/>
                    <a:pt x="529" y="5918"/>
                    <a:pt x="502" y="5845"/>
                  </a:cubicBezTo>
                  <a:cubicBezTo>
                    <a:pt x="499" y="5838"/>
                    <a:pt x="496" y="5833"/>
                    <a:pt x="493" y="5827"/>
                  </a:cubicBezTo>
                  <a:cubicBezTo>
                    <a:pt x="484" y="5968"/>
                    <a:pt x="455" y="5982"/>
                    <a:pt x="425" y="5963"/>
                  </a:cubicBezTo>
                  <a:cubicBezTo>
                    <a:pt x="390" y="5941"/>
                    <a:pt x="355" y="6110"/>
                    <a:pt x="316" y="6110"/>
                  </a:cubicBezTo>
                  <a:cubicBezTo>
                    <a:pt x="277" y="6110"/>
                    <a:pt x="234" y="6233"/>
                    <a:pt x="226" y="6335"/>
                  </a:cubicBezTo>
                  <a:cubicBezTo>
                    <a:pt x="218" y="6436"/>
                    <a:pt x="175" y="6380"/>
                    <a:pt x="175" y="6447"/>
                  </a:cubicBezTo>
                  <a:cubicBezTo>
                    <a:pt x="175" y="6515"/>
                    <a:pt x="175" y="6582"/>
                    <a:pt x="155" y="6650"/>
                  </a:cubicBezTo>
                  <a:cubicBezTo>
                    <a:pt x="136" y="6717"/>
                    <a:pt x="155" y="6751"/>
                    <a:pt x="175" y="6863"/>
                  </a:cubicBezTo>
                  <a:cubicBezTo>
                    <a:pt x="195" y="6976"/>
                    <a:pt x="238" y="6965"/>
                    <a:pt x="257" y="6998"/>
                  </a:cubicBezTo>
                  <a:cubicBezTo>
                    <a:pt x="277" y="7032"/>
                    <a:pt x="351" y="7212"/>
                    <a:pt x="351" y="7280"/>
                  </a:cubicBezTo>
                  <a:cubicBezTo>
                    <a:pt x="351" y="7347"/>
                    <a:pt x="292" y="7516"/>
                    <a:pt x="269" y="7561"/>
                  </a:cubicBezTo>
                  <a:cubicBezTo>
                    <a:pt x="245" y="7606"/>
                    <a:pt x="214" y="7718"/>
                    <a:pt x="230" y="7786"/>
                  </a:cubicBezTo>
                  <a:cubicBezTo>
                    <a:pt x="245" y="7853"/>
                    <a:pt x="312" y="8135"/>
                    <a:pt x="355" y="8360"/>
                  </a:cubicBezTo>
                  <a:cubicBezTo>
                    <a:pt x="398" y="8584"/>
                    <a:pt x="339" y="8483"/>
                    <a:pt x="312" y="8584"/>
                  </a:cubicBezTo>
                  <a:cubicBezTo>
                    <a:pt x="285" y="8686"/>
                    <a:pt x="324" y="8810"/>
                    <a:pt x="332" y="8877"/>
                  </a:cubicBezTo>
                  <a:cubicBezTo>
                    <a:pt x="339" y="8945"/>
                    <a:pt x="296" y="8934"/>
                    <a:pt x="300" y="8990"/>
                  </a:cubicBezTo>
                  <a:cubicBezTo>
                    <a:pt x="304" y="9046"/>
                    <a:pt x="363" y="9069"/>
                    <a:pt x="367" y="9113"/>
                  </a:cubicBezTo>
                  <a:cubicBezTo>
                    <a:pt x="371" y="9158"/>
                    <a:pt x="328" y="9215"/>
                    <a:pt x="347" y="9305"/>
                  </a:cubicBezTo>
                  <a:cubicBezTo>
                    <a:pt x="367" y="9395"/>
                    <a:pt x="414" y="9395"/>
                    <a:pt x="418" y="9507"/>
                  </a:cubicBezTo>
                  <a:cubicBezTo>
                    <a:pt x="422" y="9620"/>
                    <a:pt x="332" y="9631"/>
                    <a:pt x="335" y="9721"/>
                  </a:cubicBezTo>
                  <a:cubicBezTo>
                    <a:pt x="339" y="9811"/>
                    <a:pt x="453" y="9923"/>
                    <a:pt x="504" y="10092"/>
                  </a:cubicBezTo>
                  <a:cubicBezTo>
                    <a:pt x="555" y="10261"/>
                    <a:pt x="551" y="10306"/>
                    <a:pt x="539" y="10396"/>
                  </a:cubicBezTo>
                  <a:cubicBezTo>
                    <a:pt x="515" y="10577"/>
                    <a:pt x="375" y="10733"/>
                    <a:pt x="343" y="10936"/>
                  </a:cubicBezTo>
                  <a:cubicBezTo>
                    <a:pt x="312" y="11138"/>
                    <a:pt x="195" y="11251"/>
                    <a:pt x="140" y="11408"/>
                  </a:cubicBezTo>
                  <a:cubicBezTo>
                    <a:pt x="117" y="11473"/>
                    <a:pt x="95" y="11559"/>
                    <a:pt x="77" y="11639"/>
                  </a:cubicBezTo>
                  <a:cubicBezTo>
                    <a:pt x="100" y="11622"/>
                    <a:pt x="118" y="11602"/>
                    <a:pt x="132" y="11583"/>
                  </a:cubicBezTo>
                  <a:cubicBezTo>
                    <a:pt x="163" y="11538"/>
                    <a:pt x="185" y="11757"/>
                    <a:pt x="216" y="11830"/>
                  </a:cubicBezTo>
                  <a:cubicBezTo>
                    <a:pt x="247" y="11904"/>
                    <a:pt x="310" y="11836"/>
                    <a:pt x="332" y="11904"/>
                  </a:cubicBezTo>
                  <a:cubicBezTo>
                    <a:pt x="353" y="11971"/>
                    <a:pt x="314" y="11976"/>
                    <a:pt x="269" y="11954"/>
                  </a:cubicBezTo>
                  <a:cubicBezTo>
                    <a:pt x="224" y="11931"/>
                    <a:pt x="212" y="12010"/>
                    <a:pt x="142" y="12078"/>
                  </a:cubicBezTo>
                  <a:cubicBezTo>
                    <a:pt x="89" y="12128"/>
                    <a:pt x="94" y="12182"/>
                    <a:pt x="77" y="12224"/>
                  </a:cubicBezTo>
                  <a:cubicBezTo>
                    <a:pt x="108" y="12357"/>
                    <a:pt x="66" y="12373"/>
                    <a:pt x="50" y="12474"/>
                  </a:cubicBezTo>
                  <a:cubicBezTo>
                    <a:pt x="32" y="12584"/>
                    <a:pt x="9" y="12601"/>
                    <a:pt x="6" y="12668"/>
                  </a:cubicBezTo>
                  <a:cubicBezTo>
                    <a:pt x="3" y="12736"/>
                    <a:pt x="11" y="12786"/>
                    <a:pt x="14" y="12888"/>
                  </a:cubicBezTo>
                  <a:cubicBezTo>
                    <a:pt x="17" y="12989"/>
                    <a:pt x="23" y="13006"/>
                    <a:pt x="44" y="13090"/>
                  </a:cubicBezTo>
                  <a:cubicBezTo>
                    <a:pt x="64" y="13174"/>
                    <a:pt x="26" y="13174"/>
                    <a:pt x="9" y="13217"/>
                  </a:cubicBezTo>
                  <a:cubicBezTo>
                    <a:pt x="-9" y="13259"/>
                    <a:pt x="3" y="13352"/>
                    <a:pt x="26" y="13420"/>
                  </a:cubicBezTo>
                  <a:cubicBezTo>
                    <a:pt x="50" y="13487"/>
                    <a:pt x="50" y="13571"/>
                    <a:pt x="41" y="13630"/>
                  </a:cubicBezTo>
                  <a:cubicBezTo>
                    <a:pt x="32" y="13689"/>
                    <a:pt x="61" y="13790"/>
                    <a:pt x="82" y="13850"/>
                  </a:cubicBezTo>
                  <a:cubicBezTo>
                    <a:pt x="103" y="13909"/>
                    <a:pt x="100" y="14069"/>
                    <a:pt x="117" y="14111"/>
                  </a:cubicBezTo>
                  <a:cubicBezTo>
                    <a:pt x="135" y="14153"/>
                    <a:pt x="155" y="14195"/>
                    <a:pt x="188" y="14170"/>
                  </a:cubicBezTo>
                  <a:cubicBezTo>
                    <a:pt x="220" y="14145"/>
                    <a:pt x="241" y="14187"/>
                    <a:pt x="255" y="14263"/>
                  </a:cubicBezTo>
                  <a:cubicBezTo>
                    <a:pt x="270" y="14339"/>
                    <a:pt x="293" y="14305"/>
                    <a:pt x="326" y="14263"/>
                  </a:cubicBezTo>
                  <a:cubicBezTo>
                    <a:pt x="358" y="14221"/>
                    <a:pt x="431" y="14339"/>
                    <a:pt x="449" y="14364"/>
                  </a:cubicBezTo>
                  <a:cubicBezTo>
                    <a:pt x="467" y="14390"/>
                    <a:pt x="458" y="14533"/>
                    <a:pt x="461" y="14626"/>
                  </a:cubicBezTo>
                  <a:cubicBezTo>
                    <a:pt x="464" y="14719"/>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1"/>
                    <a:pt x="619" y="15714"/>
                  </a:cubicBezTo>
                  <a:cubicBezTo>
                    <a:pt x="593" y="15748"/>
                    <a:pt x="543" y="15613"/>
                    <a:pt x="525" y="15672"/>
                  </a:cubicBezTo>
                  <a:cubicBezTo>
                    <a:pt x="508" y="15731"/>
                    <a:pt x="531" y="15841"/>
                    <a:pt x="546" y="16027"/>
                  </a:cubicBezTo>
                  <a:cubicBezTo>
                    <a:pt x="560" y="16212"/>
                    <a:pt x="572" y="16229"/>
                    <a:pt x="602" y="16229"/>
                  </a:cubicBezTo>
                  <a:cubicBezTo>
                    <a:pt x="631" y="16229"/>
                    <a:pt x="643" y="16170"/>
                    <a:pt x="663" y="16136"/>
                  </a:cubicBezTo>
                  <a:cubicBezTo>
                    <a:pt x="684" y="16102"/>
                    <a:pt x="731" y="16153"/>
                    <a:pt x="751" y="16128"/>
                  </a:cubicBezTo>
                  <a:cubicBezTo>
                    <a:pt x="772" y="16102"/>
                    <a:pt x="845" y="16094"/>
                    <a:pt x="860" y="16162"/>
                  </a:cubicBezTo>
                  <a:cubicBezTo>
                    <a:pt x="875" y="16229"/>
                    <a:pt x="889" y="16389"/>
                    <a:pt x="877" y="16448"/>
                  </a:cubicBezTo>
                  <a:cubicBezTo>
                    <a:pt x="866" y="16508"/>
                    <a:pt x="892" y="16575"/>
                    <a:pt x="907" y="16659"/>
                  </a:cubicBezTo>
                  <a:cubicBezTo>
                    <a:pt x="921" y="16744"/>
                    <a:pt x="983" y="16701"/>
                    <a:pt x="1004" y="16727"/>
                  </a:cubicBezTo>
                  <a:cubicBezTo>
                    <a:pt x="1024" y="16752"/>
                    <a:pt x="1071" y="16938"/>
                    <a:pt x="1062" y="17022"/>
                  </a:cubicBezTo>
                  <a:cubicBezTo>
                    <a:pt x="1054" y="17106"/>
                    <a:pt x="1092" y="17123"/>
                    <a:pt x="1112" y="17098"/>
                  </a:cubicBezTo>
                  <a:cubicBezTo>
                    <a:pt x="1133" y="17073"/>
                    <a:pt x="1153" y="17140"/>
                    <a:pt x="1177" y="17182"/>
                  </a:cubicBezTo>
                  <a:cubicBezTo>
                    <a:pt x="1200" y="17225"/>
                    <a:pt x="1221" y="17208"/>
                    <a:pt x="1244" y="17166"/>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7" y="17486"/>
                  </a:cubicBezTo>
                  <a:cubicBezTo>
                    <a:pt x="1635" y="17545"/>
                    <a:pt x="1670" y="17554"/>
                    <a:pt x="1673" y="17621"/>
                  </a:cubicBezTo>
                  <a:cubicBezTo>
                    <a:pt x="1676" y="17689"/>
                    <a:pt x="1635" y="17748"/>
                    <a:pt x="1635" y="17782"/>
                  </a:cubicBezTo>
                  <a:cubicBezTo>
                    <a:pt x="1635" y="17815"/>
                    <a:pt x="1667" y="17841"/>
                    <a:pt x="1667" y="17891"/>
                  </a:cubicBezTo>
                  <a:cubicBezTo>
                    <a:pt x="1667" y="17942"/>
                    <a:pt x="1626" y="17942"/>
                    <a:pt x="1620" y="17984"/>
                  </a:cubicBezTo>
                  <a:cubicBezTo>
                    <a:pt x="1614" y="18026"/>
                    <a:pt x="1643" y="18085"/>
                    <a:pt x="1649" y="18127"/>
                  </a:cubicBezTo>
                  <a:cubicBezTo>
                    <a:pt x="1655" y="18170"/>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9"/>
                    <a:pt x="1410" y="18968"/>
                    <a:pt x="1382" y="18996"/>
                  </a:cubicBezTo>
                  <a:cubicBezTo>
                    <a:pt x="1355" y="19025"/>
                    <a:pt x="1435" y="19143"/>
                    <a:pt x="1433" y="19210"/>
                  </a:cubicBezTo>
                  <a:cubicBezTo>
                    <a:pt x="1431" y="19278"/>
                    <a:pt x="1347" y="19295"/>
                    <a:pt x="1355" y="19430"/>
                  </a:cubicBezTo>
                  <a:cubicBezTo>
                    <a:pt x="1363" y="19565"/>
                    <a:pt x="1327" y="19593"/>
                    <a:pt x="1282" y="19593"/>
                  </a:cubicBezTo>
                  <a:cubicBezTo>
                    <a:pt x="1237" y="19593"/>
                    <a:pt x="1226" y="19672"/>
                    <a:pt x="1247" y="19683"/>
                  </a:cubicBezTo>
                  <a:cubicBezTo>
                    <a:pt x="1269" y="19694"/>
                    <a:pt x="1267" y="19863"/>
                    <a:pt x="1351" y="19925"/>
                  </a:cubicBezTo>
                  <a:cubicBezTo>
                    <a:pt x="1435" y="19986"/>
                    <a:pt x="1525" y="20212"/>
                    <a:pt x="1598" y="20437"/>
                  </a:cubicBezTo>
                  <a:cubicBezTo>
                    <a:pt x="1608" y="20468"/>
                    <a:pt x="1619" y="20493"/>
                    <a:pt x="1632" y="20514"/>
                  </a:cubicBezTo>
                  <a:cubicBezTo>
                    <a:pt x="1653" y="20479"/>
                    <a:pt x="1671" y="20452"/>
                    <a:pt x="1682" y="20448"/>
                  </a:cubicBezTo>
                  <a:cubicBezTo>
                    <a:pt x="1723" y="20431"/>
                    <a:pt x="1799" y="20499"/>
                    <a:pt x="1840" y="20583"/>
                  </a:cubicBezTo>
                  <a:cubicBezTo>
                    <a:pt x="1881" y="20667"/>
                    <a:pt x="2028" y="20566"/>
                    <a:pt x="2046" y="20633"/>
                  </a:cubicBezTo>
                  <a:cubicBezTo>
                    <a:pt x="2063" y="20701"/>
                    <a:pt x="2098" y="20786"/>
                    <a:pt x="2128" y="20786"/>
                  </a:cubicBezTo>
                  <a:cubicBezTo>
                    <a:pt x="2157" y="20786"/>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2"/>
                    <a:pt x="2556" y="21308"/>
                  </a:cubicBezTo>
                  <a:cubicBezTo>
                    <a:pt x="2597" y="21326"/>
                    <a:pt x="2638" y="21527"/>
                    <a:pt x="2656" y="21511"/>
                  </a:cubicBezTo>
                  <a:cubicBezTo>
                    <a:pt x="2674" y="21494"/>
                    <a:pt x="2703" y="21595"/>
                    <a:pt x="2715" y="21511"/>
                  </a:cubicBezTo>
                  <a:cubicBezTo>
                    <a:pt x="2726" y="21431"/>
                    <a:pt x="2784" y="21470"/>
                    <a:pt x="2800" y="21331"/>
                  </a:cubicBezTo>
                  <a:cubicBezTo>
                    <a:pt x="2726" y="21069"/>
                    <a:pt x="2646" y="20780"/>
                    <a:pt x="2648" y="20667"/>
                  </a:cubicBezTo>
                  <a:cubicBezTo>
                    <a:pt x="2652" y="20476"/>
                    <a:pt x="2680" y="20352"/>
                    <a:pt x="2597" y="20149"/>
                  </a:cubicBezTo>
                  <a:cubicBezTo>
                    <a:pt x="2515" y="19947"/>
                    <a:pt x="2605" y="19812"/>
                    <a:pt x="2664" y="19598"/>
                  </a:cubicBezTo>
                  <a:cubicBezTo>
                    <a:pt x="2716" y="19407"/>
                    <a:pt x="2828" y="19324"/>
                    <a:pt x="2899" y="19188"/>
                  </a:cubicBezTo>
                  <a:cubicBezTo>
                    <a:pt x="2884" y="19159"/>
                    <a:pt x="2870" y="19132"/>
                    <a:pt x="2856" y="19115"/>
                  </a:cubicBezTo>
                  <a:cubicBezTo>
                    <a:pt x="2803" y="19047"/>
                    <a:pt x="2785" y="18980"/>
                    <a:pt x="2826" y="18946"/>
                  </a:cubicBezTo>
                  <a:cubicBezTo>
                    <a:pt x="2867" y="18912"/>
                    <a:pt x="2850" y="18845"/>
                    <a:pt x="2809" y="18710"/>
                  </a:cubicBezTo>
                  <a:cubicBezTo>
                    <a:pt x="2768" y="18575"/>
                    <a:pt x="2750" y="18439"/>
                    <a:pt x="2727" y="18439"/>
                  </a:cubicBezTo>
                  <a:cubicBezTo>
                    <a:pt x="2703" y="18439"/>
                    <a:pt x="2668" y="18423"/>
                    <a:pt x="2633" y="18457"/>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4" y="17495"/>
                    <a:pt x="2820" y="17444"/>
                  </a:cubicBezTo>
                  <a:cubicBezTo>
                    <a:pt x="2867" y="17394"/>
                    <a:pt x="2838" y="17275"/>
                    <a:pt x="2832" y="17208"/>
                  </a:cubicBezTo>
                  <a:cubicBezTo>
                    <a:pt x="2826" y="17140"/>
                    <a:pt x="2815" y="17039"/>
                    <a:pt x="2867" y="17005"/>
                  </a:cubicBezTo>
                  <a:cubicBezTo>
                    <a:pt x="2920" y="16971"/>
                    <a:pt x="2897" y="16820"/>
                    <a:pt x="2938" y="16820"/>
                  </a:cubicBezTo>
                  <a:cubicBezTo>
                    <a:pt x="2979" y="16820"/>
                    <a:pt x="3055" y="16668"/>
                    <a:pt x="3079" y="16634"/>
                  </a:cubicBezTo>
                  <a:cubicBezTo>
                    <a:pt x="3102" y="16600"/>
                    <a:pt x="3155" y="16516"/>
                    <a:pt x="3179" y="16550"/>
                  </a:cubicBezTo>
                  <a:cubicBezTo>
                    <a:pt x="3202" y="16584"/>
                    <a:pt x="3231" y="16668"/>
                    <a:pt x="3249" y="16550"/>
                  </a:cubicBezTo>
                  <a:cubicBezTo>
                    <a:pt x="3267" y="16432"/>
                    <a:pt x="3337" y="16482"/>
                    <a:pt x="3343" y="16550"/>
                  </a:cubicBezTo>
                  <a:cubicBezTo>
                    <a:pt x="3349" y="16617"/>
                    <a:pt x="3460" y="16617"/>
                    <a:pt x="3495" y="16685"/>
                  </a:cubicBezTo>
                  <a:cubicBezTo>
                    <a:pt x="3531" y="16752"/>
                    <a:pt x="3607" y="16887"/>
                    <a:pt x="3607" y="16955"/>
                  </a:cubicBezTo>
                  <a:cubicBezTo>
                    <a:pt x="3607" y="17022"/>
                    <a:pt x="3642" y="17123"/>
                    <a:pt x="3642" y="17005"/>
                  </a:cubicBezTo>
                  <a:cubicBezTo>
                    <a:pt x="3642" y="16887"/>
                    <a:pt x="3672" y="16921"/>
                    <a:pt x="3718" y="17005"/>
                  </a:cubicBezTo>
                  <a:cubicBezTo>
                    <a:pt x="3765" y="17090"/>
                    <a:pt x="3830" y="17056"/>
                    <a:pt x="3842" y="16971"/>
                  </a:cubicBezTo>
                  <a:cubicBezTo>
                    <a:pt x="3854" y="16887"/>
                    <a:pt x="3942" y="16786"/>
                    <a:pt x="3971" y="16853"/>
                  </a:cubicBezTo>
                  <a:cubicBezTo>
                    <a:pt x="4000" y="16921"/>
                    <a:pt x="4012" y="16971"/>
                    <a:pt x="4047" y="16870"/>
                  </a:cubicBezTo>
                  <a:cubicBezTo>
                    <a:pt x="4083" y="16769"/>
                    <a:pt x="4165" y="16786"/>
                    <a:pt x="4176" y="16887"/>
                  </a:cubicBezTo>
                  <a:cubicBezTo>
                    <a:pt x="4188" y="16989"/>
                    <a:pt x="4229" y="17005"/>
                    <a:pt x="4264" y="17005"/>
                  </a:cubicBezTo>
                  <a:cubicBezTo>
                    <a:pt x="4300" y="17005"/>
                    <a:pt x="4306" y="17157"/>
                    <a:pt x="4329" y="17123"/>
                  </a:cubicBezTo>
                  <a:cubicBezTo>
                    <a:pt x="4353" y="17090"/>
                    <a:pt x="4347" y="16921"/>
                    <a:pt x="4376" y="16938"/>
                  </a:cubicBezTo>
                  <a:cubicBezTo>
                    <a:pt x="4405" y="16955"/>
                    <a:pt x="4429" y="17056"/>
                    <a:pt x="4476" y="17056"/>
                  </a:cubicBezTo>
                  <a:cubicBezTo>
                    <a:pt x="4523" y="17056"/>
                    <a:pt x="4558" y="17022"/>
                    <a:pt x="4558" y="16921"/>
                  </a:cubicBezTo>
                  <a:cubicBezTo>
                    <a:pt x="4558" y="16820"/>
                    <a:pt x="4552" y="16651"/>
                    <a:pt x="4523" y="16651"/>
                  </a:cubicBezTo>
                  <a:cubicBezTo>
                    <a:pt x="4493" y="16651"/>
                    <a:pt x="4464" y="16566"/>
                    <a:pt x="4429" y="16566"/>
                  </a:cubicBezTo>
                  <a:cubicBezTo>
                    <a:pt x="4394" y="16566"/>
                    <a:pt x="4358" y="16398"/>
                    <a:pt x="4394" y="16364"/>
                  </a:cubicBezTo>
                  <a:cubicBezTo>
                    <a:pt x="4429" y="16331"/>
                    <a:pt x="4488" y="16246"/>
                    <a:pt x="4476" y="16162"/>
                  </a:cubicBezTo>
                  <a:cubicBezTo>
                    <a:pt x="4464" y="16077"/>
                    <a:pt x="4452" y="15908"/>
                    <a:pt x="4499" y="15892"/>
                  </a:cubicBezTo>
                  <a:cubicBezTo>
                    <a:pt x="4546" y="15875"/>
                    <a:pt x="4646" y="15875"/>
                    <a:pt x="4640" y="15824"/>
                  </a:cubicBezTo>
                  <a:cubicBezTo>
                    <a:pt x="4634" y="15773"/>
                    <a:pt x="4540" y="15740"/>
                    <a:pt x="4523" y="15655"/>
                  </a:cubicBezTo>
                  <a:cubicBezTo>
                    <a:pt x="4505" y="15571"/>
                    <a:pt x="4499" y="15368"/>
                    <a:pt x="4517" y="15335"/>
                  </a:cubicBezTo>
                  <a:cubicBezTo>
                    <a:pt x="4535" y="15301"/>
                    <a:pt x="4593" y="15352"/>
                    <a:pt x="4628" y="15318"/>
                  </a:cubicBezTo>
                  <a:cubicBezTo>
                    <a:pt x="4664" y="15284"/>
                    <a:pt x="4740" y="15368"/>
                    <a:pt x="4787" y="15267"/>
                  </a:cubicBezTo>
                  <a:cubicBezTo>
                    <a:pt x="4834" y="15166"/>
                    <a:pt x="4934" y="15149"/>
                    <a:pt x="4986" y="15149"/>
                  </a:cubicBezTo>
                  <a:cubicBezTo>
                    <a:pt x="5039" y="15149"/>
                    <a:pt x="5080" y="15048"/>
                    <a:pt x="5121" y="15031"/>
                  </a:cubicBezTo>
                  <a:cubicBezTo>
                    <a:pt x="5163" y="15014"/>
                    <a:pt x="5280" y="14964"/>
                    <a:pt x="5309" y="14930"/>
                  </a:cubicBezTo>
                  <a:cubicBezTo>
                    <a:pt x="5339" y="14896"/>
                    <a:pt x="5497" y="14829"/>
                    <a:pt x="5503" y="14744"/>
                  </a:cubicBezTo>
                  <a:cubicBezTo>
                    <a:pt x="5509" y="14660"/>
                    <a:pt x="5635" y="14592"/>
                    <a:pt x="5667" y="14634"/>
                  </a:cubicBezTo>
                  <a:cubicBezTo>
                    <a:pt x="5700" y="14676"/>
                    <a:pt x="5741" y="14710"/>
                    <a:pt x="5770" y="14676"/>
                  </a:cubicBezTo>
                  <a:cubicBezTo>
                    <a:pt x="5799" y="14643"/>
                    <a:pt x="5861" y="14735"/>
                    <a:pt x="5855" y="14829"/>
                  </a:cubicBezTo>
                  <a:cubicBezTo>
                    <a:pt x="5849" y="14921"/>
                    <a:pt x="5882" y="15022"/>
                    <a:pt x="5879" y="15098"/>
                  </a:cubicBezTo>
                  <a:cubicBezTo>
                    <a:pt x="5876" y="15174"/>
                    <a:pt x="5846" y="15200"/>
                    <a:pt x="5864" y="15259"/>
                  </a:cubicBezTo>
                  <a:cubicBezTo>
                    <a:pt x="5882" y="15318"/>
                    <a:pt x="5961" y="15276"/>
                    <a:pt x="5984" y="15200"/>
                  </a:cubicBezTo>
                  <a:cubicBezTo>
                    <a:pt x="6008" y="15123"/>
                    <a:pt x="6034" y="15233"/>
                    <a:pt x="6034" y="15292"/>
                  </a:cubicBezTo>
                  <a:cubicBezTo>
                    <a:pt x="6034" y="15352"/>
                    <a:pt x="6072" y="15394"/>
                    <a:pt x="6072" y="15318"/>
                  </a:cubicBezTo>
                  <a:cubicBezTo>
                    <a:pt x="6072" y="15242"/>
                    <a:pt x="6119" y="15292"/>
                    <a:pt x="6134" y="15343"/>
                  </a:cubicBezTo>
                  <a:cubicBezTo>
                    <a:pt x="6149" y="15394"/>
                    <a:pt x="6205" y="15284"/>
                    <a:pt x="6205" y="15368"/>
                  </a:cubicBezTo>
                  <a:cubicBezTo>
                    <a:pt x="6205" y="15453"/>
                    <a:pt x="6122" y="15520"/>
                    <a:pt x="6157" y="15613"/>
                  </a:cubicBezTo>
                  <a:cubicBezTo>
                    <a:pt x="6193" y="15706"/>
                    <a:pt x="6213" y="15503"/>
                    <a:pt x="6257" y="15546"/>
                  </a:cubicBezTo>
                  <a:cubicBezTo>
                    <a:pt x="6301" y="15588"/>
                    <a:pt x="6360" y="15402"/>
                    <a:pt x="6401" y="15377"/>
                  </a:cubicBezTo>
                  <a:cubicBezTo>
                    <a:pt x="6442" y="15352"/>
                    <a:pt x="6486" y="15242"/>
                    <a:pt x="6522" y="15183"/>
                  </a:cubicBezTo>
                  <a:cubicBezTo>
                    <a:pt x="6557" y="15123"/>
                    <a:pt x="6633" y="15141"/>
                    <a:pt x="6610" y="15208"/>
                  </a:cubicBezTo>
                  <a:cubicBezTo>
                    <a:pt x="6586" y="15276"/>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7"/>
                    <a:pt x="7305" y="17064"/>
                    <a:pt x="7337" y="17031"/>
                  </a:cubicBezTo>
                  <a:cubicBezTo>
                    <a:pt x="7370" y="16997"/>
                    <a:pt x="7443" y="16879"/>
                    <a:pt x="7470" y="16921"/>
                  </a:cubicBezTo>
                  <a:cubicBezTo>
                    <a:pt x="7496" y="16963"/>
                    <a:pt x="7531" y="16963"/>
                    <a:pt x="7555" y="17123"/>
                  </a:cubicBezTo>
                  <a:cubicBezTo>
                    <a:pt x="7578" y="17284"/>
                    <a:pt x="7613" y="17317"/>
                    <a:pt x="7637" y="17317"/>
                  </a:cubicBezTo>
                  <a:cubicBezTo>
                    <a:pt x="7660" y="17317"/>
                    <a:pt x="7665" y="17394"/>
                    <a:pt x="7665" y="17461"/>
                  </a:cubicBezTo>
                  <a:cubicBezTo>
                    <a:pt x="7665" y="17528"/>
                    <a:pt x="7708" y="17618"/>
                    <a:pt x="7732" y="17618"/>
                  </a:cubicBezTo>
                  <a:cubicBezTo>
                    <a:pt x="7755" y="17618"/>
                    <a:pt x="7818" y="17596"/>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20"/>
                    <a:pt x="8088" y="17686"/>
                    <a:pt x="8111" y="17675"/>
                  </a:cubicBezTo>
                  <a:cubicBezTo>
                    <a:pt x="8135" y="17664"/>
                    <a:pt x="8217" y="17618"/>
                    <a:pt x="8233" y="17517"/>
                  </a:cubicBezTo>
                  <a:cubicBezTo>
                    <a:pt x="8248" y="17416"/>
                    <a:pt x="8315" y="17416"/>
                    <a:pt x="8334" y="17348"/>
                  </a:cubicBezTo>
                  <a:cubicBezTo>
                    <a:pt x="8354" y="17281"/>
                    <a:pt x="8409" y="17247"/>
                    <a:pt x="8420" y="17180"/>
                  </a:cubicBezTo>
                  <a:cubicBezTo>
                    <a:pt x="8432" y="17112"/>
                    <a:pt x="8503" y="17123"/>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1" y="17405"/>
                    <a:pt x="9008" y="17360"/>
                    <a:pt x="9047" y="17427"/>
                  </a:cubicBezTo>
                  <a:cubicBezTo>
                    <a:pt x="9086" y="17495"/>
                    <a:pt x="9125" y="17585"/>
                    <a:pt x="9141" y="17506"/>
                  </a:cubicBezTo>
                  <a:cubicBezTo>
                    <a:pt x="9156" y="17427"/>
                    <a:pt x="9238" y="17394"/>
                    <a:pt x="9250" y="17348"/>
                  </a:cubicBezTo>
                  <a:cubicBezTo>
                    <a:pt x="9262" y="17303"/>
                    <a:pt x="9274" y="17168"/>
                    <a:pt x="9254" y="17123"/>
                  </a:cubicBezTo>
                  <a:cubicBezTo>
                    <a:pt x="9235" y="17078"/>
                    <a:pt x="9215" y="16898"/>
                    <a:pt x="9207" y="16808"/>
                  </a:cubicBezTo>
                  <a:cubicBezTo>
                    <a:pt x="9199" y="16719"/>
                    <a:pt x="9254" y="16696"/>
                    <a:pt x="9262" y="16617"/>
                  </a:cubicBezTo>
                  <a:cubicBezTo>
                    <a:pt x="9270" y="16538"/>
                    <a:pt x="9317" y="16528"/>
                    <a:pt x="9332" y="16482"/>
                  </a:cubicBezTo>
                  <a:cubicBezTo>
                    <a:pt x="9348" y="16437"/>
                    <a:pt x="9352" y="16336"/>
                    <a:pt x="9379" y="16359"/>
                  </a:cubicBezTo>
                  <a:cubicBezTo>
                    <a:pt x="9407" y="16381"/>
                    <a:pt x="9465" y="16437"/>
                    <a:pt x="9477" y="16471"/>
                  </a:cubicBezTo>
                  <a:cubicBezTo>
                    <a:pt x="9489" y="16504"/>
                    <a:pt x="9532" y="16528"/>
                    <a:pt x="9559" y="16528"/>
                  </a:cubicBezTo>
                  <a:cubicBezTo>
                    <a:pt x="9587" y="16528"/>
                    <a:pt x="9630" y="16594"/>
                    <a:pt x="9657" y="16639"/>
                  </a:cubicBezTo>
                  <a:cubicBezTo>
                    <a:pt x="9685" y="16685"/>
                    <a:pt x="9771" y="16685"/>
                    <a:pt x="9786" y="16752"/>
                  </a:cubicBezTo>
                  <a:cubicBezTo>
                    <a:pt x="9802" y="16820"/>
                    <a:pt x="9782" y="17011"/>
                    <a:pt x="9802" y="17078"/>
                  </a:cubicBezTo>
                  <a:cubicBezTo>
                    <a:pt x="9822" y="17146"/>
                    <a:pt x="9869" y="17292"/>
                    <a:pt x="9884" y="17259"/>
                  </a:cubicBezTo>
                  <a:cubicBezTo>
                    <a:pt x="9900" y="17225"/>
                    <a:pt x="9974" y="17371"/>
                    <a:pt x="10002" y="17360"/>
                  </a:cubicBezTo>
                  <a:cubicBezTo>
                    <a:pt x="10029" y="17348"/>
                    <a:pt x="10072" y="17225"/>
                    <a:pt x="10095" y="17225"/>
                  </a:cubicBezTo>
                  <a:cubicBezTo>
                    <a:pt x="10119" y="17225"/>
                    <a:pt x="10193" y="17168"/>
                    <a:pt x="10217" y="17180"/>
                  </a:cubicBezTo>
                  <a:cubicBezTo>
                    <a:pt x="10240" y="17191"/>
                    <a:pt x="10326" y="17281"/>
                    <a:pt x="10338" y="17259"/>
                  </a:cubicBezTo>
                  <a:cubicBezTo>
                    <a:pt x="10350" y="17236"/>
                    <a:pt x="10428" y="17270"/>
                    <a:pt x="10440" y="17337"/>
                  </a:cubicBezTo>
                  <a:cubicBezTo>
                    <a:pt x="10452" y="17405"/>
                    <a:pt x="10549" y="17405"/>
                    <a:pt x="10549" y="17483"/>
                  </a:cubicBezTo>
                  <a:cubicBezTo>
                    <a:pt x="10549" y="17562"/>
                    <a:pt x="10604" y="17607"/>
                    <a:pt x="10620" y="17697"/>
                  </a:cubicBezTo>
                  <a:cubicBezTo>
                    <a:pt x="10635" y="17787"/>
                    <a:pt x="10765" y="17731"/>
                    <a:pt x="10788" y="17787"/>
                  </a:cubicBezTo>
                  <a:cubicBezTo>
                    <a:pt x="10812" y="17844"/>
                    <a:pt x="10960" y="17832"/>
                    <a:pt x="10964" y="17787"/>
                  </a:cubicBezTo>
                  <a:cubicBezTo>
                    <a:pt x="10968" y="17742"/>
                    <a:pt x="11109" y="17720"/>
                    <a:pt x="11136" y="17664"/>
                  </a:cubicBezTo>
                  <a:cubicBezTo>
                    <a:pt x="11164" y="17607"/>
                    <a:pt x="11238" y="17630"/>
                    <a:pt x="11242" y="17551"/>
                  </a:cubicBezTo>
                  <a:cubicBezTo>
                    <a:pt x="11246" y="17472"/>
                    <a:pt x="11317" y="17416"/>
                    <a:pt x="11348" y="17348"/>
                  </a:cubicBezTo>
                  <a:cubicBezTo>
                    <a:pt x="11379" y="17281"/>
                    <a:pt x="11504" y="17292"/>
                    <a:pt x="11512" y="17371"/>
                  </a:cubicBezTo>
                  <a:cubicBezTo>
                    <a:pt x="11520" y="17450"/>
                    <a:pt x="11594" y="17472"/>
                    <a:pt x="11626" y="17438"/>
                  </a:cubicBezTo>
                  <a:cubicBezTo>
                    <a:pt x="11657" y="17405"/>
                    <a:pt x="11739" y="17450"/>
                    <a:pt x="11751" y="17528"/>
                  </a:cubicBezTo>
                  <a:cubicBezTo>
                    <a:pt x="11763" y="17607"/>
                    <a:pt x="11856" y="17652"/>
                    <a:pt x="11880" y="17630"/>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8"/>
                    <a:pt x="12209" y="16516"/>
                  </a:cubicBezTo>
                  <a:cubicBezTo>
                    <a:pt x="12228" y="16494"/>
                    <a:pt x="12272" y="16392"/>
                    <a:pt x="12267" y="16325"/>
                  </a:cubicBezTo>
                  <a:cubicBezTo>
                    <a:pt x="12263" y="16257"/>
                    <a:pt x="12252" y="16055"/>
                    <a:pt x="12228" y="16055"/>
                  </a:cubicBezTo>
                  <a:cubicBezTo>
                    <a:pt x="12205" y="16055"/>
                    <a:pt x="12162" y="16066"/>
                    <a:pt x="12217" y="15852"/>
                  </a:cubicBezTo>
                  <a:cubicBezTo>
                    <a:pt x="12271" y="15638"/>
                    <a:pt x="12369" y="15695"/>
                    <a:pt x="12385" y="15695"/>
                  </a:cubicBezTo>
                  <a:cubicBezTo>
                    <a:pt x="12400" y="15695"/>
                    <a:pt x="12526" y="15605"/>
                    <a:pt x="12580" y="15650"/>
                  </a:cubicBezTo>
                  <a:cubicBezTo>
                    <a:pt x="12635" y="15695"/>
                    <a:pt x="12670" y="15627"/>
                    <a:pt x="12729" y="15717"/>
                  </a:cubicBezTo>
                  <a:cubicBezTo>
                    <a:pt x="12788" y="15807"/>
                    <a:pt x="12870" y="15773"/>
                    <a:pt x="12890" y="15852"/>
                  </a:cubicBezTo>
                  <a:cubicBezTo>
                    <a:pt x="12909" y="15931"/>
                    <a:pt x="12987" y="15999"/>
                    <a:pt x="12976" y="16134"/>
                  </a:cubicBezTo>
                  <a:cubicBezTo>
                    <a:pt x="12964" y="16268"/>
                    <a:pt x="13019" y="16190"/>
                    <a:pt x="13038" y="16482"/>
                  </a:cubicBezTo>
                  <a:cubicBezTo>
                    <a:pt x="13058" y="16775"/>
                    <a:pt x="13105" y="16797"/>
                    <a:pt x="13117" y="16932"/>
                  </a:cubicBezTo>
                  <a:cubicBezTo>
                    <a:pt x="13128" y="17067"/>
                    <a:pt x="13191" y="17315"/>
                    <a:pt x="13183" y="17394"/>
                  </a:cubicBezTo>
                  <a:cubicBezTo>
                    <a:pt x="13175" y="17472"/>
                    <a:pt x="13168" y="17596"/>
                    <a:pt x="13234" y="17607"/>
                  </a:cubicBezTo>
                  <a:cubicBezTo>
                    <a:pt x="13301" y="17618"/>
                    <a:pt x="13348" y="17765"/>
                    <a:pt x="13363" y="17742"/>
                  </a:cubicBezTo>
                  <a:cubicBezTo>
                    <a:pt x="13379" y="17720"/>
                    <a:pt x="13457" y="17798"/>
                    <a:pt x="13496" y="17911"/>
                  </a:cubicBezTo>
                  <a:cubicBezTo>
                    <a:pt x="13535" y="18023"/>
                    <a:pt x="13594" y="17967"/>
                    <a:pt x="13590" y="18091"/>
                  </a:cubicBezTo>
                  <a:cubicBezTo>
                    <a:pt x="13586" y="18215"/>
                    <a:pt x="13622" y="18316"/>
                    <a:pt x="13617" y="18417"/>
                  </a:cubicBezTo>
                  <a:cubicBezTo>
                    <a:pt x="13614" y="18518"/>
                    <a:pt x="13692" y="18586"/>
                    <a:pt x="13747" y="18563"/>
                  </a:cubicBezTo>
                  <a:cubicBezTo>
                    <a:pt x="13802" y="18541"/>
                    <a:pt x="13841" y="18620"/>
                    <a:pt x="13864" y="18485"/>
                  </a:cubicBezTo>
                  <a:cubicBezTo>
                    <a:pt x="13888" y="18350"/>
                    <a:pt x="13966" y="18406"/>
                    <a:pt x="13993" y="18350"/>
                  </a:cubicBezTo>
                  <a:cubicBezTo>
                    <a:pt x="14021" y="18293"/>
                    <a:pt x="14103" y="18226"/>
                    <a:pt x="14099" y="18428"/>
                  </a:cubicBezTo>
                  <a:cubicBezTo>
                    <a:pt x="14095" y="18631"/>
                    <a:pt x="14142" y="18676"/>
                    <a:pt x="14103" y="18743"/>
                  </a:cubicBezTo>
                  <a:cubicBezTo>
                    <a:pt x="14064" y="18811"/>
                    <a:pt x="14044" y="19104"/>
                    <a:pt x="14032" y="19227"/>
                  </a:cubicBezTo>
                  <a:cubicBezTo>
                    <a:pt x="14021" y="19351"/>
                    <a:pt x="13962" y="19385"/>
                    <a:pt x="13954" y="19520"/>
                  </a:cubicBezTo>
                  <a:cubicBezTo>
                    <a:pt x="13946" y="19655"/>
                    <a:pt x="13891" y="19666"/>
                    <a:pt x="13891" y="19767"/>
                  </a:cubicBezTo>
                  <a:cubicBezTo>
                    <a:pt x="13891" y="19868"/>
                    <a:pt x="13813" y="19846"/>
                    <a:pt x="13774" y="19767"/>
                  </a:cubicBezTo>
                  <a:cubicBezTo>
                    <a:pt x="13735" y="19688"/>
                    <a:pt x="13696" y="19913"/>
                    <a:pt x="13664" y="19913"/>
                  </a:cubicBezTo>
                  <a:cubicBezTo>
                    <a:pt x="13633" y="19913"/>
                    <a:pt x="13637" y="20105"/>
                    <a:pt x="13645" y="20183"/>
                  </a:cubicBezTo>
                  <a:cubicBezTo>
                    <a:pt x="13653" y="20262"/>
                    <a:pt x="13633" y="20363"/>
                    <a:pt x="13653" y="20499"/>
                  </a:cubicBezTo>
                  <a:cubicBezTo>
                    <a:pt x="13663" y="20571"/>
                    <a:pt x="13657" y="20708"/>
                    <a:pt x="13662" y="20862"/>
                  </a:cubicBezTo>
                  <a:cubicBezTo>
                    <a:pt x="13710" y="20763"/>
                    <a:pt x="13753" y="20690"/>
                    <a:pt x="13772" y="20690"/>
                  </a:cubicBezTo>
                  <a:cubicBezTo>
                    <a:pt x="13821" y="20690"/>
                    <a:pt x="13870" y="20932"/>
                    <a:pt x="13925" y="20937"/>
                  </a:cubicBezTo>
                  <a:cubicBezTo>
                    <a:pt x="13980" y="20943"/>
                    <a:pt x="14228" y="20464"/>
                    <a:pt x="14230" y="20386"/>
                  </a:cubicBezTo>
                  <a:cubicBezTo>
                    <a:pt x="14232" y="20307"/>
                    <a:pt x="14377" y="19908"/>
                    <a:pt x="14445" y="19700"/>
                  </a:cubicBezTo>
                  <a:cubicBezTo>
                    <a:pt x="14514" y="19492"/>
                    <a:pt x="14604" y="19188"/>
                    <a:pt x="14639" y="18951"/>
                  </a:cubicBezTo>
                  <a:cubicBezTo>
                    <a:pt x="14661"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2"/>
                    <a:pt x="14993" y="16516"/>
                  </a:cubicBezTo>
                  <a:cubicBezTo>
                    <a:pt x="15032" y="16420"/>
                    <a:pt x="15024" y="16336"/>
                    <a:pt x="15015" y="16263"/>
                  </a:cubicBezTo>
                  <a:cubicBezTo>
                    <a:pt x="15005" y="16190"/>
                    <a:pt x="15017" y="16027"/>
                    <a:pt x="15007" y="15976"/>
                  </a:cubicBezTo>
                  <a:cubicBezTo>
                    <a:pt x="14997" y="15925"/>
                    <a:pt x="14999" y="15903"/>
                    <a:pt x="15022" y="15863"/>
                  </a:cubicBezTo>
                  <a:cubicBezTo>
                    <a:pt x="15046" y="15824"/>
                    <a:pt x="15007" y="15723"/>
                    <a:pt x="14974" y="15678"/>
                  </a:cubicBezTo>
                  <a:cubicBezTo>
                    <a:pt x="14940" y="15633"/>
                    <a:pt x="14897" y="15593"/>
                    <a:pt x="14893" y="15487"/>
                  </a:cubicBezTo>
                  <a:cubicBezTo>
                    <a:pt x="14889" y="15380"/>
                    <a:pt x="14833" y="15250"/>
                    <a:pt x="14790" y="15262"/>
                  </a:cubicBezTo>
                  <a:cubicBezTo>
                    <a:pt x="14747" y="15273"/>
                    <a:pt x="14666" y="15194"/>
                    <a:pt x="14676" y="15273"/>
                  </a:cubicBezTo>
                  <a:cubicBezTo>
                    <a:pt x="14686" y="15352"/>
                    <a:pt x="14672" y="15419"/>
                    <a:pt x="14651" y="15402"/>
                  </a:cubicBezTo>
                  <a:cubicBezTo>
                    <a:pt x="14629" y="15385"/>
                    <a:pt x="14619" y="15436"/>
                    <a:pt x="14594" y="15549"/>
                  </a:cubicBezTo>
                  <a:cubicBezTo>
                    <a:pt x="14569" y="15661"/>
                    <a:pt x="14479" y="15672"/>
                    <a:pt x="14520" y="15565"/>
                  </a:cubicBezTo>
                  <a:cubicBezTo>
                    <a:pt x="14561" y="15458"/>
                    <a:pt x="14506" y="15453"/>
                    <a:pt x="14514" y="15340"/>
                  </a:cubicBezTo>
                  <a:cubicBezTo>
                    <a:pt x="14522" y="15228"/>
                    <a:pt x="14555" y="15115"/>
                    <a:pt x="14510" y="15188"/>
                  </a:cubicBezTo>
                  <a:cubicBezTo>
                    <a:pt x="14465" y="15262"/>
                    <a:pt x="14465" y="15436"/>
                    <a:pt x="14428" y="15458"/>
                  </a:cubicBezTo>
                  <a:cubicBezTo>
                    <a:pt x="14391"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5"/>
                  </a:cubicBezTo>
                  <a:cubicBezTo>
                    <a:pt x="14576" y="14170"/>
                    <a:pt x="14586" y="14075"/>
                    <a:pt x="14598" y="13979"/>
                  </a:cubicBezTo>
                  <a:cubicBezTo>
                    <a:pt x="14610" y="13883"/>
                    <a:pt x="14704" y="13765"/>
                    <a:pt x="14788" y="13568"/>
                  </a:cubicBezTo>
                  <a:cubicBezTo>
                    <a:pt x="14872" y="13371"/>
                    <a:pt x="14913" y="13259"/>
                    <a:pt x="14932" y="13141"/>
                  </a:cubicBezTo>
                  <a:cubicBezTo>
                    <a:pt x="14952" y="13023"/>
                    <a:pt x="15077" y="12877"/>
                    <a:pt x="15079" y="12786"/>
                  </a:cubicBezTo>
                  <a:cubicBezTo>
                    <a:pt x="15081" y="12696"/>
                    <a:pt x="15228" y="12472"/>
                    <a:pt x="15328" y="12415"/>
                  </a:cubicBezTo>
                  <a:cubicBezTo>
                    <a:pt x="15428" y="12359"/>
                    <a:pt x="15586" y="12432"/>
                    <a:pt x="15615" y="12516"/>
                  </a:cubicBezTo>
                  <a:cubicBezTo>
                    <a:pt x="15645" y="12601"/>
                    <a:pt x="15666" y="12567"/>
                    <a:pt x="15684" y="12511"/>
                  </a:cubicBezTo>
                  <a:cubicBezTo>
                    <a:pt x="15701" y="12454"/>
                    <a:pt x="15741" y="12483"/>
                    <a:pt x="15807" y="12505"/>
                  </a:cubicBezTo>
                  <a:cubicBezTo>
                    <a:pt x="15874" y="12528"/>
                    <a:pt x="15889" y="12415"/>
                    <a:pt x="15934" y="12454"/>
                  </a:cubicBezTo>
                  <a:cubicBezTo>
                    <a:pt x="15979" y="12494"/>
                    <a:pt x="16016" y="12516"/>
                    <a:pt x="16044" y="12365"/>
                  </a:cubicBezTo>
                  <a:cubicBezTo>
                    <a:pt x="16071" y="12213"/>
                    <a:pt x="16200" y="12241"/>
                    <a:pt x="16230" y="12303"/>
                  </a:cubicBezTo>
                  <a:cubicBezTo>
                    <a:pt x="16259" y="12365"/>
                    <a:pt x="16283" y="12449"/>
                    <a:pt x="16330" y="12359"/>
                  </a:cubicBezTo>
                  <a:cubicBezTo>
                    <a:pt x="16377" y="12269"/>
                    <a:pt x="16377" y="12477"/>
                    <a:pt x="16422" y="12494"/>
                  </a:cubicBezTo>
                  <a:cubicBezTo>
                    <a:pt x="16466" y="12511"/>
                    <a:pt x="16437" y="12623"/>
                    <a:pt x="16398" y="12612"/>
                  </a:cubicBezTo>
                  <a:cubicBezTo>
                    <a:pt x="16359" y="12601"/>
                    <a:pt x="16310" y="12668"/>
                    <a:pt x="16355" y="12742"/>
                  </a:cubicBezTo>
                  <a:cubicBezTo>
                    <a:pt x="16400" y="12815"/>
                    <a:pt x="16453" y="12674"/>
                    <a:pt x="16488" y="12685"/>
                  </a:cubicBezTo>
                  <a:cubicBezTo>
                    <a:pt x="16523" y="12696"/>
                    <a:pt x="16578" y="12708"/>
                    <a:pt x="16627" y="12618"/>
                  </a:cubicBezTo>
                  <a:cubicBezTo>
                    <a:pt x="16676" y="12528"/>
                    <a:pt x="16690" y="12691"/>
                    <a:pt x="16721" y="12612"/>
                  </a:cubicBezTo>
                  <a:cubicBezTo>
                    <a:pt x="16752" y="12534"/>
                    <a:pt x="16823" y="12511"/>
                    <a:pt x="16858" y="12516"/>
                  </a:cubicBezTo>
                  <a:cubicBezTo>
                    <a:pt x="16893" y="12522"/>
                    <a:pt x="16864" y="12398"/>
                    <a:pt x="16805" y="12398"/>
                  </a:cubicBezTo>
                  <a:cubicBezTo>
                    <a:pt x="16746" y="12398"/>
                    <a:pt x="16748" y="12308"/>
                    <a:pt x="16795" y="12078"/>
                  </a:cubicBezTo>
                  <a:cubicBezTo>
                    <a:pt x="16842" y="11847"/>
                    <a:pt x="16932" y="11723"/>
                    <a:pt x="16989" y="11583"/>
                  </a:cubicBezTo>
                  <a:cubicBezTo>
                    <a:pt x="17046" y="11442"/>
                    <a:pt x="17087" y="11510"/>
                    <a:pt x="17087" y="11419"/>
                  </a:cubicBezTo>
                  <a:cubicBezTo>
                    <a:pt x="17087" y="11330"/>
                    <a:pt x="17114" y="11076"/>
                    <a:pt x="17157" y="11071"/>
                  </a:cubicBezTo>
                  <a:cubicBezTo>
                    <a:pt x="17200" y="11065"/>
                    <a:pt x="17308" y="11122"/>
                    <a:pt x="17374" y="11015"/>
                  </a:cubicBezTo>
                  <a:cubicBezTo>
                    <a:pt x="17441" y="10908"/>
                    <a:pt x="17435" y="11093"/>
                    <a:pt x="17462" y="11122"/>
                  </a:cubicBezTo>
                  <a:cubicBezTo>
                    <a:pt x="17490" y="11150"/>
                    <a:pt x="17527" y="10959"/>
                    <a:pt x="17558" y="11015"/>
                  </a:cubicBezTo>
                  <a:cubicBezTo>
                    <a:pt x="17590" y="11071"/>
                    <a:pt x="17512" y="11206"/>
                    <a:pt x="17494" y="11369"/>
                  </a:cubicBezTo>
                  <a:cubicBezTo>
                    <a:pt x="17476" y="11532"/>
                    <a:pt x="17535" y="11470"/>
                    <a:pt x="17568" y="11515"/>
                  </a:cubicBezTo>
                  <a:cubicBezTo>
                    <a:pt x="17601" y="11560"/>
                    <a:pt x="17525" y="11628"/>
                    <a:pt x="17533" y="11673"/>
                  </a:cubicBezTo>
                  <a:cubicBezTo>
                    <a:pt x="17541" y="11718"/>
                    <a:pt x="17607" y="11718"/>
                    <a:pt x="17693" y="11470"/>
                  </a:cubicBezTo>
                  <a:cubicBezTo>
                    <a:pt x="17779" y="11222"/>
                    <a:pt x="17858" y="11155"/>
                    <a:pt x="17912" y="11172"/>
                  </a:cubicBezTo>
                  <a:cubicBezTo>
                    <a:pt x="17967" y="11189"/>
                    <a:pt x="17936" y="11031"/>
                    <a:pt x="17940" y="10801"/>
                  </a:cubicBezTo>
                  <a:cubicBezTo>
                    <a:pt x="17944" y="10570"/>
                    <a:pt x="18112" y="10503"/>
                    <a:pt x="18167" y="10570"/>
                  </a:cubicBezTo>
                  <a:cubicBezTo>
                    <a:pt x="18222" y="10638"/>
                    <a:pt x="18218" y="10699"/>
                    <a:pt x="18165" y="10660"/>
                  </a:cubicBezTo>
                  <a:cubicBezTo>
                    <a:pt x="18112" y="10621"/>
                    <a:pt x="18063" y="10756"/>
                    <a:pt x="18065" y="10947"/>
                  </a:cubicBezTo>
                  <a:cubicBezTo>
                    <a:pt x="18067" y="11138"/>
                    <a:pt x="18018" y="11200"/>
                    <a:pt x="18044" y="11273"/>
                  </a:cubicBezTo>
                  <a:cubicBezTo>
                    <a:pt x="18069" y="11346"/>
                    <a:pt x="18006" y="11363"/>
                    <a:pt x="18004" y="11442"/>
                  </a:cubicBezTo>
                  <a:cubicBezTo>
                    <a:pt x="18002" y="11521"/>
                    <a:pt x="18004" y="11583"/>
                    <a:pt x="17965" y="11617"/>
                  </a:cubicBezTo>
                  <a:cubicBezTo>
                    <a:pt x="17926" y="11650"/>
                    <a:pt x="17795" y="11690"/>
                    <a:pt x="17791" y="11836"/>
                  </a:cubicBezTo>
                  <a:cubicBezTo>
                    <a:pt x="17787" y="11982"/>
                    <a:pt x="17717" y="11999"/>
                    <a:pt x="17684" y="12179"/>
                  </a:cubicBezTo>
                  <a:cubicBezTo>
                    <a:pt x="17650" y="12359"/>
                    <a:pt x="17523" y="12466"/>
                    <a:pt x="17439" y="12826"/>
                  </a:cubicBezTo>
                  <a:cubicBezTo>
                    <a:pt x="17355" y="13186"/>
                    <a:pt x="17222" y="13186"/>
                    <a:pt x="17222" y="13253"/>
                  </a:cubicBezTo>
                  <a:cubicBezTo>
                    <a:pt x="17222" y="13321"/>
                    <a:pt x="17130" y="13315"/>
                    <a:pt x="17099" y="13327"/>
                  </a:cubicBezTo>
                  <a:cubicBezTo>
                    <a:pt x="17067" y="13338"/>
                    <a:pt x="17128" y="13557"/>
                    <a:pt x="17054" y="13788"/>
                  </a:cubicBezTo>
                  <a:cubicBezTo>
                    <a:pt x="16979" y="14018"/>
                    <a:pt x="16930" y="14339"/>
                    <a:pt x="16932" y="14660"/>
                  </a:cubicBezTo>
                  <a:cubicBezTo>
                    <a:pt x="16934" y="14980"/>
                    <a:pt x="16971" y="15903"/>
                    <a:pt x="17005" y="16066"/>
                  </a:cubicBezTo>
                  <a:cubicBezTo>
                    <a:pt x="17038" y="16229"/>
                    <a:pt x="17018" y="16629"/>
                    <a:pt x="17046" y="16713"/>
                  </a:cubicBezTo>
                  <a:cubicBezTo>
                    <a:pt x="17073" y="16797"/>
                    <a:pt x="17063" y="16938"/>
                    <a:pt x="17081" y="16989"/>
                  </a:cubicBezTo>
                  <a:cubicBezTo>
                    <a:pt x="17099" y="17039"/>
                    <a:pt x="17171" y="16763"/>
                    <a:pt x="17220" y="16645"/>
                  </a:cubicBezTo>
                  <a:cubicBezTo>
                    <a:pt x="17269" y="16528"/>
                    <a:pt x="17253" y="16488"/>
                    <a:pt x="17287" y="16426"/>
                  </a:cubicBezTo>
                  <a:cubicBezTo>
                    <a:pt x="17320" y="16364"/>
                    <a:pt x="17306" y="16105"/>
                    <a:pt x="17316" y="16038"/>
                  </a:cubicBezTo>
                  <a:cubicBezTo>
                    <a:pt x="17326" y="15970"/>
                    <a:pt x="17386" y="15936"/>
                    <a:pt x="17406" y="15863"/>
                  </a:cubicBezTo>
                  <a:cubicBezTo>
                    <a:pt x="17425" y="15790"/>
                    <a:pt x="17476" y="15835"/>
                    <a:pt x="17503" y="15807"/>
                  </a:cubicBezTo>
                  <a:cubicBezTo>
                    <a:pt x="17531" y="15779"/>
                    <a:pt x="17502" y="15593"/>
                    <a:pt x="17492" y="15487"/>
                  </a:cubicBezTo>
                  <a:cubicBezTo>
                    <a:pt x="17482" y="15380"/>
                    <a:pt x="17572" y="15233"/>
                    <a:pt x="17619" y="15138"/>
                  </a:cubicBezTo>
                  <a:cubicBezTo>
                    <a:pt x="17666" y="15042"/>
                    <a:pt x="17725" y="15200"/>
                    <a:pt x="17777" y="15059"/>
                  </a:cubicBezTo>
                  <a:cubicBezTo>
                    <a:pt x="17830" y="14918"/>
                    <a:pt x="17774" y="14756"/>
                    <a:pt x="17754" y="14682"/>
                  </a:cubicBezTo>
                  <a:cubicBezTo>
                    <a:pt x="17734" y="14609"/>
                    <a:pt x="17807" y="14255"/>
                    <a:pt x="17848" y="14221"/>
                  </a:cubicBezTo>
                  <a:cubicBezTo>
                    <a:pt x="17889" y="14187"/>
                    <a:pt x="17910" y="14305"/>
                    <a:pt x="17950" y="14204"/>
                  </a:cubicBezTo>
                  <a:cubicBezTo>
                    <a:pt x="17989" y="14103"/>
                    <a:pt x="17915" y="13940"/>
                    <a:pt x="17887" y="13951"/>
                  </a:cubicBezTo>
                  <a:cubicBezTo>
                    <a:pt x="17860" y="13962"/>
                    <a:pt x="17850" y="13664"/>
                    <a:pt x="17915" y="13524"/>
                  </a:cubicBezTo>
                  <a:cubicBezTo>
                    <a:pt x="17979" y="13383"/>
                    <a:pt x="17954" y="13355"/>
                    <a:pt x="17910" y="13321"/>
                  </a:cubicBezTo>
                  <a:cubicBezTo>
                    <a:pt x="17868" y="13287"/>
                    <a:pt x="17860" y="13332"/>
                    <a:pt x="17826" y="13338"/>
                  </a:cubicBezTo>
                  <a:cubicBezTo>
                    <a:pt x="17793" y="13343"/>
                    <a:pt x="17760" y="13141"/>
                    <a:pt x="17811" y="12944"/>
                  </a:cubicBezTo>
                  <a:cubicBezTo>
                    <a:pt x="17862" y="12747"/>
                    <a:pt x="17910" y="12770"/>
                    <a:pt x="17922" y="12607"/>
                  </a:cubicBezTo>
                  <a:cubicBezTo>
                    <a:pt x="17934" y="12443"/>
                    <a:pt x="18004" y="12213"/>
                    <a:pt x="18022" y="12128"/>
                  </a:cubicBezTo>
                  <a:cubicBezTo>
                    <a:pt x="18040" y="12044"/>
                    <a:pt x="18110" y="12128"/>
                    <a:pt x="18138" y="12111"/>
                  </a:cubicBezTo>
                  <a:cubicBezTo>
                    <a:pt x="18165" y="12095"/>
                    <a:pt x="18155" y="12263"/>
                    <a:pt x="18188" y="12179"/>
                  </a:cubicBezTo>
                  <a:cubicBezTo>
                    <a:pt x="18222" y="12095"/>
                    <a:pt x="18276" y="11813"/>
                    <a:pt x="18322" y="11813"/>
                  </a:cubicBezTo>
                  <a:cubicBezTo>
                    <a:pt x="18366" y="11813"/>
                    <a:pt x="18337" y="12022"/>
                    <a:pt x="18349" y="12145"/>
                  </a:cubicBezTo>
                  <a:cubicBezTo>
                    <a:pt x="18361" y="12269"/>
                    <a:pt x="18386" y="12111"/>
                    <a:pt x="18472" y="11942"/>
                  </a:cubicBezTo>
                  <a:cubicBezTo>
                    <a:pt x="18558" y="11774"/>
                    <a:pt x="18746" y="11791"/>
                    <a:pt x="18803" y="11870"/>
                  </a:cubicBezTo>
                  <a:cubicBezTo>
                    <a:pt x="18860" y="11948"/>
                    <a:pt x="18869" y="12134"/>
                    <a:pt x="18901" y="12111"/>
                  </a:cubicBezTo>
                  <a:cubicBezTo>
                    <a:pt x="18948" y="12077"/>
                    <a:pt x="18908" y="11926"/>
                    <a:pt x="18955" y="11887"/>
                  </a:cubicBezTo>
                  <a:cubicBezTo>
                    <a:pt x="19002" y="11847"/>
                    <a:pt x="19085" y="11706"/>
                    <a:pt x="19147" y="11577"/>
                  </a:cubicBezTo>
                  <a:cubicBezTo>
                    <a:pt x="19210" y="11448"/>
                    <a:pt x="19192" y="11543"/>
                    <a:pt x="19225" y="11425"/>
                  </a:cubicBezTo>
                  <a:cubicBezTo>
                    <a:pt x="19259" y="11307"/>
                    <a:pt x="19292" y="11358"/>
                    <a:pt x="19302" y="11279"/>
                  </a:cubicBezTo>
                  <a:cubicBezTo>
                    <a:pt x="19312" y="11200"/>
                    <a:pt x="19402" y="11071"/>
                    <a:pt x="19525" y="10992"/>
                  </a:cubicBezTo>
                  <a:cubicBezTo>
                    <a:pt x="19648" y="10913"/>
                    <a:pt x="19809" y="10677"/>
                    <a:pt x="19801" y="10604"/>
                  </a:cubicBezTo>
                  <a:cubicBezTo>
                    <a:pt x="19793" y="10531"/>
                    <a:pt x="19848" y="10497"/>
                    <a:pt x="19854" y="10570"/>
                  </a:cubicBezTo>
                  <a:cubicBezTo>
                    <a:pt x="19859" y="10643"/>
                    <a:pt x="19906" y="10615"/>
                    <a:pt x="19971" y="10655"/>
                  </a:cubicBezTo>
                  <a:cubicBezTo>
                    <a:pt x="20036" y="10694"/>
                    <a:pt x="20065" y="10767"/>
                    <a:pt x="20116" y="10621"/>
                  </a:cubicBezTo>
                  <a:cubicBezTo>
                    <a:pt x="20167" y="10475"/>
                    <a:pt x="20110" y="10424"/>
                    <a:pt x="20112" y="10312"/>
                  </a:cubicBezTo>
                  <a:cubicBezTo>
                    <a:pt x="20114" y="10199"/>
                    <a:pt x="20024" y="10081"/>
                    <a:pt x="20036" y="9963"/>
                  </a:cubicBezTo>
                  <a:cubicBezTo>
                    <a:pt x="20047" y="9845"/>
                    <a:pt x="19969" y="9530"/>
                    <a:pt x="19946" y="9592"/>
                  </a:cubicBezTo>
                  <a:cubicBezTo>
                    <a:pt x="19922" y="9654"/>
                    <a:pt x="19867" y="9541"/>
                    <a:pt x="19867" y="9451"/>
                  </a:cubicBezTo>
                  <a:cubicBezTo>
                    <a:pt x="19867" y="9361"/>
                    <a:pt x="19863" y="9254"/>
                    <a:pt x="19826" y="9322"/>
                  </a:cubicBezTo>
                  <a:cubicBezTo>
                    <a:pt x="19789" y="9389"/>
                    <a:pt x="19726" y="9355"/>
                    <a:pt x="19715" y="9254"/>
                  </a:cubicBezTo>
                  <a:cubicBezTo>
                    <a:pt x="19703" y="9153"/>
                    <a:pt x="19787" y="9080"/>
                    <a:pt x="19846" y="9147"/>
                  </a:cubicBezTo>
                  <a:cubicBezTo>
                    <a:pt x="19904" y="9215"/>
                    <a:pt x="19887" y="9282"/>
                    <a:pt x="19916" y="9333"/>
                  </a:cubicBezTo>
                  <a:cubicBezTo>
                    <a:pt x="19946" y="9383"/>
                    <a:pt x="20026" y="9361"/>
                    <a:pt x="20067" y="9305"/>
                  </a:cubicBezTo>
                  <a:cubicBezTo>
                    <a:pt x="20108" y="9248"/>
                    <a:pt x="20223" y="9141"/>
                    <a:pt x="20243" y="9046"/>
                  </a:cubicBezTo>
                  <a:cubicBezTo>
                    <a:pt x="20263" y="8950"/>
                    <a:pt x="20241" y="8905"/>
                    <a:pt x="20280" y="8849"/>
                  </a:cubicBezTo>
                  <a:cubicBezTo>
                    <a:pt x="20319" y="8793"/>
                    <a:pt x="20290" y="8675"/>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2"/>
                    <a:pt x="20388" y="8399"/>
                    <a:pt x="20368" y="8506"/>
                  </a:cubicBezTo>
                  <a:cubicBezTo>
                    <a:pt x="20349" y="8613"/>
                    <a:pt x="20409" y="8703"/>
                    <a:pt x="20415" y="8765"/>
                  </a:cubicBezTo>
                  <a:cubicBezTo>
                    <a:pt x="20421" y="8827"/>
                    <a:pt x="20505" y="8849"/>
                    <a:pt x="20552" y="8776"/>
                  </a:cubicBezTo>
                  <a:cubicBezTo>
                    <a:pt x="20599" y="8703"/>
                    <a:pt x="20750" y="8866"/>
                    <a:pt x="20759" y="8973"/>
                  </a:cubicBezTo>
                  <a:cubicBezTo>
                    <a:pt x="20769" y="9080"/>
                    <a:pt x="20791" y="9209"/>
                    <a:pt x="20853" y="9299"/>
                  </a:cubicBezTo>
                  <a:cubicBezTo>
                    <a:pt x="20916" y="9389"/>
                    <a:pt x="20973" y="9350"/>
                    <a:pt x="20985" y="9434"/>
                  </a:cubicBezTo>
                  <a:cubicBezTo>
                    <a:pt x="20996" y="9519"/>
                    <a:pt x="21020" y="9563"/>
                    <a:pt x="21055" y="9541"/>
                  </a:cubicBezTo>
                  <a:cubicBezTo>
                    <a:pt x="21090" y="9519"/>
                    <a:pt x="21110" y="9631"/>
                    <a:pt x="21135" y="9563"/>
                  </a:cubicBezTo>
                  <a:cubicBezTo>
                    <a:pt x="21161" y="9496"/>
                    <a:pt x="21174" y="9603"/>
                    <a:pt x="21208" y="9519"/>
                  </a:cubicBezTo>
                  <a:cubicBezTo>
                    <a:pt x="21241" y="9434"/>
                    <a:pt x="21135" y="9378"/>
                    <a:pt x="21149" y="9310"/>
                  </a:cubicBezTo>
                  <a:cubicBezTo>
                    <a:pt x="21163" y="9243"/>
                    <a:pt x="21184" y="9361"/>
                    <a:pt x="21213" y="9355"/>
                  </a:cubicBezTo>
                  <a:cubicBezTo>
                    <a:pt x="21243" y="9350"/>
                    <a:pt x="21206" y="9186"/>
                    <a:pt x="21227" y="9170"/>
                  </a:cubicBezTo>
                  <a:cubicBezTo>
                    <a:pt x="21249" y="9153"/>
                    <a:pt x="21231" y="8815"/>
                    <a:pt x="21208" y="8793"/>
                  </a:cubicBezTo>
                  <a:cubicBezTo>
                    <a:pt x="21184" y="8770"/>
                    <a:pt x="21204" y="8652"/>
                    <a:pt x="21249" y="8748"/>
                  </a:cubicBezTo>
                  <a:cubicBezTo>
                    <a:pt x="21294" y="8844"/>
                    <a:pt x="21364" y="8838"/>
                    <a:pt x="21397" y="8838"/>
                  </a:cubicBezTo>
                  <a:cubicBezTo>
                    <a:pt x="21431" y="8838"/>
                    <a:pt x="21399" y="8748"/>
                    <a:pt x="21366" y="8731"/>
                  </a:cubicBezTo>
                  <a:cubicBezTo>
                    <a:pt x="21333" y="8714"/>
                    <a:pt x="21372" y="8635"/>
                    <a:pt x="21395" y="8697"/>
                  </a:cubicBezTo>
                  <a:cubicBezTo>
                    <a:pt x="21419" y="8759"/>
                    <a:pt x="21464" y="8787"/>
                    <a:pt x="21468" y="8720"/>
                  </a:cubicBezTo>
                  <a:cubicBezTo>
                    <a:pt x="21472" y="8652"/>
                    <a:pt x="21495" y="8506"/>
                    <a:pt x="21536" y="8511"/>
                  </a:cubicBezTo>
                  <a:cubicBezTo>
                    <a:pt x="21577" y="8517"/>
                    <a:pt x="21591" y="8450"/>
                    <a:pt x="21552" y="84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6" name="Shape 1102"/>
            <p:cNvSpPr/>
            <p:nvPr/>
          </p:nvSpPr>
          <p:spPr>
            <a:xfrm>
              <a:off x="4500645" y="2744296"/>
              <a:ext cx="349456" cy="344433"/>
            </a:xfrm>
            <a:custGeom>
              <a:avLst/>
              <a:gdLst/>
              <a:ahLst/>
              <a:cxnLst>
                <a:cxn ang="0">
                  <a:pos x="wd2" y="hd2"/>
                </a:cxn>
                <a:cxn ang="5400000">
                  <a:pos x="wd2" y="hd2"/>
                </a:cxn>
                <a:cxn ang="10800000">
                  <a:pos x="wd2" y="hd2"/>
                </a:cxn>
                <a:cxn ang="16200000">
                  <a:pos x="wd2" y="hd2"/>
                </a:cxn>
              </a:cxnLst>
              <a:rect l="0" t="0" r="r" b="b"/>
              <a:pathLst>
                <a:path w="20335" h="20699" extrusionOk="0">
                  <a:moveTo>
                    <a:pt x="16255" y="12538"/>
                  </a:moveTo>
                  <a:cubicBezTo>
                    <a:pt x="13373" y="15198"/>
                    <a:pt x="7615" y="15824"/>
                    <a:pt x="7615" y="18015"/>
                  </a:cubicBezTo>
                  <a:cubicBezTo>
                    <a:pt x="7615" y="20206"/>
                    <a:pt x="642" y="21301"/>
                    <a:pt x="35" y="20361"/>
                  </a:cubicBezTo>
                  <a:cubicBezTo>
                    <a:pt x="-495" y="19539"/>
                    <a:pt x="5190" y="19267"/>
                    <a:pt x="6554" y="16137"/>
                  </a:cubicBezTo>
                  <a:cubicBezTo>
                    <a:pt x="7919" y="13007"/>
                    <a:pt x="13094" y="11395"/>
                    <a:pt x="15648" y="7216"/>
                  </a:cubicBezTo>
                  <a:cubicBezTo>
                    <a:pt x="17466" y="4243"/>
                    <a:pt x="18984" y="-299"/>
                    <a:pt x="20045" y="16"/>
                  </a:cubicBezTo>
                  <a:cubicBezTo>
                    <a:pt x="21105" y="328"/>
                    <a:pt x="19134" y="9873"/>
                    <a:pt x="16255" y="12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7" name="Shape 1103"/>
            <p:cNvSpPr/>
            <p:nvPr/>
          </p:nvSpPr>
          <p:spPr>
            <a:xfrm>
              <a:off x="1134309" y="-1"/>
              <a:ext cx="8054846" cy="3501154"/>
            </a:xfrm>
            <a:custGeom>
              <a:avLst/>
              <a:gdLst/>
              <a:ahLst/>
              <a:cxnLst>
                <a:cxn ang="0">
                  <a:pos x="wd2" y="hd2"/>
                </a:cxn>
                <a:cxn ang="5400000">
                  <a:pos x="wd2" y="hd2"/>
                </a:cxn>
                <a:cxn ang="10800000">
                  <a:pos x="wd2" y="hd2"/>
                </a:cxn>
                <a:cxn ang="16200000">
                  <a:pos x="wd2" y="hd2"/>
                </a:cxn>
              </a:cxnLst>
              <a:rect l="0" t="0" r="r" b="b"/>
              <a:pathLst>
                <a:path w="21540" h="21445" extrusionOk="0">
                  <a:moveTo>
                    <a:pt x="2004" y="500"/>
                  </a:moveTo>
                  <a:cubicBezTo>
                    <a:pt x="2017" y="276"/>
                    <a:pt x="1855" y="457"/>
                    <a:pt x="1734" y="340"/>
                  </a:cubicBezTo>
                  <a:cubicBezTo>
                    <a:pt x="1614" y="223"/>
                    <a:pt x="1542" y="232"/>
                    <a:pt x="1623" y="393"/>
                  </a:cubicBezTo>
                  <a:cubicBezTo>
                    <a:pt x="1660" y="467"/>
                    <a:pt x="1416" y="526"/>
                    <a:pt x="1456" y="617"/>
                  </a:cubicBezTo>
                  <a:cubicBezTo>
                    <a:pt x="1544" y="818"/>
                    <a:pt x="1990" y="723"/>
                    <a:pt x="2004" y="500"/>
                  </a:cubicBezTo>
                  <a:close/>
                  <a:moveTo>
                    <a:pt x="2742" y="670"/>
                  </a:moveTo>
                  <a:cubicBezTo>
                    <a:pt x="2774" y="574"/>
                    <a:pt x="2681" y="574"/>
                    <a:pt x="2672" y="478"/>
                  </a:cubicBezTo>
                  <a:cubicBezTo>
                    <a:pt x="2663" y="382"/>
                    <a:pt x="2403" y="361"/>
                    <a:pt x="2417" y="467"/>
                  </a:cubicBezTo>
                  <a:cubicBezTo>
                    <a:pt x="2431" y="574"/>
                    <a:pt x="2237" y="690"/>
                    <a:pt x="2296" y="797"/>
                  </a:cubicBezTo>
                  <a:cubicBezTo>
                    <a:pt x="2408" y="999"/>
                    <a:pt x="2709" y="765"/>
                    <a:pt x="2742" y="670"/>
                  </a:cubicBezTo>
                  <a:close/>
                  <a:moveTo>
                    <a:pt x="1925" y="297"/>
                  </a:moveTo>
                  <a:cubicBezTo>
                    <a:pt x="2036" y="297"/>
                    <a:pt x="2004" y="138"/>
                    <a:pt x="2078" y="159"/>
                  </a:cubicBezTo>
                  <a:cubicBezTo>
                    <a:pt x="2152" y="180"/>
                    <a:pt x="2250" y="170"/>
                    <a:pt x="2212" y="63"/>
                  </a:cubicBezTo>
                  <a:cubicBezTo>
                    <a:pt x="2175" y="-43"/>
                    <a:pt x="1906" y="0"/>
                    <a:pt x="1934" y="85"/>
                  </a:cubicBezTo>
                  <a:cubicBezTo>
                    <a:pt x="1962" y="170"/>
                    <a:pt x="1716" y="138"/>
                    <a:pt x="1720" y="170"/>
                  </a:cubicBezTo>
                  <a:cubicBezTo>
                    <a:pt x="1730" y="234"/>
                    <a:pt x="1813" y="297"/>
                    <a:pt x="1925" y="297"/>
                  </a:cubicBezTo>
                  <a:close/>
                  <a:moveTo>
                    <a:pt x="1349" y="1010"/>
                  </a:moveTo>
                  <a:cubicBezTo>
                    <a:pt x="1349" y="840"/>
                    <a:pt x="1107" y="1027"/>
                    <a:pt x="1154" y="1063"/>
                  </a:cubicBezTo>
                  <a:cubicBezTo>
                    <a:pt x="1196" y="1095"/>
                    <a:pt x="1349" y="1180"/>
                    <a:pt x="1349" y="1010"/>
                  </a:cubicBezTo>
                  <a:close/>
                  <a:moveTo>
                    <a:pt x="1948" y="872"/>
                  </a:moveTo>
                  <a:cubicBezTo>
                    <a:pt x="1962" y="957"/>
                    <a:pt x="1925" y="967"/>
                    <a:pt x="1832" y="967"/>
                  </a:cubicBezTo>
                  <a:cubicBezTo>
                    <a:pt x="1739" y="967"/>
                    <a:pt x="1690" y="1087"/>
                    <a:pt x="1739" y="1180"/>
                  </a:cubicBezTo>
                  <a:cubicBezTo>
                    <a:pt x="1795" y="1286"/>
                    <a:pt x="2041" y="1244"/>
                    <a:pt x="2082" y="1116"/>
                  </a:cubicBezTo>
                  <a:cubicBezTo>
                    <a:pt x="2124" y="989"/>
                    <a:pt x="2231" y="1095"/>
                    <a:pt x="2250" y="967"/>
                  </a:cubicBezTo>
                  <a:cubicBezTo>
                    <a:pt x="2268" y="840"/>
                    <a:pt x="1934" y="787"/>
                    <a:pt x="1948" y="872"/>
                  </a:cubicBezTo>
                  <a:close/>
                  <a:moveTo>
                    <a:pt x="1312" y="6402"/>
                  </a:moveTo>
                  <a:cubicBezTo>
                    <a:pt x="1316" y="6508"/>
                    <a:pt x="1288" y="6583"/>
                    <a:pt x="1200" y="6583"/>
                  </a:cubicBezTo>
                  <a:cubicBezTo>
                    <a:pt x="1112" y="6583"/>
                    <a:pt x="1242" y="6710"/>
                    <a:pt x="1251" y="6827"/>
                  </a:cubicBezTo>
                  <a:cubicBezTo>
                    <a:pt x="1261" y="6944"/>
                    <a:pt x="1163" y="6859"/>
                    <a:pt x="1158" y="7040"/>
                  </a:cubicBezTo>
                  <a:cubicBezTo>
                    <a:pt x="1154" y="7221"/>
                    <a:pt x="987" y="7040"/>
                    <a:pt x="964" y="7274"/>
                  </a:cubicBezTo>
                  <a:cubicBezTo>
                    <a:pt x="940" y="7508"/>
                    <a:pt x="1047" y="7476"/>
                    <a:pt x="1121" y="7487"/>
                  </a:cubicBezTo>
                  <a:cubicBezTo>
                    <a:pt x="1196" y="7497"/>
                    <a:pt x="1093" y="7657"/>
                    <a:pt x="1149" y="7753"/>
                  </a:cubicBezTo>
                  <a:cubicBezTo>
                    <a:pt x="1205" y="7848"/>
                    <a:pt x="1247" y="7816"/>
                    <a:pt x="1209" y="7636"/>
                  </a:cubicBezTo>
                  <a:cubicBezTo>
                    <a:pt x="1172" y="7455"/>
                    <a:pt x="1405" y="7699"/>
                    <a:pt x="1335" y="7838"/>
                  </a:cubicBezTo>
                  <a:cubicBezTo>
                    <a:pt x="1265" y="7976"/>
                    <a:pt x="1446" y="8082"/>
                    <a:pt x="1535" y="8093"/>
                  </a:cubicBezTo>
                  <a:cubicBezTo>
                    <a:pt x="1623" y="8104"/>
                    <a:pt x="1936" y="8260"/>
                    <a:pt x="1943" y="8093"/>
                  </a:cubicBezTo>
                  <a:cubicBezTo>
                    <a:pt x="1948" y="7986"/>
                    <a:pt x="1827" y="7891"/>
                    <a:pt x="1730" y="7657"/>
                  </a:cubicBezTo>
                  <a:cubicBezTo>
                    <a:pt x="1632" y="7423"/>
                    <a:pt x="1562" y="7040"/>
                    <a:pt x="1674" y="6880"/>
                  </a:cubicBezTo>
                  <a:cubicBezTo>
                    <a:pt x="1785" y="6721"/>
                    <a:pt x="1688" y="6647"/>
                    <a:pt x="1799" y="6466"/>
                  </a:cubicBezTo>
                  <a:cubicBezTo>
                    <a:pt x="1911" y="6285"/>
                    <a:pt x="1846" y="6115"/>
                    <a:pt x="1939" y="6093"/>
                  </a:cubicBezTo>
                  <a:cubicBezTo>
                    <a:pt x="2031" y="6072"/>
                    <a:pt x="1929" y="5881"/>
                    <a:pt x="2022" y="5849"/>
                  </a:cubicBezTo>
                  <a:cubicBezTo>
                    <a:pt x="2115" y="5817"/>
                    <a:pt x="2134" y="5583"/>
                    <a:pt x="2120" y="5498"/>
                  </a:cubicBezTo>
                  <a:cubicBezTo>
                    <a:pt x="2106" y="5413"/>
                    <a:pt x="2217" y="5509"/>
                    <a:pt x="2268" y="5381"/>
                  </a:cubicBezTo>
                  <a:cubicBezTo>
                    <a:pt x="2319" y="5253"/>
                    <a:pt x="2440" y="5338"/>
                    <a:pt x="2477" y="5158"/>
                  </a:cubicBezTo>
                  <a:cubicBezTo>
                    <a:pt x="2514" y="4977"/>
                    <a:pt x="3048" y="4562"/>
                    <a:pt x="3350" y="4402"/>
                  </a:cubicBezTo>
                  <a:cubicBezTo>
                    <a:pt x="3652" y="4243"/>
                    <a:pt x="3861" y="3956"/>
                    <a:pt x="3754" y="3764"/>
                  </a:cubicBezTo>
                  <a:cubicBezTo>
                    <a:pt x="3647" y="3573"/>
                    <a:pt x="3346" y="3839"/>
                    <a:pt x="3271" y="3977"/>
                  </a:cubicBezTo>
                  <a:cubicBezTo>
                    <a:pt x="3197" y="4115"/>
                    <a:pt x="3090" y="4020"/>
                    <a:pt x="3016" y="4115"/>
                  </a:cubicBezTo>
                  <a:cubicBezTo>
                    <a:pt x="2942" y="4211"/>
                    <a:pt x="2784" y="4296"/>
                    <a:pt x="2705" y="4179"/>
                  </a:cubicBezTo>
                  <a:cubicBezTo>
                    <a:pt x="2626" y="4062"/>
                    <a:pt x="2533" y="4317"/>
                    <a:pt x="2473" y="4307"/>
                  </a:cubicBezTo>
                  <a:cubicBezTo>
                    <a:pt x="2412" y="4296"/>
                    <a:pt x="2343" y="4445"/>
                    <a:pt x="2278" y="4434"/>
                  </a:cubicBezTo>
                  <a:cubicBezTo>
                    <a:pt x="2212" y="4424"/>
                    <a:pt x="2082" y="4551"/>
                    <a:pt x="2073" y="4637"/>
                  </a:cubicBezTo>
                  <a:cubicBezTo>
                    <a:pt x="2064" y="4721"/>
                    <a:pt x="1952" y="4700"/>
                    <a:pt x="1952" y="4807"/>
                  </a:cubicBezTo>
                  <a:cubicBezTo>
                    <a:pt x="1952" y="4913"/>
                    <a:pt x="1864" y="5009"/>
                    <a:pt x="1818" y="4913"/>
                  </a:cubicBezTo>
                  <a:cubicBezTo>
                    <a:pt x="1771" y="4817"/>
                    <a:pt x="1716" y="5019"/>
                    <a:pt x="1781" y="5158"/>
                  </a:cubicBezTo>
                  <a:cubicBezTo>
                    <a:pt x="1846" y="5296"/>
                    <a:pt x="1660" y="5307"/>
                    <a:pt x="1692" y="5392"/>
                  </a:cubicBezTo>
                  <a:cubicBezTo>
                    <a:pt x="1725" y="5477"/>
                    <a:pt x="1623" y="5530"/>
                    <a:pt x="1646" y="5626"/>
                  </a:cubicBezTo>
                  <a:cubicBezTo>
                    <a:pt x="1669" y="5721"/>
                    <a:pt x="1581" y="5753"/>
                    <a:pt x="1511" y="5785"/>
                  </a:cubicBezTo>
                  <a:cubicBezTo>
                    <a:pt x="1442" y="5817"/>
                    <a:pt x="1405" y="6030"/>
                    <a:pt x="1493" y="6040"/>
                  </a:cubicBezTo>
                  <a:cubicBezTo>
                    <a:pt x="1581" y="6051"/>
                    <a:pt x="1442" y="6083"/>
                    <a:pt x="1451" y="6242"/>
                  </a:cubicBezTo>
                  <a:cubicBezTo>
                    <a:pt x="1460" y="6402"/>
                    <a:pt x="1307" y="6296"/>
                    <a:pt x="1312" y="6402"/>
                  </a:cubicBezTo>
                  <a:close/>
                  <a:moveTo>
                    <a:pt x="10380" y="5551"/>
                  </a:moveTo>
                  <a:cubicBezTo>
                    <a:pt x="10362" y="5636"/>
                    <a:pt x="10261" y="5642"/>
                    <a:pt x="10287" y="5721"/>
                  </a:cubicBezTo>
                  <a:cubicBezTo>
                    <a:pt x="10334" y="5859"/>
                    <a:pt x="10566" y="5785"/>
                    <a:pt x="10570" y="5615"/>
                  </a:cubicBezTo>
                  <a:cubicBezTo>
                    <a:pt x="10575" y="5445"/>
                    <a:pt x="10399" y="5466"/>
                    <a:pt x="10380" y="5551"/>
                  </a:cubicBezTo>
                  <a:close/>
                  <a:moveTo>
                    <a:pt x="258" y="755"/>
                  </a:moveTo>
                  <a:cubicBezTo>
                    <a:pt x="365" y="531"/>
                    <a:pt x="504" y="744"/>
                    <a:pt x="522" y="638"/>
                  </a:cubicBezTo>
                  <a:cubicBezTo>
                    <a:pt x="541" y="531"/>
                    <a:pt x="323" y="500"/>
                    <a:pt x="244" y="595"/>
                  </a:cubicBezTo>
                  <a:cubicBezTo>
                    <a:pt x="165" y="691"/>
                    <a:pt x="-20" y="614"/>
                    <a:pt x="2" y="733"/>
                  </a:cubicBezTo>
                  <a:cubicBezTo>
                    <a:pt x="16" y="808"/>
                    <a:pt x="151" y="978"/>
                    <a:pt x="258" y="755"/>
                  </a:cubicBezTo>
                  <a:close/>
                  <a:moveTo>
                    <a:pt x="694" y="659"/>
                  </a:moveTo>
                  <a:cubicBezTo>
                    <a:pt x="759" y="765"/>
                    <a:pt x="513" y="733"/>
                    <a:pt x="480" y="840"/>
                  </a:cubicBezTo>
                  <a:cubicBezTo>
                    <a:pt x="448" y="946"/>
                    <a:pt x="305" y="908"/>
                    <a:pt x="332" y="1031"/>
                  </a:cubicBezTo>
                  <a:cubicBezTo>
                    <a:pt x="360" y="1159"/>
                    <a:pt x="592" y="1170"/>
                    <a:pt x="592" y="1063"/>
                  </a:cubicBezTo>
                  <a:cubicBezTo>
                    <a:pt x="592" y="957"/>
                    <a:pt x="713" y="1053"/>
                    <a:pt x="717" y="957"/>
                  </a:cubicBezTo>
                  <a:cubicBezTo>
                    <a:pt x="722" y="861"/>
                    <a:pt x="773" y="755"/>
                    <a:pt x="903" y="733"/>
                  </a:cubicBezTo>
                  <a:cubicBezTo>
                    <a:pt x="1033" y="712"/>
                    <a:pt x="1033" y="606"/>
                    <a:pt x="912" y="478"/>
                  </a:cubicBezTo>
                  <a:cubicBezTo>
                    <a:pt x="792" y="351"/>
                    <a:pt x="629" y="553"/>
                    <a:pt x="694" y="659"/>
                  </a:cubicBezTo>
                  <a:close/>
                  <a:moveTo>
                    <a:pt x="494" y="9252"/>
                  </a:moveTo>
                  <a:cubicBezTo>
                    <a:pt x="620" y="9518"/>
                    <a:pt x="727" y="9135"/>
                    <a:pt x="787" y="9114"/>
                  </a:cubicBezTo>
                  <a:cubicBezTo>
                    <a:pt x="847" y="9093"/>
                    <a:pt x="750" y="8944"/>
                    <a:pt x="648" y="8880"/>
                  </a:cubicBezTo>
                  <a:cubicBezTo>
                    <a:pt x="546" y="8816"/>
                    <a:pt x="400" y="9051"/>
                    <a:pt x="494" y="9252"/>
                  </a:cubicBezTo>
                  <a:close/>
                  <a:moveTo>
                    <a:pt x="15297" y="18728"/>
                  </a:moveTo>
                  <a:cubicBezTo>
                    <a:pt x="15246" y="18419"/>
                    <a:pt x="15372" y="18122"/>
                    <a:pt x="15279" y="17962"/>
                  </a:cubicBezTo>
                  <a:cubicBezTo>
                    <a:pt x="15186" y="17803"/>
                    <a:pt x="15223" y="17473"/>
                    <a:pt x="15177" y="17537"/>
                  </a:cubicBezTo>
                  <a:cubicBezTo>
                    <a:pt x="15130" y="17601"/>
                    <a:pt x="15177" y="17888"/>
                    <a:pt x="15102" y="17909"/>
                  </a:cubicBezTo>
                  <a:cubicBezTo>
                    <a:pt x="15028" y="17930"/>
                    <a:pt x="15098" y="18090"/>
                    <a:pt x="15070" y="18303"/>
                  </a:cubicBezTo>
                  <a:cubicBezTo>
                    <a:pt x="15042" y="18515"/>
                    <a:pt x="15084" y="18824"/>
                    <a:pt x="15121" y="19015"/>
                  </a:cubicBezTo>
                  <a:cubicBezTo>
                    <a:pt x="15158" y="19207"/>
                    <a:pt x="15070" y="20227"/>
                    <a:pt x="15107" y="20398"/>
                  </a:cubicBezTo>
                  <a:cubicBezTo>
                    <a:pt x="15144" y="20568"/>
                    <a:pt x="15047" y="21321"/>
                    <a:pt x="15079" y="21408"/>
                  </a:cubicBezTo>
                  <a:cubicBezTo>
                    <a:pt x="15135" y="21557"/>
                    <a:pt x="15098" y="21206"/>
                    <a:pt x="15181" y="21174"/>
                  </a:cubicBezTo>
                  <a:cubicBezTo>
                    <a:pt x="15265" y="21142"/>
                    <a:pt x="15265" y="21387"/>
                    <a:pt x="15316" y="21440"/>
                  </a:cubicBezTo>
                  <a:cubicBezTo>
                    <a:pt x="15367" y="21493"/>
                    <a:pt x="15335" y="21100"/>
                    <a:pt x="15288" y="21121"/>
                  </a:cubicBezTo>
                  <a:cubicBezTo>
                    <a:pt x="15242" y="21142"/>
                    <a:pt x="15205" y="20865"/>
                    <a:pt x="15181" y="20695"/>
                  </a:cubicBezTo>
                  <a:cubicBezTo>
                    <a:pt x="15158" y="20525"/>
                    <a:pt x="15228" y="20323"/>
                    <a:pt x="15228" y="20111"/>
                  </a:cubicBezTo>
                  <a:cubicBezTo>
                    <a:pt x="15228" y="19898"/>
                    <a:pt x="15344" y="19909"/>
                    <a:pt x="15414" y="20068"/>
                  </a:cubicBezTo>
                  <a:cubicBezTo>
                    <a:pt x="15483" y="20227"/>
                    <a:pt x="15492" y="20121"/>
                    <a:pt x="15465" y="20004"/>
                  </a:cubicBezTo>
                  <a:cubicBezTo>
                    <a:pt x="15437" y="19887"/>
                    <a:pt x="15349" y="19037"/>
                    <a:pt x="15297" y="18728"/>
                  </a:cubicBezTo>
                  <a:close/>
                  <a:moveTo>
                    <a:pt x="14963" y="5742"/>
                  </a:moveTo>
                  <a:cubicBezTo>
                    <a:pt x="14963" y="5583"/>
                    <a:pt x="14710" y="5801"/>
                    <a:pt x="14815" y="5881"/>
                  </a:cubicBezTo>
                  <a:cubicBezTo>
                    <a:pt x="14870" y="5923"/>
                    <a:pt x="14963" y="5902"/>
                    <a:pt x="14963" y="5742"/>
                  </a:cubicBezTo>
                  <a:close/>
                  <a:moveTo>
                    <a:pt x="15335" y="6445"/>
                  </a:moveTo>
                  <a:cubicBezTo>
                    <a:pt x="15418" y="6402"/>
                    <a:pt x="15274" y="6051"/>
                    <a:pt x="15130" y="5998"/>
                  </a:cubicBezTo>
                  <a:cubicBezTo>
                    <a:pt x="14986" y="5945"/>
                    <a:pt x="14853" y="6216"/>
                    <a:pt x="14870" y="6274"/>
                  </a:cubicBezTo>
                  <a:cubicBezTo>
                    <a:pt x="14912" y="6412"/>
                    <a:pt x="15251" y="6487"/>
                    <a:pt x="15335" y="6445"/>
                  </a:cubicBezTo>
                  <a:close/>
                  <a:moveTo>
                    <a:pt x="14364" y="5083"/>
                  </a:moveTo>
                  <a:cubicBezTo>
                    <a:pt x="14429" y="5158"/>
                    <a:pt x="14452" y="5232"/>
                    <a:pt x="14489" y="5317"/>
                  </a:cubicBezTo>
                  <a:cubicBezTo>
                    <a:pt x="14527" y="5402"/>
                    <a:pt x="14666" y="5275"/>
                    <a:pt x="14721" y="5232"/>
                  </a:cubicBezTo>
                  <a:cubicBezTo>
                    <a:pt x="14777" y="5190"/>
                    <a:pt x="14782" y="5424"/>
                    <a:pt x="14870" y="5296"/>
                  </a:cubicBezTo>
                  <a:cubicBezTo>
                    <a:pt x="14958" y="5168"/>
                    <a:pt x="15047" y="5232"/>
                    <a:pt x="15149" y="5232"/>
                  </a:cubicBezTo>
                  <a:cubicBezTo>
                    <a:pt x="15251" y="5232"/>
                    <a:pt x="15130" y="4945"/>
                    <a:pt x="15135" y="4817"/>
                  </a:cubicBezTo>
                  <a:cubicBezTo>
                    <a:pt x="15140" y="4690"/>
                    <a:pt x="15255" y="4775"/>
                    <a:pt x="15218" y="4881"/>
                  </a:cubicBezTo>
                  <a:cubicBezTo>
                    <a:pt x="15181" y="4987"/>
                    <a:pt x="15274" y="5232"/>
                    <a:pt x="15423" y="5211"/>
                  </a:cubicBezTo>
                  <a:cubicBezTo>
                    <a:pt x="15571" y="5190"/>
                    <a:pt x="15460" y="4977"/>
                    <a:pt x="15534" y="4902"/>
                  </a:cubicBezTo>
                  <a:cubicBezTo>
                    <a:pt x="15608" y="4828"/>
                    <a:pt x="15599" y="4743"/>
                    <a:pt x="15492" y="4594"/>
                  </a:cubicBezTo>
                  <a:cubicBezTo>
                    <a:pt x="15386" y="4445"/>
                    <a:pt x="15246" y="4541"/>
                    <a:pt x="15153" y="4445"/>
                  </a:cubicBezTo>
                  <a:cubicBezTo>
                    <a:pt x="15054" y="4343"/>
                    <a:pt x="14935" y="4339"/>
                    <a:pt x="14931" y="4573"/>
                  </a:cubicBezTo>
                  <a:cubicBezTo>
                    <a:pt x="14926" y="4807"/>
                    <a:pt x="14731" y="4317"/>
                    <a:pt x="14629" y="4243"/>
                  </a:cubicBezTo>
                  <a:cubicBezTo>
                    <a:pt x="14527" y="4169"/>
                    <a:pt x="14210" y="4907"/>
                    <a:pt x="14364" y="5083"/>
                  </a:cubicBezTo>
                  <a:close/>
                  <a:moveTo>
                    <a:pt x="20953" y="8050"/>
                  </a:moveTo>
                  <a:cubicBezTo>
                    <a:pt x="21046" y="8157"/>
                    <a:pt x="21101" y="7923"/>
                    <a:pt x="21176" y="8040"/>
                  </a:cubicBezTo>
                  <a:cubicBezTo>
                    <a:pt x="21250" y="8157"/>
                    <a:pt x="21431" y="7986"/>
                    <a:pt x="21505" y="7955"/>
                  </a:cubicBezTo>
                  <a:cubicBezTo>
                    <a:pt x="21580" y="7923"/>
                    <a:pt x="21543" y="7710"/>
                    <a:pt x="21334" y="7646"/>
                  </a:cubicBezTo>
                  <a:cubicBezTo>
                    <a:pt x="21125" y="7583"/>
                    <a:pt x="20853" y="7936"/>
                    <a:pt x="20953" y="8050"/>
                  </a:cubicBezTo>
                  <a:close/>
                  <a:moveTo>
                    <a:pt x="15771" y="5073"/>
                  </a:moveTo>
                  <a:cubicBezTo>
                    <a:pt x="15882" y="5094"/>
                    <a:pt x="15938" y="5338"/>
                    <a:pt x="16152" y="5370"/>
                  </a:cubicBezTo>
                  <a:cubicBezTo>
                    <a:pt x="16365" y="5402"/>
                    <a:pt x="16523" y="5307"/>
                    <a:pt x="16528" y="5200"/>
                  </a:cubicBezTo>
                  <a:cubicBezTo>
                    <a:pt x="16532" y="5094"/>
                    <a:pt x="16333" y="4934"/>
                    <a:pt x="16273" y="5019"/>
                  </a:cubicBezTo>
                  <a:cubicBezTo>
                    <a:pt x="16212" y="5105"/>
                    <a:pt x="16166" y="4881"/>
                    <a:pt x="16092" y="4934"/>
                  </a:cubicBezTo>
                  <a:cubicBezTo>
                    <a:pt x="16017" y="4988"/>
                    <a:pt x="15915" y="4977"/>
                    <a:pt x="15878" y="4828"/>
                  </a:cubicBezTo>
                  <a:cubicBezTo>
                    <a:pt x="15841" y="4679"/>
                    <a:pt x="15715" y="5062"/>
                    <a:pt x="15771" y="5073"/>
                  </a:cubicBezTo>
                  <a:close/>
                  <a:moveTo>
                    <a:pt x="7408" y="1095"/>
                  </a:moveTo>
                  <a:cubicBezTo>
                    <a:pt x="7497" y="1180"/>
                    <a:pt x="7464" y="1233"/>
                    <a:pt x="7371" y="1233"/>
                  </a:cubicBezTo>
                  <a:cubicBezTo>
                    <a:pt x="7278" y="1233"/>
                    <a:pt x="7199" y="1305"/>
                    <a:pt x="7260" y="1361"/>
                  </a:cubicBezTo>
                  <a:cubicBezTo>
                    <a:pt x="7306" y="1403"/>
                    <a:pt x="7302" y="1520"/>
                    <a:pt x="7399" y="1574"/>
                  </a:cubicBezTo>
                  <a:cubicBezTo>
                    <a:pt x="7497" y="1627"/>
                    <a:pt x="7594" y="1446"/>
                    <a:pt x="7585" y="1318"/>
                  </a:cubicBezTo>
                  <a:cubicBezTo>
                    <a:pt x="7575" y="1191"/>
                    <a:pt x="7924" y="1074"/>
                    <a:pt x="8017" y="1021"/>
                  </a:cubicBezTo>
                  <a:cubicBezTo>
                    <a:pt x="8110" y="967"/>
                    <a:pt x="7956" y="744"/>
                    <a:pt x="8058" y="723"/>
                  </a:cubicBezTo>
                  <a:cubicBezTo>
                    <a:pt x="8161" y="701"/>
                    <a:pt x="8119" y="595"/>
                    <a:pt x="7993" y="553"/>
                  </a:cubicBezTo>
                  <a:cubicBezTo>
                    <a:pt x="7868" y="510"/>
                    <a:pt x="7919" y="265"/>
                    <a:pt x="7877" y="180"/>
                  </a:cubicBezTo>
                  <a:cubicBezTo>
                    <a:pt x="7836" y="95"/>
                    <a:pt x="7812" y="287"/>
                    <a:pt x="7650" y="361"/>
                  </a:cubicBezTo>
                  <a:cubicBezTo>
                    <a:pt x="7487" y="436"/>
                    <a:pt x="7408" y="531"/>
                    <a:pt x="7473" y="606"/>
                  </a:cubicBezTo>
                  <a:cubicBezTo>
                    <a:pt x="7538" y="680"/>
                    <a:pt x="7473" y="861"/>
                    <a:pt x="7404" y="850"/>
                  </a:cubicBezTo>
                  <a:cubicBezTo>
                    <a:pt x="7334" y="840"/>
                    <a:pt x="7320" y="1010"/>
                    <a:pt x="7408" y="1095"/>
                  </a:cubicBezTo>
                  <a:close/>
                  <a:moveTo>
                    <a:pt x="8374" y="2892"/>
                  </a:moveTo>
                  <a:cubicBezTo>
                    <a:pt x="8439" y="2977"/>
                    <a:pt x="8648" y="2786"/>
                    <a:pt x="8787" y="2797"/>
                  </a:cubicBezTo>
                  <a:cubicBezTo>
                    <a:pt x="8927" y="2807"/>
                    <a:pt x="9317" y="2552"/>
                    <a:pt x="9331" y="2382"/>
                  </a:cubicBezTo>
                  <a:cubicBezTo>
                    <a:pt x="9345" y="2212"/>
                    <a:pt x="9187" y="2222"/>
                    <a:pt x="9126" y="2073"/>
                  </a:cubicBezTo>
                  <a:cubicBezTo>
                    <a:pt x="9066" y="1924"/>
                    <a:pt x="8931" y="2052"/>
                    <a:pt x="8899" y="2180"/>
                  </a:cubicBezTo>
                  <a:cubicBezTo>
                    <a:pt x="8866" y="2308"/>
                    <a:pt x="8829" y="2190"/>
                    <a:pt x="8918" y="1988"/>
                  </a:cubicBezTo>
                  <a:cubicBezTo>
                    <a:pt x="9006" y="1786"/>
                    <a:pt x="8829" y="1627"/>
                    <a:pt x="8825" y="1754"/>
                  </a:cubicBezTo>
                  <a:cubicBezTo>
                    <a:pt x="8820" y="1882"/>
                    <a:pt x="8658" y="1776"/>
                    <a:pt x="8658" y="1893"/>
                  </a:cubicBezTo>
                  <a:cubicBezTo>
                    <a:pt x="8658" y="2010"/>
                    <a:pt x="8597" y="2063"/>
                    <a:pt x="8602" y="2180"/>
                  </a:cubicBezTo>
                  <a:cubicBezTo>
                    <a:pt x="8606" y="2297"/>
                    <a:pt x="8490" y="2116"/>
                    <a:pt x="8486" y="2382"/>
                  </a:cubicBezTo>
                  <a:cubicBezTo>
                    <a:pt x="8481" y="2648"/>
                    <a:pt x="8306" y="2803"/>
                    <a:pt x="8374" y="2892"/>
                  </a:cubicBezTo>
                  <a:close/>
                  <a:moveTo>
                    <a:pt x="5333" y="6689"/>
                  </a:moveTo>
                  <a:cubicBezTo>
                    <a:pt x="5407" y="6774"/>
                    <a:pt x="5463" y="6742"/>
                    <a:pt x="5453" y="6572"/>
                  </a:cubicBezTo>
                  <a:cubicBezTo>
                    <a:pt x="5444" y="6402"/>
                    <a:pt x="5274" y="6622"/>
                    <a:pt x="5333" y="6689"/>
                  </a:cubicBezTo>
                  <a:close/>
                  <a:moveTo>
                    <a:pt x="3977" y="6530"/>
                  </a:moveTo>
                  <a:cubicBezTo>
                    <a:pt x="4037" y="6551"/>
                    <a:pt x="4200" y="6476"/>
                    <a:pt x="4218" y="6402"/>
                  </a:cubicBezTo>
                  <a:cubicBezTo>
                    <a:pt x="4237" y="6327"/>
                    <a:pt x="4153" y="6242"/>
                    <a:pt x="4047" y="6242"/>
                  </a:cubicBezTo>
                  <a:cubicBezTo>
                    <a:pt x="3940" y="6242"/>
                    <a:pt x="3925" y="6511"/>
                    <a:pt x="3977" y="6530"/>
                  </a:cubicBezTo>
                  <a:close/>
                  <a:moveTo>
                    <a:pt x="7655" y="1393"/>
                  </a:moveTo>
                  <a:cubicBezTo>
                    <a:pt x="7655" y="1510"/>
                    <a:pt x="7505" y="1626"/>
                    <a:pt x="7548" y="1712"/>
                  </a:cubicBezTo>
                  <a:cubicBezTo>
                    <a:pt x="7585" y="1786"/>
                    <a:pt x="7617" y="1765"/>
                    <a:pt x="7664" y="1786"/>
                  </a:cubicBezTo>
                  <a:cubicBezTo>
                    <a:pt x="7710" y="1808"/>
                    <a:pt x="7733" y="2073"/>
                    <a:pt x="7817" y="2031"/>
                  </a:cubicBezTo>
                  <a:cubicBezTo>
                    <a:pt x="7901" y="1988"/>
                    <a:pt x="8128" y="2244"/>
                    <a:pt x="8263" y="2244"/>
                  </a:cubicBezTo>
                  <a:cubicBezTo>
                    <a:pt x="8397" y="2244"/>
                    <a:pt x="8411" y="1988"/>
                    <a:pt x="8370" y="1978"/>
                  </a:cubicBezTo>
                  <a:cubicBezTo>
                    <a:pt x="8328" y="1967"/>
                    <a:pt x="8365" y="1818"/>
                    <a:pt x="8439" y="1574"/>
                  </a:cubicBezTo>
                  <a:cubicBezTo>
                    <a:pt x="8513" y="1329"/>
                    <a:pt x="8207" y="1148"/>
                    <a:pt x="8207" y="1340"/>
                  </a:cubicBezTo>
                  <a:cubicBezTo>
                    <a:pt x="8207" y="1531"/>
                    <a:pt x="8119" y="1297"/>
                    <a:pt x="8091" y="1180"/>
                  </a:cubicBezTo>
                  <a:cubicBezTo>
                    <a:pt x="8063" y="1063"/>
                    <a:pt x="7655" y="1276"/>
                    <a:pt x="7655" y="1393"/>
                  </a:cubicBezTo>
                  <a:close/>
                  <a:moveTo>
                    <a:pt x="3081" y="617"/>
                  </a:moveTo>
                  <a:cubicBezTo>
                    <a:pt x="3257" y="574"/>
                    <a:pt x="3253" y="351"/>
                    <a:pt x="3160" y="308"/>
                  </a:cubicBezTo>
                  <a:cubicBezTo>
                    <a:pt x="3067" y="265"/>
                    <a:pt x="3053" y="436"/>
                    <a:pt x="3006" y="425"/>
                  </a:cubicBezTo>
                  <a:cubicBezTo>
                    <a:pt x="2960" y="414"/>
                    <a:pt x="2785" y="492"/>
                    <a:pt x="2821" y="585"/>
                  </a:cubicBezTo>
                  <a:cubicBezTo>
                    <a:pt x="2863" y="691"/>
                    <a:pt x="2993" y="638"/>
                    <a:pt x="3081" y="617"/>
                  </a:cubicBezTo>
                  <a:close/>
                  <a:moveTo>
                    <a:pt x="7288" y="340"/>
                  </a:moveTo>
                  <a:cubicBezTo>
                    <a:pt x="7306" y="180"/>
                    <a:pt x="6998" y="250"/>
                    <a:pt x="7079" y="404"/>
                  </a:cubicBezTo>
                  <a:cubicBezTo>
                    <a:pt x="7107" y="457"/>
                    <a:pt x="7269" y="500"/>
                    <a:pt x="7288" y="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8" name="Shape 1104"/>
            <p:cNvSpPr/>
            <p:nvPr/>
          </p:nvSpPr>
          <p:spPr>
            <a:xfrm>
              <a:off x="73181" y="512268"/>
              <a:ext cx="9572603" cy="3325177"/>
            </a:xfrm>
            <a:custGeom>
              <a:avLst/>
              <a:gdLst/>
              <a:ahLst/>
              <a:cxnLst>
                <a:cxn ang="0">
                  <a:pos x="wd2" y="hd2"/>
                </a:cxn>
                <a:cxn ang="5400000">
                  <a:pos x="wd2" y="hd2"/>
                </a:cxn>
                <a:cxn ang="10800000">
                  <a:pos x="wd2" y="hd2"/>
                </a:cxn>
                <a:cxn ang="16200000">
                  <a:pos x="wd2" y="hd2"/>
                </a:cxn>
              </a:cxnLst>
              <a:rect l="0" t="0" r="r" b="b"/>
              <a:pathLst>
                <a:path w="21575" h="21545" extrusionOk="0">
                  <a:moveTo>
                    <a:pt x="21552" y="8410"/>
                  </a:moveTo>
                  <a:cubicBezTo>
                    <a:pt x="21513" y="8371"/>
                    <a:pt x="21388" y="8140"/>
                    <a:pt x="21356" y="8011"/>
                  </a:cubicBezTo>
                  <a:cubicBezTo>
                    <a:pt x="21325" y="7882"/>
                    <a:pt x="21174" y="7820"/>
                    <a:pt x="21174" y="7887"/>
                  </a:cubicBezTo>
                  <a:cubicBezTo>
                    <a:pt x="21174" y="7955"/>
                    <a:pt x="21126" y="7871"/>
                    <a:pt x="21114" y="7797"/>
                  </a:cubicBezTo>
                  <a:cubicBezTo>
                    <a:pt x="21102" y="7724"/>
                    <a:pt x="20943" y="7713"/>
                    <a:pt x="20942" y="7791"/>
                  </a:cubicBezTo>
                  <a:cubicBezTo>
                    <a:pt x="20939" y="7870"/>
                    <a:pt x="20979" y="7876"/>
                    <a:pt x="21002" y="7966"/>
                  </a:cubicBezTo>
                  <a:cubicBezTo>
                    <a:pt x="21026" y="8056"/>
                    <a:pt x="20971" y="8107"/>
                    <a:pt x="20982" y="8208"/>
                  </a:cubicBezTo>
                  <a:cubicBezTo>
                    <a:pt x="20994" y="8309"/>
                    <a:pt x="20924" y="8157"/>
                    <a:pt x="20899" y="8101"/>
                  </a:cubicBezTo>
                  <a:cubicBezTo>
                    <a:pt x="20873" y="8045"/>
                    <a:pt x="20885" y="7825"/>
                    <a:pt x="20893" y="7713"/>
                  </a:cubicBezTo>
                  <a:cubicBezTo>
                    <a:pt x="20900" y="7600"/>
                    <a:pt x="20847" y="7623"/>
                    <a:pt x="20842" y="7510"/>
                  </a:cubicBezTo>
                  <a:cubicBezTo>
                    <a:pt x="20836" y="7398"/>
                    <a:pt x="20660" y="7167"/>
                    <a:pt x="20585" y="7077"/>
                  </a:cubicBezTo>
                  <a:cubicBezTo>
                    <a:pt x="20511" y="6987"/>
                    <a:pt x="20415" y="6908"/>
                    <a:pt x="20390" y="6796"/>
                  </a:cubicBezTo>
                  <a:cubicBezTo>
                    <a:pt x="20364" y="6683"/>
                    <a:pt x="20231" y="6672"/>
                    <a:pt x="20180" y="6520"/>
                  </a:cubicBezTo>
                  <a:cubicBezTo>
                    <a:pt x="20129" y="6369"/>
                    <a:pt x="19906" y="6098"/>
                    <a:pt x="19811" y="6081"/>
                  </a:cubicBezTo>
                  <a:cubicBezTo>
                    <a:pt x="19715" y="6065"/>
                    <a:pt x="19736" y="5913"/>
                    <a:pt x="19689" y="5935"/>
                  </a:cubicBezTo>
                  <a:cubicBezTo>
                    <a:pt x="19642" y="5958"/>
                    <a:pt x="19441" y="5930"/>
                    <a:pt x="19378" y="5901"/>
                  </a:cubicBezTo>
                  <a:cubicBezTo>
                    <a:pt x="19315" y="5873"/>
                    <a:pt x="19302" y="6008"/>
                    <a:pt x="19257" y="5958"/>
                  </a:cubicBezTo>
                  <a:cubicBezTo>
                    <a:pt x="19212" y="5907"/>
                    <a:pt x="18979" y="5665"/>
                    <a:pt x="18951" y="5755"/>
                  </a:cubicBezTo>
                  <a:cubicBezTo>
                    <a:pt x="18924" y="5845"/>
                    <a:pt x="18936" y="5975"/>
                    <a:pt x="18908" y="5997"/>
                  </a:cubicBezTo>
                  <a:cubicBezTo>
                    <a:pt x="18881" y="6019"/>
                    <a:pt x="18908" y="6132"/>
                    <a:pt x="18973" y="6301"/>
                  </a:cubicBezTo>
                  <a:cubicBezTo>
                    <a:pt x="19038" y="6470"/>
                    <a:pt x="18998" y="6599"/>
                    <a:pt x="18940" y="6672"/>
                  </a:cubicBezTo>
                  <a:cubicBezTo>
                    <a:pt x="18881" y="6745"/>
                    <a:pt x="18787" y="6605"/>
                    <a:pt x="18758" y="6475"/>
                  </a:cubicBezTo>
                  <a:cubicBezTo>
                    <a:pt x="18728" y="6346"/>
                    <a:pt x="18648" y="6402"/>
                    <a:pt x="18629" y="6233"/>
                  </a:cubicBezTo>
                  <a:cubicBezTo>
                    <a:pt x="18609" y="6065"/>
                    <a:pt x="18652" y="6037"/>
                    <a:pt x="18691" y="6132"/>
                  </a:cubicBezTo>
                  <a:cubicBezTo>
                    <a:pt x="18731" y="6228"/>
                    <a:pt x="18783" y="6149"/>
                    <a:pt x="18789" y="6025"/>
                  </a:cubicBezTo>
                  <a:cubicBezTo>
                    <a:pt x="18795" y="5901"/>
                    <a:pt x="18683" y="5817"/>
                    <a:pt x="18623" y="5828"/>
                  </a:cubicBezTo>
                  <a:cubicBezTo>
                    <a:pt x="18562" y="5840"/>
                    <a:pt x="18529" y="6081"/>
                    <a:pt x="18466" y="6183"/>
                  </a:cubicBezTo>
                  <a:cubicBezTo>
                    <a:pt x="18404" y="6284"/>
                    <a:pt x="18161" y="6143"/>
                    <a:pt x="18136" y="6076"/>
                  </a:cubicBezTo>
                  <a:cubicBezTo>
                    <a:pt x="18110" y="6008"/>
                    <a:pt x="17772" y="6076"/>
                    <a:pt x="17736" y="6143"/>
                  </a:cubicBezTo>
                  <a:cubicBezTo>
                    <a:pt x="17701" y="6211"/>
                    <a:pt x="17727" y="6475"/>
                    <a:pt x="17709" y="6498"/>
                  </a:cubicBezTo>
                  <a:cubicBezTo>
                    <a:pt x="17692" y="6520"/>
                    <a:pt x="17674" y="6194"/>
                    <a:pt x="17674" y="6132"/>
                  </a:cubicBezTo>
                  <a:cubicBezTo>
                    <a:pt x="17674" y="6070"/>
                    <a:pt x="17633" y="6025"/>
                    <a:pt x="17572" y="6025"/>
                  </a:cubicBezTo>
                  <a:cubicBezTo>
                    <a:pt x="17512" y="6025"/>
                    <a:pt x="17476" y="6019"/>
                    <a:pt x="17502" y="5947"/>
                  </a:cubicBezTo>
                  <a:cubicBezTo>
                    <a:pt x="17527" y="5873"/>
                    <a:pt x="17478" y="5800"/>
                    <a:pt x="17525" y="5704"/>
                  </a:cubicBezTo>
                  <a:cubicBezTo>
                    <a:pt x="17572" y="5609"/>
                    <a:pt x="17439" y="5311"/>
                    <a:pt x="17310" y="5165"/>
                  </a:cubicBezTo>
                  <a:cubicBezTo>
                    <a:pt x="17181" y="5018"/>
                    <a:pt x="16887" y="5103"/>
                    <a:pt x="16809" y="5170"/>
                  </a:cubicBezTo>
                  <a:cubicBezTo>
                    <a:pt x="16731" y="5238"/>
                    <a:pt x="16574" y="5215"/>
                    <a:pt x="16500" y="5221"/>
                  </a:cubicBezTo>
                  <a:cubicBezTo>
                    <a:pt x="16425" y="5226"/>
                    <a:pt x="16486" y="5137"/>
                    <a:pt x="16465" y="5035"/>
                  </a:cubicBezTo>
                  <a:cubicBezTo>
                    <a:pt x="16443" y="4934"/>
                    <a:pt x="16316" y="4810"/>
                    <a:pt x="16298" y="4894"/>
                  </a:cubicBezTo>
                  <a:cubicBezTo>
                    <a:pt x="16281" y="4979"/>
                    <a:pt x="16247" y="4894"/>
                    <a:pt x="16247" y="4833"/>
                  </a:cubicBezTo>
                  <a:cubicBezTo>
                    <a:pt x="16247" y="4771"/>
                    <a:pt x="16128" y="4647"/>
                    <a:pt x="16081" y="4675"/>
                  </a:cubicBezTo>
                  <a:cubicBezTo>
                    <a:pt x="16034" y="4703"/>
                    <a:pt x="16013" y="4551"/>
                    <a:pt x="16067" y="4551"/>
                  </a:cubicBezTo>
                  <a:cubicBezTo>
                    <a:pt x="16122" y="4551"/>
                    <a:pt x="16216" y="4585"/>
                    <a:pt x="16175" y="4405"/>
                  </a:cubicBezTo>
                  <a:cubicBezTo>
                    <a:pt x="16134" y="4225"/>
                    <a:pt x="15782" y="4169"/>
                    <a:pt x="15748" y="4203"/>
                  </a:cubicBezTo>
                  <a:cubicBezTo>
                    <a:pt x="15715" y="4236"/>
                    <a:pt x="15746" y="4366"/>
                    <a:pt x="15670" y="4574"/>
                  </a:cubicBezTo>
                  <a:cubicBezTo>
                    <a:pt x="15594" y="4782"/>
                    <a:pt x="15520" y="4641"/>
                    <a:pt x="15529" y="4540"/>
                  </a:cubicBezTo>
                  <a:cubicBezTo>
                    <a:pt x="15539" y="4439"/>
                    <a:pt x="15633" y="4456"/>
                    <a:pt x="15633" y="4355"/>
                  </a:cubicBezTo>
                  <a:cubicBezTo>
                    <a:pt x="15633" y="4253"/>
                    <a:pt x="15504" y="4310"/>
                    <a:pt x="15484" y="4225"/>
                  </a:cubicBezTo>
                  <a:cubicBezTo>
                    <a:pt x="15465" y="4141"/>
                    <a:pt x="15512" y="4085"/>
                    <a:pt x="15559" y="4124"/>
                  </a:cubicBezTo>
                  <a:cubicBezTo>
                    <a:pt x="15605" y="4163"/>
                    <a:pt x="15688" y="4186"/>
                    <a:pt x="15692" y="4124"/>
                  </a:cubicBezTo>
                  <a:cubicBezTo>
                    <a:pt x="15696" y="4062"/>
                    <a:pt x="15643" y="4051"/>
                    <a:pt x="15564" y="4011"/>
                  </a:cubicBezTo>
                  <a:cubicBezTo>
                    <a:pt x="15486" y="3972"/>
                    <a:pt x="15296" y="3843"/>
                    <a:pt x="15197" y="3871"/>
                  </a:cubicBezTo>
                  <a:cubicBezTo>
                    <a:pt x="15097" y="3899"/>
                    <a:pt x="15052" y="3764"/>
                    <a:pt x="14997" y="3753"/>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8"/>
                    <a:pt x="14799" y="4490"/>
                  </a:cubicBezTo>
                  <a:cubicBezTo>
                    <a:pt x="14846" y="4551"/>
                    <a:pt x="14839" y="4681"/>
                    <a:pt x="14840" y="4748"/>
                  </a:cubicBezTo>
                  <a:cubicBezTo>
                    <a:pt x="14842" y="4816"/>
                    <a:pt x="14762" y="4849"/>
                    <a:pt x="14733" y="4748"/>
                  </a:cubicBezTo>
                  <a:cubicBezTo>
                    <a:pt x="14704" y="4647"/>
                    <a:pt x="14662" y="4737"/>
                    <a:pt x="14608" y="4726"/>
                  </a:cubicBezTo>
                  <a:cubicBezTo>
                    <a:pt x="14553" y="4715"/>
                    <a:pt x="14512" y="4788"/>
                    <a:pt x="14570" y="4810"/>
                  </a:cubicBezTo>
                  <a:cubicBezTo>
                    <a:pt x="14629" y="4833"/>
                    <a:pt x="14649" y="4940"/>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800" y="4720"/>
                    <a:pt x="13798" y="4968"/>
                    <a:pt x="13762" y="4984"/>
                  </a:cubicBezTo>
                  <a:cubicBezTo>
                    <a:pt x="13727" y="5002"/>
                    <a:pt x="13713" y="5221"/>
                    <a:pt x="13678" y="5277"/>
                  </a:cubicBezTo>
                  <a:cubicBezTo>
                    <a:pt x="13643" y="5333"/>
                    <a:pt x="13641" y="5193"/>
                    <a:pt x="13596" y="5204"/>
                  </a:cubicBezTo>
                  <a:cubicBezTo>
                    <a:pt x="13551" y="5215"/>
                    <a:pt x="13406" y="4810"/>
                    <a:pt x="13398" y="4692"/>
                  </a:cubicBezTo>
                  <a:cubicBezTo>
                    <a:pt x="13391" y="4574"/>
                    <a:pt x="13301" y="4349"/>
                    <a:pt x="13277" y="4304"/>
                  </a:cubicBezTo>
                  <a:cubicBezTo>
                    <a:pt x="13254" y="4259"/>
                    <a:pt x="13301" y="4236"/>
                    <a:pt x="13330" y="4310"/>
                  </a:cubicBezTo>
                  <a:cubicBezTo>
                    <a:pt x="13359" y="4383"/>
                    <a:pt x="13396" y="4383"/>
                    <a:pt x="13426" y="4338"/>
                  </a:cubicBezTo>
                  <a:cubicBezTo>
                    <a:pt x="13455" y="4293"/>
                    <a:pt x="13451" y="4085"/>
                    <a:pt x="13400" y="4079"/>
                  </a:cubicBezTo>
                  <a:cubicBezTo>
                    <a:pt x="13350" y="4073"/>
                    <a:pt x="13369" y="3950"/>
                    <a:pt x="13395" y="3927"/>
                  </a:cubicBezTo>
                  <a:cubicBezTo>
                    <a:pt x="13420" y="3905"/>
                    <a:pt x="13336" y="3685"/>
                    <a:pt x="13367" y="3663"/>
                  </a:cubicBezTo>
                  <a:cubicBezTo>
                    <a:pt x="13398" y="3640"/>
                    <a:pt x="13385" y="3545"/>
                    <a:pt x="13342" y="3528"/>
                  </a:cubicBezTo>
                  <a:cubicBezTo>
                    <a:pt x="13299" y="3511"/>
                    <a:pt x="13254" y="3409"/>
                    <a:pt x="13251" y="3348"/>
                  </a:cubicBezTo>
                  <a:cubicBezTo>
                    <a:pt x="13250" y="3286"/>
                    <a:pt x="13068" y="3263"/>
                    <a:pt x="13076" y="3353"/>
                  </a:cubicBezTo>
                  <a:cubicBezTo>
                    <a:pt x="13083" y="3443"/>
                    <a:pt x="13017" y="3415"/>
                    <a:pt x="13027" y="3342"/>
                  </a:cubicBezTo>
                  <a:cubicBezTo>
                    <a:pt x="13037" y="3269"/>
                    <a:pt x="12962" y="3291"/>
                    <a:pt x="12876" y="3224"/>
                  </a:cubicBezTo>
                  <a:cubicBezTo>
                    <a:pt x="12790" y="3156"/>
                    <a:pt x="12788" y="2982"/>
                    <a:pt x="12758" y="2971"/>
                  </a:cubicBezTo>
                  <a:cubicBezTo>
                    <a:pt x="12729" y="2960"/>
                    <a:pt x="12739" y="3213"/>
                    <a:pt x="12696" y="3156"/>
                  </a:cubicBezTo>
                  <a:cubicBezTo>
                    <a:pt x="12653" y="3100"/>
                    <a:pt x="12606" y="3207"/>
                    <a:pt x="12629" y="3353"/>
                  </a:cubicBezTo>
                  <a:cubicBezTo>
                    <a:pt x="12653" y="3500"/>
                    <a:pt x="12631" y="3522"/>
                    <a:pt x="12628" y="3640"/>
                  </a:cubicBezTo>
                  <a:cubicBezTo>
                    <a:pt x="12623" y="3758"/>
                    <a:pt x="12600" y="3708"/>
                    <a:pt x="12549" y="3657"/>
                  </a:cubicBezTo>
                  <a:cubicBezTo>
                    <a:pt x="12498" y="3606"/>
                    <a:pt x="12498" y="3781"/>
                    <a:pt x="12389" y="3702"/>
                  </a:cubicBezTo>
                  <a:cubicBezTo>
                    <a:pt x="12279" y="3623"/>
                    <a:pt x="12230" y="3708"/>
                    <a:pt x="12211" y="3606"/>
                  </a:cubicBezTo>
                  <a:cubicBezTo>
                    <a:pt x="12191" y="3505"/>
                    <a:pt x="12158" y="3494"/>
                    <a:pt x="12154" y="3578"/>
                  </a:cubicBezTo>
                  <a:cubicBezTo>
                    <a:pt x="12150" y="3663"/>
                    <a:pt x="11982" y="3629"/>
                    <a:pt x="11968" y="3505"/>
                  </a:cubicBezTo>
                  <a:cubicBezTo>
                    <a:pt x="11954" y="3381"/>
                    <a:pt x="11998" y="3359"/>
                    <a:pt x="12023" y="3325"/>
                  </a:cubicBezTo>
                  <a:cubicBezTo>
                    <a:pt x="12048" y="3291"/>
                    <a:pt x="11995" y="3241"/>
                    <a:pt x="11903" y="3258"/>
                  </a:cubicBezTo>
                  <a:cubicBezTo>
                    <a:pt x="11811" y="3275"/>
                    <a:pt x="11753" y="3123"/>
                    <a:pt x="11659" y="3151"/>
                  </a:cubicBezTo>
                  <a:cubicBezTo>
                    <a:pt x="11565" y="3179"/>
                    <a:pt x="11356" y="3235"/>
                    <a:pt x="11326" y="3275"/>
                  </a:cubicBezTo>
                  <a:cubicBezTo>
                    <a:pt x="11297" y="3314"/>
                    <a:pt x="11354" y="3466"/>
                    <a:pt x="11309" y="3477"/>
                  </a:cubicBezTo>
                  <a:cubicBezTo>
                    <a:pt x="11264" y="3488"/>
                    <a:pt x="11295" y="3229"/>
                    <a:pt x="11287" y="3106"/>
                  </a:cubicBezTo>
                  <a:cubicBezTo>
                    <a:pt x="11279" y="2982"/>
                    <a:pt x="11211" y="2965"/>
                    <a:pt x="11221" y="3061"/>
                  </a:cubicBezTo>
                  <a:cubicBezTo>
                    <a:pt x="11231" y="3156"/>
                    <a:pt x="11113" y="3190"/>
                    <a:pt x="11084" y="3117"/>
                  </a:cubicBezTo>
                  <a:cubicBezTo>
                    <a:pt x="11054" y="3044"/>
                    <a:pt x="11007" y="2948"/>
                    <a:pt x="10931" y="2892"/>
                  </a:cubicBezTo>
                  <a:cubicBezTo>
                    <a:pt x="10855" y="2836"/>
                    <a:pt x="10761" y="3072"/>
                    <a:pt x="10782" y="3140"/>
                  </a:cubicBezTo>
                  <a:cubicBezTo>
                    <a:pt x="10804" y="3207"/>
                    <a:pt x="10861" y="3156"/>
                    <a:pt x="10862" y="3201"/>
                  </a:cubicBezTo>
                  <a:cubicBezTo>
                    <a:pt x="10866" y="3294"/>
                    <a:pt x="10700" y="3258"/>
                    <a:pt x="10700" y="3336"/>
                  </a:cubicBezTo>
                  <a:cubicBezTo>
                    <a:pt x="10700" y="3415"/>
                    <a:pt x="10545" y="3522"/>
                    <a:pt x="10499" y="3539"/>
                  </a:cubicBezTo>
                  <a:cubicBezTo>
                    <a:pt x="10370" y="3585"/>
                    <a:pt x="10342" y="3584"/>
                    <a:pt x="10281" y="3730"/>
                  </a:cubicBezTo>
                  <a:cubicBezTo>
                    <a:pt x="10221" y="3876"/>
                    <a:pt x="10268" y="3601"/>
                    <a:pt x="10315" y="3466"/>
                  </a:cubicBezTo>
                  <a:cubicBezTo>
                    <a:pt x="10362" y="3331"/>
                    <a:pt x="10411" y="3387"/>
                    <a:pt x="10438" y="3280"/>
                  </a:cubicBezTo>
                  <a:cubicBezTo>
                    <a:pt x="10465" y="3173"/>
                    <a:pt x="10508" y="3185"/>
                    <a:pt x="10583" y="3151"/>
                  </a:cubicBezTo>
                  <a:cubicBezTo>
                    <a:pt x="10657" y="3117"/>
                    <a:pt x="10653" y="2993"/>
                    <a:pt x="10688" y="2948"/>
                  </a:cubicBezTo>
                  <a:cubicBezTo>
                    <a:pt x="10724" y="2903"/>
                    <a:pt x="10810" y="2808"/>
                    <a:pt x="10825" y="2706"/>
                  </a:cubicBezTo>
                  <a:cubicBezTo>
                    <a:pt x="10841" y="2605"/>
                    <a:pt x="11017" y="2436"/>
                    <a:pt x="11052" y="2442"/>
                  </a:cubicBezTo>
                  <a:cubicBezTo>
                    <a:pt x="11088" y="2448"/>
                    <a:pt x="11095" y="2240"/>
                    <a:pt x="11115" y="2240"/>
                  </a:cubicBezTo>
                  <a:cubicBezTo>
                    <a:pt x="11135" y="2240"/>
                    <a:pt x="11236" y="2110"/>
                    <a:pt x="11275" y="2060"/>
                  </a:cubicBezTo>
                  <a:cubicBezTo>
                    <a:pt x="11314" y="2009"/>
                    <a:pt x="11334" y="1902"/>
                    <a:pt x="11336" y="1829"/>
                  </a:cubicBezTo>
                  <a:cubicBezTo>
                    <a:pt x="11338" y="1756"/>
                    <a:pt x="11283" y="1767"/>
                    <a:pt x="11277" y="1699"/>
                  </a:cubicBezTo>
                  <a:cubicBezTo>
                    <a:pt x="11272" y="1632"/>
                    <a:pt x="11303" y="1677"/>
                    <a:pt x="11344" y="1632"/>
                  </a:cubicBezTo>
                  <a:cubicBezTo>
                    <a:pt x="11385" y="1587"/>
                    <a:pt x="11344" y="1430"/>
                    <a:pt x="11311" y="1458"/>
                  </a:cubicBezTo>
                  <a:cubicBezTo>
                    <a:pt x="11277" y="1486"/>
                    <a:pt x="11328" y="1373"/>
                    <a:pt x="11299" y="1272"/>
                  </a:cubicBezTo>
                  <a:cubicBezTo>
                    <a:pt x="11269" y="1171"/>
                    <a:pt x="11211" y="1334"/>
                    <a:pt x="11213" y="1227"/>
                  </a:cubicBezTo>
                  <a:cubicBezTo>
                    <a:pt x="11215" y="1120"/>
                    <a:pt x="11209" y="985"/>
                    <a:pt x="11185" y="918"/>
                  </a:cubicBezTo>
                  <a:cubicBezTo>
                    <a:pt x="11162" y="850"/>
                    <a:pt x="11119" y="1036"/>
                    <a:pt x="11070" y="929"/>
                  </a:cubicBezTo>
                  <a:cubicBezTo>
                    <a:pt x="11021" y="822"/>
                    <a:pt x="10878" y="755"/>
                    <a:pt x="10878" y="800"/>
                  </a:cubicBezTo>
                  <a:cubicBezTo>
                    <a:pt x="10878" y="845"/>
                    <a:pt x="10810" y="732"/>
                    <a:pt x="10796" y="777"/>
                  </a:cubicBezTo>
                  <a:cubicBezTo>
                    <a:pt x="10782" y="822"/>
                    <a:pt x="10669" y="816"/>
                    <a:pt x="10634" y="788"/>
                  </a:cubicBezTo>
                  <a:cubicBezTo>
                    <a:pt x="10598" y="760"/>
                    <a:pt x="10549" y="828"/>
                    <a:pt x="10548" y="929"/>
                  </a:cubicBezTo>
                  <a:cubicBezTo>
                    <a:pt x="10546" y="1030"/>
                    <a:pt x="10407" y="991"/>
                    <a:pt x="10381" y="974"/>
                  </a:cubicBezTo>
                  <a:cubicBezTo>
                    <a:pt x="10356" y="957"/>
                    <a:pt x="10477" y="670"/>
                    <a:pt x="10477" y="619"/>
                  </a:cubicBezTo>
                  <a:cubicBezTo>
                    <a:pt x="10477" y="569"/>
                    <a:pt x="10272" y="631"/>
                    <a:pt x="10260" y="575"/>
                  </a:cubicBezTo>
                  <a:cubicBezTo>
                    <a:pt x="10248" y="518"/>
                    <a:pt x="10148" y="501"/>
                    <a:pt x="10103" y="507"/>
                  </a:cubicBezTo>
                  <a:cubicBezTo>
                    <a:pt x="10058" y="513"/>
                    <a:pt x="10101" y="474"/>
                    <a:pt x="10142" y="462"/>
                  </a:cubicBezTo>
                  <a:cubicBezTo>
                    <a:pt x="10184" y="451"/>
                    <a:pt x="10221" y="350"/>
                    <a:pt x="10266" y="327"/>
                  </a:cubicBezTo>
                  <a:cubicBezTo>
                    <a:pt x="10311" y="305"/>
                    <a:pt x="10301" y="260"/>
                    <a:pt x="10281" y="181"/>
                  </a:cubicBezTo>
                  <a:cubicBezTo>
                    <a:pt x="10262" y="102"/>
                    <a:pt x="10215" y="142"/>
                    <a:pt x="10170" y="102"/>
                  </a:cubicBezTo>
                  <a:cubicBezTo>
                    <a:pt x="10125" y="63"/>
                    <a:pt x="10070" y="6"/>
                    <a:pt x="10031" y="1"/>
                  </a:cubicBezTo>
                  <a:cubicBezTo>
                    <a:pt x="9992" y="-5"/>
                    <a:pt x="9949" y="57"/>
                    <a:pt x="9857" y="108"/>
                  </a:cubicBezTo>
                  <a:cubicBezTo>
                    <a:pt x="9765" y="158"/>
                    <a:pt x="9757" y="361"/>
                    <a:pt x="9710" y="423"/>
                  </a:cubicBezTo>
                  <a:cubicBezTo>
                    <a:pt x="9663" y="484"/>
                    <a:pt x="9581" y="732"/>
                    <a:pt x="9620" y="755"/>
                  </a:cubicBezTo>
                  <a:cubicBezTo>
                    <a:pt x="9659" y="777"/>
                    <a:pt x="9640" y="845"/>
                    <a:pt x="9645" y="918"/>
                  </a:cubicBezTo>
                  <a:cubicBezTo>
                    <a:pt x="9651" y="991"/>
                    <a:pt x="9616" y="1008"/>
                    <a:pt x="9571" y="985"/>
                  </a:cubicBezTo>
                  <a:cubicBezTo>
                    <a:pt x="9526" y="963"/>
                    <a:pt x="9368" y="968"/>
                    <a:pt x="9369" y="1064"/>
                  </a:cubicBezTo>
                  <a:cubicBezTo>
                    <a:pt x="9371" y="1160"/>
                    <a:pt x="9462" y="1205"/>
                    <a:pt x="9456" y="1255"/>
                  </a:cubicBezTo>
                  <a:cubicBezTo>
                    <a:pt x="9450" y="1306"/>
                    <a:pt x="9387" y="1250"/>
                    <a:pt x="9356" y="1199"/>
                  </a:cubicBezTo>
                  <a:cubicBezTo>
                    <a:pt x="9325" y="1148"/>
                    <a:pt x="9254" y="1176"/>
                    <a:pt x="9240" y="1272"/>
                  </a:cubicBezTo>
                  <a:cubicBezTo>
                    <a:pt x="9227" y="1368"/>
                    <a:pt x="9172" y="1345"/>
                    <a:pt x="9154" y="1323"/>
                  </a:cubicBezTo>
                  <a:cubicBezTo>
                    <a:pt x="9137" y="1300"/>
                    <a:pt x="9098" y="1368"/>
                    <a:pt x="9068" y="1340"/>
                  </a:cubicBezTo>
                  <a:cubicBezTo>
                    <a:pt x="9039" y="1312"/>
                    <a:pt x="9127" y="1188"/>
                    <a:pt x="9105" y="1126"/>
                  </a:cubicBezTo>
                  <a:cubicBezTo>
                    <a:pt x="9084" y="1064"/>
                    <a:pt x="8990" y="1120"/>
                    <a:pt x="8980" y="1221"/>
                  </a:cubicBezTo>
                  <a:cubicBezTo>
                    <a:pt x="8970" y="1323"/>
                    <a:pt x="8914" y="1148"/>
                    <a:pt x="8892" y="1182"/>
                  </a:cubicBezTo>
                  <a:cubicBezTo>
                    <a:pt x="8871" y="1216"/>
                    <a:pt x="8847" y="1255"/>
                    <a:pt x="8806" y="1306"/>
                  </a:cubicBezTo>
                  <a:cubicBezTo>
                    <a:pt x="8765" y="1357"/>
                    <a:pt x="8695" y="1250"/>
                    <a:pt x="8679" y="1340"/>
                  </a:cubicBezTo>
                  <a:cubicBezTo>
                    <a:pt x="8663" y="1430"/>
                    <a:pt x="8757" y="1458"/>
                    <a:pt x="8759" y="1497"/>
                  </a:cubicBezTo>
                  <a:cubicBezTo>
                    <a:pt x="8761" y="1536"/>
                    <a:pt x="8546" y="1531"/>
                    <a:pt x="8540" y="1593"/>
                  </a:cubicBezTo>
                  <a:cubicBezTo>
                    <a:pt x="8534" y="1655"/>
                    <a:pt x="8462" y="1655"/>
                    <a:pt x="8374" y="1660"/>
                  </a:cubicBezTo>
                  <a:cubicBezTo>
                    <a:pt x="8286" y="1666"/>
                    <a:pt x="8321" y="1790"/>
                    <a:pt x="8250" y="1829"/>
                  </a:cubicBezTo>
                  <a:cubicBezTo>
                    <a:pt x="8180" y="1868"/>
                    <a:pt x="8149" y="1874"/>
                    <a:pt x="8125" y="1975"/>
                  </a:cubicBezTo>
                  <a:cubicBezTo>
                    <a:pt x="8102" y="2076"/>
                    <a:pt x="8047" y="2093"/>
                    <a:pt x="8023" y="2015"/>
                  </a:cubicBezTo>
                  <a:cubicBezTo>
                    <a:pt x="8000" y="1936"/>
                    <a:pt x="7935" y="2054"/>
                    <a:pt x="7970" y="2065"/>
                  </a:cubicBezTo>
                  <a:cubicBezTo>
                    <a:pt x="8006" y="2076"/>
                    <a:pt x="7972" y="2178"/>
                    <a:pt x="7951" y="2155"/>
                  </a:cubicBezTo>
                  <a:cubicBezTo>
                    <a:pt x="7929" y="2133"/>
                    <a:pt x="7867" y="2262"/>
                    <a:pt x="7902" y="2251"/>
                  </a:cubicBezTo>
                  <a:cubicBezTo>
                    <a:pt x="7937" y="2240"/>
                    <a:pt x="7955" y="2324"/>
                    <a:pt x="7937" y="2386"/>
                  </a:cubicBezTo>
                  <a:cubicBezTo>
                    <a:pt x="7920" y="2448"/>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5"/>
                  </a:cubicBezTo>
                  <a:cubicBezTo>
                    <a:pt x="7943" y="2746"/>
                    <a:pt x="7916" y="2785"/>
                    <a:pt x="7949" y="2870"/>
                  </a:cubicBezTo>
                  <a:cubicBezTo>
                    <a:pt x="7952" y="2876"/>
                    <a:pt x="7954" y="2882"/>
                    <a:pt x="7955" y="2888"/>
                  </a:cubicBezTo>
                  <a:cubicBezTo>
                    <a:pt x="7976" y="2958"/>
                    <a:pt x="7938" y="2982"/>
                    <a:pt x="7941" y="3049"/>
                  </a:cubicBezTo>
                  <a:cubicBezTo>
                    <a:pt x="7945" y="3123"/>
                    <a:pt x="7904" y="3151"/>
                    <a:pt x="7904" y="3083"/>
                  </a:cubicBezTo>
                  <a:cubicBezTo>
                    <a:pt x="7904" y="3016"/>
                    <a:pt x="7800" y="2993"/>
                    <a:pt x="7779" y="3066"/>
                  </a:cubicBezTo>
                  <a:cubicBezTo>
                    <a:pt x="7757" y="3140"/>
                    <a:pt x="7742" y="3196"/>
                    <a:pt x="7716" y="3128"/>
                  </a:cubicBezTo>
                  <a:cubicBezTo>
                    <a:pt x="7691" y="3061"/>
                    <a:pt x="7616" y="3145"/>
                    <a:pt x="7520" y="3156"/>
                  </a:cubicBezTo>
                  <a:cubicBezTo>
                    <a:pt x="7425" y="3168"/>
                    <a:pt x="7227" y="3190"/>
                    <a:pt x="7178" y="3241"/>
                  </a:cubicBezTo>
                  <a:cubicBezTo>
                    <a:pt x="7129" y="3291"/>
                    <a:pt x="7088" y="3488"/>
                    <a:pt x="7133" y="3618"/>
                  </a:cubicBezTo>
                  <a:cubicBezTo>
                    <a:pt x="7178" y="3747"/>
                    <a:pt x="7135" y="3803"/>
                    <a:pt x="7135" y="3888"/>
                  </a:cubicBezTo>
                  <a:cubicBezTo>
                    <a:pt x="7135" y="3972"/>
                    <a:pt x="7252" y="4146"/>
                    <a:pt x="7315" y="4163"/>
                  </a:cubicBezTo>
                  <a:cubicBezTo>
                    <a:pt x="7378" y="4180"/>
                    <a:pt x="7428" y="4400"/>
                    <a:pt x="7391" y="4535"/>
                  </a:cubicBezTo>
                  <a:cubicBezTo>
                    <a:pt x="7354" y="4670"/>
                    <a:pt x="7241" y="4495"/>
                    <a:pt x="7166" y="4326"/>
                  </a:cubicBezTo>
                  <a:cubicBezTo>
                    <a:pt x="7092" y="4158"/>
                    <a:pt x="6920" y="4090"/>
                    <a:pt x="6863" y="4101"/>
                  </a:cubicBezTo>
                  <a:cubicBezTo>
                    <a:pt x="6806" y="4113"/>
                    <a:pt x="6839" y="3955"/>
                    <a:pt x="6767" y="3961"/>
                  </a:cubicBezTo>
                  <a:cubicBezTo>
                    <a:pt x="6695" y="3966"/>
                    <a:pt x="6634" y="4152"/>
                    <a:pt x="6683" y="4152"/>
                  </a:cubicBezTo>
                  <a:cubicBezTo>
                    <a:pt x="6732" y="4152"/>
                    <a:pt x="6763" y="4141"/>
                    <a:pt x="6738" y="4208"/>
                  </a:cubicBezTo>
                  <a:cubicBezTo>
                    <a:pt x="6712" y="4276"/>
                    <a:pt x="6751" y="4259"/>
                    <a:pt x="6810" y="4332"/>
                  </a:cubicBezTo>
                  <a:cubicBezTo>
                    <a:pt x="6869" y="4405"/>
                    <a:pt x="6761" y="4506"/>
                    <a:pt x="6701" y="4388"/>
                  </a:cubicBezTo>
                  <a:cubicBezTo>
                    <a:pt x="6640" y="4270"/>
                    <a:pt x="6575" y="4383"/>
                    <a:pt x="6558" y="4473"/>
                  </a:cubicBezTo>
                  <a:cubicBezTo>
                    <a:pt x="6540" y="4563"/>
                    <a:pt x="6628" y="4821"/>
                    <a:pt x="6734" y="4866"/>
                  </a:cubicBezTo>
                  <a:cubicBezTo>
                    <a:pt x="6839" y="4911"/>
                    <a:pt x="6804" y="5007"/>
                    <a:pt x="6853" y="5058"/>
                  </a:cubicBezTo>
                  <a:cubicBezTo>
                    <a:pt x="6902" y="5109"/>
                    <a:pt x="6867" y="5165"/>
                    <a:pt x="6834" y="5170"/>
                  </a:cubicBezTo>
                  <a:cubicBezTo>
                    <a:pt x="6800" y="5176"/>
                    <a:pt x="6734" y="5024"/>
                    <a:pt x="6681" y="4945"/>
                  </a:cubicBezTo>
                  <a:cubicBezTo>
                    <a:pt x="6628" y="4866"/>
                    <a:pt x="6485" y="4979"/>
                    <a:pt x="6456" y="4889"/>
                  </a:cubicBezTo>
                  <a:cubicBezTo>
                    <a:pt x="6427" y="4799"/>
                    <a:pt x="6476" y="4709"/>
                    <a:pt x="6448" y="4641"/>
                  </a:cubicBezTo>
                  <a:cubicBezTo>
                    <a:pt x="6421" y="4574"/>
                    <a:pt x="6444" y="4422"/>
                    <a:pt x="6479" y="4265"/>
                  </a:cubicBezTo>
                  <a:cubicBezTo>
                    <a:pt x="6515" y="4107"/>
                    <a:pt x="6474" y="3837"/>
                    <a:pt x="6423" y="3792"/>
                  </a:cubicBezTo>
                  <a:cubicBezTo>
                    <a:pt x="6372" y="3747"/>
                    <a:pt x="6376" y="3899"/>
                    <a:pt x="6387" y="3944"/>
                  </a:cubicBezTo>
                  <a:cubicBezTo>
                    <a:pt x="6399" y="3989"/>
                    <a:pt x="6393" y="4203"/>
                    <a:pt x="6354" y="4343"/>
                  </a:cubicBezTo>
                  <a:cubicBezTo>
                    <a:pt x="6315" y="4484"/>
                    <a:pt x="6196" y="4484"/>
                    <a:pt x="6196" y="4580"/>
                  </a:cubicBezTo>
                  <a:cubicBezTo>
                    <a:pt x="6196" y="4675"/>
                    <a:pt x="6116" y="4748"/>
                    <a:pt x="6143" y="4816"/>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8"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2"/>
                  </a:cubicBezTo>
                  <a:cubicBezTo>
                    <a:pt x="6879" y="7482"/>
                    <a:pt x="6767" y="7443"/>
                    <a:pt x="6724" y="7398"/>
                  </a:cubicBezTo>
                  <a:cubicBezTo>
                    <a:pt x="6681" y="7353"/>
                    <a:pt x="6677" y="7190"/>
                    <a:pt x="6663" y="7156"/>
                  </a:cubicBezTo>
                  <a:cubicBezTo>
                    <a:pt x="6650" y="7122"/>
                    <a:pt x="6693" y="6987"/>
                    <a:pt x="6697" y="6880"/>
                  </a:cubicBezTo>
                  <a:cubicBezTo>
                    <a:pt x="6701" y="6773"/>
                    <a:pt x="6648" y="6711"/>
                    <a:pt x="6630" y="6639"/>
                  </a:cubicBezTo>
                  <a:cubicBezTo>
                    <a:pt x="6613" y="6565"/>
                    <a:pt x="6581" y="6458"/>
                    <a:pt x="6546" y="6481"/>
                  </a:cubicBezTo>
                  <a:cubicBezTo>
                    <a:pt x="6511" y="6504"/>
                    <a:pt x="6382" y="6537"/>
                    <a:pt x="6342" y="6639"/>
                  </a:cubicBezTo>
                  <a:cubicBezTo>
                    <a:pt x="6303" y="6740"/>
                    <a:pt x="6348" y="7027"/>
                    <a:pt x="6370" y="7167"/>
                  </a:cubicBezTo>
                  <a:cubicBezTo>
                    <a:pt x="6391" y="7308"/>
                    <a:pt x="6256" y="7505"/>
                    <a:pt x="6260" y="7617"/>
                  </a:cubicBezTo>
                  <a:cubicBezTo>
                    <a:pt x="6264" y="7730"/>
                    <a:pt x="6219" y="7780"/>
                    <a:pt x="6161" y="7871"/>
                  </a:cubicBezTo>
                  <a:cubicBezTo>
                    <a:pt x="6102" y="7960"/>
                    <a:pt x="6037" y="8028"/>
                    <a:pt x="6039" y="8174"/>
                  </a:cubicBezTo>
                  <a:cubicBezTo>
                    <a:pt x="6041" y="8320"/>
                    <a:pt x="5961" y="8242"/>
                    <a:pt x="5920" y="8174"/>
                  </a:cubicBezTo>
                  <a:cubicBezTo>
                    <a:pt x="5879" y="8107"/>
                    <a:pt x="5826" y="8213"/>
                    <a:pt x="5767" y="8208"/>
                  </a:cubicBezTo>
                  <a:cubicBezTo>
                    <a:pt x="5709" y="8202"/>
                    <a:pt x="5709" y="8062"/>
                    <a:pt x="5662" y="8112"/>
                  </a:cubicBezTo>
                  <a:cubicBezTo>
                    <a:pt x="5615" y="8163"/>
                    <a:pt x="5583" y="8050"/>
                    <a:pt x="5597" y="7949"/>
                  </a:cubicBezTo>
                  <a:cubicBezTo>
                    <a:pt x="5611" y="7848"/>
                    <a:pt x="5663" y="7926"/>
                    <a:pt x="5667" y="8000"/>
                  </a:cubicBezTo>
                  <a:cubicBezTo>
                    <a:pt x="5671" y="8073"/>
                    <a:pt x="5705" y="8039"/>
                    <a:pt x="5744" y="7977"/>
                  </a:cubicBezTo>
                  <a:cubicBezTo>
                    <a:pt x="5783" y="7915"/>
                    <a:pt x="5763" y="8056"/>
                    <a:pt x="5820" y="8067"/>
                  </a:cubicBezTo>
                  <a:cubicBezTo>
                    <a:pt x="5877" y="8078"/>
                    <a:pt x="5845" y="7983"/>
                    <a:pt x="5889" y="7994"/>
                  </a:cubicBezTo>
                  <a:cubicBezTo>
                    <a:pt x="5932" y="8005"/>
                    <a:pt x="5933" y="7966"/>
                    <a:pt x="5920" y="7904"/>
                  </a:cubicBezTo>
                  <a:cubicBezTo>
                    <a:pt x="5906" y="7842"/>
                    <a:pt x="5951" y="7797"/>
                    <a:pt x="5979" y="7764"/>
                  </a:cubicBezTo>
                  <a:cubicBezTo>
                    <a:pt x="6009" y="7726"/>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4" y="6858"/>
                    <a:pt x="6206" y="6790"/>
                    <a:pt x="6182" y="6740"/>
                  </a:cubicBezTo>
                  <a:cubicBezTo>
                    <a:pt x="6159" y="6689"/>
                    <a:pt x="6072" y="6520"/>
                    <a:pt x="6078" y="6413"/>
                  </a:cubicBezTo>
                  <a:cubicBezTo>
                    <a:pt x="6084" y="6307"/>
                    <a:pt x="6063" y="6110"/>
                    <a:pt x="6074" y="6025"/>
                  </a:cubicBezTo>
                  <a:cubicBezTo>
                    <a:pt x="6086" y="5941"/>
                    <a:pt x="6076" y="5767"/>
                    <a:pt x="6072" y="5665"/>
                  </a:cubicBezTo>
                  <a:cubicBezTo>
                    <a:pt x="6069" y="5564"/>
                    <a:pt x="6094" y="5452"/>
                    <a:pt x="6106" y="5266"/>
                  </a:cubicBezTo>
                  <a:cubicBezTo>
                    <a:pt x="6118" y="5080"/>
                    <a:pt x="6037" y="4883"/>
                    <a:pt x="5998" y="4833"/>
                  </a:cubicBezTo>
                  <a:cubicBezTo>
                    <a:pt x="5959" y="4782"/>
                    <a:pt x="5984" y="4681"/>
                    <a:pt x="6041" y="4546"/>
                  </a:cubicBezTo>
                  <a:cubicBezTo>
                    <a:pt x="6098" y="4411"/>
                    <a:pt x="6102" y="3989"/>
                    <a:pt x="6098" y="3899"/>
                  </a:cubicBezTo>
                  <a:cubicBezTo>
                    <a:pt x="6094" y="3809"/>
                    <a:pt x="5979" y="3730"/>
                    <a:pt x="5934" y="3741"/>
                  </a:cubicBezTo>
                  <a:cubicBezTo>
                    <a:pt x="5889" y="3753"/>
                    <a:pt x="5722" y="3730"/>
                    <a:pt x="5681" y="3708"/>
                  </a:cubicBezTo>
                  <a:cubicBezTo>
                    <a:pt x="5640" y="3685"/>
                    <a:pt x="5626" y="3809"/>
                    <a:pt x="5607" y="3922"/>
                  </a:cubicBezTo>
                  <a:cubicBezTo>
                    <a:pt x="5587" y="4034"/>
                    <a:pt x="5544" y="4208"/>
                    <a:pt x="5519" y="4461"/>
                  </a:cubicBezTo>
                  <a:cubicBezTo>
                    <a:pt x="5493" y="4715"/>
                    <a:pt x="5390"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5"/>
                    <a:pt x="5507" y="6453"/>
                  </a:cubicBezTo>
                  <a:cubicBezTo>
                    <a:pt x="5538" y="6571"/>
                    <a:pt x="5572" y="6498"/>
                    <a:pt x="5587" y="6571"/>
                  </a:cubicBezTo>
                  <a:cubicBezTo>
                    <a:pt x="5603" y="6644"/>
                    <a:pt x="5531" y="6936"/>
                    <a:pt x="5505" y="6948"/>
                  </a:cubicBezTo>
                  <a:cubicBezTo>
                    <a:pt x="5480" y="6959"/>
                    <a:pt x="5376" y="6650"/>
                    <a:pt x="5345" y="6582"/>
                  </a:cubicBezTo>
                  <a:cubicBezTo>
                    <a:pt x="5313" y="6515"/>
                    <a:pt x="5192" y="6408"/>
                    <a:pt x="5131" y="6318"/>
                  </a:cubicBezTo>
                  <a:cubicBezTo>
                    <a:pt x="5071" y="6228"/>
                    <a:pt x="5022" y="6239"/>
                    <a:pt x="4955" y="6110"/>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1" y="5564"/>
                    <a:pt x="4186" y="5789"/>
                    <a:pt x="4249" y="5817"/>
                  </a:cubicBezTo>
                  <a:cubicBezTo>
                    <a:pt x="4311" y="5845"/>
                    <a:pt x="4280" y="5941"/>
                    <a:pt x="4347" y="5930"/>
                  </a:cubicBezTo>
                  <a:cubicBezTo>
                    <a:pt x="4413" y="5918"/>
                    <a:pt x="4433" y="5986"/>
                    <a:pt x="4431" y="6104"/>
                  </a:cubicBezTo>
                  <a:cubicBezTo>
                    <a:pt x="4429" y="6222"/>
                    <a:pt x="4462" y="6340"/>
                    <a:pt x="4491" y="6419"/>
                  </a:cubicBezTo>
                  <a:cubicBezTo>
                    <a:pt x="4521" y="6498"/>
                    <a:pt x="4503" y="6627"/>
                    <a:pt x="4450" y="6627"/>
                  </a:cubicBezTo>
                  <a:cubicBezTo>
                    <a:pt x="4398" y="6627"/>
                    <a:pt x="4337" y="6650"/>
                    <a:pt x="4360" y="6757"/>
                  </a:cubicBezTo>
                  <a:cubicBezTo>
                    <a:pt x="4384" y="6863"/>
                    <a:pt x="4345" y="6892"/>
                    <a:pt x="4292" y="6835"/>
                  </a:cubicBezTo>
                  <a:cubicBezTo>
                    <a:pt x="4239" y="6779"/>
                    <a:pt x="4270" y="6672"/>
                    <a:pt x="4292" y="6610"/>
                  </a:cubicBezTo>
                  <a:cubicBezTo>
                    <a:pt x="4313" y="6548"/>
                    <a:pt x="4245" y="6470"/>
                    <a:pt x="4212" y="6436"/>
                  </a:cubicBezTo>
                  <a:cubicBezTo>
                    <a:pt x="4178" y="6402"/>
                    <a:pt x="4045" y="6683"/>
                    <a:pt x="4008" y="6728"/>
                  </a:cubicBezTo>
                  <a:cubicBezTo>
                    <a:pt x="3971" y="6773"/>
                    <a:pt x="3879" y="6661"/>
                    <a:pt x="3785" y="6728"/>
                  </a:cubicBezTo>
                  <a:cubicBezTo>
                    <a:pt x="3691" y="6796"/>
                    <a:pt x="3697" y="7010"/>
                    <a:pt x="3662" y="6987"/>
                  </a:cubicBezTo>
                  <a:cubicBezTo>
                    <a:pt x="3627" y="6965"/>
                    <a:pt x="3523" y="7015"/>
                    <a:pt x="3484" y="6948"/>
                  </a:cubicBezTo>
                  <a:cubicBezTo>
                    <a:pt x="3445" y="6880"/>
                    <a:pt x="3476" y="6841"/>
                    <a:pt x="3517" y="6847"/>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40"/>
                  </a:cubicBezTo>
                  <a:cubicBezTo>
                    <a:pt x="3282" y="6706"/>
                    <a:pt x="3053" y="6858"/>
                    <a:pt x="3010" y="6998"/>
                  </a:cubicBezTo>
                  <a:cubicBezTo>
                    <a:pt x="2967" y="7139"/>
                    <a:pt x="2883" y="7145"/>
                    <a:pt x="2883" y="7223"/>
                  </a:cubicBezTo>
                  <a:cubicBezTo>
                    <a:pt x="2883" y="7302"/>
                    <a:pt x="2779" y="7297"/>
                    <a:pt x="2738" y="7353"/>
                  </a:cubicBezTo>
                  <a:cubicBezTo>
                    <a:pt x="2697" y="7409"/>
                    <a:pt x="2725" y="7640"/>
                    <a:pt x="2709" y="7752"/>
                  </a:cubicBezTo>
                  <a:cubicBezTo>
                    <a:pt x="2693" y="7865"/>
                    <a:pt x="2533" y="7831"/>
                    <a:pt x="2484" y="7837"/>
                  </a:cubicBezTo>
                  <a:cubicBezTo>
                    <a:pt x="2435" y="7842"/>
                    <a:pt x="2417" y="7567"/>
                    <a:pt x="2378" y="7550"/>
                  </a:cubicBezTo>
                  <a:cubicBezTo>
                    <a:pt x="2339" y="7533"/>
                    <a:pt x="2363" y="7375"/>
                    <a:pt x="2374" y="7308"/>
                  </a:cubicBezTo>
                  <a:cubicBezTo>
                    <a:pt x="2386" y="7240"/>
                    <a:pt x="2417" y="7297"/>
                    <a:pt x="2466" y="7206"/>
                  </a:cubicBezTo>
                  <a:cubicBezTo>
                    <a:pt x="2515" y="7116"/>
                    <a:pt x="2564" y="7251"/>
                    <a:pt x="2584" y="7190"/>
                  </a:cubicBezTo>
                  <a:cubicBezTo>
                    <a:pt x="2603" y="7128"/>
                    <a:pt x="2509" y="6965"/>
                    <a:pt x="2503" y="6824"/>
                  </a:cubicBezTo>
                  <a:cubicBezTo>
                    <a:pt x="2498" y="6683"/>
                    <a:pt x="2394" y="6644"/>
                    <a:pt x="2335" y="6689"/>
                  </a:cubicBezTo>
                  <a:cubicBezTo>
                    <a:pt x="2276" y="6734"/>
                    <a:pt x="2212" y="6695"/>
                    <a:pt x="2171" y="6639"/>
                  </a:cubicBezTo>
                  <a:cubicBezTo>
                    <a:pt x="2130" y="6582"/>
                    <a:pt x="2134" y="6740"/>
                    <a:pt x="2194" y="6785"/>
                  </a:cubicBezTo>
                  <a:cubicBezTo>
                    <a:pt x="2255" y="6830"/>
                    <a:pt x="2224" y="6965"/>
                    <a:pt x="2233" y="7049"/>
                  </a:cubicBezTo>
                  <a:cubicBezTo>
                    <a:pt x="2243" y="7133"/>
                    <a:pt x="2218" y="7325"/>
                    <a:pt x="2183" y="7471"/>
                  </a:cubicBezTo>
                  <a:cubicBezTo>
                    <a:pt x="2147" y="7617"/>
                    <a:pt x="2173" y="7612"/>
                    <a:pt x="2226" y="7606"/>
                  </a:cubicBezTo>
                  <a:cubicBezTo>
                    <a:pt x="2278" y="7600"/>
                    <a:pt x="2275" y="7797"/>
                    <a:pt x="2275" y="7943"/>
                  </a:cubicBezTo>
                  <a:cubicBezTo>
                    <a:pt x="2275" y="8090"/>
                    <a:pt x="2233" y="8129"/>
                    <a:pt x="2233" y="8236"/>
                  </a:cubicBezTo>
                  <a:cubicBezTo>
                    <a:pt x="2233" y="8343"/>
                    <a:pt x="2190" y="8185"/>
                    <a:pt x="2177" y="8230"/>
                  </a:cubicBezTo>
                  <a:cubicBezTo>
                    <a:pt x="2163" y="8275"/>
                    <a:pt x="2145" y="8208"/>
                    <a:pt x="2138" y="8118"/>
                  </a:cubicBezTo>
                  <a:cubicBezTo>
                    <a:pt x="2130" y="8028"/>
                    <a:pt x="2050" y="8078"/>
                    <a:pt x="2004" y="8045"/>
                  </a:cubicBezTo>
                  <a:cubicBezTo>
                    <a:pt x="1959" y="8011"/>
                    <a:pt x="1942" y="8067"/>
                    <a:pt x="1920" y="8163"/>
                  </a:cubicBezTo>
                  <a:cubicBezTo>
                    <a:pt x="1899" y="8258"/>
                    <a:pt x="1836" y="8298"/>
                    <a:pt x="1803" y="8309"/>
                  </a:cubicBezTo>
                  <a:cubicBezTo>
                    <a:pt x="1766" y="8322"/>
                    <a:pt x="1711" y="8506"/>
                    <a:pt x="1676" y="8573"/>
                  </a:cubicBezTo>
                  <a:cubicBezTo>
                    <a:pt x="1641" y="8641"/>
                    <a:pt x="1635" y="8770"/>
                    <a:pt x="1684" y="8905"/>
                  </a:cubicBezTo>
                  <a:cubicBezTo>
                    <a:pt x="1733" y="9040"/>
                    <a:pt x="1742" y="9130"/>
                    <a:pt x="1738" y="9203"/>
                  </a:cubicBezTo>
                  <a:cubicBezTo>
                    <a:pt x="1734" y="9277"/>
                    <a:pt x="1601" y="9254"/>
                    <a:pt x="1580" y="9175"/>
                  </a:cubicBezTo>
                  <a:cubicBezTo>
                    <a:pt x="1558" y="9096"/>
                    <a:pt x="1472" y="9069"/>
                    <a:pt x="1443" y="9085"/>
                  </a:cubicBezTo>
                  <a:cubicBezTo>
                    <a:pt x="1414" y="9102"/>
                    <a:pt x="1333" y="8832"/>
                    <a:pt x="1292" y="8827"/>
                  </a:cubicBezTo>
                  <a:cubicBezTo>
                    <a:pt x="1251" y="8821"/>
                    <a:pt x="1226" y="8967"/>
                    <a:pt x="1212" y="9040"/>
                  </a:cubicBezTo>
                  <a:cubicBezTo>
                    <a:pt x="1198" y="9114"/>
                    <a:pt x="1232" y="9136"/>
                    <a:pt x="1251" y="9260"/>
                  </a:cubicBezTo>
                  <a:cubicBezTo>
                    <a:pt x="1271" y="9383"/>
                    <a:pt x="1343" y="9389"/>
                    <a:pt x="1380" y="9389"/>
                  </a:cubicBezTo>
                  <a:cubicBezTo>
                    <a:pt x="1417" y="9389"/>
                    <a:pt x="1404" y="9552"/>
                    <a:pt x="1392" y="9620"/>
                  </a:cubicBezTo>
                  <a:cubicBezTo>
                    <a:pt x="1380" y="9687"/>
                    <a:pt x="1312" y="9738"/>
                    <a:pt x="1292" y="9665"/>
                  </a:cubicBezTo>
                  <a:cubicBezTo>
                    <a:pt x="1273" y="9591"/>
                    <a:pt x="1190" y="9665"/>
                    <a:pt x="1189" y="9575"/>
                  </a:cubicBezTo>
                  <a:cubicBezTo>
                    <a:pt x="1187" y="9485"/>
                    <a:pt x="1128" y="9350"/>
                    <a:pt x="1067" y="9378"/>
                  </a:cubicBezTo>
                  <a:cubicBezTo>
                    <a:pt x="1007" y="9406"/>
                    <a:pt x="995" y="9293"/>
                    <a:pt x="999" y="9158"/>
                  </a:cubicBezTo>
                  <a:cubicBezTo>
                    <a:pt x="1003" y="9023"/>
                    <a:pt x="965" y="8945"/>
                    <a:pt x="967" y="8883"/>
                  </a:cubicBezTo>
                  <a:cubicBezTo>
                    <a:pt x="969" y="8821"/>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2"/>
                  </a:cubicBezTo>
                  <a:cubicBezTo>
                    <a:pt x="664" y="7617"/>
                    <a:pt x="602" y="7606"/>
                    <a:pt x="623" y="7578"/>
                  </a:cubicBezTo>
                  <a:cubicBezTo>
                    <a:pt x="645" y="7550"/>
                    <a:pt x="694" y="7589"/>
                    <a:pt x="729" y="7690"/>
                  </a:cubicBezTo>
                  <a:cubicBezTo>
                    <a:pt x="764" y="7791"/>
                    <a:pt x="821" y="7882"/>
                    <a:pt x="913" y="7915"/>
                  </a:cubicBezTo>
                  <a:cubicBezTo>
                    <a:pt x="1005" y="7949"/>
                    <a:pt x="1042" y="8073"/>
                    <a:pt x="1144" y="8123"/>
                  </a:cubicBezTo>
                  <a:cubicBezTo>
                    <a:pt x="1245" y="8174"/>
                    <a:pt x="1306" y="8208"/>
                    <a:pt x="1453" y="8269"/>
                  </a:cubicBezTo>
                  <a:cubicBezTo>
                    <a:pt x="1599" y="8332"/>
                    <a:pt x="1795" y="7904"/>
                    <a:pt x="1836" y="7786"/>
                  </a:cubicBezTo>
                  <a:cubicBezTo>
                    <a:pt x="1877" y="7668"/>
                    <a:pt x="1825" y="7426"/>
                    <a:pt x="1825" y="7336"/>
                  </a:cubicBezTo>
                  <a:cubicBezTo>
                    <a:pt x="1825" y="7246"/>
                    <a:pt x="1758" y="7235"/>
                    <a:pt x="1748" y="7167"/>
                  </a:cubicBezTo>
                  <a:cubicBezTo>
                    <a:pt x="1738" y="7100"/>
                    <a:pt x="1695" y="6976"/>
                    <a:pt x="1639" y="6976"/>
                  </a:cubicBezTo>
                  <a:cubicBezTo>
                    <a:pt x="1582" y="6976"/>
                    <a:pt x="1574" y="6790"/>
                    <a:pt x="1529" y="6801"/>
                  </a:cubicBezTo>
                  <a:cubicBezTo>
                    <a:pt x="1484" y="6813"/>
                    <a:pt x="1453" y="6745"/>
                    <a:pt x="1335" y="6520"/>
                  </a:cubicBezTo>
                  <a:cubicBezTo>
                    <a:pt x="1218" y="6295"/>
                    <a:pt x="1056" y="6132"/>
                    <a:pt x="1026" y="6172"/>
                  </a:cubicBezTo>
                  <a:cubicBezTo>
                    <a:pt x="997" y="6211"/>
                    <a:pt x="977" y="6233"/>
                    <a:pt x="958" y="6149"/>
                  </a:cubicBezTo>
                  <a:cubicBezTo>
                    <a:pt x="938" y="6065"/>
                    <a:pt x="893" y="6076"/>
                    <a:pt x="862" y="6143"/>
                  </a:cubicBezTo>
                  <a:cubicBezTo>
                    <a:pt x="830" y="6211"/>
                    <a:pt x="799" y="6081"/>
                    <a:pt x="741" y="6121"/>
                  </a:cubicBezTo>
                  <a:cubicBezTo>
                    <a:pt x="682" y="6160"/>
                    <a:pt x="651" y="6048"/>
                    <a:pt x="666" y="5997"/>
                  </a:cubicBezTo>
                  <a:cubicBezTo>
                    <a:pt x="682" y="5947"/>
                    <a:pt x="768" y="5992"/>
                    <a:pt x="764" y="5907"/>
                  </a:cubicBezTo>
                  <a:cubicBezTo>
                    <a:pt x="760" y="5823"/>
                    <a:pt x="729" y="5907"/>
                    <a:pt x="676" y="5806"/>
                  </a:cubicBezTo>
                  <a:cubicBezTo>
                    <a:pt x="623" y="5704"/>
                    <a:pt x="594" y="5772"/>
                    <a:pt x="582" y="5857"/>
                  </a:cubicBezTo>
                  <a:cubicBezTo>
                    <a:pt x="570" y="5941"/>
                    <a:pt x="529" y="5918"/>
                    <a:pt x="502" y="5845"/>
                  </a:cubicBezTo>
                  <a:cubicBezTo>
                    <a:pt x="499" y="5838"/>
                    <a:pt x="496" y="5833"/>
                    <a:pt x="493" y="5827"/>
                  </a:cubicBezTo>
                  <a:cubicBezTo>
                    <a:pt x="484" y="5968"/>
                    <a:pt x="455" y="5982"/>
                    <a:pt x="425" y="5963"/>
                  </a:cubicBezTo>
                  <a:cubicBezTo>
                    <a:pt x="390" y="5941"/>
                    <a:pt x="355" y="6110"/>
                    <a:pt x="316" y="6110"/>
                  </a:cubicBezTo>
                  <a:cubicBezTo>
                    <a:pt x="277" y="6110"/>
                    <a:pt x="234" y="6233"/>
                    <a:pt x="226" y="6335"/>
                  </a:cubicBezTo>
                  <a:cubicBezTo>
                    <a:pt x="218" y="6436"/>
                    <a:pt x="175" y="6380"/>
                    <a:pt x="175" y="6447"/>
                  </a:cubicBezTo>
                  <a:cubicBezTo>
                    <a:pt x="175" y="6515"/>
                    <a:pt x="175" y="6582"/>
                    <a:pt x="155" y="6650"/>
                  </a:cubicBezTo>
                  <a:cubicBezTo>
                    <a:pt x="136" y="6717"/>
                    <a:pt x="155" y="6751"/>
                    <a:pt x="175" y="6863"/>
                  </a:cubicBezTo>
                  <a:cubicBezTo>
                    <a:pt x="195" y="6976"/>
                    <a:pt x="238" y="6965"/>
                    <a:pt x="257" y="6998"/>
                  </a:cubicBezTo>
                  <a:cubicBezTo>
                    <a:pt x="277" y="7032"/>
                    <a:pt x="351" y="7212"/>
                    <a:pt x="351" y="7280"/>
                  </a:cubicBezTo>
                  <a:cubicBezTo>
                    <a:pt x="351" y="7347"/>
                    <a:pt x="292" y="7516"/>
                    <a:pt x="269" y="7561"/>
                  </a:cubicBezTo>
                  <a:cubicBezTo>
                    <a:pt x="245" y="7606"/>
                    <a:pt x="214" y="7718"/>
                    <a:pt x="230" y="7786"/>
                  </a:cubicBezTo>
                  <a:cubicBezTo>
                    <a:pt x="245" y="7853"/>
                    <a:pt x="312" y="8135"/>
                    <a:pt x="355" y="8360"/>
                  </a:cubicBezTo>
                  <a:cubicBezTo>
                    <a:pt x="398" y="8584"/>
                    <a:pt x="339" y="8483"/>
                    <a:pt x="312" y="8584"/>
                  </a:cubicBezTo>
                  <a:cubicBezTo>
                    <a:pt x="285" y="8686"/>
                    <a:pt x="324" y="8810"/>
                    <a:pt x="332" y="8877"/>
                  </a:cubicBezTo>
                  <a:cubicBezTo>
                    <a:pt x="339" y="8945"/>
                    <a:pt x="296" y="8934"/>
                    <a:pt x="300" y="8990"/>
                  </a:cubicBezTo>
                  <a:cubicBezTo>
                    <a:pt x="304" y="9046"/>
                    <a:pt x="363" y="9069"/>
                    <a:pt x="367" y="9113"/>
                  </a:cubicBezTo>
                  <a:cubicBezTo>
                    <a:pt x="371" y="9158"/>
                    <a:pt x="328" y="9215"/>
                    <a:pt x="347" y="9305"/>
                  </a:cubicBezTo>
                  <a:cubicBezTo>
                    <a:pt x="367" y="9395"/>
                    <a:pt x="414" y="9395"/>
                    <a:pt x="418" y="9507"/>
                  </a:cubicBezTo>
                  <a:cubicBezTo>
                    <a:pt x="422" y="9620"/>
                    <a:pt x="332" y="9631"/>
                    <a:pt x="335" y="9721"/>
                  </a:cubicBezTo>
                  <a:cubicBezTo>
                    <a:pt x="339" y="9811"/>
                    <a:pt x="453" y="9923"/>
                    <a:pt x="504" y="10092"/>
                  </a:cubicBezTo>
                  <a:cubicBezTo>
                    <a:pt x="555" y="10261"/>
                    <a:pt x="551" y="10306"/>
                    <a:pt x="539" y="10396"/>
                  </a:cubicBezTo>
                  <a:cubicBezTo>
                    <a:pt x="515" y="10577"/>
                    <a:pt x="375" y="10733"/>
                    <a:pt x="343" y="10936"/>
                  </a:cubicBezTo>
                  <a:cubicBezTo>
                    <a:pt x="312" y="11138"/>
                    <a:pt x="195" y="11251"/>
                    <a:pt x="140" y="11408"/>
                  </a:cubicBezTo>
                  <a:cubicBezTo>
                    <a:pt x="117" y="11473"/>
                    <a:pt x="95" y="11559"/>
                    <a:pt x="77" y="11639"/>
                  </a:cubicBezTo>
                  <a:cubicBezTo>
                    <a:pt x="100" y="11622"/>
                    <a:pt x="118" y="11602"/>
                    <a:pt x="132" y="11583"/>
                  </a:cubicBezTo>
                  <a:cubicBezTo>
                    <a:pt x="163" y="11538"/>
                    <a:pt x="185" y="11757"/>
                    <a:pt x="216" y="11830"/>
                  </a:cubicBezTo>
                  <a:cubicBezTo>
                    <a:pt x="247" y="11904"/>
                    <a:pt x="310" y="11836"/>
                    <a:pt x="332" y="11904"/>
                  </a:cubicBezTo>
                  <a:cubicBezTo>
                    <a:pt x="353" y="11971"/>
                    <a:pt x="314" y="11976"/>
                    <a:pt x="269" y="11954"/>
                  </a:cubicBezTo>
                  <a:cubicBezTo>
                    <a:pt x="224" y="11931"/>
                    <a:pt x="212" y="12010"/>
                    <a:pt x="142" y="12078"/>
                  </a:cubicBezTo>
                  <a:cubicBezTo>
                    <a:pt x="89" y="12128"/>
                    <a:pt x="94" y="12182"/>
                    <a:pt x="77" y="12224"/>
                  </a:cubicBezTo>
                  <a:cubicBezTo>
                    <a:pt x="108" y="12357"/>
                    <a:pt x="66" y="12373"/>
                    <a:pt x="50" y="12474"/>
                  </a:cubicBezTo>
                  <a:cubicBezTo>
                    <a:pt x="32" y="12584"/>
                    <a:pt x="9" y="12601"/>
                    <a:pt x="6" y="12668"/>
                  </a:cubicBezTo>
                  <a:cubicBezTo>
                    <a:pt x="3" y="12736"/>
                    <a:pt x="11" y="12786"/>
                    <a:pt x="14" y="12888"/>
                  </a:cubicBezTo>
                  <a:cubicBezTo>
                    <a:pt x="17" y="12989"/>
                    <a:pt x="23" y="13006"/>
                    <a:pt x="44" y="13090"/>
                  </a:cubicBezTo>
                  <a:cubicBezTo>
                    <a:pt x="64" y="13174"/>
                    <a:pt x="26" y="13174"/>
                    <a:pt x="9" y="13217"/>
                  </a:cubicBezTo>
                  <a:cubicBezTo>
                    <a:pt x="-9" y="13259"/>
                    <a:pt x="3" y="13352"/>
                    <a:pt x="26" y="13420"/>
                  </a:cubicBezTo>
                  <a:cubicBezTo>
                    <a:pt x="50" y="13487"/>
                    <a:pt x="50" y="13571"/>
                    <a:pt x="41" y="13630"/>
                  </a:cubicBezTo>
                  <a:cubicBezTo>
                    <a:pt x="32" y="13689"/>
                    <a:pt x="61" y="13790"/>
                    <a:pt x="82" y="13850"/>
                  </a:cubicBezTo>
                  <a:cubicBezTo>
                    <a:pt x="103" y="13909"/>
                    <a:pt x="100" y="14069"/>
                    <a:pt x="117" y="14111"/>
                  </a:cubicBezTo>
                  <a:cubicBezTo>
                    <a:pt x="135" y="14153"/>
                    <a:pt x="155" y="14195"/>
                    <a:pt x="188" y="14170"/>
                  </a:cubicBezTo>
                  <a:cubicBezTo>
                    <a:pt x="220" y="14145"/>
                    <a:pt x="241" y="14187"/>
                    <a:pt x="255" y="14263"/>
                  </a:cubicBezTo>
                  <a:cubicBezTo>
                    <a:pt x="270" y="14339"/>
                    <a:pt x="293" y="14305"/>
                    <a:pt x="326" y="14263"/>
                  </a:cubicBezTo>
                  <a:cubicBezTo>
                    <a:pt x="358" y="14221"/>
                    <a:pt x="431" y="14339"/>
                    <a:pt x="449" y="14364"/>
                  </a:cubicBezTo>
                  <a:cubicBezTo>
                    <a:pt x="467" y="14390"/>
                    <a:pt x="458" y="14533"/>
                    <a:pt x="461" y="14626"/>
                  </a:cubicBezTo>
                  <a:cubicBezTo>
                    <a:pt x="464" y="14719"/>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1"/>
                    <a:pt x="619" y="15714"/>
                  </a:cubicBezTo>
                  <a:cubicBezTo>
                    <a:pt x="593" y="15748"/>
                    <a:pt x="543" y="15613"/>
                    <a:pt x="525" y="15672"/>
                  </a:cubicBezTo>
                  <a:cubicBezTo>
                    <a:pt x="508" y="15731"/>
                    <a:pt x="531" y="15841"/>
                    <a:pt x="546" y="16027"/>
                  </a:cubicBezTo>
                  <a:cubicBezTo>
                    <a:pt x="560" y="16212"/>
                    <a:pt x="572" y="16229"/>
                    <a:pt x="602" y="16229"/>
                  </a:cubicBezTo>
                  <a:cubicBezTo>
                    <a:pt x="631" y="16229"/>
                    <a:pt x="643" y="16170"/>
                    <a:pt x="663" y="16136"/>
                  </a:cubicBezTo>
                  <a:cubicBezTo>
                    <a:pt x="684" y="16102"/>
                    <a:pt x="731" y="16153"/>
                    <a:pt x="751" y="16128"/>
                  </a:cubicBezTo>
                  <a:cubicBezTo>
                    <a:pt x="772" y="16102"/>
                    <a:pt x="845" y="16094"/>
                    <a:pt x="860" y="16162"/>
                  </a:cubicBezTo>
                  <a:cubicBezTo>
                    <a:pt x="875" y="16229"/>
                    <a:pt x="889" y="16389"/>
                    <a:pt x="877" y="16448"/>
                  </a:cubicBezTo>
                  <a:cubicBezTo>
                    <a:pt x="866" y="16508"/>
                    <a:pt x="892" y="16575"/>
                    <a:pt x="907" y="16659"/>
                  </a:cubicBezTo>
                  <a:cubicBezTo>
                    <a:pt x="921" y="16744"/>
                    <a:pt x="983" y="16701"/>
                    <a:pt x="1004" y="16727"/>
                  </a:cubicBezTo>
                  <a:cubicBezTo>
                    <a:pt x="1024" y="16752"/>
                    <a:pt x="1071" y="16938"/>
                    <a:pt x="1062" y="17022"/>
                  </a:cubicBezTo>
                  <a:cubicBezTo>
                    <a:pt x="1054" y="17106"/>
                    <a:pt x="1092" y="17123"/>
                    <a:pt x="1112" y="17098"/>
                  </a:cubicBezTo>
                  <a:cubicBezTo>
                    <a:pt x="1133" y="17073"/>
                    <a:pt x="1153" y="17140"/>
                    <a:pt x="1177" y="17182"/>
                  </a:cubicBezTo>
                  <a:cubicBezTo>
                    <a:pt x="1200" y="17225"/>
                    <a:pt x="1221" y="17208"/>
                    <a:pt x="1244" y="17166"/>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7" y="17486"/>
                  </a:cubicBezTo>
                  <a:cubicBezTo>
                    <a:pt x="1635" y="17545"/>
                    <a:pt x="1670" y="17554"/>
                    <a:pt x="1673" y="17621"/>
                  </a:cubicBezTo>
                  <a:cubicBezTo>
                    <a:pt x="1676" y="17689"/>
                    <a:pt x="1635" y="17748"/>
                    <a:pt x="1635" y="17782"/>
                  </a:cubicBezTo>
                  <a:cubicBezTo>
                    <a:pt x="1635" y="17815"/>
                    <a:pt x="1667" y="17841"/>
                    <a:pt x="1667" y="17891"/>
                  </a:cubicBezTo>
                  <a:cubicBezTo>
                    <a:pt x="1667" y="17942"/>
                    <a:pt x="1626" y="17942"/>
                    <a:pt x="1620" y="17984"/>
                  </a:cubicBezTo>
                  <a:cubicBezTo>
                    <a:pt x="1614" y="18026"/>
                    <a:pt x="1643" y="18085"/>
                    <a:pt x="1649" y="18127"/>
                  </a:cubicBezTo>
                  <a:cubicBezTo>
                    <a:pt x="1655" y="18170"/>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9"/>
                    <a:pt x="1410" y="18968"/>
                    <a:pt x="1382" y="18996"/>
                  </a:cubicBezTo>
                  <a:cubicBezTo>
                    <a:pt x="1355" y="19025"/>
                    <a:pt x="1435" y="19143"/>
                    <a:pt x="1433" y="19210"/>
                  </a:cubicBezTo>
                  <a:cubicBezTo>
                    <a:pt x="1431" y="19278"/>
                    <a:pt x="1347" y="19295"/>
                    <a:pt x="1355" y="19430"/>
                  </a:cubicBezTo>
                  <a:cubicBezTo>
                    <a:pt x="1363" y="19565"/>
                    <a:pt x="1327" y="19593"/>
                    <a:pt x="1282" y="19593"/>
                  </a:cubicBezTo>
                  <a:cubicBezTo>
                    <a:pt x="1237" y="19593"/>
                    <a:pt x="1226" y="19672"/>
                    <a:pt x="1247" y="19683"/>
                  </a:cubicBezTo>
                  <a:cubicBezTo>
                    <a:pt x="1269" y="19694"/>
                    <a:pt x="1267" y="19863"/>
                    <a:pt x="1351" y="19925"/>
                  </a:cubicBezTo>
                  <a:cubicBezTo>
                    <a:pt x="1435" y="19986"/>
                    <a:pt x="1525" y="20212"/>
                    <a:pt x="1598" y="20437"/>
                  </a:cubicBezTo>
                  <a:cubicBezTo>
                    <a:pt x="1608" y="20468"/>
                    <a:pt x="1619" y="20493"/>
                    <a:pt x="1632" y="20514"/>
                  </a:cubicBezTo>
                  <a:cubicBezTo>
                    <a:pt x="1653" y="20479"/>
                    <a:pt x="1671" y="20452"/>
                    <a:pt x="1682" y="20448"/>
                  </a:cubicBezTo>
                  <a:cubicBezTo>
                    <a:pt x="1723" y="20431"/>
                    <a:pt x="1799" y="20499"/>
                    <a:pt x="1840" y="20583"/>
                  </a:cubicBezTo>
                  <a:cubicBezTo>
                    <a:pt x="1881" y="20667"/>
                    <a:pt x="2028" y="20566"/>
                    <a:pt x="2046" y="20633"/>
                  </a:cubicBezTo>
                  <a:cubicBezTo>
                    <a:pt x="2063" y="20701"/>
                    <a:pt x="2098" y="20786"/>
                    <a:pt x="2128" y="20786"/>
                  </a:cubicBezTo>
                  <a:cubicBezTo>
                    <a:pt x="2157" y="20786"/>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2"/>
                    <a:pt x="2556" y="21308"/>
                  </a:cubicBezTo>
                  <a:cubicBezTo>
                    <a:pt x="2597" y="21326"/>
                    <a:pt x="2638" y="21527"/>
                    <a:pt x="2656" y="21511"/>
                  </a:cubicBezTo>
                  <a:cubicBezTo>
                    <a:pt x="2674" y="21494"/>
                    <a:pt x="2703" y="21595"/>
                    <a:pt x="2715" y="21511"/>
                  </a:cubicBezTo>
                  <a:cubicBezTo>
                    <a:pt x="2726" y="21431"/>
                    <a:pt x="2784" y="21470"/>
                    <a:pt x="2800" y="21331"/>
                  </a:cubicBezTo>
                  <a:cubicBezTo>
                    <a:pt x="2726" y="21069"/>
                    <a:pt x="2646" y="20780"/>
                    <a:pt x="2648" y="20667"/>
                  </a:cubicBezTo>
                  <a:cubicBezTo>
                    <a:pt x="2652" y="20476"/>
                    <a:pt x="2680" y="20352"/>
                    <a:pt x="2597" y="20149"/>
                  </a:cubicBezTo>
                  <a:cubicBezTo>
                    <a:pt x="2515" y="19947"/>
                    <a:pt x="2605" y="19812"/>
                    <a:pt x="2664" y="19598"/>
                  </a:cubicBezTo>
                  <a:cubicBezTo>
                    <a:pt x="2716" y="19407"/>
                    <a:pt x="2828" y="19324"/>
                    <a:pt x="2899" y="19188"/>
                  </a:cubicBezTo>
                  <a:cubicBezTo>
                    <a:pt x="2884" y="19159"/>
                    <a:pt x="2870" y="19132"/>
                    <a:pt x="2856" y="19115"/>
                  </a:cubicBezTo>
                  <a:cubicBezTo>
                    <a:pt x="2803" y="19047"/>
                    <a:pt x="2785" y="18980"/>
                    <a:pt x="2826" y="18946"/>
                  </a:cubicBezTo>
                  <a:cubicBezTo>
                    <a:pt x="2867" y="18912"/>
                    <a:pt x="2850" y="18845"/>
                    <a:pt x="2809" y="18710"/>
                  </a:cubicBezTo>
                  <a:cubicBezTo>
                    <a:pt x="2768" y="18575"/>
                    <a:pt x="2750" y="18439"/>
                    <a:pt x="2727" y="18439"/>
                  </a:cubicBezTo>
                  <a:cubicBezTo>
                    <a:pt x="2703" y="18439"/>
                    <a:pt x="2668" y="18423"/>
                    <a:pt x="2633" y="18457"/>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4" y="17495"/>
                    <a:pt x="2820" y="17444"/>
                  </a:cubicBezTo>
                  <a:cubicBezTo>
                    <a:pt x="2867" y="17394"/>
                    <a:pt x="2838" y="17275"/>
                    <a:pt x="2832" y="17208"/>
                  </a:cubicBezTo>
                  <a:cubicBezTo>
                    <a:pt x="2826" y="17140"/>
                    <a:pt x="2815" y="17039"/>
                    <a:pt x="2867" y="17005"/>
                  </a:cubicBezTo>
                  <a:cubicBezTo>
                    <a:pt x="2920" y="16971"/>
                    <a:pt x="2897" y="16820"/>
                    <a:pt x="2938" y="16820"/>
                  </a:cubicBezTo>
                  <a:cubicBezTo>
                    <a:pt x="2979" y="16820"/>
                    <a:pt x="3055" y="16668"/>
                    <a:pt x="3079" y="16634"/>
                  </a:cubicBezTo>
                  <a:cubicBezTo>
                    <a:pt x="3102" y="16600"/>
                    <a:pt x="3155" y="16516"/>
                    <a:pt x="3179" y="16550"/>
                  </a:cubicBezTo>
                  <a:cubicBezTo>
                    <a:pt x="3202" y="16584"/>
                    <a:pt x="3231" y="16668"/>
                    <a:pt x="3249" y="16550"/>
                  </a:cubicBezTo>
                  <a:cubicBezTo>
                    <a:pt x="3267" y="16432"/>
                    <a:pt x="3337" y="16482"/>
                    <a:pt x="3343" y="16550"/>
                  </a:cubicBezTo>
                  <a:cubicBezTo>
                    <a:pt x="3349" y="16617"/>
                    <a:pt x="3460" y="16617"/>
                    <a:pt x="3495" y="16685"/>
                  </a:cubicBezTo>
                  <a:cubicBezTo>
                    <a:pt x="3531" y="16752"/>
                    <a:pt x="3607" y="16887"/>
                    <a:pt x="3607" y="16955"/>
                  </a:cubicBezTo>
                  <a:cubicBezTo>
                    <a:pt x="3607" y="17022"/>
                    <a:pt x="3642" y="17123"/>
                    <a:pt x="3642" y="17005"/>
                  </a:cubicBezTo>
                  <a:cubicBezTo>
                    <a:pt x="3642" y="16887"/>
                    <a:pt x="3672" y="16921"/>
                    <a:pt x="3718" y="17005"/>
                  </a:cubicBezTo>
                  <a:cubicBezTo>
                    <a:pt x="3765" y="17090"/>
                    <a:pt x="3830" y="17056"/>
                    <a:pt x="3842" y="16971"/>
                  </a:cubicBezTo>
                  <a:cubicBezTo>
                    <a:pt x="3854" y="16887"/>
                    <a:pt x="3942" y="16786"/>
                    <a:pt x="3971" y="16853"/>
                  </a:cubicBezTo>
                  <a:cubicBezTo>
                    <a:pt x="4000" y="16921"/>
                    <a:pt x="4012" y="16971"/>
                    <a:pt x="4047" y="16870"/>
                  </a:cubicBezTo>
                  <a:cubicBezTo>
                    <a:pt x="4083" y="16769"/>
                    <a:pt x="4165" y="16786"/>
                    <a:pt x="4176" y="16887"/>
                  </a:cubicBezTo>
                  <a:cubicBezTo>
                    <a:pt x="4188" y="16989"/>
                    <a:pt x="4229" y="17005"/>
                    <a:pt x="4264" y="17005"/>
                  </a:cubicBezTo>
                  <a:cubicBezTo>
                    <a:pt x="4300" y="17005"/>
                    <a:pt x="4306" y="17157"/>
                    <a:pt x="4329" y="17123"/>
                  </a:cubicBezTo>
                  <a:cubicBezTo>
                    <a:pt x="4353" y="17090"/>
                    <a:pt x="4347" y="16921"/>
                    <a:pt x="4376" y="16938"/>
                  </a:cubicBezTo>
                  <a:cubicBezTo>
                    <a:pt x="4405" y="16955"/>
                    <a:pt x="4429" y="17056"/>
                    <a:pt x="4476" y="17056"/>
                  </a:cubicBezTo>
                  <a:cubicBezTo>
                    <a:pt x="4523" y="17056"/>
                    <a:pt x="4558" y="17022"/>
                    <a:pt x="4558" y="16921"/>
                  </a:cubicBezTo>
                  <a:cubicBezTo>
                    <a:pt x="4558" y="16820"/>
                    <a:pt x="4552" y="16651"/>
                    <a:pt x="4523" y="16651"/>
                  </a:cubicBezTo>
                  <a:cubicBezTo>
                    <a:pt x="4493" y="16651"/>
                    <a:pt x="4464" y="16566"/>
                    <a:pt x="4429" y="16566"/>
                  </a:cubicBezTo>
                  <a:cubicBezTo>
                    <a:pt x="4394" y="16566"/>
                    <a:pt x="4358" y="16398"/>
                    <a:pt x="4394" y="16364"/>
                  </a:cubicBezTo>
                  <a:cubicBezTo>
                    <a:pt x="4429" y="16331"/>
                    <a:pt x="4488" y="16246"/>
                    <a:pt x="4476" y="16162"/>
                  </a:cubicBezTo>
                  <a:cubicBezTo>
                    <a:pt x="4464" y="16077"/>
                    <a:pt x="4452" y="15908"/>
                    <a:pt x="4499" y="15892"/>
                  </a:cubicBezTo>
                  <a:cubicBezTo>
                    <a:pt x="4546" y="15875"/>
                    <a:pt x="4646" y="15875"/>
                    <a:pt x="4640" y="15824"/>
                  </a:cubicBezTo>
                  <a:cubicBezTo>
                    <a:pt x="4634" y="15773"/>
                    <a:pt x="4540" y="15740"/>
                    <a:pt x="4523" y="15655"/>
                  </a:cubicBezTo>
                  <a:cubicBezTo>
                    <a:pt x="4505" y="15571"/>
                    <a:pt x="4499" y="15368"/>
                    <a:pt x="4517" y="15335"/>
                  </a:cubicBezTo>
                  <a:cubicBezTo>
                    <a:pt x="4535" y="15301"/>
                    <a:pt x="4593" y="15352"/>
                    <a:pt x="4628" y="15318"/>
                  </a:cubicBezTo>
                  <a:cubicBezTo>
                    <a:pt x="4664" y="15284"/>
                    <a:pt x="4740" y="15368"/>
                    <a:pt x="4787" y="15267"/>
                  </a:cubicBezTo>
                  <a:cubicBezTo>
                    <a:pt x="4834" y="15166"/>
                    <a:pt x="4934" y="15149"/>
                    <a:pt x="4986" y="15149"/>
                  </a:cubicBezTo>
                  <a:cubicBezTo>
                    <a:pt x="5039" y="15149"/>
                    <a:pt x="5080" y="15048"/>
                    <a:pt x="5121" y="15031"/>
                  </a:cubicBezTo>
                  <a:cubicBezTo>
                    <a:pt x="5163" y="15014"/>
                    <a:pt x="5280" y="14964"/>
                    <a:pt x="5309" y="14930"/>
                  </a:cubicBezTo>
                  <a:cubicBezTo>
                    <a:pt x="5339" y="14896"/>
                    <a:pt x="5497" y="14829"/>
                    <a:pt x="5503" y="14744"/>
                  </a:cubicBezTo>
                  <a:cubicBezTo>
                    <a:pt x="5509" y="14660"/>
                    <a:pt x="5635" y="14592"/>
                    <a:pt x="5667" y="14634"/>
                  </a:cubicBezTo>
                  <a:cubicBezTo>
                    <a:pt x="5700" y="14676"/>
                    <a:pt x="5741" y="14710"/>
                    <a:pt x="5770" y="14676"/>
                  </a:cubicBezTo>
                  <a:cubicBezTo>
                    <a:pt x="5799" y="14643"/>
                    <a:pt x="5861" y="14735"/>
                    <a:pt x="5855" y="14829"/>
                  </a:cubicBezTo>
                  <a:cubicBezTo>
                    <a:pt x="5849" y="14921"/>
                    <a:pt x="5882" y="15022"/>
                    <a:pt x="5879" y="15098"/>
                  </a:cubicBezTo>
                  <a:cubicBezTo>
                    <a:pt x="5876" y="15174"/>
                    <a:pt x="5846" y="15200"/>
                    <a:pt x="5864" y="15259"/>
                  </a:cubicBezTo>
                  <a:cubicBezTo>
                    <a:pt x="5882" y="15318"/>
                    <a:pt x="5961" y="15276"/>
                    <a:pt x="5984" y="15200"/>
                  </a:cubicBezTo>
                  <a:cubicBezTo>
                    <a:pt x="6008" y="15123"/>
                    <a:pt x="6034" y="15233"/>
                    <a:pt x="6034" y="15292"/>
                  </a:cubicBezTo>
                  <a:cubicBezTo>
                    <a:pt x="6034" y="15352"/>
                    <a:pt x="6072" y="15394"/>
                    <a:pt x="6072" y="15318"/>
                  </a:cubicBezTo>
                  <a:cubicBezTo>
                    <a:pt x="6072" y="15242"/>
                    <a:pt x="6119" y="15292"/>
                    <a:pt x="6134" y="15343"/>
                  </a:cubicBezTo>
                  <a:cubicBezTo>
                    <a:pt x="6149" y="15394"/>
                    <a:pt x="6205" y="15284"/>
                    <a:pt x="6205" y="15368"/>
                  </a:cubicBezTo>
                  <a:cubicBezTo>
                    <a:pt x="6205" y="15453"/>
                    <a:pt x="6122" y="15520"/>
                    <a:pt x="6157" y="15613"/>
                  </a:cubicBezTo>
                  <a:cubicBezTo>
                    <a:pt x="6193" y="15706"/>
                    <a:pt x="6213" y="15503"/>
                    <a:pt x="6257" y="15546"/>
                  </a:cubicBezTo>
                  <a:cubicBezTo>
                    <a:pt x="6301" y="15588"/>
                    <a:pt x="6360" y="15402"/>
                    <a:pt x="6401" y="15377"/>
                  </a:cubicBezTo>
                  <a:cubicBezTo>
                    <a:pt x="6442" y="15352"/>
                    <a:pt x="6486" y="15242"/>
                    <a:pt x="6522" y="15183"/>
                  </a:cubicBezTo>
                  <a:cubicBezTo>
                    <a:pt x="6557" y="15123"/>
                    <a:pt x="6633" y="15141"/>
                    <a:pt x="6610" y="15208"/>
                  </a:cubicBezTo>
                  <a:cubicBezTo>
                    <a:pt x="6586" y="15276"/>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7"/>
                    <a:pt x="7305" y="17064"/>
                    <a:pt x="7337" y="17031"/>
                  </a:cubicBezTo>
                  <a:cubicBezTo>
                    <a:pt x="7370" y="16997"/>
                    <a:pt x="7443" y="16879"/>
                    <a:pt x="7470" y="16921"/>
                  </a:cubicBezTo>
                  <a:cubicBezTo>
                    <a:pt x="7496" y="16963"/>
                    <a:pt x="7531" y="16963"/>
                    <a:pt x="7555" y="17123"/>
                  </a:cubicBezTo>
                  <a:cubicBezTo>
                    <a:pt x="7578" y="17284"/>
                    <a:pt x="7613" y="17317"/>
                    <a:pt x="7637" y="17317"/>
                  </a:cubicBezTo>
                  <a:cubicBezTo>
                    <a:pt x="7660" y="17317"/>
                    <a:pt x="7665" y="17394"/>
                    <a:pt x="7665" y="17461"/>
                  </a:cubicBezTo>
                  <a:cubicBezTo>
                    <a:pt x="7665" y="17528"/>
                    <a:pt x="7708" y="17618"/>
                    <a:pt x="7732" y="17618"/>
                  </a:cubicBezTo>
                  <a:cubicBezTo>
                    <a:pt x="7755" y="17618"/>
                    <a:pt x="7818" y="17596"/>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20"/>
                    <a:pt x="8088" y="17686"/>
                    <a:pt x="8111" y="17675"/>
                  </a:cubicBezTo>
                  <a:cubicBezTo>
                    <a:pt x="8135" y="17664"/>
                    <a:pt x="8217" y="17618"/>
                    <a:pt x="8233" y="17517"/>
                  </a:cubicBezTo>
                  <a:cubicBezTo>
                    <a:pt x="8248" y="17416"/>
                    <a:pt x="8315" y="17416"/>
                    <a:pt x="8334" y="17348"/>
                  </a:cubicBezTo>
                  <a:cubicBezTo>
                    <a:pt x="8354" y="17281"/>
                    <a:pt x="8409" y="17247"/>
                    <a:pt x="8420" y="17180"/>
                  </a:cubicBezTo>
                  <a:cubicBezTo>
                    <a:pt x="8432" y="17112"/>
                    <a:pt x="8503" y="17123"/>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1" y="17405"/>
                    <a:pt x="9008" y="17360"/>
                    <a:pt x="9047" y="17427"/>
                  </a:cubicBezTo>
                  <a:cubicBezTo>
                    <a:pt x="9086" y="17495"/>
                    <a:pt x="9125" y="17585"/>
                    <a:pt x="9141" y="17506"/>
                  </a:cubicBezTo>
                  <a:cubicBezTo>
                    <a:pt x="9156" y="17427"/>
                    <a:pt x="9238" y="17394"/>
                    <a:pt x="9250" y="17348"/>
                  </a:cubicBezTo>
                  <a:cubicBezTo>
                    <a:pt x="9262" y="17303"/>
                    <a:pt x="9274" y="17168"/>
                    <a:pt x="9254" y="17123"/>
                  </a:cubicBezTo>
                  <a:cubicBezTo>
                    <a:pt x="9235" y="17078"/>
                    <a:pt x="9215" y="16898"/>
                    <a:pt x="9207" y="16808"/>
                  </a:cubicBezTo>
                  <a:cubicBezTo>
                    <a:pt x="9199" y="16719"/>
                    <a:pt x="9254" y="16696"/>
                    <a:pt x="9262" y="16617"/>
                  </a:cubicBezTo>
                  <a:cubicBezTo>
                    <a:pt x="9270" y="16538"/>
                    <a:pt x="9317" y="16528"/>
                    <a:pt x="9332" y="16482"/>
                  </a:cubicBezTo>
                  <a:cubicBezTo>
                    <a:pt x="9348" y="16437"/>
                    <a:pt x="9352" y="16336"/>
                    <a:pt x="9379" y="16359"/>
                  </a:cubicBezTo>
                  <a:cubicBezTo>
                    <a:pt x="9407" y="16381"/>
                    <a:pt x="9465" y="16437"/>
                    <a:pt x="9477" y="16471"/>
                  </a:cubicBezTo>
                  <a:cubicBezTo>
                    <a:pt x="9489" y="16504"/>
                    <a:pt x="9532" y="16528"/>
                    <a:pt x="9559" y="16528"/>
                  </a:cubicBezTo>
                  <a:cubicBezTo>
                    <a:pt x="9587" y="16528"/>
                    <a:pt x="9630" y="16594"/>
                    <a:pt x="9657" y="16639"/>
                  </a:cubicBezTo>
                  <a:cubicBezTo>
                    <a:pt x="9685" y="16685"/>
                    <a:pt x="9771" y="16685"/>
                    <a:pt x="9786" y="16752"/>
                  </a:cubicBezTo>
                  <a:cubicBezTo>
                    <a:pt x="9802" y="16820"/>
                    <a:pt x="9782" y="17011"/>
                    <a:pt x="9802" y="17078"/>
                  </a:cubicBezTo>
                  <a:cubicBezTo>
                    <a:pt x="9822" y="17146"/>
                    <a:pt x="9869" y="17292"/>
                    <a:pt x="9884" y="17259"/>
                  </a:cubicBezTo>
                  <a:cubicBezTo>
                    <a:pt x="9900" y="17225"/>
                    <a:pt x="9974" y="17371"/>
                    <a:pt x="10002" y="17360"/>
                  </a:cubicBezTo>
                  <a:cubicBezTo>
                    <a:pt x="10029" y="17348"/>
                    <a:pt x="10072" y="17225"/>
                    <a:pt x="10095" y="17225"/>
                  </a:cubicBezTo>
                  <a:cubicBezTo>
                    <a:pt x="10119" y="17225"/>
                    <a:pt x="10193" y="17168"/>
                    <a:pt x="10217" y="17180"/>
                  </a:cubicBezTo>
                  <a:cubicBezTo>
                    <a:pt x="10240" y="17191"/>
                    <a:pt x="10326" y="17281"/>
                    <a:pt x="10338" y="17259"/>
                  </a:cubicBezTo>
                  <a:cubicBezTo>
                    <a:pt x="10350" y="17236"/>
                    <a:pt x="10428" y="17270"/>
                    <a:pt x="10440" y="17337"/>
                  </a:cubicBezTo>
                  <a:cubicBezTo>
                    <a:pt x="10452" y="17405"/>
                    <a:pt x="10549" y="17405"/>
                    <a:pt x="10549" y="17483"/>
                  </a:cubicBezTo>
                  <a:cubicBezTo>
                    <a:pt x="10549" y="17562"/>
                    <a:pt x="10604" y="17607"/>
                    <a:pt x="10620" y="17697"/>
                  </a:cubicBezTo>
                  <a:cubicBezTo>
                    <a:pt x="10635" y="17787"/>
                    <a:pt x="10765" y="17731"/>
                    <a:pt x="10788" y="17787"/>
                  </a:cubicBezTo>
                  <a:cubicBezTo>
                    <a:pt x="10812" y="17844"/>
                    <a:pt x="10960" y="17832"/>
                    <a:pt x="10964" y="17787"/>
                  </a:cubicBezTo>
                  <a:cubicBezTo>
                    <a:pt x="10968" y="17742"/>
                    <a:pt x="11109" y="17720"/>
                    <a:pt x="11136" y="17664"/>
                  </a:cubicBezTo>
                  <a:cubicBezTo>
                    <a:pt x="11164" y="17607"/>
                    <a:pt x="11238" y="17630"/>
                    <a:pt x="11242" y="17551"/>
                  </a:cubicBezTo>
                  <a:cubicBezTo>
                    <a:pt x="11246" y="17472"/>
                    <a:pt x="11317" y="17416"/>
                    <a:pt x="11348" y="17348"/>
                  </a:cubicBezTo>
                  <a:cubicBezTo>
                    <a:pt x="11379" y="17281"/>
                    <a:pt x="11504" y="17292"/>
                    <a:pt x="11512" y="17371"/>
                  </a:cubicBezTo>
                  <a:cubicBezTo>
                    <a:pt x="11520" y="17450"/>
                    <a:pt x="11594" y="17472"/>
                    <a:pt x="11626" y="17438"/>
                  </a:cubicBezTo>
                  <a:cubicBezTo>
                    <a:pt x="11657" y="17405"/>
                    <a:pt x="11739" y="17450"/>
                    <a:pt x="11751" y="17528"/>
                  </a:cubicBezTo>
                  <a:cubicBezTo>
                    <a:pt x="11763" y="17607"/>
                    <a:pt x="11856" y="17652"/>
                    <a:pt x="11880" y="17630"/>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8"/>
                    <a:pt x="12209" y="16516"/>
                  </a:cubicBezTo>
                  <a:cubicBezTo>
                    <a:pt x="12228" y="16494"/>
                    <a:pt x="12272" y="16392"/>
                    <a:pt x="12267" y="16325"/>
                  </a:cubicBezTo>
                  <a:cubicBezTo>
                    <a:pt x="12263" y="16257"/>
                    <a:pt x="12252" y="16055"/>
                    <a:pt x="12228" y="16055"/>
                  </a:cubicBezTo>
                  <a:cubicBezTo>
                    <a:pt x="12205" y="16055"/>
                    <a:pt x="12162" y="16066"/>
                    <a:pt x="12217" y="15852"/>
                  </a:cubicBezTo>
                  <a:cubicBezTo>
                    <a:pt x="12271" y="15638"/>
                    <a:pt x="12369" y="15695"/>
                    <a:pt x="12385" y="15695"/>
                  </a:cubicBezTo>
                  <a:cubicBezTo>
                    <a:pt x="12400" y="15695"/>
                    <a:pt x="12526" y="15605"/>
                    <a:pt x="12580" y="15650"/>
                  </a:cubicBezTo>
                  <a:cubicBezTo>
                    <a:pt x="12635" y="15695"/>
                    <a:pt x="12670" y="15627"/>
                    <a:pt x="12729" y="15717"/>
                  </a:cubicBezTo>
                  <a:cubicBezTo>
                    <a:pt x="12788" y="15807"/>
                    <a:pt x="12870" y="15773"/>
                    <a:pt x="12890" y="15852"/>
                  </a:cubicBezTo>
                  <a:cubicBezTo>
                    <a:pt x="12909" y="15931"/>
                    <a:pt x="12987" y="15999"/>
                    <a:pt x="12976" y="16134"/>
                  </a:cubicBezTo>
                  <a:cubicBezTo>
                    <a:pt x="12964" y="16268"/>
                    <a:pt x="13019" y="16190"/>
                    <a:pt x="13038" y="16482"/>
                  </a:cubicBezTo>
                  <a:cubicBezTo>
                    <a:pt x="13058" y="16775"/>
                    <a:pt x="13105" y="16797"/>
                    <a:pt x="13117" y="16932"/>
                  </a:cubicBezTo>
                  <a:cubicBezTo>
                    <a:pt x="13128" y="17067"/>
                    <a:pt x="13191" y="17315"/>
                    <a:pt x="13183" y="17394"/>
                  </a:cubicBezTo>
                  <a:cubicBezTo>
                    <a:pt x="13175" y="17472"/>
                    <a:pt x="13168" y="17596"/>
                    <a:pt x="13234" y="17607"/>
                  </a:cubicBezTo>
                  <a:cubicBezTo>
                    <a:pt x="13301" y="17618"/>
                    <a:pt x="13348" y="17765"/>
                    <a:pt x="13363" y="17742"/>
                  </a:cubicBezTo>
                  <a:cubicBezTo>
                    <a:pt x="13379" y="17720"/>
                    <a:pt x="13457" y="17798"/>
                    <a:pt x="13496" y="17911"/>
                  </a:cubicBezTo>
                  <a:cubicBezTo>
                    <a:pt x="13535" y="18023"/>
                    <a:pt x="13594" y="17967"/>
                    <a:pt x="13590" y="18091"/>
                  </a:cubicBezTo>
                  <a:cubicBezTo>
                    <a:pt x="13586" y="18215"/>
                    <a:pt x="13622" y="18316"/>
                    <a:pt x="13617" y="18417"/>
                  </a:cubicBezTo>
                  <a:cubicBezTo>
                    <a:pt x="13614" y="18518"/>
                    <a:pt x="13692" y="18586"/>
                    <a:pt x="13747" y="18563"/>
                  </a:cubicBezTo>
                  <a:cubicBezTo>
                    <a:pt x="13802" y="18541"/>
                    <a:pt x="13841" y="18620"/>
                    <a:pt x="13864" y="18485"/>
                  </a:cubicBezTo>
                  <a:cubicBezTo>
                    <a:pt x="13888" y="18350"/>
                    <a:pt x="13966" y="18406"/>
                    <a:pt x="13993" y="18350"/>
                  </a:cubicBezTo>
                  <a:cubicBezTo>
                    <a:pt x="14021" y="18293"/>
                    <a:pt x="14103" y="18226"/>
                    <a:pt x="14099" y="18428"/>
                  </a:cubicBezTo>
                  <a:cubicBezTo>
                    <a:pt x="14095" y="18631"/>
                    <a:pt x="14142" y="18676"/>
                    <a:pt x="14103" y="18743"/>
                  </a:cubicBezTo>
                  <a:cubicBezTo>
                    <a:pt x="14064" y="18811"/>
                    <a:pt x="14044" y="19104"/>
                    <a:pt x="14032" y="19227"/>
                  </a:cubicBezTo>
                  <a:cubicBezTo>
                    <a:pt x="14021" y="19351"/>
                    <a:pt x="13962" y="19385"/>
                    <a:pt x="13954" y="19520"/>
                  </a:cubicBezTo>
                  <a:cubicBezTo>
                    <a:pt x="13946" y="19655"/>
                    <a:pt x="13891" y="19666"/>
                    <a:pt x="13891" y="19767"/>
                  </a:cubicBezTo>
                  <a:cubicBezTo>
                    <a:pt x="13891" y="19868"/>
                    <a:pt x="13813" y="19846"/>
                    <a:pt x="13774" y="19767"/>
                  </a:cubicBezTo>
                  <a:cubicBezTo>
                    <a:pt x="13735" y="19688"/>
                    <a:pt x="13696" y="19913"/>
                    <a:pt x="13664" y="19913"/>
                  </a:cubicBezTo>
                  <a:cubicBezTo>
                    <a:pt x="13633" y="19913"/>
                    <a:pt x="13637" y="20105"/>
                    <a:pt x="13645" y="20183"/>
                  </a:cubicBezTo>
                  <a:cubicBezTo>
                    <a:pt x="13653" y="20262"/>
                    <a:pt x="13633" y="20363"/>
                    <a:pt x="13653" y="20499"/>
                  </a:cubicBezTo>
                  <a:cubicBezTo>
                    <a:pt x="13663" y="20571"/>
                    <a:pt x="13657" y="20708"/>
                    <a:pt x="13662" y="20862"/>
                  </a:cubicBezTo>
                  <a:cubicBezTo>
                    <a:pt x="13710" y="20763"/>
                    <a:pt x="13753" y="20690"/>
                    <a:pt x="13772" y="20690"/>
                  </a:cubicBezTo>
                  <a:cubicBezTo>
                    <a:pt x="13821" y="20690"/>
                    <a:pt x="13870" y="20932"/>
                    <a:pt x="13925" y="20937"/>
                  </a:cubicBezTo>
                  <a:cubicBezTo>
                    <a:pt x="13980" y="20943"/>
                    <a:pt x="14228" y="20464"/>
                    <a:pt x="14230" y="20386"/>
                  </a:cubicBezTo>
                  <a:cubicBezTo>
                    <a:pt x="14232" y="20307"/>
                    <a:pt x="14377" y="19908"/>
                    <a:pt x="14445" y="19700"/>
                  </a:cubicBezTo>
                  <a:cubicBezTo>
                    <a:pt x="14514" y="19492"/>
                    <a:pt x="14604" y="19188"/>
                    <a:pt x="14639" y="18951"/>
                  </a:cubicBezTo>
                  <a:cubicBezTo>
                    <a:pt x="14661"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2"/>
                    <a:pt x="14993" y="16516"/>
                  </a:cubicBezTo>
                  <a:cubicBezTo>
                    <a:pt x="15032" y="16420"/>
                    <a:pt x="15024" y="16336"/>
                    <a:pt x="15015" y="16263"/>
                  </a:cubicBezTo>
                  <a:cubicBezTo>
                    <a:pt x="15005" y="16190"/>
                    <a:pt x="15017" y="16027"/>
                    <a:pt x="15007" y="15976"/>
                  </a:cubicBezTo>
                  <a:cubicBezTo>
                    <a:pt x="14997" y="15925"/>
                    <a:pt x="14999" y="15903"/>
                    <a:pt x="15022" y="15863"/>
                  </a:cubicBezTo>
                  <a:cubicBezTo>
                    <a:pt x="15046" y="15824"/>
                    <a:pt x="15007" y="15723"/>
                    <a:pt x="14974" y="15678"/>
                  </a:cubicBezTo>
                  <a:cubicBezTo>
                    <a:pt x="14940" y="15633"/>
                    <a:pt x="14897" y="15593"/>
                    <a:pt x="14893" y="15487"/>
                  </a:cubicBezTo>
                  <a:cubicBezTo>
                    <a:pt x="14889" y="15380"/>
                    <a:pt x="14833" y="15250"/>
                    <a:pt x="14790" y="15262"/>
                  </a:cubicBezTo>
                  <a:cubicBezTo>
                    <a:pt x="14747" y="15273"/>
                    <a:pt x="14666" y="15194"/>
                    <a:pt x="14676" y="15273"/>
                  </a:cubicBezTo>
                  <a:cubicBezTo>
                    <a:pt x="14686" y="15352"/>
                    <a:pt x="14672" y="15419"/>
                    <a:pt x="14651" y="15402"/>
                  </a:cubicBezTo>
                  <a:cubicBezTo>
                    <a:pt x="14629" y="15385"/>
                    <a:pt x="14619" y="15436"/>
                    <a:pt x="14594" y="15549"/>
                  </a:cubicBezTo>
                  <a:cubicBezTo>
                    <a:pt x="14569" y="15661"/>
                    <a:pt x="14479" y="15672"/>
                    <a:pt x="14520" y="15565"/>
                  </a:cubicBezTo>
                  <a:cubicBezTo>
                    <a:pt x="14561" y="15458"/>
                    <a:pt x="14506" y="15453"/>
                    <a:pt x="14514" y="15340"/>
                  </a:cubicBezTo>
                  <a:cubicBezTo>
                    <a:pt x="14522" y="15228"/>
                    <a:pt x="14555" y="15115"/>
                    <a:pt x="14510" y="15188"/>
                  </a:cubicBezTo>
                  <a:cubicBezTo>
                    <a:pt x="14465" y="15262"/>
                    <a:pt x="14465" y="15436"/>
                    <a:pt x="14428" y="15458"/>
                  </a:cubicBezTo>
                  <a:cubicBezTo>
                    <a:pt x="14391"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5"/>
                  </a:cubicBezTo>
                  <a:cubicBezTo>
                    <a:pt x="14576" y="14170"/>
                    <a:pt x="14586" y="14075"/>
                    <a:pt x="14598" y="13979"/>
                  </a:cubicBezTo>
                  <a:cubicBezTo>
                    <a:pt x="14610" y="13883"/>
                    <a:pt x="14704" y="13765"/>
                    <a:pt x="14788" y="13568"/>
                  </a:cubicBezTo>
                  <a:cubicBezTo>
                    <a:pt x="14872" y="13371"/>
                    <a:pt x="14913" y="13259"/>
                    <a:pt x="14932" y="13141"/>
                  </a:cubicBezTo>
                  <a:cubicBezTo>
                    <a:pt x="14952" y="13023"/>
                    <a:pt x="15077" y="12877"/>
                    <a:pt x="15079" y="12786"/>
                  </a:cubicBezTo>
                  <a:cubicBezTo>
                    <a:pt x="15081" y="12696"/>
                    <a:pt x="15228" y="12472"/>
                    <a:pt x="15328" y="12415"/>
                  </a:cubicBezTo>
                  <a:cubicBezTo>
                    <a:pt x="15428" y="12359"/>
                    <a:pt x="15586" y="12432"/>
                    <a:pt x="15615" y="12516"/>
                  </a:cubicBezTo>
                  <a:cubicBezTo>
                    <a:pt x="15645" y="12601"/>
                    <a:pt x="15666" y="12567"/>
                    <a:pt x="15684" y="12511"/>
                  </a:cubicBezTo>
                  <a:cubicBezTo>
                    <a:pt x="15701" y="12454"/>
                    <a:pt x="15741" y="12483"/>
                    <a:pt x="15807" y="12505"/>
                  </a:cubicBezTo>
                  <a:cubicBezTo>
                    <a:pt x="15874" y="12528"/>
                    <a:pt x="15889" y="12415"/>
                    <a:pt x="15934" y="12454"/>
                  </a:cubicBezTo>
                  <a:cubicBezTo>
                    <a:pt x="15979" y="12494"/>
                    <a:pt x="16016" y="12516"/>
                    <a:pt x="16044" y="12365"/>
                  </a:cubicBezTo>
                  <a:cubicBezTo>
                    <a:pt x="16071" y="12213"/>
                    <a:pt x="16200" y="12241"/>
                    <a:pt x="16230" y="12303"/>
                  </a:cubicBezTo>
                  <a:cubicBezTo>
                    <a:pt x="16259" y="12365"/>
                    <a:pt x="16283" y="12449"/>
                    <a:pt x="16330" y="12359"/>
                  </a:cubicBezTo>
                  <a:cubicBezTo>
                    <a:pt x="16377" y="12269"/>
                    <a:pt x="16377" y="12477"/>
                    <a:pt x="16422" y="12494"/>
                  </a:cubicBezTo>
                  <a:cubicBezTo>
                    <a:pt x="16466" y="12511"/>
                    <a:pt x="16437" y="12623"/>
                    <a:pt x="16398" y="12612"/>
                  </a:cubicBezTo>
                  <a:cubicBezTo>
                    <a:pt x="16359" y="12601"/>
                    <a:pt x="16310" y="12668"/>
                    <a:pt x="16355" y="12742"/>
                  </a:cubicBezTo>
                  <a:cubicBezTo>
                    <a:pt x="16400" y="12815"/>
                    <a:pt x="16453" y="12674"/>
                    <a:pt x="16488" y="12685"/>
                  </a:cubicBezTo>
                  <a:cubicBezTo>
                    <a:pt x="16523" y="12696"/>
                    <a:pt x="16578" y="12708"/>
                    <a:pt x="16627" y="12618"/>
                  </a:cubicBezTo>
                  <a:cubicBezTo>
                    <a:pt x="16676" y="12528"/>
                    <a:pt x="16690" y="12691"/>
                    <a:pt x="16721" y="12612"/>
                  </a:cubicBezTo>
                  <a:cubicBezTo>
                    <a:pt x="16752" y="12534"/>
                    <a:pt x="16823" y="12511"/>
                    <a:pt x="16858" y="12516"/>
                  </a:cubicBezTo>
                  <a:cubicBezTo>
                    <a:pt x="16893" y="12522"/>
                    <a:pt x="16864" y="12398"/>
                    <a:pt x="16805" y="12398"/>
                  </a:cubicBezTo>
                  <a:cubicBezTo>
                    <a:pt x="16746" y="12398"/>
                    <a:pt x="16748" y="12308"/>
                    <a:pt x="16795" y="12078"/>
                  </a:cubicBezTo>
                  <a:cubicBezTo>
                    <a:pt x="16842" y="11847"/>
                    <a:pt x="16932" y="11723"/>
                    <a:pt x="16989" y="11583"/>
                  </a:cubicBezTo>
                  <a:cubicBezTo>
                    <a:pt x="17046" y="11442"/>
                    <a:pt x="17087" y="11510"/>
                    <a:pt x="17087" y="11419"/>
                  </a:cubicBezTo>
                  <a:cubicBezTo>
                    <a:pt x="17087" y="11330"/>
                    <a:pt x="17114" y="11076"/>
                    <a:pt x="17157" y="11071"/>
                  </a:cubicBezTo>
                  <a:cubicBezTo>
                    <a:pt x="17200" y="11065"/>
                    <a:pt x="17308" y="11122"/>
                    <a:pt x="17374" y="11015"/>
                  </a:cubicBezTo>
                  <a:cubicBezTo>
                    <a:pt x="17441" y="10908"/>
                    <a:pt x="17435" y="11093"/>
                    <a:pt x="17462" y="11122"/>
                  </a:cubicBezTo>
                  <a:cubicBezTo>
                    <a:pt x="17490" y="11150"/>
                    <a:pt x="17527" y="10959"/>
                    <a:pt x="17558" y="11015"/>
                  </a:cubicBezTo>
                  <a:cubicBezTo>
                    <a:pt x="17590" y="11071"/>
                    <a:pt x="17512" y="11206"/>
                    <a:pt x="17494" y="11369"/>
                  </a:cubicBezTo>
                  <a:cubicBezTo>
                    <a:pt x="17476" y="11532"/>
                    <a:pt x="17535" y="11470"/>
                    <a:pt x="17568" y="11515"/>
                  </a:cubicBezTo>
                  <a:cubicBezTo>
                    <a:pt x="17601" y="11560"/>
                    <a:pt x="17525" y="11628"/>
                    <a:pt x="17533" y="11673"/>
                  </a:cubicBezTo>
                  <a:cubicBezTo>
                    <a:pt x="17541" y="11718"/>
                    <a:pt x="17607" y="11718"/>
                    <a:pt x="17693" y="11470"/>
                  </a:cubicBezTo>
                  <a:cubicBezTo>
                    <a:pt x="17779" y="11222"/>
                    <a:pt x="17858" y="11155"/>
                    <a:pt x="17912" y="11172"/>
                  </a:cubicBezTo>
                  <a:cubicBezTo>
                    <a:pt x="17967" y="11189"/>
                    <a:pt x="17936" y="11031"/>
                    <a:pt x="17940" y="10801"/>
                  </a:cubicBezTo>
                  <a:cubicBezTo>
                    <a:pt x="17944" y="10570"/>
                    <a:pt x="18112" y="10503"/>
                    <a:pt x="18167" y="10570"/>
                  </a:cubicBezTo>
                  <a:cubicBezTo>
                    <a:pt x="18222" y="10638"/>
                    <a:pt x="18218" y="10699"/>
                    <a:pt x="18165" y="10660"/>
                  </a:cubicBezTo>
                  <a:cubicBezTo>
                    <a:pt x="18112" y="10621"/>
                    <a:pt x="18063" y="10756"/>
                    <a:pt x="18065" y="10947"/>
                  </a:cubicBezTo>
                  <a:cubicBezTo>
                    <a:pt x="18067" y="11138"/>
                    <a:pt x="18018" y="11200"/>
                    <a:pt x="18044" y="11273"/>
                  </a:cubicBezTo>
                  <a:cubicBezTo>
                    <a:pt x="18069" y="11346"/>
                    <a:pt x="18006" y="11363"/>
                    <a:pt x="18004" y="11442"/>
                  </a:cubicBezTo>
                  <a:cubicBezTo>
                    <a:pt x="18002" y="11521"/>
                    <a:pt x="18004" y="11583"/>
                    <a:pt x="17965" y="11617"/>
                  </a:cubicBezTo>
                  <a:cubicBezTo>
                    <a:pt x="17926" y="11650"/>
                    <a:pt x="17795" y="11690"/>
                    <a:pt x="17791" y="11836"/>
                  </a:cubicBezTo>
                  <a:cubicBezTo>
                    <a:pt x="17787" y="11982"/>
                    <a:pt x="17717" y="11999"/>
                    <a:pt x="17684" y="12179"/>
                  </a:cubicBezTo>
                  <a:cubicBezTo>
                    <a:pt x="17650" y="12359"/>
                    <a:pt x="17523" y="12466"/>
                    <a:pt x="17439" y="12826"/>
                  </a:cubicBezTo>
                  <a:cubicBezTo>
                    <a:pt x="17355" y="13186"/>
                    <a:pt x="17222" y="13186"/>
                    <a:pt x="17222" y="13253"/>
                  </a:cubicBezTo>
                  <a:cubicBezTo>
                    <a:pt x="17222" y="13321"/>
                    <a:pt x="17130" y="13315"/>
                    <a:pt x="17099" y="13327"/>
                  </a:cubicBezTo>
                  <a:cubicBezTo>
                    <a:pt x="17067" y="13338"/>
                    <a:pt x="17128" y="13557"/>
                    <a:pt x="17054" y="13788"/>
                  </a:cubicBezTo>
                  <a:cubicBezTo>
                    <a:pt x="16979" y="14018"/>
                    <a:pt x="16930" y="14339"/>
                    <a:pt x="16932" y="14660"/>
                  </a:cubicBezTo>
                  <a:cubicBezTo>
                    <a:pt x="16934" y="14980"/>
                    <a:pt x="16971" y="15903"/>
                    <a:pt x="17005" y="16066"/>
                  </a:cubicBezTo>
                  <a:cubicBezTo>
                    <a:pt x="17038" y="16229"/>
                    <a:pt x="17018" y="16629"/>
                    <a:pt x="17046" y="16713"/>
                  </a:cubicBezTo>
                  <a:cubicBezTo>
                    <a:pt x="17073" y="16797"/>
                    <a:pt x="17063" y="16938"/>
                    <a:pt x="17081" y="16989"/>
                  </a:cubicBezTo>
                  <a:cubicBezTo>
                    <a:pt x="17099" y="17039"/>
                    <a:pt x="17171" y="16763"/>
                    <a:pt x="17220" y="16645"/>
                  </a:cubicBezTo>
                  <a:cubicBezTo>
                    <a:pt x="17269" y="16528"/>
                    <a:pt x="17253" y="16488"/>
                    <a:pt x="17287" y="16426"/>
                  </a:cubicBezTo>
                  <a:cubicBezTo>
                    <a:pt x="17320" y="16364"/>
                    <a:pt x="17306" y="16105"/>
                    <a:pt x="17316" y="16038"/>
                  </a:cubicBezTo>
                  <a:cubicBezTo>
                    <a:pt x="17326" y="15970"/>
                    <a:pt x="17386" y="15936"/>
                    <a:pt x="17406" y="15863"/>
                  </a:cubicBezTo>
                  <a:cubicBezTo>
                    <a:pt x="17425" y="15790"/>
                    <a:pt x="17476" y="15835"/>
                    <a:pt x="17503" y="15807"/>
                  </a:cubicBezTo>
                  <a:cubicBezTo>
                    <a:pt x="17531" y="15779"/>
                    <a:pt x="17502" y="15593"/>
                    <a:pt x="17492" y="15487"/>
                  </a:cubicBezTo>
                  <a:cubicBezTo>
                    <a:pt x="17482" y="15380"/>
                    <a:pt x="17572" y="15233"/>
                    <a:pt x="17619" y="15138"/>
                  </a:cubicBezTo>
                  <a:cubicBezTo>
                    <a:pt x="17666" y="15042"/>
                    <a:pt x="17725" y="15200"/>
                    <a:pt x="17777" y="15059"/>
                  </a:cubicBezTo>
                  <a:cubicBezTo>
                    <a:pt x="17830" y="14918"/>
                    <a:pt x="17774" y="14756"/>
                    <a:pt x="17754" y="14682"/>
                  </a:cubicBezTo>
                  <a:cubicBezTo>
                    <a:pt x="17734" y="14609"/>
                    <a:pt x="17807" y="14255"/>
                    <a:pt x="17848" y="14221"/>
                  </a:cubicBezTo>
                  <a:cubicBezTo>
                    <a:pt x="17889" y="14187"/>
                    <a:pt x="17910" y="14305"/>
                    <a:pt x="17950" y="14204"/>
                  </a:cubicBezTo>
                  <a:cubicBezTo>
                    <a:pt x="17989" y="14103"/>
                    <a:pt x="17915" y="13940"/>
                    <a:pt x="17887" y="13951"/>
                  </a:cubicBezTo>
                  <a:cubicBezTo>
                    <a:pt x="17860" y="13962"/>
                    <a:pt x="17850" y="13664"/>
                    <a:pt x="17915" y="13524"/>
                  </a:cubicBezTo>
                  <a:cubicBezTo>
                    <a:pt x="17979" y="13383"/>
                    <a:pt x="17954" y="13355"/>
                    <a:pt x="17910" y="13321"/>
                  </a:cubicBezTo>
                  <a:cubicBezTo>
                    <a:pt x="17868" y="13287"/>
                    <a:pt x="17860" y="13332"/>
                    <a:pt x="17826" y="13338"/>
                  </a:cubicBezTo>
                  <a:cubicBezTo>
                    <a:pt x="17793" y="13343"/>
                    <a:pt x="17760" y="13141"/>
                    <a:pt x="17811" y="12944"/>
                  </a:cubicBezTo>
                  <a:cubicBezTo>
                    <a:pt x="17862" y="12747"/>
                    <a:pt x="17910" y="12770"/>
                    <a:pt x="17922" y="12607"/>
                  </a:cubicBezTo>
                  <a:cubicBezTo>
                    <a:pt x="17934" y="12443"/>
                    <a:pt x="18004" y="12213"/>
                    <a:pt x="18022" y="12128"/>
                  </a:cubicBezTo>
                  <a:cubicBezTo>
                    <a:pt x="18040" y="12044"/>
                    <a:pt x="18110" y="12128"/>
                    <a:pt x="18138" y="12111"/>
                  </a:cubicBezTo>
                  <a:cubicBezTo>
                    <a:pt x="18165" y="12095"/>
                    <a:pt x="18155" y="12263"/>
                    <a:pt x="18188" y="12179"/>
                  </a:cubicBezTo>
                  <a:cubicBezTo>
                    <a:pt x="18222" y="12095"/>
                    <a:pt x="18276" y="11813"/>
                    <a:pt x="18322" y="11813"/>
                  </a:cubicBezTo>
                  <a:cubicBezTo>
                    <a:pt x="18366" y="11813"/>
                    <a:pt x="18337" y="12022"/>
                    <a:pt x="18349" y="12145"/>
                  </a:cubicBezTo>
                  <a:cubicBezTo>
                    <a:pt x="18361" y="12269"/>
                    <a:pt x="18386" y="12111"/>
                    <a:pt x="18472" y="11942"/>
                  </a:cubicBezTo>
                  <a:cubicBezTo>
                    <a:pt x="18558" y="11774"/>
                    <a:pt x="18746" y="11791"/>
                    <a:pt x="18803" y="11870"/>
                  </a:cubicBezTo>
                  <a:cubicBezTo>
                    <a:pt x="18860" y="11948"/>
                    <a:pt x="18869" y="12134"/>
                    <a:pt x="18901" y="12111"/>
                  </a:cubicBezTo>
                  <a:cubicBezTo>
                    <a:pt x="18948" y="12077"/>
                    <a:pt x="18908" y="11926"/>
                    <a:pt x="18955" y="11887"/>
                  </a:cubicBezTo>
                  <a:cubicBezTo>
                    <a:pt x="19002" y="11847"/>
                    <a:pt x="19085" y="11706"/>
                    <a:pt x="19147" y="11577"/>
                  </a:cubicBezTo>
                  <a:cubicBezTo>
                    <a:pt x="19210" y="11448"/>
                    <a:pt x="19192" y="11543"/>
                    <a:pt x="19225" y="11425"/>
                  </a:cubicBezTo>
                  <a:cubicBezTo>
                    <a:pt x="19259" y="11307"/>
                    <a:pt x="19292" y="11358"/>
                    <a:pt x="19302" y="11279"/>
                  </a:cubicBezTo>
                  <a:cubicBezTo>
                    <a:pt x="19312" y="11200"/>
                    <a:pt x="19402" y="11071"/>
                    <a:pt x="19525" y="10992"/>
                  </a:cubicBezTo>
                  <a:cubicBezTo>
                    <a:pt x="19648" y="10913"/>
                    <a:pt x="19809" y="10677"/>
                    <a:pt x="19801" y="10604"/>
                  </a:cubicBezTo>
                  <a:cubicBezTo>
                    <a:pt x="19793" y="10531"/>
                    <a:pt x="19848" y="10497"/>
                    <a:pt x="19854" y="10570"/>
                  </a:cubicBezTo>
                  <a:cubicBezTo>
                    <a:pt x="19859" y="10643"/>
                    <a:pt x="19906" y="10615"/>
                    <a:pt x="19971" y="10655"/>
                  </a:cubicBezTo>
                  <a:cubicBezTo>
                    <a:pt x="20036" y="10694"/>
                    <a:pt x="20065" y="10767"/>
                    <a:pt x="20116" y="10621"/>
                  </a:cubicBezTo>
                  <a:cubicBezTo>
                    <a:pt x="20167" y="10475"/>
                    <a:pt x="20110" y="10424"/>
                    <a:pt x="20112" y="10312"/>
                  </a:cubicBezTo>
                  <a:cubicBezTo>
                    <a:pt x="20114" y="10199"/>
                    <a:pt x="20024" y="10081"/>
                    <a:pt x="20036" y="9963"/>
                  </a:cubicBezTo>
                  <a:cubicBezTo>
                    <a:pt x="20047" y="9845"/>
                    <a:pt x="19969" y="9530"/>
                    <a:pt x="19946" y="9592"/>
                  </a:cubicBezTo>
                  <a:cubicBezTo>
                    <a:pt x="19922" y="9654"/>
                    <a:pt x="19867" y="9541"/>
                    <a:pt x="19867" y="9451"/>
                  </a:cubicBezTo>
                  <a:cubicBezTo>
                    <a:pt x="19867" y="9361"/>
                    <a:pt x="19863" y="9254"/>
                    <a:pt x="19826" y="9322"/>
                  </a:cubicBezTo>
                  <a:cubicBezTo>
                    <a:pt x="19789" y="9389"/>
                    <a:pt x="19726" y="9355"/>
                    <a:pt x="19715" y="9254"/>
                  </a:cubicBezTo>
                  <a:cubicBezTo>
                    <a:pt x="19703" y="9153"/>
                    <a:pt x="19787" y="9080"/>
                    <a:pt x="19846" y="9147"/>
                  </a:cubicBezTo>
                  <a:cubicBezTo>
                    <a:pt x="19904" y="9215"/>
                    <a:pt x="19887" y="9282"/>
                    <a:pt x="19916" y="9333"/>
                  </a:cubicBezTo>
                  <a:cubicBezTo>
                    <a:pt x="19946" y="9383"/>
                    <a:pt x="20026" y="9361"/>
                    <a:pt x="20067" y="9305"/>
                  </a:cubicBezTo>
                  <a:cubicBezTo>
                    <a:pt x="20108" y="9248"/>
                    <a:pt x="20223" y="9141"/>
                    <a:pt x="20243" y="9046"/>
                  </a:cubicBezTo>
                  <a:cubicBezTo>
                    <a:pt x="20263" y="8950"/>
                    <a:pt x="20241" y="8905"/>
                    <a:pt x="20280" y="8849"/>
                  </a:cubicBezTo>
                  <a:cubicBezTo>
                    <a:pt x="20319" y="8793"/>
                    <a:pt x="20290" y="8675"/>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2"/>
                    <a:pt x="20388" y="8399"/>
                    <a:pt x="20368" y="8506"/>
                  </a:cubicBezTo>
                  <a:cubicBezTo>
                    <a:pt x="20349" y="8613"/>
                    <a:pt x="20409" y="8703"/>
                    <a:pt x="20415" y="8765"/>
                  </a:cubicBezTo>
                  <a:cubicBezTo>
                    <a:pt x="20421" y="8827"/>
                    <a:pt x="20505" y="8849"/>
                    <a:pt x="20552" y="8776"/>
                  </a:cubicBezTo>
                  <a:cubicBezTo>
                    <a:pt x="20599" y="8703"/>
                    <a:pt x="20750" y="8866"/>
                    <a:pt x="20759" y="8973"/>
                  </a:cubicBezTo>
                  <a:cubicBezTo>
                    <a:pt x="20769" y="9080"/>
                    <a:pt x="20791" y="9209"/>
                    <a:pt x="20853" y="9299"/>
                  </a:cubicBezTo>
                  <a:cubicBezTo>
                    <a:pt x="20916" y="9389"/>
                    <a:pt x="20973" y="9350"/>
                    <a:pt x="20985" y="9434"/>
                  </a:cubicBezTo>
                  <a:cubicBezTo>
                    <a:pt x="20996" y="9519"/>
                    <a:pt x="21020" y="9563"/>
                    <a:pt x="21055" y="9541"/>
                  </a:cubicBezTo>
                  <a:cubicBezTo>
                    <a:pt x="21090" y="9519"/>
                    <a:pt x="21110" y="9631"/>
                    <a:pt x="21135" y="9563"/>
                  </a:cubicBezTo>
                  <a:cubicBezTo>
                    <a:pt x="21161" y="9496"/>
                    <a:pt x="21174" y="9603"/>
                    <a:pt x="21208" y="9519"/>
                  </a:cubicBezTo>
                  <a:cubicBezTo>
                    <a:pt x="21241" y="9434"/>
                    <a:pt x="21135" y="9378"/>
                    <a:pt x="21149" y="9310"/>
                  </a:cubicBezTo>
                  <a:cubicBezTo>
                    <a:pt x="21163" y="9243"/>
                    <a:pt x="21184" y="9361"/>
                    <a:pt x="21213" y="9355"/>
                  </a:cubicBezTo>
                  <a:cubicBezTo>
                    <a:pt x="21243" y="9350"/>
                    <a:pt x="21206" y="9186"/>
                    <a:pt x="21227" y="9170"/>
                  </a:cubicBezTo>
                  <a:cubicBezTo>
                    <a:pt x="21249" y="9153"/>
                    <a:pt x="21231" y="8815"/>
                    <a:pt x="21208" y="8793"/>
                  </a:cubicBezTo>
                  <a:cubicBezTo>
                    <a:pt x="21184" y="8770"/>
                    <a:pt x="21204" y="8652"/>
                    <a:pt x="21249" y="8748"/>
                  </a:cubicBezTo>
                  <a:cubicBezTo>
                    <a:pt x="21294" y="8844"/>
                    <a:pt x="21364" y="8838"/>
                    <a:pt x="21397" y="8838"/>
                  </a:cubicBezTo>
                  <a:cubicBezTo>
                    <a:pt x="21431" y="8838"/>
                    <a:pt x="21399" y="8748"/>
                    <a:pt x="21366" y="8731"/>
                  </a:cubicBezTo>
                  <a:cubicBezTo>
                    <a:pt x="21333" y="8714"/>
                    <a:pt x="21372" y="8635"/>
                    <a:pt x="21395" y="8697"/>
                  </a:cubicBezTo>
                  <a:cubicBezTo>
                    <a:pt x="21419" y="8759"/>
                    <a:pt x="21464" y="8787"/>
                    <a:pt x="21468" y="8720"/>
                  </a:cubicBezTo>
                  <a:cubicBezTo>
                    <a:pt x="21472" y="8652"/>
                    <a:pt x="21495" y="8506"/>
                    <a:pt x="21536" y="8511"/>
                  </a:cubicBezTo>
                  <a:cubicBezTo>
                    <a:pt x="21577" y="8517"/>
                    <a:pt x="21591" y="8450"/>
                    <a:pt x="21552" y="84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9" name="Shape 1105"/>
            <p:cNvSpPr/>
            <p:nvPr/>
          </p:nvSpPr>
          <p:spPr>
            <a:xfrm>
              <a:off x="4500645" y="2744296"/>
              <a:ext cx="349456" cy="344433"/>
            </a:xfrm>
            <a:custGeom>
              <a:avLst/>
              <a:gdLst/>
              <a:ahLst/>
              <a:cxnLst>
                <a:cxn ang="0">
                  <a:pos x="wd2" y="hd2"/>
                </a:cxn>
                <a:cxn ang="5400000">
                  <a:pos x="wd2" y="hd2"/>
                </a:cxn>
                <a:cxn ang="10800000">
                  <a:pos x="wd2" y="hd2"/>
                </a:cxn>
                <a:cxn ang="16200000">
                  <a:pos x="wd2" y="hd2"/>
                </a:cxn>
              </a:cxnLst>
              <a:rect l="0" t="0" r="r" b="b"/>
              <a:pathLst>
                <a:path w="20335" h="20699" extrusionOk="0">
                  <a:moveTo>
                    <a:pt x="16255" y="12538"/>
                  </a:moveTo>
                  <a:cubicBezTo>
                    <a:pt x="13373" y="15198"/>
                    <a:pt x="7615" y="15824"/>
                    <a:pt x="7615" y="18015"/>
                  </a:cubicBezTo>
                  <a:cubicBezTo>
                    <a:pt x="7615" y="20206"/>
                    <a:pt x="642" y="21301"/>
                    <a:pt x="35" y="20361"/>
                  </a:cubicBezTo>
                  <a:cubicBezTo>
                    <a:pt x="-495" y="19539"/>
                    <a:pt x="5190" y="19267"/>
                    <a:pt x="6554" y="16137"/>
                  </a:cubicBezTo>
                  <a:cubicBezTo>
                    <a:pt x="7919" y="13007"/>
                    <a:pt x="13094" y="11395"/>
                    <a:pt x="15648" y="7216"/>
                  </a:cubicBezTo>
                  <a:cubicBezTo>
                    <a:pt x="17466" y="4243"/>
                    <a:pt x="18984" y="-299"/>
                    <a:pt x="20045" y="16"/>
                  </a:cubicBezTo>
                  <a:cubicBezTo>
                    <a:pt x="21105" y="328"/>
                    <a:pt x="19134" y="9873"/>
                    <a:pt x="16255" y="12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0" name="Shape 1106"/>
            <p:cNvSpPr/>
            <p:nvPr/>
          </p:nvSpPr>
          <p:spPr>
            <a:xfrm>
              <a:off x="1134309" y="-1"/>
              <a:ext cx="8054846" cy="3501154"/>
            </a:xfrm>
            <a:custGeom>
              <a:avLst/>
              <a:gdLst/>
              <a:ahLst/>
              <a:cxnLst>
                <a:cxn ang="0">
                  <a:pos x="wd2" y="hd2"/>
                </a:cxn>
                <a:cxn ang="5400000">
                  <a:pos x="wd2" y="hd2"/>
                </a:cxn>
                <a:cxn ang="10800000">
                  <a:pos x="wd2" y="hd2"/>
                </a:cxn>
                <a:cxn ang="16200000">
                  <a:pos x="wd2" y="hd2"/>
                </a:cxn>
              </a:cxnLst>
              <a:rect l="0" t="0" r="r" b="b"/>
              <a:pathLst>
                <a:path w="21540" h="21445" extrusionOk="0">
                  <a:moveTo>
                    <a:pt x="2004" y="500"/>
                  </a:moveTo>
                  <a:cubicBezTo>
                    <a:pt x="2017" y="276"/>
                    <a:pt x="1855" y="457"/>
                    <a:pt x="1734" y="340"/>
                  </a:cubicBezTo>
                  <a:cubicBezTo>
                    <a:pt x="1614" y="223"/>
                    <a:pt x="1542" y="232"/>
                    <a:pt x="1623" y="393"/>
                  </a:cubicBezTo>
                  <a:cubicBezTo>
                    <a:pt x="1660" y="467"/>
                    <a:pt x="1416" y="526"/>
                    <a:pt x="1456" y="617"/>
                  </a:cubicBezTo>
                  <a:cubicBezTo>
                    <a:pt x="1544" y="818"/>
                    <a:pt x="1990" y="723"/>
                    <a:pt x="2004" y="500"/>
                  </a:cubicBezTo>
                  <a:close/>
                  <a:moveTo>
                    <a:pt x="2742" y="670"/>
                  </a:moveTo>
                  <a:cubicBezTo>
                    <a:pt x="2774" y="574"/>
                    <a:pt x="2681" y="574"/>
                    <a:pt x="2672" y="478"/>
                  </a:cubicBezTo>
                  <a:cubicBezTo>
                    <a:pt x="2663" y="382"/>
                    <a:pt x="2403" y="361"/>
                    <a:pt x="2417" y="467"/>
                  </a:cubicBezTo>
                  <a:cubicBezTo>
                    <a:pt x="2431" y="574"/>
                    <a:pt x="2237" y="690"/>
                    <a:pt x="2296" y="797"/>
                  </a:cubicBezTo>
                  <a:cubicBezTo>
                    <a:pt x="2408" y="999"/>
                    <a:pt x="2709" y="765"/>
                    <a:pt x="2742" y="670"/>
                  </a:cubicBezTo>
                  <a:close/>
                  <a:moveTo>
                    <a:pt x="1925" y="297"/>
                  </a:moveTo>
                  <a:cubicBezTo>
                    <a:pt x="2036" y="297"/>
                    <a:pt x="2004" y="138"/>
                    <a:pt x="2078" y="159"/>
                  </a:cubicBezTo>
                  <a:cubicBezTo>
                    <a:pt x="2152" y="180"/>
                    <a:pt x="2250" y="170"/>
                    <a:pt x="2212" y="63"/>
                  </a:cubicBezTo>
                  <a:cubicBezTo>
                    <a:pt x="2175" y="-43"/>
                    <a:pt x="1906" y="0"/>
                    <a:pt x="1934" y="85"/>
                  </a:cubicBezTo>
                  <a:cubicBezTo>
                    <a:pt x="1962" y="170"/>
                    <a:pt x="1716" y="138"/>
                    <a:pt x="1720" y="170"/>
                  </a:cubicBezTo>
                  <a:cubicBezTo>
                    <a:pt x="1730" y="234"/>
                    <a:pt x="1813" y="297"/>
                    <a:pt x="1925" y="297"/>
                  </a:cubicBezTo>
                  <a:close/>
                  <a:moveTo>
                    <a:pt x="1349" y="1010"/>
                  </a:moveTo>
                  <a:cubicBezTo>
                    <a:pt x="1349" y="840"/>
                    <a:pt x="1107" y="1027"/>
                    <a:pt x="1154" y="1063"/>
                  </a:cubicBezTo>
                  <a:cubicBezTo>
                    <a:pt x="1196" y="1095"/>
                    <a:pt x="1349" y="1180"/>
                    <a:pt x="1349" y="1010"/>
                  </a:cubicBezTo>
                  <a:close/>
                  <a:moveTo>
                    <a:pt x="1948" y="872"/>
                  </a:moveTo>
                  <a:cubicBezTo>
                    <a:pt x="1962" y="957"/>
                    <a:pt x="1925" y="967"/>
                    <a:pt x="1832" y="967"/>
                  </a:cubicBezTo>
                  <a:cubicBezTo>
                    <a:pt x="1739" y="967"/>
                    <a:pt x="1690" y="1087"/>
                    <a:pt x="1739" y="1180"/>
                  </a:cubicBezTo>
                  <a:cubicBezTo>
                    <a:pt x="1795" y="1286"/>
                    <a:pt x="2041" y="1244"/>
                    <a:pt x="2082" y="1116"/>
                  </a:cubicBezTo>
                  <a:cubicBezTo>
                    <a:pt x="2124" y="989"/>
                    <a:pt x="2231" y="1095"/>
                    <a:pt x="2250" y="967"/>
                  </a:cubicBezTo>
                  <a:cubicBezTo>
                    <a:pt x="2268" y="840"/>
                    <a:pt x="1934" y="787"/>
                    <a:pt x="1948" y="872"/>
                  </a:cubicBezTo>
                  <a:close/>
                  <a:moveTo>
                    <a:pt x="1312" y="6402"/>
                  </a:moveTo>
                  <a:cubicBezTo>
                    <a:pt x="1316" y="6508"/>
                    <a:pt x="1288" y="6583"/>
                    <a:pt x="1200" y="6583"/>
                  </a:cubicBezTo>
                  <a:cubicBezTo>
                    <a:pt x="1112" y="6583"/>
                    <a:pt x="1242" y="6710"/>
                    <a:pt x="1251" y="6827"/>
                  </a:cubicBezTo>
                  <a:cubicBezTo>
                    <a:pt x="1261" y="6944"/>
                    <a:pt x="1163" y="6859"/>
                    <a:pt x="1158" y="7040"/>
                  </a:cubicBezTo>
                  <a:cubicBezTo>
                    <a:pt x="1154" y="7221"/>
                    <a:pt x="987" y="7040"/>
                    <a:pt x="964" y="7274"/>
                  </a:cubicBezTo>
                  <a:cubicBezTo>
                    <a:pt x="940" y="7508"/>
                    <a:pt x="1047" y="7476"/>
                    <a:pt x="1121" y="7487"/>
                  </a:cubicBezTo>
                  <a:cubicBezTo>
                    <a:pt x="1196" y="7497"/>
                    <a:pt x="1093" y="7657"/>
                    <a:pt x="1149" y="7753"/>
                  </a:cubicBezTo>
                  <a:cubicBezTo>
                    <a:pt x="1205" y="7848"/>
                    <a:pt x="1247" y="7816"/>
                    <a:pt x="1209" y="7636"/>
                  </a:cubicBezTo>
                  <a:cubicBezTo>
                    <a:pt x="1172" y="7455"/>
                    <a:pt x="1405" y="7699"/>
                    <a:pt x="1335" y="7838"/>
                  </a:cubicBezTo>
                  <a:cubicBezTo>
                    <a:pt x="1265" y="7976"/>
                    <a:pt x="1446" y="8082"/>
                    <a:pt x="1535" y="8093"/>
                  </a:cubicBezTo>
                  <a:cubicBezTo>
                    <a:pt x="1623" y="8104"/>
                    <a:pt x="1936" y="8260"/>
                    <a:pt x="1943" y="8093"/>
                  </a:cubicBezTo>
                  <a:cubicBezTo>
                    <a:pt x="1948" y="7986"/>
                    <a:pt x="1827" y="7891"/>
                    <a:pt x="1730" y="7657"/>
                  </a:cubicBezTo>
                  <a:cubicBezTo>
                    <a:pt x="1632" y="7423"/>
                    <a:pt x="1562" y="7040"/>
                    <a:pt x="1674" y="6880"/>
                  </a:cubicBezTo>
                  <a:cubicBezTo>
                    <a:pt x="1785" y="6721"/>
                    <a:pt x="1688" y="6647"/>
                    <a:pt x="1799" y="6466"/>
                  </a:cubicBezTo>
                  <a:cubicBezTo>
                    <a:pt x="1911" y="6285"/>
                    <a:pt x="1846" y="6115"/>
                    <a:pt x="1939" y="6093"/>
                  </a:cubicBezTo>
                  <a:cubicBezTo>
                    <a:pt x="2031" y="6072"/>
                    <a:pt x="1929" y="5881"/>
                    <a:pt x="2022" y="5849"/>
                  </a:cubicBezTo>
                  <a:cubicBezTo>
                    <a:pt x="2115" y="5817"/>
                    <a:pt x="2134" y="5583"/>
                    <a:pt x="2120" y="5498"/>
                  </a:cubicBezTo>
                  <a:cubicBezTo>
                    <a:pt x="2106" y="5413"/>
                    <a:pt x="2217" y="5509"/>
                    <a:pt x="2268" y="5381"/>
                  </a:cubicBezTo>
                  <a:cubicBezTo>
                    <a:pt x="2319" y="5253"/>
                    <a:pt x="2440" y="5338"/>
                    <a:pt x="2477" y="5158"/>
                  </a:cubicBezTo>
                  <a:cubicBezTo>
                    <a:pt x="2514" y="4977"/>
                    <a:pt x="3048" y="4562"/>
                    <a:pt x="3350" y="4402"/>
                  </a:cubicBezTo>
                  <a:cubicBezTo>
                    <a:pt x="3652" y="4243"/>
                    <a:pt x="3861" y="3956"/>
                    <a:pt x="3754" y="3764"/>
                  </a:cubicBezTo>
                  <a:cubicBezTo>
                    <a:pt x="3647" y="3573"/>
                    <a:pt x="3346" y="3839"/>
                    <a:pt x="3271" y="3977"/>
                  </a:cubicBezTo>
                  <a:cubicBezTo>
                    <a:pt x="3197" y="4115"/>
                    <a:pt x="3090" y="4020"/>
                    <a:pt x="3016" y="4115"/>
                  </a:cubicBezTo>
                  <a:cubicBezTo>
                    <a:pt x="2942" y="4211"/>
                    <a:pt x="2784" y="4296"/>
                    <a:pt x="2705" y="4179"/>
                  </a:cubicBezTo>
                  <a:cubicBezTo>
                    <a:pt x="2626" y="4062"/>
                    <a:pt x="2533" y="4317"/>
                    <a:pt x="2473" y="4307"/>
                  </a:cubicBezTo>
                  <a:cubicBezTo>
                    <a:pt x="2412" y="4296"/>
                    <a:pt x="2343" y="4445"/>
                    <a:pt x="2278" y="4434"/>
                  </a:cubicBezTo>
                  <a:cubicBezTo>
                    <a:pt x="2212" y="4424"/>
                    <a:pt x="2082" y="4551"/>
                    <a:pt x="2073" y="4637"/>
                  </a:cubicBezTo>
                  <a:cubicBezTo>
                    <a:pt x="2064" y="4721"/>
                    <a:pt x="1952" y="4700"/>
                    <a:pt x="1952" y="4807"/>
                  </a:cubicBezTo>
                  <a:cubicBezTo>
                    <a:pt x="1952" y="4913"/>
                    <a:pt x="1864" y="5009"/>
                    <a:pt x="1818" y="4913"/>
                  </a:cubicBezTo>
                  <a:cubicBezTo>
                    <a:pt x="1771" y="4817"/>
                    <a:pt x="1716" y="5019"/>
                    <a:pt x="1781" y="5158"/>
                  </a:cubicBezTo>
                  <a:cubicBezTo>
                    <a:pt x="1846" y="5296"/>
                    <a:pt x="1660" y="5307"/>
                    <a:pt x="1692" y="5392"/>
                  </a:cubicBezTo>
                  <a:cubicBezTo>
                    <a:pt x="1725" y="5477"/>
                    <a:pt x="1623" y="5530"/>
                    <a:pt x="1646" y="5626"/>
                  </a:cubicBezTo>
                  <a:cubicBezTo>
                    <a:pt x="1669" y="5721"/>
                    <a:pt x="1581" y="5753"/>
                    <a:pt x="1511" y="5785"/>
                  </a:cubicBezTo>
                  <a:cubicBezTo>
                    <a:pt x="1442" y="5817"/>
                    <a:pt x="1405" y="6030"/>
                    <a:pt x="1493" y="6040"/>
                  </a:cubicBezTo>
                  <a:cubicBezTo>
                    <a:pt x="1581" y="6051"/>
                    <a:pt x="1442" y="6083"/>
                    <a:pt x="1451" y="6242"/>
                  </a:cubicBezTo>
                  <a:cubicBezTo>
                    <a:pt x="1460" y="6402"/>
                    <a:pt x="1307" y="6296"/>
                    <a:pt x="1312" y="6402"/>
                  </a:cubicBezTo>
                  <a:close/>
                  <a:moveTo>
                    <a:pt x="10380" y="5551"/>
                  </a:moveTo>
                  <a:cubicBezTo>
                    <a:pt x="10362" y="5636"/>
                    <a:pt x="10261" y="5642"/>
                    <a:pt x="10287" y="5721"/>
                  </a:cubicBezTo>
                  <a:cubicBezTo>
                    <a:pt x="10334" y="5859"/>
                    <a:pt x="10566" y="5785"/>
                    <a:pt x="10570" y="5615"/>
                  </a:cubicBezTo>
                  <a:cubicBezTo>
                    <a:pt x="10575" y="5445"/>
                    <a:pt x="10399" y="5466"/>
                    <a:pt x="10380" y="5551"/>
                  </a:cubicBezTo>
                  <a:close/>
                  <a:moveTo>
                    <a:pt x="258" y="755"/>
                  </a:moveTo>
                  <a:cubicBezTo>
                    <a:pt x="365" y="531"/>
                    <a:pt x="504" y="744"/>
                    <a:pt x="522" y="638"/>
                  </a:cubicBezTo>
                  <a:cubicBezTo>
                    <a:pt x="541" y="531"/>
                    <a:pt x="323" y="500"/>
                    <a:pt x="244" y="595"/>
                  </a:cubicBezTo>
                  <a:cubicBezTo>
                    <a:pt x="165" y="691"/>
                    <a:pt x="-20" y="614"/>
                    <a:pt x="2" y="733"/>
                  </a:cubicBezTo>
                  <a:cubicBezTo>
                    <a:pt x="16" y="808"/>
                    <a:pt x="151" y="978"/>
                    <a:pt x="258" y="755"/>
                  </a:cubicBezTo>
                  <a:close/>
                  <a:moveTo>
                    <a:pt x="694" y="659"/>
                  </a:moveTo>
                  <a:cubicBezTo>
                    <a:pt x="759" y="765"/>
                    <a:pt x="513" y="733"/>
                    <a:pt x="480" y="840"/>
                  </a:cubicBezTo>
                  <a:cubicBezTo>
                    <a:pt x="448" y="946"/>
                    <a:pt x="305" y="908"/>
                    <a:pt x="332" y="1031"/>
                  </a:cubicBezTo>
                  <a:cubicBezTo>
                    <a:pt x="360" y="1159"/>
                    <a:pt x="592" y="1170"/>
                    <a:pt x="592" y="1063"/>
                  </a:cubicBezTo>
                  <a:cubicBezTo>
                    <a:pt x="592" y="957"/>
                    <a:pt x="713" y="1053"/>
                    <a:pt x="717" y="957"/>
                  </a:cubicBezTo>
                  <a:cubicBezTo>
                    <a:pt x="722" y="861"/>
                    <a:pt x="773" y="755"/>
                    <a:pt x="903" y="733"/>
                  </a:cubicBezTo>
                  <a:cubicBezTo>
                    <a:pt x="1033" y="712"/>
                    <a:pt x="1033" y="606"/>
                    <a:pt x="912" y="478"/>
                  </a:cubicBezTo>
                  <a:cubicBezTo>
                    <a:pt x="792" y="351"/>
                    <a:pt x="629" y="553"/>
                    <a:pt x="694" y="659"/>
                  </a:cubicBezTo>
                  <a:close/>
                  <a:moveTo>
                    <a:pt x="494" y="9252"/>
                  </a:moveTo>
                  <a:cubicBezTo>
                    <a:pt x="620" y="9518"/>
                    <a:pt x="727" y="9135"/>
                    <a:pt x="787" y="9114"/>
                  </a:cubicBezTo>
                  <a:cubicBezTo>
                    <a:pt x="847" y="9093"/>
                    <a:pt x="750" y="8944"/>
                    <a:pt x="648" y="8880"/>
                  </a:cubicBezTo>
                  <a:cubicBezTo>
                    <a:pt x="546" y="8816"/>
                    <a:pt x="400" y="9051"/>
                    <a:pt x="494" y="9252"/>
                  </a:cubicBezTo>
                  <a:close/>
                  <a:moveTo>
                    <a:pt x="15297" y="18728"/>
                  </a:moveTo>
                  <a:cubicBezTo>
                    <a:pt x="15246" y="18419"/>
                    <a:pt x="15372" y="18122"/>
                    <a:pt x="15279" y="17962"/>
                  </a:cubicBezTo>
                  <a:cubicBezTo>
                    <a:pt x="15186" y="17803"/>
                    <a:pt x="15223" y="17473"/>
                    <a:pt x="15177" y="17537"/>
                  </a:cubicBezTo>
                  <a:cubicBezTo>
                    <a:pt x="15130" y="17601"/>
                    <a:pt x="15177" y="17888"/>
                    <a:pt x="15102" y="17909"/>
                  </a:cubicBezTo>
                  <a:cubicBezTo>
                    <a:pt x="15028" y="17930"/>
                    <a:pt x="15098" y="18090"/>
                    <a:pt x="15070" y="18303"/>
                  </a:cubicBezTo>
                  <a:cubicBezTo>
                    <a:pt x="15042" y="18515"/>
                    <a:pt x="15084" y="18824"/>
                    <a:pt x="15121" y="19015"/>
                  </a:cubicBezTo>
                  <a:cubicBezTo>
                    <a:pt x="15158" y="19207"/>
                    <a:pt x="15070" y="20227"/>
                    <a:pt x="15107" y="20398"/>
                  </a:cubicBezTo>
                  <a:cubicBezTo>
                    <a:pt x="15144" y="20568"/>
                    <a:pt x="15047" y="21321"/>
                    <a:pt x="15079" y="21408"/>
                  </a:cubicBezTo>
                  <a:cubicBezTo>
                    <a:pt x="15135" y="21557"/>
                    <a:pt x="15098" y="21206"/>
                    <a:pt x="15181" y="21174"/>
                  </a:cubicBezTo>
                  <a:cubicBezTo>
                    <a:pt x="15265" y="21142"/>
                    <a:pt x="15265" y="21387"/>
                    <a:pt x="15316" y="21440"/>
                  </a:cubicBezTo>
                  <a:cubicBezTo>
                    <a:pt x="15367" y="21493"/>
                    <a:pt x="15335" y="21100"/>
                    <a:pt x="15288" y="21121"/>
                  </a:cubicBezTo>
                  <a:cubicBezTo>
                    <a:pt x="15242" y="21142"/>
                    <a:pt x="15205" y="20865"/>
                    <a:pt x="15181" y="20695"/>
                  </a:cubicBezTo>
                  <a:cubicBezTo>
                    <a:pt x="15158" y="20525"/>
                    <a:pt x="15228" y="20323"/>
                    <a:pt x="15228" y="20111"/>
                  </a:cubicBezTo>
                  <a:cubicBezTo>
                    <a:pt x="15228" y="19898"/>
                    <a:pt x="15344" y="19909"/>
                    <a:pt x="15414" y="20068"/>
                  </a:cubicBezTo>
                  <a:cubicBezTo>
                    <a:pt x="15483" y="20227"/>
                    <a:pt x="15492" y="20121"/>
                    <a:pt x="15465" y="20004"/>
                  </a:cubicBezTo>
                  <a:cubicBezTo>
                    <a:pt x="15437" y="19887"/>
                    <a:pt x="15349" y="19037"/>
                    <a:pt x="15297" y="18728"/>
                  </a:cubicBezTo>
                  <a:close/>
                  <a:moveTo>
                    <a:pt x="14963" y="5742"/>
                  </a:moveTo>
                  <a:cubicBezTo>
                    <a:pt x="14963" y="5583"/>
                    <a:pt x="14710" y="5801"/>
                    <a:pt x="14815" y="5881"/>
                  </a:cubicBezTo>
                  <a:cubicBezTo>
                    <a:pt x="14870" y="5923"/>
                    <a:pt x="14963" y="5902"/>
                    <a:pt x="14963" y="5742"/>
                  </a:cubicBezTo>
                  <a:close/>
                  <a:moveTo>
                    <a:pt x="15335" y="6445"/>
                  </a:moveTo>
                  <a:cubicBezTo>
                    <a:pt x="15418" y="6402"/>
                    <a:pt x="15274" y="6051"/>
                    <a:pt x="15130" y="5998"/>
                  </a:cubicBezTo>
                  <a:cubicBezTo>
                    <a:pt x="14986" y="5945"/>
                    <a:pt x="14853" y="6216"/>
                    <a:pt x="14870" y="6274"/>
                  </a:cubicBezTo>
                  <a:cubicBezTo>
                    <a:pt x="14912" y="6412"/>
                    <a:pt x="15251" y="6487"/>
                    <a:pt x="15335" y="6445"/>
                  </a:cubicBezTo>
                  <a:close/>
                  <a:moveTo>
                    <a:pt x="14364" y="5083"/>
                  </a:moveTo>
                  <a:cubicBezTo>
                    <a:pt x="14429" y="5158"/>
                    <a:pt x="14452" y="5232"/>
                    <a:pt x="14489" y="5317"/>
                  </a:cubicBezTo>
                  <a:cubicBezTo>
                    <a:pt x="14527" y="5402"/>
                    <a:pt x="14666" y="5275"/>
                    <a:pt x="14721" y="5232"/>
                  </a:cubicBezTo>
                  <a:cubicBezTo>
                    <a:pt x="14777" y="5190"/>
                    <a:pt x="14782" y="5424"/>
                    <a:pt x="14870" y="5296"/>
                  </a:cubicBezTo>
                  <a:cubicBezTo>
                    <a:pt x="14958" y="5168"/>
                    <a:pt x="15047" y="5232"/>
                    <a:pt x="15149" y="5232"/>
                  </a:cubicBezTo>
                  <a:cubicBezTo>
                    <a:pt x="15251" y="5232"/>
                    <a:pt x="15130" y="4945"/>
                    <a:pt x="15135" y="4817"/>
                  </a:cubicBezTo>
                  <a:cubicBezTo>
                    <a:pt x="15140" y="4690"/>
                    <a:pt x="15255" y="4775"/>
                    <a:pt x="15218" y="4881"/>
                  </a:cubicBezTo>
                  <a:cubicBezTo>
                    <a:pt x="15181" y="4987"/>
                    <a:pt x="15274" y="5232"/>
                    <a:pt x="15423" y="5211"/>
                  </a:cubicBezTo>
                  <a:cubicBezTo>
                    <a:pt x="15571" y="5190"/>
                    <a:pt x="15460" y="4977"/>
                    <a:pt x="15534" y="4902"/>
                  </a:cubicBezTo>
                  <a:cubicBezTo>
                    <a:pt x="15608" y="4828"/>
                    <a:pt x="15599" y="4743"/>
                    <a:pt x="15492" y="4594"/>
                  </a:cubicBezTo>
                  <a:cubicBezTo>
                    <a:pt x="15386" y="4445"/>
                    <a:pt x="15246" y="4541"/>
                    <a:pt x="15153" y="4445"/>
                  </a:cubicBezTo>
                  <a:cubicBezTo>
                    <a:pt x="15054" y="4343"/>
                    <a:pt x="14935" y="4339"/>
                    <a:pt x="14931" y="4573"/>
                  </a:cubicBezTo>
                  <a:cubicBezTo>
                    <a:pt x="14926" y="4807"/>
                    <a:pt x="14731" y="4317"/>
                    <a:pt x="14629" y="4243"/>
                  </a:cubicBezTo>
                  <a:cubicBezTo>
                    <a:pt x="14527" y="4169"/>
                    <a:pt x="14210" y="4907"/>
                    <a:pt x="14364" y="5083"/>
                  </a:cubicBezTo>
                  <a:close/>
                  <a:moveTo>
                    <a:pt x="20953" y="8050"/>
                  </a:moveTo>
                  <a:cubicBezTo>
                    <a:pt x="21046" y="8157"/>
                    <a:pt x="21101" y="7923"/>
                    <a:pt x="21176" y="8040"/>
                  </a:cubicBezTo>
                  <a:cubicBezTo>
                    <a:pt x="21250" y="8157"/>
                    <a:pt x="21431" y="7986"/>
                    <a:pt x="21505" y="7955"/>
                  </a:cubicBezTo>
                  <a:cubicBezTo>
                    <a:pt x="21580" y="7923"/>
                    <a:pt x="21543" y="7710"/>
                    <a:pt x="21334" y="7646"/>
                  </a:cubicBezTo>
                  <a:cubicBezTo>
                    <a:pt x="21125" y="7583"/>
                    <a:pt x="20853" y="7936"/>
                    <a:pt x="20953" y="8050"/>
                  </a:cubicBezTo>
                  <a:close/>
                  <a:moveTo>
                    <a:pt x="15771" y="5073"/>
                  </a:moveTo>
                  <a:cubicBezTo>
                    <a:pt x="15882" y="5094"/>
                    <a:pt x="15938" y="5338"/>
                    <a:pt x="16152" y="5370"/>
                  </a:cubicBezTo>
                  <a:cubicBezTo>
                    <a:pt x="16365" y="5402"/>
                    <a:pt x="16523" y="5307"/>
                    <a:pt x="16528" y="5200"/>
                  </a:cubicBezTo>
                  <a:cubicBezTo>
                    <a:pt x="16532" y="5094"/>
                    <a:pt x="16333" y="4934"/>
                    <a:pt x="16273" y="5019"/>
                  </a:cubicBezTo>
                  <a:cubicBezTo>
                    <a:pt x="16212" y="5105"/>
                    <a:pt x="16166" y="4881"/>
                    <a:pt x="16092" y="4934"/>
                  </a:cubicBezTo>
                  <a:cubicBezTo>
                    <a:pt x="16017" y="4988"/>
                    <a:pt x="15915" y="4977"/>
                    <a:pt x="15878" y="4828"/>
                  </a:cubicBezTo>
                  <a:cubicBezTo>
                    <a:pt x="15841" y="4679"/>
                    <a:pt x="15715" y="5062"/>
                    <a:pt x="15771" y="5073"/>
                  </a:cubicBezTo>
                  <a:close/>
                  <a:moveTo>
                    <a:pt x="7408" y="1095"/>
                  </a:moveTo>
                  <a:cubicBezTo>
                    <a:pt x="7497" y="1180"/>
                    <a:pt x="7464" y="1233"/>
                    <a:pt x="7371" y="1233"/>
                  </a:cubicBezTo>
                  <a:cubicBezTo>
                    <a:pt x="7278" y="1233"/>
                    <a:pt x="7199" y="1305"/>
                    <a:pt x="7260" y="1361"/>
                  </a:cubicBezTo>
                  <a:cubicBezTo>
                    <a:pt x="7306" y="1403"/>
                    <a:pt x="7302" y="1520"/>
                    <a:pt x="7399" y="1574"/>
                  </a:cubicBezTo>
                  <a:cubicBezTo>
                    <a:pt x="7497" y="1627"/>
                    <a:pt x="7594" y="1446"/>
                    <a:pt x="7585" y="1318"/>
                  </a:cubicBezTo>
                  <a:cubicBezTo>
                    <a:pt x="7575" y="1191"/>
                    <a:pt x="7924" y="1074"/>
                    <a:pt x="8017" y="1021"/>
                  </a:cubicBezTo>
                  <a:cubicBezTo>
                    <a:pt x="8110" y="967"/>
                    <a:pt x="7956" y="744"/>
                    <a:pt x="8058" y="723"/>
                  </a:cubicBezTo>
                  <a:cubicBezTo>
                    <a:pt x="8161" y="701"/>
                    <a:pt x="8119" y="595"/>
                    <a:pt x="7993" y="553"/>
                  </a:cubicBezTo>
                  <a:cubicBezTo>
                    <a:pt x="7868" y="510"/>
                    <a:pt x="7919" y="265"/>
                    <a:pt x="7877" y="180"/>
                  </a:cubicBezTo>
                  <a:cubicBezTo>
                    <a:pt x="7836" y="95"/>
                    <a:pt x="7812" y="287"/>
                    <a:pt x="7650" y="361"/>
                  </a:cubicBezTo>
                  <a:cubicBezTo>
                    <a:pt x="7487" y="436"/>
                    <a:pt x="7408" y="531"/>
                    <a:pt x="7473" y="606"/>
                  </a:cubicBezTo>
                  <a:cubicBezTo>
                    <a:pt x="7538" y="680"/>
                    <a:pt x="7473" y="861"/>
                    <a:pt x="7404" y="850"/>
                  </a:cubicBezTo>
                  <a:cubicBezTo>
                    <a:pt x="7334" y="840"/>
                    <a:pt x="7320" y="1010"/>
                    <a:pt x="7408" y="1095"/>
                  </a:cubicBezTo>
                  <a:close/>
                  <a:moveTo>
                    <a:pt x="8374" y="2892"/>
                  </a:moveTo>
                  <a:cubicBezTo>
                    <a:pt x="8439" y="2977"/>
                    <a:pt x="8648" y="2786"/>
                    <a:pt x="8787" y="2797"/>
                  </a:cubicBezTo>
                  <a:cubicBezTo>
                    <a:pt x="8927" y="2807"/>
                    <a:pt x="9317" y="2552"/>
                    <a:pt x="9331" y="2382"/>
                  </a:cubicBezTo>
                  <a:cubicBezTo>
                    <a:pt x="9345" y="2212"/>
                    <a:pt x="9187" y="2222"/>
                    <a:pt x="9126" y="2073"/>
                  </a:cubicBezTo>
                  <a:cubicBezTo>
                    <a:pt x="9066" y="1924"/>
                    <a:pt x="8931" y="2052"/>
                    <a:pt x="8899" y="2180"/>
                  </a:cubicBezTo>
                  <a:cubicBezTo>
                    <a:pt x="8866" y="2308"/>
                    <a:pt x="8829" y="2190"/>
                    <a:pt x="8918" y="1988"/>
                  </a:cubicBezTo>
                  <a:cubicBezTo>
                    <a:pt x="9006" y="1786"/>
                    <a:pt x="8829" y="1627"/>
                    <a:pt x="8825" y="1754"/>
                  </a:cubicBezTo>
                  <a:cubicBezTo>
                    <a:pt x="8820" y="1882"/>
                    <a:pt x="8658" y="1776"/>
                    <a:pt x="8658" y="1893"/>
                  </a:cubicBezTo>
                  <a:cubicBezTo>
                    <a:pt x="8658" y="2010"/>
                    <a:pt x="8597" y="2063"/>
                    <a:pt x="8602" y="2180"/>
                  </a:cubicBezTo>
                  <a:cubicBezTo>
                    <a:pt x="8606" y="2297"/>
                    <a:pt x="8490" y="2116"/>
                    <a:pt x="8486" y="2382"/>
                  </a:cubicBezTo>
                  <a:cubicBezTo>
                    <a:pt x="8481" y="2648"/>
                    <a:pt x="8306" y="2803"/>
                    <a:pt x="8374" y="2892"/>
                  </a:cubicBezTo>
                  <a:close/>
                  <a:moveTo>
                    <a:pt x="5333" y="6689"/>
                  </a:moveTo>
                  <a:cubicBezTo>
                    <a:pt x="5407" y="6774"/>
                    <a:pt x="5463" y="6742"/>
                    <a:pt x="5453" y="6572"/>
                  </a:cubicBezTo>
                  <a:cubicBezTo>
                    <a:pt x="5444" y="6402"/>
                    <a:pt x="5274" y="6622"/>
                    <a:pt x="5333" y="6689"/>
                  </a:cubicBezTo>
                  <a:close/>
                  <a:moveTo>
                    <a:pt x="3977" y="6530"/>
                  </a:moveTo>
                  <a:cubicBezTo>
                    <a:pt x="4037" y="6551"/>
                    <a:pt x="4200" y="6476"/>
                    <a:pt x="4218" y="6402"/>
                  </a:cubicBezTo>
                  <a:cubicBezTo>
                    <a:pt x="4237" y="6327"/>
                    <a:pt x="4153" y="6242"/>
                    <a:pt x="4047" y="6242"/>
                  </a:cubicBezTo>
                  <a:cubicBezTo>
                    <a:pt x="3940" y="6242"/>
                    <a:pt x="3925" y="6511"/>
                    <a:pt x="3977" y="6530"/>
                  </a:cubicBezTo>
                  <a:close/>
                  <a:moveTo>
                    <a:pt x="7655" y="1393"/>
                  </a:moveTo>
                  <a:cubicBezTo>
                    <a:pt x="7655" y="1510"/>
                    <a:pt x="7505" y="1626"/>
                    <a:pt x="7548" y="1712"/>
                  </a:cubicBezTo>
                  <a:cubicBezTo>
                    <a:pt x="7585" y="1786"/>
                    <a:pt x="7617" y="1765"/>
                    <a:pt x="7664" y="1786"/>
                  </a:cubicBezTo>
                  <a:cubicBezTo>
                    <a:pt x="7710" y="1808"/>
                    <a:pt x="7733" y="2073"/>
                    <a:pt x="7817" y="2031"/>
                  </a:cubicBezTo>
                  <a:cubicBezTo>
                    <a:pt x="7901" y="1988"/>
                    <a:pt x="8128" y="2244"/>
                    <a:pt x="8263" y="2244"/>
                  </a:cubicBezTo>
                  <a:cubicBezTo>
                    <a:pt x="8397" y="2244"/>
                    <a:pt x="8411" y="1988"/>
                    <a:pt x="8370" y="1978"/>
                  </a:cubicBezTo>
                  <a:cubicBezTo>
                    <a:pt x="8328" y="1967"/>
                    <a:pt x="8365" y="1818"/>
                    <a:pt x="8439" y="1574"/>
                  </a:cubicBezTo>
                  <a:cubicBezTo>
                    <a:pt x="8513" y="1329"/>
                    <a:pt x="8207" y="1148"/>
                    <a:pt x="8207" y="1340"/>
                  </a:cubicBezTo>
                  <a:cubicBezTo>
                    <a:pt x="8207" y="1531"/>
                    <a:pt x="8119" y="1297"/>
                    <a:pt x="8091" y="1180"/>
                  </a:cubicBezTo>
                  <a:cubicBezTo>
                    <a:pt x="8063" y="1063"/>
                    <a:pt x="7655" y="1276"/>
                    <a:pt x="7655" y="1393"/>
                  </a:cubicBezTo>
                  <a:close/>
                  <a:moveTo>
                    <a:pt x="3081" y="617"/>
                  </a:moveTo>
                  <a:cubicBezTo>
                    <a:pt x="3257" y="574"/>
                    <a:pt x="3253" y="351"/>
                    <a:pt x="3160" y="308"/>
                  </a:cubicBezTo>
                  <a:cubicBezTo>
                    <a:pt x="3067" y="265"/>
                    <a:pt x="3053" y="436"/>
                    <a:pt x="3006" y="425"/>
                  </a:cubicBezTo>
                  <a:cubicBezTo>
                    <a:pt x="2960" y="414"/>
                    <a:pt x="2785" y="492"/>
                    <a:pt x="2821" y="585"/>
                  </a:cubicBezTo>
                  <a:cubicBezTo>
                    <a:pt x="2863" y="691"/>
                    <a:pt x="2993" y="638"/>
                    <a:pt x="3081" y="617"/>
                  </a:cubicBezTo>
                  <a:close/>
                  <a:moveTo>
                    <a:pt x="7288" y="340"/>
                  </a:moveTo>
                  <a:cubicBezTo>
                    <a:pt x="7306" y="180"/>
                    <a:pt x="6998" y="250"/>
                    <a:pt x="7079" y="404"/>
                  </a:cubicBezTo>
                  <a:cubicBezTo>
                    <a:pt x="7107" y="457"/>
                    <a:pt x="7269" y="500"/>
                    <a:pt x="7288" y="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1" name="Shape 1107"/>
            <p:cNvSpPr/>
            <p:nvPr/>
          </p:nvSpPr>
          <p:spPr>
            <a:xfrm>
              <a:off x="2451570" y="3878605"/>
              <a:ext cx="448040" cy="297067"/>
            </a:xfrm>
            <a:custGeom>
              <a:avLst/>
              <a:gdLst/>
              <a:ahLst/>
              <a:cxnLst>
                <a:cxn ang="0">
                  <a:pos x="wd2" y="hd2"/>
                </a:cxn>
                <a:cxn ang="5400000">
                  <a:pos x="wd2" y="hd2"/>
                </a:cxn>
                <a:cxn ang="10800000">
                  <a:pos x="wd2" y="hd2"/>
                </a:cxn>
                <a:cxn ang="16200000">
                  <a:pos x="wd2" y="hd2"/>
                </a:cxn>
              </a:cxnLst>
              <a:rect l="0" t="0" r="r" b="b"/>
              <a:pathLst>
                <a:path w="21444" h="21136" extrusionOk="0">
                  <a:moveTo>
                    <a:pt x="17462" y="17174"/>
                  </a:moveTo>
                  <a:cubicBezTo>
                    <a:pt x="18086" y="17734"/>
                    <a:pt x="17962" y="18476"/>
                    <a:pt x="18543" y="18352"/>
                  </a:cubicBezTo>
                  <a:cubicBezTo>
                    <a:pt x="19020" y="18247"/>
                    <a:pt x="20024" y="18573"/>
                    <a:pt x="20506" y="19272"/>
                  </a:cubicBezTo>
                  <a:cubicBezTo>
                    <a:pt x="21016" y="19089"/>
                    <a:pt x="21444" y="19013"/>
                    <a:pt x="21444" y="19013"/>
                  </a:cubicBezTo>
                  <a:cubicBezTo>
                    <a:pt x="21444" y="19013"/>
                    <a:pt x="20999" y="14718"/>
                    <a:pt x="20888" y="13404"/>
                  </a:cubicBezTo>
                  <a:cubicBezTo>
                    <a:pt x="20777" y="12085"/>
                    <a:pt x="18113" y="10763"/>
                    <a:pt x="18113" y="10763"/>
                  </a:cubicBezTo>
                  <a:lnTo>
                    <a:pt x="17667" y="7137"/>
                  </a:lnTo>
                  <a:cubicBezTo>
                    <a:pt x="17667" y="7137"/>
                    <a:pt x="14562" y="7796"/>
                    <a:pt x="14007" y="7463"/>
                  </a:cubicBezTo>
                  <a:cubicBezTo>
                    <a:pt x="13453" y="7137"/>
                    <a:pt x="12232" y="7958"/>
                    <a:pt x="11677" y="6809"/>
                  </a:cubicBezTo>
                  <a:cubicBezTo>
                    <a:pt x="11122" y="5650"/>
                    <a:pt x="10123" y="7633"/>
                    <a:pt x="9126" y="6639"/>
                  </a:cubicBezTo>
                  <a:cubicBezTo>
                    <a:pt x="8124" y="5650"/>
                    <a:pt x="5241" y="6972"/>
                    <a:pt x="5131" y="6148"/>
                  </a:cubicBezTo>
                  <a:cubicBezTo>
                    <a:pt x="5019" y="5324"/>
                    <a:pt x="6349" y="3509"/>
                    <a:pt x="7126" y="3672"/>
                  </a:cubicBezTo>
                  <a:cubicBezTo>
                    <a:pt x="7314" y="3710"/>
                    <a:pt x="7626" y="3720"/>
                    <a:pt x="7994" y="3707"/>
                  </a:cubicBezTo>
                  <a:cubicBezTo>
                    <a:pt x="8359" y="2830"/>
                    <a:pt x="9182" y="768"/>
                    <a:pt x="8986" y="280"/>
                  </a:cubicBezTo>
                  <a:cubicBezTo>
                    <a:pt x="8736" y="-340"/>
                    <a:pt x="7738" y="158"/>
                    <a:pt x="7075" y="896"/>
                  </a:cubicBezTo>
                  <a:cubicBezTo>
                    <a:pt x="6408" y="1635"/>
                    <a:pt x="5162" y="529"/>
                    <a:pt x="4912" y="1635"/>
                  </a:cubicBezTo>
                  <a:cubicBezTo>
                    <a:pt x="4663" y="2752"/>
                    <a:pt x="4331" y="3863"/>
                    <a:pt x="3584" y="3863"/>
                  </a:cubicBezTo>
                  <a:cubicBezTo>
                    <a:pt x="2836" y="3863"/>
                    <a:pt x="3416" y="5713"/>
                    <a:pt x="2668" y="6207"/>
                  </a:cubicBezTo>
                  <a:cubicBezTo>
                    <a:pt x="1920" y="6702"/>
                    <a:pt x="176" y="6580"/>
                    <a:pt x="9" y="7691"/>
                  </a:cubicBezTo>
                  <a:cubicBezTo>
                    <a:pt x="-156" y="8800"/>
                    <a:pt x="1920" y="9545"/>
                    <a:pt x="1753" y="10900"/>
                  </a:cubicBezTo>
                  <a:cubicBezTo>
                    <a:pt x="1588" y="12257"/>
                    <a:pt x="2836" y="13742"/>
                    <a:pt x="2089" y="14609"/>
                  </a:cubicBezTo>
                  <a:cubicBezTo>
                    <a:pt x="1447" y="15349"/>
                    <a:pt x="872" y="16552"/>
                    <a:pt x="927" y="18969"/>
                  </a:cubicBezTo>
                  <a:cubicBezTo>
                    <a:pt x="1469" y="19491"/>
                    <a:pt x="1987" y="19941"/>
                    <a:pt x="2244" y="19178"/>
                  </a:cubicBezTo>
                  <a:cubicBezTo>
                    <a:pt x="2687" y="17856"/>
                    <a:pt x="5131" y="19178"/>
                    <a:pt x="5131" y="18026"/>
                  </a:cubicBezTo>
                  <a:cubicBezTo>
                    <a:pt x="5131" y="16867"/>
                    <a:pt x="7792" y="17195"/>
                    <a:pt x="7792" y="16041"/>
                  </a:cubicBezTo>
                  <a:cubicBezTo>
                    <a:pt x="7792" y="14889"/>
                    <a:pt x="9347" y="12247"/>
                    <a:pt x="10343" y="12418"/>
                  </a:cubicBezTo>
                  <a:cubicBezTo>
                    <a:pt x="11343" y="12580"/>
                    <a:pt x="10236" y="15052"/>
                    <a:pt x="11454" y="15873"/>
                  </a:cubicBezTo>
                  <a:cubicBezTo>
                    <a:pt x="12675" y="16704"/>
                    <a:pt x="10899" y="19676"/>
                    <a:pt x="11565" y="20825"/>
                  </a:cubicBezTo>
                  <a:cubicBezTo>
                    <a:pt x="11815" y="21260"/>
                    <a:pt x="12301" y="21184"/>
                    <a:pt x="12893" y="20927"/>
                  </a:cubicBezTo>
                  <a:cubicBezTo>
                    <a:pt x="13348" y="20729"/>
                    <a:pt x="13864" y="20429"/>
                    <a:pt x="14392" y="20174"/>
                  </a:cubicBezTo>
                  <a:cubicBezTo>
                    <a:pt x="15482" y="18743"/>
                    <a:pt x="16966" y="16735"/>
                    <a:pt x="17462" y="17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2" name="Shape 1108"/>
            <p:cNvSpPr/>
            <p:nvPr/>
          </p:nvSpPr>
          <p:spPr>
            <a:xfrm>
              <a:off x="987946" y="3842013"/>
              <a:ext cx="196551" cy="167608"/>
            </a:xfrm>
            <a:custGeom>
              <a:avLst/>
              <a:gdLst/>
              <a:ahLst/>
              <a:cxnLst>
                <a:cxn ang="0">
                  <a:pos x="wd2" y="hd2"/>
                </a:cxn>
                <a:cxn ang="5400000">
                  <a:pos x="wd2" y="hd2"/>
                </a:cxn>
                <a:cxn ang="10800000">
                  <a:pos x="wd2" y="hd2"/>
                </a:cxn>
                <a:cxn ang="16200000">
                  <a:pos x="wd2" y="hd2"/>
                </a:cxn>
              </a:cxnLst>
              <a:rect l="0" t="0" r="r" b="b"/>
              <a:pathLst>
                <a:path w="21600" h="21411" extrusionOk="0">
                  <a:moveTo>
                    <a:pt x="20328" y="16649"/>
                  </a:moveTo>
                  <a:cubicBezTo>
                    <a:pt x="20328" y="14864"/>
                    <a:pt x="16320" y="13317"/>
                    <a:pt x="16320" y="11098"/>
                  </a:cubicBezTo>
                  <a:cubicBezTo>
                    <a:pt x="16320" y="8880"/>
                    <a:pt x="13648" y="6876"/>
                    <a:pt x="14031" y="5105"/>
                  </a:cubicBezTo>
                  <a:cubicBezTo>
                    <a:pt x="14294" y="3895"/>
                    <a:pt x="12947" y="2147"/>
                    <a:pt x="12260" y="741"/>
                  </a:cubicBezTo>
                  <a:cubicBezTo>
                    <a:pt x="10499" y="275"/>
                    <a:pt x="8254" y="-172"/>
                    <a:pt x="6534" y="65"/>
                  </a:cubicBezTo>
                  <a:cubicBezTo>
                    <a:pt x="4141" y="394"/>
                    <a:pt x="2352" y="1188"/>
                    <a:pt x="0" y="1617"/>
                  </a:cubicBezTo>
                  <a:cubicBezTo>
                    <a:pt x="1261" y="3827"/>
                    <a:pt x="367" y="4447"/>
                    <a:pt x="1439" y="7542"/>
                  </a:cubicBezTo>
                  <a:cubicBezTo>
                    <a:pt x="2582" y="10874"/>
                    <a:pt x="5443" y="9094"/>
                    <a:pt x="6395" y="9994"/>
                  </a:cubicBezTo>
                  <a:cubicBezTo>
                    <a:pt x="6768" y="10327"/>
                    <a:pt x="7192" y="11477"/>
                    <a:pt x="7575" y="12746"/>
                  </a:cubicBezTo>
                  <a:cubicBezTo>
                    <a:pt x="7756" y="12732"/>
                    <a:pt x="7930" y="12700"/>
                    <a:pt x="8182" y="12760"/>
                  </a:cubicBezTo>
                  <a:cubicBezTo>
                    <a:pt x="9236" y="12974"/>
                    <a:pt x="9643" y="13613"/>
                    <a:pt x="9884" y="14412"/>
                  </a:cubicBezTo>
                  <a:cubicBezTo>
                    <a:pt x="11221" y="14764"/>
                    <a:pt x="12415" y="15813"/>
                    <a:pt x="13035" y="16133"/>
                  </a:cubicBezTo>
                  <a:cubicBezTo>
                    <a:pt x="13866" y="16562"/>
                    <a:pt x="14414" y="15289"/>
                    <a:pt x="16063" y="17411"/>
                  </a:cubicBezTo>
                  <a:cubicBezTo>
                    <a:pt x="17502" y="19283"/>
                    <a:pt x="17616" y="19748"/>
                    <a:pt x="17439" y="21410"/>
                  </a:cubicBezTo>
                  <a:cubicBezTo>
                    <a:pt x="18916" y="21428"/>
                    <a:pt x="20312" y="21031"/>
                    <a:pt x="21600" y="20392"/>
                  </a:cubicBezTo>
                  <a:cubicBezTo>
                    <a:pt x="20954" y="19036"/>
                    <a:pt x="20328" y="17507"/>
                    <a:pt x="20328" y="1664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3" name="Shape 1109"/>
            <p:cNvSpPr/>
            <p:nvPr/>
          </p:nvSpPr>
          <p:spPr>
            <a:xfrm>
              <a:off x="1097718" y="3805423"/>
              <a:ext cx="281656" cy="238484"/>
            </a:xfrm>
            <a:custGeom>
              <a:avLst/>
              <a:gdLst/>
              <a:ahLst/>
              <a:cxnLst>
                <a:cxn ang="0">
                  <a:pos x="wd2" y="hd2"/>
                </a:cxn>
                <a:cxn ang="5400000">
                  <a:pos x="wd2" y="hd2"/>
                </a:cxn>
                <a:cxn ang="10800000">
                  <a:pos x="wd2" y="hd2"/>
                </a:cxn>
                <a:cxn ang="16200000">
                  <a:pos x="wd2" y="hd2"/>
                </a:cxn>
              </a:cxnLst>
              <a:rect l="0" t="0" r="r" b="b"/>
              <a:pathLst>
                <a:path w="20764" h="21600" extrusionOk="0">
                  <a:moveTo>
                    <a:pt x="2114" y="14946"/>
                  </a:moveTo>
                  <a:cubicBezTo>
                    <a:pt x="1698" y="14719"/>
                    <a:pt x="897" y="13975"/>
                    <a:pt x="0" y="13726"/>
                  </a:cubicBezTo>
                  <a:cubicBezTo>
                    <a:pt x="274" y="14655"/>
                    <a:pt x="250" y="15884"/>
                    <a:pt x="1423" y="16541"/>
                  </a:cubicBezTo>
                  <a:cubicBezTo>
                    <a:pt x="3301" y="17590"/>
                    <a:pt x="568" y="18008"/>
                    <a:pt x="4331" y="18642"/>
                  </a:cubicBezTo>
                  <a:cubicBezTo>
                    <a:pt x="4578" y="18674"/>
                    <a:pt x="4825" y="18684"/>
                    <a:pt x="5068" y="18687"/>
                  </a:cubicBezTo>
                  <a:cubicBezTo>
                    <a:pt x="5187" y="17509"/>
                    <a:pt x="5111" y="17179"/>
                    <a:pt x="4145" y="15852"/>
                  </a:cubicBezTo>
                  <a:cubicBezTo>
                    <a:pt x="3039" y="14347"/>
                    <a:pt x="2671" y="15250"/>
                    <a:pt x="2114" y="14946"/>
                  </a:cubicBezTo>
                  <a:close/>
                  <a:moveTo>
                    <a:pt x="20316" y="7136"/>
                  </a:moveTo>
                  <a:cubicBezTo>
                    <a:pt x="19790" y="5955"/>
                    <a:pt x="18162" y="3576"/>
                    <a:pt x="16450" y="997"/>
                  </a:cubicBezTo>
                  <a:cubicBezTo>
                    <a:pt x="15920" y="2942"/>
                    <a:pt x="14028" y="2388"/>
                    <a:pt x="13659" y="3518"/>
                  </a:cubicBezTo>
                  <a:cubicBezTo>
                    <a:pt x="13276" y="4686"/>
                    <a:pt x="12317" y="3275"/>
                    <a:pt x="11738" y="3518"/>
                  </a:cubicBezTo>
                  <a:cubicBezTo>
                    <a:pt x="11164" y="3741"/>
                    <a:pt x="9821" y="922"/>
                    <a:pt x="8476" y="680"/>
                  </a:cubicBezTo>
                  <a:cubicBezTo>
                    <a:pt x="8070" y="608"/>
                    <a:pt x="7591" y="337"/>
                    <a:pt x="7109" y="0"/>
                  </a:cubicBezTo>
                  <a:cubicBezTo>
                    <a:pt x="6554" y="731"/>
                    <a:pt x="6046" y="1547"/>
                    <a:pt x="6238" y="1935"/>
                  </a:cubicBezTo>
                  <a:cubicBezTo>
                    <a:pt x="6624" y="2725"/>
                    <a:pt x="8285" y="3518"/>
                    <a:pt x="7643" y="4295"/>
                  </a:cubicBezTo>
                  <a:cubicBezTo>
                    <a:pt x="7006" y="5081"/>
                    <a:pt x="4956" y="4764"/>
                    <a:pt x="4318" y="3981"/>
                  </a:cubicBezTo>
                  <a:cubicBezTo>
                    <a:pt x="3675" y="3201"/>
                    <a:pt x="1756" y="1935"/>
                    <a:pt x="1372" y="2884"/>
                  </a:cubicBezTo>
                  <a:cubicBezTo>
                    <a:pt x="989" y="3825"/>
                    <a:pt x="3037" y="5871"/>
                    <a:pt x="2782" y="7127"/>
                  </a:cubicBezTo>
                  <a:cubicBezTo>
                    <a:pt x="2525" y="8382"/>
                    <a:pt x="4318" y="9803"/>
                    <a:pt x="4318" y="11376"/>
                  </a:cubicBezTo>
                  <a:cubicBezTo>
                    <a:pt x="4318" y="12949"/>
                    <a:pt x="7006" y="14046"/>
                    <a:pt x="7006" y="15312"/>
                  </a:cubicBezTo>
                  <a:cubicBezTo>
                    <a:pt x="7006" y="15920"/>
                    <a:pt x="7426" y="17004"/>
                    <a:pt x="7859" y="17965"/>
                  </a:cubicBezTo>
                  <a:cubicBezTo>
                    <a:pt x="9960" y="16872"/>
                    <a:pt x="11688" y="14849"/>
                    <a:pt x="13045" y="14020"/>
                  </a:cubicBezTo>
                  <a:cubicBezTo>
                    <a:pt x="15095" y="12761"/>
                    <a:pt x="14241" y="18008"/>
                    <a:pt x="13900" y="18849"/>
                  </a:cubicBezTo>
                  <a:cubicBezTo>
                    <a:pt x="13662" y="19428"/>
                    <a:pt x="15292" y="20797"/>
                    <a:pt x="16998" y="21600"/>
                  </a:cubicBezTo>
                  <a:cubicBezTo>
                    <a:pt x="16943" y="20467"/>
                    <a:pt x="17164" y="19357"/>
                    <a:pt x="17758" y="18448"/>
                  </a:cubicBezTo>
                  <a:cubicBezTo>
                    <a:pt x="19931" y="15150"/>
                    <a:pt x="21600" y="9962"/>
                    <a:pt x="20316" y="71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4" name="Shape 1110"/>
            <p:cNvSpPr/>
            <p:nvPr/>
          </p:nvSpPr>
          <p:spPr>
            <a:xfrm>
              <a:off x="2012483" y="4061558"/>
              <a:ext cx="835867" cy="596290"/>
            </a:xfrm>
            <a:custGeom>
              <a:avLst/>
              <a:gdLst/>
              <a:ahLst/>
              <a:cxnLst>
                <a:cxn ang="0">
                  <a:pos x="wd2" y="hd2"/>
                </a:cxn>
                <a:cxn ang="5400000">
                  <a:pos x="wd2" y="hd2"/>
                </a:cxn>
                <a:cxn ang="10800000">
                  <a:pos x="wd2" y="hd2"/>
                </a:cxn>
                <a:cxn ang="16200000">
                  <a:pos x="wd2" y="hd2"/>
                </a:cxn>
              </a:cxnLst>
              <a:rect l="0" t="0" r="r" b="b"/>
              <a:pathLst>
                <a:path w="21396" h="21308" extrusionOk="0">
                  <a:moveTo>
                    <a:pt x="20619" y="2984"/>
                  </a:moveTo>
                  <a:cubicBezTo>
                    <a:pt x="20308" y="3046"/>
                    <a:pt x="20375" y="2674"/>
                    <a:pt x="20041" y="2393"/>
                  </a:cubicBezTo>
                  <a:cubicBezTo>
                    <a:pt x="19777" y="2172"/>
                    <a:pt x="18985" y="3177"/>
                    <a:pt x="18399" y="3899"/>
                  </a:cubicBezTo>
                  <a:cubicBezTo>
                    <a:pt x="18126" y="4025"/>
                    <a:pt x="17855" y="4171"/>
                    <a:pt x="17618" y="4268"/>
                  </a:cubicBezTo>
                  <a:cubicBezTo>
                    <a:pt x="17291" y="4402"/>
                    <a:pt x="17025" y="4450"/>
                    <a:pt x="16888" y="4226"/>
                  </a:cubicBezTo>
                  <a:cubicBezTo>
                    <a:pt x="16531" y="3649"/>
                    <a:pt x="17481" y="2156"/>
                    <a:pt x="16828" y="1739"/>
                  </a:cubicBezTo>
                  <a:cubicBezTo>
                    <a:pt x="16177" y="1326"/>
                    <a:pt x="16769" y="85"/>
                    <a:pt x="16234" y="4"/>
                  </a:cubicBezTo>
                  <a:cubicBezTo>
                    <a:pt x="15701" y="-82"/>
                    <a:pt x="14869" y="1245"/>
                    <a:pt x="14869" y="1823"/>
                  </a:cubicBezTo>
                  <a:cubicBezTo>
                    <a:pt x="14869" y="2403"/>
                    <a:pt x="13447" y="2238"/>
                    <a:pt x="13447" y="2820"/>
                  </a:cubicBezTo>
                  <a:cubicBezTo>
                    <a:pt x="13447" y="3399"/>
                    <a:pt x="12140" y="2735"/>
                    <a:pt x="11902" y="3399"/>
                  </a:cubicBezTo>
                  <a:cubicBezTo>
                    <a:pt x="11666" y="4062"/>
                    <a:pt x="11013" y="2902"/>
                    <a:pt x="10597" y="2902"/>
                  </a:cubicBezTo>
                  <a:cubicBezTo>
                    <a:pt x="10181" y="2902"/>
                    <a:pt x="9885" y="2071"/>
                    <a:pt x="9352" y="2321"/>
                  </a:cubicBezTo>
                  <a:cubicBezTo>
                    <a:pt x="8817" y="2570"/>
                    <a:pt x="8520" y="2071"/>
                    <a:pt x="8105" y="1989"/>
                  </a:cubicBezTo>
                  <a:cubicBezTo>
                    <a:pt x="7689" y="1907"/>
                    <a:pt x="7392" y="3234"/>
                    <a:pt x="6919" y="2984"/>
                  </a:cubicBezTo>
                  <a:cubicBezTo>
                    <a:pt x="6443" y="2735"/>
                    <a:pt x="6205" y="4226"/>
                    <a:pt x="6027" y="5054"/>
                  </a:cubicBezTo>
                  <a:cubicBezTo>
                    <a:pt x="5849" y="5884"/>
                    <a:pt x="3831" y="5884"/>
                    <a:pt x="3891" y="6797"/>
                  </a:cubicBezTo>
                  <a:cubicBezTo>
                    <a:pt x="3950" y="7705"/>
                    <a:pt x="2705" y="8037"/>
                    <a:pt x="2585" y="7457"/>
                  </a:cubicBezTo>
                  <a:cubicBezTo>
                    <a:pt x="2467" y="6875"/>
                    <a:pt x="1695" y="7210"/>
                    <a:pt x="1517" y="7043"/>
                  </a:cubicBezTo>
                  <a:cubicBezTo>
                    <a:pt x="1339" y="6880"/>
                    <a:pt x="804" y="7210"/>
                    <a:pt x="864" y="8037"/>
                  </a:cubicBezTo>
                  <a:cubicBezTo>
                    <a:pt x="923" y="8868"/>
                    <a:pt x="331" y="9364"/>
                    <a:pt x="271" y="9695"/>
                  </a:cubicBezTo>
                  <a:cubicBezTo>
                    <a:pt x="211" y="10027"/>
                    <a:pt x="-145" y="11019"/>
                    <a:pt x="93" y="11517"/>
                  </a:cubicBezTo>
                  <a:cubicBezTo>
                    <a:pt x="331" y="12013"/>
                    <a:pt x="-204" y="12844"/>
                    <a:pt x="93" y="13754"/>
                  </a:cubicBezTo>
                  <a:cubicBezTo>
                    <a:pt x="390" y="14666"/>
                    <a:pt x="211" y="15826"/>
                    <a:pt x="331" y="16158"/>
                  </a:cubicBezTo>
                  <a:cubicBezTo>
                    <a:pt x="448" y="16488"/>
                    <a:pt x="1576" y="16325"/>
                    <a:pt x="1813" y="17233"/>
                  </a:cubicBezTo>
                  <a:cubicBezTo>
                    <a:pt x="2052" y="18146"/>
                    <a:pt x="331" y="19720"/>
                    <a:pt x="271" y="20217"/>
                  </a:cubicBezTo>
                  <a:cubicBezTo>
                    <a:pt x="246" y="20425"/>
                    <a:pt x="389" y="20660"/>
                    <a:pt x="574" y="20914"/>
                  </a:cubicBezTo>
                  <a:cubicBezTo>
                    <a:pt x="1251" y="20954"/>
                    <a:pt x="2109" y="21071"/>
                    <a:pt x="2886" y="21270"/>
                  </a:cubicBezTo>
                  <a:cubicBezTo>
                    <a:pt x="3863" y="21518"/>
                    <a:pt x="8841" y="20463"/>
                    <a:pt x="8930" y="20217"/>
                  </a:cubicBezTo>
                  <a:cubicBezTo>
                    <a:pt x="9019" y="19965"/>
                    <a:pt x="8752" y="18415"/>
                    <a:pt x="8797" y="18107"/>
                  </a:cubicBezTo>
                  <a:cubicBezTo>
                    <a:pt x="8841" y="17796"/>
                    <a:pt x="9463" y="17050"/>
                    <a:pt x="9996" y="17111"/>
                  </a:cubicBezTo>
                  <a:cubicBezTo>
                    <a:pt x="10529" y="17175"/>
                    <a:pt x="11019" y="17300"/>
                    <a:pt x="11019" y="16737"/>
                  </a:cubicBezTo>
                  <a:cubicBezTo>
                    <a:pt x="11019" y="16181"/>
                    <a:pt x="12486" y="15497"/>
                    <a:pt x="12619" y="15994"/>
                  </a:cubicBezTo>
                  <a:cubicBezTo>
                    <a:pt x="12753" y="16492"/>
                    <a:pt x="13285" y="16306"/>
                    <a:pt x="13329" y="15065"/>
                  </a:cubicBezTo>
                  <a:cubicBezTo>
                    <a:pt x="13374" y="13825"/>
                    <a:pt x="13285" y="12894"/>
                    <a:pt x="13819" y="12830"/>
                  </a:cubicBezTo>
                  <a:cubicBezTo>
                    <a:pt x="14353" y="12769"/>
                    <a:pt x="14886" y="12335"/>
                    <a:pt x="14841" y="11963"/>
                  </a:cubicBezTo>
                  <a:cubicBezTo>
                    <a:pt x="14796" y="11589"/>
                    <a:pt x="14175" y="10846"/>
                    <a:pt x="14353" y="10599"/>
                  </a:cubicBezTo>
                  <a:cubicBezTo>
                    <a:pt x="14530" y="10349"/>
                    <a:pt x="15864" y="11219"/>
                    <a:pt x="16042" y="10661"/>
                  </a:cubicBezTo>
                  <a:cubicBezTo>
                    <a:pt x="16220" y="10100"/>
                    <a:pt x="15953" y="9479"/>
                    <a:pt x="16175" y="8984"/>
                  </a:cubicBezTo>
                  <a:cubicBezTo>
                    <a:pt x="16396" y="8489"/>
                    <a:pt x="16929" y="7991"/>
                    <a:pt x="16886" y="7494"/>
                  </a:cubicBezTo>
                  <a:cubicBezTo>
                    <a:pt x="16840" y="7000"/>
                    <a:pt x="16929" y="6688"/>
                    <a:pt x="16619" y="6254"/>
                  </a:cubicBezTo>
                  <a:cubicBezTo>
                    <a:pt x="16308" y="5821"/>
                    <a:pt x="16441" y="5262"/>
                    <a:pt x="16840" y="5201"/>
                  </a:cubicBezTo>
                  <a:cubicBezTo>
                    <a:pt x="16911" y="5186"/>
                    <a:pt x="16987" y="5135"/>
                    <a:pt x="17065" y="5065"/>
                  </a:cubicBezTo>
                  <a:cubicBezTo>
                    <a:pt x="17373" y="4978"/>
                    <a:pt x="17639" y="4897"/>
                    <a:pt x="17842" y="4683"/>
                  </a:cubicBezTo>
                  <a:cubicBezTo>
                    <a:pt x="18396" y="4109"/>
                    <a:pt x="19462" y="3634"/>
                    <a:pt x="19871" y="3844"/>
                  </a:cubicBezTo>
                  <a:cubicBezTo>
                    <a:pt x="20205" y="4013"/>
                    <a:pt x="20944" y="3873"/>
                    <a:pt x="21396" y="3201"/>
                  </a:cubicBezTo>
                  <a:cubicBezTo>
                    <a:pt x="21129" y="3023"/>
                    <a:pt x="20802" y="2947"/>
                    <a:pt x="20619" y="29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5" name="Shape 1111"/>
            <p:cNvSpPr/>
            <p:nvPr/>
          </p:nvSpPr>
          <p:spPr>
            <a:xfrm>
              <a:off x="2049073" y="4134739"/>
              <a:ext cx="971314" cy="876960"/>
            </a:xfrm>
            <a:custGeom>
              <a:avLst/>
              <a:gdLst/>
              <a:ahLst/>
              <a:cxnLst>
                <a:cxn ang="0">
                  <a:pos x="wd2" y="hd2"/>
                </a:cxn>
                <a:cxn ang="5400000">
                  <a:pos x="wd2" y="hd2"/>
                </a:cxn>
                <a:cxn ang="10800000">
                  <a:pos x="wd2" y="hd2"/>
                </a:cxn>
                <a:cxn ang="16200000">
                  <a:pos x="wd2" y="hd2"/>
                </a:cxn>
              </a:cxnLst>
              <a:rect l="0" t="0" r="r" b="b"/>
              <a:pathLst>
                <a:path w="21600" h="21600" extrusionOk="0">
                  <a:moveTo>
                    <a:pt x="20580" y="2243"/>
                  </a:moveTo>
                  <a:cubicBezTo>
                    <a:pt x="19972" y="1921"/>
                    <a:pt x="19913" y="1346"/>
                    <a:pt x="19913" y="1153"/>
                  </a:cubicBezTo>
                  <a:cubicBezTo>
                    <a:pt x="19913" y="985"/>
                    <a:pt x="19226" y="520"/>
                    <a:pt x="18724" y="84"/>
                  </a:cubicBezTo>
                  <a:cubicBezTo>
                    <a:pt x="18658" y="94"/>
                    <a:pt x="18503" y="122"/>
                    <a:pt x="18328" y="170"/>
                  </a:cubicBezTo>
                  <a:cubicBezTo>
                    <a:pt x="18264" y="99"/>
                    <a:pt x="18180" y="47"/>
                    <a:pt x="18089" y="0"/>
                  </a:cubicBezTo>
                  <a:cubicBezTo>
                    <a:pt x="17697" y="463"/>
                    <a:pt x="17055" y="560"/>
                    <a:pt x="16765" y="444"/>
                  </a:cubicBezTo>
                  <a:cubicBezTo>
                    <a:pt x="16409" y="298"/>
                    <a:pt x="15483" y="626"/>
                    <a:pt x="15002" y="1022"/>
                  </a:cubicBezTo>
                  <a:cubicBezTo>
                    <a:pt x="14825" y="1169"/>
                    <a:pt x="14595" y="1225"/>
                    <a:pt x="14326" y="1285"/>
                  </a:cubicBezTo>
                  <a:cubicBezTo>
                    <a:pt x="14259" y="1333"/>
                    <a:pt x="14193" y="1369"/>
                    <a:pt x="14131" y="1378"/>
                  </a:cubicBezTo>
                  <a:cubicBezTo>
                    <a:pt x="13785" y="1421"/>
                    <a:pt x="13669" y="1806"/>
                    <a:pt x="13939" y="2104"/>
                  </a:cubicBezTo>
                  <a:cubicBezTo>
                    <a:pt x="14209" y="2404"/>
                    <a:pt x="14131" y="2618"/>
                    <a:pt x="14171" y="2959"/>
                  </a:cubicBezTo>
                  <a:cubicBezTo>
                    <a:pt x="14209" y="3301"/>
                    <a:pt x="13745" y="3645"/>
                    <a:pt x="13553" y="3986"/>
                  </a:cubicBezTo>
                  <a:cubicBezTo>
                    <a:pt x="13360" y="4328"/>
                    <a:pt x="13592" y="4755"/>
                    <a:pt x="13438" y="5142"/>
                  </a:cubicBezTo>
                  <a:cubicBezTo>
                    <a:pt x="13283" y="5526"/>
                    <a:pt x="12124" y="4927"/>
                    <a:pt x="11970" y="5099"/>
                  </a:cubicBezTo>
                  <a:cubicBezTo>
                    <a:pt x="11816" y="5269"/>
                    <a:pt x="12356" y="5782"/>
                    <a:pt x="12394" y="6039"/>
                  </a:cubicBezTo>
                  <a:cubicBezTo>
                    <a:pt x="12434" y="6296"/>
                    <a:pt x="11970" y="6595"/>
                    <a:pt x="11507" y="6637"/>
                  </a:cubicBezTo>
                  <a:cubicBezTo>
                    <a:pt x="11043" y="6681"/>
                    <a:pt x="11120" y="7323"/>
                    <a:pt x="11081" y="8177"/>
                  </a:cubicBezTo>
                  <a:cubicBezTo>
                    <a:pt x="11043" y="9033"/>
                    <a:pt x="10580" y="9161"/>
                    <a:pt x="10464" y="8818"/>
                  </a:cubicBezTo>
                  <a:cubicBezTo>
                    <a:pt x="10348" y="8476"/>
                    <a:pt x="9074" y="8946"/>
                    <a:pt x="9074" y="9330"/>
                  </a:cubicBezTo>
                  <a:cubicBezTo>
                    <a:pt x="9074" y="9718"/>
                    <a:pt x="8649" y="9632"/>
                    <a:pt x="8185" y="9588"/>
                  </a:cubicBezTo>
                  <a:cubicBezTo>
                    <a:pt x="7722" y="9546"/>
                    <a:pt x="7181" y="10060"/>
                    <a:pt x="7143" y="10275"/>
                  </a:cubicBezTo>
                  <a:cubicBezTo>
                    <a:pt x="7104" y="10487"/>
                    <a:pt x="7337" y="11555"/>
                    <a:pt x="7259" y="11729"/>
                  </a:cubicBezTo>
                  <a:cubicBezTo>
                    <a:pt x="7181" y="11898"/>
                    <a:pt x="2857" y="12625"/>
                    <a:pt x="2008" y="12455"/>
                  </a:cubicBezTo>
                  <a:cubicBezTo>
                    <a:pt x="1333" y="12317"/>
                    <a:pt x="588" y="12236"/>
                    <a:pt x="0" y="12209"/>
                  </a:cubicBezTo>
                  <a:cubicBezTo>
                    <a:pt x="224" y="12455"/>
                    <a:pt x="523" y="12720"/>
                    <a:pt x="613" y="12986"/>
                  </a:cubicBezTo>
                  <a:cubicBezTo>
                    <a:pt x="785" y="13492"/>
                    <a:pt x="1335" y="13955"/>
                    <a:pt x="1954" y="14241"/>
                  </a:cubicBezTo>
                  <a:cubicBezTo>
                    <a:pt x="2573" y="14526"/>
                    <a:pt x="2263" y="15728"/>
                    <a:pt x="2573" y="15840"/>
                  </a:cubicBezTo>
                  <a:cubicBezTo>
                    <a:pt x="2882" y="15954"/>
                    <a:pt x="3295" y="16868"/>
                    <a:pt x="2882" y="16926"/>
                  </a:cubicBezTo>
                  <a:cubicBezTo>
                    <a:pt x="2469" y="16982"/>
                    <a:pt x="2107" y="17097"/>
                    <a:pt x="1696" y="17323"/>
                  </a:cubicBezTo>
                  <a:cubicBezTo>
                    <a:pt x="1283" y="17554"/>
                    <a:pt x="819" y="18124"/>
                    <a:pt x="871" y="18810"/>
                  </a:cubicBezTo>
                  <a:cubicBezTo>
                    <a:pt x="878" y="18901"/>
                    <a:pt x="890" y="19028"/>
                    <a:pt x="904" y="19171"/>
                  </a:cubicBezTo>
                  <a:cubicBezTo>
                    <a:pt x="1956" y="19198"/>
                    <a:pt x="3205" y="19141"/>
                    <a:pt x="3340" y="18976"/>
                  </a:cubicBezTo>
                  <a:cubicBezTo>
                    <a:pt x="3552" y="18720"/>
                    <a:pt x="4054" y="18592"/>
                    <a:pt x="4344" y="18806"/>
                  </a:cubicBezTo>
                  <a:cubicBezTo>
                    <a:pt x="4633" y="19019"/>
                    <a:pt x="5926" y="19105"/>
                    <a:pt x="6448" y="18784"/>
                  </a:cubicBezTo>
                  <a:cubicBezTo>
                    <a:pt x="7082" y="18394"/>
                    <a:pt x="7471" y="18784"/>
                    <a:pt x="7491" y="19126"/>
                  </a:cubicBezTo>
                  <a:cubicBezTo>
                    <a:pt x="7509" y="19467"/>
                    <a:pt x="7799" y="19618"/>
                    <a:pt x="8089" y="19918"/>
                  </a:cubicBezTo>
                  <a:cubicBezTo>
                    <a:pt x="8378" y="20216"/>
                    <a:pt x="8167" y="20557"/>
                    <a:pt x="8359" y="20901"/>
                  </a:cubicBezTo>
                  <a:cubicBezTo>
                    <a:pt x="8551" y="21242"/>
                    <a:pt x="8938" y="21179"/>
                    <a:pt x="9499" y="21457"/>
                  </a:cubicBezTo>
                  <a:cubicBezTo>
                    <a:pt x="9576" y="21495"/>
                    <a:pt x="9643" y="21545"/>
                    <a:pt x="9707" y="21600"/>
                  </a:cubicBezTo>
                  <a:cubicBezTo>
                    <a:pt x="9742" y="21555"/>
                    <a:pt x="9771" y="21518"/>
                    <a:pt x="9790" y="21494"/>
                  </a:cubicBezTo>
                  <a:cubicBezTo>
                    <a:pt x="10100" y="21094"/>
                    <a:pt x="10151" y="20410"/>
                    <a:pt x="10975" y="20579"/>
                  </a:cubicBezTo>
                  <a:cubicBezTo>
                    <a:pt x="11801" y="20752"/>
                    <a:pt x="11749" y="20410"/>
                    <a:pt x="12214" y="20524"/>
                  </a:cubicBezTo>
                  <a:cubicBezTo>
                    <a:pt x="12678" y="20636"/>
                    <a:pt x="12986" y="20579"/>
                    <a:pt x="13193" y="20238"/>
                  </a:cubicBezTo>
                  <a:cubicBezTo>
                    <a:pt x="13399" y="19893"/>
                    <a:pt x="12986" y="19209"/>
                    <a:pt x="12730" y="18924"/>
                  </a:cubicBezTo>
                  <a:cubicBezTo>
                    <a:pt x="12472" y="18638"/>
                    <a:pt x="12110" y="18011"/>
                    <a:pt x="12162" y="17440"/>
                  </a:cubicBezTo>
                  <a:cubicBezTo>
                    <a:pt x="12214" y="16868"/>
                    <a:pt x="11336" y="16868"/>
                    <a:pt x="11336" y="16412"/>
                  </a:cubicBezTo>
                  <a:cubicBezTo>
                    <a:pt x="11336" y="15954"/>
                    <a:pt x="12162" y="15212"/>
                    <a:pt x="12317" y="15040"/>
                  </a:cubicBezTo>
                  <a:cubicBezTo>
                    <a:pt x="12472" y="14871"/>
                    <a:pt x="13141" y="15498"/>
                    <a:pt x="13296" y="15156"/>
                  </a:cubicBezTo>
                  <a:cubicBezTo>
                    <a:pt x="13450" y="14812"/>
                    <a:pt x="13914" y="15040"/>
                    <a:pt x="14173" y="15097"/>
                  </a:cubicBezTo>
                  <a:cubicBezTo>
                    <a:pt x="14430" y="15156"/>
                    <a:pt x="14842" y="14526"/>
                    <a:pt x="14894" y="14012"/>
                  </a:cubicBezTo>
                  <a:cubicBezTo>
                    <a:pt x="14946" y="13498"/>
                    <a:pt x="15823" y="13442"/>
                    <a:pt x="15978" y="13271"/>
                  </a:cubicBezTo>
                  <a:cubicBezTo>
                    <a:pt x="16132" y="13099"/>
                    <a:pt x="16390" y="11958"/>
                    <a:pt x="16493" y="11729"/>
                  </a:cubicBezTo>
                  <a:cubicBezTo>
                    <a:pt x="16597" y="11499"/>
                    <a:pt x="17266" y="11672"/>
                    <a:pt x="17266" y="11044"/>
                  </a:cubicBezTo>
                  <a:cubicBezTo>
                    <a:pt x="17266" y="10415"/>
                    <a:pt x="17576" y="10302"/>
                    <a:pt x="17886" y="10245"/>
                  </a:cubicBezTo>
                  <a:cubicBezTo>
                    <a:pt x="18195" y="10186"/>
                    <a:pt x="18092" y="9615"/>
                    <a:pt x="18143" y="9159"/>
                  </a:cubicBezTo>
                  <a:cubicBezTo>
                    <a:pt x="18195" y="8702"/>
                    <a:pt x="18401" y="8188"/>
                    <a:pt x="18813" y="8074"/>
                  </a:cubicBezTo>
                  <a:cubicBezTo>
                    <a:pt x="19226" y="7959"/>
                    <a:pt x="18658" y="7331"/>
                    <a:pt x="18195" y="7445"/>
                  </a:cubicBezTo>
                  <a:cubicBezTo>
                    <a:pt x="17731" y="7560"/>
                    <a:pt x="17420" y="6074"/>
                    <a:pt x="17420" y="6074"/>
                  </a:cubicBezTo>
                  <a:cubicBezTo>
                    <a:pt x="17420" y="6074"/>
                    <a:pt x="17473" y="4878"/>
                    <a:pt x="17215" y="4705"/>
                  </a:cubicBezTo>
                  <a:cubicBezTo>
                    <a:pt x="16957" y="4534"/>
                    <a:pt x="17318" y="3906"/>
                    <a:pt x="17886" y="3906"/>
                  </a:cubicBezTo>
                  <a:cubicBezTo>
                    <a:pt x="18452" y="3906"/>
                    <a:pt x="19483" y="4590"/>
                    <a:pt x="19844" y="4305"/>
                  </a:cubicBezTo>
                  <a:cubicBezTo>
                    <a:pt x="20205" y="4019"/>
                    <a:pt x="20927" y="3850"/>
                    <a:pt x="21133" y="3733"/>
                  </a:cubicBezTo>
                  <a:cubicBezTo>
                    <a:pt x="21290" y="3647"/>
                    <a:pt x="21505" y="3099"/>
                    <a:pt x="21600" y="2843"/>
                  </a:cubicBezTo>
                  <a:cubicBezTo>
                    <a:pt x="21361" y="2663"/>
                    <a:pt x="20965" y="2446"/>
                    <a:pt x="20580" y="224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6" name="Shape 1112"/>
            <p:cNvSpPr/>
            <p:nvPr/>
          </p:nvSpPr>
          <p:spPr>
            <a:xfrm>
              <a:off x="3988377" y="6110632"/>
              <a:ext cx="2691491" cy="951794"/>
            </a:xfrm>
            <a:custGeom>
              <a:avLst/>
              <a:gdLst/>
              <a:ahLst/>
              <a:cxnLst>
                <a:cxn ang="0">
                  <a:pos x="wd2" y="hd2"/>
                </a:cxn>
                <a:cxn ang="5400000">
                  <a:pos x="wd2" y="hd2"/>
                </a:cxn>
                <a:cxn ang="10800000">
                  <a:pos x="wd2" y="hd2"/>
                </a:cxn>
                <a:cxn ang="16200000">
                  <a:pos x="wd2" y="hd2"/>
                </a:cxn>
              </a:cxnLst>
              <a:rect l="0" t="0" r="r" b="b"/>
              <a:pathLst>
                <a:path w="21505" h="20903" extrusionOk="0">
                  <a:moveTo>
                    <a:pt x="10379" y="18064"/>
                  </a:moveTo>
                  <a:cubicBezTo>
                    <a:pt x="10324" y="18405"/>
                    <a:pt x="10088" y="18482"/>
                    <a:pt x="9949" y="18216"/>
                  </a:cubicBezTo>
                  <a:cubicBezTo>
                    <a:pt x="9810" y="17950"/>
                    <a:pt x="9639" y="18579"/>
                    <a:pt x="9727" y="18904"/>
                  </a:cubicBezTo>
                  <a:cubicBezTo>
                    <a:pt x="9769" y="19054"/>
                    <a:pt x="10060" y="19664"/>
                    <a:pt x="10407" y="19206"/>
                  </a:cubicBezTo>
                  <a:cubicBezTo>
                    <a:pt x="10754" y="18748"/>
                    <a:pt x="10989" y="19170"/>
                    <a:pt x="11073" y="18674"/>
                  </a:cubicBezTo>
                  <a:cubicBezTo>
                    <a:pt x="11156" y="18179"/>
                    <a:pt x="10435" y="17720"/>
                    <a:pt x="10379" y="18064"/>
                  </a:cubicBezTo>
                  <a:close/>
                  <a:moveTo>
                    <a:pt x="11073" y="19933"/>
                  </a:moveTo>
                  <a:cubicBezTo>
                    <a:pt x="11156" y="20274"/>
                    <a:pt x="11392" y="20274"/>
                    <a:pt x="11490" y="20502"/>
                  </a:cubicBezTo>
                  <a:cubicBezTo>
                    <a:pt x="11586" y="20732"/>
                    <a:pt x="11933" y="21229"/>
                    <a:pt x="11933" y="20578"/>
                  </a:cubicBezTo>
                  <a:cubicBezTo>
                    <a:pt x="11933" y="19933"/>
                    <a:pt x="10980" y="19550"/>
                    <a:pt x="11073" y="19933"/>
                  </a:cubicBezTo>
                  <a:close/>
                  <a:moveTo>
                    <a:pt x="10032" y="9255"/>
                  </a:moveTo>
                  <a:cubicBezTo>
                    <a:pt x="10282" y="8836"/>
                    <a:pt x="10338" y="8033"/>
                    <a:pt x="10311" y="7272"/>
                  </a:cubicBezTo>
                  <a:cubicBezTo>
                    <a:pt x="10282" y="6510"/>
                    <a:pt x="10920" y="6472"/>
                    <a:pt x="11017" y="6165"/>
                  </a:cubicBezTo>
                  <a:cubicBezTo>
                    <a:pt x="11114" y="5861"/>
                    <a:pt x="10879" y="5365"/>
                    <a:pt x="10698" y="5136"/>
                  </a:cubicBezTo>
                  <a:cubicBezTo>
                    <a:pt x="10518" y="4906"/>
                    <a:pt x="10671" y="4413"/>
                    <a:pt x="10545" y="4106"/>
                  </a:cubicBezTo>
                  <a:cubicBezTo>
                    <a:pt x="10421" y="3801"/>
                    <a:pt x="10212" y="3001"/>
                    <a:pt x="10393" y="2962"/>
                  </a:cubicBezTo>
                  <a:cubicBezTo>
                    <a:pt x="10573" y="2926"/>
                    <a:pt x="10268" y="2238"/>
                    <a:pt x="10421" y="2009"/>
                  </a:cubicBezTo>
                  <a:cubicBezTo>
                    <a:pt x="10441" y="1979"/>
                    <a:pt x="10465" y="1946"/>
                    <a:pt x="10490" y="1910"/>
                  </a:cubicBezTo>
                  <a:cubicBezTo>
                    <a:pt x="10399" y="1789"/>
                    <a:pt x="10320" y="1704"/>
                    <a:pt x="10268" y="1704"/>
                  </a:cubicBezTo>
                  <a:cubicBezTo>
                    <a:pt x="10046" y="1704"/>
                    <a:pt x="9519" y="1551"/>
                    <a:pt x="9547" y="2545"/>
                  </a:cubicBezTo>
                  <a:cubicBezTo>
                    <a:pt x="9574" y="3535"/>
                    <a:pt x="9242" y="3154"/>
                    <a:pt x="9269" y="3687"/>
                  </a:cubicBezTo>
                  <a:cubicBezTo>
                    <a:pt x="9297" y="4221"/>
                    <a:pt x="9103" y="4221"/>
                    <a:pt x="9131" y="4906"/>
                  </a:cubicBezTo>
                  <a:cubicBezTo>
                    <a:pt x="9159" y="5592"/>
                    <a:pt x="8992" y="5290"/>
                    <a:pt x="8714" y="5669"/>
                  </a:cubicBezTo>
                  <a:cubicBezTo>
                    <a:pt x="8437" y="6051"/>
                    <a:pt x="8548" y="5442"/>
                    <a:pt x="8270" y="5442"/>
                  </a:cubicBezTo>
                  <a:cubicBezTo>
                    <a:pt x="7993" y="5442"/>
                    <a:pt x="7965" y="5822"/>
                    <a:pt x="7799" y="5975"/>
                  </a:cubicBezTo>
                  <a:cubicBezTo>
                    <a:pt x="7632" y="6127"/>
                    <a:pt x="7300" y="5900"/>
                    <a:pt x="7188" y="6127"/>
                  </a:cubicBezTo>
                  <a:cubicBezTo>
                    <a:pt x="7077" y="6357"/>
                    <a:pt x="6911" y="5592"/>
                    <a:pt x="6800" y="5592"/>
                  </a:cubicBezTo>
                  <a:cubicBezTo>
                    <a:pt x="6743" y="5592"/>
                    <a:pt x="6694" y="5177"/>
                    <a:pt x="6660" y="4770"/>
                  </a:cubicBezTo>
                  <a:cubicBezTo>
                    <a:pt x="6640" y="4759"/>
                    <a:pt x="6621" y="4752"/>
                    <a:pt x="6606" y="4756"/>
                  </a:cubicBezTo>
                  <a:cubicBezTo>
                    <a:pt x="6425" y="4793"/>
                    <a:pt x="6127" y="6102"/>
                    <a:pt x="6300" y="6546"/>
                  </a:cubicBezTo>
                  <a:cubicBezTo>
                    <a:pt x="6509" y="7082"/>
                    <a:pt x="6453" y="7920"/>
                    <a:pt x="6550" y="8339"/>
                  </a:cubicBezTo>
                  <a:cubicBezTo>
                    <a:pt x="6648" y="8759"/>
                    <a:pt x="6953" y="8836"/>
                    <a:pt x="6953" y="9636"/>
                  </a:cubicBezTo>
                  <a:cubicBezTo>
                    <a:pt x="6953" y="10436"/>
                    <a:pt x="7216" y="11693"/>
                    <a:pt x="7396" y="11352"/>
                  </a:cubicBezTo>
                  <a:cubicBezTo>
                    <a:pt x="7577" y="11009"/>
                    <a:pt x="7716" y="11505"/>
                    <a:pt x="7771" y="11849"/>
                  </a:cubicBezTo>
                  <a:cubicBezTo>
                    <a:pt x="7827" y="12189"/>
                    <a:pt x="8257" y="11578"/>
                    <a:pt x="8395" y="11656"/>
                  </a:cubicBezTo>
                  <a:cubicBezTo>
                    <a:pt x="8535" y="11734"/>
                    <a:pt x="8964" y="11961"/>
                    <a:pt x="8992" y="12419"/>
                  </a:cubicBezTo>
                  <a:cubicBezTo>
                    <a:pt x="9019" y="12878"/>
                    <a:pt x="9408" y="12380"/>
                    <a:pt x="9672" y="12114"/>
                  </a:cubicBezTo>
                  <a:cubicBezTo>
                    <a:pt x="9935" y="11849"/>
                    <a:pt x="9783" y="9674"/>
                    <a:pt x="10032" y="9255"/>
                  </a:cubicBezTo>
                  <a:close/>
                  <a:moveTo>
                    <a:pt x="13891" y="19073"/>
                  </a:moveTo>
                  <a:cubicBezTo>
                    <a:pt x="13848" y="19149"/>
                    <a:pt x="13798" y="19212"/>
                    <a:pt x="13738" y="19250"/>
                  </a:cubicBezTo>
                  <a:cubicBezTo>
                    <a:pt x="13719" y="19391"/>
                    <a:pt x="13701" y="19550"/>
                    <a:pt x="13669" y="19618"/>
                  </a:cubicBezTo>
                  <a:cubicBezTo>
                    <a:pt x="13630" y="19702"/>
                    <a:pt x="13564" y="19534"/>
                    <a:pt x="13516" y="19386"/>
                  </a:cubicBezTo>
                  <a:cubicBezTo>
                    <a:pt x="13248" y="19692"/>
                    <a:pt x="13107" y="20573"/>
                    <a:pt x="13292" y="20844"/>
                  </a:cubicBezTo>
                  <a:cubicBezTo>
                    <a:pt x="13472" y="21108"/>
                    <a:pt x="13733" y="20414"/>
                    <a:pt x="13882" y="19920"/>
                  </a:cubicBezTo>
                  <a:cubicBezTo>
                    <a:pt x="13906" y="19840"/>
                    <a:pt x="13927" y="19766"/>
                    <a:pt x="13944" y="19704"/>
                  </a:cubicBezTo>
                  <a:cubicBezTo>
                    <a:pt x="13955" y="19666"/>
                    <a:pt x="13972" y="19625"/>
                    <a:pt x="13992" y="19586"/>
                  </a:cubicBezTo>
                  <a:cubicBezTo>
                    <a:pt x="14005" y="19558"/>
                    <a:pt x="14021" y="19531"/>
                    <a:pt x="14039" y="19501"/>
                  </a:cubicBezTo>
                  <a:cubicBezTo>
                    <a:pt x="13995" y="19335"/>
                    <a:pt x="13939" y="19173"/>
                    <a:pt x="13891" y="19073"/>
                  </a:cubicBezTo>
                  <a:close/>
                  <a:moveTo>
                    <a:pt x="19896" y="9408"/>
                  </a:moveTo>
                  <a:cubicBezTo>
                    <a:pt x="19688" y="9446"/>
                    <a:pt x="19660" y="10436"/>
                    <a:pt x="19480" y="10436"/>
                  </a:cubicBezTo>
                  <a:cubicBezTo>
                    <a:pt x="19300" y="10436"/>
                    <a:pt x="19050" y="11468"/>
                    <a:pt x="18717" y="11772"/>
                  </a:cubicBezTo>
                  <a:cubicBezTo>
                    <a:pt x="18384" y="12077"/>
                    <a:pt x="18370" y="9141"/>
                    <a:pt x="18217" y="8569"/>
                  </a:cubicBezTo>
                  <a:cubicBezTo>
                    <a:pt x="18065" y="7997"/>
                    <a:pt x="17233" y="7538"/>
                    <a:pt x="17150" y="8187"/>
                  </a:cubicBezTo>
                  <a:cubicBezTo>
                    <a:pt x="17067" y="8836"/>
                    <a:pt x="16777" y="8493"/>
                    <a:pt x="16747" y="9027"/>
                  </a:cubicBezTo>
                  <a:cubicBezTo>
                    <a:pt x="16719" y="9523"/>
                    <a:pt x="16816" y="9368"/>
                    <a:pt x="16997" y="9368"/>
                  </a:cubicBezTo>
                  <a:cubicBezTo>
                    <a:pt x="17177" y="9368"/>
                    <a:pt x="17177" y="9751"/>
                    <a:pt x="17260" y="10246"/>
                  </a:cubicBezTo>
                  <a:cubicBezTo>
                    <a:pt x="17344" y="10742"/>
                    <a:pt x="17843" y="10398"/>
                    <a:pt x="18009" y="10360"/>
                  </a:cubicBezTo>
                  <a:cubicBezTo>
                    <a:pt x="18176" y="10323"/>
                    <a:pt x="18203" y="10972"/>
                    <a:pt x="17968" y="10742"/>
                  </a:cubicBezTo>
                  <a:cubicBezTo>
                    <a:pt x="17732" y="10513"/>
                    <a:pt x="17732" y="11046"/>
                    <a:pt x="17566" y="10932"/>
                  </a:cubicBezTo>
                  <a:cubicBezTo>
                    <a:pt x="17399" y="10818"/>
                    <a:pt x="17177" y="10856"/>
                    <a:pt x="17288" y="11123"/>
                  </a:cubicBezTo>
                  <a:cubicBezTo>
                    <a:pt x="17399" y="11391"/>
                    <a:pt x="17579" y="11656"/>
                    <a:pt x="17579" y="12266"/>
                  </a:cubicBezTo>
                  <a:cubicBezTo>
                    <a:pt x="17579" y="12878"/>
                    <a:pt x="17899" y="12762"/>
                    <a:pt x="17899" y="12266"/>
                  </a:cubicBezTo>
                  <a:cubicBezTo>
                    <a:pt x="17899" y="11772"/>
                    <a:pt x="18065" y="12419"/>
                    <a:pt x="18384" y="12649"/>
                  </a:cubicBezTo>
                  <a:cubicBezTo>
                    <a:pt x="18703" y="12878"/>
                    <a:pt x="18481" y="13220"/>
                    <a:pt x="18800" y="13258"/>
                  </a:cubicBezTo>
                  <a:cubicBezTo>
                    <a:pt x="19119" y="13297"/>
                    <a:pt x="19841" y="13946"/>
                    <a:pt x="20118" y="14519"/>
                  </a:cubicBezTo>
                  <a:cubicBezTo>
                    <a:pt x="20396" y="15088"/>
                    <a:pt x="20201" y="15469"/>
                    <a:pt x="20382" y="16005"/>
                  </a:cubicBezTo>
                  <a:cubicBezTo>
                    <a:pt x="20562" y="16537"/>
                    <a:pt x="20618" y="17148"/>
                    <a:pt x="20368" y="17148"/>
                  </a:cubicBezTo>
                  <a:cubicBezTo>
                    <a:pt x="20118" y="17148"/>
                    <a:pt x="19855" y="17834"/>
                    <a:pt x="19924" y="18179"/>
                  </a:cubicBezTo>
                  <a:cubicBezTo>
                    <a:pt x="19993" y="18520"/>
                    <a:pt x="20812" y="18024"/>
                    <a:pt x="21006" y="18024"/>
                  </a:cubicBezTo>
                  <a:cubicBezTo>
                    <a:pt x="21133" y="18024"/>
                    <a:pt x="21261" y="18644"/>
                    <a:pt x="21505" y="19095"/>
                  </a:cubicBezTo>
                  <a:lnTo>
                    <a:pt x="21505" y="10957"/>
                  </a:lnTo>
                  <a:cubicBezTo>
                    <a:pt x="20905" y="10401"/>
                    <a:pt x="20067" y="9375"/>
                    <a:pt x="19896" y="9408"/>
                  </a:cubicBezTo>
                  <a:close/>
                  <a:moveTo>
                    <a:pt x="8978" y="17720"/>
                  </a:moveTo>
                  <a:cubicBezTo>
                    <a:pt x="8965" y="17261"/>
                    <a:pt x="8423" y="17680"/>
                    <a:pt x="8160" y="17377"/>
                  </a:cubicBezTo>
                  <a:cubicBezTo>
                    <a:pt x="7896" y="17073"/>
                    <a:pt x="8451" y="16805"/>
                    <a:pt x="8631" y="16500"/>
                  </a:cubicBezTo>
                  <a:cubicBezTo>
                    <a:pt x="8812" y="16195"/>
                    <a:pt x="8520" y="16080"/>
                    <a:pt x="8077" y="16463"/>
                  </a:cubicBezTo>
                  <a:cubicBezTo>
                    <a:pt x="7632" y="16842"/>
                    <a:pt x="7119" y="15624"/>
                    <a:pt x="7105" y="16156"/>
                  </a:cubicBezTo>
                  <a:cubicBezTo>
                    <a:pt x="7092" y="16688"/>
                    <a:pt x="6300" y="15928"/>
                    <a:pt x="6107" y="15546"/>
                  </a:cubicBezTo>
                  <a:cubicBezTo>
                    <a:pt x="5912" y="15165"/>
                    <a:pt x="5163" y="14669"/>
                    <a:pt x="5010" y="15394"/>
                  </a:cubicBezTo>
                  <a:cubicBezTo>
                    <a:pt x="4857" y="16119"/>
                    <a:pt x="4726" y="15467"/>
                    <a:pt x="4788" y="16156"/>
                  </a:cubicBezTo>
                  <a:cubicBezTo>
                    <a:pt x="4830" y="16615"/>
                    <a:pt x="5010" y="16348"/>
                    <a:pt x="5135" y="16348"/>
                  </a:cubicBezTo>
                  <a:cubicBezTo>
                    <a:pt x="5260" y="16348"/>
                    <a:pt x="5205" y="16995"/>
                    <a:pt x="5385" y="17073"/>
                  </a:cubicBezTo>
                  <a:cubicBezTo>
                    <a:pt x="5565" y="17148"/>
                    <a:pt x="6162" y="17607"/>
                    <a:pt x="6217" y="17261"/>
                  </a:cubicBezTo>
                  <a:cubicBezTo>
                    <a:pt x="6273" y="16919"/>
                    <a:pt x="6828" y="17261"/>
                    <a:pt x="7105" y="17873"/>
                  </a:cubicBezTo>
                  <a:cubicBezTo>
                    <a:pt x="7383" y="18482"/>
                    <a:pt x="8021" y="18520"/>
                    <a:pt x="8270" y="18405"/>
                  </a:cubicBezTo>
                  <a:cubicBezTo>
                    <a:pt x="8520" y="18292"/>
                    <a:pt x="8798" y="18865"/>
                    <a:pt x="8895" y="18482"/>
                  </a:cubicBezTo>
                  <a:cubicBezTo>
                    <a:pt x="8992" y="18101"/>
                    <a:pt x="9172" y="19093"/>
                    <a:pt x="9450" y="18520"/>
                  </a:cubicBezTo>
                  <a:cubicBezTo>
                    <a:pt x="9727" y="17950"/>
                    <a:pt x="8992" y="18179"/>
                    <a:pt x="8978" y="17720"/>
                  </a:cubicBezTo>
                  <a:close/>
                  <a:moveTo>
                    <a:pt x="16289" y="11161"/>
                  </a:moveTo>
                  <a:cubicBezTo>
                    <a:pt x="15929" y="10856"/>
                    <a:pt x="15312" y="11116"/>
                    <a:pt x="15374" y="11619"/>
                  </a:cubicBezTo>
                  <a:cubicBezTo>
                    <a:pt x="15429" y="12077"/>
                    <a:pt x="15720" y="11884"/>
                    <a:pt x="16012" y="11884"/>
                  </a:cubicBezTo>
                  <a:cubicBezTo>
                    <a:pt x="16303" y="11884"/>
                    <a:pt x="16456" y="12457"/>
                    <a:pt x="16608" y="12457"/>
                  </a:cubicBezTo>
                  <a:cubicBezTo>
                    <a:pt x="16761" y="12457"/>
                    <a:pt x="16650" y="11468"/>
                    <a:pt x="16289" y="11161"/>
                  </a:cubicBezTo>
                  <a:close/>
                  <a:moveTo>
                    <a:pt x="13320" y="18139"/>
                  </a:moveTo>
                  <a:cubicBezTo>
                    <a:pt x="12946" y="17987"/>
                    <a:pt x="12696" y="18748"/>
                    <a:pt x="12322" y="18369"/>
                  </a:cubicBezTo>
                  <a:cubicBezTo>
                    <a:pt x="11947" y="17987"/>
                    <a:pt x="11387" y="18376"/>
                    <a:pt x="11447" y="18710"/>
                  </a:cubicBezTo>
                  <a:cubicBezTo>
                    <a:pt x="11503" y="19016"/>
                    <a:pt x="11836" y="19054"/>
                    <a:pt x="12210" y="19093"/>
                  </a:cubicBezTo>
                  <a:cubicBezTo>
                    <a:pt x="12585" y="19131"/>
                    <a:pt x="12918" y="18559"/>
                    <a:pt x="13167" y="18520"/>
                  </a:cubicBezTo>
                  <a:cubicBezTo>
                    <a:pt x="13417" y="18482"/>
                    <a:pt x="13695" y="18292"/>
                    <a:pt x="13320" y="18139"/>
                  </a:cubicBezTo>
                  <a:close/>
                  <a:moveTo>
                    <a:pt x="14416" y="11693"/>
                  </a:moveTo>
                  <a:cubicBezTo>
                    <a:pt x="14472" y="12303"/>
                    <a:pt x="14874" y="12649"/>
                    <a:pt x="14985" y="12114"/>
                  </a:cubicBezTo>
                  <a:cubicBezTo>
                    <a:pt x="15096" y="11578"/>
                    <a:pt x="14352" y="10989"/>
                    <a:pt x="14416" y="11693"/>
                  </a:cubicBezTo>
                  <a:close/>
                  <a:moveTo>
                    <a:pt x="15554" y="6928"/>
                  </a:moveTo>
                  <a:cubicBezTo>
                    <a:pt x="15860" y="7003"/>
                    <a:pt x="15720" y="6510"/>
                    <a:pt x="15720" y="5975"/>
                  </a:cubicBezTo>
                  <a:cubicBezTo>
                    <a:pt x="15720" y="5442"/>
                    <a:pt x="15443" y="5900"/>
                    <a:pt x="15443" y="5632"/>
                  </a:cubicBezTo>
                  <a:cubicBezTo>
                    <a:pt x="15443" y="5365"/>
                    <a:pt x="15346" y="4297"/>
                    <a:pt x="15123" y="5136"/>
                  </a:cubicBezTo>
                  <a:cubicBezTo>
                    <a:pt x="14902" y="5975"/>
                    <a:pt x="15195" y="8047"/>
                    <a:pt x="15374" y="7959"/>
                  </a:cubicBezTo>
                  <a:cubicBezTo>
                    <a:pt x="15526" y="7881"/>
                    <a:pt x="15249" y="6853"/>
                    <a:pt x="15554" y="6928"/>
                  </a:cubicBezTo>
                  <a:close/>
                  <a:moveTo>
                    <a:pt x="4955" y="13028"/>
                  </a:moveTo>
                  <a:cubicBezTo>
                    <a:pt x="4941" y="12496"/>
                    <a:pt x="5024" y="11961"/>
                    <a:pt x="5024" y="11693"/>
                  </a:cubicBezTo>
                  <a:cubicBezTo>
                    <a:pt x="5024" y="11426"/>
                    <a:pt x="5093" y="11314"/>
                    <a:pt x="5219" y="11391"/>
                  </a:cubicBezTo>
                  <a:cubicBezTo>
                    <a:pt x="5344" y="11468"/>
                    <a:pt x="5330" y="10665"/>
                    <a:pt x="5232" y="10588"/>
                  </a:cubicBezTo>
                  <a:cubicBezTo>
                    <a:pt x="5135" y="10513"/>
                    <a:pt x="5080" y="9560"/>
                    <a:pt x="4844" y="9560"/>
                  </a:cubicBezTo>
                  <a:cubicBezTo>
                    <a:pt x="4608" y="9560"/>
                    <a:pt x="4649" y="10094"/>
                    <a:pt x="4788" y="10132"/>
                  </a:cubicBezTo>
                  <a:cubicBezTo>
                    <a:pt x="4927" y="10169"/>
                    <a:pt x="5010" y="10473"/>
                    <a:pt x="4969" y="10742"/>
                  </a:cubicBezTo>
                  <a:cubicBezTo>
                    <a:pt x="4927" y="11009"/>
                    <a:pt x="4871" y="10473"/>
                    <a:pt x="4677" y="10513"/>
                  </a:cubicBezTo>
                  <a:cubicBezTo>
                    <a:pt x="4483" y="10552"/>
                    <a:pt x="4608" y="9867"/>
                    <a:pt x="4386" y="9827"/>
                  </a:cubicBezTo>
                  <a:cubicBezTo>
                    <a:pt x="4164" y="9787"/>
                    <a:pt x="4206" y="8683"/>
                    <a:pt x="3970" y="8683"/>
                  </a:cubicBezTo>
                  <a:cubicBezTo>
                    <a:pt x="3734" y="8683"/>
                    <a:pt x="3720" y="8147"/>
                    <a:pt x="3873" y="7768"/>
                  </a:cubicBezTo>
                  <a:cubicBezTo>
                    <a:pt x="4025" y="7387"/>
                    <a:pt x="3637" y="7042"/>
                    <a:pt x="3637" y="6587"/>
                  </a:cubicBezTo>
                  <a:cubicBezTo>
                    <a:pt x="3637" y="6127"/>
                    <a:pt x="3387" y="6395"/>
                    <a:pt x="3387" y="6014"/>
                  </a:cubicBezTo>
                  <a:cubicBezTo>
                    <a:pt x="3387" y="5632"/>
                    <a:pt x="3276" y="5822"/>
                    <a:pt x="3151" y="5365"/>
                  </a:cubicBezTo>
                  <a:cubicBezTo>
                    <a:pt x="3026" y="4906"/>
                    <a:pt x="2971" y="5328"/>
                    <a:pt x="2860" y="4983"/>
                  </a:cubicBezTo>
                  <a:cubicBezTo>
                    <a:pt x="2749" y="4641"/>
                    <a:pt x="2596" y="4450"/>
                    <a:pt x="2499" y="4564"/>
                  </a:cubicBezTo>
                  <a:cubicBezTo>
                    <a:pt x="2402" y="4678"/>
                    <a:pt x="2180" y="4068"/>
                    <a:pt x="2097" y="3459"/>
                  </a:cubicBezTo>
                  <a:cubicBezTo>
                    <a:pt x="2031" y="2974"/>
                    <a:pt x="1389" y="2160"/>
                    <a:pt x="1306" y="1514"/>
                  </a:cubicBezTo>
                  <a:cubicBezTo>
                    <a:pt x="1223" y="865"/>
                    <a:pt x="1001" y="600"/>
                    <a:pt x="626" y="637"/>
                  </a:cubicBezTo>
                  <a:cubicBezTo>
                    <a:pt x="252" y="675"/>
                    <a:pt x="104" y="-371"/>
                    <a:pt x="16" y="141"/>
                  </a:cubicBezTo>
                  <a:cubicBezTo>
                    <a:pt x="-95" y="788"/>
                    <a:pt x="418" y="2238"/>
                    <a:pt x="654" y="2619"/>
                  </a:cubicBezTo>
                  <a:cubicBezTo>
                    <a:pt x="890" y="3001"/>
                    <a:pt x="1015" y="4371"/>
                    <a:pt x="1292" y="4450"/>
                  </a:cubicBezTo>
                  <a:cubicBezTo>
                    <a:pt x="1570" y="4527"/>
                    <a:pt x="1597" y="6928"/>
                    <a:pt x="1806" y="7042"/>
                  </a:cubicBezTo>
                  <a:cubicBezTo>
                    <a:pt x="2014" y="7157"/>
                    <a:pt x="2458" y="9027"/>
                    <a:pt x="2527" y="10017"/>
                  </a:cubicBezTo>
                  <a:cubicBezTo>
                    <a:pt x="2596" y="11009"/>
                    <a:pt x="3054" y="11505"/>
                    <a:pt x="3207" y="12228"/>
                  </a:cubicBezTo>
                  <a:cubicBezTo>
                    <a:pt x="3359" y="12954"/>
                    <a:pt x="3970" y="13946"/>
                    <a:pt x="4053" y="14250"/>
                  </a:cubicBezTo>
                  <a:cubicBezTo>
                    <a:pt x="4136" y="14555"/>
                    <a:pt x="4219" y="15240"/>
                    <a:pt x="4289" y="14898"/>
                  </a:cubicBezTo>
                  <a:cubicBezTo>
                    <a:pt x="4358" y="14555"/>
                    <a:pt x="4649" y="14898"/>
                    <a:pt x="4788" y="14937"/>
                  </a:cubicBezTo>
                  <a:cubicBezTo>
                    <a:pt x="4927" y="14975"/>
                    <a:pt x="4969" y="13564"/>
                    <a:pt x="4955" y="13028"/>
                  </a:cubicBezTo>
                  <a:close/>
                  <a:moveTo>
                    <a:pt x="11295" y="12038"/>
                  </a:moveTo>
                  <a:cubicBezTo>
                    <a:pt x="11503" y="12077"/>
                    <a:pt x="11475" y="12915"/>
                    <a:pt x="11434" y="13411"/>
                  </a:cubicBezTo>
                  <a:cubicBezTo>
                    <a:pt x="11392" y="13905"/>
                    <a:pt x="11308" y="15084"/>
                    <a:pt x="11490" y="14898"/>
                  </a:cubicBezTo>
                  <a:cubicBezTo>
                    <a:pt x="11712" y="14669"/>
                    <a:pt x="11850" y="13908"/>
                    <a:pt x="11725" y="13639"/>
                  </a:cubicBezTo>
                  <a:cubicBezTo>
                    <a:pt x="11600" y="13373"/>
                    <a:pt x="11614" y="11693"/>
                    <a:pt x="11669" y="11275"/>
                  </a:cubicBezTo>
                  <a:cubicBezTo>
                    <a:pt x="11725" y="10856"/>
                    <a:pt x="12099" y="11161"/>
                    <a:pt x="11975" y="11807"/>
                  </a:cubicBezTo>
                  <a:cubicBezTo>
                    <a:pt x="11850" y="12457"/>
                    <a:pt x="12210" y="12380"/>
                    <a:pt x="12210" y="13105"/>
                  </a:cubicBezTo>
                  <a:cubicBezTo>
                    <a:pt x="12210" y="13831"/>
                    <a:pt x="12419" y="13450"/>
                    <a:pt x="12640" y="13258"/>
                  </a:cubicBezTo>
                  <a:cubicBezTo>
                    <a:pt x="12863" y="13068"/>
                    <a:pt x="12821" y="12724"/>
                    <a:pt x="12668" y="12266"/>
                  </a:cubicBezTo>
                  <a:cubicBezTo>
                    <a:pt x="12516" y="11807"/>
                    <a:pt x="12780" y="11161"/>
                    <a:pt x="12571" y="10779"/>
                  </a:cubicBezTo>
                  <a:cubicBezTo>
                    <a:pt x="12363" y="10398"/>
                    <a:pt x="12225" y="9827"/>
                    <a:pt x="12419" y="9713"/>
                  </a:cubicBezTo>
                  <a:cubicBezTo>
                    <a:pt x="12613" y="9598"/>
                    <a:pt x="13196" y="8683"/>
                    <a:pt x="13126" y="8301"/>
                  </a:cubicBezTo>
                  <a:cubicBezTo>
                    <a:pt x="13057" y="7920"/>
                    <a:pt x="12238" y="8377"/>
                    <a:pt x="12169" y="9064"/>
                  </a:cubicBezTo>
                  <a:cubicBezTo>
                    <a:pt x="12099" y="9751"/>
                    <a:pt x="11517" y="8987"/>
                    <a:pt x="11586" y="7805"/>
                  </a:cubicBezTo>
                  <a:cubicBezTo>
                    <a:pt x="11656" y="6623"/>
                    <a:pt x="12807" y="6433"/>
                    <a:pt x="13140" y="6853"/>
                  </a:cubicBezTo>
                  <a:cubicBezTo>
                    <a:pt x="13473" y="7272"/>
                    <a:pt x="13834" y="6165"/>
                    <a:pt x="13959" y="5518"/>
                  </a:cubicBezTo>
                  <a:cubicBezTo>
                    <a:pt x="14083" y="4870"/>
                    <a:pt x="13695" y="5632"/>
                    <a:pt x="13459" y="6051"/>
                  </a:cubicBezTo>
                  <a:cubicBezTo>
                    <a:pt x="13224" y="6472"/>
                    <a:pt x="12599" y="6014"/>
                    <a:pt x="12280" y="5707"/>
                  </a:cubicBezTo>
                  <a:cubicBezTo>
                    <a:pt x="11961" y="5402"/>
                    <a:pt x="11975" y="6242"/>
                    <a:pt x="11711" y="6357"/>
                  </a:cubicBezTo>
                  <a:cubicBezTo>
                    <a:pt x="11447" y="6472"/>
                    <a:pt x="11503" y="8074"/>
                    <a:pt x="11378" y="8262"/>
                  </a:cubicBezTo>
                  <a:cubicBezTo>
                    <a:pt x="11253" y="8455"/>
                    <a:pt x="11253" y="9636"/>
                    <a:pt x="11004" y="10742"/>
                  </a:cubicBezTo>
                  <a:cubicBezTo>
                    <a:pt x="10754" y="11849"/>
                    <a:pt x="11087" y="12000"/>
                    <a:pt x="11295" y="12038"/>
                  </a:cubicBezTo>
                  <a:close/>
                  <a:moveTo>
                    <a:pt x="821" y="5518"/>
                  </a:moveTo>
                  <a:cubicBezTo>
                    <a:pt x="793" y="5898"/>
                    <a:pt x="945" y="7003"/>
                    <a:pt x="1112" y="6546"/>
                  </a:cubicBezTo>
                  <a:cubicBezTo>
                    <a:pt x="1279" y="6091"/>
                    <a:pt x="848" y="5143"/>
                    <a:pt x="821" y="5518"/>
                  </a:cubicBezTo>
                  <a:close/>
                  <a:moveTo>
                    <a:pt x="6037" y="11123"/>
                  </a:moveTo>
                  <a:cubicBezTo>
                    <a:pt x="6037" y="10779"/>
                    <a:pt x="5679" y="10946"/>
                    <a:pt x="5787" y="11426"/>
                  </a:cubicBezTo>
                  <a:cubicBezTo>
                    <a:pt x="5898" y="11923"/>
                    <a:pt x="6037" y="11468"/>
                    <a:pt x="6037" y="11123"/>
                  </a:cubicBezTo>
                  <a:close/>
                  <a:moveTo>
                    <a:pt x="1501" y="8797"/>
                  </a:moveTo>
                  <a:cubicBezTo>
                    <a:pt x="1473" y="8987"/>
                    <a:pt x="1625" y="9751"/>
                    <a:pt x="1722" y="9523"/>
                  </a:cubicBezTo>
                  <a:cubicBezTo>
                    <a:pt x="1820" y="9293"/>
                    <a:pt x="1588" y="8194"/>
                    <a:pt x="1501" y="8797"/>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17" name="Shape 1113"/>
            <p:cNvSpPr/>
            <p:nvPr/>
          </p:nvSpPr>
          <p:spPr>
            <a:xfrm>
              <a:off x="5488592" y="5012913"/>
              <a:ext cx="11651" cy="15545"/>
            </a:xfrm>
            <a:custGeom>
              <a:avLst/>
              <a:gdLst/>
              <a:ahLst/>
              <a:cxnLst>
                <a:cxn ang="0">
                  <a:pos x="wd2" y="hd2"/>
                </a:cxn>
                <a:cxn ang="5400000">
                  <a:pos x="wd2" y="hd2"/>
                </a:cxn>
                <a:cxn ang="10800000">
                  <a:pos x="wd2" y="hd2"/>
                </a:cxn>
                <a:cxn ang="16200000">
                  <a:pos x="wd2" y="hd2"/>
                </a:cxn>
              </a:cxnLst>
              <a:rect l="0" t="0" r="r" b="b"/>
              <a:pathLst>
                <a:path w="21600" h="21600" extrusionOk="0">
                  <a:moveTo>
                    <a:pt x="21600" y="2284"/>
                  </a:moveTo>
                  <a:lnTo>
                    <a:pt x="12589" y="2284"/>
                  </a:lnTo>
                  <a:lnTo>
                    <a:pt x="12589" y="21600"/>
                  </a:lnTo>
                  <a:lnTo>
                    <a:pt x="9144" y="21600"/>
                  </a:lnTo>
                  <a:lnTo>
                    <a:pt x="9144" y="2284"/>
                  </a:lnTo>
                  <a:lnTo>
                    <a:pt x="0" y="2284"/>
                  </a:lnTo>
                  <a:lnTo>
                    <a:pt x="0" y="0"/>
                  </a:lnTo>
                  <a:lnTo>
                    <a:pt x="21600" y="0"/>
                  </a:lnTo>
                  <a:cubicBezTo>
                    <a:pt x="21600" y="0"/>
                    <a:pt x="21600" y="2284"/>
                    <a:pt x="21600" y="22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8" name="Shape 1114"/>
            <p:cNvSpPr/>
            <p:nvPr/>
          </p:nvSpPr>
          <p:spPr>
            <a:xfrm>
              <a:off x="5488592" y="5012913"/>
              <a:ext cx="8720" cy="11472"/>
            </a:xfrm>
            <a:custGeom>
              <a:avLst/>
              <a:gdLst/>
              <a:ahLst/>
              <a:cxnLst>
                <a:cxn ang="0">
                  <a:pos x="wd2" y="hd2"/>
                </a:cxn>
                <a:cxn ang="5400000">
                  <a:pos x="wd2" y="hd2"/>
                </a:cxn>
                <a:cxn ang="10800000">
                  <a:pos x="wd2" y="hd2"/>
                </a:cxn>
                <a:cxn ang="16200000">
                  <a:pos x="wd2" y="hd2"/>
                </a:cxn>
              </a:cxnLst>
              <a:rect l="0" t="0" r="r" b="b"/>
              <a:pathLst>
                <a:path w="21600" h="21600" extrusionOk="0">
                  <a:moveTo>
                    <a:pt x="9384" y="18774"/>
                  </a:moveTo>
                  <a:cubicBezTo>
                    <a:pt x="10269" y="18774"/>
                    <a:pt x="11331" y="18572"/>
                    <a:pt x="12216" y="18370"/>
                  </a:cubicBezTo>
                  <a:cubicBezTo>
                    <a:pt x="12925" y="18101"/>
                    <a:pt x="13633" y="17832"/>
                    <a:pt x="14164" y="17563"/>
                  </a:cubicBezTo>
                  <a:cubicBezTo>
                    <a:pt x="14872" y="17293"/>
                    <a:pt x="15403" y="16755"/>
                    <a:pt x="15757" y="16351"/>
                  </a:cubicBezTo>
                  <a:cubicBezTo>
                    <a:pt x="16111" y="16082"/>
                    <a:pt x="16466" y="15746"/>
                    <a:pt x="16643" y="15275"/>
                  </a:cubicBezTo>
                  <a:lnTo>
                    <a:pt x="16643" y="11978"/>
                  </a:lnTo>
                  <a:cubicBezTo>
                    <a:pt x="16111" y="11978"/>
                    <a:pt x="15580" y="11776"/>
                    <a:pt x="15049" y="11776"/>
                  </a:cubicBezTo>
                  <a:cubicBezTo>
                    <a:pt x="14341" y="11776"/>
                    <a:pt x="13987" y="11776"/>
                    <a:pt x="13456" y="11776"/>
                  </a:cubicBezTo>
                  <a:cubicBezTo>
                    <a:pt x="12216" y="11776"/>
                    <a:pt x="11154" y="11776"/>
                    <a:pt x="9915" y="11978"/>
                  </a:cubicBezTo>
                  <a:cubicBezTo>
                    <a:pt x="8852" y="12045"/>
                    <a:pt x="7967" y="12247"/>
                    <a:pt x="7082" y="12449"/>
                  </a:cubicBezTo>
                  <a:cubicBezTo>
                    <a:pt x="6374" y="12718"/>
                    <a:pt x="5666" y="13189"/>
                    <a:pt x="5134" y="13525"/>
                  </a:cubicBezTo>
                  <a:cubicBezTo>
                    <a:pt x="4780" y="14064"/>
                    <a:pt x="4249" y="14602"/>
                    <a:pt x="4249" y="15275"/>
                  </a:cubicBezTo>
                  <a:cubicBezTo>
                    <a:pt x="4249" y="16351"/>
                    <a:pt x="4957" y="17024"/>
                    <a:pt x="5843" y="17832"/>
                  </a:cubicBezTo>
                  <a:cubicBezTo>
                    <a:pt x="6728" y="18370"/>
                    <a:pt x="7967" y="18774"/>
                    <a:pt x="9384" y="18774"/>
                  </a:cubicBezTo>
                  <a:close/>
                  <a:moveTo>
                    <a:pt x="1416" y="1817"/>
                  </a:moveTo>
                  <a:cubicBezTo>
                    <a:pt x="2833" y="1144"/>
                    <a:pt x="4603" y="807"/>
                    <a:pt x="6551" y="538"/>
                  </a:cubicBezTo>
                  <a:cubicBezTo>
                    <a:pt x="8321" y="67"/>
                    <a:pt x="10269" y="0"/>
                    <a:pt x="12216" y="0"/>
                  </a:cubicBezTo>
                  <a:cubicBezTo>
                    <a:pt x="14164" y="0"/>
                    <a:pt x="15757" y="67"/>
                    <a:pt x="16820" y="538"/>
                  </a:cubicBezTo>
                  <a:cubicBezTo>
                    <a:pt x="18059" y="875"/>
                    <a:pt x="18944" y="1413"/>
                    <a:pt x="19652" y="2086"/>
                  </a:cubicBezTo>
                  <a:cubicBezTo>
                    <a:pt x="20184" y="2624"/>
                    <a:pt x="20538" y="3364"/>
                    <a:pt x="20715" y="4105"/>
                  </a:cubicBezTo>
                  <a:cubicBezTo>
                    <a:pt x="20892" y="4912"/>
                    <a:pt x="21069" y="5652"/>
                    <a:pt x="21069" y="6393"/>
                  </a:cubicBezTo>
                  <a:cubicBezTo>
                    <a:pt x="21069" y="8007"/>
                    <a:pt x="20892" y="9690"/>
                    <a:pt x="20892" y="11237"/>
                  </a:cubicBezTo>
                  <a:cubicBezTo>
                    <a:pt x="20715" y="12920"/>
                    <a:pt x="20715" y="14467"/>
                    <a:pt x="20715" y="16015"/>
                  </a:cubicBezTo>
                  <a:cubicBezTo>
                    <a:pt x="20715" y="16890"/>
                    <a:pt x="20715" y="17832"/>
                    <a:pt x="20892" y="18774"/>
                  </a:cubicBezTo>
                  <a:cubicBezTo>
                    <a:pt x="20892" y="19783"/>
                    <a:pt x="21069" y="20658"/>
                    <a:pt x="21600" y="21331"/>
                  </a:cubicBezTo>
                  <a:lnTo>
                    <a:pt x="18236" y="21331"/>
                  </a:lnTo>
                  <a:lnTo>
                    <a:pt x="16997" y="18370"/>
                  </a:lnTo>
                  <a:lnTo>
                    <a:pt x="16820" y="18370"/>
                  </a:lnTo>
                  <a:cubicBezTo>
                    <a:pt x="16466" y="18908"/>
                    <a:pt x="16111" y="19245"/>
                    <a:pt x="15580" y="19581"/>
                  </a:cubicBezTo>
                  <a:cubicBezTo>
                    <a:pt x="15049" y="20120"/>
                    <a:pt x="14341" y="20389"/>
                    <a:pt x="13633" y="20658"/>
                  </a:cubicBezTo>
                  <a:cubicBezTo>
                    <a:pt x="13102" y="20927"/>
                    <a:pt x="12216" y="21062"/>
                    <a:pt x="11331" y="21196"/>
                  </a:cubicBezTo>
                  <a:cubicBezTo>
                    <a:pt x="10269" y="21600"/>
                    <a:pt x="9384" y="21600"/>
                    <a:pt x="8321" y="21600"/>
                  </a:cubicBezTo>
                  <a:cubicBezTo>
                    <a:pt x="6905" y="21600"/>
                    <a:pt x="5843" y="21600"/>
                    <a:pt x="4780" y="21196"/>
                  </a:cubicBezTo>
                  <a:cubicBezTo>
                    <a:pt x="3895" y="20927"/>
                    <a:pt x="2833" y="20591"/>
                    <a:pt x="2125" y="20120"/>
                  </a:cubicBezTo>
                  <a:cubicBezTo>
                    <a:pt x="1416" y="19514"/>
                    <a:pt x="885" y="18908"/>
                    <a:pt x="531" y="18101"/>
                  </a:cubicBezTo>
                  <a:cubicBezTo>
                    <a:pt x="177" y="17495"/>
                    <a:pt x="0" y="16621"/>
                    <a:pt x="0" y="15746"/>
                  </a:cubicBezTo>
                  <a:cubicBezTo>
                    <a:pt x="0" y="14467"/>
                    <a:pt x="177" y="13458"/>
                    <a:pt x="885" y="12449"/>
                  </a:cubicBezTo>
                  <a:cubicBezTo>
                    <a:pt x="1416" y="11708"/>
                    <a:pt x="2302" y="11170"/>
                    <a:pt x="3718" y="10632"/>
                  </a:cubicBezTo>
                  <a:cubicBezTo>
                    <a:pt x="4780" y="10161"/>
                    <a:pt x="6197" y="9690"/>
                    <a:pt x="7967" y="9488"/>
                  </a:cubicBezTo>
                  <a:cubicBezTo>
                    <a:pt x="9738" y="9421"/>
                    <a:pt x="11508" y="9219"/>
                    <a:pt x="13456" y="9219"/>
                  </a:cubicBezTo>
                  <a:cubicBezTo>
                    <a:pt x="13987" y="9219"/>
                    <a:pt x="14518" y="9219"/>
                    <a:pt x="15049" y="9219"/>
                  </a:cubicBezTo>
                  <a:cubicBezTo>
                    <a:pt x="15580" y="9219"/>
                    <a:pt x="16111" y="9219"/>
                    <a:pt x="16643" y="9219"/>
                  </a:cubicBezTo>
                  <a:cubicBezTo>
                    <a:pt x="16643" y="8411"/>
                    <a:pt x="16820" y="7738"/>
                    <a:pt x="16820" y="7133"/>
                  </a:cubicBezTo>
                  <a:cubicBezTo>
                    <a:pt x="16820" y="5450"/>
                    <a:pt x="16289" y="4576"/>
                    <a:pt x="15580" y="3836"/>
                  </a:cubicBezTo>
                  <a:cubicBezTo>
                    <a:pt x="14695" y="3163"/>
                    <a:pt x="13102" y="2893"/>
                    <a:pt x="11154" y="2893"/>
                  </a:cubicBezTo>
                  <a:cubicBezTo>
                    <a:pt x="10623" y="2893"/>
                    <a:pt x="9738" y="2893"/>
                    <a:pt x="9030" y="2893"/>
                  </a:cubicBezTo>
                  <a:cubicBezTo>
                    <a:pt x="8321" y="2893"/>
                    <a:pt x="7613" y="3163"/>
                    <a:pt x="6905" y="3364"/>
                  </a:cubicBezTo>
                  <a:cubicBezTo>
                    <a:pt x="6020" y="3432"/>
                    <a:pt x="5311" y="3634"/>
                    <a:pt x="4780" y="3701"/>
                  </a:cubicBezTo>
                  <a:cubicBezTo>
                    <a:pt x="4072" y="3970"/>
                    <a:pt x="3364" y="4105"/>
                    <a:pt x="2833" y="4307"/>
                  </a:cubicBezTo>
                  <a:cubicBezTo>
                    <a:pt x="2833" y="4307"/>
                    <a:pt x="1416" y="1817"/>
                    <a:pt x="1416" y="18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9" name="Shape 1115"/>
            <p:cNvSpPr/>
            <p:nvPr/>
          </p:nvSpPr>
          <p:spPr>
            <a:xfrm>
              <a:off x="5488592" y="5012913"/>
              <a:ext cx="2573" cy="15793"/>
            </a:xfrm>
            <a:custGeom>
              <a:avLst/>
              <a:gdLst/>
              <a:ahLst/>
              <a:cxnLst>
                <a:cxn ang="0">
                  <a:pos x="wd2" y="hd2"/>
                </a:cxn>
                <a:cxn ang="5400000">
                  <a:pos x="wd2" y="hd2"/>
                </a:cxn>
                <a:cxn ang="10800000">
                  <a:pos x="wd2" y="hd2"/>
                </a:cxn>
                <a:cxn ang="16200000">
                  <a:pos x="wd2" y="hd2"/>
                </a:cxn>
              </a:cxnLst>
              <a:rect l="0" t="0" r="r" b="b"/>
              <a:pathLst>
                <a:path w="21600" h="21600" extrusionOk="0">
                  <a:moveTo>
                    <a:pt x="3000" y="6451"/>
                  </a:moveTo>
                  <a:lnTo>
                    <a:pt x="18000" y="6451"/>
                  </a:lnTo>
                  <a:lnTo>
                    <a:pt x="18000" y="21600"/>
                  </a:lnTo>
                  <a:lnTo>
                    <a:pt x="3000" y="21600"/>
                  </a:lnTo>
                  <a:cubicBezTo>
                    <a:pt x="3000" y="21600"/>
                    <a:pt x="3000" y="6451"/>
                    <a:pt x="3000" y="6451"/>
                  </a:cubicBezTo>
                  <a:close/>
                  <a:moveTo>
                    <a:pt x="0" y="1808"/>
                  </a:moveTo>
                  <a:cubicBezTo>
                    <a:pt x="0" y="1271"/>
                    <a:pt x="1200" y="782"/>
                    <a:pt x="2400" y="586"/>
                  </a:cubicBezTo>
                  <a:cubicBezTo>
                    <a:pt x="4800" y="147"/>
                    <a:pt x="7200" y="0"/>
                    <a:pt x="10200" y="0"/>
                  </a:cubicBezTo>
                  <a:cubicBezTo>
                    <a:pt x="13800" y="0"/>
                    <a:pt x="15600" y="147"/>
                    <a:pt x="18000" y="586"/>
                  </a:cubicBezTo>
                  <a:cubicBezTo>
                    <a:pt x="20400" y="782"/>
                    <a:pt x="21600" y="1271"/>
                    <a:pt x="21600" y="1808"/>
                  </a:cubicBezTo>
                  <a:cubicBezTo>
                    <a:pt x="21600" y="2199"/>
                    <a:pt x="20400" y="2590"/>
                    <a:pt x="18000" y="2932"/>
                  </a:cubicBezTo>
                  <a:cubicBezTo>
                    <a:pt x="15600" y="3128"/>
                    <a:pt x="13800" y="3323"/>
                    <a:pt x="10200" y="3323"/>
                  </a:cubicBezTo>
                  <a:cubicBezTo>
                    <a:pt x="7200" y="3323"/>
                    <a:pt x="4800" y="3128"/>
                    <a:pt x="2400" y="2932"/>
                  </a:cubicBezTo>
                  <a:cubicBezTo>
                    <a:pt x="1200" y="2590"/>
                    <a:pt x="0" y="2199"/>
                    <a:pt x="0"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0" name="Shape 1116"/>
            <p:cNvSpPr/>
            <p:nvPr/>
          </p:nvSpPr>
          <p:spPr>
            <a:xfrm>
              <a:off x="5525182" y="5012913"/>
              <a:ext cx="16153" cy="11399"/>
            </a:xfrm>
            <a:custGeom>
              <a:avLst/>
              <a:gdLst/>
              <a:ahLst/>
              <a:cxnLst>
                <a:cxn ang="0">
                  <a:pos x="wd2" y="hd2"/>
                </a:cxn>
                <a:cxn ang="5400000">
                  <a:pos x="wd2" y="hd2"/>
                </a:cxn>
                <a:cxn ang="10800000">
                  <a:pos x="wd2" y="hd2"/>
                </a:cxn>
                <a:cxn ang="16200000">
                  <a:pos x="wd2" y="hd2"/>
                </a:cxn>
              </a:cxnLst>
              <a:rect l="0" t="0" r="r" b="b"/>
              <a:pathLst>
                <a:path w="21600" h="21600" extrusionOk="0">
                  <a:moveTo>
                    <a:pt x="11756" y="0"/>
                  </a:moveTo>
                  <a:lnTo>
                    <a:pt x="15196" y="12188"/>
                  </a:lnTo>
                  <a:lnTo>
                    <a:pt x="15961" y="16386"/>
                  </a:lnTo>
                  <a:lnTo>
                    <a:pt x="16057" y="16386"/>
                  </a:lnTo>
                  <a:lnTo>
                    <a:pt x="16535" y="12188"/>
                  </a:lnTo>
                  <a:lnTo>
                    <a:pt x="19211" y="0"/>
                  </a:lnTo>
                  <a:lnTo>
                    <a:pt x="21600" y="0"/>
                  </a:lnTo>
                  <a:lnTo>
                    <a:pt x="16535" y="21600"/>
                  </a:lnTo>
                  <a:lnTo>
                    <a:pt x="15388" y="21600"/>
                  </a:lnTo>
                  <a:lnTo>
                    <a:pt x="11469" y="7651"/>
                  </a:lnTo>
                  <a:lnTo>
                    <a:pt x="10800" y="4266"/>
                  </a:lnTo>
                  <a:lnTo>
                    <a:pt x="10800" y="4266"/>
                  </a:lnTo>
                  <a:lnTo>
                    <a:pt x="10131" y="7719"/>
                  </a:lnTo>
                  <a:lnTo>
                    <a:pt x="6404" y="21600"/>
                  </a:lnTo>
                  <a:lnTo>
                    <a:pt x="5161" y="21600"/>
                  </a:lnTo>
                  <a:lnTo>
                    <a:pt x="0" y="0"/>
                  </a:lnTo>
                  <a:lnTo>
                    <a:pt x="2581" y="0"/>
                  </a:lnTo>
                  <a:lnTo>
                    <a:pt x="5543" y="12188"/>
                  </a:lnTo>
                  <a:lnTo>
                    <a:pt x="6021" y="16386"/>
                  </a:lnTo>
                  <a:lnTo>
                    <a:pt x="6117" y="16386"/>
                  </a:lnTo>
                  <a:lnTo>
                    <a:pt x="6881" y="12188"/>
                  </a:lnTo>
                  <a:lnTo>
                    <a:pt x="10035" y="0"/>
                  </a:lnTo>
                  <a:cubicBezTo>
                    <a:pt x="10035" y="0"/>
                    <a:pt x="11756" y="0"/>
                    <a:pt x="11756"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1" name="Shape 1117"/>
            <p:cNvSpPr/>
            <p:nvPr/>
          </p:nvSpPr>
          <p:spPr>
            <a:xfrm>
              <a:off x="5525182" y="5012913"/>
              <a:ext cx="8721" cy="11472"/>
            </a:xfrm>
            <a:custGeom>
              <a:avLst/>
              <a:gdLst/>
              <a:ahLst/>
              <a:cxnLst>
                <a:cxn ang="0">
                  <a:pos x="wd2" y="hd2"/>
                </a:cxn>
                <a:cxn ang="5400000">
                  <a:pos x="wd2" y="hd2"/>
                </a:cxn>
                <a:cxn ang="10800000">
                  <a:pos x="wd2" y="hd2"/>
                </a:cxn>
                <a:cxn ang="16200000">
                  <a:pos x="wd2" y="hd2"/>
                </a:cxn>
              </a:cxnLst>
              <a:rect l="0" t="0" r="r" b="b"/>
              <a:pathLst>
                <a:path w="21600" h="21600" extrusionOk="0">
                  <a:moveTo>
                    <a:pt x="9384" y="18774"/>
                  </a:moveTo>
                  <a:cubicBezTo>
                    <a:pt x="10446" y="18774"/>
                    <a:pt x="11331" y="18572"/>
                    <a:pt x="12216" y="18370"/>
                  </a:cubicBezTo>
                  <a:cubicBezTo>
                    <a:pt x="13102" y="18101"/>
                    <a:pt x="13810" y="17832"/>
                    <a:pt x="14341" y="17563"/>
                  </a:cubicBezTo>
                  <a:cubicBezTo>
                    <a:pt x="14872" y="17293"/>
                    <a:pt x="15403" y="16755"/>
                    <a:pt x="15934" y="16351"/>
                  </a:cubicBezTo>
                  <a:cubicBezTo>
                    <a:pt x="16111" y="16082"/>
                    <a:pt x="16643" y="15746"/>
                    <a:pt x="16643" y="15275"/>
                  </a:cubicBezTo>
                  <a:lnTo>
                    <a:pt x="16643" y="11978"/>
                  </a:lnTo>
                  <a:cubicBezTo>
                    <a:pt x="16111" y="11978"/>
                    <a:pt x="15580" y="11776"/>
                    <a:pt x="15049" y="11776"/>
                  </a:cubicBezTo>
                  <a:cubicBezTo>
                    <a:pt x="14518" y="11776"/>
                    <a:pt x="13987" y="11776"/>
                    <a:pt x="13456" y="11776"/>
                  </a:cubicBezTo>
                  <a:cubicBezTo>
                    <a:pt x="12393" y="11776"/>
                    <a:pt x="11331" y="11776"/>
                    <a:pt x="10269" y="11978"/>
                  </a:cubicBezTo>
                  <a:cubicBezTo>
                    <a:pt x="9030" y="12045"/>
                    <a:pt x="8144" y="12247"/>
                    <a:pt x="7259" y="12449"/>
                  </a:cubicBezTo>
                  <a:cubicBezTo>
                    <a:pt x="6551" y="12718"/>
                    <a:pt x="5666" y="13189"/>
                    <a:pt x="5311" y="13525"/>
                  </a:cubicBezTo>
                  <a:cubicBezTo>
                    <a:pt x="4780" y="14064"/>
                    <a:pt x="4603" y="14602"/>
                    <a:pt x="4603" y="15275"/>
                  </a:cubicBezTo>
                  <a:cubicBezTo>
                    <a:pt x="4603" y="16351"/>
                    <a:pt x="5134" y="17024"/>
                    <a:pt x="6020" y="17832"/>
                  </a:cubicBezTo>
                  <a:cubicBezTo>
                    <a:pt x="6728" y="18370"/>
                    <a:pt x="7967" y="18774"/>
                    <a:pt x="9384" y="18774"/>
                  </a:cubicBezTo>
                  <a:close/>
                  <a:moveTo>
                    <a:pt x="1770" y="1817"/>
                  </a:moveTo>
                  <a:cubicBezTo>
                    <a:pt x="3010" y="1144"/>
                    <a:pt x="4603" y="807"/>
                    <a:pt x="6551" y="538"/>
                  </a:cubicBezTo>
                  <a:cubicBezTo>
                    <a:pt x="8498" y="67"/>
                    <a:pt x="10269" y="0"/>
                    <a:pt x="12393" y="0"/>
                  </a:cubicBezTo>
                  <a:cubicBezTo>
                    <a:pt x="14341" y="0"/>
                    <a:pt x="15934" y="67"/>
                    <a:pt x="16997" y="538"/>
                  </a:cubicBezTo>
                  <a:cubicBezTo>
                    <a:pt x="18236" y="875"/>
                    <a:pt x="18944" y="1413"/>
                    <a:pt x="19652" y="2086"/>
                  </a:cubicBezTo>
                  <a:cubicBezTo>
                    <a:pt x="20361" y="2624"/>
                    <a:pt x="20715" y="3364"/>
                    <a:pt x="20892" y="4105"/>
                  </a:cubicBezTo>
                  <a:cubicBezTo>
                    <a:pt x="21069" y="4912"/>
                    <a:pt x="21246" y="5652"/>
                    <a:pt x="21246" y="6393"/>
                  </a:cubicBezTo>
                  <a:cubicBezTo>
                    <a:pt x="21246" y="8007"/>
                    <a:pt x="21069" y="9690"/>
                    <a:pt x="20892" y="11237"/>
                  </a:cubicBezTo>
                  <a:cubicBezTo>
                    <a:pt x="20892" y="12920"/>
                    <a:pt x="20892" y="14467"/>
                    <a:pt x="20892" y="16015"/>
                  </a:cubicBezTo>
                  <a:cubicBezTo>
                    <a:pt x="20892" y="16890"/>
                    <a:pt x="20892" y="17832"/>
                    <a:pt x="20892" y="18774"/>
                  </a:cubicBezTo>
                  <a:cubicBezTo>
                    <a:pt x="21069" y="19783"/>
                    <a:pt x="21246" y="20658"/>
                    <a:pt x="21600" y="21331"/>
                  </a:cubicBezTo>
                  <a:lnTo>
                    <a:pt x="18413" y="21331"/>
                  </a:lnTo>
                  <a:lnTo>
                    <a:pt x="16997" y="18370"/>
                  </a:lnTo>
                  <a:lnTo>
                    <a:pt x="16997" y="18370"/>
                  </a:lnTo>
                  <a:cubicBezTo>
                    <a:pt x="16643" y="18908"/>
                    <a:pt x="16111" y="19245"/>
                    <a:pt x="15580" y="19581"/>
                  </a:cubicBezTo>
                  <a:cubicBezTo>
                    <a:pt x="15049" y="20120"/>
                    <a:pt x="14518" y="20389"/>
                    <a:pt x="13810" y="20658"/>
                  </a:cubicBezTo>
                  <a:cubicBezTo>
                    <a:pt x="13102" y="20927"/>
                    <a:pt x="12393" y="21062"/>
                    <a:pt x="11331" y="21196"/>
                  </a:cubicBezTo>
                  <a:cubicBezTo>
                    <a:pt x="10446" y="21600"/>
                    <a:pt x="9384" y="21600"/>
                    <a:pt x="8321" y="21600"/>
                  </a:cubicBezTo>
                  <a:cubicBezTo>
                    <a:pt x="7082" y="21600"/>
                    <a:pt x="6020" y="21600"/>
                    <a:pt x="4957" y="21196"/>
                  </a:cubicBezTo>
                  <a:cubicBezTo>
                    <a:pt x="3895" y="20927"/>
                    <a:pt x="3010" y="20591"/>
                    <a:pt x="2302" y="20120"/>
                  </a:cubicBezTo>
                  <a:cubicBezTo>
                    <a:pt x="1770" y="19514"/>
                    <a:pt x="1062" y="18908"/>
                    <a:pt x="531" y="18101"/>
                  </a:cubicBezTo>
                  <a:cubicBezTo>
                    <a:pt x="177" y="17495"/>
                    <a:pt x="0" y="16621"/>
                    <a:pt x="0" y="15746"/>
                  </a:cubicBezTo>
                  <a:cubicBezTo>
                    <a:pt x="0" y="14467"/>
                    <a:pt x="354" y="13458"/>
                    <a:pt x="885" y="12449"/>
                  </a:cubicBezTo>
                  <a:cubicBezTo>
                    <a:pt x="1770" y="11708"/>
                    <a:pt x="2479" y="11170"/>
                    <a:pt x="3718" y="10632"/>
                  </a:cubicBezTo>
                  <a:cubicBezTo>
                    <a:pt x="4957" y="10161"/>
                    <a:pt x="6374" y="9690"/>
                    <a:pt x="7967" y="9488"/>
                  </a:cubicBezTo>
                  <a:cubicBezTo>
                    <a:pt x="9738" y="9421"/>
                    <a:pt x="11508" y="9219"/>
                    <a:pt x="13633" y="9219"/>
                  </a:cubicBezTo>
                  <a:cubicBezTo>
                    <a:pt x="14164" y="9219"/>
                    <a:pt x="14695" y="9219"/>
                    <a:pt x="15049" y="9219"/>
                  </a:cubicBezTo>
                  <a:cubicBezTo>
                    <a:pt x="15580" y="9219"/>
                    <a:pt x="16111" y="9219"/>
                    <a:pt x="16643" y="9219"/>
                  </a:cubicBezTo>
                  <a:cubicBezTo>
                    <a:pt x="16643" y="8411"/>
                    <a:pt x="16820" y="7738"/>
                    <a:pt x="16820" y="7133"/>
                  </a:cubicBezTo>
                  <a:cubicBezTo>
                    <a:pt x="16820" y="5450"/>
                    <a:pt x="16466" y="4576"/>
                    <a:pt x="15580" y="3836"/>
                  </a:cubicBezTo>
                  <a:cubicBezTo>
                    <a:pt x="14872" y="3163"/>
                    <a:pt x="13279" y="2893"/>
                    <a:pt x="11154" y="2893"/>
                  </a:cubicBezTo>
                  <a:cubicBezTo>
                    <a:pt x="10446" y="2893"/>
                    <a:pt x="9915" y="2893"/>
                    <a:pt x="9207" y="2893"/>
                  </a:cubicBezTo>
                  <a:cubicBezTo>
                    <a:pt x="8498" y="2893"/>
                    <a:pt x="7613" y="3163"/>
                    <a:pt x="6905" y="3364"/>
                  </a:cubicBezTo>
                  <a:cubicBezTo>
                    <a:pt x="6020" y="3432"/>
                    <a:pt x="5489" y="3634"/>
                    <a:pt x="4780" y="3701"/>
                  </a:cubicBezTo>
                  <a:cubicBezTo>
                    <a:pt x="4072" y="3970"/>
                    <a:pt x="3541" y="4105"/>
                    <a:pt x="3010" y="4307"/>
                  </a:cubicBezTo>
                  <a:cubicBezTo>
                    <a:pt x="3010" y="4307"/>
                    <a:pt x="1770" y="1817"/>
                    <a:pt x="1770" y="18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2" name="Shape 1118"/>
            <p:cNvSpPr/>
            <p:nvPr/>
          </p:nvSpPr>
          <p:spPr>
            <a:xfrm>
              <a:off x="5525182" y="5012913"/>
              <a:ext cx="8933" cy="11362"/>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lnTo>
                    <a:pt x="17280" y="9509"/>
                  </a:lnTo>
                  <a:cubicBezTo>
                    <a:pt x="17280" y="7404"/>
                    <a:pt x="16934" y="5706"/>
                    <a:pt x="16070" y="4551"/>
                  </a:cubicBezTo>
                  <a:cubicBezTo>
                    <a:pt x="15206" y="3396"/>
                    <a:pt x="13824" y="2853"/>
                    <a:pt x="11578" y="2853"/>
                  </a:cubicBezTo>
                  <a:cubicBezTo>
                    <a:pt x="9677" y="2853"/>
                    <a:pt x="8294" y="3396"/>
                    <a:pt x="6912" y="4211"/>
                  </a:cubicBezTo>
                  <a:cubicBezTo>
                    <a:pt x="5702" y="4891"/>
                    <a:pt x="4838" y="5977"/>
                    <a:pt x="4320" y="7200"/>
                  </a:cubicBezTo>
                  <a:lnTo>
                    <a:pt x="4320" y="21600"/>
                  </a:lnTo>
                  <a:lnTo>
                    <a:pt x="0" y="21600"/>
                  </a:lnTo>
                  <a:lnTo>
                    <a:pt x="0" y="543"/>
                  </a:lnTo>
                  <a:lnTo>
                    <a:pt x="2938" y="543"/>
                  </a:lnTo>
                  <a:lnTo>
                    <a:pt x="3802" y="3057"/>
                  </a:lnTo>
                  <a:lnTo>
                    <a:pt x="3974" y="3057"/>
                  </a:lnTo>
                  <a:cubicBezTo>
                    <a:pt x="4838" y="2242"/>
                    <a:pt x="6048" y="1358"/>
                    <a:pt x="7430" y="815"/>
                  </a:cubicBezTo>
                  <a:cubicBezTo>
                    <a:pt x="8813" y="272"/>
                    <a:pt x="10714" y="0"/>
                    <a:pt x="12614" y="0"/>
                  </a:cubicBezTo>
                  <a:cubicBezTo>
                    <a:pt x="13997" y="0"/>
                    <a:pt x="15552" y="204"/>
                    <a:pt x="16589" y="272"/>
                  </a:cubicBezTo>
                  <a:cubicBezTo>
                    <a:pt x="17626" y="747"/>
                    <a:pt x="18662" y="1087"/>
                    <a:pt x="19354" y="1902"/>
                  </a:cubicBezTo>
                  <a:cubicBezTo>
                    <a:pt x="20218" y="2513"/>
                    <a:pt x="20563" y="3396"/>
                    <a:pt x="20909" y="4551"/>
                  </a:cubicBezTo>
                  <a:cubicBezTo>
                    <a:pt x="21427" y="5706"/>
                    <a:pt x="21600" y="7132"/>
                    <a:pt x="21600" y="8898"/>
                  </a:cubicBezTo>
                  <a:lnTo>
                    <a:pt x="21600" y="21600"/>
                  </a:lnTo>
                  <a:cubicBezTo>
                    <a:pt x="21600" y="21600"/>
                    <a:pt x="17280" y="21600"/>
                    <a:pt x="1728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123" name="Shape 34"/>
          <p:cNvSpPr/>
          <p:nvPr/>
        </p:nvSpPr>
        <p:spPr>
          <a:xfrm>
            <a:off x="9424497" y="213144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4" name="Shape 34"/>
          <p:cNvSpPr/>
          <p:nvPr/>
        </p:nvSpPr>
        <p:spPr>
          <a:xfrm>
            <a:off x="9486695" y="464455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5" name="Shape 34"/>
          <p:cNvSpPr/>
          <p:nvPr/>
        </p:nvSpPr>
        <p:spPr>
          <a:xfrm>
            <a:off x="5223904" y="533238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6" name="Shape 1120"/>
          <p:cNvSpPr/>
          <p:nvPr/>
        </p:nvSpPr>
        <p:spPr>
          <a:xfrm flipH="1">
            <a:off x="7000985" y="4627245"/>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27" name="Shape 1122"/>
          <p:cNvSpPr/>
          <p:nvPr/>
        </p:nvSpPr>
        <p:spPr>
          <a:xfrm flipV="1">
            <a:off x="8497077" y="4969378"/>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28" name="Shape 1124"/>
          <p:cNvSpPr/>
          <p:nvPr/>
        </p:nvSpPr>
        <p:spPr>
          <a:xfrm flipV="1">
            <a:off x="8433211" y="2453040"/>
            <a:ext cx="949576"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29" name="Shape 1059"/>
          <p:cNvSpPr/>
          <p:nvPr/>
        </p:nvSpPr>
        <p:spPr>
          <a:xfrm>
            <a:off x="1319617" y="2924261"/>
            <a:ext cx="344319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Asia</a:t>
            </a:r>
          </a:p>
        </p:txBody>
      </p:sp>
      <p:sp>
        <p:nvSpPr>
          <p:cNvPr id="130" name="TextBox 129"/>
          <p:cNvSpPr txBox="1"/>
          <p:nvPr/>
        </p:nvSpPr>
        <p:spPr>
          <a:xfrm>
            <a:off x="1333477" y="4430546"/>
            <a:ext cx="3573235" cy="73250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31" name="Shape 34"/>
          <p:cNvSpPr/>
          <p:nvPr/>
        </p:nvSpPr>
        <p:spPr>
          <a:xfrm>
            <a:off x="1382048" y="413459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202997387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6</a:t>
            </a:r>
            <a:endParaRPr lang="id-ID" sz="6500" b="1" spc="-70" dirty="0">
              <a:latin typeface="Montserrat SemiBold" panose="00000700000000000000" pitchFamily="50" charset="0"/>
            </a:endParaRPr>
          </a:p>
        </p:txBody>
      </p:sp>
      <p:grpSp>
        <p:nvGrpSpPr>
          <p:cNvPr id="132" name="Group 1162"/>
          <p:cNvGrpSpPr/>
          <p:nvPr/>
        </p:nvGrpSpPr>
        <p:grpSpPr>
          <a:xfrm>
            <a:off x="5616794" y="2130975"/>
            <a:ext cx="4686623" cy="3933943"/>
            <a:chOff x="0" y="0"/>
            <a:chExt cx="9373243" cy="7867885"/>
          </a:xfrm>
        </p:grpSpPr>
        <p:sp>
          <p:nvSpPr>
            <p:cNvPr id="133" name="Shape 1127"/>
            <p:cNvSpPr/>
            <p:nvPr/>
          </p:nvSpPr>
          <p:spPr>
            <a:xfrm>
              <a:off x="6067824" y="3919345"/>
              <a:ext cx="1134681" cy="1017909"/>
            </a:xfrm>
            <a:custGeom>
              <a:avLst/>
              <a:gdLst/>
              <a:ahLst/>
              <a:cxnLst>
                <a:cxn ang="0">
                  <a:pos x="wd2" y="hd2"/>
                </a:cxn>
                <a:cxn ang="5400000">
                  <a:pos x="wd2" y="hd2"/>
                </a:cxn>
                <a:cxn ang="10800000">
                  <a:pos x="wd2" y="hd2"/>
                </a:cxn>
                <a:cxn ang="16200000">
                  <a:pos x="wd2" y="hd2"/>
                </a:cxn>
              </a:cxnLst>
              <a:rect l="0" t="0" r="r" b="b"/>
              <a:pathLst>
                <a:path w="21427" h="21416" extrusionOk="0">
                  <a:moveTo>
                    <a:pt x="21227" y="9184"/>
                  </a:moveTo>
                  <a:cubicBezTo>
                    <a:pt x="20854" y="8899"/>
                    <a:pt x="21227" y="7990"/>
                    <a:pt x="20691" y="8016"/>
                  </a:cubicBezTo>
                  <a:cubicBezTo>
                    <a:pt x="20155" y="8042"/>
                    <a:pt x="19829" y="8340"/>
                    <a:pt x="19724" y="7756"/>
                  </a:cubicBezTo>
                  <a:cubicBezTo>
                    <a:pt x="19619" y="7172"/>
                    <a:pt x="20039" y="6861"/>
                    <a:pt x="19480" y="6822"/>
                  </a:cubicBezTo>
                  <a:cubicBezTo>
                    <a:pt x="18920" y="6783"/>
                    <a:pt x="18745" y="6627"/>
                    <a:pt x="18536" y="6861"/>
                  </a:cubicBezTo>
                  <a:cubicBezTo>
                    <a:pt x="18326" y="7094"/>
                    <a:pt x="18116" y="6919"/>
                    <a:pt x="17662" y="7289"/>
                  </a:cubicBezTo>
                  <a:cubicBezTo>
                    <a:pt x="17208" y="7659"/>
                    <a:pt x="17120" y="7211"/>
                    <a:pt x="17068" y="6783"/>
                  </a:cubicBezTo>
                  <a:cubicBezTo>
                    <a:pt x="17015" y="6354"/>
                    <a:pt x="16404" y="6101"/>
                    <a:pt x="16247" y="6004"/>
                  </a:cubicBezTo>
                  <a:cubicBezTo>
                    <a:pt x="16089" y="5907"/>
                    <a:pt x="15320" y="5478"/>
                    <a:pt x="15041" y="5478"/>
                  </a:cubicBezTo>
                  <a:cubicBezTo>
                    <a:pt x="14761" y="5478"/>
                    <a:pt x="14551" y="5030"/>
                    <a:pt x="14831" y="4758"/>
                  </a:cubicBezTo>
                  <a:cubicBezTo>
                    <a:pt x="15111" y="4485"/>
                    <a:pt x="14971" y="3667"/>
                    <a:pt x="15443" y="3629"/>
                  </a:cubicBezTo>
                  <a:cubicBezTo>
                    <a:pt x="15914" y="3589"/>
                    <a:pt x="16281" y="3609"/>
                    <a:pt x="16334" y="3064"/>
                  </a:cubicBezTo>
                  <a:cubicBezTo>
                    <a:pt x="16386" y="2519"/>
                    <a:pt x="16579" y="2304"/>
                    <a:pt x="17068" y="1915"/>
                  </a:cubicBezTo>
                  <a:cubicBezTo>
                    <a:pt x="17557" y="1526"/>
                    <a:pt x="18239" y="1078"/>
                    <a:pt x="18291" y="260"/>
                  </a:cubicBezTo>
                  <a:cubicBezTo>
                    <a:pt x="18291" y="46"/>
                    <a:pt x="18204" y="-129"/>
                    <a:pt x="17837" y="357"/>
                  </a:cubicBezTo>
                  <a:cubicBezTo>
                    <a:pt x="17470" y="844"/>
                    <a:pt x="16561" y="1603"/>
                    <a:pt x="16229" y="1603"/>
                  </a:cubicBezTo>
                  <a:cubicBezTo>
                    <a:pt x="15897" y="1603"/>
                    <a:pt x="15879" y="1409"/>
                    <a:pt x="16142" y="1058"/>
                  </a:cubicBezTo>
                  <a:cubicBezTo>
                    <a:pt x="16232" y="938"/>
                    <a:pt x="16300" y="788"/>
                    <a:pt x="16339" y="630"/>
                  </a:cubicBezTo>
                  <a:cubicBezTo>
                    <a:pt x="15993" y="698"/>
                    <a:pt x="15606" y="415"/>
                    <a:pt x="15355" y="176"/>
                  </a:cubicBezTo>
                  <a:cubicBezTo>
                    <a:pt x="15029" y="-136"/>
                    <a:pt x="14983" y="461"/>
                    <a:pt x="14726" y="799"/>
                  </a:cubicBezTo>
                  <a:cubicBezTo>
                    <a:pt x="14470" y="1136"/>
                    <a:pt x="14493" y="954"/>
                    <a:pt x="14353" y="617"/>
                  </a:cubicBezTo>
                  <a:cubicBezTo>
                    <a:pt x="14214" y="279"/>
                    <a:pt x="13888" y="487"/>
                    <a:pt x="13561" y="721"/>
                  </a:cubicBezTo>
                  <a:cubicBezTo>
                    <a:pt x="13235" y="954"/>
                    <a:pt x="12583" y="539"/>
                    <a:pt x="12187" y="331"/>
                  </a:cubicBezTo>
                  <a:cubicBezTo>
                    <a:pt x="11790" y="124"/>
                    <a:pt x="11185" y="-32"/>
                    <a:pt x="10905" y="72"/>
                  </a:cubicBezTo>
                  <a:cubicBezTo>
                    <a:pt x="10807" y="108"/>
                    <a:pt x="10650" y="71"/>
                    <a:pt x="10487" y="0"/>
                  </a:cubicBezTo>
                  <a:cubicBezTo>
                    <a:pt x="10568" y="1137"/>
                    <a:pt x="10697" y="3240"/>
                    <a:pt x="10299" y="3706"/>
                  </a:cubicBezTo>
                  <a:cubicBezTo>
                    <a:pt x="9856" y="4226"/>
                    <a:pt x="8645" y="5705"/>
                    <a:pt x="5755" y="5653"/>
                  </a:cubicBezTo>
                  <a:cubicBezTo>
                    <a:pt x="5802" y="6225"/>
                    <a:pt x="5709" y="6536"/>
                    <a:pt x="5709" y="6536"/>
                  </a:cubicBezTo>
                  <a:cubicBezTo>
                    <a:pt x="5709" y="6536"/>
                    <a:pt x="4730" y="6380"/>
                    <a:pt x="4334" y="7159"/>
                  </a:cubicBezTo>
                  <a:cubicBezTo>
                    <a:pt x="3938" y="7938"/>
                    <a:pt x="3588" y="7860"/>
                    <a:pt x="3146" y="7860"/>
                  </a:cubicBezTo>
                  <a:cubicBezTo>
                    <a:pt x="2703" y="7860"/>
                    <a:pt x="2866" y="7756"/>
                    <a:pt x="2307" y="8250"/>
                  </a:cubicBezTo>
                  <a:cubicBezTo>
                    <a:pt x="1822" y="8677"/>
                    <a:pt x="796" y="9201"/>
                    <a:pt x="0" y="9266"/>
                  </a:cubicBezTo>
                  <a:cubicBezTo>
                    <a:pt x="79" y="9429"/>
                    <a:pt x="204" y="9511"/>
                    <a:pt x="373" y="9574"/>
                  </a:cubicBezTo>
                  <a:cubicBezTo>
                    <a:pt x="722" y="9704"/>
                    <a:pt x="816" y="10171"/>
                    <a:pt x="909" y="10742"/>
                  </a:cubicBezTo>
                  <a:cubicBezTo>
                    <a:pt x="1002" y="11313"/>
                    <a:pt x="1351" y="10898"/>
                    <a:pt x="1212" y="11547"/>
                  </a:cubicBezTo>
                  <a:cubicBezTo>
                    <a:pt x="1072" y="12196"/>
                    <a:pt x="1491" y="12403"/>
                    <a:pt x="1631" y="12403"/>
                  </a:cubicBezTo>
                  <a:cubicBezTo>
                    <a:pt x="1771" y="12403"/>
                    <a:pt x="1957" y="12871"/>
                    <a:pt x="2540" y="13338"/>
                  </a:cubicBezTo>
                  <a:cubicBezTo>
                    <a:pt x="2892" y="13620"/>
                    <a:pt x="2886" y="14158"/>
                    <a:pt x="2822" y="14780"/>
                  </a:cubicBezTo>
                  <a:cubicBezTo>
                    <a:pt x="2919" y="14788"/>
                    <a:pt x="3021" y="14873"/>
                    <a:pt x="3123" y="15077"/>
                  </a:cubicBezTo>
                  <a:cubicBezTo>
                    <a:pt x="3472" y="15778"/>
                    <a:pt x="4753" y="17518"/>
                    <a:pt x="5056" y="17362"/>
                  </a:cubicBezTo>
                  <a:cubicBezTo>
                    <a:pt x="5359" y="17206"/>
                    <a:pt x="5522" y="17128"/>
                    <a:pt x="5802" y="17725"/>
                  </a:cubicBezTo>
                  <a:cubicBezTo>
                    <a:pt x="6082" y="18322"/>
                    <a:pt x="7177" y="18219"/>
                    <a:pt x="7689" y="18193"/>
                  </a:cubicBezTo>
                  <a:cubicBezTo>
                    <a:pt x="8202" y="18167"/>
                    <a:pt x="8924" y="18349"/>
                    <a:pt x="9414" y="18141"/>
                  </a:cubicBezTo>
                  <a:cubicBezTo>
                    <a:pt x="9903" y="17933"/>
                    <a:pt x="10252" y="17518"/>
                    <a:pt x="10788" y="17959"/>
                  </a:cubicBezTo>
                  <a:cubicBezTo>
                    <a:pt x="11324" y="18400"/>
                    <a:pt x="11884" y="18089"/>
                    <a:pt x="12279" y="17648"/>
                  </a:cubicBezTo>
                  <a:cubicBezTo>
                    <a:pt x="12443" y="17518"/>
                    <a:pt x="12606" y="17466"/>
                    <a:pt x="12606" y="18349"/>
                  </a:cubicBezTo>
                  <a:cubicBezTo>
                    <a:pt x="12606" y="19231"/>
                    <a:pt x="12955" y="20529"/>
                    <a:pt x="13421" y="20322"/>
                  </a:cubicBezTo>
                  <a:cubicBezTo>
                    <a:pt x="13888" y="20114"/>
                    <a:pt x="14377" y="19569"/>
                    <a:pt x="14983" y="20244"/>
                  </a:cubicBezTo>
                  <a:cubicBezTo>
                    <a:pt x="15588" y="20919"/>
                    <a:pt x="16357" y="21386"/>
                    <a:pt x="16893" y="21101"/>
                  </a:cubicBezTo>
                  <a:cubicBezTo>
                    <a:pt x="17429" y="20815"/>
                    <a:pt x="17709" y="20322"/>
                    <a:pt x="17802" y="20685"/>
                  </a:cubicBezTo>
                  <a:cubicBezTo>
                    <a:pt x="17895" y="21048"/>
                    <a:pt x="17895" y="21464"/>
                    <a:pt x="18314" y="21412"/>
                  </a:cubicBezTo>
                  <a:cubicBezTo>
                    <a:pt x="18363" y="21406"/>
                    <a:pt x="18415" y="21400"/>
                    <a:pt x="18468" y="21395"/>
                  </a:cubicBezTo>
                  <a:cubicBezTo>
                    <a:pt x="18445" y="21315"/>
                    <a:pt x="18431" y="21227"/>
                    <a:pt x="18431" y="21126"/>
                  </a:cubicBezTo>
                  <a:cubicBezTo>
                    <a:pt x="18431" y="20244"/>
                    <a:pt x="18734" y="19517"/>
                    <a:pt x="19293" y="19465"/>
                  </a:cubicBezTo>
                  <a:cubicBezTo>
                    <a:pt x="19852" y="19413"/>
                    <a:pt x="20039" y="18972"/>
                    <a:pt x="20015" y="18686"/>
                  </a:cubicBezTo>
                  <a:cubicBezTo>
                    <a:pt x="19992" y="18400"/>
                    <a:pt x="19596" y="16194"/>
                    <a:pt x="19783" y="15519"/>
                  </a:cubicBezTo>
                  <a:cubicBezTo>
                    <a:pt x="19363" y="15856"/>
                    <a:pt x="19130" y="16012"/>
                    <a:pt x="18990" y="16401"/>
                  </a:cubicBezTo>
                  <a:cubicBezTo>
                    <a:pt x="18850" y="16791"/>
                    <a:pt x="18594" y="17077"/>
                    <a:pt x="18361" y="16583"/>
                  </a:cubicBezTo>
                  <a:cubicBezTo>
                    <a:pt x="18128" y="16090"/>
                    <a:pt x="18011" y="16038"/>
                    <a:pt x="17755" y="16090"/>
                  </a:cubicBezTo>
                  <a:cubicBezTo>
                    <a:pt x="17499" y="16142"/>
                    <a:pt x="17406" y="16402"/>
                    <a:pt x="17219" y="15726"/>
                  </a:cubicBezTo>
                  <a:cubicBezTo>
                    <a:pt x="17033" y="15051"/>
                    <a:pt x="17010" y="14766"/>
                    <a:pt x="16404" y="14740"/>
                  </a:cubicBezTo>
                  <a:cubicBezTo>
                    <a:pt x="15798" y="14714"/>
                    <a:pt x="15798" y="13805"/>
                    <a:pt x="16264" y="13909"/>
                  </a:cubicBezTo>
                  <a:cubicBezTo>
                    <a:pt x="16730" y="14013"/>
                    <a:pt x="17499" y="13520"/>
                    <a:pt x="17383" y="13052"/>
                  </a:cubicBezTo>
                  <a:cubicBezTo>
                    <a:pt x="17266" y="12585"/>
                    <a:pt x="17243" y="12404"/>
                    <a:pt x="17499" y="12066"/>
                  </a:cubicBezTo>
                  <a:cubicBezTo>
                    <a:pt x="17755" y="11728"/>
                    <a:pt x="18291" y="11131"/>
                    <a:pt x="17965" y="10586"/>
                  </a:cubicBezTo>
                  <a:cubicBezTo>
                    <a:pt x="17639" y="10041"/>
                    <a:pt x="17965" y="9132"/>
                    <a:pt x="18268" y="9210"/>
                  </a:cubicBezTo>
                  <a:cubicBezTo>
                    <a:pt x="18571" y="9288"/>
                    <a:pt x="19037" y="9444"/>
                    <a:pt x="19177" y="9444"/>
                  </a:cubicBezTo>
                  <a:cubicBezTo>
                    <a:pt x="19316" y="9444"/>
                    <a:pt x="18944" y="9989"/>
                    <a:pt x="19386" y="10353"/>
                  </a:cubicBezTo>
                  <a:cubicBezTo>
                    <a:pt x="19829" y="10716"/>
                    <a:pt x="20225" y="11027"/>
                    <a:pt x="20342" y="10534"/>
                  </a:cubicBezTo>
                  <a:cubicBezTo>
                    <a:pt x="20458" y="10041"/>
                    <a:pt x="20528" y="9781"/>
                    <a:pt x="20971" y="9781"/>
                  </a:cubicBezTo>
                  <a:cubicBezTo>
                    <a:pt x="21414" y="9781"/>
                    <a:pt x="21600" y="9470"/>
                    <a:pt x="21227" y="91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4" name="Shape 1128"/>
            <p:cNvSpPr/>
            <p:nvPr/>
          </p:nvSpPr>
          <p:spPr>
            <a:xfrm>
              <a:off x="5794381" y="4622484"/>
              <a:ext cx="1438441" cy="912350"/>
            </a:xfrm>
            <a:custGeom>
              <a:avLst/>
              <a:gdLst/>
              <a:ahLst/>
              <a:cxnLst>
                <a:cxn ang="0">
                  <a:pos x="wd2" y="hd2"/>
                </a:cxn>
                <a:cxn ang="5400000">
                  <a:pos x="wd2" y="hd2"/>
                </a:cxn>
                <a:cxn ang="10800000">
                  <a:pos x="wd2" y="hd2"/>
                </a:cxn>
                <a:cxn ang="16200000">
                  <a:pos x="wd2" y="hd2"/>
                </a:cxn>
              </a:cxnLst>
              <a:rect l="0" t="0" r="r" b="b"/>
              <a:pathLst>
                <a:path w="21478" h="21469" extrusionOk="0">
                  <a:moveTo>
                    <a:pt x="21287" y="14097"/>
                  </a:moveTo>
                  <a:cubicBezTo>
                    <a:pt x="21232" y="13836"/>
                    <a:pt x="21324" y="13023"/>
                    <a:pt x="21048" y="13052"/>
                  </a:cubicBezTo>
                  <a:cubicBezTo>
                    <a:pt x="20771" y="13081"/>
                    <a:pt x="20624" y="13023"/>
                    <a:pt x="20697" y="12471"/>
                  </a:cubicBezTo>
                  <a:cubicBezTo>
                    <a:pt x="20771" y="11919"/>
                    <a:pt x="20900" y="11658"/>
                    <a:pt x="20476" y="11280"/>
                  </a:cubicBezTo>
                  <a:cubicBezTo>
                    <a:pt x="20052" y="10903"/>
                    <a:pt x="19795" y="10554"/>
                    <a:pt x="20071" y="10264"/>
                  </a:cubicBezTo>
                  <a:cubicBezTo>
                    <a:pt x="20347" y="9974"/>
                    <a:pt x="20900" y="8870"/>
                    <a:pt x="20605" y="8754"/>
                  </a:cubicBezTo>
                  <a:cubicBezTo>
                    <a:pt x="20311" y="8638"/>
                    <a:pt x="20255" y="8231"/>
                    <a:pt x="19850" y="8173"/>
                  </a:cubicBezTo>
                  <a:cubicBezTo>
                    <a:pt x="19491" y="8122"/>
                    <a:pt x="18858" y="8092"/>
                    <a:pt x="18718" y="7400"/>
                  </a:cubicBezTo>
                  <a:cubicBezTo>
                    <a:pt x="18676" y="7406"/>
                    <a:pt x="18635" y="7412"/>
                    <a:pt x="18597" y="7419"/>
                  </a:cubicBezTo>
                  <a:cubicBezTo>
                    <a:pt x="18265" y="7477"/>
                    <a:pt x="18265" y="7012"/>
                    <a:pt x="18192" y="6605"/>
                  </a:cubicBezTo>
                  <a:cubicBezTo>
                    <a:pt x="18118" y="6199"/>
                    <a:pt x="17897" y="6751"/>
                    <a:pt x="17473" y="7070"/>
                  </a:cubicBezTo>
                  <a:cubicBezTo>
                    <a:pt x="17049" y="7390"/>
                    <a:pt x="16441" y="6867"/>
                    <a:pt x="15962" y="6112"/>
                  </a:cubicBezTo>
                  <a:cubicBezTo>
                    <a:pt x="15483" y="5357"/>
                    <a:pt x="15097" y="5967"/>
                    <a:pt x="14728" y="6199"/>
                  </a:cubicBezTo>
                  <a:cubicBezTo>
                    <a:pt x="14359" y="6431"/>
                    <a:pt x="14083" y="4979"/>
                    <a:pt x="14083" y="3992"/>
                  </a:cubicBezTo>
                  <a:cubicBezTo>
                    <a:pt x="14083" y="3005"/>
                    <a:pt x="13954" y="3063"/>
                    <a:pt x="13825" y="3208"/>
                  </a:cubicBezTo>
                  <a:cubicBezTo>
                    <a:pt x="13512" y="3702"/>
                    <a:pt x="13070" y="4050"/>
                    <a:pt x="12646" y="3557"/>
                  </a:cubicBezTo>
                  <a:cubicBezTo>
                    <a:pt x="12222" y="3063"/>
                    <a:pt x="11946" y="3527"/>
                    <a:pt x="11559" y="3760"/>
                  </a:cubicBezTo>
                  <a:cubicBezTo>
                    <a:pt x="11172" y="3992"/>
                    <a:pt x="10601" y="3789"/>
                    <a:pt x="10196" y="3818"/>
                  </a:cubicBezTo>
                  <a:cubicBezTo>
                    <a:pt x="9790" y="3847"/>
                    <a:pt x="8924" y="3963"/>
                    <a:pt x="8703" y="3295"/>
                  </a:cubicBezTo>
                  <a:cubicBezTo>
                    <a:pt x="8482" y="2627"/>
                    <a:pt x="8353" y="2715"/>
                    <a:pt x="8114" y="2889"/>
                  </a:cubicBezTo>
                  <a:cubicBezTo>
                    <a:pt x="7874" y="3063"/>
                    <a:pt x="6861" y="1118"/>
                    <a:pt x="6585" y="333"/>
                  </a:cubicBezTo>
                  <a:cubicBezTo>
                    <a:pt x="6504" y="105"/>
                    <a:pt x="6424" y="10"/>
                    <a:pt x="6347" y="1"/>
                  </a:cubicBezTo>
                  <a:cubicBezTo>
                    <a:pt x="6160" y="-23"/>
                    <a:pt x="5994" y="474"/>
                    <a:pt x="5903" y="885"/>
                  </a:cubicBezTo>
                  <a:cubicBezTo>
                    <a:pt x="5774" y="1466"/>
                    <a:pt x="5442" y="856"/>
                    <a:pt x="5350" y="363"/>
                  </a:cubicBezTo>
                  <a:cubicBezTo>
                    <a:pt x="5258" y="-131"/>
                    <a:pt x="5000" y="333"/>
                    <a:pt x="4687" y="740"/>
                  </a:cubicBezTo>
                  <a:cubicBezTo>
                    <a:pt x="4374" y="1146"/>
                    <a:pt x="4263" y="914"/>
                    <a:pt x="4116" y="653"/>
                  </a:cubicBezTo>
                  <a:cubicBezTo>
                    <a:pt x="3968" y="392"/>
                    <a:pt x="3489" y="392"/>
                    <a:pt x="3065" y="421"/>
                  </a:cubicBezTo>
                  <a:cubicBezTo>
                    <a:pt x="2641" y="450"/>
                    <a:pt x="2586" y="885"/>
                    <a:pt x="2513" y="1175"/>
                  </a:cubicBezTo>
                  <a:cubicBezTo>
                    <a:pt x="2439" y="1466"/>
                    <a:pt x="2734" y="1379"/>
                    <a:pt x="3047" y="1321"/>
                  </a:cubicBezTo>
                  <a:cubicBezTo>
                    <a:pt x="3360" y="1263"/>
                    <a:pt x="3287" y="1698"/>
                    <a:pt x="3250" y="2308"/>
                  </a:cubicBezTo>
                  <a:cubicBezTo>
                    <a:pt x="4042" y="2163"/>
                    <a:pt x="4355" y="2598"/>
                    <a:pt x="4281" y="3063"/>
                  </a:cubicBezTo>
                  <a:cubicBezTo>
                    <a:pt x="4208" y="3528"/>
                    <a:pt x="4300" y="3702"/>
                    <a:pt x="4410" y="3963"/>
                  </a:cubicBezTo>
                  <a:cubicBezTo>
                    <a:pt x="4521" y="4224"/>
                    <a:pt x="4060" y="4224"/>
                    <a:pt x="4024" y="4137"/>
                  </a:cubicBezTo>
                  <a:cubicBezTo>
                    <a:pt x="3987" y="4050"/>
                    <a:pt x="3747" y="3847"/>
                    <a:pt x="3305" y="3731"/>
                  </a:cubicBezTo>
                  <a:cubicBezTo>
                    <a:pt x="2863" y="3614"/>
                    <a:pt x="2881" y="4660"/>
                    <a:pt x="2679" y="4950"/>
                  </a:cubicBezTo>
                  <a:cubicBezTo>
                    <a:pt x="2476" y="5241"/>
                    <a:pt x="2752" y="5879"/>
                    <a:pt x="2937" y="5908"/>
                  </a:cubicBezTo>
                  <a:cubicBezTo>
                    <a:pt x="3121" y="5938"/>
                    <a:pt x="3121" y="6780"/>
                    <a:pt x="3084" y="7912"/>
                  </a:cubicBezTo>
                  <a:cubicBezTo>
                    <a:pt x="3169" y="7991"/>
                    <a:pt x="3238" y="8113"/>
                    <a:pt x="3301" y="8258"/>
                  </a:cubicBezTo>
                  <a:cubicBezTo>
                    <a:pt x="3401" y="8489"/>
                    <a:pt x="3487" y="8777"/>
                    <a:pt x="3600" y="9044"/>
                  </a:cubicBezTo>
                  <a:cubicBezTo>
                    <a:pt x="3968" y="8987"/>
                    <a:pt x="4042" y="8957"/>
                    <a:pt x="4447" y="9567"/>
                  </a:cubicBezTo>
                  <a:cubicBezTo>
                    <a:pt x="4852" y="10177"/>
                    <a:pt x="4558" y="11019"/>
                    <a:pt x="4613" y="11542"/>
                  </a:cubicBezTo>
                  <a:cubicBezTo>
                    <a:pt x="4668" y="12064"/>
                    <a:pt x="4705" y="12558"/>
                    <a:pt x="4355" y="12587"/>
                  </a:cubicBezTo>
                  <a:cubicBezTo>
                    <a:pt x="3784" y="11745"/>
                    <a:pt x="3379" y="13139"/>
                    <a:pt x="3010" y="13632"/>
                  </a:cubicBezTo>
                  <a:cubicBezTo>
                    <a:pt x="2641" y="14126"/>
                    <a:pt x="2623" y="14242"/>
                    <a:pt x="2255" y="14126"/>
                  </a:cubicBezTo>
                  <a:cubicBezTo>
                    <a:pt x="1886" y="14010"/>
                    <a:pt x="1462" y="13894"/>
                    <a:pt x="1389" y="14155"/>
                  </a:cubicBezTo>
                  <a:cubicBezTo>
                    <a:pt x="1315" y="14416"/>
                    <a:pt x="965" y="14300"/>
                    <a:pt x="763" y="14155"/>
                  </a:cubicBezTo>
                  <a:cubicBezTo>
                    <a:pt x="560" y="14010"/>
                    <a:pt x="505" y="14736"/>
                    <a:pt x="191" y="14736"/>
                  </a:cubicBezTo>
                  <a:cubicBezTo>
                    <a:pt x="-122" y="14736"/>
                    <a:pt x="-30" y="15462"/>
                    <a:pt x="320" y="15462"/>
                  </a:cubicBezTo>
                  <a:cubicBezTo>
                    <a:pt x="670" y="15462"/>
                    <a:pt x="421" y="16449"/>
                    <a:pt x="560" y="17015"/>
                  </a:cubicBezTo>
                  <a:cubicBezTo>
                    <a:pt x="698" y="17581"/>
                    <a:pt x="1518" y="19004"/>
                    <a:pt x="1481" y="19527"/>
                  </a:cubicBezTo>
                  <a:cubicBezTo>
                    <a:pt x="1448" y="19989"/>
                    <a:pt x="1891" y="20723"/>
                    <a:pt x="2542" y="21469"/>
                  </a:cubicBezTo>
                  <a:cubicBezTo>
                    <a:pt x="2559" y="21109"/>
                    <a:pt x="2604" y="20914"/>
                    <a:pt x="2716" y="20601"/>
                  </a:cubicBezTo>
                  <a:cubicBezTo>
                    <a:pt x="2881" y="20137"/>
                    <a:pt x="2973" y="19846"/>
                    <a:pt x="3065" y="19324"/>
                  </a:cubicBezTo>
                  <a:cubicBezTo>
                    <a:pt x="3158" y="18801"/>
                    <a:pt x="3544" y="18539"/>
                    <a:pt x="3821" y="18685"/>
                  </a:cubicBezTo>
                  <a:cubicBezTo>
                    <a:pt x="4097" y="18830"/>
                    <a:pt x="4079" y="17494"/>
                    <a:pt x="4558" y="17727"/>
                  </a:cubicBezTo>
                  <a:cubicBezTo>
                    <a:pt x="5037" y="17959"/>
                    <a:pt x="5608" y="18307"/>
                    <a:pt x="5848" y="18133"/>
                  </a:cubicBezTo>
                  <a:cubicBezTo>
                    <a:pt x="6087" y="17959"/>
                    <a:pt x="6621" y="17727"/>
                    <a:pt x="6142" y="17349"/>
                  </a:cubicBezTo>
                  <a:cubicBezTo>
                    <a:pt x="5663" y="16971"/>
                    <a:pt x="5534" y="16245"/>
                    <a:pt x="5995" y="16101"/>
                  </a:cubicBezTo>
                  <a:cubicBezTo>
                    <a:pt x="6455" y="15955"/>
                    <a:pt x="7911" y="15665"/>
                    <a:pt x="8427" y="16507"/>
                  </a:cubicBezTo>
                  <a:cubicBezTo>
                    <a:pt x="9477" y="16333"/>
                    <a:pt x="10067" y="16855"/>
                    <a:pt x="10343" y="17320"/>
                  </a:cubicBezTo>
                  <a:cubicBezTo>
                    <a:pt x="10619" y="17785"/>
                    <a:pt x="11338" y="18046"/>
                    <a:pt x="11577" y="17639"/>
                  </a:cubicBezTo>
                  <a:cubicBezTo>
                    <a:pt x="11817" y="17233"/>
                    <a:pt x="12535" y="16420"/>
                    <a:pt x="12849" y="16420"/>
                  </a:cubicBezTo>
                  <a:cubicBezTo>
                    <a:pt x="13162" y="16420"/>
                    <a:pt x="13070" y="16855"/>
                    <a:pt x="12793" y="17059"/>
                  </a:cubicBezTo>
                  <a:cubicBezTo>
                    <a:pt x="12517" y="17262"/>
                    <a:pt x="12793" y="18016"/>
                    <a:pt x="13015" y="18075"/>
                  </a:cubicBezTo>
                  <a:cubicBezTo>
                    <a:pt x="13236" y="18133"/>
                    <a:pt x="13383" y="17929"/>
                    <a:pt x="13475" y="17465"/>
                  </a:cubicBezTo>
                  <a:cubicBezTo>
                    <a:pt x="13567" y="17001"/>
                    <a:pt x="14175" y="15781"/>
                    <a:pt x="14451" y="15810"/>
                  </a:cubicBezTo>
                  <a:cubicBezTo>
                    <a:pt x="14396" y="16304"/>
                    <a:pt x="14249" y="16565"/>
                    <a:pt x="14562" y="16652"/>
                  </a:cubicBezTo>
                  <a:cubicBezTo>
                    <a:pt x="14875" y="16739"/>
                    <a:pt x="15096" y="17639"/>
                    <a:pt x="14839" y="18162"/>
                  </a:cubicBezTo>
                  <a:cubicBezTo>
                    <a:pt x="14581" y="18685"/>
                    <a:pt x="14636" y="19265"/>
                    <a:pt x="14839" y="19353"/>
                  </a:cubicBezTo>
                  <a:cubicBezTo>
                    <a:pt x="14983" y="19415"/>
                    <a:pt x="15241" y="19331"/>
                    <a:pt x="15543" y="19551"/>
                  </a:cubicBezTo>
                  <a:cubicBezTo>
                    <a:pt x="15559" y="19510"/>
                    <a:pt x="15579" y="19470"/>
                    <a:pt x="15608" y="19432"/>
                  </a:cubicBezTo>
                  <a:cubicBezTo>
                    <a:pt x="15912" y="19040"/>
                    <a:pt x="16064" y="18736"/>
                    <a:pt x="16423" y="18801"/>
                  </a:cubicBezTo>
                  <a:cubicBezTo>
                    <a:pt x="16464" y="18648"/>
                    <a:pt x="16409" y="18039"/>
                    <a:pt x="16713" y="18082"/>
                  </a:cubicBezTo>
                  <a:cubicBezTo>
                    <a:pt x="17017" y="18126"/>
                    <a:pt x="17197" y="18126"/>
                    <a:pt x="17280" y="17952"/>
                  </a:cubicBezTo>
                  <a:cubicBezTo>
                    <a:pt x="17363" y="17777"/>
                    <a:pt x="17777" y="17799"/>
                    <a:pt x="17915" y="17821"/>
                  </a:cubicBezTo>
                  <a:cubicBezTo>
                    <a:pt x="18053" y="17843"/>
                    <a:pt x="18496" y="17081"/>
                    <a:pt x="18523" y="16297"/>
                  </a:cubicBezTo>
                  <a:cubicBezTo>
                    <a:pt x="19117" y="16405"/>
                    <a:pt x="19587" y="16144"/>
                    <a:pt x="19546" y="15099"/>
                  </a:cubicBezTo>
                  <a:cubicBezTo>
                    <a:pt x="20154" y="14750"/>
                    <a:pt x="20168" y="14750"/>
                    <a:pt x="20416" y="15077"/>
                  </a:cubicBezTo>
                  <a:cubicBezTo>
                    <a:pt x="20665" y="15404"/>
                    <a:pt x="21011" y="15258"/>
                    <a:pt x="21435" y="15026"/>
                  </a:cubicBezTo>
                  <a:cubicBezTo>
                    <a:pt x="21449" y="15018"/>
                    <a:pt x="21463" y="15010"/>
                    <a:pt x="21478" y="15001"/>
                  </a:cubicBezTo>
                  <a:cubicBezTo>
                    <a:pt x="21452" y="14608"/>
                    <a:pt x="21327" y="14285"/>
                    <a:pt x="21287" y="1409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5" name="Shape 1129"/>
            <p:cNvSpPr/>
            <p:nvPr/>
          </p:nvSpPr>
          <p:spPr>
            <a:xfrm>
              <a:off x="3880282" y="104168"/>
              <a:ext cx="4135371" cy="3713480"/>
            </a:xfrm>
            <a:custGeom>
              <a:avLst/>
              <a:gdLst/>
              <a:ahLst/>
              <a:cxnLst>
                <a:cxn ang="0">
                  <a:pos x="wd2" y="hd2"/>
                </a:cxn>
                <a:cxn ang="5400000">
                  <a:pos x="wd2" y="hd2"/>
                </a:cxn>
                <a:cxn ang="10800000">
                  <a:pos x="wd2" y="hd2"/>
                </a:cxn>
                <a:cxn ang="16200000">
                  <a:pos x="wd2" y="hd2"/>
                </a:cxn>
              </a:cxnLst>
              <a:rect l="0" t="0" r="r" b="b"/>
              <a:pathLst>
                <a:path w="21587" h="21499" extrusionOk="0">
                  <a:moveTo>
                    <a:pt x="21523" y="12042"/>
                  </a:moveTo>
                  <a:cubicBezTo>
                    <a:pt x="21522" y="12042"/>
                    <a:pt x="21522" y="12042"/>
                    <a:pt x="21521" y="12042"/>
                  </a:cubicBezTo>
                  <a:cubicBezTo>
                    <a:pt x="21445" y="12035"/>
                    <a:pt x="21406" y="12049"/>
                    <a:pt x="21284" y="12027"/>
                  </a:cubicBezTo>
                  <a:cubicBezTo>
                    <a:pt x="21162" y="12006"/>
                    <a:pt x="21207" y="11892"/>
                    <a:pt x="21284" y="11706"/>
                  </a:cubicBezTo>
                  <a:cubicBezTo>
                    <a:pt x="21362" y="11520"/>
                    <a:pt x="21130" y="11406"/>
                    <a:pt x="21110" y="11299"/>
                  </a:cubicBezTo>
                  <a:cubicBezTo>
                    <a:pt x="21091" y="11192"/>
                    <a:pt x="21130" y="11120"/>
                    <a:pt x="21040" y="11120"/>
                  </a:cubicBezTo>
                  <a:cubicBezTo>
                    <a:pt x="20949" y="11120"/>
                    <a:pt x="20866" y="10920"/>
                    <a:pt x="20859" y="10799"/>
                  </a:cubicBezTo>
                  <a:cubicBezTo>
                    <a:pt x="20853" y="10677"/>
                    <a:pt x="20647" y="10870"/>
                    <a:pt x="20608" y="10970"/>
                  </a:cubicBezTo>
                  <a:cubicBezTo>
                    <a:pt x="20569" y="11070"/>
                    <a:pt x="20357" y="11192"/>
                    <a:pt x="20286" y="11292"/>
                  </a:cubicBezTo>
                  <a:cubicBezTo>
                    <a:pt x="20215" y="11392"/>
                    <a:pt x="20138" y="11249"/>
                    <a:pt x="20170" y="11099"/>
                  </a:cubicBezTo>
                  <a:cubicBezTo>
                    <a:pt x="20202" y="10949"/>
                    <a:pt x="20093" y="10884"/>
                    <a:pt x="19964" y="10799"/>
                  </a:cubicBezTo>
                  <a:cubicBezTo>
                    <a:pt x="19835" y="10713"/>
                    <a:pt x="19906" y="10577"/>
                    <a:pt x="19887" y="10477"/>
                  </a:cubicBezTo>
                  <a:cubicBezTo>
                    <a:pt x="19867" y="10377"/>
                    <a:pt x="19790" y="10249"/>
                    <a:pt x="19887" y="10141"/>
                  </a:cubicBezTo>
                  <a:cubicBezTo>
                    <a:pt x="19983" y="10034"/>
                    <a:pt x="19822" y="9756"/>
                    <a:pt x="19739" y="9727"/>
                  </a:cubicBezTo>
                  <a:cubicBezTo>
                    <a:pt x="19655" y="9699"/>
                    <a:pt x="19668" y="9677"/>
                    <a:pt x="19680" y="9591"/>
                  </a:cubicBezTo>
                  <a:cubicBezTo>
                    <a:pt x="19693" y="9506"/>
                    <a:pt x="19590" y="9484"/>
                    <a:pt x="19449" y="9549"/>
                  </a:cubicBezTo>
                  <a:cubicBezTo>
                    <a:pt x="19307" y="9613"/>
                    <a:pt x="19358" y="9477"/>
                    <a:pt x="19423" y="9406"/>
                  </a:cubicBezTo>
                  <a:cubicBezTo>
                    <a:pt x="19487" y="9334"/>
                    <a:pt x="19462" y="9270"/>
                    <a:pt x="19468" y="9156"/>
                  </a:cubicBezTo>
                  <a:cubicBezTo>
                    <a:pt x="19474" y="9041"/>
                    <a:pt x="19603" y="9148"/>
                    <a:pt x="19693" y="9227"/>
                  </a:cubicBezTo>
                  <a:cubicBezTo>
                    <a:pt x="19784" y="9306"/>
                    <a:pt x="19829" y="9327"/>
                    <a:pt x="19906" y="9234"/>
                  </a:cubicBezTo>
                  <a:cubicBezTo>
                    <a:pt x="19983" y="9141"/>
                    <a:pt x="19983" y="9198"/>
                    <a:pt x="20035" y="9263"/>
                  </a:cubicBezTo>
                  <a:cubicBezTo>
                    <a:pt x="20086" y="9327"/>
                    <a:pt x="20151" y="9384"/>
                    <a:pt x="20196" y="9363"/>
                  </a:cubicBezTo>
                  <a:cubicBezTo>
                    <a:pt x="20241" y="9341"/>
                    <a:pt x="20247" y="9056"/>
                    <a:pt x="20202" y="8977"/>
                  </a:cubicBezTo>
                  <a:cubicBezTo>
                    <a:pt x="20157" y="8898"/>
                    <a:pt x="20254" y="8841"/>
                    <a:pt x="20376" y="8841"/>
                  </a:cubicBezTo>
                  <a:cubicBezTo>
                    <a:pt x="20466" y="8841"/>
                    <a:pt x="20435" y="8719"/>
                    <a:pt x="20386" y="8620"/>
                  </a:cubicBezTo>
                  <a:cubicBezTo>
                    <a:pt x="20368" y="8583"/>
                    <a:pt x="20348" y="8550"/>
                    <a:pt x="20331" y="8527"/>
                  </a:cubicBezTo>
                  <a:cubicBezTo>
                    <a:pt x="20267" y="8441"/>
                    <a:pt x="20234" y="8370"/>
                    <a:pt x="20286" y="8213"/>
                  </a:cubicBezTo>
                  <a:cubicBezTo>
                    <a:pt x="20614" y="8184"/>
                    <a:pt x="20666" y="7963"/>
                    <a:pt x="20672" y="7891"/>
                  </a:cubicBezTo>
                  <a:cubicBezTo>
                    <a:pt x="20679" y="7820"/>
                    <a:pt x="20614" y="7634"/>
                    <a:pt x="20602" y="7727"/>
                  </a:cubicBezTo>
                  <a:cubicBezTo>
                    <a:pt x="20589" y="7820"/>
                    <a:pt x="20453" y="7870"/>
                    <a:pt x="20325" y="7948"/>
                  </a:cubicBezTo>
                  <a:cubicBezTo>
                    <a:pt x="20196" y="8027"/>
                    <a:pt x="20151" y="7977"/>
                    <a:pt x="20054" y="7834"/>
                  </a:cubicBezTo>
                  <a:cubicBezTo>
                    <a:pt x="19957" y="7691"/>
                    <a:pt x="19803" y="7655"/>
                    <a:pt x="19726" y="7570"/>
                  </a:cubicBezTo>
                  <a:cubicBezTo>
                    <a:pt x="19648" y="7484"/>
                    <a:pt x="19590" y="7398"/>
                    <a:pt x="19616" y="7355"/>
                  </a:cubicBezTo>
                  <a:cubicBezTo>
                    <a:pt x="19642" y="7313"/>
                    <a:pt x="19687" y="7198"/>
                    <a:pt x="19680" y="7141"/>
                  </a:cubicBezTo>
                  <a:cubicBezTo>
                    <a:pt x="19674" y="7084"/>
                    <a:pt x="19861" y="6905"/>
                    <a:pt x="19912" y="6891"/>
                  </a:cubicBezTo>
                  <a:cubicBezTo>
                    <a:pt x="19964" y="6877"/>
                    <a:pt x="20119" y="6698"/>
                    <a:pt x="20119" y="6620"/>
                  </a:cubicBezTo>
                  <a:cubicBezTo>
                    <a:pt x="20119" y="6541"/>
                    <a:pt x="20157" y="6391"/>
                    <a:pt x="20273" y="6341"/>
                  </a:cubicBezTo>
                  <a:cubicBezTo>
                    <a:pt x="20389" y="6291"/>
                    <a:pt x="20563" y="5812"/>
                    <a:pt x="20718" y="5562"/>
                  </a:cubicBezTo>
                  <a:cubicBezTo>
                    <a:pt x="20718" y="5648"/>
                    <a:pt x="20795" y="5855"/>
                    <a:pt x="20833" y="5891"/>
                  </a:cubicBezTo>
                  <a:cubicBezTo>
                    <a:pt x="20872" y="5927"/>
                    <a:pt x="20956" y="6048"/>
                    <a:pt x="21014" y="6191"/>
                  </a:cubicBezTo>
                  <a:cubicBezTo>
                    <a:pt x="21014" y="6191"/>
                    <a:pt x="21052" y="5819"/>
                    <a:pt x="20982" y="5734"/>
                  </a:cubicBezTo>
                  <a:cubicBezTo>
                    <a:pt x="20911" y="5648"/>
                    <a:pt x="20962" y="5348"/>
                    <a:pt x="20962" y="5284"/>
                  </a:cubicBezTo>
                  <a:cubicBezTo>
                    <a:pt x="20962" y="5219"/>
                    <a:pt x="21001" y="5062"/>
                    <a:pt x="21007" y="4919"/>
                  </a:cubicBezTo>
                  <a:cubicBezTo>
                    <a:pt x="21014" y="4777"/>
                    <a:pt x="21098" y="4705"/>
                    <a:pt x="21213" y="4705"/>
                  </a:cubicBezTo>
                  <a:cubicBezTo>
                    <a:pt x="21329" y="4705"/>
                    <a:pt x="21271" y="4319"/>
                    <a:pt x="21194" y="4226"/>
                  </a:cubicBezTo>
                  <a:cubicBezTo>
                    <a:pt x="21117" y="4134"/>
                    <a:pt x="21110" y="4091"/>
                    <a:pt x="21123" y="3934"/>
                  </a:cubicBezTo>
                  <a:cubicBezTo>
                    <a:pt x="21136" y="3776"/>
                    <a:pt x="21091" y="3705"/>
                    <a:pt x="21085" y="3555"/>
                  </a:cubicBezTo>
                  <a:cubicBezTo>
                    <a:pt x="21078" y="3405"/>
                    <a:pt x="21143" y="3362"/>
                    <a:pt x="21143" y="3205"/>
                  </a:cubicBezTo>
                  <a:cubicBezTo>
                    <a:pt x="21143" y="3048"/>
                    <a:pt x="21207" y="2969"/>
                    <a:pt x="21284" y="2926"/>
                  </a:cubicBezTo>
                  <a:cubicBezTo>
                    <a:pt x="21362" y="2883"/>
                    <a:pt x="21355" y="2791"/>
                    <a:pt x="21310" y="2669"/>
                  </a:cubicBezTo>
                  <a:cubicBezTo>
                    <a:pt x="21265" y="2548"/>
                    <a:pt x="21349" y="2269"/>
                    <a:pt x="21362" y="2212"/>
                  </a:cubicBezTo>
                  <a:cubicBezTo>
                    <a:pt x="21375" y="2155"/>
                    <a:pt x="21381" y="1962"/>
                    <a:pt x="21291" y="1983"/>
                  </a:cubicBezTo>
                  <a:cubicBezTo>
                    <a:pt x="21201" y="2005"/>
                    <a:pt x="21110" y="1998"/>
                    <a:pt x="21020" y="1890"/>
                  </a:cubicBezTo>
                  <a:cubicBezTo>
                    <a:pt x="20930" y="1783"/>
                    <a:pt x="20833" y="1612"/>
                    <a:pt x="20660" y="1569"/>
                  </a:cubicBezTo>
                  <a:cubicBezTo>
                    <a:pt x="20486" y="1526"/>
                    <a:pt x="20518" y="1876"/>
                    <a:pt x="20441" y="1890"/>
                  </a:cubicBezTo>
                  <a:cubicBezTo>
                    <a:pt x="20363" y="1905"/>
                    <a:pt x="20228" y="2040"/>
                    <a:pt x="20209" y="2112"/>
                  </a:cubicBezTo>
                  <a:cubicBezTo>
                    <a:pt x="20189" y="2183"/>
                    <a:pt x="20099" y="2162"/>
                    <a:pt x="19938" y="2162"/>
                  </a:cubicBezTo>
                  <a:cubicBezTo>
                    <a:pt x="19777" y="2162"/>
                    <a:pt x="19751" y="2219"/>
                    <a:pt x="19668" y="2355"/>
                  </a:cubicBezTo>
                  <a:cubicBezTo>
                    <a:pt x="19584" y="2490"/>
                    <a:pt x="19462" y="2305"/>
                    <a:pt x="19462" y="2305"/>
                  </a:cubicBezTo>
                  <a:cubicBezTo>
                    <a:pt x="19423" y="2205"/>
                    <a:pt x="19416" y="2362"/>
                    <a:pt x="19127" y="2312"/>
                  </a:cubicBezTo>
                  <a:cubicBezTo>
                    <a:pt x="18972" y="2290"/>
                    <a:pt x="18843" y="1919"/>
                    <a:pt x="18843" y="1848"/>
                  </a:cubicBezTo>
                  <a:cubicBezTo>
                    <a:pt x="18843" y="1776"/>
                    <a:pt x="18817" y="1626"/>
                    <a:pt x="18753" y="1555"/>
                  </a:cubicBezTo>
                  <a:cubicBezTo>
                    <a:pt x="18689" y="1483"/>
                    <a:pt x="18656" y="1369"/>
                    <a:pt x="18727" y="1319"/>
                  </a:cubicBezTo>
                  <a:cubicBezTo>
                    <a:pt x="18798" y="1269"/>
                    <a:pt x="18676" y="1205"/>
                    <a:pt x="18579" y="1197"/>
                  </a:cubicBezTo>
                  <a:cubicBezTo>
                    <a:pt x="18482" y="1190"/>
                    <a:pt x="18437" y="1040"/>
                    <a:pt x="18366" y="1040"/>
                  </a:cubicBezTo>
                  <a:cubicBezTo>
                    <a:pt x="18296" y="1040"/>
                    <a:pt x="18218" y="1112"/>
                    <a:pt x="18212" y="1269"/>
                  </a:cubicBezTo>
                  <a:cubicBezTo>
                    <a:pt x="18206" y="1426"/>
                    <a:pt x="18096" y="1369"/>
                    <a:pt x="17999" y="1255"/>
                  </a:cubicBezTo>
                  <a:cubicBezTo>
                    <a:pt x="17903" y="1140"/>
                    <a:pt x="17825" y="1083"/>
                    <a:pt x="17671" y="1090"/>
                  </a:cubicBezTo>
                  <a:cubicBezTo>
                    <a:pt x="17516" y="1097"/>
                    <a:pt x="17594" y="997"/>
                    <a:pt x="17600" y="912"/>
                  </a:cubicBezTo>
                  <a:cubicBezTo>
                    <a:pt x="17606" y="826"/>
                    <a:pt x="17729" y="740"/>
                    <a:pt x="17838" y="519"/>
                  </a:cubicBezTo>
                  <a:cubicBezTo>
                    <a:pt x="17920" y="353"/>
                    <a:pt x="17760" y="147"/>
                    <a:pt x="17610" y="0"/>
                  </a:cubicBezTo>
                  <a:cubicBezTo>
                    <a:pt x="17507" y="65"/>
                    <a:pt x="17414" y="115"/>
                    <a:pt x="17346" y="115"/>
                  </a:cubicBezTo>
                  <a:cubicBezTo>
                    <a:pt x="17148" y="115"/>
                    <a:pt x="16959" y="587"/>
                    <a:pt x="16916" y="699"/>
                  </a:cubicBezTo>
                  <a:cubicBezTo>
                    <a:pt x="16872" y="812"/>
                    <a:pt x="16732" y="967"/>
                    <a:pt x="16737" y="1080"/>
                  </a:cubicBezTo>
                  <a:cubicBezTo>
                    <a:pt x="16742" y="1192"/>
                    <a:pt x="16809" y="1187"/>
                    <a:pt x="17012" y="1085"/>
                  </a:cubicBezTo>
                  <a:cubicBezTo>
                    <a:pt x="17273" y="946"/>
                    <a:pt x="17239" y="1487"/>
                    <a:pt x="17297" y="1530"/>
                  </a:cubicBezTo>
                  <a:cubicBezTo>
                    <a:pt x="17413" y="1567"/>
                    <a:pt x="17418" y="1931"/>
                    <a:pt x="17172" y="2108"/>
                  </a:cubicBezTo>
                  <a:cubicBezTo>
                    <a:pt x="16925" y="2285"/>
                    <a:pt x="16882" y="3030"/>
                    <a:pt x="16800" y="3201"/>
                  </a:cubicBezTo>
                  <a:cubicBezTo>
                    <a:pt x="16718" y="3373"/>
                    <a:pt x="16718" y="3432"/>
                    <a:pt x="16727" y="3517"/>
                  </a:cubicBezTo>
                  <a:cubicBezTo>
                    <a:pt x="16737" y="3603"/>
                    <a:pt x="16732" y="3694"/>
                    <a:pt x="16626" y="3812"/>
                  </a:cubicBezTo>
                  <a:cubicBezTo>
                    <a:pt x="16519" y="3930"/>
                    <a:pt x="16557" y="4080"/>
                    <a:pt x="16653" y="4137"/>
                  </a:cubicBezTo>
                  <a:cubicBezTo>
                    <a:pt x="16750" y="4194"/>
                    <a:pt x="16759" y="4276"/>
                    <a:pt x="16737" y="4416"/>
                  </a:cubicBezTo>
                  <a:cubicBezTo>
                    <a:pt x="16714" y="4555"/>
                    <a:pt x="16579" y="4680"/>
                    <a:pt x="16379" y="4687"/>
                  </a:cubicBezTo>
                  <a:cubicBezTo>
                    <a:pt x="16180" y="4694"/>
                    <a:pt x="15829" y="5205"/>
                    <a:pt x="15796" y="5305"/>
                  </a:cubicBezTo>
                  <a:cubicBezTo>
                    <a:pt x="15764" y="5405"/>
                    <a:pt x="15648" y="5402"/>
                    <a:pt x="15577" y="5337"/>
                  </a:cubicBezTo>
                  <a:cubicBezTo>
                    <a:pt x="15507" y="5273"/>
                    <a:pt x="15223" y="5316"/>
                    <a:pt x="15072" y="5205"/>
                  </a:cubicBezTo>
                  <a:cubicBezTo>
                    <a:pt x="14920" y="5094"/>
                    <a:pt x="14862" y="5198"/>
                    <a:pt x="14785" y="5405"/>
                  </a:cubicBezTo>
                  <a:cubicBezTo>
                    <a:pt x="14708" y="5612"/>
                    <a:pt x="14521" y="6305"/>
                    <a:pt x="14528" y="6605"/>
                  </a:cubicBezTo>
                  <a:cubicBezTo>
                    <a:pt x="14437" y="6720"/>
                    <a:pt x="14418" y="6784"/>
                    <a:pt x="14431" y="7012"/>
                  </a:cubicBezTo>
                  <a:cubicBezTo>
                    <a:pt x="14444" y="7241"/>
                    <a:pt x="14379" y="7227"/>
                    <a:pt x="14321" y="7284"/>
                  </a:cubicBezTo>
                  <a:cubicBezTo>
                    <a:pt x="14102" y="7491"/>
                    <a:pt x="14489" y="7805"/>
                    <a:pt x="14553" y="7877"/>
                  </a:cubicBezTo>
                  <a:cubicBezTo>
                    <a:pt x="14618" y="7948"/>
                    <a:pt x="14682" y="7891"/>
                    <a:pt x="14689" y="7827"/>
                  </a:cubicBezTo>
                  <a:cubicBezTo>
                    <a:pt x="14695" y="7763"/>
                    <a:pt x="14753" y="7613"/>
                    <a:pt x="14837" y="7613"/>
                  </a:cubicBezTo>
                  <a:cubicBezTo>
                    <a:pt x="14920" y="7613"/>
                    <a:pt x="15049" y="7620"/>
                    <a:pt x="15236" y="7541"/>
                  </a:cubicBezTo>
                  <a:cubicBezTo>
                    <a:pt x="15423" y="7462"/>
                    <a:pt x="15590" y="7620"/>
                    <a:pt x="15610" y="7713"/>
                  </a:cubicBezTo>
                  <a:cubicBezTo>
                    <a:pt x="15629" y="7805"/>
                    <a:pt x="15745" y="7798"/>
                    <a:pt x="15784" y="7677"/>
                  </a:cubicBezTo>
                  <a:cubicBezTo>
                    <a:pt x="15945" y="7248"/>
                    <a:pt x="16215" y="7155"/>
                    <a:pt x="16331" y="7134"/>
                  </a:cubicBezTo>
                  <a:cubicBezTo>
                    <a:pt x="16447" y="7113"/>
                    <a:pt x="16576" y="7113"/>
                    <a:pt x="16634" y="7270"/>
                  </a:cubicBezTo>
                  <a:cubicBezTo>
                    <a:pt x="16692" y="7427"/>
                    <a:pt x="16891" y="7434"/>
                    <a:pt x="17007" y="7491"/>
                  </a:cubicBezTo>
                  <a:cubicBezTo>
                    <a:pt x="17825" y="8113"/>
                    <a:pt x="17832" y="8456"/>
                    <a:pt x="17825" y="8606"/>
                  </a:cubicBezTo>
                  <a:cubicBezTo>
                    <a:pt x="17819" y="8756"/>
                    <a:pt x="17407" y="8898"/>
                    <a:pt x="17265" y="8770"/>
                  </a:cubicBezTo>
                  <a:cubicBezTo>
                    <a:pt x="17123" y="8641"/>
                    <a:pt x="16962" y="8706"/>
                    <a:pt x="16924" y="8748"/>
                  </a:cubicBezTo>
                  <a:cubicBezTo>
                    <a:pt x="16885" y="8791"/>
                    <a:pt x="16853" y="8848"/>
                    <a:pt x="16711" y="8806"/>
                  </a:cubicBezTo>
                  <a:cubicBezTo>
                    <a:pt x="16569" y="8763"/>
                    <a:pt x="16370" y="8991"/>
                    <a:pt x="16267" y="9106"/>
                  </a:cubicBezTo>
                  <a:cubicBezTo>
                    <a:pt x="16164" y="9220"/>
                    <a:pt x="16099" y="9148"/>
                    <a:pt x="16015" y="9056"/>
                  </a:cubicBezTo>
                  <a:cubicBezTo>
                    <a:pt x="15932" y="8963"/>
                    <a:pt x="15977" y="9256"/>
                    <a:pt x="15964" y="9384"/>
                  </a:cubicBezTo>
                  <a:cubicBezTo>
                    <a:pt x="15210" y="9284"/>
                    <a:pt x="15133" y="10013"/>
                    <a:pt x="15133" y="10213"/>
                  </a:cubicBezTo>
                  <a:cubicBezTo>
                    <a:pt x="15133" y="10413"/>
                    <a:pt x="15049" y="10456"/>
                    <a:pt x="14837" y="10634"/>
                  </a:cubicBezTo>
                  <a:cubicBezTo>
                    <a:pt x="14624" y="10813"/>
                    <a:pt x="14231" y="10849"/>
                    <a:pt x="14096" y="10827"/>
                  </a:cubicBezTo>
                  <a:cubicBezTo>
                    <a:pt x="13961" y="10806"/>
                    <a:pt x="13941" y="10842"/>
                    <a:pt x="13890" y="10999"/>
                  </a:cubicBezTo>
                  <a:cubicBezTo>
                    <a:pt x="13716" y="11384"/>
                    <a:pt x="13349" y="11713"/>
                    <a:pt x="13226" y="11799"/>
                  </a:cubicBezTo>
                  <a:cubicBezTo>
                    <a:pt x="13104" y="11885"/>
                    <a:pt x="12614" y="11842"/>
                    <a:pt x="12441" y="11692"/>
                  </a:cubicBezTo>
                  <a:cubicBezTo>
                    <a:pt x="12267" y="11542"/>
                    <a:pt x="12164" y="11513"/>
                    <a:pt x="11964" y="11492"/>
                  </a:cubicBezTo>
                  <a:cubicBezTo>
                    <a:pt x="11764" y="11470"/>
                    <a:pt x="11597" y="11863"/>
                    <a:pt x="11603" y="12020"/>
                  </a:cubicBezTo>
                  <a:cubicBezTo>
                    <a:pt x="11610" y="12177"/>
                    <a:pt x="11532" y="12285"/>
                    <a:pt x="11513" y="12420"/>
                  </a:cubicBezTo>
                  <a:cubicBezTo>
                    <a:pt x="11494" y="12556"/>
                    <a:pt x="11893" y="12949"/>
                    <a:pt x="11996" y="13128"/>
                  </a:cubicBezTo>
                  <a:cubicBezTo>
                    <a:pt x="12099" y="13306"/>
                    <a:pt x="11719" y="13542"/>
                    <a:pt x="11462" y="13663"/>
                  </a:cubicBezTo>
                  <a:cubicBezTo>
                    <a:pt x="11204" y="13785"/>
                    <a:pt x="11075" y="14078"/>
                    <a:pt x="10953" y="14335"/>
                  </a:cubicBezTo>
                  <a:cubicBezTo>
                    <a:pt x="10830" y="14592"/>
                    <a:pt x="10701" y="14756"/>
                    <a:pt x="10534" y="14763"/>
                  </a:cubicBezTo>
                  <a:cubicBezTo>
                    <a:pt x="10367" y="14771"/>
                    <a:pt x="10154" y="14885"/>
                    <a:pt x="10064" y="15013"/>
                  </a:cubicBezTo>
                  <a:cubicBezTo>
                    <a:pt x="9974" y="15142"/>
                    <a:pt x="9613" y="15135"/>
                    <a:pt x="8731" y="15149"/>
                  </a:cubicBezTo>
                  <a:cubicBezTo>
                    <a:pt x="7848" y="15163"/>
                    <a:pt x="6708" y="16021"/>
                    <a:pt x="6541" y="16178"/>
                  </a:cubicBezTo>
                  <a:cubicBezTo>
                    <a:pt x="6373" y="16335"/>
                    <a:pt x="6302" y="16256"/>
                    <a:pt x="6154" y="16235"/>
                  </a:cubicBezTo>
                  <a:cubicBezTo>
                    <a:pt x="6006" y="16214"/>
                    <a:pt x="6006" y="16042"/>
                    <a:pt x="6025" y="15942"/>
                  </a:cubicBezTo>
                  <a:cubicBezTo>
                    <a:pt x="6045" y="15842"/>
                    <a:pt x="5800" y="16006"/>
                    <a:pt x="5355" y="16114"/>
                  </a:cubicBezTo>
                  <a:cubicBezTo>
                    <a:pt x="4956" y="15778"/>
                    <a:pt x="4505" y="15706"/>
                    <a:pt x="4222" y="15656"/>
                  </a:cubicBezTo>
                  <a:cubicBezTo>
                    <a:pt x="3938" y="15606"/>
                    <a:pt x="3835" y="15478"/>
                    <a:pt x="3758" y="15299"/>
                  </a:cubicBezTo>
                  <a:cubicBezTo>
                    <a:pt x="3681" y="15121"/>
                    <a:pt x="3449" y="15056"/>
                    <a:pt x="3185" y="15099"/>
                  </a:cubicBezTo>
                  <a:cubicBezTo>
                    <a:pt x="2921" y="15142"/>
                    <a:pt x="2708" y="15049"/>
                    <a:pt x="2528" y="14963"/>
                  </a:cubicBezTo>
                  <a:cubicBezTo>
                    <a:pt x="2347" y="14878"/>
                    <a:pt x="2270" y="14935"/>
                    <a:pt x="1987" y="15028"/>
                  </a:cubicBezTo>
                  <a:cubicBezTo>
                    <a:pt x="1703" y="15121"/>
                    <a:pt x="563" y="14906"/>
                    <a:pt x="241" y="14792"/>
                  </a:cubicBezTo>
                  <a:cubicBezTo>
                    <a:pt x="157" y="14762"/>
                    <a:pt x="78" y="14742"/>
                    <a:pt x="0" y="14730"/>
                  </a:cubicBezTo>
                  <a:cubicBezTo>
                    <a:pt x="49" y="15006"/>
                    <a:pt x="166" y="15382"/>
                    <a:pt x="254" y="15542"/>
                  </a:cubicBezTo>
                  <a:cubicBezTo>
                    <a:pt x="363" y="15742"/>
                    <a:pt x="505" y="16142"/>
                    <a:pt x="409" y="16199"/>
                  </a:cubicBezTo>
                  <a:cubicBezTo>
                    <a:pt x="312" y="16256"/>
                    <a:pt x="222" y="16392"/>
                    <a:pt x="331" y="16564"/>
                  </a:cubicBezTo>
                  <a:cubicBezTo>
                    <a:pt x="441" y="16735"/>
                    <a:pt x="621" y="16935"/>
                    <a:pt x="711" y="17028"/>
                  </a:cubicBezTo>
                  <a:cubicBezTo>
                    <a:pt x="801" y="17121"/>
                    <a:pt x="782" y="17214"/>
                    <a:pt x="782" y="17321"/>
                  </a:cubicBezTo>
                  <a:cubicBezTo>
                    <a:pt x="782" y="17428"/>
                    <a:pt x="763" y="17599"/>
                    <a:pt x="808" y="17614"/>
                  </a:cubicBezTo>
                  <a:cubicBezTo>
                    <a:pt x="853" y="17628"/>
                    <a:pt x="885" y="17678"/>
                    <a:pt x="1078" y="17499"/>
                  </a:cubicBezTo>
                  <a:cubicBezTo>
                    <a:pt x="1272" y="17321"/>
                    <a:pt x="1465" y="17199"/>
                    <a:pt x="1542" y="17199"/>
                  </a:cubicBezTo>
                  <a:cubicBezTo>
                    <a:pt x="1619" y="17199"/>
                    <a:pt x="1761" y="17235"/>
                    <a:pt x="1851" y="17192"/>
                  </a:cubicBezTo>
                  <a:cubicBezTo>
                    <a:pt x="1942" y="17149"/>
                    <a:pt x="2167" y="17099"/>
                    <a:pt x="2276" y="17221"/>
                  </a:cubicBezTo>
                  <a:cubicBezTo>
                    <a:pt x="2386" y="17342"/>
                    <a:pt x="2412" y="17549"/>
                    <a:pt x="2315" y="17664"/>
                  </a:cubicBezTo>
                  <a:cubicBezTo>
                    <a:pt x="2219" y="17778"/>
                    <a:pt x="2206" y="17828"/>
                    <a:pt x="2206" y="17914"/>
                  </a:cubicBezTo>
                  <a:cubicBezTo>
                    <a:pt x="2206" y="18000"/>
                    <a:pt x="2135" y="18050"/>
                    <a:pt x="2019" y="18078"/>
                  </a:cubicBezTo>
                  <a:cubicBezTo>
                    <a:pt x="1903" y="18107"/>
                    <a:pt x="1774" y="18271"/>
                    <a:pt x="1716" y="18414"/>
                  </a:cubicBezTo>
                  <a:cubicBezTo>
                    <a:pt x="1858" y="18378"/>
                    <a:pt x="1974" y="18350"/>
                    <a:pt x="2025" y="18471"/>
                  </a:cubicBezTo>
                  <a:cubicBezTo>
                    <a:pt x="2077" y="18593"/>
                    <a:pt x="2173" y="18621"/>
                    <a:pt x="2270" y="18614"/>
                  </a:cubicBezTo>
                  <a:cubicBezTo>
                    <a:pt x="2367" y="18607"/>
                    <a:pt x="2431" y="18635"/>
                    <a:pt x="2450" y="18771"/>
                  </a:cubicBezTo>
                  <a:cubicBezTo>
                    <a:pt x="2470" y="18907"/>
                    <a:pt x="2637" y="19057"/>
                    <a:pt x="2908" y="19057"/>
                  </a:cubicBezTo>
                  <a:cubicBezTo>
                    <a:pt x="2908" y="19371"/>
                    <a:pt x="2966" y="19535"/>
                    <a:pt x="3243" y="19514"/>
                  </a:cubicBezTo>
                  <a:cubicBezTo>
                    <a:pt x="3262" y="19721"/>
                    <a:pt x="3301" y="19850"/>
                    <a:pt x="3429" y="19871"/>
                  </a:cubicBezTo>
                  <a:cubicBezTo>
                    <a:pt x="3558" y="19893"/>
                    <a:pt x="3829" y="19928"/>
                    <a:pt x="3867" y="19843"/>
                  </a:cubicBezTo>
                  <a:cubicBezTo>
                    <a:pt x="3906" y="19757"/>
                    <a:pt x="3932" y="19664"/>
                    <a:pt x="3842" y="19600"/>
                  </a:cubicBezTo>
                  <a:cubicBezTo>
                    <a:pt x="3751" y="19535"/>
                    <a:pt x="3693" y="19393"/>
                    <a:pt x="3784" y="19407"/>
                  </a:cubicBezTo>
                  <a:cubicBezTo>
                    <a:pt x="3874" y="19421"/>
                    <a:pt x="4048" y="19364"/>
                    <a:pt x="4125" y="19285"/>
                  </a:cubicBezTo>
                  <a:cubicBezTo>
                    <a:pt x="4202" y="19207"/>
                    <a:pt x="4318" y="19178"/>
                    <a:pt x="4376" y="19278"/>
                  </a:cubicBezTo>
                  <a:cubicBezTo>
                    <a:pt x="4434" y="19378"/>
                    <a:pt x="4647" y="19400"/>
                    <a:pt x="4750" y="19371"/>
                  </a:cubicBezTo>
                  <a:cubicBezTo>
                    <a:pt x="4853" y="19343"/>
                    <a:pt x="5117" y="19000"/>
                    <a:pt x="5336" y="18985"/>
                  </a:cubicBezTo>
                  <a:cubicBezTo>
                    <a:pt x="5555" y="18971"/>
                    <a:pt x="5684" y="18978"/>
                    <a:pt x="5684" y="18978"/>
                  </a:cubicBezTo>
                  <a:cubicBezTo>
                    <a:pt x="5684" y="19135"/>
                    <a:pt x="5735" y="19228"/>
                    <a:pt x="5787" y="19285"/>
                  </a:cubicBezTo>
                  <a:cubicBezTo>
                    <a:pt x="5838" y="19343"/>
                    <a:pt x="5858" y="19628"/>
                    <a:pt x="5748" y="19728"/>
                  </a:cubicBezTo>
                  <a:cubicBezTo>
                    <a:pt x="5639" y="19828"/>
                    <a:pt x="5426" y="20150"/>
                    <a:pt x="5265" y="20178"/>
                  </a:cubicBezTo>
                  <a:cubicBezTo>
                    <a:pt x="5169" y="20207"/>
                    <a:pt x="5117" y="20250"/>
                    <a:pt x="5201" y="20314"/>
                  </a:cubicBezTo>
                  <a:cubicBezTo>
                    <a:pt x="5284" y="20378"/>
                    <a:pt x="5375" y="20536"/>
                    <a:pt x="5252" y="20557"/>
                  </a:cubicBezTo>
                  <a:cubicBezTo>
                    <a:pt x="5130" y="20578"/>
                    <a:pt x="5123" y="20671"/>
                    <a:pt x="5136" y="20764"/>
                  </a:cubicBezTo>
                  <a:cubicBezTo>
                    <a:pt x="5149" y="20857"/>
                    <a:pt x="5124" y="20943"/>
                    <a:pt x="5207" y="20957"/>
                  </a:cubicBezTo>
                  <a:cubicBezTo>
                    <a:pt x="5291" y="20971"/>
                    <a:pt x="5375" y="20986"/>
                    <a:pt x="5465" y="21114"/>
                  </a:cubicBezTo>
                  <a:cubicBezTo>
                    <a:pt x="5555" y="21243"/>
                    <a:pt x="5845" y="21600"/>
                    <a:pt x="5890" y="21471"/>
                  </a:cubicBezTo>
                  <a:cubicBezTo>
                    <a:pt x="5920" y="21386"/>
                    <a:pt x="5974" y="21339"/>
                    <a:pt x="6048" y="21323"/>
                  </a:cubicBezTo>
                  <a:cubicBezTo>
                    <a:pt x="6085" y="21315"/>
                    <a:pt x="6126" y="21314"/>
                    <a:pt x="6173" y="21321"/>
                  </a:cubicBezTo>
                  <a:cubicBezTo>
                    <a:pt x="6315" y="21343"/>
                    <a:pt x="6515" y="21371"/>
                    <a:pt x="6541" y="21286"/>
                  </a:cubicBezTo>
                  <a:cubicBezTo>
                    <a:pt x="6566" y="21200"/>
                    <a:pt x="6708" y="20978"/>
                    <a:pt x="6869" y="21000"/>
                  </a:cubicBezTo>
                  <a:cubicBezTo>
                    <a:pt x="7030" y="21021"/>
                    <a:pt x="7249" y="21186"/>
                    <a:pt x="7301" y="21136"/>
                  </a:cubicBezTo>
                  <a:cubicBezTo>
                    <a:pt x="7352" y="21086"/>
                    <a:pt x="7391" y="20950"/>
                    <a:pt x="7288" y="20807"/>
                  </a:cubicBezTo>
                  <a:cubicBezTo>
                    <a:pt x="7185" y="20664"/>
                    <a:pt x="7094" y="20550"/>
                    <a:pt x="7191" y="20478"/>
                  </a:cubicBezTo>
                  <a:cubicBezTo>
                    <a:pt x="7288" y="20407"/>
                    <a:pt x="7223" y="20078"/>
                    <a:pt x="7268" y="19878"/>
                  </a:cubicBezTo>
                  <a:cubicBezTo>
                    <a:pt x="7314" y="19678"/>
                    <a:pt x="7449" y="19293"/>
                    <a:pt x="7571" y="19285"/>
                  </a:cubicBezTo>
                  <a:cubicBezTo>
                    <a:pt x="7590" y="19143"/>
                    <a:pt x="7578" y="19078"/>
                    <a:pt x="7668" y="19085"/>
                  </a:cubicBezTo>
                  <a:cubicBezTo>
                    <a:pt x="7758" y="19093"/>
                    <a:pt x="8067" y="18814"/>
                    <a:pt x="8067" y="19021"/>
                  </a:cubicBezTo>
                  <a:cubicBezTo>
                    <a:pt x="8067" y="19228"/>
                    <a:pt x="8280" y="19371"/>
                    <a:pt x="8177" y="19557"/>
                  </a:cubicBezTo>
                  <a:cubicBezTo>
                    <a:pt x="8073" y="19743"/>
                    <a:pt x="7977" y="19971"/>
                    <a:pt x="7977" y="20050"/>
                  </a:cubicBezTo>
                  <a:cubicBezTo>
                    <a:pt x="7977" y="20128"/>
                    <a:pt x="7829" y="20221"/>
                    <a:pt x="7835" y="20286"/>
                  </a:cubicBezTo>
                  <a:cubicBezTo>
                    <a:pt x="7842" y="20350"/>
                    <a:pt x="8028" y="20364"/>
                    <a:pt x="8054" y="20436"/>
                  </a:cubicBezTo>
                  <a:cubicBezTo>
                    <a:pt x="8080" y="20507"/>
                    <a:pt x="8273" y="20528"/>
                    <a:pt x="8396" y="20493"/>
                  </a:cubicBezTo>
                  <a:cubicBezTo>
                    <a:pt x="8518" y="20457"/>
                    <a:pt x="8608" y="20528"/>
                    <a:pt x="8621" y="20657"/>
                  </a:cubicBezTo>
                  <a:cubicBezTo>
                    <a:pt x="8634" y="20786"/>
                    <a:pt x="8685" y="20757"/>
                    <a:pt x="8756" y="20764"/>
                  </a:cubicBezTo>
                  <a:cubicBezTo>
                    <a:pt x="8812" y="20770"/>
                    <a:pt x="8942" y="20723"/>
                    <a:pt x="9027" y="20771"/>
                  </a:cubicBezTo>
                  <a:cubicBezTo>
                    <a:pt x="9051" y="20785"/>
                    <a:pt x="9071" y="20805"/>
                    <a:pt x="9085" y="20836"/>
                  </a:cubicBezTo>
                  <a:cubicBezTo>
                    <a:pt x="9149" y="20978"/>
                    <a:pt x="9252" y="21086"/>
                    <a:pt x="9349" y="21071"/>
                  </a:cubicBezTo>
                  <a:cubicBezTo>
                    <a:pt x="9445" y="21057"/>
                    <a:pt x="9600" y="20971"/>
                    <a:pt x="9671" y="20986"/>
                  </a:cubicBezTo>
                  <a:cubicBezTo>
                    <a:pt x="9742" y="21000"/>
                    <a:pt x="9832" y="20921"/>
                    <a:pt x="9832" y="20814"/>
                  </a:cubicBezTo>
                  <a:cubicBezTo>
                    <a:pt x="9832" y="20707"/>
                    <a:pt x="9819" y="20571"/>
                    <a:pt x="9929" y="20593"/>
                  </a:cubicBezTo>
                  <a:cubicBezTo>
                    <a:pt x="10038" y="20614"/>
                    <a:pt x="10160" y="20478"/>
                    <a:pt x="10057" y="20393"/>
                  </a:cubicBezTo>
                  <a:cubicBezTo>
                    <a:pt x="9954" y="20307"/>
                    <a:pt x="9941" y="20028"/>
                    <a:pt x="10083" y="19943"/>
                  </a:cubicBezTo>
                  <a:cubicBezTo>
                    <a:pt x="10206" y="19828"/>
                    <a:pt x="10309" y="19528"/>
                    <a:pt x="10399" y="19535"/>
                  </a:cubicBezTo>
                  <a:cubicBezTo>
                    <a:pt x="10489" y="19543"/>
                    <a:pt x="10495" y="19428"/>
                    <a:pt x="10508" y="19364"/>
                  </a:cubicBezTo>
                  <a:cubicBezTo>
                    <a:pt x="10521" y="19300"/>
                    <a:pt x="10528" y="19193"/>
                    <a:pt x="10624" y="19200"/>
                  </a:cubicBezTo>
                  <a:cubicBezTo>
                    <a:pt x="10721" y="19207"/>
                    <a:pt x="10772" y="19000"/>
                    <a:pt x="10837" y="18971"/>
                  </a:cubicBezTo>
                  <a:cubicBezTo>
                    <a:pt x="10901" y="18943"/>
                    <a:pt x="10916" y="18814"/>
                    <a:pt x="10916" y="18755"/>
                  </a:cubicBezTo>
                  <a:cubicBezTo>
                    <a:pt x="10916" y="18696"/>
                    <a:pt x="11056" y="18760"/>
                    <a:pt x="11119" y="18766"/>
                  </a:cubicBezTo>
                  <a:cubicBezTo>
                    <a:pt x="11181" y="18771"/>
                    <a:pt x="11302" y="18937"/>
                    <a:pt x="11350" y="18857"/>
                  </a:cubicBezTo>
                  <a:cubicBezTo>
                    <a:pt x="11399" y="18776"/>
                    <a:pt x="11631" y="18321"/>
                    <a:pt x="11693" y="18455"/>
                  </a:cubicBezTo>
                  <a:cubicBezTo>
                    <a:pt x="11737" y="18547"/>
                    <a:pt x="11773" y="18717"/>
                    <a:pt x="11846" y="18792"/>
                  </a:cubicBezTo>
                  <a:cubicBezTo>
                    <a:pt x="11852" y="18750"/>
                    <a:pt x="11856" y="18707"/>
                    <a:pt x="11855" y="18664"/>
                  </a:cubicBezTo>
                  <a:cubicBezTo>
                    <a:pt x="11964" y="18514"/>
                    <a:pt x="12003" y="18478"/>
                    <a:pt x="12003" y="18328"/>
                  </a:cubicBezTo>
                  <a:cubicBezTo>
                    <a:pt x="12209" y="18392"/>
                    <a:pt x="12370" y="18364"/>
                    <a:pt x="12421" y="18221"/>
                  </a:cubicBezTo>
                  <a:cubicBezTo>
                    <a:pt x="12473" y="18078"/>
                    <a:pt x="12486" y="17857"/>
                    <a:pt x="12544" y="17764"/>
                  </a:cubicBezTo>
                  <a:cubicBezTo>
                    <a:pt x="12602" y="17671"/>
                    <a:pt x="12666" y="17321"/>
                    <a:pt x="12776" y="17428"/>
                  </a:cubicBezTo>
                  <a:cubicBezTo>
                    <a:pt x="12885" y="17535"/>
                    <a:pt x="13059" y="17671"/>
                    <a:pt x="13098" y="17535"/>
                  </a:cubicBezTo>
                  <a:cubicBezTo>
                    <a:pt x="13136" y="17399"/>
                    <a:pt x="13233" y="17192"/>
                    <a:pt x="13375" y="17214"/>
                  </a:cubicBezTo>
                  <a:cubicBezTo>
                    <a:pt x="13516" y="17235"/>
                    <a:pt x="13516" y="17421"/>
                    <a:pt x="13684" y="17285"/>
                  </a:cubicBezTo>
                  <a:cubicBezTo>
                    <a:pt x="13851" y="17149"/>
                    <a:pt x="13967" y="17071"/>
                    <a:pt x="14057" y="17071"/>
                  </a:cubicBezTo>
                  <a:cubicBezTo>
                    <a:pt x="14139" y="17071"/>
                    <a:pt x="14131" y="16783"/>
                    <a:pt x="14124" y="16612"/>
                  </a:cubicBezTo>
                  <a:cubicBezTo>
                    <a:pt x="14097" y="16582"/>
                    <a:pt x="14065" y="16549"/>
                    <a:pt x="14025" y="16514"/>
                  </a:cubicBezTo>
                  <a:cubicBezTo>
                    <a:pt x="13864" y="16371"/>
                    <a:pt x="13877" y="16285"/>
                    <a:pt x="13941" y="16271"/>
                  </a:cubicBezTo>
                  <a:cubicBezTo>
                    <a:pt x="14006" y="16257"/>
                    <a:pt x="13987" y="16164"/>
                    <a:pt x="13941" y="16056"/>
                  </a:cubicBezTo>
                  <a:cubicBezTo>
                    <a:pt x="13896" y="15949"/>
                    <a:pt x="13890" y="15849"/>
                    <a:pt x="13980" y="15799"/>
                  </a:cubicBezTo>
                  <a:cubicBezTo>
                    <a:pt x="14070" y="15749"/>
                    <a:pt x="14090" y="15656"/>
                    <a:pt x="14102" y="15535"/>
                  </a:cubicBezTo>
                  <a:cubicBezTo>
                    <a:pt x="14115" y="15413"/>
                    <a:pt x="14096" y="15292"/>
                    <a:pt x="14173" y="15242"/>
                  </a:cubicBezTo>
                  <a:cubicBezTo>
                    <a:pt x="14251" y="15192"/>
                    <a:pt x="14322" y="15071"/>
                    <a:pt x="14334" y="14949"/>
                  </a:cubicBezTo>
                  <a:cubicBezTo>
                    <a:pt x="14347" y="14828"/>
                    <a:pt x="14521" y="14871"/>
                    <a:pt x="14586" y="14978"/>
                  </a:cubicBezTo>
                  <a:cubicBezTo>
                    <a:pt x="14650" y="15085"/>
                    <a:pt x="14701" y="15285"/>
                    <a:pt x="14669" y="15442"/>
                  </a:cubicBezTo>
                  <a:cubicBezTo>
                    <a:pt x="14637" y="15599"/>
                    <a:pt x="14753" y="15556"/>
                    <a:pt x="14991" y="15535"/>
                  </a:cubicBezTo>
                  <a:cubicBezTo>
                    <a:pt x="14991" y="15364"/>
                    <a:pt x="15152" y="15342"/>
                    <a:pt x="15275" y="15213"/>
                  </a:cubicBezTo>
                  <a:cubicBezTo>
                    <a:pt x="15397" y="15085"/>
                    <a:pt x="15474" y="14971"/>
                    <a:pt x="15481" y="15042"/>
                  </a:cubicBezTo>
                  <a:cubicBezTo>
                    <a:pt x="15487" y="15113"/>
                    <a:pt x="15558" y="15221"/>
                    <a:pt x="15661" y="15206"/>
                  </a:cubicBezTo>
                  <a:cubicBezTo>
                    <a:pt x="15764" y="15192"/>
                    <a:pt x="15777" y="15006"/>
                    <a:pt x="15809" y="14913"/>
                  </a:cubicBezTo>
                  <a:cubicBezTo>
                    <a:pt x="15842" y="14821"/>
                    <a:pt x="16061" y="14971"/>
                    <a:pt x="16176" y="14899"/>
                  </a:cubicBezTo>
                  <a:cubicBezTo>
                    <a:pt x="16292" y="14828"/>
                    <a:pt x="16247" y="14649"/>
                    <a:pt x="16209" y="14549"/>
                  </a:cubicBezTo>
                  <a:cubicBezTo>
                    <a:pt x="16170" y="14449"/>
                    <a:pt x="16170" y="14456"/>
                    <a:pt x="16254" y="14285"/>
                  </a:cubicBezTo>
                  <a:cubicBezTo>
                    <a:pt x="16338" y="14113"/>
                    <a:pt x="16466" y="14185"/>
                    <a:pt x="16537" y="14221"/>
                  </a:cubicBezTo>
                  <a:cubicBezTo>
                    <a:pt x="16608" y="14256"/>
                    <a:pt x="16621" y="14271"/>
                    <a:pt x="16621" y="14106"/>
                  </a:cubicBezTo>
                  <a:cubicBezTo>
                    <a:pt x="16621" y="13942"/>
                    <a:pt x="16705" y="13970"/>
                    <a:pt x="16705" y="14006"/>
                  </a:cubicBezTo>
                  <a:cubicBezTo>
                    <a:pt x="16705" y="14042"/>
                    <a:pt x="16808" y="14035"/>
                    <a:pt x="16898" y="13999"/>
                  </a:cubicBezTo>
                  <a:cubicBezTo>
                    <a:pt x="16988" y="13963"/>
                    <a:pt x="17123" y="14149"/>
                    <a:pt x="17162" y="14263"/>
                  </a:cubicBezTo>
                  <a:cubicBezTo>
                    <a:pt x="17201" y="14378"/>
                    <a:pt x="17117" y="14513"/>
                    <a:pt x="17265" y="14513"/>
                  </a:cubicBezTo>
                  <a:cubicBezTo>
                    <a:pt x="17413" y="14513"/>
                    <a:pt x="17420" y="14592"/>
                    <a:pt x="17465" y="14685"/>
                  </a:cubicBezTo>
                  <a:cubicBezTo>
                    <a:pt x="17510" y="14778"/>
                    <a:pt x="17458" y="14863"/>
                    <a:pt x="17413" y="14906"/>
                  </a:cubicBezTo>
                  <a:cubicBezTo>
                    <a:pt x="17368" y="14949"/>
                    <a:pt x="17342" y="15106"/>
                    <a:pt x="17445" y="15149"/>
                  </a:cubicBezTo>
                  <a:cubicBezTo>
                    <a:pt x="17549" y="15192"/>
                    <a:pt x="17561" y="15342"/>
                    <a:pt x="17587" y="15449"/>
                  </a:cubicBezTo>
                  <a:cubicBezTo>
                    <a:pt x="17613" y="15556"/>
                    <a:pt x="17690" y="15485"/>
                    <a:pt x="17787" y="15385"/>
                  </a:cubicBezTo>
                  <a:cubicBezTo>
                    <a:pt x="17876" y="15292"/>
                    <a:pt x="18209" y="15292"/>
                    <a:pt x="18411" y="15389"/>
                  </a:cubicBezTo>
                  <a:cubicBezTo>
                    <a:pt x="18488" y="15245"/>
                    <a:pt x="18488" y="15063"/>
                    <a:pt x="18418" y="14985"/>
                  </a:cubicBezTo>
                  <a:cubicBezTo>
                    <a:pt x="18328" y="14885"/>
                    <a:pt x="18296" y="14685"/>
                    <a:pt x="18289" y="14563"/>
                  </a:cubicBezTo>
                  <a:cubicBezTo>
                    <a:pt x="18283" y="14442"/>
                    <a:pt x="18296" y="14413"/>
                    <a:pt x="18218" y="14299"/>
                  </a:cubicBezTo>
                  <a:cubicBezTo>
                    <a:pt x="18141" y="14185"/>
                    <a:pt x="18199" y="14178"/>
                    <a:pt x="18263" y="14049"/>
                  </a:cubicBezTo>
                  <a:cubicBezTo>
                    <a:pt x="18328" y="13920"/>
                    <a:pt x="18405" y="13920"/>
                    <a:pt x="18470" y="14092"/>
                  </a:cubicBezTo>
                  <a:cubicBezTo>
                    <a:pt x="18534" y="14263"/>
                    <a:pt x="18682" y="14056"/>
                    <a:pt x="18682" y="14185"/>
                  </a:cubicBezTo>
                  <a:cubicBezTo>
                    <a:pt x="18682" y="14313"/>
                    <a:pt x="18701" y="14363"/>
                    <a:pt x="18785" y="14363"/>
                  </a:cubicBezTo>
                  <a:cubicBezTo>
                    <a:pt x="18869" y="14363"/>
                    <a:pt x="18882" y="14478"/>
                    <a:pt x="18953" y="14671"/>
                  </a:cubicBezTo>
                  <a:cubicBezTo>
                    <a:pt x="19023" y="14863"/>
                    <a:pt x="19088" y="14521"/>
                    <a:pt x="19185" y="14278"/>
                  </a:cubicBezTo>
                  <a:cubicBezTo>
                    <a:pt x="19281" y="14035"/>
                    <a:pt x="19410" y="13935"/>
                    <a:pt x="19565" y="13906"/>
                  </a:cubicBezTo>
                  <a:cubicBezTo>
                    <a:pt x="19719" y="13878"/>
                    <a:pt x="19829" y="13728"/>
                    <a:pt x="19938" y="13606"/>
                  </a:cubicBezTo>
                  <a:cubicBezTo>
                    <a:pt x="20048" y="13485"/>
                    <a:pt x="20312" y="13335"/>
                    <a:pt x="20305" y="13228"/>
                  </a:cubicBezTo>
                  <a:cubicBezTo>
                    <a:pt x="20299" y="13120"/>
                    <a:pt x="20428" y="13170"/>
                    <a:pt x="20544" y="13199"/>
                  </a:cubicBezTo>
                  <a:cubicBezTo>
                    <a:pt x="20660" y="13228"/>
                    <a:pt x="20685" y="13063"/>
                    <a:pt x="20627" y="12949"/>
                  </a:cubicBezTo>
                  <a:cubicBezTo>
                    <a:pt x="20569" y="12835"/>
                    <a:pt x="20795" y="12913"/>
                    <a:pt x="20814" y="12942"/>
                  </a:cubicBezTo>
                  <a:cubicBezTo>
                    <a:pt x="20833" y="12970"/>
                    <a:pt x="20949" y="13035"/>
                    <a:pt x="21040" y="12978"/>
                  </a:cubicBezTo>
                  <a:cubicBezTo>
                    <a:pt x="21130" y="12920"/>
                    <a:pt x="21226" y="12849"/>
                    <a:pt x="21252" y="12699"/>
                  </a:cubicBezTo>
                  <a:cubicBezTo>
                    <a:pt x="21278" y="12549"/>
                    <a:pt x="21278" y="12527"/>
                    <a:pt x="21387" y="12506"/>
                  </a:cubicBezTo>
                  <a:cubicBezTo>
                    <a:pt x="21497" y="12485"/>
                    <a:pt x="21555" y="12435"/>
                    <a:pt x="21574" y="12306"/>
                  </a:cubicBezTo>
                  <a:cubicBezTo>
                    <a:pt x="21594" y="12177"/>
                    <a:pt x="21600" y="12049"/>
                    <a:pt x="21523" y="1204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6" name="Shape 1130"/>
            <p:cNvSpPr/>
            <p:nvPr/>
          </p:nvSpPr>
          <p:spPr>
            <a:xfrm>
              <a:off x="3112038" y="2643279"/>
              <a:ext cx="2668536" cy="2178725"/>
            </a:xfrm>
            <a:custGeom>
              <a:avLst/>
              <a:gdLst/>
              <a:ahLst/>
              <a:cxnLst>
                <a:cxn ang="0">
                  <a:pos x="wd2" y="hd2"/>
                </a:cxn>
                <a:cxn ang="5400000">
                  <a:pos x="wd2" y="hd2"/>
                </a:cxn>
                <a:cxn ang="10800000">
                  <a:pos x="wd2" y="hd2"/>
                </a:cxn>
                <a:cxn ang="16200000">
                  <a:pos x="wd2" y="hd2"/>
                </a:cxn>
              </a:cxnLst>
              <a:rect l="0" t="0" r="r" b="b"/>
              <a:pathLst>
                <a:path w="21537" h="21554" extrusionOk="0">
                  <a:moveTo>
                    <a:pt x="21337" y="14376"/>
                  </a:moveTo>
                  <a:cubicBezTo>
                    <a:pt x="21466" y="14290"/>
                    <a:pt x="21536" y="14083"/>
                    <a:pt x="21536" y="13949"/>
                  </a:cubicBezTo>
                  <a:cubicBezTo>
                    <a:pt x="21536" y="13814"/>
                    <a:pt x="21546" y="13472"/>
                    <a:pt x="21416" y="13399"/>
                  </a:cubicBezTo>
                  <a:cubicBezTo>
                    <a:pt x="21287" y="13326"/>
                    <a:pt x="21138" y="13326"/>
                    <a:pt x="21048" y="13179"/>
                  </a:cubicBezTo>
                  <a:cubicBezTo>
                    <a:pt x="20958" y="13033"/>
                    <a:pt x="20859" y="12862"/>
                    <a:pt x="20749" y="12972"/>
                  </a:cubicBezTo>
                  <a:cubicBezTo>
                    <a:pt x="20640" y="13082"/>
                    <a:pt x="20530" y="13009"/>
                    <a:pt x="20510" y="12911"/>
                  </a:cubicBezTo>
                  <a:cubicBezTo>
                    <a:pt x="20490" y="12813"/>
                    <a:pt x="20162" y="12508"/>
                    <a:pt x="19933" y="12569"/>
                  </a:cubicBezTo>
                  <a:cubicBezTo>
                    <a:pt x="19753" y="12569"/>
                    <a:pt x="19654" y="12325"/>
                    <a:pt x="19544" y="12386"/>
                  </a:cubicBezTo>
                  <a:cubicBezTo>
                    <a:pt x="19462" y="12432"/>
                    <a:pt x="19408" y="12222"/>
                    <a:pt x="19356" y="12021"/>
                  </a:cubicBezTo>
                  <a:cubicBezTo>
                    <a:pt x="19325" y="12024"/>
                    <a:pt x="19296" y="12020"/>
                    <a:pt x="19275" y="12008"/>
                  </a:cubicBezTo>
                  <a:cubicBezTo>
                    <a:pt x="19196" y="11959"/>
                    <a:pt x="19126" y="12166"/>
                    <a:pt x="18947" y="11995"/>
                  </a:cubicBezTo>
                  <a:cubicBezTo>
                    <a:pt x="18768" y="11824"/>
                    <a:pt x="18588" y="11654"/>
                    <a:pt x="18558" y="11947"/>
                  </a:cubicBezTo>
                  <a:cubicBezTo>
                    <a:pt x="18529" y="12239"/>
                    <a:pt x="18598" y="12325"/>
                    <a:pt x="18618" y="12496"/>
                  </a:cubicBezTo>
                  <a:cubicBezTo>
                    <a:pt x="18638" y="12667"/>
                    <a:pt x="18608" y="12813"/>
                    <a:pt x="18489" y="12935"/>
                  </a:cubicBezTo>
                  <a:cubicBezTo>
                    <a:pt x="18369" y="13057"/>
                    <a:pt x="18419" y="13253"/>
                    <a:pt x="18409" y="13485"/>
                  </a:cubicBezTo>
                  <a:cubicBezTo>
                    <a:pt x="18399" y="13717"/>
                    <a:pt x="18479" y="13778"/>
                    <a:pt x="18548" y="13778"/>
                  </a:cubicBezTo>
                  <a:cubicBezTo>
                    <a:pt x="18618" y="13778"/>
                    <a:pt x="19096" y="13936"/>
                    <a:pt x="19066" y="14290"/>
                  </a:cubicBezTo>
                  <a:cubicBezTo>
                    <a:pt x="19036" y="14644"/>
                    <a:pt x="18917" y="15096"/>
                    <a:pt x="18817" y="15035"/>
                  </a:cubicBezTo>
                  <a:cubicBezTo>
                    <a:pt x="18718" y="14974"/>
                    <a:pt x="18329" y="14888"/>
                    <a:pt x="18329" y="14962"/>
                  </a:cubicBezTo>
                  <a:cubicBezTo>
                    <a:pt x="18329" y="15035"/>
                    <a:pt x="18479" y="15218"/>
                    <a:pt x="18479" y="15462"/>
                  </a:cubicBezTo>
                  <a:cubicBezTo>
                    <a:pt x="18479" y="15706"/>
                    <a:pt x="18379" y="16012"/>
                    <a:pt x="18280" y="15975"/>
                  </a:cubicBezTo>
                  <a:cubicBezTo>
                    <a:pt x="18180" y="15938"/>
                    <a:pt x="18110" y="15597"/>
                    <a:pt x="17971" y="15597"/>
                  </a:cubicBezTo>
                  <a:cubicBezTo>
                    <a:pt x="17831" y="15597"/>
                    <a:pt x="17762" y="15670"/>
                    <a:pt x="17752" y="15499"/>
                  </a:cubicBezTo>
                  <a:cubicBezTo>
                    <a:pt x="17742" y="15328"/>
                    <a:pt x="17592" y="15291"/>
                    <a:pt x="17423" y="15267"/>
                  </a:cubicBezTo>
                  <a:cubicBezTo>
                    <a:pt x="17254" y="15242"/>
                    <a:pt x="17095" y="15108"/>
                    <a:pt x="16955" y="14888"/>
                  </a:cubicBezTo>
                  <a:cubicBezTo>
                    <a:pt x="16816" y="14669"/>
                    <a:pt x="16736" y="14486"/>
                    <a:pt x="16846" y="14412"/>
                  </a:cubicBezTo>
                  <a:cubicBezTo>
                    <a:pt x="16955" y="14339"/>
                    <a:pt x="17085" y="13985"/>
                    <a:pt x="16945" y="13790"/>
                  </a:cubicBezTo>
                  <a:cubicBezTo>
                    <a:pt x="16806" y="13594"/>
                    <a:pt x="16636" y="13204"/>
                    <a:pt x="16666" y="13070"/>
                  </a:cubicBezTo>
                  <a:cubicBezTo>
                    <a:pt x="16696" y="12935"/>
                    <a:pt x="16816" y="12764"/>
                    <a:pt x="16716" y="12618"/>
                  </a:cubicBezTo>
                  <a:cubicBezTo>
                    <a:pt x="16617" y="12471"/>
                    <a:pt x="16537" y="12288"/>
                    <a:pt x="16387" y="12239"/>
                  </a:cubicBezTo>
                  <a:cubicBezTo>
                    <a:pt x="16238" y="12191"/>
                    <a:pt x="16138" y="11885"/>
                    <a:pt x="16019" y="11885"/>
                  </a:cubicBezTo>
                  <a:cubicBezTo>
                    <a:pt x="15911" y="11885"/>
                    <a:pt x="15867" y="11410"/>
                    <a:pt x="15517" y="11290"/>
                  </a:cubicBezTo>
                  <a:cubicBezTo>
                    <a:pt x="15402" y="11317"/>
                    <a:pt x="15319" y="11397"/>
                    <a:pt x="15272" y="11544"/>
                  </a:cubicBezTo>
                  <a:cubicBezTo>
                    <a:pt x="15202" y="11763"/>
                    <a:pt x="14754" y="11153"/>
                    <a:pt x="14615" y="10933"/>
                  </a:cubicBezTo>
                  <a:cubicBezTo>
                    <a:pt x="14475" y="10713"/>
                    <a:pt x="14346" y="10689"/>
                    <a:pt x="14217" y="10665"/>
                  </a:cubicBezTo>
                  <a:cubicBezTo>
                    <a:pt x="14087" y="10640"/>
                    <a:pt x="14127" y="10494"/>
                    <a:pt x="14107" y="10335"/>
                  </a:cubicBezTo>
                  <a:cubicBezTo>
                    <a:pt x="14087" y="10176"/>
                    <a:pt x="14097" y="10018"/>
                    <a:pt x="14286" y="9981"/>
                  </a:cubicBezTo>
                  <a:cubicBezTo>
                    <a:pt x="14475" y="9944"/>
                    <a:pt x="14336" y="9676"/>
                    <a:pt x="14207" y="9566"/>
                  </a:cubicBezTo>
                  <a:cubicBezTo>
                    <a:pt x="14077" y="9456"/>
                    <a:pt x="14157" y="9383"/>
                    <a:pt x="14306" y="9334"/>
                  </a:cubicBezTo>
                  <a:cubicBezTo>
                    <a:pt x="14555" y="9285"/>
                    <a:pt x="14884" y="8736"/>
                    <a:pt x="15053" y="8565"/>
                  </a:cubicBezTo>
                  <a:cubicBezTo>
                    <a:pt x="15222" y="8394"/>
                    <a:pt x="15192" y="7906"/>
                    <a:pt x="15113" y="7808"/>
                  </a:cubicBezTo>
                  <a:cubicBezTo>
                    <a:pt x="15033" y="7710"/>
                    <a:pt x="14954" y="7552"/>
                    <a:pt x="14954" y="7283"/>
                  </a:cubicBezTo>
                  <a:cubicBezTo>
                    <a:pt x="14954" y="7283"/>
                    <a:pt x="14754" y="7271"/>
                    <a:pt x="14416" y="7295"/>
                  </a:cubicBezTo>
                  <a:cubicBezTo>
                    <a:pt x="14077" y="7320"/>
                    <a:pt x="13669" y="7906"/>
                    <a:pt x="13509" y="7955"/>
                  </a:cubicBezTo>
                  <a:cubicBezTo>
                    <a:pt x="13350" y="8003"/>
                    <a:pt x="13021" y="7967"/>
                    <a:pt x="12932" y="7796"/>
                  </a:cubicBezTo>
                  <a:cubicBezTo>
                    <a:pt x="12842" y="7625"/>
                    <a:pt x="12663" y="7674"/>
                    <a:pt x="12543" y="7808"/>
                  </a:cubicBezTo>
                  <a:cubicBezTo>
                    <a:pt x="12424" y="7942"/>
                    <a:pt x="12155" y="8040"/>
                    <a:pt x="12016" y="8016"/>
                  </a:cubicBezTo>
                  <a:cubicBezTo>
                    <a:pt x="11876" y="7991"/>
                    <a:pt x="11966" y="8235"/>
                    <a:pt x="12105" y="8345"/>
                  </a:cubicBezTo>
                  <a:cubicBezTo>
                    <a:pt x="12245" y="8455"/>
                    <a:pt x="12205" y="8614"/>
                    <a:pt x="12145" y="8760"/>
                  </a:cubicBezTo>
                  <a:cubicBezTo>
                    <a:pt x="12085" y="8907"/>
                    <a:pt x="11667" y="8846"/>
                    <a:pt x="11468" y="8809"/>
                  </a:cubicBezTo>
                  <a:cubicBezTo>
                    <a:pt x="11269" y="8773"/>
                    <a:pt x="11209" y="8553"/>
                    <a:pt x="11179" y="8199"/>
                  </a:cubicBezTo>
                  <a:cubicBezTo>
                    <a:pt x="10751" y="8235"/>
                    <a:pt x="10661" y="7955"/>
                    <a:pt x="10661" y="7418"/>
                  </a:cubicBezTo>
                  <a:cubicBezTo>
                    <a:pt x="10243" y="7418"/>
                    <a:pt x="9984" y="7161"/>
                    <a:pt x="9954" y="6929"/>
                  </a:cubicBezTo>
                  <a:cubicBezTo>
                    <a:pt x="9924" y="6697"/>
                    <a:pt x="9825" y="6648"/>
                    <a:pt x="9675" y="6661"/>
                  </a:cubicBezTo>
                  <a:cubicBezTo>
                    <a:pt x="9526" y="6673"/>
                    <a:pt x="9377" y="6624"/>
                    <a:pt x="9297" y="6417"/>
                  </a:cubicBezTo>
                  <a:cubicBezTo>
                    <a:pt x="9217" y="6209"/>
                    <a:pt x="9038" y="6258"/>
                    <a:pt x="8819" y="6319"/>
                  </a:cubicBezTo>
                  <a:cubicBezTo>
                    <a:pt x="8909" y="6075"/>
                    <a:pt x="9108" y="5794"/>
                    <a:pt x="9287" y="5745"/>
                  </a:cubicBezTo>
                  <a:cubicBezTo>
                    <a:pt x="9466" y="5696"/>
                    <a:pt x="9576" y="5611"/>
                    <a:pt x="9576" y="5464"/>
                  </a:cubicBezTo>
                  <a:cubicBezTo>
                    <a:pt x="9576" y="5318"/>
                    <a:pt x="9596" y="5232"/>
                    <a:pt x="9745" y="5037"/>
                  </a:cubicBezTo>
                  <a:cubicBezTo>
                    <a:pt x="9895" y="4842"/>
                    <a:pt x="9855" y="4488"/>
                    <a:pt x="9685" y="4280"/>
                  </a:cubicBezTo>
                  <a:cubicBezTo>
                    <a:pt x="9516" y="4073"/>
                    <a:pt x="9168" y="4158"/>
                    <a:pt x="9028" y="4231"/>
                  </a:cubicBezTo>
                  <a:cubicBezTo>
                    <a:pt x="8889" y="4305"/>
                    <a:pt x="8670" y="4244"/>
                    <a:pt x="8550" y="4244"/>
                  </a:cubicBezTo>
                  <a:cubicBezTo>
                    <a:pt x="8431" y="4244"/>
                    <a:pt x="8132" y="4451"/>
                    <a:pt x="7833" y="4756"/>
                  </a:cubicBezTo>
                  <a:cubicBezTo>
                    <a:pt x="7534" y="5062"/>
                    <a:pt x="7485" y="4976"/>
                    <a:pt x="7415" y="4952"/>
                  </a:cubicBezTo>
                  <a:cubicBezTo>
                    <a:pt x="7345" y="4927"/>
                    <a:pt x="7375" y="4634"/>
                    <a:pt x="7375" y="4451"/>
                  </a:cubicBezTo>
                  <a:cubicBezTo>
                    <a:pt x="7375" y="4268"/>
                    <a:pt x="7405" y="4109"/>
                    <a:pt x="7265" y="3951"/>
                  </a:cubicBezTo>
                  <a:cubicBezTo>
                    <a:pt x="7126" y="3792"/>
                    <a:pt x="6847" y="3450"/>
                    <a:pt x="6678" y="3157"/>
                  </a:cubicBezTo>
                  <a:cubicBezTo>
                    <a:pt x="6509" y="2864"/>
                    <a:pt x="6648" y="2632"/>
                    <a:pt x="6797" y="2535"/>
                  </a:cubicBezTo>
                  <a:cubicBezTo>
                    <a:pt x="6947" y="2437"/>
                    <a:pt x="6728" y="1753"/>
                    <a:pt x="6558" y="1411"/>
                  </a:cubicBezTo>
                  <a:cubicBezTo>
                    <a:pt x="6423" y="1137"/>
                    <a:pt x="6242" y="495"/>
                    <a:pt x="6166" y="24"/>
                  </a:cubicBezTo>
                  <a:cubicBezTo>
                    <a:pt x="5826" y="-34"/>
                    <a:pt x="5507" y="18"/>
                    <a:pt x="5094" y="117"/>
                  </a:cubicBezTo>
                  <a:cubicBezTo>
                    <a:pt x="5096" y="108"/>
                    <a:pt x="5097" y="98"/>
                    <a:pt x="5098" y="89"/>
                  </a:cubicBezTo>
                  <a:cubicBezTo>
                    <a:pt x="4882" y="234"/>
                    <a:pt x="4597" y="419"/>
                    <a:pt x="4597" y="716"/>
                  </a:cubicBezTo>
                  <a:cubicBezTo>
                    <a:pt x="4597" y="1070"/>
                    <a:pt x="4607" y="1643"/>
                    <a:pt x="4487" y="1778"/>
                  </a:cubicBezTo>
                  <a:cubicBezTo>
                    <a:pt x="4368" y="1912"/>
                    <a:pt x="4089" y="1936"/>
                    <a:pt x="4039" y="1875"/>
                  </a:cubicBezTo>
                  <a:cubicBezTo>
                    <a:pt x="3989" y="1814"/>
                    <a:pt x="3312" y="1839"/>
                    <a:pt x="3063" y="2058"/>
                  </a:cubicBezTo>
                  <a:cubicBezTo>
                    <a:pt x="2814" y="2278"/>
                    <a:pt x="2744" y="2400"/>
                    <a:pt x="2585" y="2425"/>
                  </a:cubicBezTo>
                  <a:cubicBezTo>
                    <a:pt x="2426" y="2449"/>
                    <a:pt x="2236" y="2730"/>
                    <a:pt x="2097" y="2950"/>
                  </a:cubicBezTo>
                  <a:cubicBezTo>
                    <a:pt x="1958" y="3169"/>
                    <a:pt x="1539" y="3609"/>
                    <a:pt x="1330" y="4231"/>
                  </a:cubicBezTo>
                  <a:cubicBezTo>
                    <a:pt x="1231" y="4390"/>
                    <a:pt x="1101" y="4439"/>
                    <a:pt x="962" y="4463"/>
                  </a:cubicBezTo>
                  <a:cubicBezTo>
                    <a:pt x="822" y="4488"/>
                    <a:pt x="683" y="4610"/>
                    <a:pt x="543" y="4463"/>
                  </a:cubicBezTo>
                  <a:cubicBezTo>
                    <a:pt x="404" y="4317"/>
                    <a:pt x="304" y="4439"/>
                    <a:pt x="314" y="4695"/>
                  </a:cubicBezTo>
                  <a:cubicBezTo>
                    <a:pt x="324" y="4952"/>
                    <a:pt x="314" y="5318"/>
                    <a:pt x="175" y="5452"/>
                  </a:cubicBezTo>
                  <a:cubicBezTo>
                    <a:pt x="36" y="5586"/>
                    <a:pt x="-54" y="5696"/>
                    <a:pt x="36" y="5916"/>
                  </a:cubicBezTo>
                  <a:cubicBezTo>
                    <a:pt x="117" y="6115"/>
                    <a:pt x="222" y="6427"/>
                    <a:pt x="174" y="7230"/>
                  </a:cubicBezTo>
                  <a:cubicBezTo>
                    <a:pt x="219" y="7223"/>
                    <a:pt x="254" y="7220"/>
                    <a:pt x="275" y="7222"/>
                  </a:cubicBezTo>
                  <a:cubicBezTo>
                    <a:pt x="384" y="7234"/>
                    <a:pt x="713" y="7295"/>
                    <a:pt x="822" y="7149"/>
                  </a:cubicBezTo>
                  <a:cubicBezTo>
                    <a:pt x="932" y="7002"/>
                    <a:pt x="1051" y="7027"/>
                    <a:pt x="1290" y="7015"/>
                  </a:cubicBezTo>
                  <a:cubicBezTo>
                    <a:pt x="1529" y="7002"/>
                    <a:pt x="2077" y="6941"/>
                    <a:pt x="2197" y="7064"/>
                  </a:cubicBezTo>
                  <a:cubicBezTo>
                    <a:pt x="2316" y="7186"/>
                    <a:pt x="2645" y="7088"/>
                    <a:pt x="2704" y="7357"/>
                  </a:cubicBezTo>
                  <a:cubicBezTo>
                    <a:pt x="2764" y="7625"/>
                    <a:pt x="2894" y="7552"/>
                    <a:pt x="3013" y="7527"/>
                  </a:cubicBezTo>
                  <a:cubicBezTo>
                    <a:pt x="3133" y="7503"/>
                    <a:pt x="3262" y="7430"/>
                    <a:pt x="3461" y="7759"/>
                  </a:cubicBezTo>
                  <a:cubicBezTo>
                    <a:pt x="3660" y="8089"/>
                    <a:pt x="3860" y="8260"/>
                    <a:pt x="3999" y="8296"/>
                  </a:cubicBezTo>
                  <a:cubicBezTo>
                    <a:pt x="4139" y="8333"/>
                    <a:pt x="4228" y="8711"/>
                    <a:pt x="4417" y="8711"/>
                  </a:cubicBezTo>
                  <a:cubicBezTo>
                    <a:pt x="4607" y="8711"/>
                    <a:pt x="4746" y="8858"/>
                    <a:pt x="4856" y="9114"/>
                  </a:cubicBezTo>
                  <a:cubicBezTo>
                    <a:pt x="4965" y="9371"/>
                    <a:pt x="5234" y="9456"/>
                    <a:pt x="5333" y="9419"/>
                  </a:cubicBezTo>
                  <a:cubicBezTo>
                    <a:pt x="5433" y="9383"/>
                    <a:pt x="5463" y="9017"/>
                    <a:pt x="5443" y="8809"/>
                  </a:cubicBezTo>
                  <a:cubicBezTo>
                    <a:pt x="5423" y="8602"/>
                    <a:pt x="5513" y="8406"/>
                    <a:pt x="5513" y="8162"/>
                  </a:cubicBezTo>
                  <a:cubicBezTo>
                    <a:pt x="5513" y="7918"/>
                    <a:pt x="5513" y="7405"/>
                    <a:pt x="5782" y="7601"/>
                  </a:cubicBezTo>
                  <a:cubicBezTo>
                    <a:pt x="6051" y="7796"/>
                    <a:pt x="6419" y="7955"/>
                    <a:pt x="6598" y="8223"/>
                  </a:cubicBezTo>
                  <a:cubicBezTo>
                    <a:pt x="6778" y="8492"/>
                    <a:pt x="6917" y="8577"/>
                    <a:pt x="7046" y="8419"/>
                  </a:cubicBezTo>
                  <a:cubicBezTo>
                    <a:pt x="7176" y="8260"/>
                    <a:pt x="7315" y="8309"/>
                    <a:pt x="7325" y="8150"/>
                  </a:cubicBezTo>
                  <a:cubicBezTo>
                    <a:pt x="7335" y="7991"/>
                    <a:pt x="7445" y="7991"/>
                    <a:pt x="7485" y="8150"/>
                  </a:cubicBezTo>
                  <a:cubicBezTo>
                    <a:pt x="7524" y="8309"/>
                    <a:pt x="7644" y="8406"/>
                    <a:pt x="7724" y="8235"/>
                  </a:cubicBezTo>
                  <a:cubicBezTo>
                    <a:pt x="7803" y="8065"/>
                    <a:pt x="7843" y="7820"/>
                    <a:pt x="8032" y="8016"/>
                  </a:cubicBezTo>
                  <a:cubicBezTo>
                    <a:pt x="8221" y="8211"/>
                    <a:pt x="8580" y="8638"/>
                    <a:pt x="8660" y="8846"/>
                  </a:cubicBezTo>
                  <a:cubicBezTo>
                    <a:pt x="8739" y="9053"/>
                    <a:pt x="9008" y="9261"/>
                    <a:pt x="9118" y="9419"/>
                  </a:cubicBezTo>
                  <a:cubicBezTo>
                    <a:pt x="9227" y="9578"/>
                    <a:pt x="9755" y="9908"/>
                    <a:pt x="9795" y="10103"/>
                  </a:cubicBezTo>
                  <a:cubicBezTo>
                    <a:pt x="9616" y="9554"/>
                    <a:pt x="9626" y="9236"/>
                    <a:pt x="9636" y="9139"/>
                  </a:cubicBezTo>
                  <a:cubicBezTo>
                    <a:pt x="9904" y="9334"/>
                    <a:pt x="10323" y="9908"/>
                    <a:pt x="10333" y="10103"/>
                  </a:cubicBezTo>
                  <a:cubicBezTo>
                    <a:pt x="10343" y="10298"/>
                    <a:pt x="10572" y="10286"/>
                    <a:pt x="10721" y="10274"/>
                  </a:cubicBezTo>
                  <a:cubicBezTo>
                    <a:pt x="10870" y="10262"/>
                    <a:pt x="11109" y="10469"/>
                    <a:pt x="11249" y="10714"/>
                  </a:cubicBezTo>
                  <a:cubicBezTo>
                    <a:pt x="11388" y="10958"/>
                    <a:pt x="11976" y="11483"/>
                    <a:pt x="12185" y="10970"/>
                  </a:cubicBezTo>
                  <a:cubicBezTo>
                    <a:pt x="12255" y="11275"/>
                    <a:pt x="12255" y="11495"/>
                    <a:pt x="12394" y="11519"/>
                  </a:cubicBezTo>
                  <a:cubicBezTo>
                    <a:pt x="12534" y="11544"/>
                    <a:pt x="13251" y="11995"/>
                    <a:pt x="12862" y="12447"/>
                  </a:cubicBezTo>
                  <a:cubicBezTo>
                    <a:pt x="12962" y="12679"/>
                    <a:pt x="13061" y="12703"/>
                    <a:pt x="13031" y="12862"/>
                  </a:cubicBezTo>
                  <a:cubicBezTo>
                    <a:pt x="13002" y="13021"/>
                    <a:pt x="13021" y="13155"/>
                    <a:pt x="13171" y="13314"/>
                  </a:cubicBezTo>
                  <a:cubicBezTo>
                    <a:pt x="13320" y="13472"/>
                    <a:pt x="13320" y="13607"/>
                    <a:pt x="13320" y="13741"/>
                  </a:cubicBezTo>
                  <a:cubicBezTo>
                    <a:pt x="13320" y="13875"/>
                    <a:pt x="13420" y="13936"/>
                    <a:pt x="13569" y="13973"/>
                  </a:cubicBezTo>
                  <a:cubicBezTo>
                    <a:pt x="13719" y="14010"/>
                    <a:pt x="13370" y="14242"/>
                    <a:pt x="13490" y="14388"/>
                  </a:cubicBezTo>
                  <a:cubicBezTo>
                    <a:pt x="13609" y="14534"/>
                    <a:pt x="13679" y="14840"/>
                    <a:pt x="13509" y="14840"/>
                  </a:cubicBezTo>
                  <a:cubicBezTo>
                    <a:pt x="13340" y="14840"/>
                    <a:pt x="13131" y="14705"/>
                    <a:pt x="13141" y="14815"/>
                  </a:cubicBezTo>
                  <a:cubicBezTo>
                    <a:pt x="13151" y="14925"/>
                    <a:pt x="13131" y="15120"/>
                    <a:pt x="13201" y="15218"/>
                  </a:cubicBezTo>
                  <a:cubicBezTo>
                    <a:pt x="13270" y="15316"/>
                    <a:pt x="13260" y="15548"/>
                    <a:pt x="13101" y="15523"/>
                  </a:cubicBezTo>
                  <a:cubicBezTo>
                    <a:pt x="12942" y="15499"/>
                    <a:pt x="12643" y="15755"/>
                    <a:pt x="12643" y="15951"/>
                  </a:cubicBezTo>
                  <a:cubicBezTo>
                    <a:pt x="12643" y="16146"/>
                    <a:pt x="12723" y="16317"/>
                    <a:pt x="12593" y="16427"/>
                  </a:cubicBezTo>
                  <a:cubicBezTo>
                    <a:pt x="12464" y="16537"/>
                    <a:pt x="12205" y="16707"/>
                    <a:pt x="12145" y="16781"/>
                  </a:cubicBezTo>
                  <a:cubicBezTo>
                    <a:pt x="12085" y="16854"/>
                    <a:pt x="12016" y="17232"/>
                    <a:pt x="11926" y="17281"/>
                  </a:cubicBezTo>
                  <a:cubicBezTo>
                    <a:pt x="11836" y="17330"/>
                    <a:pt x="11946" y="17415"/>
                    <a:pt x="12225" y="17513"/>
                  </a:cubicBezTo>
                  <a:cubicBezTo>
                    <a:pt x="12504" y="17611"/>
                    <a:pt x="12534" y="18099"/>
                    <a:pt x="12374" y="18258"/>
                  </a:cubicBezTo>
                  <a:cubicBezTo>
                    <a:pt x="12215" y="18416"/>
                    <a:pt x="12066" y="18563"/>
                    <a:pt x="12006" y="18612"/>
                  </a:cubicBezTo>
                  <a:cubicBezTo>
                    <a:pt x="11946" y="18661"/>
                    <a:pt x="11826" y="18624"/>
                    <a:pt x="11757" y="18453"/>
                  </a:cubicBezTo>
                  <a:cubicBezTo>
                    <a:pt x="11687" y="18282"/>
                    <a:pt x="11518" y="18270"/>
                    <a:pt x="11378" y="18270"/>
                  </a:cubicBezTo>
                  <a:cubicBezTo>
                    <a:pt x="11239" y="18270"/>
                    <a:pt x="10910" y="18075"/>
                    <a:pt x="10841" y="17977"/>
                  </a:cubicBezTo>
                  <a:cubicBezTo>
                    <a:pt x="10771" y="17879"/>
                    <a:pt x="10532" y="17989"/>
                    <a:pt x="10532" y="18258"/>
                  </a:cubicBezTo>
                  <a:cubicBezTo>
                    <a:pt x="10532" y="18526"/>
                    <a:pt x="10582" y="18905"/>
                    <a:pt x="10801" y="18954"/>
                  </a:cubicBezTo>
                  <a:cubicBezTo>
                    <a:pt x="11020" y="19002"/>
                    <a:pt x="11020" y="19137"/>
                    <a:pt x="11020" y="19271"/>
                  </a:cubicBezTo>
                  <a:cubicBezTo>
                    <a:pt x="11020" y="19405"/>
                    <a:pt x="11030" y="19576"/>
                    <a:pt x="11219" y="19503"/>
                  </a:cubicBezTo>
                  <a:cubicBezTo>
                    <a:pt x="11408" y="19430"/>
                    <a:pt x="11622" y="19308"/>
                    <a:pt x="11622" y="19527"/>
                  </a:cubicBezTo>
                  <a:cubicBezTo>
                    <a:pt x="11622" y="19747"/>
                    <a:pt x="11742" y="19765"/>
                    <a:pt x="11891" y="19747"/>
                  </a:cubicBezTo>
                  <a:cubicBezTo>
                    <a:pt x="12041" y="19729"/>
                    <a:pt x="12160" y="19820"/>
                    <a:pt x="12085" y="20077"/>
                  </a:cubicBezTo>
                  <a:cubicBezTo>
                    <a:pt x="12055" y="20182"/>
                    <a:pt x="11998" y="20284"/>
                    <a:pt x="11933" y="20363"/>
                  </a:cubicBezTo>
                  <a:cubicBezTo>
                    <a:pt x="11948" y="20525"/>
                    <a:pt x="11988" y="20587"/>
                    <a:pt x="12065" y="20516"/>
                  </a:cubicBezTo>
                  <a:cubicBezTo>
                    <a:pt x="12185" y="20406"/>
                    <a:pt x="12324" y="20394"/>
                    <a:pt x="12374" y="20235"/>
                  </a:cubicBezTo>
                  <a:cubicBezTo>
                    <a:pt x="12424" y="20077"/>
                    <a:pt x="12543" y="19991"/>
                    <a:pt x="12683" y="19991"/>
                  </a:cubicBezTo>
                  <a:cubicBezTo>
                    <a:pt x="12822" y="19991"/>
                    <a:pt x="12922" y="19808"/>
                    <a:pt x="12782" y="19649"/>
                  </a:cubicBezTo>
                  <a:cubicBezTo>
                    <a:pt x="12643" y="19491"/>
                    <a:pt x="12593" y="19161"/>
                    <a:pt x="12494" y="19051"/>
                  </a:cubicBezTo>
                  <a:cubicBezTo>
                    <a:pt x="12394" y="18941"/>
                    <a:pt x="12444" y="18734"/>
                    <a:pt x="12554" y="18758"/>
                  </a:cubicBezTo>
                  <a:cubicBezTo>
                    <a:pt x="12663" y="18783"/>
                    <a:pt x="12753" y="18832"/>
                    <a:pt x="12802" y="18709"/>
                  </a:cubicBezTo>
                  <a:cubicBezTo>
                    <a:pt x="12852" y="18587"/>
                    <a:pt x="12902" y="18575"/>
                    <a:pt x="12992" y="18587"/>
                  </a:cubicBezTo>
                  <a:cubicBezTo>
                    <a:pt x="13081" y="18600"/>
                    <a:pt x="13161" y="18661"/>
                    <a:pt x="13161" y="18490"/>
                  </a:cubicBezTo>
                  <a:cubicBezTo>
                    <a:pt x="13161" y="18319"/>
                    <a:pt x="13300" y="17892"/>
                    <a:pt x="13509" y="18075"/>
                  </a:cubicBezTo>
                  <a:cubicBezTo>
                    <a:pt x="13719" y="18258"/>
                    <a:pt x="13848" y="18307"/>
                    <a:pt x="13838" y="18600"/>
                  </a:cubicBezTo>
                  <a:cubicBezTo>
                    <a:pt x="13828" y="18893"/>
                    <a:pt x="13898" y="19259"/>
                    <a:pt x="14067" y="19247"/>
                  </a:cubicBezTo>
                  <a:cubicBezTo>
                    <a:pt x="14236" y="19234"/>
                    <a:pt x="14406" y="19088"/>
                    <a:pt x="14456" y="18978"/>
                  </a:cubicBezTo>
                  <a:cubicBezTo>
                    <a:pt x="14505" y="18868"/>
                    <a:pt x="14565" y="19039"/>
                    <a:pt x="14595" y="19186"/>
                  </a:cubicBezTo>
                  <a:cubicBezTo>
                    <a:pt x="14625" y="19332"/>
                    <a:pt x="14734" y="19503"/>
                    <a:pt x="14924" y="19417"/>
                  </a:cubicBezTo>
                  <a:cubicBezTo>
                    <a:pt x="15113" y="19332"/>
                    <a:pt x="15312" y="19271"/>
                    <a:pt x="15312" y="19491"/>
                  </a:cubicBezTo>
                  <a:cubicBezTo>
                    <a:pt x="15312" y="19710"/>
                    <a:pt x="15322" y="19820"/>
                    <a:pt x="15431" y="19918"/>
                  </a:cubicBezTo>
                  <a:cubicBezTo>
                    <a:pt x="15541" y="20016"/>
                    <a:pt x="15541" y="20138"/>
                    <a:pt x="15501" y="20284"/>
                  </a:cubicBezTo>
                  <a:cubicBezTo>
                    <a:pt x="15461" y="20431"/>
                    <a:pt x="15531" y="20443"/>
                    <a:pt x="15621" y="20577"/>
                  </a:cubicBezTo>
                  <a:cubicBezTo>
                    <a:pt x="15710" y="20711"/>
                    <a:pt x="15700" y="20760"/>
                    <a:pt x="15561" y="20919"/>
                  </a:cubicBezTo>
                  <a:cubicBezTo>
                    <a:pt x="15421" y="21078"/>
                    <a:pt x="15651" y="21273"/>
                    <a:pt x="15730" y="21310"/>
                  </a:cubicBezTo>
                  <a:cubicBezTo>
                    <a:pt x="15810" y="21346"/>
                    <a:pt x="15909" y="21566"/>
                    <a:pt x="16119" y="21554"/>
                  </a:cubicBezTo>
                  <a:cubicBezTo>
                    <a:pt x="16328" y="21542"/>
                    <a:pt x="16806" y="21566"/>
                    <a:pt x="16915" y="21444"/>
                  </a:cubicBezTo>
                  <a:cubicBezTo>
                    <a:pt x="16983" y="21368"/>
                    <a:pt x="17115" y="21242"/>
                    <a:pt x="17230" y="21165"/>
                  </a:cubicBezTo>
                  <a:cubicBezTo>
                    <a:pt x="17207" y="21112"/>
                    <a:pt x="17194" y="21055"/>
                    <a:pt x="17194" y="21004"/>
                  </a:cubicBezTo>
                  <a:cubicBezTo>
                    <a:pt x="17194" y="20882"/>
                    <a:pt x="17413" y="20895"/>
                    <a:pt x="17543" y="20895"/>
                  </a:cubicBezTo>
                  <a:cubicBezTo>
                    <a:pt x="17672" y="20895"/>
                    <a:pt x="17841" y="20809"/>
                    <a:pt x="17841" y="20650"/>
                  </a:cubicBezTo>
                  <a:cubicBezTo>
                    <a:pt x="17841" y="20492"/>
                    <a:pt x="17921" y="20345"/>
                    <a:pt x="17702" y="20211"/>
                  </a:cubicBezTo>
                  <a:cubicBezTo>
                    <a:pt x="17483" y="20077"/>
                    <a:pt x="17463" y="19906"/>
                    <a:pt x="17602" y="19747"/>
                  </a:cubicBezTo>
                  <a:cubicBezTo>
                    <a:pt x="17742" y="19588"/>
                    <a:pt x="17821" y="19308"/>
                    <a:pt x="18060" y="19381"/>
                  </a:cubicBezTo>
                  <a:cubicBezTo>
                    <a:pt x="18299" y="19454"/>
                    <a:pt x="18708" y="19503"/>
                    <a:pt x="18698" y="19344"/>
                  </a:cubicBezTo>
                  <a:cubicBezTo>
                    <a:pt x="18688" y="19185"/>
                    <a:pt x="18459" y="18880"/>
                    <a:pt x="18548" y="18636"/>
                  </a:cubicBezTo>
                  <a:cubicBezTo>
                    <a:pt x="18638" y="18392"/>
                    <a:pt x="18728" y="18197"/>
                    <a:pt x="18638" y="18111"/>
                  </a:cubicBezTo>
                  <a:cubicBezTo>
                    <a:pt x="18548" y="18026"/>
                    <a:pt x="18678" y="17977"/>
                    <a:pt x="18768" y="17977"/>
                  </a:cubicBezTo>
                  <a:cubicBezTo>
                    <a:pt x="18857" y="17977"/>
                    <a:pt x="18957" y="17806"/>
                    <a:pt x="18738" y="17611"/>
                  </a:cubicBezTo>
                  <a:cubicBezTo>
                    <a:pt x="18519" y="17415"/>
                    <a:pt x="18319" y="17599"/>
                    <a:pt x="18329" y="17415"/>
                  </a:cubicBezTo>
                  <a:cubicBezTo>
                    <a:pt x="18339" y="17232"/>
                    <a:pt x="18389" y="17122"/>
                    <a:pt x="18519" y="17000"/>
                  </a:cubicBezTo>
                  <a:cubicBezTo>
                    <a:pt x="18648" y="16878"/>
                    <a:pt x="18618" y="16756"/>
                    <a:pt x="18548" y="16634"/>
                  </a:cubicBezTo>
                  <a:cubicBezTo>
                    <a:pt x="18479" y="16512"/>
                    <a:pt x="18479" y="16219"/>
                    <a:pt x="18678" y="16219"/>
                  </a:cubicBezTo>
                  <a:cubicBezTo>
                    <a:pt x="18877" y="16219"/>
                    <a:pt x="19176" y="16195"/>
                    <a:pt x="19226" y="16292"/>
                  </a:cubicBezTo>
                  <a:cubicBezTo>
                    <a:pt x="19275" y="16390"/>
                    <a:pt x="19534" y="16610"/>
                    <a:pt x="19694" y="16549"/>
                  </a:cubicBezTo>
                  <a:cubicBezTo>
                    <a:pt x="19853" y="16488"/>
                    <a:pt x="20062" y="16463"/>
                    <a:pt x="20192" y="16488"/>
                  </a:cubicBezTo>
                  <a:cubicBezTo>
                    <a:pt x="20321" y="16512"/>
                    <a:pt x="20451" y="16329"/>
                    <a:pt x="20281" y="16183"/>
                  </a:cubicBezTo>
                  <a:cubicBezTo>
                    <a:pt x="20112" y="16036"/>
                    <a:pt x="20182" y="15584"/>
                    <a:pt x="20301" y="15694"/>
                  </a:cubicBezTo>
                  <a:cubicBezTo>
                    <a:pt x="20421" y="15804"/>
                    <a:pt x="20490" y="15938"/>
                    <a:pt x="20630" y="15841"/>
                  </a:cubicBezTo>
                  <a:cubicBezTo>
                    <a:pt x="20769" y="15743"/>
                    <a:pt x="20899" y="15706"/>
                    <a:pt x="21088" y="15719"/>
                  </a:cubicBezTo>
                  <a:cubicBezTo>
                    <a:pt x="21277" y="15731"/>
                    <a:pt x="21416" y="15621"/>
                    <a:pt x="21426" y="15438"/>
                  </a:cubicBezTo>
                  <a:cubicBezTo>
                    <a:pt x="21436" y="15255"/>
                    <a:pt x="21257" y="15096"/>
                    <a:pt x="21257" y="14901"/>
                  </a:cubicBezTo>
                  <a:cubicBezTo>
                    <a:pt x="21257" y="14705"/>
                    <a:pt x="21207" y="14461"/>
                    <a:pt x="21337" y="1437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7" name="Shape 1131"/>
            <p:cNvSpPr/>
            <p:nvPr/>
          </p:nvSpPr>
          <p:spPr>
            <a:xfrm>
              <a:off x="442716" y="3815177"/>
              <a:ext cx="3639038" cy="1972812"/>
            </a:xfrm>
            <a:custGeom>
              <a:avLst/>
              <a:gdLst/>
              <a:ahLst/>
              <a:cxnLst>
                <a:cxn ang="0">
                  <a:pos x="wd2" y="hd2"/>
                </a:cxn>
                <a:cxn ang="5400000">
                  <a:pos x="wd2" y="hd2"/>
                </a:cxn>
                <a:cxn ang="10800000">
                  <a:pos x="wd2" y="hd2"/>
                </a:cxn>
                <a:cxn ang="16200000">
                  <a:pos x="wd2" y="hd2"/>
                </a:cxn>
              </a:cxnLst>
              <a:rect l="0" t="0" r="r" b="b"/>
              <a:pathLst>
                <a:path w="21543" h="21530" extrusionOk="0">
                  <a:moveTo>
                    <a:pt x="21512" y="17422"/>
                  </a:moveTo>
                  <a:cubicBezTo>
                    <a:pt x="21578" y="17139"/>
                    <a:pt x="21518" y="16867"/>
                    <a:pt x="21507" y="16746"/>
                  </a:cubicBezTo>
                  <a:cubicBezTo>
                    <a:pt x="21496" y="16624"/>
                    <a:pt x="21457" y="15220"/>
                    <a:pt x="21375" y="15130"/>
                  </a:cubicBezTo>
                  <a:cubicBezTo>
                    <a:pt x="21293" y="15039"/>
                    <a:pt x="21293" y="14988"/>
                    <a:pt x="21299" y="14796"/>
                  </a:cubicBezTo>
                  <a:cubicBezTo>
                    <a:pt x="21304" y="14604"/>
                    <a:pt x="21216" y="14513"/>
                    <a:pt x="21162" y="14412"/>
                  </a:cubicBezTo>
                  <a:cubicBezTo>
                    <a:pt x="21107" y="14311"/>
                    <a:pt x="21041" y="13978"/>
                    <a:pt x="21134" y="13978"/>
                  </a:cubicBezTo>
                  <a:cubicBezTo>
                    <a:pt x="21227" y="13978"/>
                    <a:pt x="21364" y="14190"/>
                    <a:pt x="21364" y="14019"/>
                  </a:cubicBezTo>
                  <a:cubicBezTo>
                    <a:pt x="21364" y="13847"/>
                    <a:pt x="21359" y="13635"/>
                    <a:pt x="21271" y="13514"/>
                  </a:cubicBezTo>
                  <a:cubicBezTo>
                    <a:pt x="21184" y="13392"/>
                    <a:pt x="21068" y="13301"/>
                    <a:pt x="21025" y="13039"/>
                  </a:cubicBezTo>
                  <a:cubicBezTo>
                    <a:pt x="20981" y="12776"/>
                    <a:pt x="21041" y="12403"/>
                    <a:pt x="20937" y="12221"/>
                  </a:cubicBezTo>
                  <a:cubicBezTo>
                    <a:pt x="20833" y="12039"/>
                    <a:pt x="20729" y="11746"/>
                    <a:pt x="20718" y="11564"/>
                  </a:cubicBezTo>
                  <a:cubicBezTo>
                    <a:pt x="20707" y="11382"/>
                    <a:pt x="20592" y="11221"/>
                    <a:pt x="20499" y="11191"/>
                  </a:cubicBezTo>
                  <a:cubicBezTo>
                    <a:pt x="20416" y="11164"/>
                    <a:pt x="20330" y="11082"/>
                    <a:pt x="20220" y="11106"/>
                  </a:cubicBezTo>
                  <a:cubicBezTo>
                    <a:pt x="20225" y="11180"/>
                    <a:pt x="20200" y="11222"/>
                    <a:pt x="20115" y="11170"/>
                  </a:cubicBezTo>
                  <a:cubicBezTo>
                    <a:pt x="19885" y="11029"/>
                    <a:pt x="19781" y="11140"/>
                    <a:pt x="19841" y="11282"/>
                  </a:cubicBezTo>
                  <a:cubicBezTo>
                    <a:pt x="19902" y="11423"/>
                    <a:pt x="19918" y="11655"/>
                    <a:pt x="19830" y="11615"/>
                  </a:cubicBezTo>
                  <a:cubicBezTo>
                    <a:pt x="19743" y="11574"/>
                    <a:pt x="19776" y="11665"/>
                    <a:pt x="19770" y="11898"/>
                  </a:cubicBezTo>
                  <a:cubicBezTo>
                    <a:pt x="19765" y="12130"/>
                    <a:pt x="19715" y="12059"/>
                    <a:pt x="19600" y="12059"/>
                  </a:cubicBezTo>
                  <a:cubicBezTo>
                    <a:pt x="19485" y="12059"/>
                    <a:pt x="19233" y="12009"/>
                    <a:pt x="19228" y="12251"/>
                  </a:cubicBezTo>
                  <a:cubicBezTo>
                    <a:pt x="19222" y="12493"/>
                    <a:pt x="19239" y="13089"/>
                    <a:pt x="19167" y="12998"/>
                  </a:cubicBezTo>
                  <a:cubicBezTo>
                    <a:pt x="19096" y="12908"/>
                    <a:pt x="19025" y="12796"/>
                    <a:pt x="18954" y="12776"/>
                  </a:cubicBezTo>
                  <a:cubicBezTo>
                    <a:pt x="18883" y="12756"/>
                    <a:pt x="18680" y="12069"/>
                    <a:pt x="18598" y="12392"/>
                  </a:cubicBezTo>
                  <a:cubicBezTo>
                    <a:pt x="18548" y="12544"/>
                    <a:pt x="18671" y="13036"/>
                    <a:pt x="18612" y="13022"/>
                  </a:cubicBezTo>
                  <a:cubicBezTo>
                    <a:pt x="18554" y="13009"/>
                    <a:pt x="18554" y="12753"/>
                    <a:pt x="18430" y="12739"/>
                  </a:cubicBezTo>
                  <a:cubicBezTo>
                    <a:pt x="18306" y="12726"/>
                    <a:pt x="18174" y="12820"/>
                    <a:pt x="18108" y="12739"/>
                  </a:cubicBezTo>
                  <a:cubicBezTo>
                    <a:pt x="18043" y="12658"/>
                    <a:pt x="18006" y="12605"/>
                    <a:pt x="17882" y="12605"/>
                  </a:cubicBezTo>
                  <a:cubicBezTo>
                    <a:pt x="17758" y="12605"/>
                    <a:pt x="17714" y="12551"/>
                    <a:pt x="17714" y="12362"/>
                  </a:cubicBezTo>
                  <a:cubicBezTo>
                    <a:pt x="17714" y="12174"/>
                    <a:pt x="17699" y="12039"/>
                    <a:pt x="17765" y="11958"/>
                  </a:cubicBezTo>
                  <a:cubicBezTo>
                    <a:pt x="17831" y="11877"/>
                    <a:pt x="17780" y="11527"/>
                    <a:pt x="17633" y="11554"/>
                  </a:cubicBezTo>
                  <a:cubicBezTo>
                    <a:pt x="17487" y="11581"/>
                    <a:pt x="17436" y="11406"/>
                    <a:pt x="17392" y="11352"/>
                  </a:cubicBezTo>
                  <a:cubicBezTo>
                    <a:pt x="17349" y="11298"/>
                    <a:pt x="17297" y="11244"/>
                    <a:pt x="17297" y="11083"/>
                  </a:cubicBezTo>
                  <a:cubicBezTo>
                    <a:pt x="17297" y="10921"/>
                    <a:pt x="17239" y="10814"/>
                    <a:pt x="17159" y="10760"/>
                  </a:cubicBezTo>
                  <a:cubicBezTo>
                    <a:pt x="17078" y="10706"/>
                    <a:pt x="17107" y="10706"/>
                    <a:pt x="17071" y="10517"/>
                  </a:cubicBezTo>
                  <a:cubicBezTo>
                    <a:pt x="17035" y="10329"/>
                    <a:pt x="16976" y="10221"/>
                    <a:pt x="16903" y="10356"/>
                  </a:cubicBezTo>
                  <a:cubicBezTo>
                    <a:pt x="16830" y="10490"/>
                    <a:pt x="16750" y="10315"/>
                    <a:pt x="16677" y="10558"/>
                  </a:cubicBezTo>
                  <a:cubicBezTo>
                    <a:pt x="16604" y="10800"/>
                    <a:pt x="16465" y="10652"/>
                    <a:pt x="16384" y="10665"/>
                  </a:cubicBezTo>
                  <a:cubicBezTo>
                    <a:pt x="16304" y="10679"/>
                    <a:pt x="16180" y="10827"/>
                    <a:pt x="16151" y="10612"/>
                  </a:cubicBezTo>
                  <a:cubicBezTo>
                    <a:pt x="16121" y="10396"/>
                    <a:pt x="16019" y="10329"/>
                    <a:pt x="15953" y="10369"/>
                  </a:cubicBezTo>
                  <a:cubicBezTo>
                    <a:pt x="15888" y="10409"/>
                    <a:pt x="15837" y="10504"/>
                    <a:pt x="15800" y="10571"/>
                  </a:cubicBezTo>
                  <a:cubicBezTo>
                    <a:pt x="15763" y="10638"/>
                    <a:pt x="15712" y="10558"/>
                    <a:pt x="15647" y="10369"/>
                  </a:cubicBezTo>
                  <a:cubicBezTo>
                    <a:pt x="15581" y="10181"/>
                    <a:pt x="15530" y="10127"/>
                    <a:pt x="15442" y="10113"/>
                  </a:cubicBezTo>
                  <a:cubicBezTo>
                    <a:pt x="15354" y="10100"/>
                    <a:pt x="15194" y="9830"/>
                    <a:pt x="15055" y="9884"/>
                  </a:cubicBezTo>
                  <a:cubicBezTo>
                    <a:pt x="14916" y="9938"/>
                    <a:pt x="14850" y="9777"/>
                    <a:pt x="14675" y="9777"/>
                  </a:cubicBezTo>
                  <a:cubicBezTo>
                    <a:pt x="14500" y="9777"/>
                    <a:pt x="14456" y="9682"/>
                    <a:pt x="14456" y="9588"/>
                  </a:cubicBezTo>
                  <a:cubicBezTo>
                    <a:pt x="14456" y="9494"/>
                    <a:pt x="14471" y="9386"/>
                    <a:pt x="14310" y="9427"/>
                  </a:cubicBezTo>
                  <a:cubicBezTo>
                    <a:pt x="14149" y="9467"/>
                    <a:pt x="14149" y="9332"/>
                    <a:pt x="13981" y="9130"/>
                  </a:cubicBezTo>
                  <a:cubicBezTo>
                    <a:pt x="13813" y="8928"/>
                    <a:pt x="13674" y="8645"/>
                    <a:pt x="13674" y="8443"/>
                  </a:cubicBezTo>
                  <a:cubicBezTo>
                    <a:pt x="13674" y="8241"/>
                    <a:pt x="13506" y="8147"/>
                    <a:pt x="13448" y="8295"/>
                  </a:cubicBezTo>
                  <a:cubicBezTo>
                    <a:pt x="13389" y="8443"/>
                    <a:pt x="13324" y="8430"/>
                    <a:pt x="13258" y="8430"/>
                  </a:cubicBezTo>
                  <a:cubicBezTo>
                    <a:pt x="13192" y="8430"/>
                    <a:pt x="13178" y="8470"/>
                    <a:pt x="13090" y="8592"/>
                  </a:cubicBezTo>
                  <a:cubicBezTo>
                    <a:pt x="13002" y="8713"/>
                    <a:pt x="12863" y="8632"/>
                    <a:pt x="12790" y="8457"/>
                  </a:cubicBezTo>
                  <a:cubicBezTo>
                    <a:pt x="12717" y="8282"/>
                    <a:pt x="12695" y="8147"/>
                    <a:pt x="12564" y="8147"/>
                  </a:cubicBezTo>
                  <a:cubicBezTo>
                    <a:pt x="12433" y="8147"/>
                    <a:pt x="12476" y="7891"/>
                    <a:pt x="12476" y="7770"/>
                  </a:cubicBezTo>
                  <a:cubicBezTo>
                    <a:pt x="12476" y="7649"/>
                    <a:pt x="12433" y="7447"/>
                    <a:pt x="12323" y="7272"/>
                  </a:cubicBezTo>
                  <a:cubicBezTo>
                    <a:pt x="12213" y="7097"/>
                    <a:pt x="12221" y="6895"/>
                    <a:pt x="12075" y="6720"/>
                  </a:cubicBezTo>
                  <a:cubicBezTo>
                    <a:pt x="11929" y="6545"/>
                    <a:pt x="11885" y="6262"/>
                    <a:pt x="12002" y="6114"/>
                  </a:cubicBezTo>
                  <a:cubicBezTo>
                    <a:pt x="12118" y="5966"/>
                    <a:pt x="12265" y="5589"/>
                    <a:pt x="12206" y="5306"/>
                  </a:cubicBezTo>
                  <a:cubicBezTo>
                    <a:pt x="12148" y="5023"/>
                    <a:pt x="12199" y="4888"/>
                    <a:pt x="12250" y="4673"/>
                  </a:cubicBezTo>
                  <a:cubicBezTo>
                    <a:pt x="12301" y="4457"/>
                    <a:pt x="12301" y="4255"/>
                    <a:pt x="12184" y="4269"/>
                  </a:cubicBezTo>
                  <a:cubicBezTo>
                    <a:pt x="12067" y="4282"/>
                    <a:pt x="12009" y="4296"/>
                    <a:pt x="12023" y="4067"/>
                  </a:cubicBezTo>
                  <a:cubicBezTo>
                    <a:pt x="12038" y="3838"/>
                    <a:pt x="11812" y="3569"/>
                    <a:pt x="11994" y="3367"/>
                  </a:cubicBezTo>
                  <a:cubicBezTo>
                    <a:pt x="12177" y="3165"/>
                    <a:pt x="12272" y="3016"/>
                    <a:pt x="12301" y="2693"/>
                  </a:cubicBezTo>
                  <a:cubicBezTo>
                    <a:pt x="12308" y="2451"/>
                    <a:pt x="12374" y="2222"/>
                    <a:pt x="12213" y="2222"/>
                  </a:cubicBezTo>
                  <a:cubicBezTo>
                    <a:pt x="12053" y="2222"/>
                    <a:pt x="12016" y="2047"/>
                    <a:pt x="12016" y="1872"/>
                  </a:cubicBezTo>
                  <a:cubicBezTo>
                    <a:pt x="12016" y="1738"/>
                    <a:pt x="12123" y="1558"/>
                    <a:pt x="12225" y="1540"/>
                  </a:cubicBezTo>
                  <a:cubicBezTo>
                    <a:pt x="12134" y="1275"/>
                    <a:pt x="11837" y="1010"/>
                    <a:pt x="11760" y="1010"/>
                  </a:cubicBezTo>
                  <a:cubicBezTo>
                    <a:pt x="11666" y="1010"/>
                    <a:pt x="11600" y="996"/>
                    <a:pt x="11556" y="794"/>
                  </a:cubicBezTo>
                  <a:cubicBezTo>
                    <a:pt x="11512" y="592"/>
                    <a:pt x="11329" y="687"/>
                    <a:pt x="11242" y="579"/>
                  </a:cubicBezTo>
                  <a:cubicBezTo>
                    <a:pt x="11154" y="471"/>
                    <a:pt x="10891" y="391"/>
                    <a:pt x="10679" y="458"/>
                  </a:cubicBezTo>
                  <a:cubicBezTo>
                    <a:pt x="10468" y="525"/>
                    <a:pt x="10205" y="606"/>
                    <a:pt x="10132" y="485"/>
                  </a:cubicBezTo>
                  <a:cubicBezTo>
                    <a:pt x="10058" y="364"/>
                    <a:pt x="9964" y="337"/>
                    <a:pt x="9832" y="417"/>
                  </a:cubicBezTo>
                  <a:cubicBezTo>
                    <a:pt x="9788" y="417"/>
                    <a:pt x="9306" y="471"/>
                    <a:pt x="9072" y="485"/>
                  </a:cubicBezTo>
                  <a:cubicBezTo>
                    <a:pt x="8839" y="498"/>
                    <a:pt x="8729" y="848"/>
                    <a:pt x="8612" y="1145"/>
                  </a:cubicBezTo>
                  <a:cubicBezTo>
                    <a:pt x="8495" y="1441"/>
                    <a:pt x="8488" y="1427"/>
                    <a:pt x="8400" y="1306"/>
                  </a:cubicBezTo>
                  <a:cubicBezTo>
                    <a:pt x="8313" y="1185"/>
                    <a:pt x="8196" y="1293"/>
                    <a:pt x="8145" y="1441"/>
                  </a:cubicBezTo>
                  <a:cubicBezTo>
                    <a:pt x="8094" y="1589"/>
                    <a:pt x="8020" y="1576"/>
                    <a:pt x="8013" y="1387"/>
                  </a:cubicBezTo>
                  <a:cubicBezTo>
                    <a:pt x="8006" y="1198"/>
                    <a:pt x="7860" y="1225"/>
                    <a:pt x="7736" y="1131"/>
                  </a:cubicBezTo>
                  <a:cubicBezTo>
                    <a:pt x="7611" y="1037"/>
                    <a:pt x="7502" y="1172"/>
                    <a:pt x="7356" y="1279"/>
                  </a:cubicBezTo>
                  <a:cubicBezTo>
                    <a:pt x="7210" y="1387"/>
                    <a:pt x="7085" y="1306"/>
                    <a:pt x="6954" y="1441"/>
                  </a:cubicBezTo>
                  <a:cubicBezTo>
                    <a:pt x="6823" y="1576"/>
                    <a:pt x="6676" y="1751"/>
                    <a:pt x="6603" y="1656"/>
                  </a:cubicBezTo>
                  <a:cubicBezTo>
                    <a:pt x="6530" y="1562"/>
                    <a:pt x="6443" y="1522"/>
                    <a:pt x="6311" y="1616"/>
                  </a:cubicBezTo>
                  <a:cubicBezTo>
                    <a:pt x="6180" y="1710"/>
                    <a:pt x="5982" y="1589"/>
                    <a:pt x="5887" y="1387"/>
                  </a:cubicBezTo>
                  <a:cubicBezTo>
                    <a:pt x="5793" y="1185"/>
                    <a:pt x="5712" y="1279"/>
                    <a:pt x="5573" y="1279"/>
                  </a:cubicBezTo>
                  <a:cubicBezTo>
                    <a:pt x="5435" y="1279"/>
                    <a:pt x="5442" y="1010"/>
                    <a:pt x="5449" y="741"/>
                  </a:cubicBezTo>
                  <a:cubicBezTo>
                    <a:pt x="5457" y="471"/>
                    <a:pt x="5413" y="498"/>
                    <a:pt x="5289" y="512"/>
                  </a:cubicBezTo>
                  <a:cubicBezTo>
                    <a:pt x="5164" y="525"/>
                    <a:pt x="5033" y="458"/>
                    <a:pt x="4945" y="310"/>
                  </a:cubicBezTo>
                  <a:cubicBezTo>
                    <a:pt x="4858" y="162"/>
                    <a:pt x="4836" y="700"/>
                    <a:pt x="4748" y="700"/>
                  </a:cubicBezTo>
                  <a:cubicBezTo>
                    <a:pt x="4660" y="700"/>
                    <a:pt x="4551" y="848"/>
                    <a:pt x="4441" y="1037"/>
                  </a:cubicBezTo>
                  <a:cubicBezTo>
                    <a:pt x="4332" y="1225"/>
                    <a:pt x="3988" y="1212"/>
                    <a:pt x="3915" y="970"/>
                  </a:cubicBezTo>
                  <a:cubicBezTo>
                    <a:pt x="3842" y="727"/>
                    <a:pt x="3791" y="727"/>
                    <a:pt x="3740" y="768"/>
                  </a:cubicBezTo>
                  <a:cubicBezTo>
                    <a:pt x="3689" y="808"/>
                    <a:pt x="3565" y="808"/>
                    <a:pt x="3448" y="512"/>
                  </a:cubicBezTo>
                  <a:cubicBezTo>
                    <a:pt x="3316" y="646"/>
                    <a:pt x="2988" y="310"/>
                    <a:pt x="2739" y="0"/>
                  </a:cubicBezTo>
                  <a:cubicBezTo>
                    <a:pt x="2725" y="310"/>
                    <a:pt x="2637" y="525"/>
                    <a:pt x="2454" y="768"/>
                  </a:cubicBezTo>
                  <a:cubicBezTo>
                    <a:pt x="2272" y="1010"/>
                    <a:pt x="2359" y="1158"/>
                    <a:pt x="2359" y="1441"/>
                  </a:cubicBezTo>
                  <a:cubicBezTo>
                    <a:pt x="2359" y="1724"/>
                    <a:pt x="2082" y="1939"/>
                    <a:pt x="1914" y="2141"/>
                  </a:cubicBezTo>
                  <a:cubicBezTo>
                    <a:pt x="1746" y="2343"/>
                    <a:pt x="1556" y="2074"/>
                    <a:pt x="1483" y="1980"/>
                  </a:cubicBezTo>
                  <a:cubicBezTo>
                    <a:pt x="1424" y="1904"/>
                    <a:pt x="1259" y="1958"/>
                    <a:pt x="1128" y="2072"/>
                  </a:cubicBezTo>
                  <a:cubicBezTo>
                    <a:pt x="1300" y="2365"/>
                    <a:pt x="1075" y="2447"/>
                    <a:pt x="869" y="2666"/>
                  </a:cubicBezTo>
                  <a:cubicBezTo>
                    <a:pt x="661" y="2889"/>
                    <a:pt x="898" y="3165"/>
                    <a:pt x="986" y="3407"/>
                  </a:cubicBezTo>
                  <a:cubicBezTo>
                    <a:pt x="1074" y="3649"/>
                    <a:pt x="935" y="3744"/>
                    <a:pt x="855" y="3999"/>
                  </a:cubicBezTo>
                  <a:cubicBezTo>
                    <a:pt x="774" y="4255"/>
                    <a:pt x="928" y="4619"/>
                    <a:pt x="1118" y="4767"/>
                  </a:cubicBezTo>
                  <a:cubicBezTo>
                    <a:pt x="1307" y="4915"/>
                    <a:pt x="1322" y="4942"/>
                    <a:pt x="1191" y="5144"/>
                  </a:cubicBezTo>
                  <a:cubicBezTo>
                    <a:pt x="1059" y="5346"/>
                    <a:pt x="1161" y="5710"/>
                    <a:pt x="1212" y="5804"/>
                  </a:cubicBezTo>
                  <a:cubicBezTo>
                    <a:pt x="1264" y="5898"/>
                    <a:pt x="1227" y="6046"/>
                    <a:pt x="1198" y="6168"/>
                  </a:cubicBezTo>
                  <a:cubicBezTo>
                    <a:pt x="1169" y="6289"/>
                    <a:pt x="1008" y="6262"/>
                    <a:pt x="840" y="6316"/>
                  </a:cubicBezTo>
                  <a:cubicBezTo>
                    <a:pt x="672" y="6370"/>
                    <a:pt x="701" y="6545"/>
                    <a:pt x="599" y="6599"/>
                  </a:cubicBezTo>
                  <a:cubicBezTo>
                    <a:pt x="497" y="6652"/>
                    <a:pt x="409" y="6168"/>
                    <a:pt x="409" y="5966"/>
                  </a:cubicBezTo>
                  <a:cubicBezTo>
                    <a:pt x="409" y="5764"/>
                    <a:pt x="285" y="5804"/>
                    <a:pt x="153" y="5791"/>
                  </a:cubicBezTo>
                  <a:cubicBezTo>
                    <a:pt x="22" y="5777"/>
                    <a:pt x="7" y="5844"/>
                    <a:pt x="0" y="6073"/>
                  </a:cubicBezTo>
                  <a:cubicBezTo>
                    <a:pt x="0" y="6720"/>
                    <a:pt x="102" y="6895"/>
                    <a:pt x="161" y="7083"/>
                  </a:cubicBezTo>
                  <a:cubicBezTo>
                    <a:pt x="219" y="7272"/>
                    <a:pt x="256" y="7326"/>
                    <a:pt x="197" y="7568"/>
                  </a:cubicBezTo>
                  <a:cubicBezTo>
                    <a:pt x="139" y="7810"/>
                    <a:pt x="66" y="7851"/>
                    <a:pt x="153" y="8107"/>
                  </a:cubicBezTo>
                  <a:cubicBezTo>
                    <a:pt x="241" y="8363"/>
                    <a:pt x="80" y="8457"/>
                    <a:pt x="29" y="8713"/>
                  </a:cubicBezTo>
                  <a:cubicBezTo>
                    <a:pt x="-22" y="8969"/>
                    <a:pt x="109" y="9076"/>
                    <a:pt x="190" y="8928"/>
                  </a:cubicBezTo>
                  <a:cubicBezTo>
                    <a:pt x="270" y="8780"/>
                    <a:pt x="336" y="8699"/>
                    <a:pt x="453" y="8645"/>
                  </a:cubicBezTo>
                  <a:cubicBezTo>
                    <a:pt x="570" y="8592"/>
                    <a:pt x="650" y="9427"/>
                    <a:pt x="708" y="9750"/>
                  </a:cubicBezTo>
                  <a:cubicBezTo>
                    <a:pt x="767" y="10073"/>
                    <a:pt x="906" y="9979"/>
                    <a:pt x="993" y="9979"/>
                  </a:cubicBezTo>
                  <a:cubicBezTo>
                    <a:pt x="1081" y="9979"/>
                    <a:pt x="1198" y="10275"/>
                    <a:pt x="1286" y="10409"/>
                  </a:cubicBezTo>
                  <a:cubicBezTo>
                    <a:pt x="1373" y="10544"/>
                    <a:pt x="1432" y="10679"/>
                    <a:pt x="1439" y="10800"/>
                  </a:cubicBezTo>
                  <a:cubicBezTo>
                    <a:pt x="1446" y="10921"/>
                    <a:pt x="1388" y="11191"/>
                    <a:pt x="1541" y="11285"/>
                  </a:cubicBezTo>
                  <a:cubicBezTo>
                    <a:pt x="1695" y="11379"/>
                    <a:pt x="1921" y="11729"/>
                    <a:pt x="2016" y="11958"/>
                  </a:cubicBezTo>
                  <a:cubicBezTo>
                    <a:pt x="2111" y="12187"/>
                    <a:pt x="2162" y="12187"/>
                    <a:pt x="2162" y="12470"/>
                  </a:cubicBezTo>
                  <a:cubicBezTo>
                    <a:pt x="2162" y="12753"/>
                    <a:pt x="2250" y="12860"/>
                    <a:pt x="2323" y="12780"/>
                  </a:cubicBezTo>
                  <a:cubicBezTo>
                    <a:pt x="2396" y="12699"/>
                    <a:pt x="2542" y="12578"/>
                    <a:pt x="2549" y="12281"/>
                  </a:cubicBezTo>
                  <a:cubicBezTo>
                    <a:pt x="2557" y="11985"/>
                    <a:pt x="2681" y="12214"/>
                    <a:pt x="2739" y="11999"/>
                  </a:cubicBezTo>
                  <a:cubicBezTo>
                    <a:pt x="2798" y="11783"/>
                    <a:pt x="3009" y="12201"/>
                    <a:pt x="3141" y="12254"/>
                  </a:cubicBezTo>
                  <a:cubicBezTo>
                    <a:pt x="3272" y="12308"/>
                    <a:pt x="3316" y="12416"/>
                    <a:pt x="3302" y="12645"/>
                  </a:cubicBezTo>
                  <a:cubicBezTo>
                    <a:pt x="3287" y="12874"/>
                    <a:pt x="3258" y="13103"/>
                    <a:pt x="3367" y="13103"/>
                  </a:cubicBezTo>
                  <a:cubicBezTo>
                    <a:pt x="3543" y="13089"/>
                    <a:pt x="3769" y="13493"/>
                    <a:pt x="3952" y="14234"/>
                  </a:cubicBezTo>
                  <a:cubicBezTo>
                    <a:pt x="4405" y="14234"/>
                    <a:pt x="4573" y="15365"/>
                    <a:pt x="4580" y="15581"/>
                  </a:cubicBezTo>
                  <a:cubicBezTo>
                    <a:pt x="4587" y="15796"/>
                    <a:pt x="4697" y="15836"/>
                    <a:pt x="4741" y="15729"/>
                  </a:cubicBezTo>
                  <a:cubicBezTo>
                    <a:pt x="4785" y="15621"/>
                    <a:pt x="4894" y="15513"/>
                    <a:pt x="5069" y="15513"/>
                  </a:cubicBezTo>
                  <a:cubicBezTo>
                    <a:pt x="5245" y="15513"/>
                    <a:pt x="5281" y="15863"/>
                    <a:pt x="5267" y="16227"/>
                  </a:cubicBezTo>
                  <a:cubicBezTo>
                    <a:pt x="5252" y="16591"/>
                    <a:pt x="5500" y="16873"/>
                    <a:pt x="5625" y="17143"/>
                  </a:cubicBezTo>
                  <a:cubicBezTo>
                    <a:pt x="5749" y="17412"/>
                    <a:pt x="5902" y="17533"/>
                    <a:pt x="6092" y="17412"/>
                  </a:cubicBezTo>
                  <a:cubicBezTo>
                    <a:pt x="6282" y="17291"/>
                    <a:pt x="6224" y="17681"/>
                    <a:pt x="6107" y="17816"/>
                  </a:cubicBezTo>
                  <a:cubicBezTo>
                    <a:pt x="5990" y="17951"/>
                    <a:pt x="6121" y="18166"/>
                    <a:pt x="6224" y="18301"/>
                  </a:cubicBezTo>
                  <a:cubicBezTo>
                    <a:pt x="6326" y="18436"/>
                    <a:pt x="6538" y="18314"/>
                    <a:pt x="6691" y="18274"/>
                  </a:cubicBezTo>
                  <a:cubicBezTo>
                    <a:pt x="6844" y="18233"/>
                    <a:pt x="6830" y="18436"/>
                    <a:pt x="6815" y="18718"/>
                  </a:cubicBezTo>
                  <a:cubicBezTo>
                    <a:pt x="6801" y="19001"/>
                    <a:pt x="6910" y="19230"/>
                    <a:pt x="7020" y="19257"/>
                  </a:cubicBezTo>
                  <a:cubicBezTo>
                    <a:pt x="7129" y="19284"/>
                    <a:pt x="7137" y="19176"/>
                    <a:pt x="7137" y="18947"/>
                  </a:cubicBezTo>
                  <a:cubicBezTo>
                    <a:pt x="7137" y="18718"/>
                    <a:pt x="7334" y="18813"/>
                    <a:pt x="7312" y="19055"/>
                  </a:cubicBezTo>
                  <a:cubicBezTo>
                    <a:pt x="7290" y="19297"/>
                    <a:pt x="7385" y="19324"/>
                    <a:pt x="7385" y="19365"/>
                  </a:cubicBezTo>
                  <a:cubicBezTo>
                    <a:pt x="7385" y="19405"/>
                    <a:pt x="7458" y="19526"/>
                    <a:pt x="7582" y="19418"/>
                  </a:cubicBezTo>
                  <a:cubicBezTo>
                    <a:pt x="7546" y="18489"/>
                    <a:pt x="8013" y="19297"/>
                    <a:pt x="8181" y="19675"/>
                  </a:cubicBezTo>
                  <a:cubicBezTo>
                    <a:pt x="8349" y="20051"/>
                    <a:pt x="8451" y="19903"/>
                    <a:pt x="8554" y="19903"/>
                  </a:cubicBezTo>
                  <a:cubicBezTo>
                    <a:pt x="8656" y="19903"/>
                    <a:pt x="8736" y="20146"/>
                    <a:pt x="8955" y="20038"/>
                  </a:cubicBezTo>
                  <a:cubicBezTo>
                    <a:pt x="9036" y="19715"/>
                    <a:pt x="9153" y="19917"/>
                    <a:pt x="9233" y="19971"/>
                  </a:cubicBezTo>
                  <a:cubicBezTo>
                    <a:pt x="9313" y="20025"/>
                    <a:pt x="9540" y="19917"/>
                    <a:pt x="9817" y="19701"/>
                  </a:cubicBezTo>
                  <a:cubicBezTo>
                    <a:pt x="10095" y="19486"/>
                    <a:pt x="10146" y="20092"/>
                    <a:pt x="10161" y="20348"/>
                  </a:cubicBezTo>
                  <a:cubicBezTo>
                    <a:pt x="10175" y="20603"/>
                    <a:pt x="10015" y="20765"/>
                    <a:pt x="9993" y="21088"/>
                  </a:cubicBezTo>
                  <a:cubicBezTo>
                    <a:pt x="9971" y="21412"/>
                    <a:pt x="10022" y="21600"/>
                    <a:pt x="10066" y="21506"/>
                  </a:cubicBezTo>
                  <a:cubicBezTo>
                    <a:pt x="10110" y="21412"/>
                    <a:pt x="10745" y="20253"/>
                    <a:pt x="10818" y="20078"/>
                  </a:cubicBezTo>
                  <a:cubicBezTo>
                    <a:pt x="10891" y="19903"/>
                    <a:pt x="10979" y="19688"/>
                    <a:pt x="11220" y="19688"/>
                  </a:cubicBezTo>
                  <a:cubicBezTo>
                    <a:pt x="11498" y="19297"/>
                    <a:pt x="11907" y="19607"/>
                    <a:pt x="11885" y="20227"/>
                  </a:cubicBezTo>
                  <a:cubicBezTo>
                    <a:pt x="12199" y="20092"/>
                    <a:pt x="12513" y="20388"/>
                    <a:pt x="12506" y="20415"/>
                  </a:cubicBezTo>
                  <a:cubicBezTo>
                    <a:pt x="12498" y="20631"/>
                    <a:pt x="12644" y="20685"/>
                    <a:pt x="12688" y="20482"/>
                  </a:cubicBezTo>
                  <a:cubicBezTo>
                    <a:pt x="12732" y="20281"/>
                    <a:pt x="12922" y="20281"/>
                    <a:pt x="12944" y="20496"/>
                  </a:cubicBezTo>
                  <a:cubicBezTo>
                    <a:pt x="12966" y="20711"/>
                    <a:pt x="13083" y="20631"/>
                    <a:pt x="13207" y="20657"/>
                  </a:cubicBezTo>
                  <a:cubicBezTo>
                    <a:pt x="13331" y="20685"/>
                    <a:pt x="13287" y="20954"/>
                    <a:pt x="13200" y="21088"/>
                  </a:cubicBezTo>
                  <a:cubicBezTo>
                    <a:pt x="13112" y="21223"/>
                    <a:pt x="13273" y="21237"/>
                    <a:pt x="13397" y="21223"/>
                  </a:cubicBezTo>
                  <a:cubicBezTo>
                    <a:pt x="13521" y="21210"/>
                    <a:pt x="13616" y="21385"/>
                    <a:pt x="13704" y="21210"/>
                  </a:cubicBezTo>
                  <a:cubicBezTo>
                    <a:pt x="13791" y="21034"/>
                    <a:pt x="13864" y="21169"/>
                    <a:pt x="13915" y="21237"/>
                  </a:cubicBezTo>
                  <a:cubicBezTo>
                    <a:pt x="13967" y="21304"/>
                    <a:pt x="14091" y="21331"/>
                    <a:pt x="14288" y="21088"/>
                  </a:cubicBezTo>
                  <a:cubicBezTo>
                    <a:pt x="14456" y="21088"/>
                    <a:pt x="14478" y="20846"/>
                    <a:pt x="14368" y="20469"/>
                  </a:cubicBezTo>
                  <a:cubicBezTo>
                    <a:pt x="14660" y="20415"/>
                    <a:pt x="14975" y="20024"/>
                    <a:pt x="15018" y="19688"/>
                  </a:cubicBezTo>
                  <a:cubicBezTo>
                    <a:pt x="15062" y="19351"/>
                    <a:pt x="15318" y="19392"/>
                    <a:pt x="15515" y="19365"/>
                  </a:cubicBezTo>
                  <a:cubicBezTo>
                    <a:pt x="15712" y="19338"/>
                    <a:pt x="15910" y="19203"/>
                    <a:pt x="16063" y="18840"/>
                  </a:cubicBezTo>
                  <a:cubicBezTo>
                    <a:pt x="16216" y="18476"/>
                    <a:pt x="16319" y="18355"/>
                    <a:pt x="16362" y="18355"/>
                  </a:cubicBezTo>
                  <a:cubicBezTo>
                    <a:pt x="16406" y="18355"/>
                    <a:pt x="16552" y="18395"/>
                    <a:pt x="16625" y="18153"/>
                  </a:cubicBezTo>
                  <a:cubicBezTo>
                    <a:pt x="16698" y="17910"/>
                    <a:pt x="16903" y="18341"/>
                    <a:pt x="16998" y="18530"/>
                  </a:cubicBezTo>
                  <a:cubicBezTo>
                    <a:pt x="17093" y="18718"/>
                    <a:pt x="17181" y="18449"/>
                    <a:pt x="17195" y="18570"/>
                  </a:cubicBezTo>
                  <a:cubicBezTo>
                    <a:pt x="17210" y="18691"/>
                    <a:pt x="17305" y="18718"/>
                    <a:pt x="17370" y="18853"/>
                  </a:cubicBezTo>
                  <a:cubicBezTo>
                    <a:pt x="17436" y="18988"/>
                    <a:pt x="17597" y="18920"/>
                    <a:pt x="17597" y="18665"/>
                  </a:cubicBezTo>
                  <a:cubicBezTo>
                    <a:pt x="17597" y="18409"/>
                    <a:pt x="17867" y="18180"/>
                    <a:pt x="18086" y="17991"/>
                  </a:cubicBezTo>
                  <a:cubicBezTo>
                    <a:pt x="18306" y="17803"/>
                    <a:pt x="18379" y="18085"/>
                    <a:pt x="18379" y="18207"/>
                  </a:cubicBezTo>
                  <a:cubicBezTo>
                    <a:pt x="18379" y="18328"/>
                    <a:pt x="18430" y="18462"/>
                    <a:pt x="18598" y="18449"/>
                  </a:cubicBezTo>
                  <a:cubicBezTo>
                    <a:pt x="18766" y="18436"/>
                    <a:pt x="18495" y="18732"/>
                    <a:pt x="18415" y="18759"/>
                  </a:cubicBezTo>
                  <a:cubicBezTo>
                    <a:pt x="18335" y="18786"/>
                    <a:pt x="18306" y="18853"/>
                    <a:pt x="18306" y="19014"/>
                  </a:cubicBezTo>
                  <a:cubicBezTo>
                    <a:pt x="18306" y="19176"/>
                    <a:pt x="18400" y="19351"/>
                    <a:pt x="18408" y="19270"/>
                  </a:cubicBezTo>
                  <a:cubicBezTo>
                    <a:pt x="18415" y="19190"/>
                    <a:pt x="18576" y="19041"/>
                    <a:pt x="18678" y="18947"/>
                  </a:cubicBezTo>
                  <a:cubicBezTo>
                    <a:pt x="18780" y="18853"/>
                    <a:pt x="18744" y="19270"/>
                    <a:pt x="18795" y="19405"/>
                  </a:cubicBezTo>
                  <a:cubicBezTo>
                    <a:pt x="18846" y="19540"/>
                    <a:pt x="18853" y="19782"/>
                    <a:pt x="18766" y="19755"/>
                  </a:cubicBezTo>
                  <a:cubicBezTo>
                    <a:pt x="18678" y="19728"/>
                    <a:pt x="18510" y="20173"/>
                    <a:pt x="18437" y="20348"/>
                  </a:cubicBezTo>
                  <a:cubicBezTo>
                    <a:pt x="18364" y="20523"/>
                    <a:pt x="18481" y="20644"/>
                    <a:pt x="18605" y="20469"/>
                  </a:cubicBezTo>
                  <a:cubicBezTo>
                    <a:pt x="18729" y="20294"/>
                    <a:pt x="18926" y="20334"/>
                    <a:pt x="18926" y="20509"/>
                  </a:cubicBezTo>
                  <a:cubicBezTo>
                    <a:pt x="18926" y="20684"/>
                    <a:pt x="18992" y="20577"/>
                    <a:pt x="19080" y="20590"/>
                  </a:cubicBezTo>
                  <a:cubicBezTo>
                    <a:pt x="19167" y="20603"/>
                    <a:pt x="19240" y="20725"/>
                    <a:pt x="19292" y="20617"/>
                  </a:cubicBezTo>
                  <a:cubicBezTo>
                    <a:pt x="19343" y="20509"/>
                    <a:pt x="19438" y="20536"/>
                    <a:pt x="19452" y="20725"/>
                  </a:cubicBezTo>
                  <a:cubicBezTo>
                    <a:pt x="19467" y="20913"/>
                    <a:pt x="19569" y="20967"/>
                    <a:pt x="19613" y="20967"/>
                  </a:cubicBezTo>
                  <a:cubicBezTo>
                    <a:pt x="19657" y="20967"/>
                    <a:pt x="19774" y="20819"/>
                    <a:pt x="19774" y="20563"/>
                  </a:cubicBezTo>
                  <a:cubicBezTo>
                    <a:pt x="19774" y="20307"/>
                    <a:pt x="19839" y="20334"/>
                    <a:pt x="19883" y="20321"/>
                  </a:cubicBezTo>
                  <a:cubicBezTo>
                    <a:pt x="19927" y="20307"/>
                    <a:pt x="20029" y="20334"/>
                    <a:pt x="20022" y="20536"/>
                  </a:cubicBezTo>
                  <a:cubicBezTo>
                    <a:pt x="20015" y="20738"/>
                    <a:pt x="20081" y="20711"/>
                    <a:pt x="20219" y="20698"/>
                  </a:cubicBezTo>
                  <a:cubicBezTo>
                    <a:pt x="20358" y="20685"/>
                    <a:pt x="20358" y="20860"/>
                    <a:pt x="20424" y="21008"/>
                  </a:cubicBezTo>
                  <a:cubicBezTo>
                    <a:pt x="20448" y="21061"/>
                    <a:pt x="20458" y="21169"/>
                    <a:pt x="20464" y="21292"/>
                  </a:cubicBezTo>
                  <a:cubicBezTo>
                    <a:pt x="20581" y="21070"/>
                    <a:pt x="20638" y="20880"/>
                    <a:pt x="20647" y="20634"/>
                  </a:cubicBezTo>
                  <a:cubicBezTo>
                    <a:pt x="20734" y="21179"/>
                    <a:pt x="20778" y="21129"/>
                    <a:pt x="20860" y="21068"/>
                  </a:cubicBezTo>
                  <a:cubicBezTo>
                    <a:pt x="20942" y="21008"/>
                    <a:pt x="21101" y="20836"/>
                    <a:pt x="21036" y="20654"/>
                  </a:cubicBezTo>
                  <a:cubicBezTo>
                    <a:pt x="20970" y="20472"/>
                    <a:pt x="20942" y="20078"/>
                    <a:pt x="21014" y="20018"/>
                  </a:cubicBezTo>
                  <a:cubicBezTo>
                    <a:pt x="21085" y="19957"/>
                    <a:pt x="21041" y="19533"/>
                    <a:pt x="21041" y="19533"/>
                  </a:cubicBezTo>
                  <a:cubicBezTo>
                    <a:pt x="21041" y="19533"/>
                    <a:pt x="21156" y="19129"/>
                    <a:pt x="21178" y="19351"/>
                  </a:cubicBezTo>
                  <a:cubicBezTo>
                    <a:pt x="21200" y="19573"/>
                    <a:pt x="21244" y="19725"/>
                    <a:pt x="21337" y="19715"/>
                  </a:cubicBezTo>
                  <a:cubicBezTo>
                    <a:pt x="21430" y="19705"/>
                    <a:pt x="21353" y="19584"/>
                    <a:pt x="21397" y="19402"/>
                  </a:cubicBezTo>
                  <a:cubicBezTo>
                    <a:pt x="21427" y="19280"/>
                    <a:pt x="21488" y="18987"/>
                    <a:pt x="21517" y="18706"/>
                  </a:cubicBezTo>
                  <a:cubicBezTo>
                    <a:pt x="21531" y="18567"/>
                    <a:pt x="21538" y="18432"/>
                    <a:pt x="21529" y="18321"/>
                  </a:cubicBezTo>
                  <a:cubicBezTo>
                    <a:pt x="21501" y="17988"/>
                    <a:pt x="21447" y="17705"/>
                    <a:pt x="21512" y="1742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8" name="Shape 1132"/>
            <p:cNvSpPr/>
            <p:nvPr/>
          </p:nvSpPr>
          <p:spPr>
            <a:xfrm>
              <a:off x="0" y="1132834"/>
              <a:ext cx="3739673" cy="2895018"/>
            </a:xfrm>
            <a:custGeom>
              <a:avLst/>
              <a:gdLst/>
              <a:ahLst/>
              <a:cxnLst>
                <a:cxn ang="0">
                  <a:pos x="wd2" y="hd2"/>
                </a:cxn>
                <a:cxn ang="5400000">
                  <a:pos x="wd2" y="hd2"/>
                </a:cxn>
                <a:cxn ang="10800000">
                  <a:pos x="wd2" y="hd2"/>
                </a:cxn>
                <a:cxn ang="16200000">
                  <a:pos x="wd2" y="hd2"/>
                </a:cxn>
              </a:cxnLst>
              <a:rect l="0" t="0" r="r" b="b"/>
              <a:pathLst>
                <a:path w="21552" h="21473" extrusionOk="0">
                  <a:moveTo>
                    <a:pt x="21121" y="10331"/>
                  </a:moveTo>
                  <a:cubicBezTo>
                    <a:pt x="21121" y="10221"/>
                    <a:pt x="20964" y="9708"/>
                    <a:pt x="20957" y="9425"/>
                  </a:cubicBezTo>
                  <a:cubicBezTo>
                    <a:pt x="20950" y="9141"/>
                    <a:pt x="20879" y="9205"/>
                    <a:pt x="20751" y="9187"/>
                  </a:cubicBezTo>
                  <a:cubicBezTo>
                    <a:pt x="20623" y="9169"/>
                    <a:pt x="20729" y="8921"/>
                    <a:pt x="20715" y="8747"/>
                  </a:cubicBezTo>
                  <a:cubicBezTo>
                    <a:pt x="20701" y="8574"/>
                    <a:pt x="20573" y="8747"/>
                    <a:pt x="20459" y="8766"/>
                  </a:cubicBezTo>
                  <a:cubicBezTo>
                    <a:pt x="20345" y="8784"/>
                    <a:pt x="19961" y="8372"/>
                    <a:pt x="19869" y="8217"/>
                  </a:cubicBezTo>
                  <a:cubicBezTo>
                    <a:pt x="19777" y="8061"/>
                    <a:pt x="19705" y="8079"/>
                    <a:pt x="19535" y="8061"/>
                  </a:cubicBezTo>
                  <a:cubicBezTo>
                    <a:pt x="19378" y="7402"/>
                    <a:pt x="18710" y="7329"/>
                    <a:pt x="18553" y="7329"/>
                  </a:cubicBezTo>
                  <a:cubicBezTo>
                    <a:pt x="18397" y="7329"/>
                    <a:pt x="17828" y="7265"/>
                    <a:pt x="17536" y="7118"/>
                  </a:cubicBezTo>
                  <a:cubicBezTo>
                    <a:pt x="17480" y="6990"/>
                    <a:pt x="17273" y="7027"/>
                    <a:pt x="16960" y="6798"/>
                  </a:cubicBezTo>
                  <a:cubicBezTo>
                    <a:pt x="16648" y="6569"/>
                    <a:pt x="16719" y="5901"/>
                    <a:pt x="16904" y="5755"/>
                  </a:cubicBezTo>
                  <a:cubicBezTo>
                    <a:pt x="17088" y="5608"/>
                    <a:pt x="17174" y="5370"/>
                    <a:pt x="17124" y="5260"/>
                  </a:cubicBezTo>
                  <a:cubicBezTo>
                    <a:pt x="17074" y="5151"/>
                    <a:pt x="17046" y="5068"/>
                    <a:pt x="17131" y="4903"/>
                  </a:cubicBezTo>
                  <a:cubicBezTo>
                    <a:pt x="17316" y="4446"/>
                    <a:pt x="17167" y="4089"/>
                    <a:pt x="16996" y="3796"/>
                  </a:cubicBezTo>
                  <a:cubicBezTo>
                    <a:pt x="16825" y="3503"/>
                    <a:pt x="16825" y="2972"/>
                    <a:pt x="16832" y="2835"/>
                  </a:cubicBezTo>
                  <a:cubicBezTo>
                    <a:pt x="16840" y="2698"/>
                    <a:pt x="16626" y="2853"/>
                    <a:pt x="16626" y="2606"/>
                  </a:cubicBezTo>
                  <a:cubicBezTo>
                    <a:pt x="16640" y="2505"/>
                    <a:pt x="16584" y="2451"/>
                    <a:pt x="16413" y="2478"/>
                  </a:cubicBezTo>
                  <a:cubicBezTo>
                    <a:pt x="16242" y="2505"/>
                    <a:pt x="16214" y="2496"/>
                    <a:pt x="16207" y="2286"/>
                  </a:cubicBezTo>
                  <a:cubicBezTo>
                    <a:pt x="16200" y="2075"/>
                    <a:pt x="16121" y="1956"/>
                    <a:pt x="16022" y="2121"/>
                  </a:cubicBezTo>
                  <a:cubicBezTo>
                    <a:pt x="15922" y="2286"/>
                    <a:pt x="15794" y="2222"/>
                    <a:pt x="15744" y="2075"/>
                  </a:cubicBezTo>
                  <a:cubicBezTo>
                    <a:pt x="15695" y="1929"/>
                    <a:pt x="15417" y="1874"/>
                    <a:pt x="15403" y="1682"/>
                  </a:cubicBezTo>
                  <a:cubicBezTo>
                    <a:pt x="15389" y="1490"/>
                    <a:pt x="15382" y="1343"/>
                    <a:pt x="15183" y="1233"/>
                  </a:cubicBezTo>
                  <a:cubicBezTo>
                    <a:pt x="14984" y="1123"/>
                    <a:pt x="14841" y="968"/>
                    <a:pt x="14948" y="950"/>
                  </a:cubicBezTo>
                  <a:cubicBezTo>
                    <a:pt x="15055" y="931"/>
                    <a:pt x="15033" y="702"/>
                    <a:pt x="14934" y="693"/>
                  </a:cubicBezTo>
                  <a:cubicBezTo>
                    <a:pt x="14834" y="684"/>
                    <a:pt x="14777" y="510"/>
                    <a:pt x="14870" y="409"/>
                  </a:cubicBezTo>
                  <a:cubicBezTo>
                    <a:pt x="14962" y="309"/>
                    <a:pt x="14877" y="199"/>
                    <a:pt x="14991" y="98"/>
                  </a:cubicBezTo>
                  <a:cubicBezTo>
                    <a:pt x="15104" y="-2"/>
                    <a:pt x="14827" y="-39"/>
                    <a:pt x="14728" y="53"/>
                  </a:cubicBezTo>
                  <a:cubicBezTo>
                    <a:pt x="14628" y="144"/>
                    <a:pt x="14564" y="226"/>
                    <a:pt x="14521" y="126"/>
                  </a:cubicBezTo>
                  <a:cubicBezTo>
                    <a:pt x="14479" y="25"/>
                    <a:pt x="14393" y="34"/>
                    <a:pt x="14194" y="34"/>
                  </a:cubicBezTo>
                  <a:cubicBezTo>
                    <a:pt x="13995" y="34"/>
                    <a:pt x="13952" y="327"/>
                    <a:pt x="13981" y="419"/>
                  </a:cubicBezTo>
                  <a:cubicBezTo>
                    <a:pt x="14009" y="510"/>
                    <a:pt x="13945" y="702"/>
                    <a:pt x="13839" y="840"/>
                  </a:cubicBezTo>
                  <a:cubicBezTo>
                    <a:pt x="13732" y="977"/>
                    <a:pt x="13291" y="922"/>
                    <a:pt x="13149" y="922"/>
                  </a:cubicBezTo>
                  <a:cubicBezTo>
                    <a:pt x="13007" y="922"/>
                    <a:pt x="12879" y="1325"/>
                    <a:pt x="12815" y="1517"/>
                  </a:cubicBezTo>
                  <a:cubicBezTo>
                    <a:pt x="12751" y="1709"/>
                    <a:pt x="12800" y="2368"/>
                    <a:pt x="12815" y="2643"/>
                  </a:cubicBezTo>
                  <a:cubicBezTo>
                    <a:pt x="12829" y="2917"/>
                    <a:pt x="12630" y="3091"/>
                    <a:pt x="12530" y="3091"/>
                  </a:cubicBezTo>
                  <a:cubicBezTo>
                    <a:pt x="12431" y="3091"/>
                    <a:pt x="12274" y="3082"/>
                    <a:pt x="12160" y="3238"/>
                  </a:cubicBezTo>
                  <a:cubicBezTo>
                    <a:pt x="12047" y="3393"/>
                    <a:pt x="11919" y="3421"/>
                    <a:pt x="11961" y="3192"/>
                  </a:cubicBezTo>
                  <a:cubicBezTo>
                    <a:pt x="12004" y="2963"/>
                    <a:pt x="11634" y="2917"/>
                    <a:pt x="11449" y="2945"/>
                  </a:cubicBezTo>
                  <a:cubicBezTo>
                    <a:pt x="11264" y="2972"/>
                    <a:pt x="10909" y="2670"/>
                    <a:pt x="10752" y="2405"/>
                  </a:cubicBezTo>
                  <a:cubicBezTo>
                    <a:pt x="10596" y="2139"/>
                    <a:pt x="10461" y="2524"/>
                    <a:pt x="10461" y="2689"/>
                  </a:cubicBezTo>
                  <a:cubicBezTo>
                    <a:pt x="10461" y="2853"/>
                    <a:pt x="10240" y="3283"/>
                    <a:pt x="10127" y="3476"/>
                  </a:cubicBezTo>
                  <a:cubicBezTo>
                    <a:pt x="10013" y="3668"/>
                    <a:pt x="9835" y="4089"/>
                    <a:pt x="9828" y="4208"/>
                  </a:cubicBezTo>
                  <a:cubicBezTo>
                    <a:pt x="9821" y="4327"/>
                    <a:pt x="9700" y="4510"/>
                    <a:pt x="9600" y="4693"/>
                  </a:cubicBezTo>
                  <a:cubicBezTo>
                    <a:pt x="9501" y="4876"/>
                    <a:pt x="9671" y="4949"/>
                    <a:pt x="9764" y="5013"/>
                  </a:cubicBezTo>
                  <a:cubicBezTo>
                    <a:pt x="9856" y="5077"/>
                    <a:pt x="9807" y="5334"/>
                    <a:pt x="9721" y="5462"/>
                  </a:cubicBezTo>
                  <a:cubicBezTo>
                    <a:pt x="9636" y="5590"/>
                    <a:pt x="9543" y="5544"/>
                    <a:pt x="9508" y="5379"/>
                  </a:cubicBezTo>
                  <a:cubicBezTo>
                    <a:pt x="9472" y="5215"/>
                    <a:pt x="9309" y="5269"/>
                    <a:pt x="9231" y="5343"/>
                  </a:cubicBezTo>
                  <a:cubicBezTo>
                    <a:pt x="9152" y="5416"/>
                    <a:pt x="9010" y="5242"/>
                    <a:pt x="9010" y="5096"/>
                  </a:cubicBezTo>
                  <a:cubicBezTo>
                    <a:pt x="9010" y="4949"/>
                    <a:pt x="8576" y="5032"/>
                    <a:pt x="8505" y="5068"/>
                  </a:cubicBezTo>
                  <a:cubicBezTo>
                    <a:pt x="8434" y="5105"/>
                    <a:pt x="8335" y="5160"/>
                    <a:pt x="8178" y="5141"/>
                  </a:cubicBezTo>
                  <a:cubicBezTo>
                    <a:pt x="8022" y="5123"/>
                    <a:pt x="7943" y="5059"/>
                    <a:pt x="7872" y="5105"/>
                  </a:cubicBezTo>
                  <a:cubicBezTo>
                    <a:pt x="7801" y="5151"/>
                    <a:pt x="7645" y="5132"/>
                    <a:pt x="7567" y="5114"/>
                  </a:cubicBezTo>
                  <a:cubicBezTo>
                    <a:pt x="7232" y="5151"/>
                    <a:pt x="7268" y="5599"/>
                    <a:pt x="7339" y="5544"/>
                  </a:cubicBezTo>
                  <a:cubicBezTo>
                    <a:pt x="7410" y="5489"/>
                    <a:pt x="7574" y="5453"/>
                    <a:pt x="7673" y="5562"/>
                  </a:cubicBezTo>
                  <a:cubicBezTo>
                    <a:pt x="7773" y="5672"/>
                    <a:pt x="7787" y="5800"/>
                    <a:pt x="7666" y="5919"/>
                  </a:cubicBezTo>
                  <a:cubicBezTo>
                    <a:pt x="7545" y="6038"/>
                    <a:pt x="7545" y="6368"/>
                    <a:pt x="7531" y="6670"/>
                  </a:cubicBezTo>
                  <a:cubicBezTo>
                    <a:pt x="7517" y="6972"/>
                    <a:pt x="7673" y="7585"/>
                    <a:pt x="7609" y="7741"/>
                  </a:cubicBezTo>
                  <a:cubicBezTo>
                    <a:pt x="7545" y="7896"/>
                    <a:pt x="7581" y="8024"/>
                    <a:pt x="7623" y="8134"/>
                  </a:cubicBezTo>
                  <a:cubicBezTo>
                    <a:pt x="7666" y="8244"/>
                    <a:pt x="7524" y="8308"/>
                    <a:pt x="7396" y="8290"/>
                  </a:cubicBezTo>
                  <a:cubicBezTo>
                    <a:pt x="7268" y="8272"/>
                    <a:pt x="7254" y="8445"/>
                    <a:pt x="7325" y="8555"/>
                  </a:cubicBezTo>
                  <a:cubicBezTo>
                    <a:pt x="7396" y="8665"/>
                    <a:pt x="7168" y="8674"/>
                    <a:pt x="7090" y="8693"/>
                  </a:cubicBezTo>
                  <a:cubicBezTo>
                    <a:pt x="6884" y="8702"/>
                    <a:pt x="6891" y="9681"/>
                    <a:pt x="6891" y="9800"/>
                  </a:cubicBezTo>
                  <a:cubicBezTo>
                    <a:pt x="6891" y="9919"/>
                    <a:pt x="6799" y="9919"/>
                    <a:pt x="6685" y="9800"/>
                  </a:cubicBezTo>
                  <a:cubicBezTo>
                    <a:pt x="6571" y="9681"/>
                    <a:pt x="6457" y="9791"/>
                    <a:pt x="6407" y="9855"/>
                  </a:cubicBezTo>
                  <a:cubicBezTo>
                    <a:pt x="6358" y="9919"/>
                    <a:pt x="6329" y="9983"/>
                    <a:pt x="6016" y="10011"/>
                  </a:cubicBezTo>
                  <a:cubicBezTo>
                    <a:pt x="5952" y="9937"/>
                    <a:pt x="5696" y="10075"/>
                    <a:pt x="5398" y="10148"/>
                  </a:cubicBezTo>
                  <a:cubicBezTo>
                    <a:pt x="5099" y="10221"/>
                    <a:pt x="4864" y="10587"/>
                    <a:pt x="4751" y="10734"/>
                  </a:cubicBezTo>
                  <a:cubicBezTo>
                    <a:pt x="4637" y="10880"/>
                    <a:pt x="4630" y="10853"/>
                    <a:pt x="4573" y="10788"/>
                  </a:cubicBezTo>
                  <a:cubicBezTo>
                    <a:pt x="4516" y="10724"/>
                    <a:pt x="4345" y="10715"/>
                    <a:pt x="4153" y="10752"/>
                  </a:cubicBezTo>
                  <a:cubicBezTo>
                    <a:pt x="4011" y="10633"/>
                    <a:pt x="3904" y="10743"/>
                    <a:pt x="3762" y="10560"/>
                  </a:cubicBezTo>
                  <a:cubicBezTo>
                    <a:pt x="3620" y="10377"/>
                    <a:pt x="3435" y="10486"/>
                    <a:pt x="3414" y="10624"/>
                  </a:cubicBezTo>
                  <a:cubicBezTo>
                    <a:pt x="3392" y="10761"/>
                    <a:pt x="3015" y="11200"/>
                    <a:pt x="2973" y="11292"/>
                  </a:cubicBezTo>
                  <a:cubicBezTo>
                    <a:pt x="2930" y="11383"/>
                    <a:pt x="2830" y="11365"/>
                    <a:pt x="2724" y="11264"/>
                  </a:cubicBezTo>
                  <a:cubicBezTo>
                    <a:pt x="2617" y="11164"/>
                    <a:pt x="2582" y="11182"/>
                    <a:pt x="2539" y="11246"/>
                  </a:cubicBezTo>
                  <a:cubicBezTo>
                    <a:pt x="2496" y="11310"/>
                    <a:pt x="2411" y="11292"/>
                    <a:pt x="2319" y="11292"/>
                  </a:cubicBezTo>
                  <a:cubicBezTo>
                    <a:pt x="2226" y="11292"/>
                    <a:pt x="2212" y="11109"/>
                    <a:pt x="2254" y="11072"/>
                  </a:cubicBezTo>
                  <a:cubicBezTo>
                    <a:pt x="2297" y="11036"/>
                    <a:pt x="2290" y="10825"/>
                    <a:pt x="2283" y="10743"/>
                  </a:cubicBezTo>
                  <a:cubicBezTo>
                    <a:pt x="2276" y="10660"/>
                    <a:pt x="2070" y="10679"/>
                    <a:pt x="1977" y="10807"/>
                  </a:cubicBezTo>
                  <a:cubicBezTo>
                    <a:pt x="1885" y="10935"/>
                    <a:pt x="1735" y="10907"/>
                    <a:pt x="1657" y="10734"/>
                  </a:cubicBezTo>
                  <a:cubicBezTo>
                    <a:pt x="1579" y="10560"/>
                    <a:pt x="1486" y="10816"/>
                    <a:pt x="1486" y="10926"/>
                  </a:cubicBezTo>
                  <a:cubicBezTo>
                    <a:pt x="1486" y="11036"/>
                    <a:pt x="1294" y="10871"/>
                    <a:pt x="1117" y="11109"/>
                  </a:cubicBezTo>
                  <a:cubicBezTo>
                    <a:pt x="989" y="11274"/>
                    <a:pt x="953" y="11246"/>
                    <a:pt x="889" y="11127"/>
                  </a:cubicBezTo>
                  <a:cubicBezTo>
                    <a:pt x="825" y="11008"/>
                    <a:pt x="768" y="11072"/>
                    <a:pt x="612" y="11145"/>
                  </a:cubicBezTo>
                  <a:cubicBezTo>
                    <a:pt x="455" y="11219"/>
                    <a:pt x="434" y="11484"/>
                    <a:pt x="441" y="11676"/>
                  </a:cubicBezTo>
                  <a:cubicBezTo>
                    <a:pt x="448" y="11868"/>
                    <a:pt x="306" y="11997"/>
                    <a:pt x="157" y="11951"/>
                  </a:cubicBezTo>
                  <a:cubicBezTo>
                    <a:pt x="7" y="11905"/>
                    <a:pt x="14" y="12418"/>
                    <a:pt x="128" y="12518"/>
                  </a:cubicBezTo>
                  <a:cubicBezTo>
                    <a:pt x="242" y="12619"/>
                    <a:pt x="150" y="12665"/>
                    <a:pt x="71" y="12738"/>
                  </a:cubicBezTo>
                  <a:cubicBezTo>
                    <a:pt x="-7" y="12811"/>
                    <a:pt x="0" y="12884"/>
                    <a:pt x="0" y="13186"/>
                  </a:cubicBezTo>
                  <a:cubicBezTo>
                    <a:pt x="0" y="13488"/>
                    <a:pt x="164" y="13479"/>
                    <a:pt x="221" y="13360"/>
                  </a:cubicBezTo>
                  <a:cubicBezTo>
                    <a:pt x="306" y="13104"/>
                    <a:pt x="662" y="13452"/>
                    <a:pt x="811" y="13598"/>
                  </a:cubicBezTo>
                  <a:cubicBezTo>
                    <a:pt x="960" y="13745"/>
                    <a:pt x="974" y="13864"/>
                    <a:pt x="839" y="13955"/>
                  </a:cubicBezTo>
                  <a:cubicBezTo>
                    <a:pt x="704" y="14047"/>
                    <a:pt x="711" y="14413"/>
                    <a:pt x="747" y="14468"/>
                  </a:cubicBezTo>
                  <a:cubicBezTo>
                    <a:pt x="782" y="14523"/>
                    <a:pt x="804" y="14733"/>
                    <a:pt x="718" y="14944"/>
                  </a:cubicBezTo>
                  <a:cubicBezTo>
                    <a:pt x="633" y="15154"/>
                    <a:pt x="690" y="15264"/>
                    <a:pt x="811" y="15438"/>
                  </a:cubicBezTo>
                  <a:cubicBezTo>
                    <a:pt x="932" y="15612"/>
                    <a:pt x="690" y="15630"/>
                    <a:pt x="612" y="15685"/>
                  </a:cubicBezTo>
                  <a:cubicBezTo>
                    <a:pt x="534" y="15740"/>
                    <a:pt x="484" y="15630"/>
                    <a:pt x="427" y="15465"/>
                  </a:cubicBezTo>
                  <a:cubicBezTo>
                    <a:pt x="370" y="15301"/>
                    <a:pt x="256" y="15511"/>
                    <a:pt x="150" y="15539"/>
                  </a:cubicBezTo>
                  <a:cubicBezTo>
                    <a:pt x="43" y="15566"/>
                    <a:pt x="-14" y="15822"/>
                    <a:pt x="78" y="15932"/>
                  </a:cubicBezTo>
                  <a:cubicBezTo>
                    <a:pt x="199" y="15749"/>
                    <a:pt x="342" y="15886"/>
                    <a:pt x="448" y="16124"/>
                  </a:cubicBezTo>
                  <a:cubicBezTo>
                    <a:pt x="711" y="16024"/>
                    <a:pt x="953" y="16262"/>
                    <a:pt x="925" y="16610"/>
                  </a:cubicBezTo>
                  <a:cubicBezTo>
                    <a:pt x="1188" y="16600"/>
                    <a:pt x="1337" y="16875"/>
                    <a:pt x="1344" y="17131"/>
                  </a:cubicBezTo>
                  <a:cubicBezTo>
                    <a:pt x="1351" y="17387"/>
                    <a:pt x="1316" y="17635"/>
                    <a:pt x="1181" y="17735"/>
                  </a:cubicBezTo>
                  <a:cubicBezTo>
                    <a:pt x="1046" y="17836"/>
                    <a:pt x="1202" y="17964"/>
                    <a:pt x="1273" y="18019"/>
                  </a:cubicBezTo>
                  <a:cubicBezTo>
                    <a:pt x="1344" y="18074"/>
                    <a:pt x="1351" y="18111"/>
                    <a:pt x="1351" y="18220"/>
                  </a:cubicBezTo>
                  <a:cubicBezTo>
                    <a:pt x="1351" y="18330"/>
                    <a:pt x="1451" y="18339"/>
                    <a:pt x="1728" y="18257"/>
                  </a:cubicBezTo>
                  <a:cubicBezTo>
                    <a:pt x="1721" y="18962"/>
                    <a:pt x="2717" y="19273"/>
                    <a:pt x="2909" y="19236"/>
                  </a:cubicBezTo>
                  <a:cubicBezTo>
                    <a:pt x="3101" y="19200"/>
                    <a:pt x="2987" y="19474"/>
                    <a:pt x="2951" y="19648"/>
                  </a:cubicBezTo>
                  <a:cubicBezTo>
                    <a:pt x="2916" y="19822"/>
                    <a:pt x="2980" y="20225"/>
                    <a:pt x="2987" y="20554"/>
                  </a:cubicBezTo>
                  <a:cubicBezTo>
                    <a:pt x="2994" y="20884"/>
                    <a:pt x="3051" y="20865"/>
                    <a:pt x="3186" y="20875"/>
                  </a:cubicBezTo>
                  <a:cubicBezTo>
                    <a:pt x="3321" y="20884"/>
                    <a:pt x="3414" y="21163"/>
                    <a:pt x="3595" y="21369"/>
                  </a:cubicBezTo>
                  <a:cubicBezTo>
                    <a:pt x="3597" y="21372"/>
                    <a:pt x="3599" y="21374"/>
                    <a:pt x="3601" y="21377"/>
                  </a:cubicBezTo>
                  <a:cubicBezTo>
                    <a:pt x="3729" y="21299"/>
                    <a:pt x="3890" y="21263"/>
                    <a:pt x="3947" y="21314"/>
                  </a:cubicBezTo>
                  <a:cubicBezTo>
                    <a:pt x="4018" y="21378"/>
                    <a:pt x="4203" y="21561"/>
                    <a:pt x="4367" y="21424"/>
                  </a:cubicBezTo>
                  <a:cubicBezTo>
                    <a:pt x="4530" y="21286"/>
                    <a:pt x="4800" y="21140"/>
                    <a:pt x="4800" y="20948"/>
                  </a:cubicBezTo>
                  <a:cubicBezTo>
                    <a:pt x="4800" y="20756"/>
                    <a:pt x="4715" y="20655"/>
                    <a:pt x="4893" y="20490"/>
                  </a:cubicBezTo>
                  <a:cubicBezTo>
                    <a:pt x="5071" y="20325"/>
                    <a:pt x="5156" y="20179"/>
                    <a:pt x="5170" y="19968"/>
                  </a:cubicBezTo>
                  <a:cubicBezTo>
                    <a:pt x="5412" y="20179"/>
                    <a:pt x="5732" y="20408"/>
                    <a:pt x="5860" y="20316"/>
                  </a:cubicBezTo>
                  <a:cubicBezTo>
                    <a:pt x="5974" y="20518"/>
                    <a:pt x="6095" y="20518"/>
                    <a:pt x="6144" y="20490"/>
                  </a:cubicBezTo>
                  <a:cubicBezTo>
                    <a:pt x="6194" y="20463"/>
                    <a:pt x="6244" y="20463"/>
                    <a:pt x="6315" y="20627"/>
                  </a:cubicBezTo>
                  <a:cubicBezTo>
                    <a:pt x="6386" y="20792"/>
                    <a:pt x="6720" y="20801"/>
                    <a:pt x="6827" y="20673"/>
                  </a:cubicBezTo>
                  <a:cubicBezTo>
                    <a:pt x="6934" y="20545"/>
                    <a:pt x="7040" y="20444"/>
                    <a:pt x="7126" y="20444"/>
                  </a:cubicBezTo>
                  <a:cubicBezTo>
                    <a:pt x="7211" y="20444"/>
                    <a:pt x="7232" y="20078"/>
                    <a:pt x="7318" y="20179"/>
                  </a:cubicBezTo>
                  <a:cubicBezTo>
                    <a:pt x="7403" y="20280"/>
                    <a:pt x="7531" y="20325"/>
                    <a:pt x="7652" y="20316"/>
                  </a:cubicBezTo>
                  <a:cubicBezTo>
                    <a:pt x="7773" y="20307"/>
                    <a:pt x="7815" y="20289"/>
                    <a:pt x="7808" y="20472"/>
                  </a:cubicBezTo>
                  <a:cubicBezTo>
                    <a:pt x="7801" y="20655"/>
                    <a:pt x="7794" y="20838"/>
                    <a:pt x="7929" y="20838"/>
                  </a:cubicBezTo>
                  <a:cubicBezTo>
                    <a:pt x="8064" y="20838"/>
                    <a:pt x="8143" y="20774"/>
                    <a:pt x="8235" y="20911"/>
                  </a:cubicBezTo>
                  <a:cubicBezTo>
                    <a:pt x="8327" y="21048"/>
                    <a:pt x="8519" y="21131"/>
                    <a:pt x="8647" y="21067"/>
                  </a:cubicBezTo>
                  <a:cubicBezTo>
                    <a:pt x="8775" y="21003"/>
                    <a:pt x="8861" y="21030"/>
                    <a:pt x="8932" y="21094"/>
                  </a:cubicBezTo>
                  <a:cubicBezTo>
                    <a:pt x="9003" y="21158"/>
                    <a:pt x="9145" y="21039"/>
                    <a:pt x="9273" y="20948"/>
                  </a:cubicBezTo>
                  <a:cubicBezTo>
                    <a:pt x="9401" y="20856"/>
                    <a:pt x="9522" y="20911"/>
                    <a:pt x="9664" y="20838"/>
                  </a:cubicBezTo>
                  <a:cubicBezTo>
                    <a:pt x="9807" y="20765"/>
                    <a:pt x="9913" y="20673"/>
                    <a:pt x="10034" y="20737"/>
                  </a:cubicBezTo>
                  <a:cubicBezTo>
                    <a:pt x="10155" y="20801"/>
                    <a:pt x="10297" y="20783"/>
                    <a:pt x="10304" y="20911"/>
                  </a:cubicBezTo>
                  <a:cubicBezTo>
                    <a:pt x="10311" y="21039"/>
                    <a:pt x="10383" y="21048"/>
                    <a:pt x="10432" y="20948"/>
                  </a:cubicBezTo>
                  <a:cubicBezTo>
                    <a:pt x="10482" y="20847"/>
                    <a:pt x="10596" y="20774"/>
                    <a:pt x="10681" y="20856"/>
                  </a:cubicBezTo>
                  <a:cubicBezTo>
                    <a:pt x="10767" y="20939"/>
                    <a:pt x="10774" y="20948"/>
                    <a:pt x="10887" y="20746"/>
                  </a:cubicBezTo>
                  <a:cubicBezTo>
                    <a:pt x="11001" y="20545"/>
                    <a:pt x="11108" y="20307"/>
                    <a:pt x="11335" y="20298"/>
                  </a:cubicBezTo>
                  <a:cubicBezTo>
                    <a:pt x="11563" y="20289"/>
                    <a:pt x="12032" y="20252"/>
                    <a:pt x="12075" y="20252"/>
                  </a:cubicBezTo>
                  <a:cubicBezTo>
                    <a:pt x="12203" y="20197"/>
                    <a:pt x="12296" y="20216"/>
                    <a:pt x="12367" y="20298"/>
                  </a:cubicBezTo>
                  <a:cubicBezTo>
                    <a:pt x="12438" y="20380"/>
                    <a:pt x="12694" y="20325"/>
                    <a:pt x="12900" y="20280"/>
                  </a:cubicBezTo>
                  <a:cubicBezTo>
                    <a:pt x="13106" y="20234"/>
                    <a:pt x="13362" y="20289"/>
                    <a:pt x="13447" y="20362"/>
                  </a:cubicBezTo>
                  <a:cubicBezTo>
                    <a:pt x="13533" y="20435"/>
                    <a:pt x="13711" y="20371"/>
                    <a:pt x="13753" y="20508"/>
                  </a:cubicBezTo>
                  <a:cubicBezTo>
                    <a:pt x="13796" y="20646"/>
                    <a:pt x="13860" y="20655"/>
                    <a:pt x="13952" y="20655"/>
                  </a:cubicBezTo>
                  <a:cubicBezTo>
                    <a:pt x="14027" y="20655"/>
                    <a:pt x="14316" y="20835"/>
                    <a:pt x="14405" y="21015"/>
                  </a:cubicBezTo>
                  <a:cubicBezTo>
                    <a:pt x="14436" y="21011"/>
                    <a:pt x="14466" y="21018"/>
                    <a:pt x="14493" y="21039"/>
                  </a:cubicBezTo>
                  <a:cubicBezTo>
                    <a:pt x="14607" y="21131"/>
                    <a:pt x="14735" y="21167"/>
                    <a:pt x="14749" y="21076"/>
                  </a:cubicBezTo>
                  <a:cubicBezTo>
                    <a:pt x="14763" y="20984"/>
                    <a:pt x="14792" y="20765"/>
                    <a:pt x="14891" y="20948"/>
                  </a:cubicBezTo>
                  <a:cubicBezTo>
                    <a:pt x="14991" y="21131"/>
                    <a:pt x="15168" y="21131"/>
                    <a:pt x="15268" y="21131"/>
                  </a:cubicBezTo>
                  <a:cubicBezTo>
                    <a:pt x="15368" y="21131"/>
                    <a:pt x="15424" y="21158"/>
                    <a:pt x="15503" y="21259"/>
                  </a:cubicBezTo>
                  <a:cubicBezTo>
                    <a:pt x="15581" y="21360"/>
                    <a:pt x="15680" y="21396"/>
                    <a:pt x="15723" y="21341"/>
                  </a:cubicBezTo>
                  <a:cubicBezTo>
                    <a:pt x="15766" y="21286"/>
                    <a:pt x="15908" y="21314"/>
                    <a:pt x="15908" y="21140"/>
                  </a:cubicBezTo>
                  <a:cubicBezTo>
                    <a:pt x="15908" y="20966"/>
                    <a:pt x="15880" y="20920"/>
                    <a:pt x="15872" y="20765"/>
                  </a:cubicBezTo>
                  <a:cubicBezTo>
                    <a:pt x="15865" y="20609"/>
                    <a:pt x="15752" y="20600"/>
                    <a:pt x="15695" y="20527"/>
                  </a:cubicBezTo>
                  <a:cubicBezTo>
                    <a:pt x="15638" y="20454"/>
                    <a:pt x="15531" y="20325"/>
                    <a:pt x="15560" y="20197"/>
                  </a:cubicBezTo>
                  <a:cubicBezTo>
                    <a:pt x="15588" y="20069"/>
                    <a:pt x="15709" y="19804"/>
                    <a:pt x="15787" y="19886"/>
                  </a:cubicBezTo>
                  <a:cubicBezTo>
                    <a:pt x="15865" y="19968"/>
                    <a:pt x="15979" y="19849"/>
                    <a:pt x="16043" y="19849"/>
                  </a:cubicBezTo>
                  <a:cubicBezTo>
                    <a:pt x="16107" y="19849"/>
                    <a:pt x="16228" y="19804"/>
                    <a:pt x="16214" y="19639"/>
                  </a:cubicBezTo>
                  <a:cubicBezTo>
                    <a:pt x="16200" y="19557"/>
                    <a:pt x="16100" y="19383"/>
                    <a:pt x="16086" y="19236"/>
                  </a:cubicBezTo>
                  <a:cubicBezTo>
                    <a:pt x="16072" y="19090"/>
                    <a:pt x="16008" y="19017"/>
                    <a:pt x="15865" y="18898"/>
                  </a:cubicBezTo>
                  <a:cubicBezTo>
                    <a:pt x="15723" y="18779"/>
                    <a:pt x="15524" y="18577"/>
                    <a:pt x="15467" y="18559"/>
                  </a:cubicBezTo>
                  <a:cubicBezTo>
                    <a:pt x="15410" y="18541"/>
                    <a:pt x="15389" y="18349"/>
                    <a:pt x="15474" y="18275"/>
                  </a:cubicBezTo>
                  <a:cubicBezTo>
                    <a:pt x="15560" y="18202"/>
                    <a:pt x="15481" y="18028"/>
                    <a:pt x="15410" y="17909"/>
                  </a:cubicBezTo>
                  <a:cubicBezTo>
                    <a:pt x="15339" y="17790"/>
                    <a:pt x="15311" y="17616"/>
                    <a:pt x="15304" y="17470"/>
                  </a:cubicBezTo>
                  <a:cubicBezTo>
                    <a:pt x="15410" y="17461"/>
                    <a:pt x="15538" y="17452"/>
                    <a:pt x="15588" y="17323"/>
                  </a:cubicBezTo>
                  <a:cubicBezTo>
                    <a:pt x="15638" y="17195"/>
                    <a:pt x="15744" y="17150"/>
                    <a:pt x="15844" y="17150"/>
                  </a:cubicBezTo>
                  <a:cubicBezTo>
                    <a:pt x="15944" y="17150"/>
                    <a:pt x="16356" y="17122"/>
                    <a:pt x="16491" y="17040"/>
                  </a:cubicBezTo>
                  <a:cubicBezTo>
                    <a:pt x="16626" y="16957"/>
                    <a:pt x="16768" y="16930"/>
                    <a:pt x="16840" y="16966"/>
                  </a:cubicBezTo>
                  <a:cubicBezTo>
                    <a:pt x="16911" y="17003"/>
                    <a:pt x="17096" y="16994"/>
                    <a:pt x="17209" y="16902"/>
                  </a:cubicBezTo>
                  <a:cubicBezTo>
                    <a:pt x="17323" y="16811"/>
                    <a:pt x="17444" y="16692"/>
                    <a:pt x="17544" y="16719"/>
                  </a:cubicBezTo>
                  <a:cubicBezTo>
                    <a:pt x="17625" y="16742"/>
                    <a:pt x="17894" y="16673"/>
                    <a:pt x="18034" y="16652"/>
                  </a:cubicBezTo>
                  <a:cubicBezTo>
                    <a:pt x="18068" y="16050"/>
                    <a:pt x="17993" y="15816"/>
                    <a:pt x="17935" y="15667"/>
                  </a:cubicBezTo>
                  <a:cubicBezTo>
                    <a:pt x="17871" y="15502"/>
                    <a:pt x="17935" y="15420"/>
                    <a:pt x="18034" y="15319"/>
                  </a:cubicBezTo>
                  <a:cubicBezTo>
                    <a:pt x="18134" y="15218"/>
                    <a:pt x="18141" y="14944"/>
                    <a:pt x="18134" y="14752"/>
                  </a:cubicBezTo>
                  <a:cubicBezTo>
                    <a:pt x="18127" y="14559"/>
                    <a:pt x="18198" y="14468"/>
                    <a:pt x="18297" y="14578"/>
                  </a:cubicBezTo>
                  <a:cubicBezTo>
                    <a:pt x="18397" y="14687"/>
                    <a:pt x="18496" y="14596"/>
                    <a:pt x="18596" y="14578"/>
                  </a:cubicBezTo>
                  <a:cubicBezTo>
                    <a:pt x="18696" y="14559"/>
                    <a:pt x="18788" y="14523"/>
                    <a:pt x="18859" y="14404"/>
                  </a:cubicBezTo>
                  <a:cubicBezTo>
                    <a:pt x="19008" y="13937"/>
                    <a:pt x="19307" y="13607"/>
                    <a:pt x="19407" y="13443"/>
                  </a:cubicBezTo>
                  <a:cubicBezTo>
                    <a:pt x="19506" y="13278"/>
                    <a:pt x="19641" y="13067"/>
                    <a:pt x="19755" y="13049"/>
                  </a:cubicBezTo>
                  <a:cubicBezTo>
                    <a:pt x="19869" y="13031"/>
                    <a:pt x="19919" y="12939"/>
                    <a:pt x="20096" y="12775"/>
                  </a:cubicBezTo>
                  <a:cubicBezTo>
                    <a:pt x="20274" y="12610"/>
                    <a:pt x="20758" y="12591"/>
                    <a:pt x="20793" y="12637"/>
                  </a:cubicBezTo>
                  <a:cubicBezTo>
                    <a:pt x="20829" y="12683"/>
                    <a:pt x="21028" y="12665"/>
                    <a:pt x="21113" y="12564"/>
                  </a:cubicBezTo>
                  <a:cubicBezTo>
                    <a:pt x="21199" y="12463"/>
                    <a:pt x="21192" y="12033"/>
                    <a:pt x="21192" y="11768"/>
                  </a:cubicBezTo>
                  <a:cubicBezTo>
                    <a:pt x="21192" y="11546"/>
                    <a:pt x="21396" y="11407"/>
                    <a:pt x="21550" y="11298"/>
                  </a:cubicBezTo>
                  <a:cubicBezTo>
                    <a:pt x="21586" y="10958"/>
                    <a:pt x="21169" y="10645"/>
                    <a:pt x="21121" y="103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39" name="Shape 1133"/>
            <p:cNvSpPr/>
            <p:nvPr/>
          </p:nvSpPr>
          <p:spPr>
            <a:xfrm>
              <a:off x="6810026" y="5182390"/>
              <a:ext cx="892061" cy="1244574"/>
            </a:xfrm>
            <a:custGeom>
              <a:avLst/>
              <a:gdLst/>
              <a:ahLst/>
              <a:cxnLst>
                <a:cxn ang="0">
                  <a:pos x="wd2" y="hd2"/>
                </a:cxn>
                <a:cxn ang="5400000">
                  <a:pos x="wd2" y="hd2"/>
                </a:cxn>
                <a:cxn ang="10800000">
                  <a:pos x="wd2" y="hd2"/>
                </a:cxn>
                <a:cxn ang="16200000">
                  <a:pos x="wd2" y="hd2"/>
                </a:cxn>
              </a:cxnLst>
              <a:rect l="0" t="0" r="r" b="b"/>
              <a:pathLst>
                <a:path w="21358" h="21528" extrusionOk="0">
                  <a:moveTo>
                    <a:pt x="19325" y="3073"/>
                  </a:moveTo>
                  <a:cubicBezTo>
                    <a:pt x="18911" y="2967"/>
                    <a:pt x="18970" y="2988"/>
                    <a:pt x="18970" y="2561"/>
                  </a:cubicBezTo>
                  <a:cubicBezTo>
                    <a:pt x="18970" y="2134"/>
                    <a:pt x="19295" y="2241"/>
                    <a:pt x="19295" y="2049"/>
                  </a:cubicBezTo>
                  <a:cubicBezTo>
                    <a:pt x="19295" y="1937"/>
                    <a:pt x="19256" y="1817"/>
                    <a:pt x="19359" y="1703"/>
                  </a:cubicBezTo>
                  <a:cubicBezTo>
                    <a:pt x="18863" y="1090"/>
                    <a:pt x="17604" y="1302"/>
                    <a:pt x="17050" y="1302"/>
                  </a:cubicBezTo>
                  <a:cubicBezTo>
                    <a:pt x="16370" y="1302"/>
                    <a:pt x="16016" y="1110"/>
                    <a:pt x="15928" y="811"/>
                  </a:cubicBezTo>
                  <a:cubicBezTo>
                    <a:pt x="15839" y="512"/>
                    <a:pt x="15012" y="576"/>
                    <a:pt x="14805" y="341"/>
                  </a:cubicBezTo>
                  <a:cubicBezTo>
                    <a:pt x="14598" y="106"/>
                    <a:pt x="14185" y="469"/>
                    <a:pt x="14273" y="811"/>
                  </a:cubicBezTo>
                  <a:cubicBezTo>
                    <a:pt x="14362" y="1153"/>
                    <a:pt x="14273" y="1259"/>
                    <a:pt x="14037" y="1387"/>
                  </a:cubicBezTo>
                  <a:cubicBezTo>
                    <a:pt x="13800" y="1515"/>
                    <a:pt x="13535" y="1622"/>
                    <a:pt x="13298" y="1921"/>
                  </a:cubicBezTo>
                  <a:cubicBezTo>
                    <a:pt x="13062" y="2220"/>
                    <a:pt x="12737" y="1643"/>
                    <a:pt x="12530" y="1558"/>
                  </a:cubicBezTo>
                  <a:cubicBezTo>
                    <a:pt x="12323" y="1473"/>
                    <a:pt x="12648" y="1259"/>
                    <a:pt x="13121" y="896"/>
                  </a:cubicBezTo>
                  <a:cubicBezTo>
                    <a:pt x="13594" y="534"/>
                    <a:pt x="13150" y="0"/>
                    <a:pt x="12530" y="0"/>
                  </a:cubicBezTo>
                  <a:cubicBezTo>
                    <a:pt x="11910" y="0"/>
                    <a:pt x="11703" y="363"/>
                    <a:pt x="11584" y="704"/>
                  </a:cubicBezTo>
                  <a:cubicBezTo>
                    <a:pt x="11470" y="1034"/>
                    <a:pt x="10805" y="1244"/>
                    <a:pt x="10148" y="1412"/>
                  </a:cubicBezTo>
                  <a:cubicBezTo>
                    <a:pt x="10124" y="1418"/>
                    <a:pt x="10101" y="1424"/>
                    <a:pt x="10078" y="1430"/>
                  </a:cubicBezTo>
                  <a:cubicBezTo>
                    <a:pt x="9398" y="1601"/>
                    <a:pt x="8844" y="1707"/>
                    <a:pt x="8446" y="1467"/>
                  </a:cubicBezTo>
                  <a:cubicBezTo>
                    <a:pt x="8047" y="1227"/>
                    <a:pt x="8025" y="1227"/>
                    <a:pt x="7050" y="1483"/>
                  </a:cubicBezTo>
                  <a:cubicBezTo>
                    <a:pt x="7116" y="2252"/>
                    <a:pt x="6363" y="2444"/>
                    <a:pt x="5410" y="2364"/>
                  </a:cubicBezTo>
                  <a:cubicBezTo>
                    <a:pt x="5366" y="2940"/>
                    <a:pt x="4656" y="3500"/>
                    <a:pt x="4435" y="3484"/>
                  </a:cubicBezTo>
                  <a:cubicBezTo>
                    <a:pt x="4213" y="3468"/>
                    <a:pt x="3549" y="3452"/>
                    <a:pt x="3416" y="3580"/>
                  </a:cubicBezTo>
                  <a:cubicBezTo>
                    <a:pt x="3283" y="3708"/>
                    <a:pt x="2995" y="3708"/>
                    <a:pt x="2507" y="3676"/>
                  </a:cubicBezTo>
                  <a:cubicBezTo>
                    <a:pt x="2020" y="3644"/>
                    <a:pt x="2108" y="4092"/>
                    <a:pt x="2042" y="4205"/>
                  </a:cubicBezTo>
                  <a:cubicBezTo>
                    <a:pt x="1466" y="4157"/>
                    <a:pt x="1222" y="4381"/>
                    <a:pt x="734" y="4669"/>
                  </a:cubicBezTo>
                  <a:cubicBezTo>
                    <a:pt x="688" y="4696"/>
                    <a:pt x="657" y="4726"/>
                    <a:pt x="632" y="4756"/>
                  </a:cubicBezTo>
                  <a:cubicBezTo>
                    <a:pt x="391" y="5047"/>
                    <a:pt x="1051" y="5458"/>
                    <a:pt x="1532" y="5501"/>
                  </a:cubicBezTo>
                  <a:cubicBezTo>
                    <a:pt x="2064" y="5549"/>
                    <a:pt x="1843" y="6094"/>
                    <a:pt x="1820" y="6542"/>
                  </a:cubicBezTo>
                  <a:cubicBezTo>
                    <a:pt x="1798" y="6990"/>
                    <a:pt x="2086" y="6910"/>
                    <a:pt x="2308" y="7006"/>
                  </a:cubicBezTo>
                  <a:cubicBezTo>
                    <a:pt x="2529" y="7102"/>
                    <a:pt x="2286" y="7454"/>
                    <a:pt x="2219" y="7790"/>
                  </a:cubicBezTo>
                  <a:cubicBezTo>
                    <a:pt x="2153" y="8127"/>
                    <a:pt x="1532" y="8671"/>
                    <a:pt x="978" y="8815"/>
                  </a:cubicBezTo>
                  <a:cubicBezTo>
                    <a:pt x="424" y="8959"/>
                    <a:pt x="579" y="9119"/>
                    <a:pt x="579" y="9375"/>
                  </a:cubicBezTo>
                  <a:cubicBezTo>
                    <a:pt x="579" y="9631"/>
                    <a:pt x="602" y="9775"/>
                    <a:pt x="203" y="10032"/>
                  </a:cubicBezTo>
                  <a:cubicBezTo>
                    <a:pt x="-196" y="10288"/>
                    <a:pt x="92" y="10832"/>
                    <a:pt x="225" y="10944"/>
                  </a:cubicBezTo>
                  <a:cubicBezTo>
                    <a:pt x="358" y="11056"/>
                    <a:pt x="247" y="11488"/>
                    <a:pt x="668" y="11168"/>
                  </a:cubicBezTo>
                  <a:cubicBezTo>
                    <a:pt x="1089" y="10848"/>
                    <a:pt x="1532" y="11424"/>
                    <a:pt x="1377" y="11744"/>
                  </a:cubicBezTo>
                  <a:cubicBezTo>
                    <a:pt x="1222" y="12065"/>
                    <a:pt x="1355" y="12337"/>
                    <a:pt x="1643" y="12417"/>
                  </a:cubicBezTo>
                  <a:cubicBezTo>
                    <a:pt x="1931" y="12497"/>
                    <a:pt x="1776" y="13217"/>
                    <a:pt x="1776" y="13473"/>
                  </a:cubicBezTo>
                  <a:cubicBezTo>
                    <a:pt x="1776" y="13729"/>
                    <a:pt x="2396" y="13905"/>
                    <a:pt x="2884" y="14049"/>
                  </a:cubicBezTo>
                  <a:cubicBezTo>
                    <a:pt x="3371" y="14194"/>
                    <a:pt x="3039" y="14930"/>
                    <a:pt x="2529" y="15186"/>
                  </a:cubicBezTo>
                  <a:lnTo>
                    <a:pt x="3836" y="15154"/>
                  </a:lnTo>
                  <a:cubicBezTo>
                    <a:pt x="3836" y="15154"/>
                    <a:pt x="4147" y="15378"/>
                    <a:pt x="3593" y="15586"/>
                  </a:cubicBezTo>
                  <a:cubicBezTo>
                    <a:pt x="3039" y="15794"/>
                    <a:pt x="3260" y="16419"/>
                    <a:pt x="3017" y="16483"/>
                  </a:cubicBezTo>
                  <a:cubicBezTo>
                    <a:pt x="2773" y="16547"/>
                    <a:pt x="2507" y="17107"/>
                    <a:pt x="2795" y="17283"/>
                  </a:cubicBezTo>
                  <a:cubicBezTo>
                    <a:pt x="3083" y="17459"/>
                    <a:pt x="3150" y="17571"/>
                    <a:pt x="3105" y="17779"/>
                  </a:cubicBezTo>
                  <a:cubicBezTo>
                    <a:pt x="3061" y="17987"/>
                    <a:pt x="3105" y="18132"/>
                    <a:pt x="3482" y="18308"/>
                  </a:cubicBezTo>
                  <a:cubicBezTo>
                    <a:pt x="3735" y="18426"/>
                    <a:pt x="3698" y="18530"/>
                    <a:pt x="3640" y="18716"/>
                  </a:cubicBezTo>
                  <a:cubicBezTo>
                    <a:pt x="3822" y="18669"/>
                    <a:pt x="4058" y="18571"/>
                    <a:pt x="4405" y="18548"/>
                  </a:cubicBezTo>
                  <a:cubicBezTo>
                    <a:pt x="5026" y="18505"/>
                    <a:pt x="5291" y="18355"/>
                    <a:pt x="5291" y="18142"/>
                  </a:cubicBezTo>
                  <a:cubicBezTo>
                    <a:pt x="5291" y="17929"/>
                    <a:pt x="5676" y="17843"/>
                    <a:pt x="6030" y="17950"/>
                  </a:cubicBezTo>
                  <a:cubicBezTo>
                    <a:pt x="6385" y="18057"/>
                    <a:pt x="6975" y="18356"/>
                    <a:pt x="7005" y="18633"/>
                  </a:cubicBezTo>
                  <a:cubicBezTo>
                    <a:pt x="7035" y="18910"/>
                    <a:pt x="7212" y="19274"/>
                    <a:pt x="6591" y="19209"/>
                  </a:cubicBezTo>
                  <a:cubicBezTo>
                    <a:pt x="5971" y="19145"/>
                    <a:pt x="5528" y="19529"/>
                    <a:pt x="5410" y="20127"/>
                  </a:cubicBezTo>
                  <a:cubicBezTo>
                    <a:pt x="5291" y="20405"/>
                    <a:pt x="5056" y="20767"/>
                    <a:pt x="4435" y="20917"/>
                  </a:cubicBezTo>
                  <a:cubicBezTo>
                    <a:pt x="5233" y="21002"/>
                    <a:pt x="5321" y="21002"/>
                    <a:pt x="5469" y="21301"/>
                  </a:cubicBezTo>
                  <a:cubicBezTo>
                    <a:pt x="5617" y="21600"/>
                    <a:pt x="5971" y="21600"/>
                    <a:pt x="6208" y="21322"/>
                  </a:cubicBezTo>
                  <a:cubicBezTo>
                    <a:pt x="6444" y="21045"/>
                    <a:pt x="6887" y="20831"/>
                    <a:pt x="7508" y="20767"/>
                  </a:cubicBezTo>
                  <a:cubicBezTo>
                    <a:pt x="8128" y="20703"/>
                    <a:pt x="8069" y="20426"/>
                    <a:pt x="8689" y="20426"/>
                  </a:cubicBezTo>
                  <a:cubicBezTo>
                    <a:pt x="9310" y="20426"/>
                    <a:pt x="9191" y="20234"/>
                    <a:pt x="9428" y="20063"/>
                  </a:cubicBezTo>
                  <a:cubicBezTo>
                    <a:pt x="9664" y="19893"/>
                    <a:pt x="10255" y="19529"/>
                    <a:pt x="10580" y="19978"/>
                  </a:cubicBezTo>
                  <a:cubicBezTo>
                    <a:pt x="10905" y="20426"/>
                    <a:pt x="11318" y="20618"/>
                    <a:pt x="11614" y="20597"/>
                  </a:cubicBezTo>
                  <a:cubicBezTo>
                    <a:pt x="11910" y="20575"/>
                    <a:pt x="12441" y="20511"/>
                    <a:pt x="12028" y="20277"/>
                  </a:cubicBezTo>
                  <a:cubicBezTo>
                    <a:pt x="11614" y="20042"/>
                    <a:pt x="11644" y="19700"/>
                    <a:pt x="12057" y="19508"/>
                  </a:cubicBezTo>
                  <a:cubicBezTo>
                    <a:pt x="12304" y="19394"/>
                    <a:pt x="12381" y="19233"/>
                    <a:pt x="12336" y="19060"/>
                  </a:cubicBezTo>
                  <a:cubicBezTo>
                    <a:pt x="12305" y="18942"/>
                    <a:pt x="12218" y="18818"/>
                    <a:pt x="12087" y="18697"/>
                  </a:cubicBezTo>
                  <a:cubicBezTo>
                    <a:pt x="11762" y="18398"/>
                    <a:pt x="12500" y="17886"/>
                    <a:pt x="12500" y="16840"/>
                  </a:cubicBezTo>
                  <a:cubicBezTo>
                    <a:pt x="12530" y="16179"/>
                    <a:pt x="13298" y="15261"/>
                    <a:pt x="13623" y="15133"/>
                  </a:cubicBezTo>
                  <a:cubicBezTo>
                    <a:pt x="13948" y="15005"/>
                    <a:pt x="13918" y="14450"/>
                    <a:pt x="13889" y="14322"/>
                  </a:cubicBezTo>
                  <a:cubicBezTo>
                    <a:pt x="13859" y="14194"/>
                    <a:pt x="13623" y="13703"/>
                    <a:pt x="14185" y="13660"/>
                  </a:cubicBezTo>
                  <a:cubicBezTo>
                    <a:pt x="14746" y="13617"/>
                    <a:pt x="14834" y="13404"/>
                    <a:pt x="14391" y="13020"/>
                  </a:cubicBezTo>
                  <a:cubicBezTo>
                    <a:pt x="13948" y="12635"/>
                    <a:pt x="13918" y="11675"/>
                    <a:pt x="14598" y="11398"/>
                  </a:cubicBezTo>
                  <a:cubicBezTo>
                    <a:pt x="15278" y="11120"/>
                    <a:pt x="15957" y="10757"/>
                    <a:pt x="16253" y="10266"/>
                  </a:cubicBezTo>
                  <a:cubicBezTo>
                    <a:pt x="16548" y="9775"/>
                    <a:pt x="16282" y="9967"/>
                    <a:pt x="16134" y="9434"/>
                  </a:cubicBezTo>
                  <a:cubicBezTo>
                    <a:pt x="15987" y="8900"/>
                    <a:pt x="16193" y="8729"/>
                    <a:pt x="16370" y="8409"/>
                  </a:cubicBezTo>
                  <a:cubicBezTo>
                    <a:pt x="16548" y="8089"/>
                    <a:pt x="17109" y="7214"/>
                    <a:pt x="17405" y="7470"/>
                  </a:cubicBezTo>
                  <a:cubicBezTo>
                    <a:pt x="17700" y="7726"/>
                    <a:pt x="18143" y="7684"/>
                    <a:pt x="18941" y="7406"/>
                  </a:cubicBezTo>
                  <a:cubicBezTo>
                    <a:pt x="19738" y="7129"/>
                    <a:pt x="21245" y="6360"/>
                    <a:pt x="21245" y="6296"/>
                  </a:cubicBezTo>
                  <a:cubicBezTo>
                    <a:pt x="21292" y="6112"/>
                    <a:pt x="21337" y="5894"/>
                    <a:pt x="21353" y="5656"/>
                  </a:cubicBezTo>
                  <a:cubicBezTo>
                    <a:pt x="21404" y="4850"/>
                    <a:pt x="21105" y="3816"/>
                    <a:pt x="19325" y="307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0" name="Shape 1134"/>
            <p:cNvSpPr/>
            <p:nvPr/>
          </p:nvSpPr>
          <p:spPr>
            <a:xfrm>
              <a:off x="5950634" y="5286559"/>
              <a:ext cx="1027319" cy="1152247"/>
            </a:xfrm>
            <a:custGeom>
              <a:avLst/>
              <a:gdLst/>
              <a:ahLst/>
              <a:cxnLst>
                <a:cxn ang="0">
                  <a:pos x="wd2" y="hd2"/>
                </a:cxn>
                <a:cxn ang="5400000">
                  <a:pos x="wd2" y="hd2"/>
                </a:cxn>
                <a:cxn ang="10800000">
                  <a:pos x="wd2" y="hd2"/>
                </a:cxn>
                <a:cxn ang="16200000">
                  <a:pos x="wd2" y="hd2"/>
                </a:cxn>
              </a:cxnLst>
              <a:rect l="0" t="0" r="r" b="b"/>
              <a:pathLst>
                <a:path w="21326" h="21299" extrusionOk="0">
                  <a:moveTo>
                    <a:pt x="20540" y="15470"/>
                  </a:moveTo>
                  <a:cubicBezTo>
                    <a:pt x="20751" y="15402"/>
                    <a:pt x="20559" y="14734"/>
                    <a:pt x="21040" y="14512"/>
                  </a:cubicBezTo>
                  <a:cubicBezTo>
                    <a:pt x="21520" y="14290"/>
                    <a:pt x="21251" y="14050"/>
                    <a:pt x="21251" y="14050"/>
                  </a:cubicBezTo>
                  <a:lnTo>
                    <a:pt x="20118" y="14085"/>
                  </a:lnTo>
                  <a:cubicBezTo>
                    <a:pt x="20559" y="13811"/>
                    <a:pt x="20847" y="13024"/>
                    <a:pt x="20425" y="12870"/>
                  </a:cubicBezTo>
                  <a:cubicBezTo>
                    <a:pt x="20002" y="12716"/>
                    <a:pt x="19464" y="12528"/>
                    <a:pt x="19464" y="12254"/>
                  </a:cubicBezTo>
                  <a:cubicBezTo>
                    <a:pt x="19464" y="11980"/>
                    <a:pt x="19599" y="11211"/>
                    <a:pt x="19349" y="11125"/>
                  </a:cubicBezTo>
                  <a:cubicBezTo>
                    <a:pt x="19099" y="11040"/>
                    <a:pt x="18984" y="10749"/>
                    <a:pt x="19118" y="10407"/>
                  </a:cubicBezTo>
                  <a:cubicBezTo>
                    <a:pt x="19253" y="10065"/>
                    <a:pt x="18869" y="9449"/>
                    <a:pt x="18504" y="9791"/>
                  </a:cubicBezTo>
                  <a:cubicBezTo>
                    <a:pt x="18139" y="10133"/>
                    <a:pt x="18235" y="9671"/>
                    <a:pt x="18120" y="9551"/>
                  </a:cubicBezTo>
                  <a:cubicBezTo>
                    <a:pt x="18004" y="9432"/>
                    <a:pt x="17754" y="8850"/>
                    <a:pt x="18100" y="8576"/>
                  </a:cubicBezTo>
                  <a:cubicBezTo>
                    <a:pt x="18446" y="8302"/>
                    <a:pt x="18427" y="8148"/>
                    <a:pt x="18427" y="7875"/>
                  </a:cubicBezTo>
                  <a:cubicBezTo>
                    <a:pt x="18427" y="7601"/>
                    <a:pt x="18292" y="7430"/>
                    <a:pt x="18773" y="7276"/>
                  </a:cubicBezTo>
                  <a:cubicBezTo>
                    <a:pt x="19253" y="7122"/>
                    <a:pt x="19791" y="6540"/>
                    <a:pt x="19849" y="6181"/>
                  </a:cubicBezTo>
                  <a:cubicBezTo>
                    <a:pt x="19906" y="5822"/>
                    <a:pt x="20118" y="5446"/>
                    <a:pt x="19925" y="5343"/>
                  </a:cubicBezTo>
                  <a:cubicBezTo>
                    <a:pt x="19733" y="5240"/>
                    <a:pt x="19483" y="5326"/>
                    <a:pt x="19503" y="4847"/>
                  </a:cubicBezTo>
                  <a:cubicBezTo>
                    <a:pt x="19522" y="4368"/>
                    <a:pt x="19714" y="3786"/>
                    <a:pt x="19253" y="3735"/>
                  </a:cubicBezTo>
                  <a:cubicBezTo>
                    <a:pt x="18835" y="3688"/>
                    <a:pt x="18263" y="3250"/>
                    <a:pt x="18472" y="2939"/>
                  </a:cubicBezTo>
                  <a:cubicBezTo>
                    <a:pt x="18051" y="2766"/>
                    <a:pt x="17693" y="2832"/>
                    <a:pt x="17492" y="2783"/>
                  </a:cubicBezTo>
                  <a:cubicBezTo>
                    <a:pt x="17210" y="2714"/>
                    <a:pt x="17133" y="2258"/>
                    <a:pt x="17492" y="1847"/>
                  </a:cubicBezTo>
                  <a:cubicBezTo>
                    <a:pt x="17851" y="1437"/>
                    <a:pt x="17543" y="730"/>
                    <a:pt x="17108" y="662"/>
                  </a:cubicBezTo>
                  <a:cubicBezTo>
                    <a:pt x="16672" y="593"/>
                    <a:pt x="16877" y="388"/>
                    <a:pt x="16954" y="0"/>
                  </a:cubicBezTo>
                  <a:cubicBezTo>
                    <a:pt x="16570" y="-23"/>
                    <a:pt x="15725" y="935"/>
                    <a:pt x="15597" y="1300"/>
                  </a:cubicBezTo>
                  <a:cubicBezTo>
                    <a:pt x="15469" y="1665"/>
                    <a:pt x="15263" y="1825"/>
                    <a:pt x="14956" y="1779"/>
                  </a:cubicBezTo>
                  <a:cubicBezTo>
                    <a:pt x="14649" y="1733"/>
                    <a:pt x="14264" y="1140"/>
                    <a:pt x="14649" y="981"/>
                  </a:cubicBezTo>
                  <a:cubicBezTo>
                    <a:pt x="15033" y="821"/>
                    <a:pt x="15161" y="479"/>
                    <a:pt x="14725" y="479"/>
                  </a:cubicBezTo>
                  <a:cubicBezTo>
                    <a:pt x="14290" y="479"/>
                    <a:pt x="13291" y="1118"/>
                    <a:pt x="12958" y="1437"/>
                  </a:cubicBezTo>
                  <a:cubicBezTo>
                    <a:pt x="12625" y="1756"/>
                    <a:pt x="11626" y="1551"/>
                    <a:pt x="11242" y="1186"/>
                  </a:cubicBezTo>
                  <a:cubicBezTo>
                    <a:pt x="10858" y="821"/>
                    <a:pt x="10038" y="411"/>
                    <a:pt x="8578" y="547"/>
                  </a:cubicBezTo>
                  <a:cubicBezTo>
                    <a:pt x="7861" y="-114"/>
                    <a:pt x="5837" y="114"/>
                    <a:pt x="5197" y="228"/>
                  </a:cubicBezTo>
                  <a:cubicBezTo>
                    <a:pt x="4556" y="342"/>
                    <a:pt x="4736" y="912"/>
                    <a:pt x="5402" y="1209"/>
                  </a:cubicBezTo>
                  <a:cubicBezTo>
                    <a:pt x="6068" y="1505"/>
                    <a:pt x="5325" y="1688"/>
                    <a:pt x="4992" y="1825"/>
                  </a:cubicBezTo>
                  <a:cubicBezTo>
                    <a:pt x="4659" y="1962"/>
                    <a:pt x="3865" y="1688"/>
                    <a:pt x="3199" y="1505"/>
                  </a:cubicBezTo>
                  <a:cubicBezTo>
                    <a:pt x="2533" y="1323"/>
                    <a:pt x="2558" y="2372"/>
                    <a:pt x="2174" y="2258"/>
                  </a:cubicBezTo>
                  <a:cubicBezTo>
                    <a:pt x="1790" y="2144"/>
                    <a:pt x="1252" y="2349"/>
                    <a:pt x="1124" y="2760"/>
                  </a:cubicBezTo>
                  <a:cubicBezTo>
                    <a:pt x="996" y="3171"/>
                    <a:pt x="868" y="3399"/>
                    <a:pt x="637" y="3763"/>
                  </a:cubicBezTo>
                  <a:cubicBezTo>
                    <a:pt x="482" y="4009"/>
                    <a:pt x="420" y="4162"/>
                    <a:pt x="396" y="4445"/>
                  </a:cubicBezTo>
                  <a:cubicBezTo>
                    <a:pt x="514" y="4522"/>
                    <a:pt x="637" y="4599"/>
                    <a:pt x="765" y="4676"/>
                  </a:cubicBezTo>
                  <a:cubicBezTo>
                    <a:pt x="765" y="4676"/>
                    <a:pt x="637" y="5679"/>
                    <a:pt x="816" y="5907"/>
                  </a:cubicBezTo>
                  <a:cubicBezTo>
                    <a:pt x="967" y="6099"/>
                    <a:pt x="883" y="6388"/>
                    <a:pt x="928" y="7107"/>
                  </a:cubicBezTo>
                  <a:cubicBezTo>
                    <a:pt x="964" y="7144"/>
                    <a:pt x="996" y="7192"/>
                    <a:pt x="1022" y="7253"/>
                  </a:cubicBezTo>
                  <a:cubicBezTo>
                    <a:pt x="1201" y="7687"/>
                    <a:pt x="1457" y="7596"/>
                    <a:pt x="1329" y="7915"/>
                  </a:cubicBezTo>
                  <a:cubicBezTo>
                    <a:pt x="1201" y="8234"/>
                    <a:pt x="1175" y="8759"/>
                    <a:pt x="1175" y="9055"/>
                  </a:cubicBezTo>
                  <a:cubicBezTo>
                    <a:pt x="1175" y="9352"/>
                    <a:pt x="1713" y="9853"/>
                    <a:pt x="1816" y="10196"/>
                  </a:cubicBezTo>
                  <a:cubicBezTo>
                    <a:pt x="1918" y="10538"/>
                    <a:pt x="1201" y="10994"/>
                    <a:pt x="919" y="11017"/>
                  </a:cubicBezTo>
                  <a:cubicBezTo>
                    <a:pt x="637" y="11040"/>
                    <a:pt x="586" y="11382"/>
                    <a:pt x="253" y="11564"/>
                  </a:cubicBezTo>
                  <a:cubicBezTo>
                    <a:pt x="-80" y="11747"/>
                    <a:pt x="-80" y="12568"/>
                    <a:pt x="227" y="12385"/>
                  </a:cubicBezTo>
                  <a:cubicBezTo>
                    <a:pt x="535" y="12203"/>
                    <a:pt x="970" y="12705"/>
                    <a:pt x="1022" y="12340"/>
                  </a:cubicBezTo>
                  <a:cubicBezTo>
                    <a:pt x="1072" y="11975"/>
                    <a:pt x="1610" y="11792"/>
                    <a:pt x="1816" y="11906"/>
                  </a:cubicBezTo>
                  <a:cubicBezTo>
                    <a:pt x="2533" y="12203"/>
                    <a:pt x="2251" y="12887"/>
                    <a:pt x="2072" y="12955"/>
                  </a:cubicBezTo>
                  <a:cubicBezTo>
                    <a:pt x="1892" y="13024"/>
                    <a:pt x="2353" y="13252"/>
                    <a:pt x="2148" y="13366"/>
                  </a:cubicBezTo>
                  <a:cubicBezTo>
                    <a:pt x="1944" y="13480"/>
                    <a:pt x="1790" y="13754"/>
                    <a:pt x="1867" y="14119"/>
                  </a:cubicBezTo>
                  <a:cubicBezTo>
                    <a:pt x="1944" y="14484"/>
                    <a:pt x="1892" y="14644"/>
                    <a:pt x="1636" y="14872"/>
                  </a:cubicBezTo>
                  <a:cubicBezTo>
                    <a:pt x="1380" y="15100"/>
                    <a:pt x="1687" y="15555"/>
                    <a:pt x="2020" y="15533"/>
                  </a:cubicBezTo>
                  <a:cubicBezTo>
                    <a:pt x="2353" y="15510"/>
                    <a:pt x="2251" y="15510"/>
                    <a:pt x="2251" y="15875"/>
                  </a:cubicBezTo>
                  <a:cubicBezTo>
                    <a:pt x="2251" y="16240"/>
                    <a:pt x="2558" y="16286"/>
                    <a:pt x="2558" y="16286"/>
                  </a:cubicBezTo>
                  <a:cubicBezTo>
                    <a:pt x="2558" y="16286"/>
                    <a:pt x="2123" y="16765"/>
                    <a:pt x="2123" y="17061"/>
                  </a:cubicBezTo>
                  <a:cubicBezTo>
                    <a:pt x="2123" y="17071"/>
                    <a:pt x="2123" y="17081"/>
                    <a:pt x="2122" y="17090"/>
                  </a:cubicBezTo>
                  <a:cubicBezTo>
                    <a:pt x="2600" y="17138"/>
                    <a:pt x="3009" y="17108"/>
                    <a:pt x="3276" y="16856"/>
                  </a:cubicBezTo>
                  <a:cubicBezTo>
                    <a:pt x="3685" y="16468"/>
                    <a:pt x="3967" y="16263"/>
                    <a:pt x="3993" y="15898"/>
                  </a:cubicBezTo>
                  <a:cubicBezTo>
                    <a:pt x="4018" y="15533"/>
                    <a:pt x="4454" y="15259"/>
                    <a:pt x="4531" y="15624"/>
                  </a:cubicBezTo>
                  <a:cubicBezTo>
                    <a:pt x="4608" y="15989"/>
                    <a:pt x="4531" y="16285"/>
                    <a:pt x="4736" y="16240"/>
                  </a:cubicBezTo>
                  <a:cubicBezTo>
                    <a:pt x="4941" y="16194"/>
                    <a:pt x="5504" y="16149"/>
                    <a:pt x="5555" y="16536"/>
                  </a:cubicBezTo>
                  <a:cubicBezTo>
                    <a:pt x="5786" y="16080"/>
                    <a:pt x="5479" y="15783"/>
                    <a:pt x="6042" y="15715"/>
                  </a:cubicBezTo>
                  <a:cubicBezTo>
                    <a:pt x="6606" y="15647"/>
                    <a:pt x="6811" y="15670"/>
                    <a:pt x="6631" y="15236"/>
                  </a:cubicBezTo>
                  <a:cubicBezTo>
                    <a:pt x="6452" y="14803"/>
                    <a:pt x="6580" y="14575"/>
                    <a:pt x="6887" y="14780"/>
                  </a:cubicBezTo>
                  <a:cubicBezTo>
                    <a:pt x="7195" y="14985"/>
                    <a:pt x="7656" y="15487"/>
                    <a:pt x="7809" y="15168"/>
                  </a:cubicBezTo>
                  <a:cubicBezTo>
                    <a:pt x="7963" y="14848"/>
                    <a:pt x="8194" y="14689"/>
                    <a:pt x="8399" y="14689"/>
                  </a:cubicBezTo>
                  <a:cubicBezTo>
                    <a:pt x="8604" y="14689"/>
                    <a:pt x="8962" y="14826"/>
                    <a:pt x="9372" y="14826"/>
                  </a:cubicBezTo>
                  <a:cubicBezTo>
                    <a:pt x="9679" y="14848"/>
                    <a:pt x="9858" y="15168"/>
                    <a:pt x="9526" y="15327"/>
                  </a:cubicBezTo>
                  <a:cubicBezTo>
                    <a:pt x="9193" y="15487"/>
                    <a:pt x="8988" y="15807"/>
                    <a:pt x="9269" y="16035"/>
                  </a:cubicBezTo>
                  <a:cubicBezTo>
                    <a:pt x="9551" y="16263"/>
                    <a:pt x="10115" y="16331"/>
                    <a:pt x="10704" y="16194"/>
                  </a:cubicBezTo>
                  <a:cubicBezTo>
                    <a:pt x="10140" y="16856"/>
                    <a:pt x="9910" y="17129"/>
                    <a:pt x="10064" y="17517"/>
                  </a:cubicBezTo>
                  <a:cubicBezTo>
                    <a:pt x="10217" y="17905"/>
                    <a:pt x="9987" y="18315"/>
                    <a:pt x="9679" y="18452"/>
                  </a:cubicBezTo>
                  <a:cubicBezTo>
                    <a:pt x="9372" y="18589"/>
                    <a:pt x="8860" y="19319"/>
                    <a:pt x="8732" y="19798"/>
                  </a:cubicBezTo>
                  <a:cubicBezTo>
                    <a:pt x="8604" y="20277"/>
                    <a:pt x="9218" y="20642"/>
                    <a:pt x="9295" y="20323"/>
                  </a:cubicBezTo>
                  <a:cubicBezTo>
                    <a:pt x="9372" y="20003"/>
                    <a:pt x="9730" y="19296"/>
                    <a:pt x="10601" y="19364"/>
                  </a:cubicBezTo>
                  <a:cubicBezTo>
                    <a:pt x="10883" y="19456"/>
                    <a:pt x="10781" y="20163"/>
                    <a:pt x="10781" y="20710"/>
                  </a:cubicBezTo>
                  <a:cubicBezTo>
                    <a:pt x="10781" y="21258"/>
                    <a:pt x="11088" y="21486"/>
                    <a:pt x="11395" y="21121"/>
                  </a:cubicBezTo>
                  <a:cubicBezTo>
                    <a:pt x="11641" y="20829"/>
                    <a:pt x="12084" y="20465"/>
                    <a:pt x="12881" y="20798"/>
                  </a:cubicBezTo>
                  <a:cubicBezTo>
                    <a:pt x="13103" y="20767"/>
                    <a:pt x="13686" y="20649"/>
                    <a:pt x="13624" y="20260"/>
                  </a:cubicBezTo>
                  <a:cubicBezTo>
                    <a:pt x="13547" y="19781"/>
                    <a:pt x="13566" y="18857"/>
                    <a:pt x="13566" y="18857"/>
                  </a:cubicBezTo>
                  <a:cubicBezTo>
                    <a:pt x="13566" y="18857"/>
                    <a:pt x="15391" y="18703"/>
                    <a:pt x="15545" y="19045"/>
                  </a:cubicBezTo>
                  <a:cubicBezTo>
                    <a:pt x="15699" y="19387"/>
                    <a:pt x="16006" y="19729"/>
                    <a:pt x="16371" y="19678"/>
                  </a:cubicBezTo>
                  <a:cubicBezTo>
                    <a:pt x="16736" y="19627"/>
                    <a:pt x="16928" y="19268"/>
                    <a:pt x="16775" y="18960"/>
                  </a:cubicBezTo>
                  <a:cubicBezTo>
                    <a:pt x="16621" y="18652"/>
                    <a:pt x="16185" y="18270"/>
                    <a:pt x="16467" y="18087"/>
                  </a:cubicBezTo>
                  <a:cubicBezTo>
                    <a:pt x="16749" y="17905"/>
                    <a:pt x="17492" y="17198"/>
                    <a:pt x="17773" y="17312"/>
                  </a:cubicBezTo>
                  <a:cubicBezTo>
                    <a:pt x="18055" y="17426"/>
                    <a:pt x="19080" y="17996"/>
                    <a:pt x="19464" y="17745"/>
                  </a:cubicBezTo>
                  <a:cubicBezTo>
                    <a:pt x="19849" y="17494"/>
                    <a:pt x="20566" y="17608"/>
                    <a:pt x="20771" y="17814"/>
                  </a:cubicBezTo>
                  <a:cubicBezTo>
                    <a:pt x="20861" y="17904"/>
                    <a:pt x="20956" y="17897"/>
                    <a:pt x="21080" y="17857"/>
                  </a:cubicBezTo>
                  <a:cubicBezTo>
                    <a:pt x="21131" y="17658"/>
                    <a:pt x="21163" y="17547"/>
                    <a:pt x="20943" y="17420"/>
                  </a:cubicBezTo>
                  <a:cubicBezTo>
                    <a:pt x="20617" y="17232"/>
                    <a:pt x="20578" y="17078"/>
                    <a:pt x="20617" y="16856"/>
                  </a:cubicBezTo>
                  <a:cubicBezTo>
                    <a:pt x="20655" y="16633"/>
                    <a:pt x="20598" y="16514"/>
                    <a:pt x="20348" y="16326"/>
                  </a:cubicBezTo>
                  <a:cubicBezTo>
                    <a:pt x="20098" y="16137"/>
                    <a:pt x="20329" y="15538"/>
                    <a:pt x="20540" y="1547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1" name="Shape 1135"/>
            <p:cNvSpPr/>
            <p:nvPr/>
          </p:nvSpPr>
          <p:spPr>
            <a:xfrm>
              <a:off x="5234475" y="4869884"/>
              <a:ext cx="875802" cy="866465"/>
            </a:xfrm>
            <a:custGeom>
              <a:avLst/>
              <a:gdLst/>
              <a:ahLst/>
              <a:cxnLst>
                <a:cxn ang="0">
                  <a:pos x="wd2" y="hd2"/>
                </a:cxn>
                <a:cxn ang="5400000">
                  <a:pos x="wd2" y="hd2"/>
                </a:cxn>
                <a:cxn ang="10800000">
                  <a:pos x="wd2" y="hd2"/>
                </a:cxn>
                <a:cxn ang="16200000">
                  <a:pos x="wd2" y="hd2"/>
                </a:cxn>
              </a:cxnLst>
              <a:rect l="0" t="0" r="r" b="b"/>
              <a:pathLst>
                <a:path w="21190" h="21327" extrusionOk="0">
                  <a:moveTo>
                    <a:pt x="20836" y="3985"/>
                  </a:moveTo>
                  <a:cubicBezTo>
                    <a:pt x="20180" y="3347"/>
                    <a:pt x="20061" y="3377"/>
                    <a:pt x="19463" y="3438"/>
                  </a:cubicBezTo>
                  <a:cubicBezTo>
                    <a:pt x="19280" y="3158"/>
                    <a:pt x="19142" y="2856"/>
                    <a:pt x="18979" y="2615"/>
                  </a:cubicBezTo>
                  <a:cubicBezTo>
                    <a:pt x="17987" y="2813"/>
                    <a:pt x="17055" y="2890"/>
                    <a:pt x="16731" y="2231"/>
                  </a:cubicBezTo>
                  <a:cubicBezTo>
                    <a:pt x="16328" y="1411"/>
                    <a:pt x="15948" y="1411"/>
                    <a:pt x="15343" y="1297"/>
                  </a:cubicBezTo>
                  <a:cubicBezTo>
                    <a:pt x="14738" y="1183"/>
                    <a:pt x="13820" y="682"/>
                    <a:pt x="13261" y="158"/>
                  </a:cubicBezTo>
                  <a:cubicBezTo>
                    <a:pt x="12800" y="-273"/>
                    <a:pt x="11676" y="266"/>
                    <a:pt x="11078" y="724"/>
                  </a:cubicBezTo>
                  <a:cubicBezTo>
                    <a:pt x="11201" y="769"/>
                    <a:pt x="11333" y="807"/>
                    <a:pt x="11469" y="841"/>
                  </a:cubicBezTo>
                  <a:cubicBezTo>
                    <a:pt x="12007" y="978"/>
                    <a:pt x="12746" y="1798"/>
                    <a:pt x="12790" y="2048"/>
                  </a:cubicBezTo>
                  <a:cubicBezTo>
                    <a:pt x="12835" y="2299"/>
                    <a:pt x="13350" y="2367"/>
                    <a:pt x="13686" y="2436"/>
                  </a:cubicBezTo>
                  <a:cubicBezTo>
                    <a:pt x="14022" y="2504"/>
                    <a:pt x="13753" y="3620"/>
                    <a:pt x="12925" y="4258"/>
                  </a:cubicBezTo>
                  <a:cubicBezTo>
                    <a:pt x="12096" y="4896"/>
                    <a:pt x="11536" y="7196"/>
                    <a:pt x="11447" y="7538"/>
                  </a:cubicBezTo>
                  <a:cubicBezTo>
                    <a:pt x="11357" y="7880"/>
                    <a:pt x="10372" y="7652"/>
                    <a:pt x="9924" y="7720"/>
                  </a:cubicBezTo>
                  <a:cubicBezTo>
                    <a:pt x="9476" y="7789"/>
                    <a:pt x="9342" y="8404"/>
                    <a:pt x="9476" y="9360"/>
                  </a:cubicBezTo>
                  <a:cubicBezTo>
                    <a:pt x="9073" y="9360"/>
                    <a:pt x="8671" y="10818"/>
                    <a:pt x="8402" y="11411"/>
                  </a:cubicBezTo>
                  <a:cubicBezTo>
                    <a:pt x="8133" y="12003"/>
                    <a:pt x="6207" y="11866"/>
                    <a:pt x="6028" y="11274"/>
                  </a:cubicBezTo>
                  <a:cubicBezTo>
                    <a:pt x="5849" y="10682"/>
                    <a:pt x="5536" y="10317"/>
                    <a:pt x="5312" y="10591"/>
                  </a:cubicBezTo>
                  <a:cubicBezTo>
                    <a:pt x="5088" y="10864"/>
                    <a:pt x="4774" y="11183"/>
                    <a:pt x="4237" y="10818"/>
                  </a:cubicBezTo>
                  <a:cubicBezTo>
                    <a:pt x="3699" y="10454"/>
                    <a:pt x="3028" y="10545"/>
                    <a:pt x="2491" y="10226"/>
                  </a:cubicBezTo>
                  <a:cubicBezTo>
                    <a:pt x="1953" y="9907"/>
                    <a:pt x="1908" y="10636"/>
                    <a:pt x="1595" y="11092"/>
                  </a:cubicBezTo>
                  <a:cubicBezTo>
                    <a:pt x="1281" y="11547"/>
                    <a:pt x="923" y="11684"/>
                    <a:pt x="1281" y="11866"/>
                  </a:cubicBezTo>
                  <a:cubicBezTo>
                    <a:pt x="1640" y="12048"/>
                    <a:pt x="1953" y="12367"/>
                    <a:pt x="1953" y="12823"/>
                  </a:cubicBezTo>
                  <a:cubicBezTo>
                    <a:pt x="1953" y="13278"/>
                    <a:pt x="1684" y="13552"/>
                    <a:pt x="968" y="13916"/>
                  </a:cubicBezTo>
                  <a:cubicBezTo>
                    <a:pt x="251" y="14281"/>
                    <a:pt x="-107" y="14281"/>
                    <a:pt x="27" y="15055"/>
                  </a:cubicBezTo>
                  <a:cubicBezTo>
                    <a:pt x="162" y="15830"/>
                    <a:pt x="878" y="16149"/>
                    <a:pt x="1371" y="16149"/>
                  </a:cubicBezTo>
                  <a:cubicBezTo>
                    <a:pt x="1864" y="16149"/>
                    <a:pt x="1908" y="16285"/>
                    <a:pt x="1908" y="16832"/>
                  </a:cubicBezTo>
                  <a:cubicBezTo>
                    <a:pt x="1908" y="17379"/>
                    <a:pt x="2222" y="17789"/>
                    <a:pt x="2311" y="18108"/>
                  </a:cubicBezTo>
                  <a:cubicBezTo>
                    <a:pt x="2401" y="18427"/>
                    <a:pt x="2804" y="18427"/>
                    <a:pt x="3072" y="18153"/>
                  </a:cubicBezTo>
                  <a:cubicBezTo>
                    <a:pt x="3341" y="17880"/>
                    <a:pt x="3789" y="17971"/>
                    <a:pt x="4237" y="18153"/>
                  </a:cubicBezTo>
                  <a:cubicBezTo>
                    <a:pt x="4631" y="18313"/>
                    <a:pt x="4644" y="19319"/>
                    <a:pt x="4671" y="20117"/>
                  </a:cubicBezTo>
                  <a:cubicBezTo>
                    <a:pt x="4675" y="20227"/>
                    <a:pt x="4679" y="20332"/>
                    <a:pt x="4685" y="20431"/>
                  </a:cubicBezTo>
                  <a:cubicBezTo>
                    <a:pt x="4729" y="21251"/>
                    <a:pt x="5133" y="20112"/>
                    <a:pt x="5670" y="19793"/>
                  </a:cubicBezTo>
                  <a:cubicBezTo>
                    <a:pt x="6207" y="19474"/>
                    <a:pt x="5446" y="18928"/>
                    <a:pt x="5759" y="18745"/>
                  </a:cubicBezTo>
                  <a:cubicBezTo>
                    <a:pt x="6073" y="18563"/>
                    <a:pt x="6386" y="19748"/>
                    <a:pt x="6655" y="20067"/>
                  </a:cubicBezTo>
                  <a:cubicBezTo>
                    <a:pt x="6924" y="20386"/>
                    <a:pt x="7581" y="18898"/>
                    <a:pt x="7670" y="18350"/>
                  </a:cubicBezTo>
                  <a:cubicBezTo>
                    <a:pt x="7760" y="17804"/>
                    <a:pt x="8566" y="17865"/>
                    <a:pt x="8775" y="18199"/>
                  </a:cubicBezTo>
                  <a:cubicBezTo>
                    <a:pt x="8984" y="18533"/>
                    <a:pt x="9342" y="18411"/>
                    <a:pt x="9760" y="18229"/>
                  </a:cubicBezTo>
                  <a:cubicBezTo>
                    <a:pt x="10178" y="18047"/>
                    <a:pt x="10178" y="17439"/>
                    <a:pt x="9999" y="17227"/>
                  </a:cubicBezTo>
                  <a:cubicBezTo>
                    <a:pt x="9820" y="17014"/>
                    <a:pt x="9581" y="16923"/>
                    <a:pt x="9730" y="16407"/>
                  </a:cubicBezTo>
                  <a:cubicBezTo>
                    <a:pt x="9880" y="15890"/>
                    <a:pt x="10357" y="16103"/>
                    <a:pt x="10447" y="16346"/>
                  </a:cubicBezTo>
                  <a:cubicBezTo>
                    <a:pt x="10536" y="16589"/>
                    <a:pt x="10805" y="16498"/>
                    <a:pt x="11193" y="16468"/>
                  </a:cubicBezTo>
                  <a:cubicBezTo>
                    <a:pt x="11581" y="16437"/>
                    <a:pt x="11492" y="16802"/>
                    <a:pt x="11432" y="17196"/>
                  </a:cubicBezTo>
                  <a:cubicBezTo>
                    <a:pt x="11372" y="17591"/>
                    <a:pt x="11910" y="17500"/>
                    <a:pt x="12298" y="17166"/>
                  </a:cubicBezTo>
                  <a:cubicBezTo>
                    <a:pt x="12686" y="16832"/>
                    <a:pt x="12775" y="16893"/>
                    <a:pt x="13731" y="16863"/>
                  </a:cubicBezTo>
                  <a:cubicBezTo>
                    <a:pt x="13761" y="17135"/>
                    <a:pt x="14059" y="18047"/>
                    <a:pt x="13850" y="18320"/>
                  </a:cubicBezTo>
                  <a:cubicBezTo>
                    <a:pt x="13641" y="18593"/>
                    <a:pt x="13940" y="18898"/>
                    <a:pt x="14298" y="18898"/>
                  </a:cubicBezTo>
                  <a:cubicBezTo>
                    <a:pt x="15075" y="18867"/>
                    <a:pt x="15044" y="18989"/>
                    <a:pt x="15134" y="19535"/>
                  </a:cubicBezTo>
                  <a:cubicBezTo>
                    <a:pt x="15223" y="20082"/>
                    <a:pt x="15940" y="19565"/>
                    <a:pt x="16149" y="19900"/>
                  </a:cubicBezTo>
                  <a:cubicBezTo>
                    <a:pt x="16358" y="20233"/>
                    <a:pt x="15940" y="20598"/>
                    <a:pt x="15642" y="20598"/>
                  </a:cubicBezTo>
                  <a:cubicBezTo>
                    <a:pt x="15343" y="20598"/>
                    <a:pt x="15880" y="20902"/>
                    <a:pt x="16238" y="20993"/>
                  </a:cubicBezTo>
                  <a:cubicBezTo>
                    <a:pt x="16597" y="21084"/>
                    <a:pt x="16597" y="21327"/>
                    <a:pt x="17194" y="21327"/>
                  </a:cubicBezTo>
                  <a:cubicBezTo>
                    <a:pt x="17791" y="21327"/>
                    <a:pt x="17642" y="20537"/>
                    <a:pt x="17672" y="20203"/>
                  </a:cubicBezTo>
                  <a:cubicBezTo>
                    <a:pt x="17697" y="19917"/>
                    <a:pt x="18118" y="19677"/>
                    <a:pt x="18369" y="19978"/>
                  </a:cubicBezTo>
                  <a:cubicBezTo>
                    <a:pt x="18317" y="19020"/>
                    <a:pt x="18414" y="18635"/>
                    <a:pt x="18239" y="18381"/>
                  </a:cubicBezTo>
                  <a:cubicBezTo>
                    <a:pt x="18030" y="18077"/>
                    <a:pt x="18179" y="16741"/>
                    <a:pt x="18179" y="16741"/>
                  </a:cubicBezTo>
                  <a:cubicBezTo>
                    <a:pt x="18030" y="16639"/>
                    <a:pt x="17887" y="16536"/>
                    <a:pt x="17748" y="16434"/>
                  </a:cubicBezTo>
                  <a:cubicBezTo>
                    <a:pt x="16695" y="15653"/>
                    <a:pt x="15977" y="14886"/>
                    <a:pt x="16030" y="14402"/>
                  </a:cubicBezTo>
                  <a:cubicBezTo>
                    <a:pt x="16090" y="13855"/>
                    <a:pt x="14761" y="12367"/>
                    <a:pt x="14537" y="11775"/>
                  </a:cubicBezTo>
                  <a:cubicBezTo>
                    <a:pt x="14313" y="11183"/>
                    <a:pt x="14716" y="10150"/>
                    <a:pt x="14149" y="10150"/>
                  </a:cubicBezTo>
                  <a:cubicBezTo>
                    <a:pt x="13582" y="10150"/>
                    <a:pt x="13432" y="9391"/>
                    <a:pt x="13940" y="9391"/>
                  </a:cubicBezTo>
                  <a:cubicBezTo>
                    <a:pt x="14448" y="9391"/>
                    <a:pt x="14537" y="8631"/>
                    <a:pt x="14866" y="8783"/>
                  </a:cubicBezTo>
                  <a:cubicBezTo>
                    <a:pt x="15194" y="8935"/>
                    <a:pt x="15761" y="9057"/>
                    <a:pt x="15881" y="8783"/>
                  </a:cubicBezTo>
                  <a:cubicBezTo>
                    <a:pt x="16000" y="8510"/>
                    <a:pt x="16687" y="8632"/>
                    <a:pt x="17284" y="8753"/>
                  </a:cubicBezTo>
                  <a:cubicBezTo>
                    <a:pt x="17881" y="8874"/>
                    <a:pt x="17910" y="8753"/>
                    <a:pt x="18508" y="8237"/>
                  </a:cubicBezTo>
                  <a:cubicBezTo>
                    <a:pt x="19105" y="7720"/>
                    <a:pt x="19762" y="6262"/>
                    <a:pt x="20687" y="7143"/>
                  </a:cubicBezTo>
                  <a:cubicBezTo>
                    <a:pt x="21255" y="7113"/>
                    <a:pt x="21195" y="6596"/>
                    <a:pt x="21105" y="6050"/>
                  </a:cubicBezTo>
                  <a:cubicBezTo>
                    <a:pt x="21016" y="5503"/>
                    <a:pt x="21493" y="4622"/>
                    <a:pt x="20836" y="39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2" name="Shape 1136"/>
            <p:cNvSpPr/>
            <p:nvPr/>
          </p:nvSpPr>
          <p:spPr>
            <a:xfrm>
              <a:off x="5247495" y="3281312"/>
              <a:ext cx="977969" cy="1693194"/>
            </a:xfrm>
            <a:custGeom>
              <a:avLst/>
              <a:gdLst/>
              <a:ahLst/>
              <a:cxnLst>
                <a:cxn ang="0">
                  <a:pos x="wd2" y="hd2"/>
                </a:cxn>
                <a:cxn ang="5400000">
                  <a:pos x="wd2" y="hd2"/>
                </a:cxn>
                <a:cxn ang="10800000">
                  <a:pos x="wd2" y="hd2"/>
                </a:cxn>
                <a:cxn ang="16200000">
                  <a:pos x="wd2" y="hd2"/>
                </a:cxn>
              </a:cxnLst>
              <a:rect l="0" t="0" r="r" b="b"/>
              <a:pathLst>
                <a:path w="21558" h="21293" extrusionOk="0">
                  <a:moveTo>
                    <a:pt x="21189" y="15947"/>
                  </a:moveTo>
                  <a:cubicBezTo>
                    <a:pt x="20509" y="15668"/>
                    <a:pt x="20292" y="15388"/>
                    <a:pt x="20129" y="15388"/>
                  </a:cubicBezTo>
                  <a:cubicBezTo>
                    <a:pt x="19965" y="15388"/>
                    <a:pt x="19476" y="15264"/>
                    <a:pt x="19639" y="14876"/>
                  </a:cubicBezTo>
                  <a:cubicBezTo>
                    <a:pt x="19802" y="14488"/>
                    <a:pt x="19394" y="14737"/>
                    <a:pt x="19285" y="14395"/>
                  </a:cubicBezTo>
                  <a:cubicBezTo>
                    <a:pt x="19177" y="14054"/>
                    <a:pt x="19068" y="13775"/>
                    <a:pt x="18660" y="13697"/>
                  </a:cubicBezTo>
                  <a:cubicBezTo>
                    <a:pt x="18463" y="13659"/>
                    <a:pt x="18317" y="13611"/>
                    <a:pt x="18225" y="13513"/>
                  </a:cubicBezTo>
                  <a:cubicBezTo>
                    <a:pt x="18126" y="13409"/>
                    <a:pt x="18087" y="13248"/>
                    <a:pt x="18116" y="12983"/>
                  </a:cubicBezTo>
                  <a:cubicBezTo>
                    <a:pt x="18170" y="12471"/>
                    <a:pt x="18088" y="11850"/>
                    <a:pt x="18469" y="11587"/>
                  </a:cubicBezTo>
                  <a:cubicBezTo>
                    <a:pt x="18850" y="11323"/>
                    <a:pt x="19231" y="10640"/>
                    <a:pt x="18877" y="10221"/>
                  </a:cubicBezTo>
                  <a:cubicBezTo>
                    <a:pt x="18524" y="9802"/>
                    <a:pt x="18333" y="9461"/>
                    <a:pt x="18333" y="9073"/>
                  </a:cubicBezTo>
                  <a:cubicBezTo>
                    <a:pt x="18333" y="8685"/>
                    <a:pt x="18388" y="8095"/>
                    <a:pt x="18143" y="7924"/>
                  </a:cubicBezTo>
                  <a:cubicBezTo>
                    <a:pt x="17898" y="7754"/>
                    <a:pt x="17626" y="7350"/>
                    <a:pt x="17980" y="6993"/>
                  </a:cubicBezTo>
                  <a:cubicBezTo>
                    <a:pt x="18333" y="6636"/>
                    <a:pt x="18687" y="6342"/>
                    <a:pt x="18714" y="6000"/>
                  </a:cubicBezTo>
                  <a:cubicBezTo>
                    <a:pt x="18741" y="5659"/>
                    <a:pt x="18932" y="5069"/>
                    <a:pt x="18578" y="4852"/>
                  </a:cubicBezTo>
                  <a:cubicBezTo>
                    <a:pt x="18225" y="4635"/>
                    <a:pt x="17762" y="4433"/>
                    <a:pt x="17844" y="4138"/>
                  </a:cubicBezTo>
                  <a:cubicBezTo>
                    <a:pt x="17925" y="3843"/>
                    <a:pt x="17871" y="3735"/>
                    <a:pt x="18252" y="3517"/>
                  </a:cubicBezTo>
                  <a:cubicBezTo>
                    <a:pt x="18633" y="3300"/>
                    <a:pt x="19122" y="2912"/>
                    <a:pt x="19122" y="2478"/>
                  </a:cubicBezTo>
                  <a:cubicBezTo>
                    <a:pt x="19122" y="2043"/>
                    <a:pt x="19177" y="1997"/>
                    <a:pt x="19394" y="1655"/>
                  </a:cubicBezTo>
                  <a:cubicBezTo>
                    <a:pt x="19562" y="1393"/>
                    <a:pt x="19807" y="1094"/>
                    <a:pt x="19901" y="786"/>
                  </a:cubicBezTo>
                  <a:cubicBezTo>
                    <a:pt x="19592" y="623"/>
                    <a:pt x="19441" y="254"/>
                    <a:pt x="19258" y="53"/>
                  </a:cubicBezTo>
                  <a:cubicBezTo>
                    <a:pt x="18993" y="-238"/>
                    <a:pt x="18014" y="751"/>
                    <a:pt x="17810" y="926"/>
                  </a:cubicBezTo>
                  <a:cubicBezTo>
                    <a:pt x="17606" y="1100"/>
                    <a:pt x="17096" y="740"/>
                    <a:pt x="16830" y="728"/>
                  </a:cubicBezTo>
                  <a:cubicBezTo>
                    <a:pt x="16565" y="716"/>
                    <a:pt x="15974" y="577"/>
                    <a:pt x="15974" y="705"/>
                  </a:cubicBezTo>
                  <a:cubicBezTo>
                    <a:pt x="15974" y="833"/>
                    <a:pt x="15913" y="1112"/>
                    <a:pt x="15640" y="1174"/>
                  </a:cubicBezTo>
                  <a:cubicBezTo>
                    <a:pt x="15368" y="1236"/>
                    <a:pt x="15151" y="1686"/>
                    <a:pt x="14743" y="1671"/>
                  </a:cubicBezTo>
                  <a:cubicBezTo>
                    <a:pt x="14335" y="1655"/>
                    <a:pt x="14307" y="1888"/>
                    <a:pt x="14253" y="2028"/>
                  </a:cubicBezTo>
                  <a:cubicBezTo>
                    <a:pt x="14199" y="2167"/>
                    <a:pt x="14171" y="2416"/>
                    <a:pt x="13791" y="2400"/>
                  </a:cubicBezTo>
                  <a:cubicBezTo>
                    <a:pt x="13410" y="2385"/>
                    <a:pt x="12975" y="3036"/>
                    <a:pt x="12458" y="3285"/>
                  </a:cubicBezTo>
                  <a:cubicBezTo>
                    <a:pt x="11860" y="3471"/>
                    <a:pt x="11914" y="4076"/>
                    <a:pt x="12349" y="4262"/>
                  </a:cubicBezTo>
                  <a:cubicBezTo>
                    <a:pt x="12784" y="4448"/>
                    <a:pt x="12267" y="4743"/>
                    <a:pt x="11805" y="4697"/>
                  </a:cubicBezTo>
                  <a:cubicBezTo>
                    <a:pt x="11342" y="4650"/>
                    <a:pt x="11397" y="4945"/>
                    <a:pt x="11397" y="5178"/>
                  </a:cubicBezTo>
                  <a:cubicBezTo>
                    <a:pt x="11397" y="5410"/>
                    <a:pt x="11016" y="5581"/>
                    <a:pt x="10717" y="5550"/>
                  </a:cubicBezTo>
                  <a:cubicBezTo>
                    <a:pt x="10418" y="5519"/>
                    <a:pt x="9765" y="5705"/>
                    <a:pt x="9357" y="5736"/>
                  </a:cubicBezTo>
                  <a:cubicBezTo>
                    <a:pt x="8949" y="5767"/>
                    <a:pt x="8514" y="5535"/>
                    <a:pt x="8242" y="5224"/>
                  </a:cubicBezTo>
                  <a:cubicBezTo>
                    <a:pt x="8183" y="5157"/>
                    <a:pt x="8098" y="5113"/>
                    <a:pt x="7998" y="5085"/>
                  </a:cubicBezTo>
                  <a:cubicBezTo>
                    <a:pt x="7202" y="5276"/>
                    <a:pt x="6293" y="5640"/>
                    <a:pt x="6147" y="6031"/>
                  </a:cubicBezTo>
                  <a:cubicBezTo>
                    <a:pt x="5957" y="6543"/>
                    <a:pt x="5957" y="6698"/>
                    <a:pt x="6229" y="6931"/>
                  </a:cubicBezTo>
                  <a:cubicBezTo>
                    <a:pt x="6431" y="7105"/>
                    <a:pt x="6151" y="7200"/>
                    <a:pt x="5905" y="7212"/>
                  </a:cubicBezTo>
                  <a:cubicBezTo>
                    <a:pt x="6046" y="7467"/>
                    <a:pt x="6194" y="7735"/>
                    <a:pt x="6419" y="7676"/>
                  </a:cubicBezTo>
                  <a:cubicBezTo>
                    <a:pt x="6718" y="7599"/>
                    <a:pt x="6991" y="7909"/>
                    <a:pt x="7480" y="7909"/>
                  </a:cubicBezTo>
                  <a:cubicBezTo>
                    <a:pt x="8106" y="7831"/>
                    <a:pt x="9004" y="8219"/>
                    <a:pt x="9058" y="8343"/>
                  </a:cubicBezTo>
                  <a:cubicBezTo>
                    <a:pt x="9112" y="8467"/>
                    <a:pt x="9411" y="8561"/>
                    <a:pt x="9711" y="8421"/>
                  </a:cubicBezTo>
                  <a:cubicBezTo>
                    <a:pt x="10010" y="8281"/>
                    <a:pt x="10282" y="8499"/>
                    <a:pt x="10527" y="8685"/>
                  </a:cubicBezTo>
                  <a:cubicBezTo>
                    <a:pt x="10771" y="8871"/>
                    <a:pt x="11179" y="8871"/>
                    <a:pt x="11533" y="8964"/>
                  </a:cubicBezTo>
                  <a:cubicBezTo>
                    <a:pt x="11887" y="9057"/>
                    <a:pt x="11860" y="9492"/>
                    <a:pt x="11860" y="9662"/>
                  </a:cubicBezTo>
                  <a:cubicBezTo>
                    <a:pt x="11860" y="9833"/>
                    <a:pt x="11669" y="10097"/>
                    <a:pt x="11315" y="10205"/>
                  </a:cubicBezTo>
                  <a:cubicBezTo>
                    <a:pt x="10962" y="10314"/>
                    <a:pt x="11098" y="10624"/>
                    <a:pt x="11098" y="10873"/>
                  </a:cubicBezTo>
                  <a:cubicBezTo>
                    <a:pt x="11098" y="11121"/>
                    <a:pt x="11587" y="11323"/>
                    <a:pt x="11560" y="11556"/>
                  </a:cubicBezTo>
                  <a:cubicBezTo>
                    <a:pt x="11533" y="11788"/>
                    <a:pt x="11152" y="11928"/>
                    <a:pt x="10635" y="11912"/>
                  </a:cubicBezTo>
                  <a:cubicBezTo>
                    <a:pt x="10119" y="11897"/>
                    <a:pt x="9765" y="11944"/>
                    <a:pt x="9384" y="12068"/>
                  </a:cubicBezTo>
                  <a:cubicBezTo>
                    <a:pt x="9004" y="12192"/>
                    <a:pt x="8813" y="12021"/>
                    <a:pt x="8487" y="11881"/>
                  </a:cubicBezTo>
                  <a:cubicBezTo>
                    <a:pt x="8160" y="11742"/>
                    <a:pt x="7970" y="12316"/>
                    <a:pt x="8432" y="12502"/>
                  </a:cubicBezTo>
                  <a:cubicBezTo>
                    <a:pt x="8895" y="12688"/>
                    <a:pt x="8541" y="12921"/>
                    <a:pt x="8188" y="12890"/>
                  </a:cubicBezTo>
                  <a:cubicBezTo>
                    <a:pt x="7834" y="12859"/>
                    <a:pt x="7263" y="12890"/>
                    <a:pt x="6827" y="12968"/>
                  </a:cubicBezTo>
                  <a:cubicBezTo>
                    <a:pt x="6392" y="13045"/>
                    <a:pt x="5685" y="12766"/>
                    <a:pt x="5549" y="12642"/>
                  </a:cubicBezTo>
                  <a:cubicBezTo>
                    <a:pt x="5413" y="12518"/>
                    <a:pt x="4597" y="12549"/>
                    <a:pt x="4053" y="12549"/>
                  </a:cubicBezTo>
                  <a:cubicBezTo>
                    <a:pt x="3509" y="12549"/>
                    <a:pt x="3509" y="12921"/>
                    <a:pt x="3699" y="13076"/>
                  </a:cubicBezTo>
                  <a:cubicBezTo>
                    <a:pt x="3890" y="13231"/>
                    <a:pt x="3971" y="13387"/>
                    <a:pt x="3618" y="13542"/>
                  </a:cubicBezTo>
                  <a:cubicBezTo>
                    <a:pt x="3264" y="13697"/>
                    <a:pt x="3128" y="13837"/>
                    <a:pt x="3101" y="14069"/>
                  </a:cubicBezTo>
                  <a:cubicBezTo>
                    <a:pt x="3074" y="14302"/>
                    <a:pt x="3618" y="14069"/>
                    <a:pt x="4216" y="14318"/>
                  </a:cubicBezTo>
                  <a:cubicBezTo>
                    <a:pt x="4814" y="14566"/>
                    <a:pt x="4542" y="14783"/>
                    <a:pt x="4298" y="14783"/>
                  </a:cubicBezTo>
                  <a:cubicBezTo>
                    <a:pt x="4053" y="14783"/>
                    <a:pt x="3699" y="14845"/>
                    <a:pt x="3944" y="14954"/>
                  </a:cubicBezTo>
                  <a:cubicBezTo>
                    <a:pt x="4189" y="15063"/>
                    <a:pt x="3944" y="15311"/>
                    <a:pt x="3699" y="15621"/>
                  </a:cubicBezTo>
                  <a:cubicBezTo>
                    <a:pt x="3455" y="15932"/>
                    <a:pt x="4080" y="16320"/>
                    <a:pt x="4107" y="16521"/>
                  </a:cubicBezTo>
                  <a:cubicBezTo>
                    <a:pt x="4135" y="16723"/>
                    <a:pt x="3019" y="16661"/>
                    <a:pt x="2366" y="16568"/>
                  </a:cubicBezTo>
                  <a:cubicBezTo>
                    <a:pt x="1714" y="16475"/>
                    <a:pt x="1496" y="16832"/>
                    <a:pt x="1115" y="17033"/>
                  </a:cubicBezTo>
                  <a:cubicBezTo>
                    <a:pt x="734" y="17235"/>
                    <a:pt x="789" y="17452"/>
                    <a:pt x="1387" y="17623"/>
                  </a:cubicBezTo>
                  <a:cubicBezTo>
                    <a:pt x="1986" y="17794"/>
                    <a:pt x="1768" y="17980"/>
                    <a:pt x="1768" y="18182"/>
                  </a:cubicBezTo>
                  <a:cubicBezTo>
                    <a:pt x="1768" y="18383"/>
                    <a:pt x="1306" y="18492"/>
                    <a:pt x="952" y="18492"/>
                  </a:cubicBezTo>
                  <a:cubicBezTo>
                    <a:pt x="598" y="18492"/>
                    <a:pt x="0" y="18477"/>
                    <a:pt x="0" y="18632"/>
                  </a:cubicBezTo>
                  <a:cubicBezTo>
                    <a:pt x="0" y="18696"/>
                    <a:pt x="35" y="18768"/>
                    <a:pt x="98" y="18835"/>
                  </a:cubicBezTo>
                  <a:cubicBezTo>
                    <a:pt x="188" y="18930"/>
                    <a:pt x="337" y="19014"/>
                    <a:pt x="544" y="19051"/>
                  </a:cubicBezTo>
                  <a:cubicBezTo>
                    <a:pt x="898" y="19113"/>
                    <a:pt x="1197" y="18771"/>
                    <a:pt x="1605" y="18694"/>
                  </a:cubicBezTo>
                  <a:cubicBezTo>
                    <a:pt x="1605" y="18694"/>
                    <a:pt x="1918" y="18442"/>
                    <a:pt x="2224" y="18453"/>
                  </a:cubicBezTo>
                  <a:cubicBezTo>
                    <a:pt x="2530" y="18465"/>
                    <a:pt x="2570" y="18570"/>
                    <a:pt x="2387" y="18767"/>
                  </a:cubicBezTo>
                  <a:cubicBezTo>
                    <a:pt x="2203" y="18965"/>
                    <a:pt x="2611" y="19070"/>
                    <a:pt x="2754" y="19245"/>
                  </a:cubicBezTo>
                  <a:cubicBezTo>
                    <a:pt x="2897" y="19419"/>
                    <a:pt x="3223" y="19303"/>
                    <a:pt x="3550" y="19175"/>
                  </a:cubicBezTo>
                  <a:cubicBezTo>
                    <a:pt x="3876" y="19047"/>
                    <a:pt x="4447" y="19245"/>
                    <a:pt x="4733" y="19023"/>
                  </a:cubicBezTo>
                  <a:cubicBezTo>
                    <a:pt x="5019" y="18802"/>
                    <a:pt x="5426" y="18837"/>
                    <a:pt x="5937" y="18826"/>
                  </a:cubicBezTo>
                  <a:cubicBezTo>
                    <a:pt x="6447" y="18814"/>
                    <a:pt x="6528" y="19082"/>
                    <a:pt x="6528" y="19338"/>
                  </a:cubicBezTo>
                  <a:cubicBezTo>
                    <a:pt x="6528" y="19594"/>
                    <a:pt x="6753" y="19664"/>
                    <a:pt x="7120" y="19687"/>
                  </a:cubicBezTo>
                  <a:cubicBezTo>
                    <a:pt x="7487" y="19710"/>
                    <a:pt x="7589" y="19408"/>
                    <a:pt x="7854" y="19233"/>
                  </a:cubicBezTo>
                  <a:cubicBezTo>
                    <a:pt x="8119" y="19058"/>
                    <a:pt x="8283" y="19722"/>
                    <a:pt x="8487" y="19722"/>
                  </a:cubicBezTo>
                  <a:cubicBezTo>
                    <a:pt x="8691" y="19722"/>
                    <a:pt x="8976" y="19664"/>
                    <a:pt x="9119" y="19908"/>
                  </a:cubicBezTo>
                  <a:cubicBezTo>
                    <a:pt x="9226" y="20091"/>
                    <a:pt x="9492" y="20189"/>
                    <a:pt x="9824" y="20256"/>
                  </a:cubicBezTo>
                  <a:cubicBezTo>
                    <a:pt x="10368" y="20021"/>
                    <a:pt x="11393" y="19746"/>
                    <a:pt x="11812" y="19966"/>
                  </a:cubicBezTo>
                  <a:cubicBezTo>
                    <a:pt x="12322" y="20234"/>
                    <a:pt x="13158" y="20490"/>
                    <a:pt x="13709" y="20548"/>
                  </a:cubicBezTo>
                  <a:cubicBezTo>
                    <a:pt x="14260" y="20606"/>
                    <a:pt x="14607" y="20606"/>
                    <a:pt x="14974" y="21025"/>
                  </a:cubicBezTo>
                  <a:cubicBezTo>
                    <a:pt x="15269" y="21362"/>
                    <a:pt x="16118" y="21323"/>
                    <a:pt x="17022" y="21222"/>
                  </a:cubicBezTo>
                  <a:cubicBezTo>
                    <a:pt x="16929" y="21144"/>
                    <a:pt x="16827" y="21079"/>
                    <a:pt x="16701" y="21037"/>
                  </a:cubicBezTo>
                  <a:cubicBezTo>
                    <a:pt x="16756" y="20432"/>
                    <a:pt x="16756" y="19982"/>
                    <a:pt x="16484" y="19966"/>
                  </a:cubicBezTo>
                  <a:cubicBezTo>
                    <a:pt x="16212" y="19951"/>
                    <a:pt x="15804" y="19609"/>
                    <a:pt x="16103" y="19454"/>
                  </a:cubicBezTo>
                  <a:cubicBezTo>
                    <a:pt x="16402" y="19299"/>
                    <a:pt x="16375" y="18740"/>
                    <a:pt x="17028" y="18802"/>
                  </a:cubicBezTo>
                  <a:cubicBezTo>
                    <a:pt x="17680" y="18864"/>
                    <a:pt x="18034" y="18973"/>
                    <a:pt x="18089" y="19020"/>
                  </a:cubicBezTo>
                  <a:cubicBezTo>
                    <a:pt x="18143" y="19066"/>
                    <a:pt x="18823" y="19066"/>
                    <a:pt x="18660" y="18926"/>
                  </a:cubicBezTo>
                  <a:cubicBezTo>
                    <a:pt x="18497" y="18787"/>
                    <a:pt x="18360" y="18694"/>
                    <a:pt x="18469" y="18445"/>
                  </a:cubicBezTo>
                  <a:cubicBezTo>
                    <a:pt x="18578" y="18197"/>
                    <a:pt x="18116" y="17964"/>
                    <a:pt x="16946" y="18042"/>
                  </a:cubicBezTo>
                  <a:cubicBezTo>
                    <a:pt x="17001" y="17716"/>
                    <a:pt x="17109" y="17483"/>
                    <a:pt x="16647" y="17514"/>
                  </a:cubicBezTo>
                  <a:cubicBezTo>
                    <a:pt x="16184" y="17545"/>
                    <a:pt x="15749" y="17592"/>
                    <a:pt x="15858" y="17437"/>
                  </a:cubicBezTo>
                  <a:cubicBezTo>
                    <a:pt x="15967" y="17282"/>
                    <a:pt x="16048" y="17049"/>
                    <a:pt x="16674" y="17033"/>
                  </a:cubicBezTo>
                  <a:cubicBezTo>
                    <a:pt x="17300" y="17018"/>
                    <a:pt x="18007" y="17018"/>
                    <a:pt x="18225" y="17157"/>
                  </a:cubicBezTo>
                  <a:cubicBezTo>
                    <a:pt x="18442" y="17297"/>
                    <a:pt x="18605" y="17421"/>
                    <a:pt x="19068" y="17204"/>
                  </a:cubicBezTo>
                  <a:cubicBezTo>
                    <a:pt x="19530" y="16987"/>
                    <a:pt x="19911" y="16739"/>
                    <a:pt x="20047" y="17002"/>
                  </a:cubicBezTo>
                  <a:cubicBezTo>
                    <a:pt x="20183" y="17266"/>
                    <a:pt x="20673" y="17592"/>
                    <a:pt x="20863" y="17282"/>
                  </a:cubicBezTo>
                  <a:cubicBezTo>
                    <a:pt x="20998" y="17062"/>
                    <a:pt x="21242" y="16796"/>
                    <a:pt x="21518" y="16809"/>
                  </a:cubicBezTo>
                  <a:cubicBezTo>
                    <a:pt x="21594" y="16437"/>
                    <a:pt x="21600" y="16116"/>
                    <a:pt x="21189" y="1594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3" name="Shape 1137"/>
            <p:cNvSpPr/>
            <p:nvPr/>
          </p:nvSpPr>
          <p:spPr>
            <a:xfrm>
              <a:off x="5039158" y="3372460"/>
              <a:ext cx="570703" cy="884716"/>
            </a:xfrm>
            <a:custGeom>
              <a:avLst/>
              <a:gdLst/>
              <a:ahLst/>
              <a:cxnLst>
                <a:cxn ang="0">
                  <a:pos x="wd2" y="hd2"/>
                </a:cxn>
                <a:cxn ang="5400000">
                  <a:pos x="wd2" y="hd2"/>
                </a:cxn>
                <a:cxn ang="10800000">
                  <a:pos x="wd2" y="hd2"/>
                </a:cxn>
                <a:cxn ang="16200000">
                  <a:pos x="wd2" y="hd2"/>
                </a:cxn>
              </a:cxnLst>
              <a:rect l="0" t="0" r="r" b="b"/>
              <a:pathLst>
                <a:path w="21600" h="20985" extrusionOk="0">
                  <a:moveTo>
                    <a:pt x="21600" y="7485"/>
                  </a:moveTo>
                  <a:cubicBezTo>
                    <a:pt x="20984" y="7288"/>
                    <a:pt x="20038" y="7479"/>
                    <a:pt x="19636" y="7456"/>
                  </a:cubicBezTo>
                  <a:cubicBezTo>
                    <a:pt x="19122" y="7427"/>
                    <a:pt x="18749" y="7544"/>
                    <a:pt x="18656" y="7017"/>
                  </a:cubicBezTo>
                  <a:cubicBezTo>
                    <a:pt x="18562" y="6490"/>
                    <a:pt x="17908" y="6198"/>
                    <a:pt x="17021" y="6344"/>
                  </a:cubicBezTo>
                  <a:cubicBezTo>
                    <a:pt x="16134" y="6490"/>
                    <a:pt x="14733" y="6403"/>
                    <a:pt x="14546" y="6110"/>
                  </a:cubicBezTo>
                  <a:cubicBezTo>
                    <a:pt x="14359" y="5817"/>
                    <a:pt x="13004" y="5759"/>
                    <a:pt x="12958" y="5495"/>
                  </a:cubicBezTo>
                  <a:cubicBezTo>
                    <a:pt x="12912" y="5232"/>
                    <a:pt x="13985" y="4851"/>
                    <a:pt x="13985" y="4529"/>
                  </a:cubicBezTo>
                  <a:cubicBezTo>
                    <a:pt x="13985" y="4207"/>
                    <a:pt x="14686" y="3271"/>
                    <a:pt x="15433" y="2510"/>
                  </a:cubicBezTo>
                  <a:cubicBezTo>
                    <a:pt x="16180" y="1749"/>
                    <a:pt x="14639" y="1163"/>
                    <a:pt x="14639" y="315"/>
                  </a:cubicBezTo>
                  <a:cubicBezTo>
                    <a:pt x="14639" y="-534"/>
                    <a:pt x="12398" y="607"/>
                    <a:pt x="11744" y="578"/>
                  </a:cubicBezTo>
                  <a:cubicBezTo>
                    <a:pt x="11090" y="549"/>
                    <a:pt x="11183" y="812"/>
                    <a:pt x="11043" y="1398"/>
                  </a:cubicBezTo>
                  <a:cubicBezTo>
                    <a:pt x="10156" y="1427"/>
                    <a:pt x="9175" y="3007"/>
                    <a:pt x="8848" y="3827"/>
                  </a:cubicBezTo>
                  <a:cubicBezTo>
                    <a:pt x="8521" y="4646"/>
                    <a:pt x="8988" y="5993"/>
                    <a:pt x="8288" y="6286"/>
                  </a:cubicBezTo>
                  <a:cubicBezTo>
                    <a:pt x="7587" y="6578"/>
                    <a:pt x="8241" y="7047"/>
                    <a:pt x="8988" y="7632"/>
                  </a:cubicBezTo>
                  <a:cubicBezTo>
                    <a:pt x="9735" y="8217"/>
                    <a:pt x="9455" y="8773"/>
                    <a:pt x="9082" y="8978"/>
                  </a:cubicBezTo>
                  <a:cubicBezTo>
                    <a:pt x="8709" y="9183"/>
                    <a:pt x="7120" y="8510"/>
                    <a:pt x="5953" y="8422"/>
                  </a:cubicBezTo>
                  <a:cubicBezTo>
                    <a:pt x="4785" y="8334"/>
                    <a:pt x="3758" y="9242"/>
                    <a:pt x="3571" y="9593"/>
                  </a:cubicBezTo>
                  <a:cubicBezTo>
                    <a:pt x="3384" y="9944"/>
                    <a:pt x="1937" y="9827"/>
                    <a:pt x="909" y="9739"/>
                  </a:cubicBezTo>
                  <a:cubicBezTo>
                    <a:pt x="568" y="9710"/>
                    <a:pt x="267" y="9713"/>
                    <a:pt x="0" y="9745"/>
                  </a:cubicBezTo>
                  <a:cubicBezTo>
                    <a:pt x="1644" y="10034"/>
                    <a:pt x="1851" y="11173"/>
                    <a:pt x="2357" y="11173"/>
                  </a:cubicBezTo>
                  <a:cubicBezTo>
                    <a:pt x="2917" y="11173"/>
                    <a:pt x="3384" y="11905"/>
                    <a:pt x="4085" y="12022"/>
                  </a:cubicBezTo>
                  <a:cubicBezTo>
                    <a:pt x="4785" y="12139"/>
                    <a:pt x="5159" y="12578"/>
                    <a:pt x="5626" y="12929"/>
                  </a:cubicBezTo>
                  <a:cubicBezTo>
                    <a:pt x="6093" y="13281"/>
                    <a:pt x="5532" y="13690"/>
                    <a:pt x="5392" y="14012"/>
                  </a:cubicBezTo>
                  <a:cubicBezTo>
                    <a:pt x="5252" y="14334"/>
                    <a:pt x="6046" y="15271"/>
                    <a:pt x="6700" y="15739"/>
                  </a:cubicBezTo>
                  <a:cubicBezTo>
                    <a:pt x="7353" y="16207"/>
                    <a:pt x="6746" y="17056"/>
                    <a:pt x="6233" y="17232"/>
                  </a:cubicBezTo>
                  <a:cubicBezTo>
                    <a:pt x="5719" y="17407"/>
                    <a:pt x="6093" y="17846"/>
                    <a:pt x="6746" y="18373"/>
                  </a:cubicBezTo>
                  <a:cubicBezTo>
                    <a:pt x="7401" y="18900"/>
                    <a:pt x="8147" y="19222"/>
                    <a:pt x="8942" y="19281"/>
                  </a:cubicBezTo>
                  <a:cubicBezTo>
                    <a:pt x="9735" y="19339"/>
                    <a:pt x="10436" y="19427"/>
                    <a:pt x="10483" y="19837"/>
                  </a:cubicBezTo>
                  <a:cubicBezTo>
                    <a:pt x="10529" y="20247"/>
                    <a:pt x="10856" y="20071"/>
                    <a:pt x="11510" y="20071"/>
                  </a:cubicBezTo>
                  <a:cubicBezTo>
                    <a:pt x="12164" y="20071"/>
                    <a:pt x="12491" y="20890"/>
                    <a:pt x="12958" y="20978"/>
                  </a:cubicBezTo>
                  <a:cubicBezTo>
                    <a:pt x="13425" y="21066"/>
                    <a:pt x="13892" y="20334"/>
                    <a:pt x="13892" y="19749"/>
                  </a:cubicBezTo>
                  <a:cubicBezTo>
                    <a:pt x="13892" y="19163"/>
                    <a:pt x="13191" y="18724"/>
                    <a:pt x="13191" y="18549"/>
                  </a:cubicBezTo>
                  <a:cubicBezTo>
                    <a:pt x="13191" y="18373"/>
                    <a:pt x="15013" y="18578"/>
                    <a:pt x="15480" y="18724"/>
                  </a:cubicBezTo>
                  <a:cubicBezTo>
                    <a:pt x="15947" y="18871"/>
                    <a:pt x="16507" y="17788"/>
                    <a:pt x="16647" y="16939"/>
                  </a:cubicBezTo>
                  <a:cubicBezTo>
                    <a:pt x="16787" y="16090"/>
                    <a:pt x="14546" y="15710"/>
                    <a:pt x="14219" y="15710"/>
                  </a:cubicBezTo>
                  <a:cubicBezTo>
                    <a:pt x="13892" y="15710"/>
                    <a:pt x="13518" y="15563"/>
                    <a:pt x="13565" y="15007"/>
                  </a:cubicBezTo>
                  <a:cubicBezTo>
                    <a:pt x="13611" y="14451"/>
                    <a:pt x="13378" y="13983"/>
                    <a:pt x="13939" y="13690"/>
                  </a:cubicBezTo>
                  <a:cubicBezTo>
                    <a:pt x="14499" y="13398"/>
                    <a:pt x="14639" y="13046"/>
                    <a:pt x="14546" y="12637"/>
                  </a:cubicBezTo>
                  <a:cubicBezTo>
                    <a:pt x="14452" y="12227"/>
                    <a:pt x="14125" y="12022"/>
                    <a:pt x="14265" y="11320"/>
                  </a:cubicBezTo>
                  <a:cubicBezTo>
                    <a:pt x="14405" y="10617"/>
                    <a:pt x="15246" y="11027"/>
                    <a:pt x="16087" y="11437"/>
                  </a:cubicBezTo>
                  <a:cubicBezTo>
                    <a:pt x="16927" y="11846"/>
                    <a:pt x="17255" y="11349"/>
                    <a:pt x="17628" y="11466"/>
                  </a:cubicBezTo>
                  <a:cubicBezTo>
                    <a:pt x="17723" y="11496"/>
                    <a:pt x="17861" y="11506"/>
                    <a:pt x="18006" y="11499"/>
                  </a:cubicBezTo>
                  <a:cubicBezTo>
                    <a:pt x="18428" y="11476"/>
                    <a:pt x="18910" y="11295"/>
                    <a:pt x="18562" y="10968"/>
                  </a:cubicBezTo>
                  <a:cubicBezTo>
                    <a:pt x="18095" y="10529"/>
                    <a:pt x="18095" y="10237"/>
                    <a:pt x="18422" y="9271"/>
                  </a:cubicBezTo>
                  <a:cubicBezTo>
                    <a:pt x="18672" y="8532"/>
                    <a:pt x="20232" y="7846"/>
                    <a:pt x="21600" y="74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4" name="Shape 1138"/>
            <p:cNvSpPr/>
            <p:nvPr/>
          </p:nvSpPr>
          <p:spPr>
            <a:xfrm>
              <a:off x="3802155" y="4466231"/>
              <a:ext cx="2004823" cy="1779185"/>
            </a:xfrm>
            <a:custGeom>
              <a:avLst/>
              <a:gdLst/>
              <a:ahLst/>
              <a:cxnLst>
                <a:cxn ang="0">
                  <a:pos x="wd2" y="hd2"/>
                </a:cxn>
                <a:cxn ang="5400000">
                  <a:pos x="wd2" y="hd2"/>
                </a:cxn>
                <a:cxn ang="10800000">
                  <a:pos x="wd2" y="hd2"/>
                </a:cxn>
                <a:cxn ang="16200000">
                  <a:pos x="wd2" y="hd2"/>
                </a:cxn>
              </a:cxnLst>
              <a:rect l="0" t="0" r="r" b="b"/>
              <a:pathLst>
                <a:path w="21484" h="21317" extrusionOk="0">
                  <a:moveTo>
                    <a:pt x="21421" y="5982"/>
                  </a:moveTo>
                  <a:cubicBezTo>
                    <a:pt x="21272" y="5949"/>
                    <a:pt x="21044" y="5916"/>
                    <a:pt x="21025" y="5794"/>
                  </a:cubicBezTo>
                  <a:cubicBezTo>
                    <a:pt x="21005" y="5672"/>
                    <a:pt x="20677" y="5273"/>
                    <a:pt x="20439" y="5206"/>
                  </a:cubicBezTo>
                  <a:cubicBezTo>
                    <a:pt x="20379" y="5189"/>
                    <a:pt x="20321" y="5171"/>
                    <a:pt x="20266" y="5149"/>
                  </a:cubicBezTo>
                  <a:cubicBezTo>
                    <a:pt x="20105" y="5085"/>
                    <a:pt x="19976" y="4992"/>
                    <a:pt x="19924" y="4818"/>
                  </a:cubicBezTo>
                  <a:cubicBezTo>
                    <a:pt x="19854" y="4585"/>
                    <a:pt x="19715" y="4641"/>
                    <a:pt x="19616" y="4641"/>
                  </a:cubicBezTo>
                  <a:cubicBezTo>
                    <a:pt x="19517" y="4641"/>
                    <a:pt x="19438" y="4009"/>
                    <a:pt x="19309" y="4175"/>
                  </a:cubicBezTo>
                  <a:cubicBezTo>
                    <a:pt x="19180" y="4341"/>
                    <a:pt x="19130" y="4629"/>
                    <a:pt x="18952" y="4607"/>
                  </a:cubicBezTo>
                  <a:cubicBezTo>
                    <a:pt x="18773" y="4585"/>
                    <a:pt x="18664" y="4519"/>
                    <a:pt x="18664" y="4275"/>
                  </a:cubicBezTo>
                  <a:cubicBezTo>
                    <a:pt x="18664" y="4031"/>
                    <a:pt x="18624" y="3776"/>
                    <a:pt x="18377" y="3787"/>
                  </a:cubicBezTo>
                  <a:cubicBezTo>
                    <a:pt x="18129" y="3798"/>
                    <a:pt x="17930" y="3765"/>
                    <a:pt x="17791" y="3975"/>
                  </a:cubicBezTo>
                  <a:cubicBezTo>
                    <a:pt x="17653" y="4186"/>
                    <a:pt x="17375" y="3997"/>
                    <a:pt x="17216" y="4119"/>
                  </a:cubicBezTo>
                  <a:cubicBezTo>
                    <a:pt x="17058" y="4241"/>
                    <a:pt x="16899" y="4352"/>
                    <a:pt x="16829" y="4186"/>
                  </a:cubicBezTo>
                  <a:cubicBezTo>
                    <a:pt x="16760" y="4020"/>
                    <a:pt x="16562" y="3920"/>
                    <a:pt x="16651" y="3731"/>
                  </a:cubicBezTo>
                  <a:cubicBezTo>
                    <a:pt x="16740" y="3543"/>
                    <a:pt x="16720" y="3443"/>
                    <a:pt x="16572" y="3432"/>
                  </a:cubicBezTo>
                  <a:cubicBezTo>
                    <a:pt x="16423" y="3421"/>
                    <a:pt x="16271" y="3661"/>
                    <a:pt x="16271" y="3661"/>
                  </a:cubicBezTo>
                  <a:cubicBezTo>
                    <a:pt x="16072" y="3735"/>
                    <a:pt x="15927" y="4060"/>
                    <a:pt x="15755" y="4001"/>
                  </a:cubicBezTo>
                  <a:cubicBezTo>
                    <a:pt x="15655" y="3967"/>
                    <a:pt x="15582" y="3886"/>
                    <a:pt x="15538" y="3796"/>
                  </a:cubicBezTo>
                  <a:cubicBezTo>
                    <a:pt x="15386" y="3889"/>
                    <a:pt x="15210" y="4043"/>
                    <a:pt x="15120" y="4134"/>
                  </a:cubicBezTo>
                  <a:cubicBezTo>
                    <a:pt x="14975" y="4282"/>
                    <a:pt x="14340" y="4252"/>
                    <a:pt x="14063" y="4267"/>
                  </a:cubicBezTo>
                  <a:cubicBezTo>
                    <a:pt x="13785" y="4282"/>
                    <a:pt x="13653" y="4016"/>
                    <a:pt x="13547" y="3972"/>
                  </a:cubicBezTo>
                  <a:cubicBezTo>
                    <a:pt x="13441" y="3927"/>
                    <a:pt x="13137" y="3691"/>
                    <a:pt x="13322" y="3498"/>
                  </a:cubicBezTo>
                  <a:cubicBezTo>
                    <a:pt x="13507" y="3306"/>
                    <a:pt x="13520" y="3247"/>
                    <a:pt x="13401" y="3085"/>
                  </a:cubicBezTo>
                  <a:cubicBezTo>
                    <a:pt x="13282" y="2922"/>
                    <a:pt x="13190" y="2907"/>
                    <a:pt x="13243" y="2730"/>
                  </a:cubicBezTo>
                  <a:cubicBezTo>
                    <a:pt x="13296" y="2552"/>
                    <a:pt x="13295" y="2404"/>
                    <a:pt x="13150" y="2286"/>
                  </a:cubicBezTo>
                  <a:cubicBezTo>
                    <a:pt x="13005" y="2168"/>
                    <a:pt x="12991" y="2035"/>
                    <a:pt x="12991" y="1769"/>
                  </a:cubicBezTo>
                  <a:cubicBezTo>
                    <a:pt x="12991" y="1503"/>
                    <a:pt x="12727" y="1577"/>
                    <a:pt x="12476" y="1680"/>
                  </a:cubicBezTo>
                  <a:cubicBezTo>
                    <a:pt x="12224" y="1783"/>
                    <a:pt x="12079" y="1577"/>
                    <a:pt x="12039" y="1399"/>
                  </a:cubicBezTo>
                  <a:cubicBezTo>
                    <a:pt x="12000" y="1222"/>
                    <a:pt x="11920" y="1015"/>
                    <a:pt x="11854" y="1148"/>
                  </a:cubicBezTo>
                  <a:cubicBezTo>
                    <a:pt x="11788" y="1281"/>
                    <a:pt x="11563" y="1458"/>
                    <a:pt x="11339" y="1473"/>
                  </a:cubicBezTo>
                  <a:cubicBezTo>
                    <a:pt x="11114" y="1488"/>
                    <a:pt x="11021" y="1044"/>
                    <a:pt x="11034" y="690"/>
                  </a:cubicBezTo>
                  <a:cubicBezTo>
                    <a:pt x="11048" y="335"/>
                    <a:pt x="10876" y="276"/>
                    <a:pt x="10598" y="54"/>
                  </a:cubicBezTo>
                  <a:cubicBezTo>
                    <a:pt x="10320" y="-168"/>
                    <a:pt x="10135" y="349"/>
                    <a:pt x="10135" y="556"/>
                  </a:cubicBezTo>
                  <a:cubicBezTo>
                    <a:pt x="10135" y="763"/>
                    <a:pt x="10029" y="690"/>
                    <a:pt x="9910" y="675"/>
                  </a:cubicBezTo>
                  <a:cubicBezTo>
                    <a:pt x="9791" y="660"/>
                    <a:pt x="9725" y="675"/>
                    <a:pt x="9659" y="823"/>
                  </a:cubicBezTo>
                  <a:cubicBezTo>
                    <a:pt x="9593" y="970"/>
                    <a:pt x="9474" y="911"/>
                    <a:pt x="9329" y="882"/>
                  </a:cubicBezTo>
                  <a:cubicBezTo>
                    <a:pt x="9183" y="852"/>
                    <a:pt x="9117" y="1103"/>
                    <a:pt x="9249" y="1236"/>
                  </a:cubicBezTo>
                  <a:cubicBezTo>
                    <a:pt x="9382" y="1370"/>
                    <a:pt x="9448" y="1769"/>
                    <a:pt x="9633" y="1961"/>
                  </a:cubicBezTo>
                  <a:cubicBezTo>
                    <a:pt x="9818" y="2153"/>
                    <a:pt x="9686" y="2375"/>
                    <a:pt x="9500" y="2375"/>
                  </a:cubicBezTo>
                  <a:cubicBezTo>
                    <a:pt x="9315" y="2375"/>
                    <a:pt x="9157" y="2478"/>
                    <a:pt x="9091" y="2671"/>
                  </a:cubicBezTo>
                  <a:cubicBezTo>
                    <a:pt x="9025" y="2863"/>
                    <a:pt x="8839" y="2878"/>
                    <a:pt x="8681" y="3011"/>
                  </a:cubicBezTo>
                  <a:cubicBezTo>
                    <a:pt x="8578" y="3097"/>
                    <a:pt x="8525" y="3021"/>
                    <a:pt x="8505" y="2825"/>
                  </a:cubicBezTo>
                  <a:cubicBezTo>
                    <a:pt x="8380" y="2962"/>
                    <a:pt x="8229" y="3041"/>
                    <a:pt x="8112" y="2988"/>
                  </a:cubicBezTo>
                  <a:cubicBezTo>
                    <a:pt x="7914" y="2900"/>
                    <a:pt x="7616" y="2722"/>
                    <a:pt x="7378" y="2966"/>
                  </a:cubicBezTo>
                  <a:cubicBezTo>
                    <a:pt x="7140" y="3210"/>
                    <a:pt x="7120" y="3410"/>
                    <a:pt x="7279" y="3609"/>
                  </a:cubicBezTo>
                  <a:cubicBezTo>
                    <a:pt x="7438" y="3809"/>
                    <a:pt x="7418" y="4097"/>
                    <a:pt x="7299" y="4164"/>
                  </a:cubicBezTo>
                  <a:cubicBezTo>
                    <a:pt x="7180" y="4230"/>
                    <a:pt x="6783" y="4408"/>
                    <a:pt x="6625" y="4275"/>
                  </a:cubicBezTo>
                  <a:cubicBezTo>
                    <a:pt x="6466" y="4142"/>
                    <a:pt x="6287" y="4297"/>
                    <a:pt x="6287" y="4585"/>
                  </a:cubicBezTo>
                  <a:cubicBezTo>
                    <a:pt x="6287" y="4873"/>
                    <a:pt x="6010" y="5361"/>
                    <a:pt x="5990" y="4896"/>
                  </a:cubicBezTo>
                  <a:cubicBezTo>
                    <a:pt x="5970" y="4430"/>
                    <a:pt x="5990" y="3720"/>
                    <a:pt x="5732" y="3986"/>
                  </a:cubicBezTo>
                  <a:cubicBezTo>
                    <a:pt x="5474" y="4252"/>
                    <a:pt x="5236" y="4208"/>
                    <a:pt x="5236" y="4208"/>
                  </a:cubicBezTo>
                  <a:cubicBezTo>
                    <a:pt x="5375" y="3698"/>
                    <a:pt x="5196" y="3698"/>
                    <a:pt x="5077" y="3498"/>
                  </a:cubicBezTo>
                  <a:cubicBezTo>
                    <a:pt x="4958" y="3299"/>
                    <a:pt x="4839" y="3277"/>
                    <a:pt x="4641" y="3454"/>
                  </a:cubicBezTo>
                  <a:cubicBezTo>
                    <a:pt x="4582" y="3654"/>
                    <a:pt x="4661" y="4208"/>
                    <a:pt x="4482" y="4075"/>
                  </a:cubicBezTo>
                  <a:cubicBezTo>
                    <a:pt x="4304" y="3942"/>
                    <a:pt x="4006" y="3632"/>
                    <a:pt x="3749" y="3587"/>
                  </a:cubicBezTo>
                  <a:cubicBezTo>
                    <a:pt x="3491" y="3543"/>
                    <a:pt x="3570" y="3099"/>
                    <a:pt x="3054" y="3077"/>
                  </a:cubicBezTo>
                  <a:cubicBezTo>
                    <a:pt x="2757" y="2988"/>
                    <a:pt x="2757" y="2656"/>
                    <a:pt x="2757" y="2301"/>
                  </a:cubicBezTo>
                  <a:cubicBezTo>
                    <a:pt x="2757" y="1946"/>
                    <a:pt x="2519" y="1769"/>
                    <a:pt x="2459" y="1392"/>
                  </a:cubicBezTo>
                  <a:cubicBezTo>
                    <a:pt x="2400" y="1015"/>
                    <a:pt x="1765" y="1081"/>
                    <a:pt x="1765" y="1081"/>
                  </a:cubicBezTo>
                  <a:cubicBezTo>
                    <a:pt x="1666" y="682"/>
                    <a:pt x="1527" y="749"/>
                    <a:pt x="1329" y="904"/>
                  </a:cubicBezTo>
                  <a:cubicBezTo>
                    <a:pt x="1130" y="1059"/>
                    <a:pt x="833" y="1259"/>
                    <a:pt x="813" y="993"/>
                  </a:cubicBezTo>
                  <a:cubicBezTo>
                    <a:pt x="793" y="726"/>
                    <a:pt x="912" y="416"/>
                    <a:pt x="694" y="638"/>
                  </a:cubicBezTo>
                  <a:cubicBezTo>
                    <a:pt x="476" y="859"/>
                    <a:pt x="456" y="882"/>
                    <a:pt x="277" y="882"/>
                  </a:cubicBezTo>
                  <a:cubicBezTo>
                    <a:pt x="99" y="882"/>
                    <a:pt x="158" y="993"/>
                    <a:pt x="139" y="1214"/>
                  </a:cubicBezTo>
                  <a:cubicBezTo>
                    <a:pt x="119" y="1436"/>
                    <a:pt x="228" y="1669"/>
                    <a:pt x="347" y="1758"/>
                  </a:cubicBezTo>
                  <a:cubicBezTo>
                    <a:pt x="466" y="1846"/>
                    <a:pt x="684" y="1891"/>
                    <a:pt x="644" y="2112"/>
                  </a:cubicBezTo>
                  <a:cubicBezTo>
                    <a:pt x="605" y="2334"/>
                    <a:pt x="397" y="2578"/>
                    <a:pt x="347" y="2578"/>
                  </a:cubicBezTo>
                  <a:cubicBezTo>
                    <a:pt x="297" y="2578"/>
                    <a:pt x="277" y="2778"/>
                    <a:pt x="277" y="2955"/>
                  </a:cubicBezTo>
                  <a:cubicBezTo>
                    <a:pt x="277" y="3133"/>
                    <a:pt x="258" y="3232"/>
                    <a:pt x="119" y="3299"/>
                  </a:cubicBezTo>
                  <a:cubicBezTo>
                    <a:pt x="-20" y="3365"/>
                    <a:pt x="-30" y="3587"/>
                    <a:pt x="49" y="3809"/>
                  </a:cubicBezTo>
                  <a:cubicBezTo>
                    <a:pt x="129" y="4031"/>
                    <a:pt x="188" y="4042"/>
                    <a:pt x="327" y="4064"/>
                  </a:cubicBezTo>
                  <a:cubicBezTo>
                    <a:pt x="415" y="4078"/>
                    <a:pt x="598" y="4328"/>
                    <a:pt x="615" y="4470"/>
                  </a:cubicBezTo>
                  <a:cubicBezTo>
                    <a:pt x="814" y="4444"/>
                    <a:pt x="971" y="4533"/>
                    <a:pt x="1120" y="4563"/>
                  </a:cubicBezTo>
                  <a:cubicBezTo>
                    <a:pt x="1289" y="4596"/>
                    <a:pt x="1497" y="4774"/>
                    <a:pt x="1517" y="4973"/>
                  </a:cubicBezTo>
                  <a:cubicBezTo>
                    <a:pt x="1537" y="5173"/>
                    <a:pt x="1725" y="5494"/>
                    <a:pt x="1914" y="5694"/>
                  </a:cubicBezTo>
                  <a:cubicBezTo>
                    <a:pt x="2102" y="5893"/>
                    <a:pt x="1993" y="6304"/>
                    <a:pt x="2073" y="6592"/>
                  </a:cubicBezTo>
                  <a:cubicBezTo>
                    <a:pt x="2152" y="6880"/>
                    <a:pt x="2360" y="6980"/>
                    <a:pt x="2519" y="7113"/>
                  </a:cubicBezTo>
                  <a:cubicBezTo>
                    <a:pt x="2677" y="7246"/>
                    <a:pt x="2687" y="7479"/>
                    <a:pt x="2687" y="7668"/>
                  </a:cubicBezTo>
                  <a:cubicBezTo>
                    <a:pt x="2687" y="7856"/>
                    <a:pt x="2439" y="7623"/>
                    <a:pt x="2271" y="7623"/>
                  </a:cubicBezTo>
                  <a:cubicBezTo>
                    <a:pt x="2102" y="7623"/>
                    <a:pt x="2221" y="7989"/>
                    <a:pt x="2320" y="8100"/>
                  </a:cubicBezTo>
                  <a:cubicBezTo>
                    <a:pt x="2420" y="8211"/>
                    <a:pt x="2578" y="8311"/>
                    <a:pt x="2568" y="8521"/>
                  </a:cubicBezTo>
                  <a:cubicBezTo>
                    <a:pt x="2558" y="8732"/>
                    <a:pt x="2558" y="8788"/>
                    <a:pt x="2707" y="8887"/>
                  </a:cubicBezTo>
                  <a:cubicBezTo>
                    <a:pt x="2856" y="8987"/>
                    <a:pt x="2925" y="10528"/>
                    <a:pt x="2945" y="10661"/>
                  </a:cubicBezTo>
                  <a:cubicBezTo>
                    <a:pt x="2965" y="10794"/>
                    <a:pt x="3074" y="11094"/>
                    <a:pt x="2955" y="11404"/>
                  </a:cubicBezTo>
                  <a:cubicBezTo>
                    <a:pt x="2836" y="11715"/>
                    <a:pt x="2935" y="12025"/>
                    <a:pt x="2985" y="12391"/>
                  </a:cubicBezTo>
                  <a:cubicBezTo>
                    <a:pt x="3001" y="12512"/>
                    <a:pt x="2989" y="12662"/>
                    <a:pt x="2963" y="12814"/>
                  </a:cubicBezTo>
                  <a:cubicBezTo>
                    <a:pt x="2995" y="13173"/>
                    <a:pt x="3034" y="13544"/>
                    <a:pt x="3054" y="13833"/>
                  </a:cubicBezTo>
                  <a:cubicBezTo>
                    <a:pt x="3084" y="14254"/>
                    <a:pt x="3124" y="14509"/>
                    <a:pt x="3134" y="14731"/>
                  </a:cubicBezTo>
                  <a:cubicBezTo>
                    <a:pt x="3144" y="14953"/>
                    <a:pt x="3312" y="15518"/>
                    <a:pt x="3590" y="15640"/>
                  </a:cubicBezTo>
                  <a:cubicBezTo>
                    <a:pt x="3590" y="15252"/>
                    <a:pt x="3550" y="14764"/>
                    <a:pt x="3729" y="14598"/>
                  </a:cubicBezTo>
                  <a:cubicBezTo>
                    <a:pt x="3907" y="14431"/>
                    <a:pt x="4195" y="13733"/>
                    <a:pt x="4274" y="13988"/>
                  </a:cubicBezTo>
                  <a:cubicBezTo>
                    <a:pt x="4353" y="14243"/>
                    <a:pt x="4492" y="14564"/>
                    <a:pt x="4711" y="14664"/>
                  </a:cubicBezTo>
                  <a:cubicBezTo>
                    <a:pt x="4929" y="14764"/>
                    <a:pt x="5157" y="15496"/>
                    <a:pt x="5028" y="15640"/>
                  </a:cubicBezTo>
                  <a:cubicBezTo>
                    <a:pt x="4899" y="15784"/>
                    <a:pt x="4859" y="16006"/>
                    <a:pt x="5018" y="16117"/>
                  </a:cubicBezTo>
                  <a:cubicBezTo>
                    <a:pt x="5177" y="16228"/>
                    <a:pt x="5425" y="16571"/>
                    <a:pt x="5434" y="16782"/>
                  </a:cubicBezTo>
                  <a:cubicBezTo>
                    <a:pt x="5682" y="16583"/>
                    <a:pt x="5841" y="16594"/>
                    <a:pt x="5891" y="16483"/>
                  </a:cubicBezTo>
                  <a:cubicBezTo>
                    <a:pt x="5940" y="16372"/>
                    <a:pt x="6258" y="16427"/>
                    <a:pt x="6297" y="16616"/>
                  </a:cubicBezTo>
                  <a:cubicBezTo>
                    <a:pt x="6337" y="16804"/>
                    <a:pt x="6833" y="17702"/>
                    <a:pt x="6783" y="18224"/>
                  </a:cubicBezTo>
                  <a:cubicBezTo>
                    <a:pt x="7071" y="18135"/>
                    <a:pt x="7160" y="18102"/>
                    <a:pt x="7160" y="18334"/>
                  </a:cubicBezTo>
                  <a:cubicBezTo>
                    <a:pt x="7160" y="18567"/>
                    <a:pt x="7130" y="18612"/>
                    <a:pt x="7269" y="18734"/>
                  </a:cubicBezTo>
                  <a:cubicBezTo>
                    <a:pt x="7408" y="18856"/>
                    <a:pt x="7656" y="19144"/>
                    <a:pt x="7686" y="19344"/>
                  </a:cubicBezTo>
                  <a:cubicBezTo>
                    <a:pt x="7715" y="19543"/>
                    <a:pt x="7755" y="19743"/>
                    <a:pt x="7924" y="19920"/>
                  </a:cubicBezTo>
                  <a:cubicBezTo>
                    <a:pt x="8092" y="20098"/>
                    <a:pt x="8132" y="20364"/>
                    <a:pt x="8003" y="20386"/>
                  </a:cubicBezTo>
                  <a:cubicBezTo>
                    <a:pt x="7874" y="20408"/>
                    <a:pt x="7953" y="20500"/>
                    <a:pt x="8125" y="20633"/>
                  </a:cubicBezTo>
                  <a:cubicBezTo>
                    <a:pt x="8297" y="20766"/>
                    <a:pt x="8403" y="20870"/>
                    <a:pt x="8429" y="21047"/>
                  </a:cubicBezTo>
                  <a:cubicBezTo>
                    <a:pt x="8456" y="21225"/>
                    <a:pt x="8535" y="21432"/>
                    <a:pt x="8654" y="21240"/>
                  </a:cubicBezTo>
                  <a:cubicBezTo>
                    <a:pt x="8773" y="21047"/>
                    <a:pt x="8998" y="20973"/>
                    <a:pt x="9091" y="20988"/>
                  </a:cubicBezTo>
                  <a:cubicBezTo>
                    <a:pt x="9183" y="21003"/>
                    <a:pt x="9223" y="20589"/>
                    <a:pt x="9421" y="20589"/>
                  </a:cubicBezTo>
                  <a:cubicBezTo>
                    <a:pt x="9620" y="20589"/>
                    <a:pt x="9831" y="20323"/>
                    <a:pt x="10016" y="20323"/>
                  </a:cubicBezTo>
                  <a:cubicBezTo>
                    <a:pt x="10201" y="20323"/>
                    <a:pt x="10069" y="20959"/>
                    <a:pt x="10268" y="20737"/>
                  </a:cubicBezTo>
                  <a:cubicBezTo>
                    <a:pt x="10466" y="20515"/>
                    <a:pt x="10532" y="20323"/>
                    <a:pt x="10717" y="20249"/>
                  </a:cubicBezTo>
                  <a:cubicBezTo>
                    <a:pt x="10902" y="20175"/>
                    <a:pt x="11008" y="19835"/>
                    <a:pt x="10902" y="19436"/>
                  </a:cubicBezTo>
                  <a:cubicBezTo>
                    <a:pt x="10796" y="19037"/>
                    <a:pt x="10611" y="18859"/>
                    <a:pt x="10664" y="18534"/>
                  </a:cubicBezTo>
                  <a:cubicBezTo>
                    <a:pt x="10717" y="18209"/>
                    <a:pt x="10823" y="18105"/>
                    <a:pt x="10757" y="17869"/>
                  </a:cubicBezTo>
                  <a:cubicBezTo>
                    <a:pt x="10691" y="17632"/>
                    <a:pt x="10797" y="17691"/>
                    <a:pt x="10942" y="17677"/>
                  </a:cubicBezTo>
                  <a:cubicBezTo>
                    <a:pt x="11087" y="17662"/>
                    <a:pt x="11140" y="17499"/>
                    <a:pt x="11167" y="17396"/>
                  </a:cubicBezTo>
                  <a:cubicBezTo>
                    <a:pt x="11193" y="17292"/>
                    <a:pt x="11431" y="17425"/>
                    <a:pt x="11458" y="17130"/>
                  </a:cubicBezTo>
                  <a:cubicBezTo>
                    <a:pt x="11484" y="16834"/>
                    <a:pt x="11603" y="16804"/>
                    <a:pt x="11762" y="16790"/>
                  </a:cubicBezTo>
                  <a:cubicBezTo>
                    <a:pt x="11920" y="16775"/>
                    <a:pt x="11907" y="16553"/>
                    <a:pt x="11907" y="16361"/>
                  </a:cubicBezTo>
                  <a:cubicBezTo>
                    <a:pt x="11907" y="16169"/>
                    <a:pt x="11643" y="16065"/>
                    <a:pt x="11735" y="15814"/>
                  </a:cubicBezTo>
                  <a:cubicBezTo>
                    <a:pt x="11828" y="15562"/>
                    <a:pt x="12026" y="15651"/>
                    <a:pt x="12053" y="15459"/>
                  </a:cubicBezTo>
                  <a:cubicBezTo>
                    <a:pt x="12357" y="15474"/>
                    <a:pt x="12542" y="15459"/>
                    <a:pt x="12608" y="15415"/>
                  </a:cubicBezTo>
                  <a:cubicBezTo>
                    <a:pt x="12674" y="15370"/>
                    <a:pt x="12727" y="15178"/>
                    <a:pt x="12595" y="15104"/>
                  </a:cubicBezTo>
                  <a:cubicBezTo>
                    <a:pt x="12462" y="15030"/>
                    <a:pt x="12410" y="14646"/>
                    <a:pt x="12516" y="14513"/>
                  </a:cubicBezTo>
                  <a:cubicBezTo>
                    <a:pt x="12714" y="14542"/>
                    <a:pt x="12932" y="14587"/>
                    <a:pt x="13210" y="14431"/>
                  </a:cubicBezTo>
                  <a:cubicBezTo>
                    <a:pt x="13487" y="14276"/>
                    <a:pt x="13963" y="14321"/>
                    <a:pt x="13706" y="14498"/>
                  </a:cubicBezTo>
                  <a:cubicBezTo>
                    <a:pt x="13448" y="14675"/>
                    <a:pt x="13289" y="14675"/>
                    <a:pt x="13349" y="14919"/>
                  </a:cubicBezTo>
                  <a:cubicBezTo>
                    <a:pt x="13408" y="15163"/>
                    <a:pt x="13467" y="15274"/>
                    <a:pt x="13626" y="15341"/>
                  </a:cubicBezTo>
                  <a:cubicBezTo>
                    <a:pt x="13785" y="15407"/>
                    <a:pt x="14023" y="15873"/>
                    <a:pt x="13606" y="15939"/>
                  </a:cubicBezTo>
                  <a:cubicBezTo>
                    <a:pt x="13527" y="16250"/>
                    <a:pt x="13824" y="16361"/>
                    <a:pt x="14102" y="16383"/>
                  </a:cubicBezTo>
                  <a:cubicBezTo>
                    <a:pt x="14380" y="16405"/>
                    <a:pt x="14677" y="16450"/>
                    <a:pt x="14737" y="16161"/>
                  </a:cubicBezTo>
                  <a:cubicBezTo>
                    <a:pt x="14737" y="16161"/>
                    <a:pt x="14787" y="16139"/>
                    <a:pt x="14826" y="16095"/>
                  </a:cubicBezTo>
                  <a:cubicBezTo>
                    <a:pt x="14866" y="16050"/>
                    <a:pt x="14935" y="15718"/>
                    <a:pt x="15124" y="15696"/>
                  </a:cubicBezTo>
                  <a:cubicBezTo>
                    <a:pt x="15312" y="15673"/>
                    <a:pt x="15302" y="15995"/>
                    <a:pt x="15451" y="15962"/>
                  </a:cubicBezTo>
                  <a:cubicBezTo>
                    <a:pt x="15600" y="15928"/>
                    <a:pt x="15520" y="16117"/>
                    <a:pt x="15421" y="16272"/>
                  </a:cubicBezTo>
                  <a:cubicBezTo>
                    <a:pt x="15322" y="16427"/>
                    <a:pt x="15511" y="16815"/>
                    <a:pt x="15511" y="16815"/>
                  </a:cubicBezTo>
                  <a:cubicBezTo>
                    <a:pt x="15511" y="16815"/>
                    <a:pt x="15513" y="16814"/>
                    <a:pt x="15517" y="16811"/>
                  </a:cubicBezTo>
                  <a:cubicBezTo>
                    <a:pt x="15552" y="16787"/>
                    <a:pt x="15735" y="16656"/>
                    <a:pt x="15798" y="16516"/>
                  </a:cubicBezTo>
                  <a:cubicBezTo>
                    <a:pt x="15868" y="16361"/>
                    <a:pt x="16006" y="16505"/>
                    <a:pt x="16096" y="16727"/>
                  </a:cubicBezTo>
                  <a:cubicBezTo>
                    <a:pt x="16185" y="16948"/>
                    <a:pt x="16780" y="16716"/>
                    <a:pt x="16958" y="16616"/>
                  </a:cubicBezTo>
                  <a:cubicBezTo>
                    <a:pt x="17137" y="16516"/>
                    <a:pt x="17186" y="16538"/>
                    <a:pt x="17335" y="16560"/>
                  </a:cubicBezTo>
                  <a:cubicBezTo>
                    <a:pt x="17484" y="16583"/>
                    <a:pt x="17534" y="16472"/>
                    <a:pt x="17583" y="16239"/>
                  </a:cubicBezTo>
                  <a:cubicBezTo>
                    <a:pt x="17633" y="16006"/>
                    <a:pt x="17484" y="15729"/>
                    <a:pt x="17355" y="15584"/>
                  </a:cubicBezTo>
                  <a:cubicBezTo>
                    <a:pt x="17226" y="15441"/>
                    <a:pt x="17167" y="15418"/>
                    <a:pt x="17038" y="15529"/>
                  </a:cubicBezTo>
                  <a:cubicBezTo>
                    <a:pt x="16909" y="15640"/>
                    <a:pt x="16661" y="15629"/>
                    <a:pt x="16671" y="15441"/>
                  </a:cubicBezTo>
                  <a:cubicBezTo>
                    <a:pt x="16681" y="15252"/>
                    <a:pt x="16453" y="15241"/>
                    <a:pt x="16264" y="15196"/>
                  </a:cubicBezTo>
                  <a:cubicBezTo>
                    <a:pt x="16076" y="15152"/>
                    <a:pt x="16105" y="14764"/>
                    <a:pt x="16155" y="14576"/>
                  </a:cubicBezTo>
                  <a:cubicBezTo>
                    <a:pt x="16205" y="14387"/>
                    <a:pt x="16562" y="14243"/>
                    <a:pt x="16829" y="14188"/>
                  </a:cubicBezTo>
                  <a:cubicBezTo>
                    <a:pt x="17072" y="14137"/>
                    <a:pt x="17250" y="14378"/>
                    <a:pt x="17428" y="14589"/>
                  </a:cubicBezTo>
                  <a:cubicBezTo>
                    <a:pt x="17416" y="14201"/>
                    <a:pt x="17411" y="13711"/>
                    <a:pt x="17236" y="13633"/>
                  </a:cubicBezTo>
                  <a:cubicBezTo>
                    <a:pt x="17038" y="13544"/>
                    <a:pt x="16839" y="13500"/>
                    <a:pt x="16720" y="13633"/>
                  </a:cubicBezTo>
                  <a:cubicBezTo>
                    <a:pt x="16601" y="13766"/>
                    <a:pt x="16423" y="13766"/>
                    <a:pt x="16383" y="13611"/>
                  </a:cubicBezTo>
                  <a:cubicBezTo>
                    <a:pt x="16344" y="13456"/>
                    <a:pt x="16205" y="13256"/>
                    <a:pt x="16205" y="12990"/>
                  </a:cubicBezTo>
                  <a:cubicBezTo>
                    <a:pt x="16205" y="12724"/>
                    <a:pt x="16185" y="12657"/>
                    <a:pt x="15967" y="12657"/>
                  </a:cubicBezTo>
                  <a:cubicBezTo>
                    <a:pt x="15748" y="12657"/>
                    <a:pt x="15431" y="12502"/>
                    <a:pt x="15372" y="12125"/>
                  </a:cubicBezTo>
                  <a:cubicBezTo>
                    <a:pt x="15312" y="11748"/>
                    <a:pt x="15471" y="11748"/>
                    <a:pt x="15788" y="11571"/>
                  </a:cubicBezTo>
                  <a:cubicBezTo>
                    <a:pt x="16105" y="11393"/>
                    <a:pt x="16224" y="11260"/>
                    <a:pt x="16224" y="11038"/>
                  </a:cubicBezTo>
                  <a:cubicBezTo>
                    <a:pt x="16224" y="10817"/>
                    <a:pt x="16086" y="10661"/>
                    <a:pt x="15927" y="10573"/>
                  </a:cubicBezTo>
                  <a:cubicBezTo>
                    <a:pt x="15768" y="10484"/>
                    <a:pt x="15927" y="10417"/>
                    <a:pt x="16066" y="10196"/>
                  </a:cubicBezTo>
                  <a:cubicBezTo>
                    <a:pt x="16205" y="9974"/>
                    <a:pt x="16224" y="9619"/>
                    <a:pt x="16463" y="9774"/>
                  </a:cubicBezTo>
                  <a:cubicBezTo>
                    <a:pt x="16701" y="9930"/>
                    <a:pt x="16998" y="9885"/>
                    <a:pt x="17236" y="10063"/>
                  </a:cubicBezTo>
                  <a:cubicBezTo>
                    <a:pt x="17474" y="10240"/>
                    <a:pt x="17613" y="10085"/>
                    <a:pt x="17712" y="9952"/>
                  </a:cubicBezTo>
                  <a:cubicBezTo>
                    <a:pt x="17811" y="9819"/>
                    <a:pt x="17950" y="9996"/>
                    <a:pt x="18030" y="10284"/>
                  </a:cubicBezTo>
                  <a:cubicBezTo>
                    <a:pt x="18109" y="10573"/>
                    <a:pt x="18962" y="10639"/>
                    <a:pt x="19081" y="10351"/>
                  </a:cubicBezTo>
                  <a:cubicBezTo>
                    <a:pt x="19200" y="10063"/>
                    <a:pt x="19378" y="9353"/>
                    <a:pt x="19557" y="9353"/>
                  </a:cubicBezTo>
                  <a:cubicBezTo>
                    <a:pt x="19497" y="8887"/>
                    <a:pt x="19557" y="8588"/>
                    <a:pt x="19755" y="8555"/>
                  </a:cubicBezTo>
                  <a:cubicBezTo>
                    <a:pt x="19953" y="8521"/>
                    <a:pt x="20390" y="8632"/>
                    <a:pt x="20429" y="8466"/>
                  </a:cubicBezTo>
                  <a:cubicBezTo>
                    <a:pt x="20469" y="8300"/>
                    <a:pt x="20717" y="7180"/>
                    <a:pt x="21084" y="6869"/>
                  </a:cubicBezTo>
                  <a:cubicBezTo>
                    <a:pt x="21451" y="6559"/>
                    <a:pt x="21570" y="6015"/>
                    <a:pt x="21421" y="5982"/>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45" name="Shape 1139"/>
            <p:cNvSpPr/>
            <p:nvPr/>
          </p:nvSpPr>
          <p:spPr>
            <a:xfrm>
              <a:off x="4921968" y="5520938"/>
              <a:ext cx="1140732" cy="1003607"/>
            </a:xfrm>
            <a:custGeom>
              <a:avLst/>
              <a:gdLst/>
              <a:ahLst/>
              <a:cxnLst>
                <a:cxn ang="0">
                  <a:pos x="wd2" y="hd2"/>
                </a:cxn>
                <a:cxn ang="5400000">
                  <a:pos x="wd2" y="hd2"/>
                </a:cxn>
                <a:cxn ang="10800000">
                  <a:pos x="wd2" y="hd2"/>
                </a:cxn>
                <a:cxn ang="16200000">
                  <a:pos x="wd2" y="hd2"/>
                </a:cxn>
              </a:cxnLst>
              <a:rect l="0" t="0" r="r" b="b"/>
              <a:pathLst>
                <a:path w="21541" h="21244" extrusionOk="0">
                  <a:moveTo>
                    <a:pt x="21261" y="13385"/>
                  </a:moveTo>
                  <a:cubicBezTo>
                    <a:pt x="21261" y="12967"/>
                    <a:pt x="21354" y="12967"/>
                    <a:pt x="21052" y="12993"/>
                  </a:cubicBezTo>
                  <a:cubicBezTo>
                    <a:pt x="20749" y="13019"/>
                    <a:pt x="20469" y="12497"/>
                    <a:pt x="20702" y="12236"/>
                  </a:cubicBezTo>
                  <a:cubicBezTo>
                    <a:pt x="20935" y="11975"/>
                    <a:pt x="20982" y="11792"/>
                    <a:pt x="20912" y="11374"/>
                  </a:cubicBezTo>
                  <a:cubicBezTo>
                    <a:pt x="20842" y="10956"/>
                    <a:pt x="20982" y="10642"/>
                    <a:pt x="21168" y="10512"/>
                  </a:cubicBezTo>
                  <a:cubicBezTo>
                    <a:pt x="21354" y="10381"/>
                    <a:pt x="20935" y="10120"/>
                    <a:pt x="21098" y="10042"/>
                  </a:cubicBezTo>
                  <a:cubicBezTo>
                    <a:pt x="21261" y="9963"/>
                    <a:pt x="21518" y="9180"/>
                    <a:pt x="20865" y="8840"/>
                  </a:cubicBezTo>
                  <a:cubicBezTo>
                    <a:pt x="20679" y="8710"/>
                    <a:pt x="20189" y="8919"/>
                    <a:pt x="20143" y="9336"/>
                  </a:cubicBezTo>
                  <a:cubicBezTo>
                    <a:pt x="20096" y="9754"/>
                    <a:pt x="19700" y="9180"/>
                    <a:pt x="19421" y="9389"/>
                  </a:cubicBezTo>
                  <a:cubicBezTo>
                    <a:pt x="19141" y="9598"/>
                    <a:pt x="19141" y="8657"/>
                    <a:pt x="19444" y="8448"/>
                  </a:cubicBezTo>
                  <a:cubicBezTo>
                    <a:pt x="19747" y="8240"/>
                    <a:pt x="19793" y="7848"/>
                    <a:pt x="20050" y="7822"/>
                  </a:cubicBezTo>
                  <a:cubicBezTo>
                    <a:pt x="20306" y="7795"/>
                    <a:pt x="20958" y="7273"/>
                    <a:pt x="20865" y="6881"/>
                  </a:cubicBezTo>
                  <a:cubicBezTo>
                    <a:pt x="20772" y="6490"/>
                    <a:pt x="20283" y="5915"/>
                    <a:pt x="20283" y="5575"/>
                  </a:cubicBezTo>
                  <a:cubicBezTo>
                    <a:pt x="20283" y="5236"/>
                    <a:pt x="20306" y="4635"/>
                    <a:pt x="20422" y="4269"/>
                  </a:cubicBezTo>
                  <a:cubicBezTo>
                    <a:pt x="20539" y="3904"/>
                    <a:pt x="20306" y="4008"/>
                    <a:pt x="20143" y="3512"/>
                  </a:cubicBezTo>
                  <a:cubicBezTo>
                    <a:pt x="20120" y="3441"/>
                    <a:pt x="20090" y="3387"/>
                    <a:pt x="20058" y="3344"/>
                  </a:cubicBezTo>
                  <a:cubicBezTo>
                    <a:pt x="19862" y="3085"/>
                    <a:pt x="19534" y="3292"/>
                    <a:pt x="19514" y="3538"/>
                  </a:cubicBezTo>
                  <a:cubicBezTo>
                    <a:pt x="19490" y="3825"/>
                    <a:pt x="19607" y="4504"/>
                    <a:pt x="19141" y="4504"/>
                  </a:cubicBezTo>
                  <a:cubicBezTo>
                    <a:pt x="18675" y="4504"/>
                    <a:pt x="18675" y="4296"/>
                    <a:pt x="18395" y="4217"/>
                  </a:cubicBezTo>
                  <a:cubicBezTo>
                    <a:pt x="18116" y="4139"/>
                    <a:pt x="17696" y="3878"/>
                    <a:pt x="17929" y="3878"/>
                  </a:cubicBezTo>
                  <a:cubicBezTo>
                    <a:pt x="18162" y="3878"/>
                    <a:pt x="18489" y="3564"/>
                    <a:pt x="18325" y="3277"/>
                  </a:cubicBezTo>
                  <a:cubicBezTo>
                    <a:pt x="18162" y="2990"/>
                    <a:pt x="17603" y="3434"/>
                    <a:pt x="17533" y="2963"/>
                  </a:cubicBezTo>
                  <a:cubicBezTo>
                    <a:pt x="17463" y="2493"/>
                    <a:pt x="17487" y="2389"/>
                    <a:pt x="16881" y="2415"/>
                  </a:cubicBezTo>
                  <a:cubicBezTo>
                    <a:pt x="16601" y="2415"/>
                    <a:pt x="16368" y="2154"/>
                    <a:pt x="16531" y="1919"/>
                  </a:cubicBezTo>
                  <a:cubicBezTo>
                    <a:pt x="16694" y="1683"/>
                    <a:pt x="16461" y="900"/>
                    <a:pt x="16438" y="665"/>
                  </a:cubicBezTo>
                  <a:cubicBezTo>
                    <a:pt x="15692" y="691"/>
                    <a:pt x="15623" y="639"/>
                    <a:pt x="15320" y="926"/>
                  </a:cubicBezTo>
                  <a:cubicBezTo>
                    <a:pt x="15017" y="1213"/>
                    <a:pt x="14597" y="1292"/>
                    <a:pt x="14644" y="952"/>
                  </a:cubicBezTo>
                  <a:cubicBezTo>
                    <a:pt x="14691" y="613"/>
                    <a:pt x="14760" y="300"/>
                    <a:pt x="14457" y="325"/>
                  </a:cubicBezTo>
                  <a:cubicBezTo>
                    <a:pt x="14155" y="351"/>
                    <a:pt x="13945" y="430"/>
                    <a:pt x="13875" y="221"/>
                  </a:cubicBezTo>
                  <a:cubicBezTo>
                    <a:pt x="13805" y="12"/>
                    <a:pt x="13432" y="-171"/>
                    <a:pt x="13316" y="273"/>
                  </a:cubicBezTo>
                  <a:cubicBezTo>
                    <a:pt x="13199" y="717"/>
                    <a:pt x="13386" y="796"/>
                    <a:pt x="13526" y="978"/>
                  </a:cubicBezTo>
                  <a:cubicBezTo>
                    <a:pt x="13665" y="1161"/>
                    <a:pt x="13665" y="1683"/>
                    <a:pt x="13339" y="1840"/>
                  </a:cubicBezTo>
                  <a:cubicBezTo>
                    <a:pt x="13013" y="1997"/>
                    <a:pt x="12733" y="2102"/>
                    <a:pt x="12570" y="1814"/>
                  </a:cubicBezTo>
                  <a:cubicBezTo>
                    <a:pt x="12407" y="1527"/>
                    <a:pt x="11778" y="1475"/>
                    <a:pt x="11708" y="1945"/>
                  </a:cubicBezTo>
                  <a:cubicBezTo>
                    <a:pt x="11638" y="2415"/>
                    <a:pt x="11126" y="3695"/>
                    <a:pt x="10916" y="3420"/>
                  </a:cubicBezTo>
                  <a:cubicBezTo>
                    <a:pt x="10706" y="3146"/>
                    <a:pt x="10461" y="2128"/>
                    <a:pt x="10217" y="2284"/>
                  </a:cubicBezTo>
                  <a:cubicBezTo>
                    <a:pt x="9972" y="2441"/>
                    <a:pt x="10566" y="2911"/>
                    <a:pt x="10147" y="3185"/>
                  </a:cubicBezTo>
                  <a:cubicBezTo>
                    <a:pt x="9728" y="3460"/>
                    <a:pt x="9413" y="4439"/>
                    <a:pt x="9378" y="3734"/>
                  </a:cubicBezTo>
                  <a:cubicBezTo>
                    <a:pt x="9374" y="3649"/>
                    <a:pt x="9371" y="3558"/>
                    <a:pt x="9367" y="3464"/>
                  </a:cubicBezTo>
                  <a:cubicBezTo>
                    <a:pt x="9052" y="3092"/>
                    <a:pt x="8740" y="2666"/>
                    <a:pt x="8312" y="2755"/>
                  </a:cubicBezTo>
                  <a:cubicBezTo>
                    <a:pt x="7840" y="2853"/>
                    <a:pt x="7211" y="3107"/>
                    <a:pt x="7123" y="3440"/>
                  </a:cubicBezTo>
                  <a:cubicBezTo>
                    <a:pt x="7036" y="3773"/>
                    <a:pt x="6984" y="4459"/>
                    <a:pt x="7316" y="4537"/>
                  </a:cubicBezTo>
                  <a:cubicBezTo>
                    <a:pt x="7648" y="4616"/>
                    <a:pt x="8050" y="4635"/>
                    <a:pt x="8032" y="4968"/>
                  </a:cubicBezTo>
                  <a:cubicBezTo>
                    <a:pt x="8015" y="5301"/>
                    <a:pt x="8452" y="5321"/>
                    <a:pt x="8679" y="5125"/>
                  </a:cubicBezTo>
                  <a:cubicBezTo>
                    <a:pt x="8906" y="4929"/>
                    <a:pt x="9011" y="4968"/>
                    <a:pt x="9238" y="5223"/>
                  </a:cubicBezTo>
                  <a:cubicBezTo>
                    <a:pt x="9465" y="5477"/>
                    <a:pt x="9728" y="5967"/>
                    <a:pt x="9640" y="6379"/>
                  </a:cubicBezTo>
                  <a:cubicBezTo>
                    <a:pt x="9553" y="6790"/>
                    <a:pt x="9465" y="6986"/>
                    <a:pt x="9203" y="6947"/>
                  </a:cubicBezTo>
                  <a:cubicBezTo>
                    <a:pt x="8941" y="6908"/>
                    <a:pt x="8854" y="6868"/>
                    <a:pt x="8539" y="7045"/>
                  </a:cubicBezTo>
                  <a:cubicBezTo>
                    <a:pt x="8224" y="7221"/>
                    <a:pt x="7176" y="7632"/>
                    <a:pt x="7019" y="7240"/>
                  </a:cubicBezTo>
                  <a:cubicBezTo>
                    <a:pt x="6861" y="6849"/>
                    <a:pt x="6617" y="6594"/>
                    <a:pt x="6494" y="6868"/>
                  </a:cubicBezTo>
                  <a:cubicBezTo>
                    <a:pt x="6384" y="7116"/>
                    <a:pt x="6060" y="7347"/>
                    <a:pt x="5999" y="7389"/>
                  </a:cubicBezTo>
                  <a:cubicBezTo>
                    <a:pt x="5924" y="8006"/>
                    <a:pt x="5679" y="8597"/>
                    <a:pt x="5370" y="8684"/>
                  </a:cubicBezTo>
                  <a:cubicBezTo>
                    <a:pt x="4997" y="8788"/>
                    <a:pt x="4741" y="9206"/>
                    <a:pt x="4275" y="9206"/>
                  </a:cubicBezTo>
                  <a:cubicBezTo>
                    <a:pt x="3809" y="9206"/>
                    <a:pt x="3389" y="9389"/>
                    <a:pt x="3203" y="9101"/>
                  </a:cubicBezTo>
                  <a:cubicBezTo>
                    <a:pt x="3017" y="8814"/>
                    <a:pt x="2807" y="8161"/>
                    <a:pt x="2411" y="8814"/>
                  </a:cubicBezTo>
                  <a:cubicBezTo>
                    <a:pt x="2248" y="8997"/>
                    <a:pt x="2085" y="9546"/>
                    <a:pt x="2085" y="9546"/>
                  </a:cubicBezTo>
                  <a:cubicBezTo>
                    <a:pt x="1782" y="8736"/>
                    <a:pt x="1502" y="8736"/>
                    <a:pt x="1106" y="9075"/>
                  </a:cubicBezTo>
                  <a:cubicBezTo>
                    <a:pt x="710" y="9415"/>
                    <a:pt x="267" y="10068"/>
                    <a:pt x="104" y="10224"/>
                  </a:cubicBezTo>
                  <a:cubicBezTo>
                    <a:pt x="-59" y="10381"/>
                    <a:pt x="-59" y="10616"/>
                    <a:pt x="314" y="10538"/>
                  </a:cubicBezTo>
                  <a:cubicBezTo>
                    <a:pt x="687" y="10459"/>
                    <a:pt x="943" y="10904"/>
                    <a:pt x="710" y="11086"/>
                  </a:cubicBezTo>
                  <a:cubicBezTo>
                    <a:pt x="477" y="11269"/>
                    <a:pt x="244" y="11609"/>
                    <a:pt x="430" y="11740"/>
                  </a:cubicBezTo>
                  <a:cubicBezTo>
                    <a:pt x="617" y="11870"/>
                    <a:pt x="664" y="12288"/>
                    <a:pt x="640" y="12445"/>
                  </a:cubicBezTo>
                  <a:cubicBezTo>
                    <a:pt x="850" y="12706"/>
                    <a:pt x="1199" y="13045"/>
                    <a:pt x="1386" y="12732"/>
                  </a:cubicBezTo>
                  <a:cubicBezTo>
                    <a:pt x="1572" y="12419"/>
                    <a:pt x="1782" y="12001"/>
                    <a:pt x="2085" y="12236"/>
                  </a:cubicBezTo>
                  <a:cubicBezTo>
                    <a:pt x="2388" y="12471"/>
                    <a:pt x="2411" y="12314"/>
                    <a:pt x="2620" y="12105"/>
                  </a:cubicBezTo>
                  <a:cubicBezTo>
                    <a:pt x="2830" y="11897"/>
                    <a:pt x="3063" y="11870"/>
                    <a:pt x="3296" y="12210"/>
                  </a:cubicBezTo>
                  <a:cubicBezTo>
                    <a:pt x="3529" y="12549"/>
                    <a:pt x="4042" y="13228"/>
                    <a:pt x="3739" y="13516"/>
                  </a:cubicBezTo>
                  <a:cubicBezTo>
                    <a:pt x="3436" y="13803"/>
                    <a:pt x="3413" y="14195"/>
                    <a:pt x="3366" y="14717"/>
                  </a:cubicBezTo>
                  <a:cubicBezTo>
                    <a:pt x="3320" y="15240"/>
                    <a:pt x="3087" y="15997"/>
                    <a:pt x="2854" y="16206"/>
                  </a:cubicBezTo>
                  <a:cubicBezTo>
                    <a:pt x="2620" y="16415"/>
                    <a:pt x="2365" y="16702"/>
                    <a:pt x="2760" y="16833"/>
                  </a:cubicBezTo>
                  <a:cubicBezTo>
                    <a:pt x="3157" y="16963"/>
                    <a:pt x="2924" y="17407"/>
                    <a:pt x="3250" y="17460"/>
                  </a:cubicBezTo>
                  <a:cubicBezTo>
                    <a:pt x="3576" y="17512"/>
                    <a:pt x="3669" y="17643"/>
                    <a:pt x="3692" y="17930"/>
                  </a:cubicBezTo>
                  <a:cubicBezTo>
                    <a:pt x="3716" y="18217"/>
                    <a:pt x="4065" y="18348"/>
                    <a:pt x="4228" y="18321"/>
                  </a:cubicBezTo>
                  <a:cubicBezTo>
                    <a:pt x="4391" y="18295"/>
                    <a:pt x="4275" y="18478"/>
                    <a:pt x="4182" y="19105"/>
                  </a:cubicBezTo>
                  <a:cubicBezTo>
                    <a:pt x="4096" y="19684"/>
                    <a:pt x="3910" y="20396"/>
                    <a:pt x="3717" y="20728"/>
                  </a:cubicBezTo>
                  <a:cubicBezTo>
                    <a:pt x="3928" y="21274"/>
                    <a:pt x="4416" y="21429"/>
                    <a:pt x="4788" y="20986"/>
                  </a:cubicBezTo>
                  <a:cubicBezTo>
                    <a:pt x="5160" y="20542"/>
                    <a:pt x="5440" y="20647"/>
                    <a:pt x="5487" y="20228"/>
                  </a:cubicBezTo>
                  <a:cubicBezTo>
                    <a:pt x="5533" y="19811"/>
                    <a:pt x="5999" y="19341"/>
                    <a:pt x="6116" y="19654"/>
                  </a:cubicBezTo>
                  <a:cubicBezTo>
                    <a:pt x="6232" y="19967"/>
                    <a:pt x="6908" y="19471"/>
                    <a:pt x="6955" y="20045"/>
                  </a:cubicBezTo>
                  <a:cubicBezTo>
                    <a:pt x="7001" y="20620"/>
                    <a:pt x="7421" y="20725"/>
                    <a:pt x="7444" y="20437"/>
                  </a:cubicBezTo>
                  <a:cubicBezTo>
                    <a:pt x="7467" y="20150"/>
                    <a:pt x="7770" y="20072"/>
                    <a:pt x="7933" y="20620"/>
                  </a:cubicBezTo>
                  <a:cubicBezTo>
                    <a:pt x="8096" y="21168"/>
                    <a:pt x="8283" y="21247"/>
                    <a:pt x="8399" y="20986"/>
                  </a:cubicBezTo>
                  <a:cubicBezTo>
                    <a:pt x="8516" y="20725"/>
                    <a:pt x="8679" y="20672"/>
                    <a:pt x="8865" y="20960"/>
                  </a:cubicBezTo>
                  <a:cubicBezTo>
                    <a:pt x="9052" y="21247"/>
                    <a:pt x="9075" y="21168"/>
                    <a:pt x="9401" y="20803"/>
                  </a:cubicBezTo>
                  <a:cubicBezTo>
                    <a:pt x="9728" y="20437"/>
                    <a:pt x="9984" y="20359"/>
                    <a:pt x="9704" y="20072"/>
                  </a:cubicBezTo>
                  <a:cubicBezTo>
                    <a:pt x="9425" y="19784"/>
                    <a:pt x="9378" y="19575"/>
                    <a:pt x="9728" y="19575"/>
                  </a:cubicBezTo>
                  <a:cubicBezTo>
                    <a:pt x="10077" y="19575"/>
                    <a:pt x="10124" y="19549"/>
                    <a:pt x="10356" y="19366"/>
                  </a:cubicBezTo>
                  <a:cubicBezTo>
                    <a:pt x="10590" y="19183"/>
                    <a:pt x="11009" y="19183"/>
                    <a:pt x="11126" y="18896"/>
                  </a:cubicBezTo>
                  <a:cubicBezTo>
                    <a:pt x="11242" y="18609"/>
                    <a:pt x="11475" y="18556"/>
                    <a:pt x="11615" y="18556"/>
                  </a:cubicBezTo>
                  <a:cubicBezTo>
                    <a:pt x="11755" y="18556"/>
                    <a:pt x="11965" y="18530"/>
                    <a:pt x="12058" y="18321"/>
                  </a:cubicBezTo>
                  <a:cubicBezTo>
                    <a:pt x="12151" y="18113"/>
                    <a:pt x="12687" y="18530"/>
                    <a:pt x="12547" y="17956"/>
                  </a:cubicBezTo>
                  <a:cubicBezTo>
                    <a:pt x="12407" y="17381"/>
                    <a:pt x="12547" y="16754"/>
                    <a:pt x="12780" y="16754"/>
                  </a:cubicBezTo>
                  <a:cubicBezTo>
                    <a:pt x="13013" y="16754"/>
                    <a:pt x="13782" y="16597"/>
                    <a:pt x="13689" y="17068"/>
                  </a:cubicBezTo>
                  <a:cubicBezTo>
                    <a:pt x="13595" y="17381"/>
                    <a:pt x="13852" y="17459"/>
                    <a:pt x="14341" y="17459"/>
                  </a:cubicBezTo>
                  <a:cubicBezTo>
                    <a:pt x="14830" y="17459"/>
                    <a:pt x="14947" y="17407"/>
                    <a:pt x="14924" y="17616"/>
                  </a:cubicBezTo>
                  <a:cubicBezTo>
                    <a:pt x="14900" y="17825"/>
                    <a:pt x="14853" y="18269"/>
                    <a:pt x="15156" y="18087"/>
                  </a:cubicBezTo>
                  <a:cubicBezTo>
                    <a:pt x="15459" y="17904"/>
                    <a:pt x="15413" y="18766"/>
                    <a:pt x="15646" y="18530"/>
                  </a:cubicBezTo>
                  <a:cubicBezTo>
                    <a:pt x="15879" y="18295"/>
                    <a:pt x="15879" y="18113"/>
                    <a:pt x="16205" y="18113"/>
                  </a:cubicBezTo>
                  <a:cubicBezTo>
                    <a:pt x="16531" y="18113"/>
                    <a:pt x="16904" y="18139"/>
                    <a:pt x="16811" y="17747"/>
                  </a:cubicBezTo>
                  <a:cubicBezTo>
                    <a:pt x="16718" y="17355"/>
                    <a:pt x="16858" y="16807"/>
                    <a:pt x="17230" y="16650"/>
                  </a:cubicBezTo>
                  <a:cubicBezTo>
                    <a:pt x="17603" y="16493"/>
                    <a:pt x="17650" y="16650"/>
                    <a:pt x="17836" y="16937"/>
                  </a:cubicBezTo>
                  <a:cubicBezTo>
                    <a:pt x="18023" y="17224"/>
                    <a:pt x="18325" y="17355"/>
                    <a:pt x="18395" y="16859"/>
                  </a:cubicBezTo>
                  <a:cubicBezTo>
                    <a:pt x="18465" y="16362"/>
                    <a:pt x="18722" y="16102"/>
                    <a:pt x="19001" y="16154"/>
                  </a:cubicBezTo>
                  <a:cubicBezTo>
                    <a:pt x="19281" y="16206"/>
                    <a:pt x="19118" y="15631"/>
                    <a:pt x="19397" y="15631"/>
                  </a:cubicBezTo>
                  <a:cubicBezTo>
                    <a:pt x="19677" y="15631"/>
                    <a:pt x="19677" y="15213"/>
                    <a:pt x="20003" y="15187"/>
                  </a:cubicBezTo>
                  <a:cubicBezTo>
                    <a:pt x="20329" y="15161"/>
                    <a:pt x="20446" y="15109"/>
                    <a:pt x="20446" y="15109"/>
                  </a:cubicBezTo>
                  <a:cubicBezTo>
                    <a:pt x="20446" y="15109"/>
                    <a:pt x="20306" y="15527"/>
                    <a:pt x="20655" y="15527"/>
                  </a:cubicBezTo>
                  <a:cubicBezTo>
                    <a:pt x="20994" y="15527"/>
                    <a:pt x="21135" y="15111"/>
                    <a:pt x="21144" y="14777"/>
                  </a:cubicBezTo>
                  <a:cubicBezTo>
                    <a:pt x="21145" y="14766"/>
                    <a:pt x="21145" y="14754"/>
                    <a:pt x="21145" y="14743"/>
                  </a:cubicBezTo>
                  <a:cubicBezTo>
                    <a:pt x="21145" y="14404"/>
                    <a:pt x="21541" y="13855"/>
                    <a:pt x="21541" y="13855"/>
                  </a:cubicBezTo>
                  <a:cubicBezTo>
                    <a:pt x="21541" y="13855"/>
                    <a:pt x="21261" y="13803"/>
                    <a:pt x="21261" y="133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6" name="Shape 1140"/>
            <p:cNvSpPr/>
            <p:nvPr/>
          </p:nvSpPr>
          <p:spPr>
            <a:xfrm>
              <a:off x="6054802" y="2968806"/>
              <a:ext cx="633293" cy="1388564"/>
            </a:xfrm>
            <a:custGeom>
              <a:avLst/>
              <a:gdLst/>
              <a:ahLst/>
              <a:cxnLst>
                <a:cxn ang="0">
                  <a:pos x="wd2" y="hd2"/>
                </a:cxn>
                <a:cxn ang="5400000">
                  <a:pos x="wd2" y="hd2"/>
                </a:cxn>
                <a:cxn ang="10800000">
                  <a:pos x="wd2" y="hd2"/>
                </a:cxn>
                <a:cxn ang="16200000">
                  <a:pos x="wd2" y="hd2"/>
                </a:cxn>
              </a:cxnLst>
              <a:rect l="0" t="0" r="r" b="b"/>
              <a:pathLst>
                <a:path w="21319" h="21600" extrusionOk="0">
                  <a:moveTo>
                    <a:pt x="21319" y="4053"/>
                  </a:moveTo>
                  <a:cubicBezTo>
                    <a:pt x="21319" y="3804"/>
                    <a:pt x="20322" y="3708"/>
                    <a:pt x="20406" y="3458"/>
                  </a:cubicBezTo>
                  <a:cubicBezTo>
                    <a:pt x="20489" y="3209"/>
                    <a:pt x="20904" y="3074"/>
                    <a:pt x="19990" y="3074"/>
                  </a:cubicBezTo>
                  <a:cubicBezTo>
                    <a:pt x="19076" y="3074"/>
                    <a:pt x="18453" y="2978"/>
                    <a:pt x="17788" y="2748"/>
                  </a:cubicBezTo>
                  <a:cubicBezTo>
                    <a:pt x="17124" y="2518"/>
                    <a:pt x="18079" y="2422"/>
                    <a:pt x="18121" y="2134"/>
                  </a:cubicBezTo>
                  <a:cubicBezTo>
                    <a:pt x="18162" y="1846"/>
                    <a:pt x="19201" y="1980"/>
                    <a:pt x="19491" y="1865"/>
                  </a:cubicBezTo>
                  <a:cubicBezTo>
                    <a:pt x="19782" y="1750"/>
                    <a:pt x="19741" y="1616"/>
                    <a:pt x="20406" y="1251"/>
                  </a:cubicBezTo>
                  <a:cubicBezTo>
                    <a:pt x="19367" y="1232"/>
                    <a:pt x="18578" y="790"/>
                    <a:pt x="18578" y="598"/>
                  </a:cubicBezTo>
                  <a:cubicBezTo>
                    <a:pt x="18578" y="453"/>
                    <a:pt x="18412" y="254"/>
                    <a:pt x="17885" y="0"/>
                  </a:cubicBezTo>
                  <a:cubicBezTo>
                    <a:pt x="17930" y="459"/>
                    <a:pt x="17984" y="1232"/>
                    <a:pt x="17456" y="1232"/>
                  </a:cubicBezTo>
                  <a:cubicBezTo>
                    <a:pt x="16874" y="1232"/>
                    <a:pt x="16127" y="1443"/>
                    <a:pt x="15047" y="1808"/>
                  </a:cubicBezTo>
                  <a:cubicBezTo>
                    <a:pt x="13967" y="2172"/>
                    <a:pt x="13967" y="1673"/>
                    <a:pt x="13053" y="1616"/>
                  </a:cubicBezTo>
                  <a:cubicBezTo>
                    <a:pt x="12139" y="1558"/>
                    <a:pt x="11516" y="2115"/>
                    <a:pt x="11267" y="2479"/>
                  </a:cubicBezTo>
                  <a:cubicBezTo>
                    <a:pt x="11018" y="2844"/>
                    <a:pt x="9896" y="2479"/>
                    <a:pt x="9190" y="2191"/>
                  </a:cubicBezTo>
                  <a:cubicBezTo>
                    <a:pt x="8484" y="1903"/>
                    <a:pt x="8068" y="2844"/>
                    <a:pt x="7695" y="3094"/>
                  </a:cubicBezTo>
                  <a:cubicBezTo>
                    <a:pt x="7321" y="3343"/>
                    <a:pt x="7237" y="3938"/>
                    <a:pt x="6905" y="4322"/>
                  </a:cubicBezTo>
                  <a:cubicBezTo>
                    <a:pt x="6573" y="4706"/>
                    <a:pt x="5535" y="4783"/>
                    <a:pt x="4206" y="4610"/>
                  </a:cubicBezTo>
                  <a:cubicBezTo>
                    <a:pt x="4206" y="5013"/>
                    <a:pt x="3956" y="5109"/>
                    <a:pt x="3250" y="5512"/>
                  </a:cubicBezTo>
                  <a:cubicBezTo>
                    <a:pt x="3259" y="5628"/>
                    <a:pt x="3236" y="5743"/>
                    <a:pt x="3193" y="5857"/>
                  </a:cubicBezTo>
                  <a:cubicBezTo>
                    <a:pt x="3050" y="6238"/>
                    <a:pt x="2675" y="6608"/>
                    <a:pt x="2419" y="6933"/>
                  </a:cubicBezTo>
                  <a:cubicBezTo>
                    <a:pt x="2087" y="7355"/>
                    <a:pt x="2004" y="7412"/>
                    <a:pt x="2004" y="7950"/>
                  </a:cubicBezTo>
                  <a:cubicBezTo>
                    <a:pt x="2004" y="8487"/>
                    <a:pt x="1256" y="8967"/>
                    <a:pt x="674" y="9236"/>
                  </a:cubicBezTo>
                  <a:cubicBezTo>
                    <a:pt x="93" y="9505"/>
                    <a:pt x="176" y="9639"/>
                    <a:pt x="52" y="10004"/>
                  </a:cubicBezTo>
                  <a:cubicBezTo>
                    <a:pt x="-73" y="10368"/>
                    <a:pt x="633" y="10618"/>
                    <a:pt x="1173" y="10887"/>
                  </a:cubicBezTo>
                  <a:cubicBezTo>
                    <a:pt x="1713" y="11155"/>
                    <a:pt x="1422" y="11885"/>
                    <a:pt x="1381" y="12307"/>
                  </a:cubicBezTo>
                  <a:cubicBezTo>
                    <a:pt x="1339" y="12729"/>
                    <a:pt x="799" y="13094"/>
                    <a:pt x="259" y="13535"/>
                  </a:cubicBezTo>
                  <a:cubicBezTo>
                    <a:pt x="-281" y="13977"/>
                    <a:pt x="134" y="14476"/>
                    <a:pt x="508" y="14687"/>
                  </a:cubicBezTo>
                  <a:cubicBezTo>
                    <a:pt x="882" y="14898"/>
                    <a:pt x="799" y="15628"/>
                    <a:pt x="799" y="16107"/>
                  </a:cubicBezTo>
                  <a:cubicBezTo>
                    <a:pt x="799" y="16587"/>
                    <a:pt x="1090" y="17010"/>
                    <a:pt x="1630" y="17528"/>
                  </a:cubicBezTo>
                  <a:cubicBezTo>
                    <a:pt x="2170" y="18046"/>
                    <a:pt x="1588" y="18891"/>
                    <a:pt x="1007" y="19217"/>
                  </a:cubicBezTo>
                  <a:cubicBezTo>
                    <a:pt x="425" y="19543"/>
                    <a:pt x="550" y="20311"/>
                    <a:pt x="467" y="20944"/>
                  </a:cubicBezTo>
                  <a:cubicBezTo>
                    <a:pt x="424" y="21272"/>
                    <a:pt x="482" y="21471"/>
                    <a:pt x="633" y="21600"/>
                  </a:cubicBezTo>
                  <a:cubicBezTo>
                    <a:pt x="2052" y="21552"/>
                    <a:pt x="3881" y="21165"/>
                    <a:pt x="4745" y="20849"/>
                  </a:cubicBezTo>
                  <a:cubicBezTo>
                    <a:pt x="5742" y="20484"/>
                    <a:pt x="5452" y="20561"/>
                    <a:pt x="6241" y="20561"/>
                  </a:cubicBezTo>
                  <a:cubicBezTo>
                    <a:pt x="7030" y="20561"/>
                    <a:pt x="7653" y="20618"/>
                    <a:pt x="8359" y="20042"/>
                  </a:cubicBezTo>
                  <a:cubicBezTo>
                    <a:pt x="9065" y="19467"/>
                    <a:pt x="10810" y="19582"/>
                    <a:pt x="10810" y="19582"/>
                  </a:cubicBezTo>
                  <a:cubicBezTo>
                    <a:pt x="10810" y="19582"/>
                    <a:pt x="10976" y="19351"/>
                    <a:pt x="10893" y="18929"/>
                  </a:cubicBezTo>
                  <a:cubicBezTo>
                    <a:pt x="16044" y="18967"/>
                    <a:pt x="18204" y="17873"/>
                    <a:pt x="18993" y="17490"/>
                  </a:cubicBezTo>
                  <a:cubicBezTo>
                    <a:pt x="19702" y="17144"/>
                    <a:pt x="19472" y="15590"/>
                    <a:pt x="19328" y="14749"/>
                  </a:cubicBezTo>
                  <a:cubicBezTo>
                    <a:pt x="18785" y="14652"/>
                    <a:pt x="18204" y="14467"/>
                    <a:pt x="18204" y="14380"/>
                  </a:cubicBezTo>
                  <a:cubicBezTo>
                    <a:pt x="18204" y="14246"/>
                    <a:pt x="17872" y="13996"/>
                    <a:pt x="17332" y="13574"/>
                  </a:cubicBezTo>
                  <a:cubicBezTo>
                    <a:pt x="17954" y="13555"/>
                    <a:pt x="19159" y="13305"/>
                    <a:pt x="19201" y="12960"/>
                  </a:cubicBezTo>
                  <a:cubicBezTo>
                    <a:pt x="19201" y="12153"/>
                    <a:pt x="19574" y="11558"/>
                    <a:pt x="20156" y="11155"/>
                  </a:cubicBezTo>
                  <a:cubicBezTo>
                    <a:pt x="20738" y="10752"/>
                    <a:pt x="20530" y="10119"/>
                    <a:pt x="19741" y="10004"/>
                  </a:cubicBezTo>
                  <a:cubicBezTo>
                    <a:pt x="18951" y="9889"/>
                    <a:pt x="18827" y="9601"/>
                    <a:pt x="18827" y="9332"/>
                  </a:cubicBezTo>
                  <a:cubicBezTo>
                    <a:pt x="18827" y="9063"/>
                    <a:pt x="17830" y="8737"/>
                    <a:pt x="17539" y="8718"/>
                  </a:cubicBezTo>
                  <a:cubicBezTo>
                    <a:pt x="17249" y="8698"/>
                    <a:pt x="16376" y="8372"/>
                    <a:pt x="16916" y="8065"/>
                  </a:cubicBezTo>
                  <a:cubicBezTo>
                    <a:pt x="17456" y="7758"/>
                    <a:pt x="17954" y="7163"/>
                    <a:pt x="17788" y="6837"/>
                  </a:cubicBezTo>
                  <a:cubicBezTo>
                    <a:pt x="17623" y="6510"/>
                    <a:pt x="17664" y="5992"/>
                    <a:pt x="18370" y="5762"/>
                  </a:cubicBezTo>
                  <a:cubicBezTo>
                    <a:pt x="19076" y="5531"/>
                    <a:pt x="19326" y="5742"/>
                    <a:pt x="20239" y="5723"/>
                  </a:cubicBezTo>
                  <a:cubicBezTo>
                    <a:pt x="21153" y="5704"/>
                    <a:pt x="20447" y="5147"/>
                    <a:pt x="20821" y="4821"/>
                  </a:cubicBezTo>
                  <a:cubicBezTo>
                    <a:pt x="21194" y="4495"/>
                    <a:pt x="21319" y="4303"/>
                    <a:pt x="21319" y="40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7" name="Shape 1141"/>
            <p:cNvSpPr/>
            <p:nvPr/>
          </p:nvSpPr>
          <p:spPr>
            <a:xfrm>
              <a:off x="6536583" y="2513068"/>
              <a:ext cx="997248" cy="1449601"/>
            </a:xfrm>
            <a:custGeom>
              <a:avLst/>
              <a:gdLst/>
              <a:ahLst/>
              <a:cxnLst>
                <a:cxn ang="0">
                  <a:pos x="wd2" y="hd2"/>
                </a:cxn>
                <a:cxn ang="5400000">
                  <a:pos x="wd2" y="hd2"/>
                </a:cxn>
                <a:cxn ang="10800000">
                  <a:pos x="wd2" y="hd2"/>
                </a:cxn>
                <a:cxn ang="16200000">
                  <a:pos x="wd2" y="hd2"/>
                </a:cxn>
              </a:cxnLst>
              <a:rect l="0" t="0" r="r" b="b"/>
              <a:pathLst>
                <a:path w="21466" h="21396" extrusionOk="0">
                  <a:moveTo>
                    <a:pt x="20689" y="6663"/>
                  </a:moveTo>
                  <a:cubicBezTo>
                    <a:pt x="20504" y="6663"/>
                    <a:pt x="20265" y="6517"/>
                    <a:pt x="20265" y="6062"/>
                  </a:cubicBezTo>
                  <a:cubicBezTo>
                    <a:pt x="20265" y="5607"/>
                    <a:pt x="19840" y="5552"/>
                    <a:pt x="19521" y="5752"/>
                  </a:cubicBezTo>
                  <a:cubicBezTo>
                    <a:pt x="19202" y="5952"/>
                    <a:pt x="18990" y="5916"/>
                    <a:pt x="18804" y="5770"/>
                  </a:cubicBezTo>
                  <a:cubicBezTo>
                    <a:pt x="18618" y="5625"/>
                    <a:pt x="18565" y="5570"/>
                    <a:pt x="17901" y="5461"/>
                  </a:cubicBezTo>
                  <a:cubicBezTo>
                    <a:pt x="17237" y="5351"/>
                    <a:pt x="17343" y="5078"/>
                    <a:pt x="17370" y="4678"/>
                  </a:cubicBezTo>
                  <a:cubicBezTo>
                    <a:pt x="17396" y="4277"/>
                    <a:pt x="17635" y="4240"/>
                    <a:pt x="18273" y="3876"/>
                  </a:cubicBezTo>
                  <a:cubicBezTo>
                    <a:pt x="18413" y="3796"/>
                    <a:pt x="18527" y="3699"/>
                    <a:pt x="18616" y="3595"/>
                  </a:cubicBezTo>
                  <a:cubicBezTo>
                    <a:pt x="17783" y="3347"/>
                    <a:pt x="16411" y="3349"/>
                    <a:pt x="16042" y="3585"/>
                  </a:cubicBezTo>
                  <a:cubicBezTo>
                    <a:pt x="15643" y="3840"/>
                    <a:pt x="15324" y="4022"/>
                    <a:pt x="15218" y="3749"/>
                  </a:cubicBezTo>
                  <a:cubicBezTo>
                    <a:pt x="15112" y="3476"/>
                    <a:pt x="15059" y="3093"/>
                    <a:pt x="14634" y="2984"/>
                  </a:cubicBezTo>
                  <a:cubicBezTo>
                    <a:pt x="14209" y="2875"/>
                    <a:pt x="14315" y="2474"/>
                    <a:pt x="14501" y="2365"/>
                  </a:cubicBezTo>
                  <a:cubicBezTo>
                    <a:pt x="14687" y="2255"/>
                    <a:pt x="14900" y="2037"/>
                    <a:pt x="14714" y="1800"/>
                  </a:cubicBezTo>
                  <a:cubicBezTo>
                    <a:pt x="14528" y="1563"/>
                    <a:pt x="14501" y="1363"/>
                    <a:pt x="13890" y="1363"/>
                  </a:cubicBezTo>
                  <a:cubicBezTo>
                    <a:pt x="13279" y="1363"/>
                    <a:pt x="13625" y="1017"/>
                    <a:pt x="13465" y="726"/>
                  </a:cubicBezTo>
                  <a:cubicBezTo>
                    <a:pt x="13306" y="434"/>
                    <a:pt x="12748" y="-39"/>
                    <a:pt x="12376" y="52"/>
                  </a:cubicBezTo>
                  <a:cubicBezTo>
                    <a:pt x="12004" y="143"/>
                    <a:pt x="11579" y="161"/>
                    <a:pt x="11579" y="70"/>
                  </a:cubicBezTo>
                  <a:cubicBezTo>
                    <a:pt x="11579" y="-21"/>
                    <a:pt x="11234" y="-94"/>
                    <a:pt x="11234" y="325"/>
                  </a:cubicBezTo>
                  <a:cubicBezTo>
                    <a:pt x="11234" y="744"/>
                    <a:pt x="11181" y="707"/>
                    <a:pt x="10889" y="616"/>
                  </a:cubicBezTo>
                  <a:cubicBezTo>
                    <a:pt x="10597" y="525"/>
                    <a:pt x="10066" y="343"/>
                    <a:pt x="9720" y="780"/>
                  </a:cubicBezTo>
                  <a:cubicBezTo>
                    <a:pt x="9375" y="1217"/>
                    <a:pt x="9375" y="1199"/>
                    <a:pt x="9534" y="1454"/>
                  </a:cubicBezTo>
                  <a:cubicBezTo>
                    <a:pt x="9694" y="1709"/>
                    <a:pt x="9879" y="2164"/>
                    <a:pt x="9401" y="2346"/>
                  </a:cubicBezTo>
                  <a:cubicBezTo>
                    <a:pt x="8923" y="2529"/>
                    <a:pt x="8020" y="2146"/>
                    <a:pt x="7887" y="2383"/>
                  </a:cubicBezTo>
                  <a:cubicBezTo>
                    <a:pt x="7754" y="2620"/>
                    <a:pt x="7701" y="3093"/>
                    <a:pt x="7276" y="3130"/>
                  </a:cubicBezTo>
                  <a:cubicBezTo>
                    <a:pt x="6852" y="3166"/>
                    <a:pt x="6560" y="2893"/>
                    <a:pt x="6533" y="2711"/>
                  </a:cubicBezTo>
                  <a:cubicBezTo>
                    <a:pt x="6507" y="2529"/>
                    <a:pt x="6187" y="2820"/>
                    <a:pt x="5683" y="3148"/>
                  </a:cubicBezTo>
                  <a:cubicBezTo>
                    <a:pt x="5178" y="3476"/>
                    <a:pt x="4514" y="3530"/>
                    <a:pt x="4514" y="3967"/>
                  </a:cubicBezTo>
                  <a:cubicBezTo>
                    <a:pt x="3532" y="4022"/>
                    <a:pt x="3053" y="4131"/>
                    <a:pt x="3186" y="3731"/>
                  </a:cubicBezTo>
                  <a:cubicBezTo>
                    <a:pt x="3319" y="3330"/>
                    <a:pt x="3106" y="2820"/>
                    <a:pt x="2841" y="2547"/>
                  </a:cubicBezTo>
                  <a:cubicBezTo>
                    <a:pt x="2575" y="2274"/>
                    <a:pt x="1858" y="2164"/>
                    <a:pt x="1805" y="2474"/>
                  </a:cubicBezTo>
                  <a:cubicBezTo>
                    <a:pt x="1752" y="2783"/>
                    <a:pt x="1460" y="3093"/>
                    <a:pt x="1141" y="3221"/>
                  </a:cubicBezTo>
                  <a:cubicBezTo>
                    <a:pt x="822" y="3348"/>
                    <a:pt x="902" y="3658"/>
                    <a:pt x="849" y="3967"/>
                  </a:cubicBezTo>
                  <a:cubicBezTo>
                    <a:pt x="796" y="4277"/>
                    <a:pt x="716" y="4514"/>
                    <a:pt x="344" y="4641"/>
                  </a:cubicBezTo>
                  <a:cubicBezTo>
                    <a:pt x="-28" y="4769"/>
                    <a:pt x="-1" y="5024"/>
                    <a:pt x="185" y="5297"/>
                  </a:cubicBezTo>
                  <a:cubicBezTo>
                    <a:pt x="371" y="5570"/>
                    <a:pt x="450" y="5807"/>
                    <a:pt x="185" y="5843"/>
                  </a:cubicBezTo>
                  <a:cubicBezTo>
                    <a:pt x="-81" y="5880"/>
                    <a:pt x="-134" y="6098"/>
                    <a:pt x="530" y="6462"/>
                  </a:cubicBezTo>
                  <a:cubicBezTo>
                    <a:pt x="693" y="6552"/>
                    <a:pt x="827" y="6636"/>
                    <a:pt x="937" y="6714"/>
                  </a:cubicBezTo>
                  <a:cubicBezTo>
                    <a:pt x="1274" y="6955"/>
                    <a:pt x="1380" y="7145"/>
                    <a:pt x="1380" y="7282"/>
                  </a:cubicBezTo>
                  <a:cubicBezTo>
                    <a:pt x="1380" y="7464"/>
                    <a:pt x="1885" y="7883"/>
                    <a:pt x="2549" y="7901"/>
                  </a:cubicBezTo>
                  <a:cubicBezTo>
                    <a:pt x="2124" y="8247"/>
                    <a:pt x="2150" y="8375"/>
                    <a:pt x="1964" y="8484"/>
                  </a:cubicBezTo>
                  <a:cubicBezTo>
                    <a:pt x="1778" y="8593"/>
                    <a:pt x="1115" y="8466"/>
                    <a:pt x="1088" y="8739"/>
                  </a:cubicBezTo>
                  <a:cubicBezTo>
                    <a:pt x="1061" y="9012"/>
                    <a:pt x="451" y="9103"/>
                    <a:pt x="875" y="9322"/>
                  </a:cubicBezTo>
                  <a:cubicBezTo>
                    <a:pt x="1301" y="9540"/>
                    <a:pt x="1699" y="9631"/>
                    <a:pt x="2283" y="9631"/>
                  </a:cubicBezTo>
                  <a:cubicBezTo>
                    <a:pt x="2868" y="9631"/>
                    <a:pt x="2602" y="9759"/>
                    <a:pt x="2549" y="9996"/>
                  </a:cubicBezTo>
                  <a:cubicBezTo>
                    <a:pt x="2496" y="10232"/>
                    <a:pt x="3133" y="10324"/>
                    <a:pt x="3133" y="10560"/>
                  </a:cubicBezTo>
                  <a:cubicBezTo>
                    <a:pt x="3133" y="10797"/>
                    <a:pt x="3053" y="10979"/>
                    <a:pt x="2814" y="11289"/>
                  </a:cubicBezTo>
                  <a:cubicBezTo>
                    <a:pt x="2575" y="11598"/>
                    <a:pt x="3027" y="12127"/>
                    <a:pt x="2443" y="12145"/>
                  </a:cubicBezTo>
                  <a:cubicBezTo>
                    <a:pt x="1858" y="12163"/>
                    <a:pt x="1699" y="11963"/>
                    <a:pt x="1247" y="12181"/>
                  </a:cubicBezTo>
                  <a:cubicBezTo>
                    <a:pt x="796" y="12400"/>
                    <a:pt x="770" y="12891"/>
                    <a:pt x="875" y="13201"/>
                  </a:cubicBezTo>
                  <a:cubicBezTo>
                    <a:pt x="982" y="13511"/>
                    <a:pt x="663" y="14075"/>
                    <a:pt x="318" y="14367"/>
                  </a:cubicBezTo>
                  <a:cubicBezTo>
                    <a:pt x="-28" y="14658"/>
                    <a:pt x="530" y="14968"/>
                    <a:pt x="716" y="14986"/>
                  </a:cubicBezTo>
                  <a:cubicBezTo>
                    <a:pt x="902" y="15004"/>
                    <a:pt x="1539" y="15314"/>
                    <a:pt x="1539" y="15569"/>
                  </a:cubicBezTo>
                  <a:cubicBezTo>
                    <a:pt x="1539" y="15824"/>
                    <a:pt x="1619" y="16097"/>
                    <a:pt x="2124" y="16206"/>
                  </a:cubicBezTo>
                  <a:cubicBezTo>
                    <a:pt x="2629" y="16315"/>
                    <a:pt x="2761" y="16916"/>
                    <a:pt x="2389" y="17299"/>
                  </a:cubicBezTo>
                  <a:cubicBezTo>
                    <a:pt x="2017" y="17681"/>
                    <a:pt x="1778" y="18246"/>
                    <a:pt x="1778" y="19011"/>
                  </a:cubicBezTo>
                  <a:cubicBezTo>
                    <a:pt x="1752" y="19339"/>
                    <a:pt x="982" y="19575"/>
                    <a:pt x="583" y="19594"/>
                  </a:cubicBezTo>
                  <a:cubicBezTo>
                    <a:pt x="929" y="19994"/>
                    <a:pt x="1141" y="20231"/>
                    <a:pt x="1141" y="20359"/>
                  </a:cubicBezTo>
                  <a:cubicBezTo>
                    <a:pt x="1141" y="20442"/>
                    <a:pt x="1513" y="20617"/>
                    <a:pt x="1860" y="20709"/>
                  </a:cubicBezTo>
                  <a:cubicBezTo>
                    <a:pt x="2046" y="20759"/>
                    <a:pt x="2225" y="20785"/>
                    <a:pt x="2336" y="20759"/>
                  </a:cubicBezTo>
                  <a:cubicBezTo>
                    <a:pt x="2655" y="20686"/>
                    <a:pt x="3346" y="20796"/>
                    <a:pt x="3797" y="20941"/>
                  </a:cubicBezTo>
                  <a:cubicBezTo>
                    <a:pt x="4249" y="21087"/>
                    <a:pt x="4992" y="21379"/>
                    <a:pt x="5364" y="21215"/>
                  </a:cubicBezTo>
                  <a:cubicBezTo>
                    <a:pt x="5736" y="21051"/>
                    <a:pt x="6108" y="20905"/>
                    <a:pt x="6267" y="21142"/>
                  </a:cubicBezTo>
                  <a:cubicBezTo>
                    <a:pt x="6427" y="21379"/>
                    <a:pt x="6400" y="21506"/>
                    <a:pt x="6692" y="21269"/>
                  </a:cubicBezTo>
                  <a:cubicBezTo>
                    <a:pt x="6984" y="21032"/>
                    <a:pt x="7038" y="20614"/>
                    <a:pt x="7410" y="20832"/>
                  </a:cubicBezTo>
                  <a:cubicBezTo>
                    <a:pt x="7695" y="21000"/>
                    <a:pt x="8136" y="21199"/>
                    <a:pt x="8531" y="21151"/>
                  </a:cubicBezTo>
                  <a:cubicBezTo>
                    <a:pt x="8616" y="20939"/>
                    <a:pt x="8574" y="20707"/>
                    <a:pt x="8326" y="20563"/>
                  </a:cubicBezTo>
                  <a:cubicBezTo>
                    <a:pt x="7947" y="20345"/>
                    <a:pt x="7290" y="19990"/>
                    <a:pt x="7668" y="19498"/>
                  </a:cubicBezTo>
                  <a:cubicBezTo>
                    <a:pt x="8047" y="19006"/>
                    <a:pt x="9083" y="18528"/>
                    <a:pt x="9083" y="18528"/>
                  </a:cubicBezTo>
                  <a:cubicBezTo>
                    <a:pt x="9083" y="18528"/>
                    <a:pt x="9295" y="18173"/>
                    <a:pt x="9269" y="17827"/>
                  </a:cubicBezTo>
                  <a:cubicBezTo>
                    <a:pt x="9242" y="17481"/>
                    <a:pt x="9587" y="17645"/>
                    <a:pt x="9587" y="17299"/>
                  </a:cubicBezTo>
                  <a:cubicBezTo>
                    <a:pt x="9587" y="16953"/>
                    <a:pt x="9800" y="17026"/>
                    <a:pt x="10039" y="16880"/>
                  </a:cubicBezTo>
                  <a:cubicBezTo>
                    <a:pt x="10278" y="16734"/>
                    <a:pt x="10570" y="16133"/>
                    <a:pt x="10889" y="16261"/>
                  </a:cubicBezTo>
                  <a:cubicBezTo>
                    <a:pt x="11207" y="16388"/>
                    <a:pt x="11659" y="16224"/>
                    <a:pt x="11659" y="15933"/>
                  </a:cubicBezTo>
                  <a:cubicBezTo>
                    <a:pt x="11659" y="15642"/>
                    <a:pt x="12031" y="15132"/>
                    <a:pt x="12615" y="15132"/>
                  </a:cubicBezTo>
                  <a:cubicBezTo>
                    <a:pt x="13200" y="15132"/>
                    <a:pt x="14395" y="15095"/>
                    <a:pt x="14554" y="14840"/>
                  </a:cubicBezTo>
                  <a:cubicBezTo>
                    <a:pt x="14714" y="14585"/>
                    <a:pt x="14714" y="14203"/>
                    <a:pt x="15191" y="14130"/>
                  </a:cubicBezTo>
                  <a:cubicBezTo>
                    <a:pt x="15557" y="14074"/>
                    <a:pt x="15581" y="13689"/>
                    <a:pt x="15572" y="13331"/>
                  </a:cubicBezTo>
                  <a:cubicBezTo>
                    <a:pt x="15190" y="13086"/>
                    <a:pt x="14599" y="12917"/>
                    <a:pt x="14396" y="12562"/>
                  </a:cubicBezTo>
                  <a:cubicBezTo>
                    <a:pt x="13708" y="12645"/>
                    <a:pt x="12989" y="12766"/>
                    <a:pt x="12748" y="12600"/>
                  </a:cubicBezTo>
                  <a:cubicBezTo>
                    <a:pt x="12469" y="12409"/>
                    <a:pt x="12310" y="11972"/>
                    <a:pt x="12031" y="12327"/>
                  </a:cubicBezTo>
                  <a:cubicBezTo>
                    <a:pt x="11752" y="12682"/>
                    <a:pt x="11593" y="12436"/>
                    <a:pt x="11314" y="12190"/>
                  </a:cubicBezTo>
                  <a:cubicBezTo>
                    <a:pt x="11035" y="11944"/>
                    <a:pt x="10836" y="11699"/>
                    <a:pt x="11114" y="11535"/>
                  </a:cubicBezTo>
                  <a:cubicBezTo>
                    <a:pt x="11393" y="11371"/>
                    <a:pt x="11354" y="10770"/>
                    <a:pt x="11752" y="11043"/>
                  </a:cubicBezTo>
                  <a:cubicBezTo>
                    <a:pt x="12150" y="11316"/>
                    <a:pt x="12708" y="11261"/>
                    <a:pt x="12628" y="10906"/>
                  </a:cubicBezTo>
                  <a:cubicBezTo>
                    <a:pt x="12549" y="10551"/>
                    <a:pt x="12111" y="9978"/>
                    <a:pt x="11672" y="10114"/>
                  </a:cubicBezTo>
                  <a:cubicBezTo>
                    <a:pt x="11470" y="10177"/>
                    <a:pt x="11336" y="10240"/>
                    <a:pt x="11242" y="10254"/>
                  </a:cubicBezTo>
                  <a:cubicBezTo>
                    <a:pt x="11133" y="10271"/>
                    <a:pt x="11078" y="10223"/>
                    <a:pt x="11035" y="10032"/>
                  </a:cubicBezTo>
                  <a:cubicBezTo>
                    <a:pt x="10955" y="9677"/>
                    <a:pt x="10238" y="9568"/>
                    <a:pt x="9959" y="9786"/>
                  </a:cubicBezTo>
                  <a:cubicBezTo>
                    <a:pt x="9680" y="10005"/>
                    <a:pt x="10238" y="10305"/>
                    <a:pt x="9840" y="10333"/>
                  </a:cubicBezTo>
                  <a:cubicBezTo>
                    <a:pt x="9441" y="10360"/>
                    <a:pt x="9043" y="10005"/>
                    <a:pt x="9043" y="10005"/>
                  </a:cubicBezTo>
                  <a:cubicBezTo>
                    <a:pt x="9043" y="10005"/>
                    <a:pt x="8525" y="9786"/>
                    <a:pt x="8166" y="10223"/>
                  </a:cubicBezTo>
                  <a:cubicBezTo>
                    <a:pt x="7927" y="10524"/>
                    <a:pt x="7449" y="10415"/>
                    <a:pt x="7330" y="10278"/>
                  </a:cubicBezTo>
                  <a:cubicBezTo>
                    <a:pt x="7210" y="10141"/>
                    <a:pt x="6812" y="10141"/>
                    <a:pt x="6453" y="10141"/>
                  </a:cubicBezTo>
                  <a:cubicBezTo>
                    <a:pt x="6094" y="10141"/>
                    <a:pt x="5895" y="9868"/>
                    <a:pt x="6254" y="9650"/>
                  </a:cubicBezTo>
                  <a:cubicBezTo>
                    <a:pt x="6612" y="9431"/>
                    <a:pt x="6374" y="9295"/>
                    <a:pt x="6174" y="9158"/>
                  </a:cubicBezTo>
                  <a:cubicBezTo>
                    <a:pt x="5975" y="9021"/>
                    <a:pt x="5856" y="8885"/>
                    <a:pt x="6174" y="8693"/>
                  </a:cubicBezTo>
                  <a:cubicBezTo>
                    <a:pt x="6493" y="8502"/>
                    <a:pt x="6652" y="8311"/>
                    <a:pt x="6891" y="8366"/>
                  </a:cubicBezTo>
                  <a:cubicBezTo>
                    <a:pt x="7130" y="8420"/>
                    <a:pt x="7370" y="8284"/>
                    <a:pt x="7529" y="8038"/>
                  </a:cubicBezTo>
                  <a:cubicBezTo>
                    <a:pt x="7688" y="7792"/>
                    <a:pt x="7768" y="7573"/>
                    <a:pt x="7330" y="7519"/>
                  </a:cubicBezTo>
                  <a:cubicBezTo>
                    <a:pt x="6891" y="7464"/>
                    <a:pt x="7051" y="7191"/>
                    <a:pt x="7489" y="6972"/>
                  </a:cubicBezTo>
                  <a:cubicBezTo>
                    <a:pt x="7927" y="6754"/>
                    <a:pt x="7688" y="6481"/>
                    <a:pt x="8286" y="6371"/>
                  </a:cubicBezTo>
                  <a:cubicBezTo>
                    <a:pt x="8883" y="6262"/>
                    <a:pt x="8923" y="5880"/>
                    <a:pt x="8764" y="5825"/>
                  </a:cubicBezTo>
                  <a:cubicBezTo>
                    <a:pt x="8605" y="5770"/>
                    <a:pt x="8963" y="5688"/>
                    <a:pt x="9202" y="5497"/>
                  </a:cubicBezTo>
                  <a:cubicBezTo>
                    <a:pt x="9441" y="5306"/>
                    <a:pt x="9481" y="5169"/>
                    <a:pt x="9640" y="5388"/>
                  </a:cubicBezTo>
                  <a:cubicBezTo>
                    <a:pt x="9800" y="5606"/>
                    <a:pt x="10238" y="6071"/>
                    <a:pt x="11194" y="6071"/>
                  </a:cubicBezTo>
                  <a:cubicBezTo>
                    <a:pt x="12150" y="6071"/>
                    <a:pt x="12668" y="6071"/>
                    <a:pt x="13107" y="6044"/>
                  </a:cubicBezTo>
                  <a:cubicBezTo>
                    <a:pt x="12071" y="6590"/>
                    <a:pt x="12349" y="6754"/>
                    <a:pt x="12868" y="7054"/>
                  </a:cubicBezTo>
                  <a:cubicBezTo>
                    <a:pt x="13385" y="7355"/>
                    <a:pt x="13744" y="7519"/>
                    <a:pt x="13465" y="8038"/>
                  </a:cubicBezTo>
                  <a:cubicBezTo>
                    <a:pt x="13407" y="8146"/>
                    <a:pt x="13389" y="8281"/>
                    <a:pt x="13401" y="8425"/>
                  </a:cubicBezTo>
                  <a:cubicBezTo>
                    <a:pt x="13448" y="8968"/>
                    <a:pt x="13932" y="9637"/>
                    <a:pt x="14342" y="9486"/>
                  </a:cubicBezTo>
                  <a:cubicBezTo>
                    <a:pt x="14859" y="9295"/>
                    <a:pt x="15298" y="9295"/>
                    <a:pt x="15099" y="9650"/>
                  </a:cubicBezTo>
                  <a:cubicBezTo>
                    <a:pt x="14942" y="9928"/>
                    <a:pt x="15568" y="9923"/>
                    <a:pt x="15654" y="10329"/>
                  </a:cubicBezTo>
                  <a:cubicBezTo>
                    <a:pt x="16024" y="10244"/>
                    <a:pt x="16459" y="10344"/>
                    <a:pt x="16759" y="10961"/>
                  </a:cubicBezTo>
                  <a:cubicBezTo>
                    <a:pt x="17609" y="10123"/>
                    <a:pt x="17954" y="10324"/>
                    <a:pt x="18698" y="10342"/>
                  </a:cubicBezTo>
                  <a:cubicBezTo>
                    <a:pt x="19441" y="10360"/>
                    <a:pt x="19787" y="9376"/>
                    <a:pt x="19893" y="8575"/>
                  </a:cubicBezTo>
                  <a:cubicBezTo>
                    <a:pt x="19969" y="8004"/>
                    <a:pt x="20758" y="7554"/>
                    <a:pt x="21466" y="7250"/>
                  </a:cubicBezTo>
                  <a:cubicBezTo>
                    <a:pt x="21232" y="6893"/>
                    <a:pt x="20833" y="6663"/>
                    <a:pt x="20689" y="66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8" name="Shape 1142"/>
            <p:cNvSpPr/>
            <p:nvPr/>
          </p:nvSpPr>
          <p:spPr>
            <a:xfrm>
              <a:off x="7343890" y="2148478"/>
              <a:ext cx="1081969" cy="1085108"/>
            </a:xfrm>
            <a:custGeom>
              <a:avLst/>
              <a:gdLst/>
              <a:ahLst/>
              <a:cxnLst>
                <a:cxn ang="0">
                  <a:pos x="wd2" y="hd2"/>
                </a:cxn>
                <a:cxn ang="5400000">
                  <a:pos x="wd2" y="hd2"/>
                </a:cxn>
                <a:cxn ang="10800000">
                  <a:pos x="wd2" y="hd2"/>
                </a:cxn>
                <a:cxn ang="16200000">
                  <a:pos x="wd2" y="hd2"/>
                </a:cxn>
              </a:cxnLst>
              <a:rect l="0" t="0" r="r" b="b"/>
              <a:pathLst>
                <a:path w="21425" h="21368" extrusionOk="0">
                  <a:moveTo>
                    <a:pt x="21424" y="7800"/>
                  </a:moveTo>
                  <a:cubicBezTo>
                    <a:pt x="20875" y="7800"/>
                    <a:pt x="20691" y="7108"/>
                    <a:pt x="19959" y="6488"/>
                  </a:cubicBezTo>
                  <a:cubicBezTo>
                    <a:pt x="19226" y="5868"/>
                    <a:pt x="19042" y="5249"/>
                    <a:pt x="19629" y="4228"/>
                  </a:cubicBezTo>
                  <a:cubicBezTo>
                    <a:pt x="18676" y="4192"/>
                    <a:pt x="18529" y="3536"/>
                    <a:pt x="17906" y="2916"/>
                  </a:cubicBezTo>
                  <a:cubicBezTo>
                    <a:pt x="17283" y="2297"/>
                    <a:pt x="16917" y="2078"/>
                    <a:pt x="16917" y="1713"/>
                  </a:cubicBezTo>
                  <a:cubicBezTo>
                    <a:pt x="16917" y="1349"/>
                    <a:pt x="17393" y="693"/>
                    <a:pt x="16770" y="729"/>
                  </a:cubicBezTo>
                  <a:cubicBezTo>
                    <a:pt x="16147" y="766"/>
                    <a:pt x="16257" y="1750"/>
                    <a:pt x="15963" y="2114"/>
                  </a:cubicBezTo>
                  <a:cubicBezTo>
                    <a:pt x="15670" y="2479"/>
                    <a:pt x="15524" y="2297"/>
                    <a:pt x="15524" y="1713"/>
                  </a:cubicBezTo>
                  <a:cubicBezTo>
                    <a:pt x="15524" y="1130"/>
                    <a:pt x="15487" y="948"/>
                    <a:pt x="15047" y="948"/>
                  </a:cubicBezTo>
                  <a:cubicBezTo>
                    <a:pt x="14607" y="948"/>
                    <a:pt x="13618" y="401"/>
                    <a:pt x="13398" y="110"/>
                  </a:cubicBezTo>
                  <a:cubicBezTo>
                    <a:pt x="13216" y="-132"/>
                    <a:pt x="13009" y="28"/>
                    <a:pt x="12964" y="547"/>
                  </a:cubicBezTo>
                  <a:cubicBezTo>
                    <a:pt x="12966" y="547"/>
                    <a:pt x="12968" y="547"/>
                    <a:pt x="12970" y="547"/>
                  </a:cubicBezTo>
                  <a:cubicBezTo>
                    <a:pt x="13264" y="571"/>
                    <a:pt x="13239" y="1009"/>
                    <a:pt x="13166" y="1446"/>
                  </a:cubicBezTo>
                  <a:cubicBezTo>
                    <a:pt x="13092" y="1883"/>
                    <a:pt x="12873" y="2054"/>
                    <a:pt x="12457" y="2127"/>
                  </a:cubicBezTo>
                  <a:cubicBezTo>
                    <a:pt x="12042" y="2199"/>
                    <a:pt x="12042" y="2272"/>
                    <a:pt x="11944" y="2783"/>
                  </a:cubicBezTo>
                  <a:cubicBezTo>
                    <a:pt x="11846" y="3293"/>
                    <a:pt x="11480" y="3536"/>
                    <a:pt x="11138" y="3730"/>
                  </a:cubicBezTo>
                  <a:cubicBezTo>
                    <a:pt x="10796" y="3925"/>
                    <a:pt x="10356" y="3706"/>
                    <a:pt x="10283" y="3609"/>
                  </a:cubicBezTo>
                  <a:cubicBezTo>
                    <a:pt x="10209" y="3512"/>
                    <a:pt x="9354" y="3244"/>
                    <a:pt x="9574" y="3633"/>
                  </a:cubicBezTo>
                  <a:cubicBezTo>
                    <a:pt x="9794" y="4022"/>
                    <a:pt x="9696" y="4581"/>
                    <a:pt x="9256" y="4483"/>
                  </a:cubicBezTo>
                  <a:cubicBezTo>
                    <a:pt x="8816" y="4386"/>
                    <a:pt x="8328" y="4216"/>
                    <a:pt x="8352" y="4581"/>
                  </a:cubicBezTo>
                  <a:cubicBezTo>
                    <a:pt x="8377" y="4945"/>
                    <a:pt x="7375" y="5455"/>
                    <a:pt x="6959" y="5868"/>
                  </a:cubicBezTo>
                  <a:cubicBezTo>
                    <a:pt x="6544" y="6282"/>
                    <a:pt x="6129" y="6792"/>
                    <a:pt x="5543" y="6889"/>
                  </a:cubicBezTo>
                  <a:cubicBezTo>
                    <a:pt x="4956" y="6986"/>
                    <a:pt x="4467" y="7326"/>
                    <a:pt x="4101" y="8153"/>
                  </a:cubicBezTo>
                  <a:cubicBezTo>
                    <a:pt x="3734" y="8979"/>
                    <a:pt x="3490" y="10145"/>
                    <a:pt x="3221" y="9489"/>
                  </a:cubicBezTo>
                  <a:cubicBezTo>
                    <a:pt x="2952" y="8833"/>
                    <a:pt x="2904" y="8444"/>
                    <a:pt x="2586" y="8444"/>
                  </a:cubicBezTo>
                  <a:cubicBezTo>
                    <a:pt x="2268" y="8444"/>
                    <a:pt x="2195" y="8274"/>
                    <a:pt x="2195" y="7837"/>
                  </a:cubicBezTo>
                  <a:cubicBezTo>
                    <a:pt x="2195" y="7399"/>
                    <a:pt x="1633" y="8104"/>
                    <a:pt x="1388" y="7521"/>
                  </a:cubicBezTo>
                  <a:cubicBezTo>
                    <a:pt x="1144" y="6938"/>
                    <a:pt x="851" y="6938"/>
                    <a:pt x="607" y="7375"/>
                  </a:cubicBezTo>
                  <a:cubicBezTo>
                    <a:pt x="362" y="7812"/>
                    <a:pt x="142" y="7837"/>
                    <a:pt x="436" y="8226"/>
                  </a:cubicBezTo>
                  <a:cubicBezTo>
                    <a:pt x="729" y="8614"/>
                    <a:pt x="680" y="8711"/>
                    <a:pt x="705" y="9124"/>
                  </a:cubicBezTo>
                  <a:cubicBezTo>
                    <a:pt x="729" y="9538"/>
                    <a:pt x="851" y="10218"/>
                    <a:pt x="1193" y="10558"/>
                  </a:cubicBezTo>
                  <a:cubicBezTo>
                    <a:pt x="1460" y="10823"/>
                    <a:pt x="1458" y="11442"/>
                    <a:pt x="1167" y="11932"/>
                  </a:cubicBezTo>
                  <a:cubicBezTo>
                    <a:pt x="1085" y="12071"/>
                    <a:pt x="980" y="12200"/>
                    <a:pt x="851" y="12308"/>
                  </a:cubicBezTo>
                  <a:cubicBezTo>
                    <a:pt x="265" y="12794"/>
                    <a:pt x="45" y="12842"/>
                    <a:pt x="20" y="13377"/>
                  </a:cubicBezTo>
                  <a:cubicBezTo>
                    <a:pt x="-4" y="13911"/>
                    <a:pt x="-102" y="14276"/>
                    <a:pt x="509" y="14421"/>
                  </a:cubicBezTo>
                  <a:cubicBezTo>
                    <a:pt x="1120" y="14567"/>
                    <a:pt x="1169" y="14640"/>
                    <a:pt x="1340" y="14835"/>
                  </a:cubicBezTo>
                  <a:cubicBezTo>
                    <a:pt x="1511" y="15029"/>
                    <a:pt x="1706" y="15078"/>
                    <a:pt x="2000" y="14810"/>
                  </a:cubicBezTo>
                  <a:cubicBezTo>
                    <a:pt x="2293" y="14543"/>
                    <a:pt x="2684" y="14616"/>
                    <a:pt x="2684" y="15223"/>
                  </a:cubicBezTo>
                  <a:cubicBezTo>
                    <a:pt x="2684" y="15831"/>
                    <a:pt x="2903" y="16025"/>
                    <a:pt x="3074" y="16025"/>
                  </a:cubicBezTo>
                  <a:cubicBezTo>
                    <a:pt x="3207" y="16025"/>
                    <a:pt x="3573" y="16332"/>
                    <a:pt x="3789" y="16809"/>
                  </a:cubicBezTo>
                  <a:cubicBezTo>
                    <a:pt x="4051" y="16645"/>
                    <a:pt x="4302" y="16512"/>
                    <a:pt x="4492" y="16414"/>
                  </a:cubicBezTo>
                  <a:cubicBezTo>
                    <a:pt x="5152" y="16074"/>
                    <a:pt x="5640" y="15661"/>
                    <a:pt x="5787" y="15102"/>
                  </a:cubicBezTo>
                  <a:cubicBezTo>
                    <a:pt x="5933" y="14543"/>
                    <a:pt x="6422" y="13474"/>
                    <a:pt x="6911" y="12818"/>
                  </a:cubicBezTo>
                  <a:cubicBezTo>
                    <a:pt x="7400" y="12162"/>
                    <a:pt x="7864" y="12065"/>
                    <a:pt x="8181" y="12210"/>
                  </a:cubicBezTo>
                  <a:cubicBezTo>
                    <a:pt x="8499" y="12356"/>
                    <a:pt x="8866" y="12453"/>
                    <a:pt x="9037" y="12210"/>
                  </a:cubicBezTo>
                  <a:cubicBezTo>
                    <a:pt x="9208" y="11967"/>
                    <a:pt x="9354" y="11967"/>
                    <a:pt x="9452" y="12137"/>
                  </a:cubicBezTo>
                  <a:cubicBezTo>
                    <a:pt x="9550" y="12308"/>
                    <a:pt x="10087" y="12356"/>
                    <a:pt x="10527" y="12648"/>
                  </a:cubicBezTo>
                  <a:cubicBezTo>
                    <a:pt x="10967" y="12939"/>
                    <a:pt x="11113" y="13522"/>
                    <a:pt x="10869" y="14349"/>
                  </a:cubicBezTo>
                  <a:cubicBezTo>
                    <a:pt x="10625" y="15175"/>
                    <a:pt x="9794" y="16147"/>
                    <a:pt x="9525" y="16317"/>
                  </a:cubicBezTo>
                  <a:cubicBezTo>
                    <a:pt x="9256" y="16487"/>
                    <a:pt x="9159" y="16584"/>
                    <a:pt x="9183" y="16973"/>
                  </a:cubicBezTo>
                  <a:cubicBezTo>
                    <a:pt x="9208" y="17362"/>
                    <a:pt x="9281" y="17556"/>
                    <a:pt x="8988" y="17532"/>
                  </a:cubicBezTo>
                  <a:cubicBezTo>
                    <a:pt x="8695" y="17507"/>
                    <a:pt x="8548" y="17678"/>
                    <a:pt x="8646" y="17969"/>
                  </a:cubicBezTo>
                  <a:cubicBezTo>
                    <a:pt x="10380" y="18212"/>
                    <a:pt x="10063" y="19792"/>
                    <a:pt x="9745" y="19840"/>
                  </a:cubicBezTo>
                  <a:cubicBezTo>
                    <a:pt x="9427" y="19889"/>
                    <a:pt x="9256" y="19816"/>
                    <a:pt x="9183" y="20083"/>
                  </a:cubicBezTo>
                  <a:cubicBezTo>
                    <a:pt x="9110" y="20350"/>
                    <a:pt x="8988" y="20423"/>
                    <a:pt x="8743" y="20448"/>
                  </a:cubicBezTo>
                  <a:cubicBezTo>
                    <a:pt x="8499" y="20472"/>
                    <a:pt x="8743" y="20739"/>
                    <a:pt x="8743" y="21055"/>
                  </a:cubicBezTo>
                  <a:cubicBezTo>
                    <a:pt x="8743" y="21371"/>
                    <a:pt x="9110" y="21468"/>
                    <a:pt x="9207" y="21249"/>
                  </a:cubicBezTo>
                  <a:cubicBezTo>
                    <a:pt x="9305" y="21031"/>
                    <a:pt x="9916" y="20982"/>
                    <a:pt x="10014" y="20593"/>
                  </a:cubicBezTo>
                  <a:cubicBezTo>
                    <a:pt x="10111" y="20204"/>
                    <a:pt x="10796" y="20448"/>
                    <a:pt x="11016" y="20059"/>
                  </a:cubicBezTo>
                  <a:cubicBezTo>
                    <a:pt x="11236" y="19670"/>
                    <a:pt x="11529" y="19937"/>
                    <a:pt x="11700" y="19330"/>
                  </a:cubicBezTo>
                  <a:cubicBezTo>
                    <a:pt x="11822" y="17945"/>
                    <a:pt x="13190" y="16778"/>
                    <a:pt x="14754" y="16195"/>
                  </a:cubicBezTo>
                  <a:cubicBezTo>
                    <a:pt x="14754" y="16195"/>
                    <a:pt x="14632" y="15709"/>
                    <a:pt x="14949" y="15661"/>
                  </a:cubicBezTo>
                  <a:cubicBezTo>
                    <a:pt x="15267" y="15612"/>
                    <a:pt x="15756" y="15539"/>
                    <a:pt x="15902" y="15272"/>
                  </a:cubicBezTo>
                  <a:cubicBezTo>
                    <a:pt x="16049" y="15005"/>
                    <a:pt x="16312" y="15144"/>
                    <a:pt x="16825" y="15090"/>
                  </a:cubicBezTo>
                  <a:cubicBezTo>
                    <a:pt x="17338" y="15035"/>
                    <a:pt x="17650" y="15272"/>
                    <a:pt x="17961" y="14087"/>
                  </a:cubicBezTo>
                  <a:cubicBezTo>
                    <a:pt x="18272" y="12903"/>
                    <a:pt x="19629" y="11153"/>
                    <a:pt x="20380" y="10716"/>
                  </a:cubicBezTo>
                  <a:cubicBezTo>
                    <a:pt x="20642" y="10563"/>
                    <a:pt x="20965" y="10296"/>
                    <a:pt x="21294" y="9983"/>
                  </a:cubicBezTo>
                  <a:cubicBezTo>
                    <a:pt x="21222" y="9772"/>
                    <a:pt x="21124" y="9389"/>
                    <a:pt x="21278" y="9185"/>
                  </a:cubicBezTo>
                  <a:cubicBezTo>
                    <a:pt x="21498" y="8894"/>
                    <a:pt x="21278" y="8456"/>
                    <a:pt x="21424" y="78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49" name="Shape 1143"/>
            <p:cNvSpPr/>
            <p:nvPr/>
          </p:nvSpPr>
          <p:spPr>
            <a:xfrm>
              <a:off x="7044405" y="3085996"/>
              <a:ext cx="217135" cy="288460"/>
            </a:xfrm>
            <a:custGeom>
              <a:avLst/>
              <a:gdLst/>
              <a:ahLst/>
              <a:cxnLst>
                <a:cxn ang="0">
                  <a:pos x="wd2" y="hd2"/>
                </a:cxn>
                <a:cxn ang="5400000">
                  <a:pos x="wd2" y="hd2"/>
                </a:cxn>
                <a:cxn ang="10800000">
                  <a:pos x="wd2" y="hd2"/>
                </a:cxn>
                <a:cxn ang="16200000">
                  <a:pos x="wd2" y="hd2"/>
                </a:cxn>
              </a:cxnLst>
              <a:rect l="0" t="0" r="r" b="b"/>
              <a:pathLst>
                <a:path w="20952" h="20772" extrusionOk="0">
                  <a:moveTo>
                    <a:pt x="18462" y="5975"/>
                  </a:moveTo>
                  <a:cubicBezTo>
                    <a:pt x="19356" y="4242"/>
                    <a:pt x="17390" y="4242"/>
                    <a:pt x="15069" y="5175"/>
                  </a:cubicBezTo>
                  <a:cubicBezTo>
                    <a:pt x="13233" y="5913"/>
                    <a:pt x="11064" y="2650"/>
                    <a:pt x="10854" y="0"/>
                  </a:cubicBezTo>
                  <a:cubicBezTo>
                    <a:pt x="8661" y="883"/>
                    <a:pt x="7729" y="1135"/>
                    <a:pt x="6675" y="910"/>
                  </a:cubicBezTo>
                  <a:cubicBezTo>
                    <a:pt x="5426" y="643"/>
                    <a:pt x="2924" y="-423"/>
                    <a:pt x="1853" y="777"/>
                  </a:cubicBezTo>
                  <a:cubicBezTo>
                    <a:pt x="781" y="1976"/>
                    <a:pt x="959" y="2376"/>
                    <a:pt x="2032" y="3709"/>
                  </a:cubicBezTo>
                  <a:cubicBezTo>
                    <a:pt x="3102" y="5042"/>
                    <a:pt x="424" y="5175"/>
                    <a:pt x="781" y="6641"/>
                  </a:cubicBezTo>
                  <a:cubicBezTo>
                    <a:pt x="954" y="7353"/>
                    <a:pt x="1085" y="8219"/>
                    <a:pt x="1174" y="8924"/>
                  </a:cubicBezTo>
                  <a:cubicBezTo>
                    <a:pt x="1595" y="8853"/>
                    <a:pt x="2196" y="8548"/>
                    <a:pt x="3102" y="8240"/>
                  </a:cubicBezTo>
                  <a:cubicBezTo>
                    <a:pt x="5067" y="7575"/>
                    <a:pt x="7032" y="10373"/>
                    <a:pt x="7389" y="12106"/>
                  </a:cubicBezTo>
                  <a:cubicBezTo>
                    <a:pt x="7747" y="13839"/>
                    <a:pt x="5246" y="14105"/>
                    <a:pt x="3460" y="12772"/>
                  </a:cubicBezTo>
                  <a:cubicBezTo>
                    <a:pt x="1675" y="11439"/>
                    <a:pt x="1853" y="14372"/>
                    <a:pt x="602" y="15172"/>
                  </a:cubicBezTo>
                  <a:cubicBezTo>
                    <a:pt x="-648" y="15971"/>
                    <a:pt x="245" y="17171"/>
                    <a:pt x="1496" y="18370"/>
                  </a:cubicBezTo>
                  <a:cubicBezTo>
                    <a:pt x="2746" y="19570"/>
                    <a:pt x="3460" y="20770"/>
                    <a:pt x="4710" y="19037"/>
                  </a:cubicBezTo>
                  <a:cubicBezTo>
                    <a:pt x="5961" y="17304"/>
                    <a:pt x="6675" y="19437"/>
                    <a:pt x="7925" y="20369"/>
                  </a:cubicBezTo>
                  <a:cubicBezTo>
                    <a:pt x="9006" y="21177"/>
                    <a:pt x="12228" y="20587"/>
                    <a:pt x="15313" y="20183"/>
                  </a:cubicBezTo>
                  <a:cubicBezTo>
                    <a:pt x="15211" y="19990"/>
                    <a:pt x="15124" y="19788"/>
                    <a:pt x="15070" y="19570"/>
                  </a:cubicBezTo>
                  <a:cubicBezTo>
                    <a:pt x="14473" y="17171"/>
                    <a:pt x="16141" y="16638"/>
                    <a:pt x="16260" y="15660"/>
                  </a:cubicBezTo>
                  <a:cubicBezTo>
                    <a:pt x="16378" y="14683"/>
                    <a:pt x="16855" y="12639"/>
                    <a:pt x="18045" y="11128"/>
                  </a:cubicBezTo>
                  <a:cubicBezTo>
                    <a:pt x="18564" y="10470"/>
                    <a:pt x="19671" y="9611"/>
                    <a:pt x="20952" y="9290"/>
                  </a:cubicBezTo>
                  <a:cubicBezTo>
                    <a:pt x="20568" y="7309"/>
                    <a:pt x="17762" y="7334"/>
                    <a:pt x="18462" y="597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0" name="Shape 1144"/>
            <p:cNvSpPr/>
            <p:nvPr/>
          </p:nvSpPr>
          <p:spPr>
            <a:xfrm>
              <a:off x="7239721" y="-1"/>
              <a:ext cx="2133524" cy="1955894"/>
            </a:xfrm>
            <a:custGeom>
              <a:avLst/>
              <a:gdLst/>
              <a:ahLst/>
              <a:cxnLst>
                <a:cxn ang="0">
                  <a:pos x="wd2" y="hd2"/>
                </a:cxn>
                <a:cxn ang="5400000">
                  <a:pos x="wd2" y="hd2"/>
                </a:cxn>
                <a:cxn ang="10800000">
                  <a:pos x="wd2" y="hd2"/>
                </a:cxn>
                <a:cxn ang="16200000">
                  <a:pos x="wd2" y="hd2"/>
                </a:cxn>
              </a:cxnLst>
              <a:rect l="0" t="0" r="r" b="b"/>
              <a:pathLst>
                <a:path w="21357" h="21296" extrusionOk="0">
                  <a:moveTo>
                    <a:pt x="21024" y="8684"/>
                  </a:moveTo>
                  <a:cubicBezTo>
                    <a:pt x="20783" y="8513"/>
                    <a:pt x="20903" y="8301"/>
                    <a:pt x="20885" y="7848"/>
                  </a:cubicBezTo>
                  <a:cubicBezTo>
                    <a:pt x="20866" y="7394"/>
                    <a:pt x="19597" y="8130"/>
                    <a:pt x="19328" y="8906"/>
                  </a:cubicBezTo>
                  <a:cubicBezTo>
                    <a:pt x="18578" y="8875"/>
                    <a:pt x="18254" y="9682"/>
                    <a:pt x="18245" y="9883"/>
                  </a:cubicBezTo>
                  <a:cubicBezTo>
                    <a:pt x="18235" y="10085"/>
                    <a:pt x="18272" y="10155"/>
                    <a:pt x="18059" y="10185"/>
                  </a:cubicBezTo>
                  <a:cubicBezTo>
                    <a:pt x="17606" y="10185"/>
                    <a:pt x="17226" y="10609"/>
                    <a:pt x="16929" y="10609"/>
                  </a:cubicBezTo>
                  <a:cubicBezTo>
                    <a:pt x="16633" y="10609"/>
                    <a:pt x="16475" y="10649"/>
                    <a:pt x="16234" y="10881"/>
                  </a:cubicBezTo>
                  <a:cubicBezTo>
                    <a:pt x="15994" y="11112"/>
                    <a:pt x="15910" y="10810"/>
                    <a:pt x="15725" y="10568"/>
                  </a:cubicBezTo>
                  <a:cubicBezTo>
                    <a:pt x="15540" y="10326"/>
                    <a:pt x="15345" y="10276"/>
                    <a:pt x="15456" y="9903"/>
                  </a:cubicBezTo>
                  <a:cubicBezTo>
                    <a:pt x="15568" y="9530"/>
                    <a:pt x="15299" y="9228"/>
                    <a:pt x="15021" y="9097"/>
                  </a:cubicBezTo>
                  <a:cubicBezTo>
                    <a:pt x="14743" y="8966"/>
                    <a:pt x="14789" y="8734"/>
                    <a:pt x="14937" y="8472"/>
                  </a:cubicBezTo>
                  <a:cubicBezTo>
                    <a:pt x="15086" y="8211"/>
                    <a:pt x="14817" y="8190"/>
                    <a:pt x="14474" y="8442"/>
                  </a:cubicBezTo>
                  <a:cubicBezTo>
                    <a:pt x="14131" y="8694"/>
                    <a:pt x="13631" y="8331"/>
                    <a:pt x="13316" y="7979"/>
                  </a:cubicBezTo>
                  <a:cubicBezTo>
                    <a:pt x="13001" y="7626"/>
                    <a:pt x="12936" y="7556"/>
                    <a:pt x="12686" y="7747"/>
                  </a:cubicBezTo>
                  <a:cubicBezTo>
                    <a:pt x="12436" y="7938"/>
                    <a:pt x="12260" y="7878"/>
                    <a:pt x="11964" y="7586"/>
                  </a:cubicBezTo>
                  <a:cubicBezTo>
                    <a:pt x="11667" y="7294"/>
                    <a:pt x="11501" y="7495"/>
                    <a:pt x="11371" y="7626"/>
                  </a:cubicBezTo>
                  <a:cubicBezTo>
                    <a:pt x="11241" y="7757"/>
                    <a:pt x="11149" y="7948"/>
                    <a:pt x="10676" y="7918"/>
                  </a:cubicBezTo>
                  <a:cubicBezTo>
                    <a:pt x="10204" y="7888"/>
                    <a:pt x="9648" y="7132"/>
                    <a:pt x="9750" y="6437"/>
                  </a:cubicBezTo>
                  <a:cubicBezTo>
                    <a:pt x="9351" y="6457"/>
                    <a:pt x="9342" y="6266"/>
                    <a:pt x="9342" y="5893"/>
                  </a:cubicBezTo>
                  <a:cubicBezTo>
                    <a:pt x="9342" y="5520"/>
                    <a:pt x="8360" y="4986"/>
                    <a:pt x="8332" y="4190"/>
                  </a:cubicBezTo>
                  <a:cubicBezTo>
                    <a:pt x="8286" y="3777"/>
                    <a:pt x="7378" y="2900"/>
                    <a:pt x="7350" y="2598"/>
                  </a:cubicBezTo>
                  <a:cubicBezTo>
                    <a:pt x="7323" y="2296"/>
                    <a:pt x="7026" y="2024"/>
                    <a:pt x="6424" y="1177"/>
                  </a:cubicBezTo>
                  <a:cubicBezTo>
                    <a:pt x="5822" y="331"/>
                    <a:pt x="5016" y="220"/>
                    <a:pt x="4775" y="432"/>
                  </a:cubicBezTo>
                  <a:cubicBezTo>
                    <a:pt x="4534" y="643"/>
                    <a:pt x="3960" y="643"/>
                    <a:pt x="3460" y="230"/>
                  </a:cubicBezTo>
                  <a:cubicBezTo>
                    <a:pt x="2959" y="-183"/>
                    <a:pt x="2311" y="69"/>
                    <a:pt x="2172" y="160"/>
                  </a:cubicBezTo>
                  <a:cubicBezTo>
                    <a:pt x="2033" y="250"/>
                    <a:pt x="1709" y="522"/>
                    <a:pt x="1218" y="512"/>
                  </a:cubicBezTo>
                  <a:cubicBezTo>
                    <a:pt x="895" y="506"/>
                    <a:pt x="445" y="847"/>
                    <a:pt x="66" y="1082"/>
                  </a:cubicBezTo>
                  <a:cubicBezTo>
                    <a:pt x="355" y="1358"/>
                    <a:pt x="662" y="1745"/>
                    <a:pt x="504" y="2057"/>
                  </a:cubicBezTo>
                  <a:cubicBezTo>
                    <a:pt x="294" y="2474"/>
                    <a:pt x="60" y="2635"/>
                    <a:pt x="47" y="2796"/>
                  </a:cubicBezTo>
                  <a:cubicBezTo>
                    <a:pt x="35" y="2957"/>
                    <a:pt x="-113" y="3146"/>
                    <a:pt x="183" y="3132"/>
                  </a:cubicBezTo>
                  <a:cubicBezTo>
                    <a:pt x="480" y="3119"/>
                    <a:pt x="628" y="3226"/>
                    <a:pt x="813" y="3441"/>
                  </a:cubicBezTo>
                  <a:cubicBezTo>
                    <a:pt x="998" y="3656"/>
                    <a:pt x="1209" y="3764"/>
                    <a:pt x="1221" y="3468"/>
                  </a:cubicBezTo>
                  <a:cubicBezTo>
                    <a:pt x="1233" y="3172"/>
                    <a:pt x="1381" y="3038"/>
                    <a:pt x="1517" y="3038"/>
                  </a:cubicBezTo>
                  <a:cubicBezTo>
                    <a:pt x="1653" y="3038"/>
                    <a:pt x="1740" y="3320"/>
                    <a:pt x="1925" y="3334"/>
                  </a:cubicBezTo>
                  <a:cubicBezTo>
                    <a:pt x="2110" y="3347"/>
                    <a:pt x="2345" y="3468"/>
                    <a:pt x="2209" y="3562"/>
                  </a:cubicBezTo>
                  <a:cubicBezTo>
                    <a:pt x="2073" y="3656"/>
                    <a:pt x="2135" y="3871"/>
                    <a:pt x="2258" y="4005"/>
                  </a:cubicBezTo>
                  <a:cubicBezTo>
                    <a:pt x="2382" y="4140"/>
                    <a:pt x="2431" y="4422"/>
                    <a:pt x="2431" y="4556"/>
                  </a:cubicBezTo>
                  <a:cubicBezTo>
                    <a:pt x="2431" y="4691"/>
                    <a:pt x="2678" y="5389"/>
                    <a:pt x="2975" y="5429"/>
                  </a:cubicBezTo>
                  <a:cubicBezTo>
                    <a:pt x="3531" y="5523"/>
                    <a:pt x="3543" y="5228"/>
                    <a:pt x="3617" y="5416"/>
                  </a:cubicBezTo>
                  <a:cubicBezTo>
                    <a:pt x="3617" y="5416"/>
                    <a:pt x="3852" y="5765"/>
                    <a:pt x="4012" y="5510"/>
                  </a:cubicBezTo>
                  <a:cubicBezTo>
                    <a:pt x="4173" y="5255"/>
                    <a:pt x="4222" y="5147"/>
                    <a:pt x="4531" y="5147"/>
                  </a:cubicBezTo>
                  <a:cubicBezTo>
                    <a:pt x="4840" y="5147"/>
                    <a:pt x="5013" y="5188"/>
                    <a:pt x="5050" y="5053"/>
                  </a:cubicBezTo>
                  <a:cubicBezTo>
                    <a:pt x="5087" y="4919"/>
                    <a:pt x="5346" y="4664"/>
                    <a:pt x="5495" y="4637"/>
                  </a:cubicBezTo>
                  <a:cubicBezTo>
                    <a:pt x="5643" y="4610"/>
                    <a:pt x="5581" y="3952"/>
                    <a:pt x="5915" y="4032"/>
                  </a:cubicBezTo>
                  <a:cubicBezTo>
                    <a:pt x="6248" y="4113"/>
                    <a:pt x="6433" y="4435"/>
                    <a:pt x="6606" y="4637"/>
                  </a:cubicBezTo>
                  <a:cubicBezTo>
                    <a:pt x="6779" y="4838"/>
                    <a:pt x="6952" y="4852"/>
                    <a:pt x="7125" y="4811"/>
                  </a:cubicBezTo>
                  <a:cubicBezTo>
                    <a:pt x="7298" y="4771"/>
                    <a:pt x="7286" y="5134"/>
                    <a:pt x="7261" y="5241"/>
                  </a:cubicBezTo>
                  <a:cubicBezTo>
                    <a:pt x="7236" y="5349"/>
                    <a:pt x="7076" y="5873"/>
                    <a:pt x="7162" y="6101"/>
                  </a:cubicBezTo>
                  <a:cubicBezTo>
                    <a:pt x="7249" y="6330"/>
                    <a:pt x="7261" y="6504"/>
                    <a:pt x="7113" y="6585"/>
                  </a:cubicBezTo>
                  <a:cubicBezTo>
                    <a:pt x="6964" y="6665"/>
                    <a:pt x="6841" y="6813"/>
                    <a:pt x="6841" y="7109"/>
                  </a:cubicBezTo>
                  <a:cubicBezTo>
                    <a:pt x="6841" y="7404"/>
                    <a:pt x="6717" y="7485"/>
                    <a:pt x="6730" y="7767"/>
                  </a:cubicBezTo>
                  <a:cubicBezTo>
                    <a:pt x="6742" y="8049"/>
                    <a:pt x="6829" y="8184"/>
                    <a:pt x="6804" y="8479"/>
                  </a:cubicBezTo>
                  <a:cubicBezTo>
                    <a:pt x="6779" y="8775"/>
                    <a:pt x="6791" y="8855"/>
                    <a:pt x="6940" y="9030"/>
                  </a:cubicBezTo>
                  <a:cubicBezTo>
                    <a:pt x="7088" y="9205"/>
                    <a:pt x="7199" y="9930"/>
                    <a:pt x="6977" y="9930"/>
                  </a:cubicBezTo>
                  <a:cubicBezTo>
                    <a:pt x="6754" y="9930"/>
                    <a:pt x="6594" y="10065"/>
                    <a:pt x="6582" y="10333"/>
                  </a:cubicBezTo>
                  <a:cubicBezTo>
                    <a:pt x="6569" y="10602"/>
                    <a:pt x="6495" y="10897"/>
                    <a:pt x="6495" y="11018"/>
                  </a:cubicBezTo>
                  <a:cubicBezTo>
                    <a:pt x="6495" y="11139"/>
                    <a:pt x="6396" y="11704"/>
                    <a:pt x="6532" y="11865"/>
                  </a:cubicBezTo>
                  <a:cubicBezTo>
                    <a:pt x="6668" y="12026"/>
                    <a:pt x="6594" y="12725"/>
                    <a:pt x="6594" y="12725"/>
                  </a:cubicBezTo>
                  <a:cubicBezTo>
                    <a:pt x="6483" y="12456"/>
                    <a:pt x="6322" y="12228"/>
                    <a:pt x="6248" y="12160"/>
                  </a:cubicBezTo>
                  <a:cubicBezTo>
                    <a:pt x="6174" y="12093"/>
                    <a:pt x="6026" y="11704"/>
                    <a:pt x="6026" y="11542"/>
                  </a:cubicBezTo>
                  <a:cubicBezTo>
                    <a:pt x="5729" y="12013"/>
                    <a:pt x="5396" y="12913"/>
                    <a:pt x="5173" y="13007"/>
                  </a:cubicBezTo>
                  <a:cubicBezTo>
                    <a:pt x="4951" y="13101"/>
                    <a:pt x="4877" y="13383"/>
                    <a:pt x="4877" y="13531"/>
                  </a:cubicBezTo>
                  <a:cubicBezTo>
                    <a:pt x="4877" y="13679"/>
                    <a:pt x="4581" y="14014"/>
                    <a:pt x="4482" y="14041"/>
                  </a:cubicBezTo>
                  <a:cubicBezTo>
                    <a:pt x="4383" y="14068"/>
                    <a:pt x="4025" y="14404"/>
                    <a:pt x="4037" y="14511"/>
                  </a:cubicBezTo>
                  <a:cubicBezTo>
                    <a:pt x="4049" y="14619"/>
                    <a:pt x="3963" y="14834"/>
                    <a:pt x="3913" y="14915"/>
                  </a:cubicBezTo>
                  <a:cubicBezTo>
                    <a:pt x="3864" y="14995"/>
                    <a:pt x="3975" y="15156"/>
                    <a:pt x="4123" y="15318"/>
                  </a:cubicBezTo>
                  <a:cubicBezTo>
                    <a:pt x="4272" y="15479"/>
                    <a:pt x="4568" y="15546"/>
                    <a:pt x="4754" y="15815"/>
                  </a:cubicBezTo>
                  <a:cubicBezTo>
                    <a:pt x="4939" y="16083"/>
                    <a:pt x="5025" y="16177"/>
                    <a:pt x="5272" y="16030"/>
                  </a:cubicBezTo>
                  <a:cubicBezTo>
                    <a:pt x="5519" y="15882"/>
                    <a:pt x="5779" y="15788"/>
                    <a:pt x="5803" y="15613"/>
                  </a:cubicBezTo>
                  <a:cubicBezTo>
                    <a:pt x="5828" y="15438"/>
                    <a:pt x="5952" y="15788"/>
                    <a:pt x="5939" y="15922"/>
                  </a:cubicBezTo>
                  <a:cubicBezTo>
                    <a:pt x="5927" y="16056"/>
                    <a:pt x="5828" y="16473"/>
                    <a:pt x="5198" y="16527"/>
                  </a:cubicBezTo>
                  <a:cubicBezTo>
                    <a:pt x="5099" y="16822"/>
                    <a:pt x="5161" y="16957"/>
                    <a:pt x="5285" y="17118"/>
                  </a:cubicBezTo>
                  <a:cubicBezTo>
                    <a:pt x="5318" y="17161"/>
                    <a:pt x="5356" y="17224"/>
                    <a:pt x="5390" y="17293"/>
                  </a:cubicBezTo>
                  <a:cubicBezTo>
                    <a:pt x="5669" y="17306"/>
                    <a:pt x="5973" y="17254"/>
                    <a:pt x="6063" y="17118"/>
                  </a:cubicBezTo>
                  <a:cubicBezTo>
                    <a:pt x="6186" y="16930"/>
                    <a:pt x="6656" y="16836"/>
                    <a:pt x="6680" y="17024"/>
                  </a:cubicBezTo>
                  <a:cubicBezTo>
                    <a:pt x="6705" y="17212"/>
                    <a:pt x="6829" y="17696"/>
                    <a:pt x="6915" y="17830"/>
                  </a:cubicBezTo>
                  <a:cubicBezTo>
                    <a:pt x="7001" y="17964"/>
                    <a:pt x="7014" y="18206"/>
                    <a:pt x="7162" y="18314"/>
                  </a:cubicBezTo>
                  <a:cubicBezTo>
                    <a:pt x="7310" y="18421"/>
                    <a:pt x="7446" y="18555"/>
                    <a:pt x="7496" y="18690"/>
                  </a:cubicBezTo>
                  <a:cubicBezTo>
                    <a:pt x="7545" y="18824"/>
                    <a:pt x="8113" y="18851"/>
                    <a:pt x="8224" y="18569"/>
                  </a:cubicBezTo>
                  <a:cubicBezTo>
                    <a:pt x="8336" y="18287"/>
                    <a:pt x="8336" y="18300"/>
                    <a:pt x="8509" y="18448"/>
                  </a:cubicBezTo>
                  <a:cubicBezTo>
                    <a:pt x="8681" y="18596"/>
                    <a:pt x="8817" y="18636"/>
                    <a:pt x="9064" y="18434"/>
                  </a:cubicBezTo>
                  <a:cubicBezTo>
                    <a:pt x="9311" y="18233"/>
                    <a:pt x="9682" y="17964"/>
                    <a:pt x="9670" y="18058"/>
                  </a:cubicBezTo>
                  <a:cubicBezTo>
                    <a:pt x="9657" y="18152"/>
                    <a:pt x="9632" y="18676"/>
                    <a:pt x="10015" y="18690"/>
                  </a:cubicBezTo>
                  <a:cubicBezTo>
                    <a:pt x="10398" y="18703"/>
                    <a:pt x="10732" y="18649"/>
                    <a:pt x="10917" y="18434"/>
                  </a:cubicBezTo>
                  <a:cubicBezTo>
                    <a:pt x="11102" y="18220"/>
                    <a:pt x="11312" y="18555"/>
                    <a:pt x="11460" y="18502"/>
                  </a:cubicBezTo>
                  <a:cubicBezTo>
                    <a:pt x="11609" y="18448"/>
                    <a:pt x="11992" y="18743"/>
                    <a:pt x="11893" y="18985"/>
                  </a:cubicBezTo>
                  <a:cubicBezTo>
                    <a:pt x="11794" y="19227"/>
                    <a:pt x="11782" y="19241"/>
                    <a:pt x="11955" y="19415"/>
                  </a:cubicBezTo>
                  <a:cubicBezTo>
                    <a:pt x="12128" y="19590"/>
                    <a:pt x="12128" y="19724"/>
                    <a:pt x="12128" y="19818"/>
                  </a:cubicBezTo>
                  <a:cubicBezTo>
                    <a:pt x="12449" y="19348"/>
                    <a:pt x="12585" y="19308"/>
                    <a:pt x="12770" y="19415"/>
                  </a:cubicBezTo>
                  <a:cubicBezTo>
                    <a:pt x="12955" y="19523"/>
                    <a:pt x="12819" y="19617"/>
                    <a:pt x="12795" y="19845"/>
                  </a:cubicBezTo>
                  <a:cubicBezTo>
                    <a:pt x="12770" y="20074"/>
                    <a:pt x="13079" y="20262"/>
                    <a:pt x="13252" y="20436"/>
                  </a:cubicBezTo>
                  <a:cubicBezTo>
                    <a:pt x="13424" y="20611"/>
                    <a:pt x="13807" y="20544"/>
                    <a:pt x="13783" y="20356"/>
                  </a:cubicBezTo>
                  <a:cubicBezTo>
                    <a:pt x="13758" y="20168"/>
                    <a:pt x="13820" y="19550"/>
                    <a:pt x="13980" y="19415"/>
                  </a:cubicBezTo>
                  <a:cubicBezTo>
                    <a:pt x="14141" y="19281"/>
                    <a:pt x="14277" y="19402"/>
                    <a:pt x="14301" y="19617"/>
                  </a:cubicBezTo>
                  <a:cubicBezTo>
                    <a:pt x="14326" y="19832"/>
                    <a:pt x="14450" y="20114"/>
                    <a:pt x="14598" y="20302"/>
                  </a:cubicBezTo>
                  <a:cubicBezTo>
                    <a:pt x="14746" y="20490"/>
                    <a:pt x="15018" y="20665"/>
                    <a:pt x="15129" y="20920"/>
                  </a:cubicBezTo>
                  <a:cubicBezTo>
                    <a:pt x="15240" y="21175"/>
                    <a:pt x="15537" y="21417"/>
                    <a:pt x="15635" y="21229"/>
                  </a:cubicBezTo>
                  <a:cubicBezTo>
                    <a:pt x="15734" y="21041"/>
                    <a:pt x="15845" y="21027"/>
                    <a:pt x="15833" y="20745"/>
                  </a:cubicBezTo>
                  <a:cubicBezTo>
                    <a:pt x="15821" y="20463"/>
                    <a:pt x="15833" y="20450"/>
                    <a:pt x="16117" y="20356"/>
                  </a:cubicBezTo>
                  <a:cubicBezTo>
                    <a:pt x="16401" y="20262"/>
                    <a:pt x="16599" y="20235"/>
                    <a:pt x="16586" y="19953"/>
                  </a:cubicBezTo>
                  <a:cubicBezTo>
                    <a:pt x="16574" y="19670"/>
                    <a:pt x="16895" y="19644"/>
                    <a:pt x="16932" y="19885"/>
                  </a:cubicBezTo>
                  <a:cubicBezTo>
                    <a:pt x="16969" y="20127"/>
                    <a:pt x="17170" y="20121"/>
                    <a:pt x="17170" y="19859"/>
                  </a:cubicBezTo>
                  <a:cubicBezTo>
                    <a:pt x="17170" y="19597"/>
                    <a:pt x="17300" y="19345"/>
                    <a:pt x="17300" y="19345"/>
                  </a:cubicBezTo>
                  <a:cubicBezTo>
                    <a:pt x="17300" y="19345"/>
                    <a:pt x="17244" y="19617"/>
                    <a:pt x="17392" y="19818"/>
                  </a:cubicBezTo>
                  <a:cubicBezTo>
                    <a:pt x="17541" y="20020"/>
                    <a:pt x="17615" y="20241"/>
                    <a:pt x="17578" y="20332"/>
                  </a:cubicBezTo>
                  <a:cubicBezTo>
                    <a:pt x="17541" y="20423"/>
                    <a:pt x="18013" y="20141"/>
                    <a:pt x="18143" y="20383"/>
                  </a:cubicBezTo>
                  <a:cubicBezTo>
                    <a:pt x="18272" y="20624"/>
                    <a:pt x="18365" y="20755"/>
                    <a:pt x="18495" y="20544"/>
                  </a:cubicBezTo>
                  <a:cubicBezTo>
                    <a:pt x="18591" y="20387"/>
                    <a:pt x="18890" y="20380"/>
                    <a:pt x="19103" y="20522"/>
                  </a:cubicBezTo>
                  <a:cubicBezTo>
                    <a:pt x="19089" y="20383"/>
                    <a:pt x="19061" y="20263"/>
                    <a:pt x="19004" y="20191"/>
                  </a:cubicBezTo>
                  <a:cubicBezTo>
                    <a:pt x="18884" y="20040"/>
                    <a:pt x="18717" y="19969"/>
                    <a:pt x="18689" y="19284"/>
                  </a:cubicBezTo>
                  <a:cubicBezTo>
                    <a:pt x="18661" y="18599"/>
                    <a:pt x="18328" y="18055"/>
                    <a:pt x="17994" y="17652"/>
                  </a:cubicBezTo>
                  <a:cubicBezTo>
                    <a:pt x="17661" y="17249"/>
                    <a:pt x="17855" y="17188"/>
                    <a:pt x="18161" y="16997"/>
                  </a:cubicBezTo>
                  <a:cubicBezTo>
                    <a:pt x="18467" y="16806"/>
                    <a:pt x="18560" y="16695"/>
                    <a:pt x="18560" y="16584"/>
                  </a:cubicBezTo>
                  <a:cubicBezTo>
                    <a:pt x="18560" y="16473"/>
                    <a:pt x="18587" y="16201"/>
                    <a:pt x="18699" y="15989"/>
                  </a:cubicBezTo>
                  <a:cubicBezTo>
                    <a:pt x="18810" y="15778"/>
                    <a:pt x="18949" y="15798"/>
                    <a:pt x="19125" y="15989"/>
                  </a:cubicBezTo>
                  <a:cubicBezTo>
                    <a:pt x="19301" y="16181"/>
                    <a:pt x="20023" y="15989"/>
                    <a:pt x="20301" y="16009"/>
                  </a:cubicBezTo>
                  <a:cubicBezTo>
                    <a:pt x="20579" y="16030"/>
                    <a:pt x="20681" y="16020"/>
                    <a:pt x="20681" y="15717"/>
                  </a:cubicBezTo>
                  <a:cubicBezTo>
                    <a:pt x="20681" y="15415"/>
                    <a:pt x="20505" y="14831"/>
                    <a:pt x="20755" y="14720"/>
                  </a:cubicBezTo>
                  <a:cubicBezTo>
                    <a:pt x="21005" y="14609"/>
                    <a:pt x="20755" y="13873"/>
                    <a:pt x="20857" y="13773"/>
                  </a:cubicBezTo>
                  <a:cubicBezTo>
                    <a:pt x="20959" y="13672"/>
                    <a:pt x="20922" y="13470"/>
                    <a:pt x="20922" y="13158"/>
                  </a:cubicBezTo>
                  <a:cubicBezTo>
                    <a:pt x="20922" y="12846"/>
                    <a:pt x="21098" y="12825"/>
                    <a:pt x="21052" y="12604"/>
                  </a:cubicBezTo>
                  <a:cubicBezTo>
                    <a:pt x="21005" y="12382"/>
                    <a:pt x="20811" y="12110"/>
                    <a:pt x="20968" y="11868"/>
                  </a:cubicBezTo>
                  <a:cubicBezTo>
                    <a:pt x="21126" y="11626"/>
                    <a:pt x="20848" y="11203"/>
                    <a:pt x="20894" y="10991"/>
                  </a:cubicBezTo>
                  <a:cubicBezTo>
                    <a:pt x="20940" y="10780"/>
                    <a:pt x="21042" y="10679"/>
                    <a:pt x="20838" y="10417"/>
                  </a:cubicBezTo>
                  <a:cubicBezTo>
                    <a:pt x="20635" y="10155"/>
                    <a:pt x="21042" y="9762"/>
                    <a:pt x="21265" y="9490"/>
                  </a:cubicBezTo>
                  <a:cubicBezTo>
                    <a:pt x="21487" y="9218"/>
                    <a:pt x="21265" y="8855"/>
                    <a:pt x="21024" y="86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1" name="Shape 1145"/>
            <p:cNvSpPr/>
            <p:nvPr/>
          </p:nvSpPr>
          <p:spPr>
            <a:xfrm>
              <a:off x="7591290" y="1549508"/>
              <a:ext cx="1568388" cy="1104332"/>
            </a:xfrm>
            <a:custGeom>
              <a:avLst/>
              <a:gdLst/>
              <a:ahLst/>
              <a:cxnLst>
                <a:cxn ang="0">
                  <a:pos x="wd2" y="hd2"/>
                </a:cxn>
                <a:cxn ang="5400000">
                  <a:pos x="wd2" y="hd2"/>
                </a:cxn>
                <a:cxn ang="10800000">
                  <a:pos x="wd2" y="hd2"/>
                </a:cxn>
                <a:cxn ang="16200000">
                  <a:pos x="wd2" y="hd2"/>
                </a:cxn>
              </a:cxnLst>
              <a:rect l="0" t="0" r="r" b="b"/>
              <a:pathLst>
                <a:path w="21432" h="21447" extrusionOk="0">
                  <a:moveTo>
                    <a:pt x="21428" y="7306"/>
                  </a:moveTo>
                  <a:cubicBezTo>
                    <a:pt x="21428" y="7013"/>
                    <a:pt x="21431" y="6696"/>
                    <a:pt x="21411" y="6422"/>
                  </a:cubicBezTo>
                  <a:cubicBezTo>
                    <a:pt x="21120" y="6169"/>
                    <a:pt x="20712" y="6182"/>
                    <a:pt x="20581" y="6461"/>
                  </a:cubicBezTo>
                  <a:cubicBezTo>
                    <a:pt x="20404" y="6839"/>
                    <a:pt x="20277" y="6605"/>
                    <a:pt x="20100" y="6174"/>
                  </a:cubicBezTo>
                  <a:cubicBezTo>
                    <a:pt x="19923" y="5742"/>
                    <a:pt x="19278" y="6245"/>
                    <a:pt x="19329" y="6084"/>
                  </a:cubicBezTo>
                  <a:cubicBezTo>
                    <a:pt x="19379" y="5922"/>
                    <a:pt x="19278" y="5527"/>
                    <a:pt x="19076" y="5167"/>
                  </a:cubicBezTo>
                  <a:cubicBezTo>
                    <a:pt x="18873" y="4808"/>
                    <a:pt x="18949" y="4322"/>
                    <a:pt x="18949" y="4322"/>
                  </a:cubicBezTo>
                  <a:cubicBezTo>
                    <a:pt x="18949" y="4322"/>
                    <a:pt x="18772" y="4772"/>
                    <a:pt x="18772" y="5239"/>
                  </a:cubicBezTo>
                  <a:cubicBezTo>
                    <a:pt x="18772" y="5706"/>
                    <a:pt x="18498" y="5718"/>
                    <a:pt x="18448" y="5287"/>
                  </a:cubicBezTo>
                  <a:cubicBezTo>
                    <a:pt x="18397" y="4856"/>
                    <a:pt x="17959" y="4903"/>
                    <a:pt x="17976" y="5407"/>
                  </a:cubicBezTo>
                  <a:cubicBezTo>
                    <a:pt x="17993" y="5910"/>
                    <a:pt x="17723" y="5958"/>
                    <a:pt x="17335" y="6126"/>
                  </a:cubicBezTo>
                  <a:cubicBezTo>
                    <a:pt x="16947" y="6293"/>
                    <a:pt x="16930" y="6317"/>
                    <a:pt x="16947" y="6821"/>
                  </a:cubicBezTo>
                  <a:cubicBezTo>
                    <a:pt x="16964" y="7324"/>
                    <a:pt x="16812" y="7348"/>
                    <a:pt x="16677" y="7683"/>
                  </a:cubicBezTo>
                  <a:cubicBezTo>
                    <a:pt x="16542" y="8019"/>
                    <a:pt x="16138" y="7588"/>
                    <a:pt x="15986" y="7132"/>
                  </a:cubicBezTo>
                  <a:cubicBezTo>
                    <a:pt x="15834" y="6677"/>
                    <a:pt x="15463" y="6365"/>
                    <a:pt x="15261" y="6030"/>
                  </a:cubicBezTo>
                  <a:cubicBezTo>
                    <a:pt x="15058" y="5694"/>
                    <a:pt x="14890" y="5191"/>
                    <a:pt x="14856" y="4808"/>
                  </a:cubicBezTo>
                  <a:cubicBezTo>
                    <a:pt x="14822" y="4424"/>
                    <a:pt x="14637" y="4209"/>
                    <a:pt x="14418" y="4448"/>
                  </a:cubicBezTo>
                  <a:cubicBezTo>
                    <a:pt x="14199" y="4688"/>
                    <a:pt x="14114" y="5790"/>
                    <a:pt x="14148" y="6126"/>
                  </a:cubicBezTo>
                  <a:cubicBezTo>
                    <a:pt x="14182" y="6461"/>
                    <a:pt x="13659" y="6581"/>
                    <a:pt x="13423" y="6269"/>
                  </a:cubicBezTo>
                  <a:cubicBezTo>
                    <a:pt x="13187" y="5958"/>
                    <a:pt x="12765" y="5622"/>
                    <a:pt x="12799" y="5215"/>
                  </a:cubicBezTo>
                  <a:cubicBezTo>
                    <a:pt x="12833" y="4808"/>
                    <a:pt x="13018" y="4640"/>
                    <a:pt x="12765" y="4448"/>
                  </a:cubicBezTo>
                  <a:cubicBezTo>
                    <a:pt x="12512" y="4256"/>
                    <a:pt x="12327" y="4328"/>
                    <a:pt x="11889" y="5167"/>
                  </a:cubicBezTo>
                  <a:cubicBezTo>
                    <a:pt x="11889" y="4999"/>
                    <a:pt x="11889" y="4760"/>
                    <a:pt x="11652" y="4448"/>
                  </a:cubicBezTo>
                  <a:cubicBezTo>
                    <a:pt x="11416" y="4137"/>
                    <a:pt x="11433" y="4113"/>
                    <a:pt x="11568" y="3681"/>
                  </a:cubicBezTo>
                  <a:cubicBezTo>
                    <a:pt x="11703" y="3250"/>
                    <a:pt x="11180" y="2723"/>
                    <a:pt x="10978" y="2819"/>
                  </a:cubicBezTo>
                  <a:cubicBezTo>
                    <a:pt x="10776" y="2914"/>
                    <a:pt x="10489" y="2315"/>
                    <a:pt x="10236" y="2699"/>
                  </a:cubicBezTo>
                  <a:cubicBezTo>
                    <a:pt x="9983" y="3082"/>
                    <a:pt x="9528" y="3178"/>
                    <a:pt x="9005" y="3154"/>
                  </a:cubicBezTo>
                  <a:cubicBezTo>
                    <a:pt x="8482" y="3130"/>
                    <a:pt x="8516" y="2196"/>
                    <a:pt x="8533" y="2028"/>
                  </a:cubicBezTo>
                  <a:cubicBezTo>
                    <a:pt x="8550" y="1860"/>
                    <a:pt x="8044" y="2339"/>
                    <a:pt x="7707" y="2699"/>
                  </a:cubicBezTo>
                  <a:cubicBezTo>
                    <a:pt x="7369" y="3058"/>
                    <a:pt x="7184" y="2986"/>
                    <a:pt x="6948" y="2723"/>
                  </a:cubicBezTo>
                  <a:cubicBezTo>
                    <a:pt x="6712" y="2459"/>
                    <a:pt x="6712" y="2435"/>
                    <a:pt x="6560" y="2938"/>
                  </a:cubicBezTo>
                  <a:cubicBezTo>
                    <a:pt x="6408" y="3442"/>
                    <a:pt x="5633" y="3394"/>
                    <a:pt x="5565" y="3154"/>
                  </a:cubicBezTo>
                  <a:cubicBezTo>
                    <a:pt x="5498" y="2914"/>
                    <a:pt x="5312" y="2675"/>
                    <a:pt x="5110" y="2483"/>
                  </a:cubicBezTo>
                  <a:cubicBezTo>
                    <a:pt x="4908" y="2291"/>
                    <a:pt x="4891" y="1860"/>
                    <a:pt x="4773" y="1620"/>
                  </a:cubicBezTo>
                  <a:cubicBezTo>
                    <a:pt x="4655" y="1381"/>
                    <a:pt x="4486" y="518"/>
                    <a:pt x="4452" y="182"/>
                  </a:cubicBezTo>
                  <a:cubicBezTo>
                    <a:pt x="4419" y="-153"/>
                    <a:pt x="3778" y="15"/>
                    <a:pt x="3609" y="350"/>
                  </a:cubicBezTo>
                  <a:cubicBezTo>
                    <a:pt x="3487" y="594"/>
                    <a:pt x="3071" y="685"/>
                    <a:pt x="2691" y="662"/>
                  </a:cubicBezTo>
                  <a:cubicBezTo>
                    <a:pt x="2818" y="995"/>
                    <a:pt x="2899" y="1405"/>
                    <a:pt x="2665" y="1405"/>
                  </a:cubicBezTo>
                  <a:cubicBezTo>
                    <a:pt x="2345" y="1405"/>
                    <a:pt x="2092" y="1596"/>
                    <a:pt x="2210" y="1860"/>
                  </a:cubicBezTo>
                  <a:cubicBezTo>
                    <a:pt x="2328" y="2124"/>
                    <a:pt x="2311" y="3082"/>
                    <a:pt x="2193" y="3154"/>
                  </a:cubicBezTo>
                  <a:cubicBezTo>
                    <a:pt x="2075" y="3226"/>
                    <a:pt x="1906" y="3034"/>
                    <a:pt x="1771" y="2819"/>
                  </a:cubicBezTo>
                  <a:cubicBezTo>
                    <a:pt x="1636" y="2603"/>
                    <a:pt x="1636" y="2411"/>
                    <a:pt x="1434" y="2723"/>
                  </a:cubicBezTo>
                  <a:cubicBezTo>
                    <a:pt x="1232" y="3034"/>
                    <a:pt x="1114" y="2962"/>
                    <a:pt x="877" y="2699"/>
                  </a:cubicBezTo>
                  <a:cubicBezTo>
                    <a:pt x="642" y="2435"/>
                    <a:pt x="304" y="2076"/>
                    <a:pt x="287" y="2459"/>
                  </a:cubicBezTo>
                  <a:cubicBezTo>
                    <a:pt x="271" y="2843"/>
                    <a:pt x="338" y="3058"/>
                    <a:pt x="169" y="3298"/>
                  </a:cubicBezTo>
                  <a:cubicBezTo>
                    <a:pt x="0" y="3538"/>
                    <a:pt x="-134" y="3993"/>
                    <a:pt x="237" y="3777"/>
                  </a:cubicBezTo>
                  <a:cubicBezTo>
                    <a:pt x="608" y="3561"/>
                    <a:pt x="878" y="3633"/>
                    <a:pt x="844" y="3921"/>
                  </a:cubicBezTo>
                  <a:cubicBezTo>
                    <a:pt x="810" y="4209"/>
                    <a:pt x="776" y="4280"/>
                    <a:pt x="996" y="4376"/>
                  </a:cubicBezTo>
                  <a:cubicBezTo>
                    <a:pt x="1215" y="4472"/>
                    <a:pt x="1636" y="5407"/>
                    <a:pt x="1383" y="5766"/>
                  </a:cubicBezTo>
                  <a:cubicBezTo>
                    <a:pt x="1130" y="6126"/>
                    <a:pt x="1333" y="6557"/>
                    <a:pt x="1383" y="6893"/>
                  </a:cubicBezTo>
                  <a:cubicBezTo>
                    <a:pt x="1434" y="7228"/>
                    <a:pt x="1248" y="7683"/>
                    <a:pt x="1586" y="7971"/>
                  </a:cubicBezTo>
                  <a:cubicBezTo>
                    <a:pt x="1923" y="8258"/>
                    <a:pt x="2210" y="8474"/>
                    <a:pt x="2125" y="8978"/>
                  </a:cubicBezTo>
                  <a:cubicBezTo>
                    <a:pt x="2041" y="9481"/>
                    <a:pt x="2243" y="9960"/>
                    <a:pt x="2429" y="9624"/>
                  </a:cubicBezTo>
                  <a:cubicBezTo>
                    <a:pt x="2614" y="9289"/>
                    <a:pt x="3171" y="8882"/>
                    <a:pt x="3272" y="8546"/>
                  </a:cubicBezTo>
                  <a:cubicBezTo>
                    <a:pt x="3373" y="8211"/>
                    <a:pt x="3913" y="7564"/>
                    <a:pt x="3930" y="7971"/>
                  </a:cubicBezTo>
                  <a:cubicBezTo>
                    <a:pt x="3946" y="8378"/>
                    <a:pt x="4165" y="9049"/>
                    <a:pt x="4402" y="9049"/>
                  </a:cubicBezTo>
                  <a:cubicBezTo>
                    <a:pt x="4638" y="9049"/>
                    <a:pt x="4537" y="9289"/>
                    <a:pt x="4587" y="9648"/>
                  </a:cubicBezTo>
                  <a:cubicBezTo>
                    <a:pt x="4638" y="10008"/>
                    <a:pt x="5245" y="10391"/>
                    <a:pt x="5042" y="11014"/>
                  </a:cubicBezTo>
                  <a:cubicBezTo>
                    <a:pt x="4840" y="11637"/>
                    <a:pt x="4722" y="12021"/>
                    <a:pt x="5042" y="12093"/>
                  </a:cubicBezTo>
                  <a:cubicBezTo>
                    <a:pt x="5360" y="12164"/>
                    <a:pt x="5463" y="12118"/>
                    <a:pt x="5662" y="12140"/>
                  </a:cubicBezTo>
                  <a:cubicBezTo>
                    <a:pt x="5693" y="11629"/>
                    <a:pt x="5836" y="11471"/>
                    <a:pt x="5961" y="11709"/>
                  </a:cubicBezTo>
                  <a:cubicBezTo>
                    <a:pt x="6113" y="11997"/>
                    <a:pt x="6796" y="12536"/>
                    <a:pt x="7100" y="12536"/>
                  </a:cubicBezTo>
                  <a:cubicBezTo>
                    <a:pt x="7403" y="12536"/>
                    <a:pt x="7428" y="12716"/>
                    <a:pt x="7428" y="13291"/>
                  </a:cubicBezTo>
                  <a:cubicBezTo>
                    <a:pt x="7428" y="13866"/>
                    <a:pt x="7530" y="14046"/>
                    <a:pt x="7732" y="13686"/>
                  </a:cubicBezTo>
                  <a:cubicBezTo>
                    <a:pt x="7934" y="13327"/>
                    <a:pt x="7858" y="12356"/>
                    <a:pt x="8288" y="12320"/>
                  </a:cubicBezTo>
                  <a:cubicBezTo>
                    <a:pt x="8718" y="12285"/>
                    <a:pt x="8390" y="12932"/>
                    <a:pt x="8390" y="13291"/>
                  </a:cubicBezTo>
                  <a:cubicBezTo>
                    <a:pt x="8390" y="13651"/>
                    <a:pt x="8642" y="13866"/>
                    <a:pt x="9072" y="14477"/>
                  </a:cubicBezTo>
                  <a:cubicBezTo>
                    <a:pt x="9502" y="15088"/>
                    <a:pt x="9604" y="15735"/>
                    <a:pt x="10261" y="15771"/>
                  </a:cubicBezTo>
                  <a:cubicBezTo>
                    <a:pt x="9857" y="16778"/>
                    <a:pt x="9983" y="17389"/>
                    <a:pt x="10489" y="18000"/>
                  </a:cubicBezTo>
                  <a:cubicBezTo>
                    <a:pt x="10995" y="18611"/>
                    <a:pt x="11121" y="19294"/>
                    <a:pt x="11501" y="19294"/>
                  </a:cubicBezTo>
                  <a:cubicBezTo>
                    <a:pt x="11399" y="19941"/>
                    <a:pt x="11551" y="20372"/>
                    <a:pt x="11399" y="20660"/>
                  </a:cubicBezTo>
                  <a:cubicBezTo>
                    <a:pt x="11293" y="20861"/>
                    <a:pt x="11361" y="21239"/>
                    <a:pt x="11411" y="21447"/>
                  </a:cubicBezTo>
                  <a:cubicBezTo>
                    <a:pt x="11833" y="20872"/>
                    <a:pt x="12269" y="20139"/>
                    <a:pt x="12474" y="19671"/>
                  </a:cubicBezTo>
                  <a:cubicBezTo>
                    <a:pt x="12790" y="18953"/>
                    <a:pt x="13069" y="17335"/>
                    <a:pt x="13145" y="16832"/>
                  </a:cubicBezTo>
                  <a:cubicBezTo>
                    <a:pt x="13220" y="16328"/>
                    <a:pt x="13701" y="16293"/>
                    <a:pt x="13891" y="16634"/>
                  </a:cubicBezTo>
                  <a:cubicBezTo>
                    <a:pt x="14080" y="16975"/>
                    <a:pt x="14270" y="17227"/>
                    <a:pt x="14801" y="17299"/>
                  </a:cubicBezTo>
                  <a:cubicBezTo>
                    <a:pt x="15332" y="17371"/>
                    <a:pt x="15712" y="17281"/>
                    <a:pt x="15851" y="16975"/>
                  </a:cubicBezTo>
                  <a:cubicBezTo>
                    <a:pt x="15990" y="16670"/>
                    <a:pt x="16344" y="17245"/>
                    <a:pt x="16547" y="16634"/>
                  </a:cubicBezTo>
                  <a:cubicBezTo>
                    <a:pt x="16673" y="16328"/>
                    <a:pt x="16256" y="15448"/>
                    <a:pt x="15851" y="14998"/>
                  </a:cubicBezTo>
                  <a:cubicBezTo>
                    <a:pt x="15446" y="14549"/>
                    <a:pt x="16154" y="14154"/>
                    <a:pt x="16660" y="14154"/>
                  </a:cubicBezTo>
                  <a:cubicBezTo>
                    <a:pt x="17571" y="14010"/>
                    <a:pt x="17976" y="13255"/>
                    <a:pt x="17976" y="12500"/>
                  </a:cubicBezTo>
                  <a:cubicBezTo>
                    <a:pt x="17976" y="11745"/>
                    <a:pt x="18203" y="11727"/>
                    <a:pt x="18608" y="11727"/>
                  </a:cubicBezTo>
                  <a:cubicBezTo>
                    <a:pt x="19013" y="11727"/>
                    <a:pt x="18836" y="10451"/>
                    <a:pt x="18823" y="9912"/>
                  </a:cubicBezTo>
                  <a:cubicBezTo>
                    <a:pt x="18810" y="9373"/>
                    <a:pt x="18911" y="9031"/>
                    <a:pt x="19177" y="8923"/>
                  </a:cubicBezTo>
                  <a:cubicBezTo>
                    <a:pt x="19442" y="8816"/>
                    <a:pt x="19746" y="9445"/>
                    <a:pt x="19847" y="9930"/>
                  </a:cubicBezTo>
                  <a:cubicBezTo>
                    <a:pt x="19949" y="10415"/>
                    <a:pt x="20252" y="10218"/>
                    <a:pt x="20252" y="10218"/>
                  </a:cubicBezTo>
                  <a:cubicBezTo>
                    <a:pt x="20252" y="10218"/>
                    <a:pt x="20391" y="9571"/>
                    <a:pt x="20657" y="9139"/>
                  </a:cubicBezTo>
                  <a:cubicBezTo>
                    <a:pt x="20922" y="8708"/>
                    <a:pt x="21162" y="8816"/>
                    <a:pt x="21314" y="8816"/>
                  </a:cubicBezTo>
                  <a:cubicBezTo>
                    <a:pt x="21466" y="8816"/>
                    <a:pt x="21428" y="7863"/>
                    <a:pt x="21428" y="730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2" name="Shape 1146"/>
            <p:cNvSpPr/>
            <p:nvPr/>
          </p:nvSpPr>
          <p:spPr>
            <a:xfrm>
              <a:off x="6823047" y="2877659"/>
              <a:ext cx="352372" cy="348199"/>
            </a:xfrm>
            <a:custGeom>
              <a:avLst/>
              <a:gdLst/>
              <a:ahLst/>
              <a:cxnLst>
                <a:cxn ang="0">
                  <a:pos x="wd2" y="hd2"/>
                </a:cxn>
                <a:cxn ang="5400000">
                  <a:pos x="wd2" y="hd2"/>
                </a:cxn>
                <a:cxn ang="10800000">
                  <a:pos x="wd2" y="hd2"/>
                </a:cxn>
                <a:cxn ang="16200000">
                  <a:pos x="wd2" y="hd2"/>
                </a:cxn>
              </a:cxnLst>
              <a:rect l="0" t="0" r="r" b="b"/>
              <a:pathLst>
                <a:path w="20769" h="20732" extrusionOk="0">
                  <a:moveTo>
                    <a:pt x="18866" y="7174"/>
                  </a:moveTo>
                  <a:cubicBezTo>
                    <a:pt x="17447" y="5962"/>
                    <a:pt x="16684" y="5301"/>
                    <a:pt x="19520" y="3097"/>
                  </a:cubicBezTo>
                  <a:cubicBezTo>
                    <a:pt x="18321" y="3207"/>
                    <a:pt x="16903" y="3207"/>
                    <a:pt x="14284" y="3207"/>
                  </a:cubicBezTo>
                  <a:cubicBezTo>
                    <a:pt x="11666" y="3207"/>
                    <a:pt x="10466" y="1333"/>
                    <a:pt x="10029" y="452"/>
                  </a:cubicBezTo>
                  <a:cubicBezTo>
                    <a:pt x="9593" y="-430"/>
                    <a:pt x="9484" y="121"/>
                    <a:pt x="8829" y="892"/>
                  </a:cubicBezTo>
                  <a:cubicBezTo>
                    <a:pt x="8175" y="1664"/>
                    <a:pt x="7193" y="1995"/>
                    <a:pt x="7629" y="2215"/>
                  </a:cubicBezTo>
                  <a:cubicBezTo>
                    <a:pt x="8065" y="2435"/>
                    <a:pt x="7957" y="3978"/>
                    <a:pt x="6320" y="4419"/>
                  </a:cubicBezTo>
                  <a:cubicBezTo>
                    <a:pt x="4684" y="4860"/>
                    <a:pt x="5338" y="5962"/>
                    <a:pt x="4139" y="6844"/>
                  </a:cubicBezTo>
                  <a:cubicBezTo>
                    <a:pt x="2938" y="7725"/>
                    <a:pt x="2502" y="8827"/>
                    <a:pt x="3702" y="9048"/>
                  </a:cubicBezTo>
                  <a:cubicBezTo>
                    <a:pt x="4902" y="9268"/>
                    <a:pt x="4684" y="10149"/>
                    <a:pt x="4248" y="11141"/>
                  </a:cubicBezTo>
                  <a:cubicBezTo>
                    <a:pt x="3811" y="12133"/>
                    <a:pt x="3156" y="12684"/>
                    <a:pt x="2502" y="12464"/>
                  </a:cubicBezTo>
                  <a:cubicBezTo>
                    <a:pt x="1848" y="12243"/>
                    <a:pt x="1411" y="13015"/>
                    <a:pt x="538" y="13786"/>
                  </a:cubicBezTo>
                  <a:cubicBezTo>
                    <a:pt x="-334" y="14558"/>
                    <a:pt x="-7" y="15109"/>
                    <a:pt x="538" y="15660"/>
                  </a:cubicBezTo>
                  <a:cubicBezTo>
                    <a:pt x="1084" y="16211"/>
                    <a:pt x="1738" y="16762"/>
                    <a:pt x="756" y="17643"/>
                  </a:cubicBezTo>
                  <a:cubicBezTo>
                    <a:pt x="-225" y="18525"/>
                    <a:pt x="320" y="19627"/>
                    <a:pt x="1302" y="19627"/>
                  </a:cubicBezTo>
                  <a:cubicBezTo>
                    <a:pt x="2284" y="19627"/>
                    <a:pt x="3374" y="19627"/>
                    <a:pt x="3702" y="20178"/>
                  </a:cubicBezTo>
                  <a:cubicBezTo>
                    <a:pt x="4029" y="20729"/>
                    <a:pt x="5338" y="21170"/>
                    <a:pt x="5993" y="19957"/>
                  </a:cubicBezTo>
                  <a:cubicBezTo>
                    <a:pt x="6974" y="18195"/>
                    <a:pt x="8393" y="19076"/>
                    <a:pt x="8393" y="19076"/>
                  </a:cubicBezTo>
                  <a:cubicBezTo>
                    <a:pt x="8393" y="19076"/>
                    <a:pt x="9484" y="20508"/>
                    <a:pt x="10575" y="20399"/>
                  </a:cubicBezTo>
                  <a:cubicBezTo>
                    <a:pt x="11666" y="20288"/>
                    <a:pt x="10138" y="19076"/>
                    <a:pt x="10902" y="18195"/>
                  </a:cubicBezTo>
                  <a:cubicBezTo>
                    <a:pt x="11666" y="17313"/>
                    <a:pt x="13630" y="17754"/>
                    <a:pt x="13848" y="19186"/>
                  </a:cubicBezTo>
                  <a:cubicBezTo>
                    <a:pt x="13965" y="19957"/>
                    <a:pt x="14115" y="20151"/>
                    <a:pt x="14415" y="20082"/>
                  </a:cubicBezTo>
                  <a:cubicBezTo>
                    <a:pt x="14360" y="19499"/>
                    <a:pt x="14281" y="18782"/>
                    <a:pt x="14175" y="18195"/>
                  </a:cubicBezTo>
                  <a:cubicBezTo>
                    <a:pt x="13957" y="16982"/>
                    <a:pt x="15592" y="16872"/>
                    <a:pt x="14939" y="15770"/>
                  </a:cubicBezTo>
                  <a:cubicBezTo>
                    <a:pt x="14284" y="14668"/>
                    <a:pt x="14175" y="14337"/>
                    <a:pt x="14829" y="13345"/>
                  </a:cubicBezTo>
                  <a:cubicBezTo>
                    <a:pt x="15484" y="12353"/>
                    <a:pt x="17012" y="13235"/>
                    <a:pt x="17775" y="13455"/>
                  </a:cubicBezTo>
                  <a:cubicBezTo>
                    <a:pt x="18419" y="13642"/>
                    <a:pt x="18988" y="13433"/>
                    <a:pt x="20328" y="12703"/>
                  </a:cubicBezTo>
                  <a:cubicBezTo>
                    <a:pt x="20294" y="12124"/>
                    <a:pt x="20343" y="11579"/>
                    <a:pt x="20502" y="11141"/>
                  </a:cubicBezTo>
                  <a:cubicBezTo>
                    <a:pt x="21266" y="9048"/>
                    <a:pt x="20284" y="8387"/>
                    <a:pt x="18866" y="7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3" name="Shape 1147"/>
            <p:cNvSpPr/>
            <p:nvPr/>
          </p:nvSpPr>
          <p:spPr>
            <a:xfrm>
              <a:off x="7304826" y="5481875"/>
              <a:ext cx="805447" cy="1043407"/>
            </a:xfrm>
            <a:custGeom>
              <a:avLst/>
              <a:gdLst/>
              <a:ahLst/>
              <a:cxnLst>
                <a:cxn ang="0">
                  <a:pos x="wd2" y="hd2"/>
                </a:cxn>
                <a:cxn ang="5400000">
                  <a:pos x="wd2" y="hd2"/>
                </a:cxn>
                <a:cxn ang="10800000">
                  <a:pos x="wd2" y="hd2"/>
                </a:cxn>
                <a:cxn ang="16200000">
                  <a:pos x="wd2" y="hd2"/>
                </a:cxn>
              </a:cxnLst>
              <a:rect l="0" t="0" r="r" b="b"/>
              <a:pathLst>
                <a:path w="21332" h="21591" extrusionOk="0">
                  <a:moveTo>
                    <a:pt x="21332" y="3959"/>
                  </a:moveTo>
                  <a:cubicBezTo>
                    <a:pt x="21172" y="3681"/>
                    <a:pt x="20947" y="3355"/>
                    <a:pt x="20697" y="3179"/>
                  </a:cubicBezTo>
                  <a:cubicBezTo>
                    <a:pt x="20206" y="2834"/>
                    <a:pt x="19079" y="3523"/>
                    <a:pt x="18490" y="3715"/>
                  </a:cubicBezTo>
                  <a:cubicBezTo>
                    <a:pt x="17902" y="3906"/>
                    <a:pt x="17608" y="3600"/>
                    <a:pt x="17510" y="3255"/>
                  </a:cubicBezTo>
                  <a:cubicBezTo>
                    <a:pt x="17412" y="2911"/>
                    <a:pt x="17216" y="2758"/>
                    <a:pt x="16775" y="2489"/>
                  </a:cubicBezTo>
                  <a:cubicBezTo>
                    <a:pt x="16334" y="2221"/>
                    <a:pt x="16186" y="2566"/>
                    <a:pt x="15892" y="3140"/>
                  </a:cubicBezTo>
                  <a:cubicBezTo>
                    <a:pt x="15598" y="3715"/>
                    <a:pt x="15108" y="3715"/>
                    <a:pt x="14373" y="3792"/>
                  </a:cubicBezTo>
                  <a:cubicBezTo>
                    <a:pt x="13637" y="3868"/>
                    <a:pt x="13588" y="3562"/>
                    <a:pt x="13588" y="3370"/>
                  </a:cubicBezTo>
                  <a:cubicBezTo>
                    <a:pt x="13588" y="3179"/>
                    <a:pt x="13245" y="2719"/>
                    <a:pt x="12706" y="2068"/>
                  </a:cubicBezTo>
                  <a:cubicBezTo>
                    <a:pt x="12167" y="1417"/>
                    <a:pt x="12363" y="1187"/>
                    <a:pt x="11971" y="0"/>
                  </a:cubicBezTo>
                  <a:cubicBezTo>
                    <a:pt x="11971" y="174"/>
                    <a:pt x="11047" y="304"/>
                    <a:pt x="10341" y="473"/>
                  </a:cubicBezTo>
                  <a:cubicBezTo>
                    <a:pt x="10324" y="757"/>
                    <a:pt x="10274" y="1017"/>
                    <a:pt x="10222" y="1238"/>
                  </a:cubicBezTo>
                  <a:cubicBezTo>
                    <a:pt x="10222" y="1315"/>
                    <a:pt x="8555" y="2234"/>
                    <a:pt x="7673" y="2566"/>
                  </a:cubicBezTo>
                  <a:cubicBezTo>
                    <a:pt x="6791" y="2898"/>
                    <a:pt x="6300" y="2949"/>
                    <a:pt x="5974" y="2643"/>
                  </a:cubicBezTo>
                  <a:cubicBezTo>
                    <a:pt x="5647" y="2336"/>
                    <a:pt x="5026" y="3383"/>
                    <a:pt x="4830" y="3766"/>
                  </a:cubicBezTo>
                  <a:cubicBezTo>
                    <a:pt x="4634" y="4149"/>
                    <a:pt x="4405" y="4353"/>
                    <a:pt x="4569" y="4991"/>
                  </a:cubicBezTo>
                  <a:cubicBezTo>
                    <a:pt x="4732" y="5630"/>
                    <a:pt x="5026" y="5400"/>
                    <a:pt x="4700" y="5987"/>
                  </a:cubicBezTo>
                  <a:cubicBezTo>
                    <a:pt x="4373" y="6575"/>
                    <a:pt x="3621" y="7009"/>
                    <a:pt x="2869" y="7341"/>
                  </a:cubicBezTo>
                  <a:cubicBezTo>
                    <a:pt x="2118" y="7673"/>
                    <a:pt x="2150" y="8821"/>
                    <a:pt x="2641" y="9281"/>
                  </a:cubicBezTo>
                  <a:cubicBezTo>
                    <a:pt x="3131" y="9741"/>
                    <a:pt x="3033" y="9996"/>
                    <a:pt x="2412" y="10047"/>
                  </a:cubicBezTo>
                  <a:cubicBezTo>
                    <a:pt x="1791" y="10098"/>
                    <a:pt x="2052" y="10685"/>
                    <a:pt x="2085" y="10839"/>
                  </a:cubicBezTo>
                  <a:cubicBezTo>
                    <a:pt x="2118" y="10992"/>
                    <a:pt x="2150" y="11656"/>
                    <a:pt x="1791" y="11809"/>
                  </a:cubicBezTo>
                  <a:cubicBezTo>
                    <a:pt x="1431" y="11962"/>
                    <a:pt x="582" y="13060"/>
                    <a:pt x="549" y="13852"/>
                  </a:cubicBezTo>
                  <a:cubicBezTo>
                    <a:pt x="549" y="15103"/>
                    <a:pt x="-268" y="15715"/>
                    <a:pt x="92" y="16073"/>
                  </a:cubicBezTo>
                  <a:cubicBezTo>
                    <a:pt x="237" y="16217"/>
                    <a:pt x="332" y="16365"/>
                    <a:pt x="367" y="16506"/>
                  </a:cubicBezTo>
                  <a:cubicBezTo>
                    <a:pt x="718" y="16534"/>
                    <a:pt x="1045" y="16610"/>
                    <a:pt x="1203" y="16711"/>
                  </a:cubicBezTo>
                  <a:cubicBezTo>
                    <a:pt x="1562" y="16941"/>
                    <a:pt x="2281" y="17017"/>
                    <a:pt x="2739" y="16711"/>
                  </a:cubicBezTo>
                  <a:cubicBezTo>
                    <a:pt x="3196" y="16405"/>
                    <a:pt x="3490" y="17017"/>
                    <a:pt x="3784" y="17452"/>
                  </a:cubicBezTo>
                  <a:cubicBezTo>
                    <a:pt x="4078" y="17886"/>
                    <a:pt x="4307" y="17758"/>
                    <a:pt x="4765" y="17273"/>
                  </a:cubicBezTo>
                  <a:cubicBezTo>
                    <a:pt x="5222" y="16788"/>
                    <a:pt x="5288" y="18013"/>
                    <a:pt x="5647" y="18243"/>
                  </a:cubicBezTo>
                  <a:cubicBezTo>
                    <a:pt x="6007" y="18473"/>
                    <a:pt x="6562" y="19367"/>
                    <a:pt x="6399" y="19545"/>
                  </a:cubicBezTo>
                  <a:cubicBezTo>
                    <a:pt x="6235" y="19724"/>
                    <a:pt x="6039" y="20107"/>
                    <a:pt x="6595" y="20363"/>
                  </a:cubicBezTo>
                  <a:cubicBezTo>
                    <a:pt x="7150" y="20618"/>
                    <a:pt x="7281" y="20924"/>
                    <a:pt x="7444" y="21282"/>
                  </a:cubicBezTo>
                  <a:cubicBezTo>
                    <a:pt x="7590" y="21600"/>
                    <a:pt x="7789" y="21594"/>
                    <a:pt x="8523" y="21589"/>
                  </a:cubicBezTo>
                  <a:cubicBezTo>
                    <a:pt x="8523" y="21589"/>
                    <a:pt x="8523" y="21589"/>
                    <a:pt x="8523" y="21588"/>
                  </a:cubicBezTo>
                  <a:cubicBezTo>
                    <a:pt x="8588" y="20822"/>
                    <a:pt x="9340" y="21077"/>
                    <a:pt x="9667" y="20209"/>
                  </a:cubicBezTo>
                  <a:cubicBezTo>
                    <a:pt x="10125" y="20337"/>
                    <a:pt x="10451" y="19622"/>
                    <a:pt x="10909" y="19596"/>
                  </a:cubicBezTo>
                  <a:cubicBezTo>
                    <a:pt x="11366" y="19571"/>
                    <a:pt x="11530" y="19418"/>
                    <a:pt x="11562" y="19009"/>
                  </a:cubicBezTo>
                  <a:cubicBezTo>
                    <a:pt x="11595" y="18601"/>
                    <a:pt x="12347" y="18626"/>
                    <a:pt x="12379" y="18141"/>
                  </a:cubicBezTo>
                  <a:cubicBezTo>
                    <a:pt x="12412" y="17656"/>
                    <a:pt x="11922" y="16328"/>
                    <a:pt x="12576" y="16711"/>
                  </a:cubicBezTo>
                  <a:cubicBezTo>
                    <a:pt x="13229" y="17094"/>
                    <a:pt x="13883" y="16162"/>
                    <a:pt x="14275" y="16660"/>
                  </a:cubicBezTo>
                  <a:cubicBezTo>
                    <a:pt x="14667" y="17158"/>
                    <a:pt x="15108" y="16507"/>
                    <a:pt x="15157" y="16047"/>
                  </a:cubicBezTo>
                  <a:cubicBezTo>
                    <a:pt x="15206" y="15588"/>
                    <a:pt x="15353" y="15205"/>
                    <a:pt x="15892" y="15167"/>
                  </a:cubicBezTo>
                  <a:cubicBezTo>
                    <a:pt x="16432" y="15128"/>
                    <a:pt x="15794" y="14056"/>
                    <a:pt x="15745" y="13596"/>
                  </a:cubicBezTo>
                  <a:cubicBezTo>
                    <a:pt x="15696" y="13137"/>
                    <a:pt x="16628" y="13634"/>
                    <a:pt x="17216" y="13596"/>
                  </a:cubicBezTo>
                  <a:cubicBezTo>
                    <a:pt x="17804" y="13558"/>
                    <a:pt x="16971" y="12639"/>
                    <a:pt x="16922" y="12371"/>
                  </a:cubicBezTo>
                  <a:cubicBezTo>
                    <a:pt x="16873" y="12103"/>
                    <a:pt x="17461" y="11566"/>
                    <a:pt x="17902" y="11911"/>
                  </a:cubicBezTo>
                  <a:cubicBezTo>
                    <a:pt x="18343" y="12256"/>
                    <a:pt x="19275" y="12294"/>
                    <a:pt x="19765" y="11988"/>
                  </a:cubicBezTo>
                  <a:cubicBezTo>
                    <a:pt x="20255" y="11681"/>
                    <a:pt x="19863" y="11069"/>
                    <a:pt x="19471" y="11375"/>
                  </a:cubicBezTo>
                  <a:cubicBezTo>
                    <a:pt x="18392" y="12179"/>
                    <a:pt x="18000" y="11107"/>
                    <a:pt x="18441" y="10800"/>
                  </a:cubicBezTo>
                  <a:cubicBezTo>
                    <a:pt x="18883" y="10494"/>
                    <a:pt x="18932" y="9115"/>
                    <a:pt x="18932" y="8464"/>
                  </a:cubicBezTo>
                  <a:cubicBezTo>
                    <a:pt x="18932" y="7813"/>
                    <a:pt x="18932" y="7277"/>
                    <a:pt x="18392" y="7124"/>
                  </a:cubicBezTo>
                  <a:cubicBezTo>
                    <a:pt x="17853" y="6970"/>
                    <a:pt x="17559" y="6741"/>
                    <a:pt x="17853" y="6319"/>
                  </a:cubicBezTo>
                  <a:cubicBezTo>
                    <a:pt x="18147" y="5898"/>
                    <a:pt x="18687" y="6358"/>
                    <a:pt x="19373" y="6702"/>
                  </a:cubicBezTo>
                  <a:cubicBezTo>
                    <a:pt x="20059" y="7047"/>
                    <a:pt x="19618" y="5668"/>
                    <a:pt x="19814" y="5592"/>
                  </a:cubicBezTo>
                  <a:cubicBezTo>
                    <a:pt x="20010" y="5515"/>
                    <a:pt x="20549" y="5209"/>
                    <a:pt x="20500" y="4404"/>
                  </a:cubicBezTo>
                  <a:cubicBezTo>
                    <a:pt x="20840" y="4368"/>
                    <a:pt x="21116" y="4195"/>
                    <a:pt x="21332" y="39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4" name="Shape 1148"/>
            <p:cNvSpPr/>
            <p:nvPr/>
          </p:nvSpPr>
          <p:spPr>
            <a:xfrm>
              <a:off x="5104264" y="6093866"/>
              <a:ext cx="1482386" cy="1093032"/>
            </a:xfrm>
            <a:custGeom>
              <a:avLst/>
              <a:gdLst/>
              <a:ahLst/>
              <a:cxnLst>
                <a:cxn ang="0">
                  <a:pos x="wd2" y="hd2"/>
                </a:cxn>
                <a:cxn ang="5400000">
                  <a:pos x="wd2" y="hd2"/>
                </a:cxn>
                <a:cxn ang="10800000">
                  <a:pos x="wd2" y="hd2"/>
                </a:cxn>
                <a:cxn ang="16200000">
                  <a:pos x="wd2" y="hd2"/>
                </a:cxn>
              </a:cxnLst>
              <a:rect l="0" t="0" r="r" b="b"/>
              <a:pathLst>
                <a:path w="21450" h="21271" extrusionOk="0">
                  <a:moveTo>
                    <a:pt x="21372" y="7793"/>
                  </a:moveTo>
                  <a:cubicBezTo>
                    <a:pt x="21145" y="7486"/>
                    <a:pt x="21279" y="7000"/>
                    <a:pt x="21064" y="6982"/>
                  </a:cubicBezTo>
                  <a:cubicBezTo>
                    <a:pt x="21024" y="6568"/>
                    <a:pt x="21011" y="6442"/>
                    <a:pt x="21011" y="6442"/>
                  </a:cubicBezTo>
                  <a:cubicBezTo>
                    <a:pt x="21011" y="6442"/>
                    <a:pt x="21033" y="6439"/>
                    <a:pt x="21069" y="6432"/>
                  </a:cubicBezTo>
                  <a:cubicBezTo>
                    <a:pt x="20513" y="6081"/>
                    <a:pt x="20205" y="6465"/>
                    <a:pt x="20033" y="6772"/>
                  </a:cubicBezTo>
                  <a:cubicBezTo>
                    <a:pt x="19819" y="7156"/>
                    <a:pt x="19605" y="6916"/>
                    <a:pt x="19605" y="6340"/>
                  </a:cubicBezTo>
                  <a:cubicBezTo>
                    <a:pt x="19605" y="5763"/>
                    <a:pt x="19676" y="5019"/>
                    <a:pt x="19480" y="4923"/>
                  </a:cubicBezTo>
                  <a:cubicBezTo>
                    <a:pt x="18873" y="4851"/>
                    <a:pt x="18623" y="5595"/>
                    <a:pt x="18569" y="5931"/>
                  </a:cubicBezTo>
                  <a:cubicBezTo>
                    <a:pt x="18516" y="6268"/>
                    <a:pt x="18087" y="5884"/>
                    <a:pt x="18177" y="5379"/>
                  </a:cubicBezTo>
                  <a:cubicBezTo>
                    <a:pt x="18266" y="4875"/>
                    <a:pt x="18623" y="4106"/>
                    <a:pt x="18837" y="3963"/>
                  </a:cubicBezTo>
                  <a:cubicBezTo>
                    <a:pt x="19051" y="3818"/>
                    <a:pt x="19212" y="3386"/>
                    <a:pt x="19105" y="2978"/>
                  </a:cubicBezTo>
                  <a:cubicBezTo>
                    <a:pt x="18998" y="2569"/>
                    <a:pt x="19158" y="2282"/>
                    <a:pt x="19551" y="1585"/>
                  </a:cubicBezTo>
                  <a:cubicBezTo>
                    <a:pt x="19140" y="1729"/>
                    <a:pt x="18748" y="1657"/>
                    <a:pt x="18551" y="1417"/>
                  </a:cubicBezTo>
                  <a:cubicBezTo>
                    <a:pt x="18355" y="1177"/>
                    <a:pt x="18498" y="841"/>
                    <a:pt x="18730" y="672"/>
                  </a:cubicBezTo>
                  <a:cubicBezTo>
                    <a:pt x="18962" y="505"/>
                    <a:pt x="18837" y="168"/>
                    <a:pt x="18623" y="144"/>
                  </a:cubicBezTo>
                  <a:cubicBezTo>
                    <a:pt x="18337" y="144"/>
                    <a:pt x="18087" y="0"/>
                    <a:pt x="17944" y="0"/>
                  </a:cubicBezTo>
                  <a:cubicBezTo>
                    <a:pt x="17802" y="0"/>
                    <a:pt x="17641" y="168"/>
                    <a:pt x="17533" y="505"/>
                  </a:cubicBezTo>
                  <a:cubicBezTo>
                    <a:pt x="17427" y="841"/>
                    <a:pt x="17105" y="312"/>
                    <a:pt x="16891" y="96"/>
                  </a:cubicBezTo>
                  <a:cubicBezTo>
                    <a:pt x="16677" y="-120"/>
                    <a:pt x="16587" y="120"/>
                    <a:pt x="16712" y="576"/>
                  </a:cubicBezTo>
                  <a:cubicBezTo>
                    <a:pt x="16837" y="1033"/>
                    <a:pt x="16694" y="1009"/>
                    <a:pt x="16302" y="1081"/>
                  </a:cubicBezTo>
                  <a:cubicBezTo>
                    <a:pt x="15909" y="1153"/>
                    <a:pt x="16123" y="1465"/>
                    <a:pt x="15962" y="1945"/>
                  </a:cubicBezTo>
                  <a:cubicBezTo>
                    <a:pt x="15927" y="1537"/>
                    <a:pt x="15534" y="1585"/>
                    <a:pt x="15391" y="1633"/>
                  </a:cubicBezTo>
                  <a:cubicBezTo>
                    <a:pt x="15248" y="1681"/>
                    <a:pt x="15302" y="1369"/>
                    <a:pt x="15248" y="985"/>
                  </a:cubicBezTo>
                  <a:cubicBezTo>
                    <a:pt x="15194" y="601"/>
                    <a:pt x="14891" y="889"/>
                    <a:pt x="14873" y="1273"/>
                  </a:cubicBezTo>
                  <a:cubicBezTo>
                    <a:pt x="14855" y="1657"/>
                    <a:pt x="14659" y="1873"/>
                    <a:pt x="14373" y="2282"/>
                  </a:cubicBezTo>
                  <a:cubicBezTo>
                    <a:pt x="14187" y="2547"/>
                    <a:pt x="13903" y="2579"/>
                    <a:pt x="13569" y="2528"/>
                  </a:cubicBezTo>
                  <a:cubicBezTo>
                    <a:pt x="13562" y="2836"/>
                    <a:pt x="13454" y="3218"/>
                    <a:pt x="13195" y="3218"/>
                  </a:cubicBezTo>
                  <a:cubicBezTo>
                    <a:pt x="12927" y="3218"/>
                    <a:pt x="13034" y="2834"/>
                    <a:pt x="13034" y="2834"/>
                  </a:cubicBezTo>
                  <a:cubicBezTo>
                    <a:pt x="13034" y="2834"/>
                    <a:pt x="12945" y="2882"/>
                    <a:pt x="12695" y="2906"/>
                  </a:cubicBezTo>
                  <a:cubicBezTo>
                    <a:pt x="12445" y="2930"/>
                    <a:pt x="12445" y="3314"/>
                    <a:pt x="12231" y="3314"/>
                  </a:cubicBezTo>
                  <a:cubicBezTo>
                    <a:pt x="12016" y="3314"/>
                    <a:pt x="12141" y="3843"/>
                    <a:pt x="11927" y="3795"/>
                  </a:cubicBezTo>
                  <a:cubicBezTo>
                    <a:pt x="11713" y="3747"/>
                    <a:pt x="11516" y="3986"/>
                    <a:pt x="11463" y="4442"/>
                  </a:cubicBezTo>
                  <a:cubicBezTo>
                    <a:pt x="11409" y="4898"/>
                    <a:pt x="11177" y="4779"/>
                    <a:pt x="11034" y="4515"/>
                  </a:cubicBezTo>
                  <a:cubicBezTo>
                    <a:pt x="10892" y="4250"/>
                    <a:pt x="10856" y="4106"/>
                    <a:pt x="10570" y="4250"/>
                  </a:cubicBezTo>
                  <a:cubicBezTo>
                    <a:pt x="10285" y="4395"/>
                    <a:pt x="10177" y="4899"/>
                    <a:pt x="10249" y="5259"/>
                  </a:cubicBezTo>
                  <a:cubicBezTo>
                    <a:pt x="10320" y="5619"/>
                    <a:pt x="10034" y="5595"/>
                    <a:pt x="9785" y="5595"/>
                  </a:cubicBezTo>
                  <a:cubicBezTo>
                    <a:pt x="9534" y="5595"/>
                    <a:pt x="9534" y="5763"/>
                    <a:pt x="9356" y="5979"/>
                  </a:cubicBezTo>
                  <a:cubicBezTo>
                    <a:pt x="9177" y="6196"/>
                    <a:pt x="9213" y="5403"/>
                    <a:pt x="8981" y="5571"/>
                  </a:cubicBezTo>
                  <a:cubicBezTo>
                    <a:pt x="8749" y="5739"/>
                    <a:pt x="8785" y="5331"/>
                    <a:pt x="8803" y="5139"/>
                  </a:cubicBezTo>
                  <a:cubicBezTo>
                    <a:pt x="8820" y="4947"/>
                    <a:pt x="8731" y="4995"/>
                    <a:pt x="8356" y="4995"/>
                  </a:cubicBezTo>
                  <a:cubicBezTo>
                    <a:pt x="7981" y="4995"/>
                    <a:pt x="7785" y="4923"/>
                    <a:pt x="7856" y="4635"/>
                  </a:cubicBezTo>
                  <a:cubicBezTo>
                    <a:pt x="7928" y="4202"/>
                    <a:pt x="7338" y="4346"/>
                    <a:pt x="7160" y="4346"/>
                  </a:cubicBezTo>
                  <a:cubicBezTo>
                    <a:pt x="6981" y="4346"/>
                    <a:pt x="6874" y="4923"/>
                    <a:pt x="6981" y="5451"/>
                  </a:cubicBezTo>
                  <a:cubicBezTo>
                    <a:pt x="7088" y="5979"/>
                    <a:pt x="6678" y="5595"/>
                    <a:pt x="6606" y="5787"/>
                  </a:cubicBezTo>
                  <a:cubicBezTo>
                    <a:pt x="6535" y="5979"/>
                    <a:pt x="6374" y="6003"/>
                    <a:pt x="6267" y="6003"/>
                  </a:cubicBezTo>
                  <a:cubicBezTo>
                    <a:pt x="6160" y="6003"/>
                    <a:pt x="5981" y="6052"/>
                    <a:pt x="5892" y="6316"/>
                  </a:cubicBezTo>
                  <a:cubicBezTo>
                    <a:pt x="5803" y="6580"/>
                    <a:pt x="5482" y="6580"/>
                    <a:pt x="5303" y="6748"/>
                  </a:cubicBezTo>
                  <a:cubicBezTo>
                    <a:pt x="5124" y="6916"/>
                    <a:pt x="5089" y="6940"/>
                    <a:pt x="4821" y="6940"/>
                  </a:cubicBezTo>
                  <a:cubicBezTo>
                    <a:pt x="4553" y="6940"/>
                    <a:pt x="4589" y="7132"/>
                    <a:pt x="4803" y="7396"/>
                  </a:cubicBezTo>
                  <a:cubicBezTo>
                    <a:pt x="5017" y="7660"/>
                    <a:pt x="4821" y="7732"/>
                    <a:pt x="4571" y="8069"/>
                  </a:cubicBezTo>
                  <a:cubicBezTo>
                    <a:pt x="4321" y="8405"/>
                    <a:pt x="4303" y="8477"/>
                    <a:pt x="4160" y="8213"/>
                  </a:cubicBezTo>
                  <a:cubicBezTo>
                    <a:pt x="4017" y="7949"/>
                    <a:pt x="3892" y="7997"/>
                    <a:pt x="3803" y="8237"/>
                  </a:cubicBezTo>
                  <a:cubicBezTo>
                    <a:pt x="3714" y="8477"/>
                    <a:pt x="3571" y="8405"/>
                    <a:pt x="3446" y="7901"/>
                  </a:cubicBezTo>
                  <a:cubicBezTo>
                    <a:pt x="3321" y="7396"/>
                    <a:pt x="3089" y="7468"/>
                    <a:pt x="3071" y="7732"/>
                  </a:cubicBezTo>
                  <a:cubicBezTo>
                    <a:pt x="3053" y="7997"/>
                    <a:pt x="2732" y="7901"/>
                    <a:pt x="2696" y="7372"/>
                  </a:cubicBezTo>
                  <a:cubicBezTo>
                    <a:pt x="2660" y="6844"/>
                    <a:pt x="2143" y="7300"/>
                    <a:pt x="2053" y="7012"/>
                  </a:cubicBezTo>
                  <a:cubicBezTo>
                    <a:pt x="1964" y="6724"/>
                    <a:pt x="1607" y="7156"/>
                    <a:pt x="1571" y="7540"/>
                  </a:cubicBezTo>
                  <a:cubicBezTo>
                    <a:pt x="1536" y="7925"/>
                    <a:pt x="1321" y="7829"/>
                    <a:pt x="1036" y="8237"/>
                  </a:cubicBezTo>
                  <a:cubicBezTo>
                    <a:pt x="751" y="8644"/>
                    <a:pt x="377" y="8501"/>
                    <a:pt x="215" y="8000"/>
                  </a:cubicBezTo>
                  <a:cubicBezTo>
                    <a:pt x="215" y="7998"/>
                    <a:pt x="215" y="7998"/>
                    <a:pt x="214" y="7997"/>
                  </a:cubicBezTo>
                  <a:cubicBezTo>
                    <a:pt x="54" y="7492"/>
                    <a:pt x="0" y="8309"/>
                    <a:pt x="0" y="8717"/>
                  </a:cubicBezTo>
                  <a:cubicBezTo>
                    <a:pt x="0" y="9125"/>
                    <a:pt x="464" y="9942"/>
                    <a:pt x="893" y="10038"/>
                  </a:cubicBezTo>
                  <a:cubicBezTo>
                    <a:pt x="554" y="9389"/>
                    <a:pt x="643" y="9197"/>
                    <a:pt x="857" y="9174"/>
                  </a:cubicBezTo>
                  <a:cubicBezTo>
                    <a:pt x="1071" y="9149"/>
                    <a:pt x="1125" y="9413"/>
                    <a:pt x="1303" y="9413"/>
                  </a:cubicBezTo>
                  <a:cubicBezTo>
                    <a:pt x="1482" y="9413"/>
                    <a:pt x="1536" y="9606"/>
                    <a:pt x="1803" y="9606"/>
                  </a:cubicBezTo>
                  <a:cubicBezTo>
                    <a:pt x="2071" y="9606"/>
                    <a:pt x="1946" y="10110"/>
                    <a:pt x="2000" y="10566"/>
                  </a:cubicBezTo>
                  <a:cubicBezTo>
                    <a:pt x="2053" y="11023"/>
                    <a:pt x="2178" y="10926"/>
                    <a:pt x="2357" y="10710"/>
                  </a:cubicBezTo>
                  <a:cubicBezTo>
                    <a:pt x="2535" y="10494"/>
                    <a:pt x="2553" y="10758"/>
                    <a:pt x="2696" y="10974"/>
                  </a:cubicBezTo>
                  <a:cubicBezTo>
                    <a:pt x="2839" y="11191"/>
                    <a:pt x="2964" y="11022"/>
                    <a:pt x="2982" y="10686"/>
                  </a:cubicBezTo>
                  <a:cubicBezTo>
                    <a:pt x="3000" y="10350"/>
                    <a:pt x="3250" y="10182"/>
                    <a:pt x="3410" y="10590"/>
                  </a:cubicBezTo>
                  <a:cubicBezTo>
                    <a:pt x="3571" y="10998"/>
                    <a:pt x="3642" y="10998"/>
                    <a:pt x="3803" y="11046"/>
                  </a:cubicBezTo>
                  <a:cubicBezTo>
                    <a:pt x="3964" y="11094"/>
                    <a:pt x="4089" y="10662"/>
                    <a:pt x="4267" y="10446"/>
                  </a:cubicBezTo>
                  <a:cubicBezTo>
                    <a:pt x="4446" y="10230"/>
                    <a:pt x="4642" y="10950"/>
                    <a:pt x="4767" y="11191"/>
                  </a:cubicBezTo>
                  <a:cubicBezTo>
                    <a:pt x="4892" y="11431"/>
                    <a:pt x="4839" y="12391"/>
                    <a:pt x="4821" y="12895"/>
                  </a:cubicBezTo>
                  <a:cubicBezTo>
                    <a:pt x="4803" y="13399"/>
                    <a:pt x="4267" y="13304"/>
                    <a:pt x="4000" y="13039"/>
                  </a:cubicBezTo>
                  <a:cubicBezTo>
                    <a:pt x="3754" y="12797"/>
                    <a:pt x="3269" y="13905"/>
                    <a:pt x="3135" y="14702"/>
                  </a:cubicBezTo>
                  <a:cubicBezTo>
                    <a:pt x="3141" y="15037"/>
                    <a:pt x="3249" y="15139"/>
                    <a:pt x="3508" y="15105"/>
                  </a:cubicBezTo>
                  <a:cubicBezTo>
                    <a:pt x="3776" y="15069"/>
                    <a:pt x="3964" y="15285"/>
                    <a:pt x="3991" y="15429"/>
                  </a:cubicBezTo>
                  <a:cubicBezTo>
                    <a:pt x="4017" y="15573"/>
                    <a:pt x="4205" y="15861"/>
                    <a:pt x="4473" y="15393"/>
                  </a:cubicBezTo>
                  <a:cubicBezTo>
                    <a:pt x="4741" y="14925"/>
                    <a:pt x="5035" y="15285"/>
                    <a:pt x="5249" y="15717"/>
                  </a:cubicBezTo>
                  <a:cubicBezTo>
                    <a:pt x="5464" y="16149"/>
                    <a:pt x="5571" y="15897"/>
                    <a:pt x="5839" y="15573"/>
                  </a:cubicBezTo>
                  <a:cubicBezTo>
                    <a:pt x="6106" y="15248"/>
                    <a:pt x="6588" y="15573"/>
                    <a:pt x="6776" y="15897"/>
                  </a:cubicBezTo>
                  <a:cubicBezTo>
                    <a:pt x="6963" y="16221"/>
                    <a:pt x="6642" y="16113"/>
                    <a:pt x="6642" y="16401"/>
                  </a:cubicBezTo>
                  <a:cubicBezTo>
                    <a:pt x="6642" y="16689"/>
                    <a:pt x="6588" y="16905"/>
                    <a:pt x="6321" y="16942"/>
                  </a:cubicBezTo>
                  <a:cubicBezTo>
                    <a:pt x="6053" y="16977"/>
                    <a:pt x="5946" y="17770"/>
                    <a:pt x="6160" y="17878"/>
                  </a:cubicBezTo>
                  <a:cubicBezTo>
                    <a:pt x="6374" y="17986"/>
                    <a:pt x="6562" y="18274"/>
                    <a:pt x="6562" y="18599"/>
                  </a:cubicBezTo>
                  <a:cubicBezTo>
                    <a:pt x="6562" y="18923"/>
                    <a:pt x="6856" y="19319"/>
                    <a:pt x="7285" y="19571"/>
                  </a:cubicBezTo>
                  <a:cubicBezTo>
                    <a:pt x="7713" y="19823"/>
                    <a:pt x="8008" y="20219"/>
                    <a:pt x="8303" y="20472"/>
                  </a:cubicBezTo>
                  <a:cubicBezTo>
                    <a:pt x="8597" y="20724"/>
                    <a:pt x="9133" y="20976"/>
                    <a:pt x="9508" y="20688"/>
                  </a:cubicBezTo>
                  <a:cubicBezTo>
                    <a:pt x="10258" y="20003"/>
                    <a:pt x="10325" y="21480"/>
                    <a:pt x="10606" y="21246"/>
                  </a:cubicBezTo>
                  <a:cubicBezTo>
                    <a:pt x="10887" y="21012"/>
                    <a:pt x="11034" y="20507"/>
                    <a:pt x="11106" y="20772"/>
                  </a:cubicBezTo>
                  <a:cubicBezTo>
                    <a:pt x="11177" y="21036"/>
                    <a:pt x="11338" y="20868"/>
                    <a:pt x="11374" y="20724"/>
                  </a:cubicBezTo>
                  <a:cubicBezTo>
                    <a:pt x="11356" y="20316"/>
                    <a:pt x="11570" y="20267"/>
                    <a:pt x="11695" y="20267"/>
                  </a:cubicBezTo>
                  <a:cubicBezTo>
                    <a:pt x="11820" y="20267"/>
                    <a:pt x="11909" y="20724"/>
                    <a:pt x="11999" y="20724"/>
                  </a:cubicBezTo>
                  <a:cubicBezTo>
                    <a:pt x="12088" y="20724"/>
                    <a:pt x="12106" y="20411"/>
                    <a:pt x="12088" y="19859"/>
                  </a:cubicBezTo>
                  <a:cubicBezTo>
                    <a:pt x="12070" y="19307"/>
                    <a:pt x="12552" y="20027"/>
                    <a:pt x="12623" y="20411"/>
                  </a:cubicBezTo>
                  <a:cubicBezTo>
                    <a:pt x="12695" y="20796"/>
                    <a:pt x="12766" y="20171"/>
                    <a:pt x="12927" y="20003"/>
                  </a:cubicBezTo>
                  <a:cubicBezTo>
                    <a:pt x="13088" y="19835"/>
                    <a:pt x="13088" y="20123"/>
                    <a:pt x="13088" y="20411"/>
                  </a:cubicBezTo>
                  <a:cubicBezTo>
                    <a:pt x="13088" y="20700"/>
                    <a:pt x="13195" y="20700"/>
                    <a:pt x="13427" y="20556"/>
                  </a:cubicBezTo>
                  <a:cubicBezTo>
                    <a:pt x="13695" y="20243"/>
                    <a:pt x="13784" y="20579"/>
                    <a:pt x="13713" y="20940"/>
                  </a:cubicBezTo>
                  <a:cubicBezTo>
                    <a:pt x="13641" y="21300"/>
                    <a:pt x="13945" y="21372"/>
                    <a:pt x="14177" y="21060"/>
                  </a:cubicBezTo>
                  <a:cubicBezTo>
                    <a:pt x="14784" y="21108"/>
                    <a:pt x="15070" y="20844"/>
                    <a:pt x="15194" y="20483"/>
                  </a:cubicBezTo>
                  <a:cubicBezTo>
                    <a:pt x="15319" y="20123"/>
                    <a:pt x="15409" y="20459"/>
                    <a:pt x="15444" y="20796"/>
                  </a:cubicBezTo>
                  <a:cubicBezTo>
                    <a:pt x="15479" y="21121"/>
                    <a:pt x="15698" y="20816"/>
                    <a:pt x="16037" y="20666"/>
                  </a:cubicBezTo>
                  <a:cubicBezTo>
                    <a:pt x="15949" y="20021"/>
                    <a:pt x="15876" y="18947"/>
                    <a:pt x="16364" y="18995"/>
                  </a:cubicBezTo>
                  <a:cubicBezTo>
                    <a:pt x="16913" y="19049"/>
                    <a:pt x="17275" y="19211"/>
                    <a:pt x="17261" y="18869"/>
                  </a:cubicBezTo>
                  <a:cubicBezTo>
                    <a:pt x="17248" y="18526"/>
                    <a:pt x="16940" y="18004"/>
                    <a:pt x="17194" y="17698"/>
                  </a:cubicBezTo>
                  <a:cubicBezTo>
                    <a:pt x="17449" y="17392"/>
                    <a:pt x="17891" y="17734"/>
                    <a:pt x="17998" y="17500"/>
                  </a:cubicBezTo>
                  <a:cubicBezTo>
                    <a:pt x="18105" y="17266"/>
                    <a:pt x="18400" y="17374"/>
                    <a:pt x="18292" y="17049"/>
                  </a:cubicBezTo>
                  <a:cubicBezTo>
                    <a:pt x="18185" y="16725"/>
                    <a:pt x="18185" y="15879"/>
                    <a:pt x="18373" y="15879"/>
                  </a:cubicBezTo>
                  <a:cubicBezTo>
                    <a:pt x="18560" y="15879"/>
                    <a:pt x="18520" y="15447"/>
                    <a:pt x="18788" y="15465"/>
                  </a:cubicBezTo>
                  <a:cubicBezTo>
                    <a:pt x="19056" y="15483"/>
                    <a:pt x="19056" y="15015"/>
                    <a:pt x="19270" y="14960"/>
                  </a:cubicBezTo>
                  <a:cubicBezTo>
                    <a:pt x="19484" y="14906"/>
                    <a:pt x="19953" y="14888"/>
                    <a:pt x="19966" y="14348"/>
                  </a:cubicBezTo>
                  <a:cubicBezTo>
                    <a:pt x="19980" y="13808"/>
                    <a:pt x="20114" y="13700"/>
                    <a:pt x="19939" y="13394"/>
                  </a:cubicBezTo>
                  <a:cubicBezTo>
                    <a:pt x="19766" y="13087"/>
                    <a:pt x="19685" y="12331"/>
                    <a:pt x="19833" y="12043"/>
                  </a:cubicBezTo>
                  <a:cubicBezTo>
                    <a:pt x="19980" y="11755"/>
                    <a:pt x="20020" y="11196"/>
                    <a:pt x="20234" y="11160"/>
                  </a:cubicBezTo>
                  <a:cubicBezTo>
                    <a:pt x="20448" y="11124"/>
                    <a:pt x="20395" y="10404"/>
                    <a:pt x="20609" y="10404"/>
                  </a:cubicBezTo>
                  <a:cubicBezTo>
                    <a:pt x="20823" y="10404"/>
                    <a:pt x="20957" y="10350"/>
                    <a:pt x="21051" y="9828"/>
                  </a:cubicBezTo>
                  <a:cubicBezTo>
                    <a:pt x="21145" y="9305"/>
                    <a:pt x="20797" y="8891"/>
                    <a:pt x="21038" y="8567"/>
                  </a:cubicBezTo>
                  <a:cubicBezTo>
                    <a:pt x="21279" y="8243"/>
                    <a:pt x="21600" y="8099"/>
                    <a:pt x="21372" y="779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5" name="Shape 1149"/>
            <p:cNvSpPr/>
            <p:nvPr/>
          </p:nvSpPr>
          <p:spPr>
            <a:xfrm>
              <a:off x="6185014" y="6211056"/>
              <a:ext cx="1450939" cy="1205401"/>
            </a:xfrm>
            <a:custGeom>
              <a:avLst/>
              <a:gdLst/>
              <a:ahLst/>
              <a:cxnLst>
                <a:cxn ang="0">
                  <a:pos x="wd2" y="hd2"/>
                </a:cxn>
                <a:cxn ang="5400000">
                  <a:pos x="wd2" y="hd2"/>
                </a:cxn>
                <a:cxn ang="10800000">
                  <a:pos x="wd2" y="hd2"/>
                </a:cxn>
                <a:cxn ang="16200000">
                  <a:pos x="wd2" y="hd2"/>
                </a:cxn>
              </a:cxnLst>
              <a:rect l="0" t="0" r="r" b="b"/>
              <a:pathLst>
                <a:path w="21506" h="21476" extrusionOk="0">
                  <a:moveTo>
                    <a:pt x="20902" y="5302"/>
                  </a:moveTo>
                  <a:cubicBezTo>
                    <a:pt x="20811" y="4994"/>
                    <a:pt x="20738" y="4730"/>
                    <a:pt x="20427" y="4510"/>
                  </a:cubicBezTo>
                  <a:cubicBezTo>
                    <a:pt x="20116" y="4290"/>
                    <a:pt x="20226" y="3960"/>
                    <a:pt x="20317" y="3807"/>
                  </a:cubicBezTo>
                  <a:cubicBezTo>
                    <a:pt x="20409" y="3653"/>
                    <a:pt x="20098" y="2883"/>
                    <a:pt x="19897" y="2685"/>
                  </a:cubicBezTo>
                  <a:cubicBezTo>
                    <a:pt x="19695" y="2487"/>
                    <a:pt x="19659" y="1432"/>
                    <a:pt x="19403" y="1850"/>
                  </a:cubicBezTo>
                  <a:cubicBezTo>
                    <a:pt x="19147" y="2268"/>
                    <a:pt x="19019" y="2378"/>
                    <a:pt x="18854" y="2004"/>
                  </a:cubicBezTo>
                  <a:cubicBezTo>
                    <a:pt x="18689" y="1630"/>
                    <a:pt x="18525" y="1102"/>
                    <a:pt x="18269" y="1366"/>
                  </a:cubicBezTo>
                  <a:cubicBezTo>
                    <a:pt x="18013" y="1630"/>
                    <a:pt x="17610" y="1564"/>
                    <a:pt x="17409" y="1366"/>
                  </a:cubicBezTo>
                  <a:cubicBezTo>
                    <a:pt x="17321" y="1280"/>
                    <a:pt x="17138" y="1214"/>
                    <a:pt x="16941" y="1190"/>
                  </a:cubicBezTo>
                  <a:cubicBezTo>
                    <a:pt x="16970" y="1369"/>
                    <a:pt x="16922" y="1534"/>
                    <a:pt x="16769" y="1652"/>
                  </a:cubicBezTo>
                  <a:cubicBezTo>
                    <a:pt x="16513" y="1850"/>
                    <a:pt x="16495" y="2202"/>
                    <a:pt x="16751" y="2444"/>
                  </a:cubicBezTo>
                  <a:cubicBezTo>
                    <a:pt x="17007" y="2685"/>
                    <a:pt x="16678" y="2751"/>
                    <a:pt x="16495" y="2773"/>
                  </a:cubicBezTo>
                  <a:cubicBezTo>
                    <a:pt x="16312" y="2795"/>
                    <a:pt x="16056" y="2597"/>
                    <a:pt x="15855" y="2136"/>
                  </a:cubicBezTo>
                  <a:cubicBezTo>
                    <a:pt x="15653" y="1674"/>
                    <a:pt x="15288" y="2048"/>
                    <a:pt x="15141" y="2224"/>
                  </a:cubicBezTo>
                  <a:cubicBezTo>
                    <a:pt x="14995" y="2400"/>
                    <a:pt x="15068" y="2597"/>
                    <a:pt x="14684" y="2597"/>
                  </a:cubicBezTo>
                  <a:cubicBezTo>
                    <a:pt x="14300" y="2597"/>
                    <a:pt x="14336" y="2883"/>
                    <a:pt x="13953" y="2949"/>
                  </a:cubicBezTo>
                  <a:cubicBezTo>
                    <a:pt x="13568" y="3015"/>
                    <a:pt x="13294" y="3235"/>
                    <a:pt x="13148" y="3521"/>
                  </a:cubicBezTo>
                  <a:cubicBezTo>
                    <a:pt x="13001" y="3807"/>
                    <a:pt x="12782" y="3807"/>
                    <a:pt x="12690" y="3499"/>
                  </a:cubicBezTo>
                  <a:cubicBezTo>
                    <a:pt x="12599" y="3191"/>
                    <a:pt x="12544" y="3191"/>
                    <a:pt x="12050" y="3103"/>
                  </a:cubicBezTo>
                  <a:cubicBezTo>
                    <a:pt x="12435" y="2949"/>
                    <a:pt x="12581" y="2575"/>
                    <a:pt x="12654" y="2290"/>
                  </a:cubicBezTo>
                  <a:cubicBezTo>
                    <a:pt x="12727" y="1674"/>
                    <a:pt x="13001" y="1278"/>
                    <a:pt x="13385" y="1344"/>
                  </a:cubicBezTo>
                  <a:cubicBezTo>
                    <a:pt x="13770" y="1410"/>
                    <a:pt x="13660" y="1036"/>
                    <a:pt x="13642" y="751"/>
                  </a:cubicBezTo>
                  <a:cubicBezTo>
                    <a:pt x="13623" y="465"/>
                    <a:pt x="13257" y="157"/>
                    <a:pt x="13038" y="47"/>
                  </a:cubicBezTo>
                  <a:cubicBezTo>
                    <a:pt x="12818" y="-63"/>
                    <a:pt x="12581" y="25"/>
                    <a:pt x="12581" y="245"/>
                  </a:cubicBezTo>
                  <a:cubicBezTo>
                    <a:pt x="12581" y="465"/>
                    <a:pt x="12416" y="619"/>
                    <a:pt x="12032" y="663"/>
                  </a:cubicBezTo>
                  <a:cubicBezTo>
                    <a:pt x="11817" y="687"/>
                    <a:pt x="11671" y="787"/>
                    <a:pt x="11558" y="837"/>
                  </a:cubicBezTo>
                  <a:cubicBezTo>
                    <a:pt x="11470" y="875"/>
                    <a:pt x="11401" y="882"/>
                    <a:pt x="11337" y="795"/>
                  </a:cubicBezTo>
                  <a:cubicBezTo>
                    <a:pt x="11191" y="597"/>
                    <a:pt x="10679" y="487"/>
                    <a:pt x="10404" y="729"/>
                  </a:cubicBezTo>
                  <a:cubicBezTo>
                    <a:pt x="10130" y="971"/>
                    <a:pt x="9398" y="421"/>
                    <a:pt x="9197" y="311"/>
                  </a:cubicBezTo>
                  <a:cubicBezTo>
                    <a:pt x="8996" y="201"/>
                    <a:pt x="8466" y="883"/>
                    <a:pt x="8264" y="1059"/>
                  </a:cubicBezTo>
                  <a:cubicBezTo>
                    <a:pt x="8063" y="1235"/>
                    <a:pt x="8374" y="1603"/>
                    <a:pt x="8484" y="1899"/>
                  </a:cubicBezTo>
                  <a:cubicBezTo>
                    <a:pt x="8594" y="2196"/>
                    <a:pt x="8456" y="2543"/>
                    <a:pt x="8196" y="2592"/>
                  </a:cubicBezTo>
                  <a:cubicBezTo>
                    <a:pt x="7935" y="2641"/>
                    <a:pt x="7716" y="2312"/>
                    <a:pt x="7606" y="1982"/>
                  </a:cubicBezTo>
                  <a:cubicBezTo>
                    <a:pt x="7496" y="1652"/>
                    <a:pt x="6193" y="1801"/>
                    <a:pt x="6193" y="1801"/>
                  </a:cubicBezTo>
                  <a:cubicBezTo>
                    <a:pt x="6193" y="1801"/>
                    <a:pt x="6179" y="2691"/>
                    <a:pt x="6234" y="3153"/>
                  </a:cubicBezTo>
                  <a:cubicBezTo>
                    <a:pt x="6279" y="3528"/>
                    <a:pt x="5862" y="3641"/>
                    <a:pt x="5704" y="3671"/>
                  </a:cubicBezTo>
                  <a:cubicBezTo>
                    <a:pt x="5667" y="3678"/>
                    <a:pt x="5644" y="3680"/>
                    <a:pt x="5644" y="3680"/>
                  </a:cubicBezTo>
                  <a:cubicBezTo>
                    <a:pt x="5644" y="3680"/>
                    <a:pt x="5658" y="3796"/>
                    <a:pt x="5699" y="4175"/>
                  </a:cubicBezTo>
                  <a:cubicBezTo>
                    <a:pt x="5919" y="4191"/>
                    <a:pt x="5782" y="4637"/>
                    <a:pt x="6015" y="4917"/>
                  </a:cubicBezTo>
                  <a:cubicBezTo>
                    <a:pt x="6248" y="5197"/>
                    <a:pt x="5919" y="5329"/>
                    <a:pt x="5672" y="5626"/>
                  </a:cubicBezTo>
                  <a:cubicBezTo>
                    <a:pt x="5425" y="5923"/>
                    <a:pt x="5782" y="6302"/>
                    <a:pt x="5686" y="6780"/>
                  </a:cubicBezTo>
                  <a:cubicBezTo>
                    <a:pt x="5590" y="7258"/>
                    <a:pt x="5452" y="7308"/>
                    <a:pt x="5233" y="7308"/>
                  </a:cubicBezTo>
                  <a:cubicBezTo>
                    <a:pt x="5013" y="7308"/>
                    <a:pt x="5068" y="7967"/>
                    <a:pt x="4849" y="8000"/>
                  </a:cubicBezTo>
                  <a:cubicBezTo>
                    <a:pt x="4629" y="8033"/>
                    <a:pt x="4588" y="8544"/>
                    <a:pt x="4437" y="8808"/>
                  </a:cubicBezTo>
                  <a:cubicBezTo>
                    <a:pt x="4286" y="9072"/>
                    <a:pt x="4369" y="9764"/>
                    <a:pt x="4547" y="10045"/>
                  </a:cubicBezTo>
                  <a:cubicBezTo>
                    <a:pt x="4725" y="10325"/>
                    <a:pt x="4588" y="10424"/>
                    <a:pt x="4574" y="10919"/>
                  </a:cubicBezTo>
                  <a:cubicBezTo>
                    <a:pt x="4561" y="11413"/>
                    <a:pt x="4081" y="11430"/>
                    <a:pt x="3861" y="11479"/>
                  </a:cubicBezTo>
                  <a:cubicBezTo>
                    <a:pt x="3642" y="11529"/>
                    <a:pt x="3642" y="11957"/>
                    <a:pt x="3367" y="11941"/>
                  </a:cubicBezTo>
                  <a:cubicBezTo>
                    <a:pt x="3093" y="11924"/>
                    <a:pt x="3134" y="12320"/>
                    <a:pt x="2942" y="12320"/>
                  </a:cubicBezTo>
                  <a:cubicBezTo>
                    <a:pt x="2750" y="12320"/>
                    <a:pt x="2750" y="13095"/>
                    <a:pt x="2860" y="13392"/>
                  </a:cubicBezTo>
                  <a:cubicBezTo>
                    <a:pt x="2970" y="13689"/>
                    <a:pt x="2668" y="13590"/>
                    <a:pt x="2558" y="13804"/>
                  </a:cubicBezTo>
                  <a:cubicBezTo>
                    <a:pt x="2448" y="14018"/>
                    <a:pt x="1996" y="13705"/>
                    <a:pt x="1735" y="13986"/>
                  </a:cubicBezTo>
                  <a:cubicBezTo>
                    <a:pt x="1474" y="14266"/>
                    <a:pt x="1790" y="14744"/>
                    <a:pt x="1804" y="15057"/>
                  </a:cubicBezTo>
                  <a:cubicBezTo>
                    <a:pt x="1817" y="15370"/>
                    <a:pt x="1447" y="15222"/>
                    <a:pt x="885" y="15173"/>
                  </a:cubicBezTo>
                  <a:cubicBezTo>
                    <a:pt x="385" y="15128"/>
                    <a:pt x="459" y="16113"/>
                    <a:pt x="549" y="16703"/>
                  </a:cubicBezTo>
                  <a:cubicBezTo>
                    <a:pt x="560" y="16698"/>
                    <a:pt x="571" y="16694"/>
                    <a:pt x="583" y="16689"/>
                  </a:cubicBezTo>
                  <a:cubicBezTo>
                    <a:pt x="948" y="16558"/>
                    <a:pt x="784" y="17371"/>
                    <a:pt x="455" y="17327"/>
                  </a:cubicBezTo>
                  <a:cubicBezTo>
                    <a:pt x="125" y="17283"/>
                    <a:pt x="272" y="17767"/>
                    <a:pt x="89" y="18030"/>
                  </a:cubicBezTo>
                  <a:cubicBezTo>
                    <a:pt x="-94" y="18294"/>
                    <a:pt x="61" y="19229"/>
                    <a:pt x="61" y="19229"/>
                  </a:cubicBezTo>
                  <a:cubicBezTo>
                    <a:pt x="391" y="19229"/>
                    <a:pt x="555" y="20284"/>
                    <a:pt x="885" y="20548"/>
                  </a:cubicBezTo>
                  <a:cubicBezTo>
                    <a:pt x="1214" y="20812"/>
                    <a:pt x="912" y="20812"/>
                    <a:pt x="885" y="21174"/>
                  </a:cubicBezTo>
                  <a:cubicBezTo>
                    <a:pt x="857" y="21537"/>
                    <a:pt x="1269" y="21471"/>
                    <a:pt x="1653" y="21471"/>
                  </a:cubicBezTo>
                  <a:cubicBezTo>
                    <a:pt x="2037" y="21471"/>
                    <a:pt x="2476" y="21141"/>
                    <a:pt x="2585" y="20845"/>
                  </a:cubicBezTo>
                  <a:cubicBezTo>
                    <a:pt x="2695" y="20548"/>
                    <a:pt x="2613" y="20020"/>
                    <a:pt x="2284" y="20086"/>
                  </a:cubicBezTo>
                  <a:cubicBezTo>
                    <a:pt x="1955" y="20152"/>
                    <a:pt x="2009" y="19624"/>
                    <a:pt x="2174" y="19328"/>
                  </a:cubicBezTo>
                  <a:cubicBezTo>
                    <a:pt x="2339" y="19031"/>
                    <a:pt x="1817" y="19130"/>
                    <a:pt x="1598" y="19163"/>
                  </a:cubicBezTo>
                  <a:cubicBezTo>
                    <a:pt x="1378" y="19196"/>
                    <a:pt x="1433" y="19031"/>
                    <a:pt x="1433" y="18602"/>
                  </a:cubicBezTo>
                  <a:cubicBezTo>
                    <a:pt x="1433" y="18174"/>
                    <a:pt x="1707" y="18141"/>
                    <a:pt x="1927" y="18008"/>
                  </a:cubicBezTo>
                  <a:cubicBezTo>
                    <a:pt x="2146" y="17877"/>
                    <a:pt x="2997" y="17019"/>
                    <a:pt x="3491" y="16624"/>
                  </a:cubicBezTo>
                  <a:cubicBezTo>
                    <a:pt x="3985" y="16228"/>
                    <a:pt x="4424" y="16591"/>
                    <a:pt x="4725" y="16426"/>
                  </a:cubicBezTo>
                  <a:cubicBezTo>
                    <a:pt x="5027" y="16261"/>
                    <a:pt x="4972" y="16129"/>
                    <a:pt x="5247" y="16261"/>
                  </a:cubicBezTo>
                  <a:cubicBezTo>
                    <a:pt x="5521" y="16393"/>
                    <a:pt x="6070" y="16063"/>
                    <a:pt x="6124" y="15535"/>
                  </a:cubicBezTo>
                  <a:cubicBezTo>
                    <a:pt x="6179" y="15008"/>
                    <a:pt x="6426" y="15370"/>
                    <a:pt x="6509" y="15305"/>
                  </a:cubicBezTo>
                  <a:cubicBezTo>
                    <a:pt x="6618" y="14480"/>
                    <a:pt x="7194" y="14744"/>
                    <a:pt x="7524" y="15041"/>
                  </a:cubicBezTo>
                  <a:cubicBezTo>
                    <a:pt x="7853" y="15337"/>
                    <a:pt x="7880" y="14843"/>
                    <a:pt x="7990" y="14348"/>
                  </a:cubicBezTo>
                  <a:cubicBezTo>
                    <a:pt x="8018" y="14909"/>
                    <a:pt x="8676" y="15073"/>
                    <a:pt x="8731" y="14612"/>
                  </a:cubicBezTo>
                  <a:cubicBezTo>
                    <a:pt x="8786" y="14150"/>
                    <a:pt x="9088" y="13887"/>
                    <a:pt x="9280" y="14216"/>
                  </a:cubicBezTo>
                  <a:cubicBezTo>
                    <a:pt x="9471" y="14546"/>
                    <a:pt x="9609" y="14249"/>
                    <a:pt x="9636" y="13458"/>
                  </a:cubicBezTo>
                  <a:cubicBezTo>
                    <a:pt x="9664" y="12666"/>
                    <a:pt x="10048" y="13161"/>
                    <a:pt x="10102" y="13458"/>
                  </a:cubicBezTo>
                  <a:cubicBezTo>
                    <a:pt x="10157" y="13754"/>
                    <a:pt x="10514" y="13227"/>
                    <a:pt x="10596" y="12831"/>
                  </a:cubicBezTo>
                  <a:cubicBezTo>
                    <a:pt x="10679" y="12435"/>
                    <a:pt x="11145" y="13062"/>
                    <a:pt x="11365" y="13062"/>
                  </a:cubicBezTo>
                  <a:cubicBezTo>
                    <a:pt x="11584" y="13062"/>
                    <a:pt x="11584" y="12600"/>
                    <a:pt x="11310" y="12370"/>
                  </a:cubicBezTo>
                  <a:cubicBezTo>
                    <a:pt x="11035" y="12139"/>
                    <a:pt x="11117" y="11710"/>
                    <a:pt x="11117" y="11347"/>
                  </a:cubicBezTo>
                  <a:cubicBezTo>
                    <a:pt x="11117" y="10985"/>
                    <a:pt x="10788" y="10589"/>
                    <a:pt x="10624" y="10457"/>
                  </a:cubicBezTo>
                  <a:cubicBezTo>
                    <a:pt x="10459" y="10325"/>
                    <a:pt x="10349" y="10160"/>
                    <a:pt x="10596" y="9764"/>
                  </a:cubicBezTo>
                  <a:cubicBezTo>
                    <a:pt x="10843" y="9369"/>
                    <a:pt x="11117" y="9698"/>
                    <a:pt x="11117" y="9995"/>
                  </a:cubicBezTo>
                  <a:cubicBezTo>
                    <a:pt x="11117" y="10292"/>
                    <a:pt x="11337" y="10457"/>
                    <a:pt x="11502" y="10457"/>
                  </a:cubicBezTo>
                  <a:cubicBezTo>
                    <a:pt x="11666" y="10457"/>
                    <a:pt x="11776" y="10556"/>
                    <a:pt x="11831" y="11116"/>
                  </a:cubicBezTo>
                  <a:cubicBezTo>
                    <a:pt x="12215" y="11512"/>
                    <a:pt x="12133" y="12238"/>
                    <a:pt x="12133" y="12238"/>
                  </a:cubicBezTo>
                  <a:cubicBezTo>
                    <a:pt x="12133" y="12238"/>
                    <a:pt x="12352" y="11908"/>
                    <a:pt x="12352" y="11578"/>
                  </a:cubicBezTo>
                  <a:cubicBezTo>
                    <a:pt x="12352" y="11248"/>
                    <a:pt x="12709" y="11611"/>
                    <a:pt x="12791" y="11809"/>
                  </a:cubicBezTo>
                  <a:cubicBezTo>
                    <a:pt x="12873" y="12007"/>
                    <a:pt x="12956" y="12370"/>
                    <a:pt x="13257" y="12238"/>
                  </a:cubicBezTo>
                  <a:cubicBezTo>
                    <a:pt x="13559" y="12106"/>
                    <a:pt x="13587" y="11545"/>
                    <a:pt x="13120" y="11116"/>
                  </a:cubicBezTo>
                  <a:cubicBezTo>
                    <a:pt x="13285" y="10787"/>
                    <a:pt x="13532" y="10688"/>
                    <a:pt x="13861" y="11578"/>
                  </a:cubicBezTo>
                  <a:cubicBezTo>
                    <a:pt x="14410" y="11149"/>
                    <a:pt x="13888" y="10391"/>
                    <a:pt x="13888" y="10391"/>
                  </a:cubicBezTo>
                  <a:lnTo>
                    <a:pt x="14501" y="10028"/>
                  </a:lnTo>
                  <a:cubicBezTo>
                    <a:pt x="14794" y="9940"/>
                    <a:pt x="14538" y="10292"/>
                    <a:pt x="14574" y="10644"/>
                  </a:cubicBezTo>
                  <a:cubicBezTo>
                    <a:pt x="14611" y="10995"/>
                    <a:pt x="15013" y="11061"/>
                    <a:pt x="15032" y="10578"/>
                  </a:cubicBezTo>
                  <a:cubicBezTo>
                    <a:pt x="15050" y="10094"/>
                    <a:pt x="15434" y="10028"/>
                    <a:pt x="15745" y="9720"/>
                  </a:cubicBezTo>
                  <a:cubicBezTo>
                    <a:pt x="16056" y="9413"/>
                    <a:pt x="16202" y="9698"/>
                    <a:pt x="16330" y="9962"/>
                  </a:cubicBezTo>
                  <a:cubicBezTo>
                    <a:pt x="16458" y="10226"/>
                    <a:pt x="16605" y="10072"/>
                    <a:pt x="17007" y="10094"/>
                  </a:cubicBezTo>
                  <a:cubicBezTo>
                    <a:pt x="17409" y="10116"/>
                    <a:pt x="16970" y="9588"/>
                    <a:pt x="16495" y="9193"/>
                  </a:cubicBezTo>
                  <a:cubicBezTo>
                    <a:pt x="17281" y="9149"/>
                    <a:pt x="17391" y="9171"/>
                    <a:pt x="17702" y="9742"/>
                  </a:cubicBezTo>
                  <a:cubicBezTo>
                    <a:pt x="17702" y="9742"/>
                    <a:pt x="17940" y="9676"/>
                    <a:pt x="18123" y="9347"/>
                  </a:cubicBezTo>
                  <a:cubicBezTo>
                    <a:pt x="18305" y="9017"/>
                    <a:pt x="18726" y="8951"/>
                    <a:pt x="18799" y="8709"/>
                  </a:cubicBezTo>
                  <a:cubicBezTo>
                    <a:pt x="18873" y="8467"/>
                    <a:pt x="19549" y="8621"/>
                    <a:pt x="19549" y="8621"/>
                  </a:cubicBezTo>
                  <a:cubicBezTo>
                    <a:pt x="19549" y="8621"/>
                    <a:pt x="19586" y="8269"/>
                    <a:pt x="19604" y="7522"/>
                  </a:cubicBezTo>
                  <a:cubicBezTo>
                    <a:pt x="20006" y="7434"/>
                    <a:pt x="20390" y="6819"/>
                    <a:pt x="20427" y="6291"/>
                  </a:cubicBezTo>
                  <a:cubicBezTo>
                    <a:pt x="20299" y="5280"/>
                    <a:pt x="21468" y="6224"/>
                    <a:pt x="21506" y="5566"/>
                  </a:cubicBezTo>
                  <a:cubicBezTo>
                    <a:pt x="21095" y="5571"/>
                    <a:pt x="20984" y="5576"/>
                    <a:pt x="20902" y="530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6" name="Shape 1150"/>
            <p:cNvSpPr/>
            <p:nvPr/>
          </p:nvSpPr>
          <p:spPr>
            <a:xfrm>
              <a:off x="3750071" y="5533960"/>
              <a:ext cx="1699126" cy="1753398"/>
            </a:xfrm>
            <a:custGeom>
              <a:avLst/>
              <a:gdLst/>
              <a:ahLst/>
              <a:cxnLst>
                <a:cxn ang="0">
                  <a:pos x="wd2" y="hd2"/>
                </a:cxn>
                <a:cxn ang="5400000">
                  <a:pos x="wd2" y="hd2"/>
                </a:cxn>
                <a:cxn ang="10800000">
                  <a:pos x="wd2" y="hd2"/>
                </a:cxn>
                <a:cxn ang="16200000">
                  <a:pos x="wd2" y="hd2"/>
                </a:cxn>
              </a:cxnLst>
              <a:rect l="0" t="0" r="r" b="b"/>
              <a:pathLst>
                <a:path w="21444" h="21541" extrusionOk="0">
                  <a:moveTo>
                    <a:pt x="21374" y="13854"/>
                  </a:moveTo>
                  <a:cubicBezTo>
                    <a:pt x="21265" y="13702"/>
                    <a:pt x="21094" y="13247"/>
                    <a:pt x="20938" y="13384"/>
                  </a:cubicBezTo>
                  <a:cubicBezTo>
                    <a:pt x="20782" y="13520"/>
                    <a:pt x="20673" y="13793"/>
                    <a:pt x="20533" y="13763"/>
                  </a:cubicBezTo>
                  <a:cubicBezTo>
                    <a:pt x="20393" y="13732"/>
                    <a:pt x="20331" y="13732"/>
                    <a:pt x="20191" y="13475"/>
                  </a:cubicBezTo>
                  <a:cubicBezTo>
                    <a:pt x="20050" y="13217"/>
                    <a:pt x="19832" y="13323"/>
                    <a:pt x="19817" y="13536"/>
                  </a:cubicBezTo>
                  <a:cubicBezTo>
                    <a:pt x="19801" y="13748"/>
                    <a:pt x="19692" y="13854"/>
                    <a:pt x="19568" y="13717"/>
                  </a:cubicBezTo>
                  <a:cubicBezTo>
                    <a:pt x="19443" y="13581"/>
                    <a:pt x="19427" y="13414"/>
                    <a:pt x="19272" y="13551"/>
                  </a:cubicBezTo>
                  <a:cubicBezTo>
                    <a:pt x="19116" y="13687"/>
                    <a:pt x="19007" y="13748"/>
                    <a:pt x="18960" y="13460"/>
                  </a:cubicBezTo>
                  <a:cubicBezTo>
                    <a:pt x="18913" y="13172"/>
                    <a:pt x="19023" y="12853"/>
                    <a:pt x="18789" y="12853"/>
                  </a:cubicBezTo>
                  <a:cubicBezTo>
                    <a:pt x="18555" y="12853"/>
                    <a:pt x="18509" y="12732"/>
                    <a:pt x="18353" y="12732"/>
                  </a:cubicBezTo>
                  <a:cubicBezTo>
                    <a:pt x="18197" y="12732"/>
                    <a:pt x="18151" y="12565"/>
                    <a:pt x="17964" y="12581"/>
                  </a:cubicBezTo>
                  <a:cubicBezTo>
                    <a:pt x="17777" y="12596"/>
                    <a:pt x="17699" y="12717"/>
                    <a:pt x="17995" y="13126"/>
                  </a:cubicBezTo>
                  <a:cubicBezTo>
                    <a:pt x="17621" y="13066"/>
                    <a:pt x="17216" y="12550"/>
                    <a:pt x="17216" y="12292"/>
                  </a:cubicBezTo>
                  <a:cubicBezTo>
                    <a:pt x="17216" y="12035"/>
                    <a:pt x="17263" y="11519"/>
                    <a:pt x="17403" y="11838"/>
                  </a:cubicBezTo>
                  <a:cubicBezTo>
                    <a:pt x="17403" y="11838"/>
                    <a:pt x="17403" y="11839"/>
                    <a:pt x="17404" y="11840"/>
                  </a:cubicBezTo>
                  <a:cubicBezTo>
                    <a:pt x="17533" y="11647"/>
                    <a:pt x="17657" y="11234"/>
                    <a:pt x="17714" y="10898"/>
                  </a:cubicBezTo>
                  <a:cubicBezTo>
                    <a:pt x="17777" y="10534"/>
                    <a:pt x="17854" y="10428"/>
                    <a:pt x="17745" y="10443"/>
                  </a:cubicBezTo>
                  <a:cubicBezTo>
                    <a:pt x="17636" y="10458"/>
                    <a:pt x="17403" y="10382"/>
                    <a:pt x="17387" y="10216"/>
                  </a:cubicBezTo>
                  <a:cubicBezTo>
                    <a:pt x="17372" y="10049"/>
                    <a:pt x="17309" y="9973"/>
                    <a:pt x="17091" y="9943"/>
                  </a:cubicBezTo>
                  <a:cubicBezTo>
                    <a:pt x="16873" y="9912"/>
                    <a:pt x="17029" y="9655"/>
                    <a:pt x="16764" y="9579"/>
                  </a:cubicBezTo>
                  <a:cubicBezTo>
                    <a:pt x="16500" y="9503"/>
                    <a:pt x="16671" y="9336"/>
                    <a:pt x="16827" y="9215"/>
                  </a:cubicBezTo>
                  <a:cubicBezTo>
                    <a:pt x="16982" y="9094"/>
                    <a:pt x="17138" y="8654"/>
                    <a:pt x="17169" y="8351"/>
                  </a:cubicBezTo>
                  <a:cubicBezTo>
                    <a:pt x="17200" y="8048"/>
                    <a:pt x="17216" y="7821"/>
                    <a:pt x="17419" y="7654"/>
                  </a:cubicBezTo>
                  <a:cubicBezTo>
                    <a:pt x="17621" y="7487"/>
                    <a:pt x="17278" y="7093"/>
                    <a:pt x="17122" y="6896"/>
                  </a:cubicBezTo>
                  <a:cubicBezTo>
                    <a:pt x="16967" y="6699"/>
                    <a:pt x="16811" y="6714"/>
                    <a:pt x="16671" y="6835"/>
                  </a:cubicBezTo>
                  <a:cubicBezTo>
                    <a:pt x="16531" y="6956"/>
                    <a:pt x="16515" y="7047"/>
                    <a:pt x="16313" y="6911"/>
                  </a:cubicBezTo>
                  <a:cubicBezTo>
                    <a:pt x="16110" y="6775"/>
                    <a:pt x="15970" y="7017"/>
                    <a:pt x="15845" y="7199"/>
                  </a:cubicBezTo>
                  <a:cubicBezTo>
                    <a:pt x="15721" y="7381"/>
                    <a:pt x="15487" y="7184"/>
                    <a:pt x="15347" y="7032"/>
                  </a:cubicBezTo>
                  <a:cubicBezTo>
                    <a:pt x="15363" y="6941"/>
                    <a:pt x="15332" y="6699"/>
                    <a:pt x="15207" y="6623"/>
                  </a:cubicBezTo>
                  <a:cubicBezTo>
                    <a:pt x="15083" y="6547"/>
                    <a:pt x="15238" y="6350"/>
                    <a:pt x="15394" y="6244"/>
                  </a:cubicBezTo>
                  <a:cubicBezTo>
                    <a:pt x="15550" y="6138"/>
                    <a:pt x="15378" y="5880"/>
                    <a:pt x="15129" y="5926"/>
                  </a:cubicBezTo>
                  <a:cubicBezTo>
                    <a:pt x="14880" y="5971"/>
                    <a:pt x="14880" y="5835"/>
                    <a:pt x="14989" y="5744"/>
                  </a:cubicBezTo>
                  <a:cubicBezTo>
                    <a:pt x="15098" y="5653"/>
                    <a:pt x="15394" y="5274"/>
                    <a:pt x="15659" y="5077"/>
                  </a:cubicBezTo>
                  <a:cubicBezTo>
                    <a:pt x="15923" y="4880"/>
                    <a:pt x="16110" y="4880"/>
                    <a:pt x="16313" y="5350"/>
                  </a:cubicBezTo>
                  <a:cubicBezTo>
                    <a:pt x="16313" y="5350"/>
                    <a:pt x="16422" y="5031"/>
                    <a:pt x="16531" y="4925"/>
                  </a:cubicBezTo>
                  <a:cubicBezTo>
                    <a:pt x="16796" y="4546"/>
                    <a:pt x="16936" y="4925"/>
                    <a:pt x="17060" y="5092"/>
                  </a:cubicBezTo>
                  <a:cubicBezTo>
                    <a:pt x="17185" y="5259"/>
                    <a:pt x="17465" y="5153"/>
                    <a:pt x="17777" y="5153"/>
                  </a:cubicBezTo>
                  <a:cubicBezTo>
                    <a:pt x="18088" y="5153"/>
                    <a:pt x="18259" y="4910"/>
                    <a:pt x="18509" y="4849"/>
                  </a:cubicBezTo>
                  <a:cubicBezTo>
                    <a:pt x="18715" y="4799"/>
                    <a:pt x="18879" y="4456"/>
                    <a:pt x="18929" y="4098"/>
                  </a:cubicBezTo>
                  <a:cubicBezTo>
                    <a:pt x="18924" y="4101"/>
                    <a:pt x="18921" y="4103"/>
                    <a:pt x="18921" y="4103"/>
                  </a:cubicBezTo>
                  <a:cubicBezTo>
                    <a:pt x="18921" y="4103"/>
                    <a:pt x="18699" y="3705"/>
                    <a:pt x="18816" y="3546"/>
                  </a:cubicBezTo>
                  <a:cubicBezTo>
                    <a:pt x="18933" y="3386"/>
                    <a:pt x="19026" y="3193"/>
                    <a:pt x="18851" y="3227"/>
                  </a:cubicBezTo>
                  <a:cubicBezTo>
                    <a:pt x="18676" y="3262"/>
                    <a:pt x="18688" y="2932"/>
                    <a:pt x="18466" y="2955"/>
                  </a:cubicBezTo>
                  <a:cubicBezTo>
                    <a:pt x="18244" y="2977"/>
                    <a:pt x="18162" y="3318"/>
                    <a:pt x="18115" y="3364"/>
                  </a:cubicBezTo>
                  <a:cubicBezTo>
                    <a:pt x="18069" y="3409"/>
                    <a:pt x="18010" y="3432"/>
                    <a:pt x="18010" y="3432"/>
                  </a:cubicBezTo>
                  <a:cubicBezTo>
                    <a:pt x="17940" y="3728"/>
                    <a:pt x="17590" y="3682"/>
                    <a:pt x="17263" y="3659"/>
                  </a:cubicBezTo>
                  <a:cubicBezTo>
                    <a:pt x="16936" y="3637"/>
                    <a:pt x="16585" y="3523"/>
                    <a:pt x="16679" y="3205"/>
                  </a:cubicBezTo>
                  <a:cubicBezTo>
                    <a:pt x="17169" y="3136"/>
                    <a:pt x="16889" y="2659"/>
                    <a:pt x="16702" y="2591"/>
                  </a:cubicBezTo>
                  <a:cubicBezTo>
                    <a:pt x="16515" y="2522"/>
                    <a:pt x="16445" y="2409"/>
                    <a:pt x="16375" y="2159"/>
                  </a:cubicBezTo>
                  <a:cubicBezTo>
                    <a:pt x="16305" y="1909"/>
                    <a:pt x="16492" y="1909"/>
                    <a:pt x="16796" y="1727"/>
                  </a:cubicBezTo>
                  <a:cubicBezTo>
                    <a:pt x="17099" y="1545"/>
                    <a:pt x="16539" y="1499"/>
                    <a:pt x="16212" y="1658"/>
                  </a:cubicBezTo>
                  <a:cubicBezTo>
                    <a:pt x="15884" y="1818"/>
                    <a:pt x="15628" y="1772"/>
                    <a:pt x="15394" y="1742"/>
                  </a:cubicBezTo>
                  <a:cubicBezTo>
                    <a:pt x="15269" y="1878"/>
                    <a:pt x="15332" y="2272"/>
                    <a:pt x="15487" y="2348"/>
                  </a:cubicBezTo>
                  <a:cubicBezTo>
                    <a:pt x="15643" y="2424"/>
                    <a:pt x="15581" y="2621"/>
                    <a:pt x="15503" y="2666"/>
                  </a:cubicBezTo>
                  <a:cubicBezTo>
                    <a:pt x="15425" y="2712"/>
                    <a:pt x="15207" y="2727"/>
                    <a:pt x="14849" y="2712"/>
                  </a:cubicBezTo>
                  <a:cubicBezTo>
                    <a:pt x="14818" y="2909"/>
                    <a:pt x="14584" y="2818"/>
                    <a:pt x="14475" y="3076"/>
                  </a:cubicBezTo>
                  <a:cubicBezTo>
                    <a:pt x="14366" y="3333"/>
                    <a:pt x="14678" y="3440"/>
                    <a:pt x="14678" y="3637"/>
                  </a:cubicBezTo>
                  <a:cubicBezTo>
                    <a:pt x="14678" y="3834"/>
                    <a:pt x="14693" y="4061"/>
                    <a:pt x="14506" y="4076"/>
                  </a:cubicBezTo>
                  <a:cubicBezTo>
                    <a:pt x="14319" y="4091"/>
                    <a:pt x="14179" y="4122"/>
                    <a:pt x="14148" y="4425"/>
                  </a:cubicBezTo>
                  <a:cubicBezTo>
                    <a:pt x="14117" y="4728"/>
                    <a:pt x="13837" y="4592"/>
                    <a:pt x="13805" y="4698"/>
                  </a:cubicBezTo>
                  <a:cubicBezTo>
                    <a:pt x="13774" y="4804"/>
                    <a:pt x="13712" y="4971"/>
                    <a:pt x="13541" y="4986"/>
                  </a:cubicBezTo>
                  <a:cubicBezTo>
                    <a:pt x="13370" y="5001"/>
                    <a:pt x="13245" y="4940"/>
                    <a:pt x="13323" y="5183"/>
                  </a:cubicBezTo>
                  <a:cubicBezTo>
                    <a:pt x="13400" y="5425"/>
                    <a:pt x="13276" y="5531"/>
                    <a:pt x="13214" y="5865"/>
                  </a:cubicBezTo>
                  <a:cubicBezTo>
                    <a:pt x="13152" y="6199"/>
                    <a:pt x="13369" y="6380"/>
                    <a:pt x="13494" y="6790"/>
                  </a:cubicBezTo>
                  <a:cubicBezTo>
                    <a:pt x="13619" y="7199"/>
                    <a:pt x="13494" y="7548"/>
                    <a:pt x="13276" y="7624"/>
                  </a:cubicBezTo>
                  <a:cubicBezTo>
                    <a:pt x="13058" y="7699"/>
                    <a:pt x="12980" y="7896"/>
                    <a:pt x="12747" y="8124"/>
                  </a:cubicBezTo>
                  <a:cubicBezTo>
                    <a:pt x="12513" y="8351"/>
                    <a:pt x="12669" y="7699"/>
                    <a:pt x="12451" y="7699"/>
                  </a:cubicBezTo>
                  <a:cubicBezTo>
                    <a:pt x="12233" y="7699"/>
                    <a:pt x="11983" y="7972"/>
                    <a:pt x="11750" y="7972"/>
                  </a:cubicBezTo>
                  <a:cubicBezTo>
                    <a:pt x="11516" y="7972"/>
                    <a:pt x="11470" y="8397"/>
                    <a:pt x="11361" y="8381"/>
                  </a:cubicBezTo>
                  <a:cubicBezTo>
                    <a:pt x="11251" y="8366"/>
                    <a:pt x="10987" y="8442"/>
                    <a:pt x="10847" y="8639"/>
                  </a:cubicBezTo>
                  <a:cubicBezTo>
                    <a:pt x="10706" y="8836"/>
                    <a:pt x="10613" y="8624"/>
                    <a:pt x="10582" y="8442"/>
                  </a:cubicBezTo>
                  <a:cubicBezTo>
                    <a:pt x="10551" y="8260"/>
                    <a:pt x="10426" y="8154"/>
                    <a:pt x="10224" y="8018"/>
                  </a:cubicBezTo>
                  <a:cubicBezTo>
                    <a:pt x="10021" y="7881"/>
                    <a:pt x="9928" y="7786"/>
                    <a:pt x="10080" y="7764"/>
                  </a:cubicBezTo>
                  <a:cubicBezTo>
                    <a:pt x="10231" y="7741"/>
                    <a:pt x="10185" y="7468"/>
                    <a:pt x="9986" y="7286"/>
                  </a:cubicBezTo>
                  <a:cubicBezTo>
                    <a:pt x="9788" y="7104"/>
                    <a:pt x="9741" y="6900"/>
                    <a:pt x="9706" y="6695"/>
                  </a:cubicBezTo>
                  <a:cubicBezTo>
                    <a:pt x="9671" y="6490"/>
                    <a:pt x="9379" y="6195"/>
                    <a:pt x="9215" y="6070"/>
                  </a:cubicBezTo>
                  <a:cubicBezTo>
                    <a:pt x="9052" y="5945"/>
                    <a:pt x="9087" y="5899"/>
                    <a:pt x="9087" y="5660"/>
                  </a:cubicBezTo>
                  <a:cubicBezTo>
                    <a:pt x="9087" y="5422"/>
                    <a:pt x="8982" y="5456"/>
                    <a:pt x="8643" y="5547"/>
                  </a:cubicBezTo>
                  <a:cubicBezTo>
                    <a:pt x="8701" y="5012"/>
                    <a:pt x="8117" y="4091"/>
                    <a:pt x="8071" y="3898"/>
                  </a:cubicBezTo>
                  <a:cubicBezTo>
                    <a:pt x="8024" y="3705"/>
                    <a:pt x="7650" y="3648"/>
                    <a:pt x="7592" y="3762"/>
                  </a:cubicBezTo>
                  <a:cubicBezTo>
                    <a:pt x="7533" y="3875"/>
                    <a:pt x="7346" y="3864"/>
                    <a:pt x="7055" y="4069"/>
                  </a:cubicBezTo>
                  <a:cubicBezTo>
                    <a:pt x="7043" y="3853"/>
                    <a:pt x="6751" y="3500"/>
                    <a:pt x="6564" y="3386"/>
                  </a:cubicBezTo>
                  <a:cubicBezTo>
                    <a:pt x="6377" y="3273"/>
                    <a:pt x="6424" y="3045"/>
                    <a:pt x="6576" y="2898"/>
                  </a:cubicBezTo>
                  <a:cubicBezTo>
                    <a:pt x="6727" y="2750"/>
                    <a:pt x="6459" y="1999"/>
                    <a:pt x="6202" y="1897"/>
                  </a:cubicBezTo>
                  <a:cubicBezTo>
                    <a:pt x="5945" y="1795"/>
                    <a:pt x="5781" y="1465"/>
                    <a:pt x="5688" y="1203"/>
                  </a:cubicBezTo>
                  <a:cubicBezTo>
                    <a:pt x="5595" y="942"/>
                    <a:pt x="5256" y="1658"/>
                    <a:pt x="5046" y="1829"/>
                  </a:cubicBezTo>
                  <a:cubicBezTo>
                    <a:pt x="4835" y="1999"/>
                    <a:pt x="4882" y="2500"/>
                    <a:pt x="4882" y="2898"/>
                  </a:cubicBezTo>
                  <a:cubicBezTo>
                    <a:pt x="4555" y="2773"/>
                    <a:pt x="4356" y="2193"/>
                    <a:pt x="4345" y="1965"/>
                  </a:cubicBezTo>
                  <a:cubicBezTo>
                    <a:pt x="4333" y="1738"/>
                    <a:pt x="4286" y="1477"/>
                    <a:pt x="4251" y="1044"/>
                  </a:cubicBezTo>
                  <a:cubicBezTo>
                    <a:pt x="4227" y="749"/>
                    <a:pt x="4182" y="368"/>
                    <a:pt x="4144" y="0"/>
                  </a:cubicBezTo>
                  <a:cubicBezTo>
                    <a:pt x="4082" y="316"/>
                    <a:pt x="3952" y="646"/>
                    <a:pt x="3889" y="783"/>
                  </a:cubicBezTo>
                  <a:cubicBezTo>
                    <a:pt x="3796" y="988"/>
                    <a:pt x="3959" y="1124"/>
                    <a:pt x="3761" y="1135"/>
                  </a:cubicBezTo>
                  <a:cubicBezTo>
                    <a:pt x="3562" y="1147"/>
                    <a:pt x="3469" y="976"/>
                    <a:pt x="3422" y="726"/>
                  </a:cubicBezTo>
                  <a:cubicBezTo>
                    <a:pt x="3375" y="476"/>
                    <a:pt x="3130" y="931"/>
                    <a:pt x="3130" y="931"/>
                  </a:cubicBezTo>
                  <a:cubicBezTo>
                    <a:pt x="3130" y="931"/>
                    <a:pt x="3223" y="1408"/>
                    <a:pt x="3072" y="1477"/>
                  </a:cubicBezTo>
                  <a:cubicBezTo>
                    <a:pt x="2920" y="1545"/>
                    <a:pt x="2978" y="1988"/>
                    <a:pt x="3118" y="2193"/>
                  </a:cubicBezTo>
                  <a:cubicBezTo>
                    <a:pt x="3258" y="2397"/>
                    <a:pt x="2920" y="2591"/>
                    <a:pt x="2745" y="2659"/>
                  </a:cubicBezTo>
                  <a:cubicBezTo>
                    <a:pt x="2569" y="2727"/>
                    <a:pt x="2476" y="2784"/>
                    <a:pt x="2289" y="2170"/>
                  </a:cubicBezTo>
                  <a:cubicBezTo>
                    <a:pt x="2271" y="2447"/>
                    <a:pt x="2149" y="2661"/>
                    <a:pt x="1901" y="2911"/>
                  </a:cubicBezTo>
                  <a:cubicBezTo>
                    <a:pt x="1924" y="3155"/>
                    <a:pt x="1922" y="3456"/>
                    <a:pt x="2001" y="3591"/>
                  </a:cubicBezTo>
                  <a:cubicBezTo>
                    <a:pt x="2126" y="3803"/>
                    <a:pt x="2250" y="4137"/>
                    <a:pt x="2266" y="4395"/>
                  </a:cubicBezTo>
                  <a:cubicBezTo>
                    <a:pt x="2281" y="4652"/>
                    <a:pt x="2546" y="4501"/>
                    <a:pt x="2608" y="4243"/>
                  </a:cubicBezTo>
                  <a:cubicBezTo>
                    <a:pt x="2671" y="3985"/>
                    <a:pt x="2826" y="4046"/>
                    <a:pt x="2904" y="4213"/>
                  </a:cubicBezTo>
                  <a:cubicBezTo>
                    <a:pt x="2982" y="4379"/>
                    <a:pt x="3185" y="4379"/>
                    <a:pt x="3216" y="4667"/>
                  </a:cubicBezTo>
                  <a:cubicBezTo>
                    <a:pt x="3247" y="4955"/>
                    <a:pt x="3200" y="6714"/>
                    <a:pt x="3200" y="7138"/>
                  </a:cubicBezTo>
                  <a:cubicBezTo>
                    <a:pt x="3200" y="7563"/>
                    <a:pt x="3060" y="8124"/>
                    <a:pt x="2951" y="8124"/>
                  </a:cubicBezTo>
                  <a:cubicBezTo>
                    <a:pt x="2842" y="8124"/>
                    <a:pt x="2702" y="8184"/>
                    <a:pt x="2671" y="8427"/>
                  </a:cubicBezTo>
                  <a:cubicBezTo>
                    <a:pt x="2639" y="8669"/>
                    <a:pt x="2967" y="8776"/>
                    <a:pt x="3075" y="8851"/>
                  </a:cubicBezTo>
                  <a:cubicBezTo>
                    <a:pt x="3184" y="8927"/>
                    <a:pt x="3013" y="9170"/>
                    <a:pt x="2764" y="9018"/>
                  </a:cubicBezTo>
                  <a:cubicBezTo>
                    <a:pt x="2515" y="8866"/>
                    <a:pt x="2531" y="9064"/>
                    <a:pt x="2359" y="9321"/>
                  </a:cubicBezTo>
                  <a:cubicBezTo>
                    <a:pt x="2188" y="9579"/>
                    <a:pt x="2048" y="9488"/>
                    <a:pt x="1923" y="9488"/>
                  </a:cubicBezTo>
                  <a:cubicBezTo>
                    <a:pt x="1799" y="9488"/>
                    <a:pt x="1612" y="9776"/>
                    <a:pt x="1471" y="10155"/>
                  </a:cubicBezTo>
                  <a:cubicBezTo>
                    <a:pt x="1331" y="10534"/>
                    <a:pt x="973" y="10488"/>
                    <a:pt x="708" y="10655"/>
                  </a:cubicBezTo>
                  <a:cubicBezTo>
                    <a:pt x="444" y="10822"/>
                    <a:pt x="568" y="11368"/>
                    <a:pt x="693" y="11474"/>
                  </a:cubicBezTo>
                  <a:cubicBezTo>
                    <a:pt x="817" y="11580"/>
                    <a:pt x="475" y="11686"/>
                    <a:pt x="226" y="11716"/>
                  </a:cubicBezTo>
                  <a:cubicBezTo>
                    <a:pt x="-24" y="11747"/>
                    <a:pt x="-117" y="12535"/>
                    <a:pt x="210" y="12505"/>
                  </a:cubicBezTo>
                  <a:cubicBezTo>
                    <a:pt x="537" y="12474"/>
                    <a:pt x="490" y="12929"/>
                    <a:pt x="490" y="13096"/>
                  </a:cubicBezTo>
                  <a:cubicBezTo>
                    <a:pt x="490" y="13263"/>
                    <a:pt x="444" y="13475"/>
                    <a:pt x="195" y="13566"/>
                  </a:cubicBezTo>
                  <a:cubicBezTo>
                    <a:pt x="-55" y="13657"/>
                    <a:pt x="117" y="14051"/>
                    <a:pt x="303" y="14051"/>
                  </a:cubicBezTo>
                  <a:cubicBezTo>
                    <a:pt x="490" y="14051"/>
                    <a:pt x="1129" y="13702"/>
                    <a:pt x="1378" y="13551"/>
                  </a:cubicBezTo>
                  <a:cubicBezTo>
                    <a:pt x="1627" y="13399"/>
                    <a:pt x="2266" y="13460"/>
                    <a:pt x="2531" y="13505"/>
                  </a:cubicBezTo>
                  <a:cubicBezTo>
                    <a:pt x="2795" y="13551"/>
                    <a:pt x="3013" y="13611"/>
                    <a:pt x="3309" y="13353"/>
                  </a:cubicBezTo>
                  <a:cubicBezTo>
                    <a:pt x="3605" y="13096"/>
                    <a:pt x="3216" y="13763"/>
                    <a:pt x="2998" y="13930"/>
                  </a:cubicBezTo>
                  <a:cubicBezTo>
                    <a:pt x="2780" y="14096"/>
                    <a:pt x="2702" y="14324"/>
                    <a:pt x="2951" y="14430"/>
                  </a:cubicBezTo>
                  <a:cubicBezTo>
                    <a:pt x="3200" y="14536"/>
                    <a:pt x="3309" y="14612"/>
                    <a:pt x="3231" y="14809"/>
                  </a:cubicBezTo>
                  <a:cubicBezTo>
                    <a:pt x="3153" y="15006"/>
                    <a:pt x="3356" y="15294"/>
                    <a:pt x="3356" y="15734"/>
                  </a:cubicBezTo>
                  <a:cubicBezTo>
                    <a:pt x="3356" y="16173"/>
                    <a:pt x="3621" y="16219"/>
                    <a:pt x="3885" y="16219"/>
                  </a:cubicBezTo>
                  <a:cubicBezTo>
                    <a:pt x="4150" y="16219"/>
                    <a:pt x="4384" y="16249"/>
                    <a:pt x="4789" y="16325"/>
                  </a:cubicBezTo>
                  <a:cubicBezTo>
                    <a:pt x="5194" y="16400"/>
                    <a:pt x="4773" y="16825"/>
                    <a:pt x="4493" y="16946"/>
                  </a:cubicBezTo>
                  <a:cubicBezTo>
                    <a:pt x="4212" y="17068"/>
                    <a:pt x="4493" y="17507"/>
                    <a:pt x="4477" y="17735"/>
                  </a:cubicBezTo>
                  <a:cubicBezTo>
                    <a:pt x="4462" y="17962"/>
                    <a:pt x="4368" y="18144"/>
                    <a:pt x="4166" y="18189"/>
                  </a:cubicBezTo>
                  <a:cubicBezTo>
                    <a:pt x="3963" y="18235"/>
                    <a:pt x="3870" y="18659"/>
                    <a:pt x="3885" y="18841"/>
                  </a:cubicBezTo>
                  <a:cubicBezTo>
                    <a:pt x="3901" y="19023"/>
                    <a:pt x="4851" y="18856"/>
                    <a:pt x="5038" y="18902"/>
                  </a:cubicBezTo>
                  <a:cubicBezTo>
                    <a:pt x="5225" y="18947"/>
                    <a:pt x="5598" y="19038"/>
                    <a:pt x="5832" y="19038"/>
                  </a:cubicBezTo>
                  <a:cubicBezTo>
                    <a:pt x="6066" y="19038"/>
                    <a:pt x="5863" y="19387"/>
                    <a:pt x="5816" y="19660"/>
                  </a:cubicBezTo>
                  <a:cubicBezTo>
                    <a:pt x="5770" y="19933"/>
                    <a:pt x="6034" y="20115"/>
                    <a:pt x="6206" y="20115"/>
                  </a:cubicBezTo>
                  <a:cubicBezTo>
                    <a:pt x="6377" y="20115"/>
                    <a:pt x="6175" y="20569"/>
                    <a:pt x="6330" y="20706"/>
                  </a:cubicBezTo>
                  <a:cubicBezTo>
                    <a:pt x="6486" y="20842"/>
                    <a:pt x="6766" y="20569"/>
                    <a:pt x="6891" y="20402"/>
                  </a:cubicBezTo>
                  <a:cubicBezTo>
                    <a:pt x="7016" y="20236"/>
                    <a:pt x="7171" y="20584"/>
                    <a:pt x="7343" y="20691"/>
                  </a:cubicBezTo>
                  <a:cubicBezTo>
                    <a:pt x="7514" y="20797"/>
                    <a:pt x="7810" y="20675"/>
                    <a:pt x="7934" y="20387"/>
                  </a:cubicBezTo>
                  <a:cubicBezTo>
                    <a:pt x="8059" y="20099"/>
                    <a:pt x="8542" y="19872"/>
                    <a:pt x="8791" y="19842"/>
                  </a:cubicBezTo>
                  <a:cubicBezTo>
                    <a:pt x="9040" y="19811"/>
                    <a:pt x="8884" y="20433"/>
                    <a:pt x="9025" y="20554"/>
                  </a:cubicBezTo>
                  <a:cubicBezTo>
                    <a:pt x="9165" y="20675"/>
                    <a:pt x="9149" y="20857"/>
                    <a:pt x="9102" y="21115"/>
                  </a:cubicBezTo>
                  <a:cubicBezTo>
                    <a:pt x="9056" y="21373"/>
                    <a:pt x="9398" y="21509"/>
                    <a:pt x="9616" y="21266"/>
                  </a:cubicBezTo>
                  <a:cubicBezTo>
                    <a:pt x="9834" y="21024"/>
                    <a:pt x="10037" y="21297"/>
                    <a:pt x="10115" y="21448"/>
                  </a:cubicBezTo>
                  <a:cubicBezTo>
                    <a:pt x="10193" y="21600"/>
                    <a:pt x="10504" y="21555"/>
                    <a:pt x="10706" y="21388"/>
                  </a:cubicBezTo>
                  <a:cubicBezTo>
                    <a:pt x="10909" y="21221"/>
                    <a:pt x="10660" y="21100"/>
                    <a:pt x="10457" y="21039"/>
                  </a:cubicBezTo>
                  <a:cubicBezTo>
                    <a:pt x="10255" y="20979"/>
                    <a:pt x="10380" y="20115"/>
                    <a:pt x="10426" y="19796"/>
                  </a:cubicBezTo>
                  <a:cubicBezTo>
                    <a:pt x="10473" y="19478"/>
                    <a:pt x="10052" y="19175"/>
                    <a:pt x="9974" y="18962"/>
                  </a:cubicBezTo>
                  <a:cubicBezTo>
                    <a:pt x="9897" y="18750"/>
                    <a:pt x="10052" y="18235"/>
                    <a:pt x="10317" y="17901"/>
                  </a:cubicBezTo>
                  <a:cubicBezTo>
                    <a:pt x="10582" y="17568"/>
                    <a:pt x="10691" y="18204"/>
                    <a:pt x="10862" y="18113"/>
                  </a:cubicBezTo>
                  <a:cubicBezTo>
                    <a:pt x="11033" y="18022"/>
                    <a:pt x="11142" y="18022"/>
                    <a:pt x="11267" y="18113"/>
                  </a:cubicBezTo>
                  <a:cubicBezTo>
                    <a:pt x="11392" y="18204"/>
                    <a:pt x="11937" y="17780"/>
                    <a:pt x="12155" y="17371"/>
                  </a:cubicBezTo>
                  <a:cubicBezTo>
                    <a:pt x="12373" y="16961"/>
                    <a:pt x="12684" y="17325"/>
                    <a:pt x="12902" y="17416"/>
                  </a:cubicBezTo>
                  <a:cubicBezTo>
                    <a:pt x="13120" y="17507"/>
                    <a:pt x="13416" y="17704"/>
                    <a:pt x="13509" y="17901"/>
                  </a:cubicBezTo>
                  <a:cubicBezTo>
                    <a:pt x="13603" y="18098"/>
                    <a:pt x="13930" y="17841"/>
                    <a:pt x="14210" y="17371"/>
                  </a:cubicBezTo>
                  <a:cubicBezTo>
                    <a:pt x="14491" y="16901"/>
                    <a:pt x="14740" y="17340"/>
                    <a:pt x="14818" y="17492"/>
                  </a:cubicBezTo>
                  <a:cubicBezTo>
                    <a:pt x="14896" y="17643"/>
                    <a:pt x="15020" y="17537"/>
                    <a:pt x="15176" y="17174"/>
                  </a:cubicBezTo>
                  <a:cubicBezTo>
                    <a:pt x="15332" y="16810"/>
                    <a:pt x="15628" y="17522"/>
                    <a:pt x="15705" y="17689"/>
                  </a:cubicBezTo>
                  <a:cubicBezTo>
                    <a:pt x="15783" y="17856"/>
                    <a:pt x="16048" y="17947"/>
                    <a:pt x="16235" y="17871"/>
                  </a:cubicBezTo>
                  <a:cubicBezTo>
                    <a:pt x="16048" y="17340"/>
                    <a:pt x="16344" y="16795"/>
                    <a:pt x="16796" y="16946"/>
                  </a:cubicBezTo>
                  <a:cubicBezTo>
                    <a:pt x="16873" y="17265"/>
                    <a:pt x="16905" y="17204"/>
                    <a:pt x="16998" y="17371"/>
                  </a:cubicBezTo>
                  <a:cubicBezTo>
                    <a:pt x="17091" y="17537"/>
                    <a:pt x="17356" y="17219"/>
                    <a:pt x="17372" y="17098"/>
                  </a:cubicBezTo>
                  <a:cubicBezTo>
                    <a:pt x="17387" y="16977"/>
                    <a:pt x="17621" y="16825"/>
                    <a:pt x="18010" y="16992"/>
                  </a:cubicBezTo>
                  <a:cubicBezTo>
                    <a:pt x="18010" y="16795"/>
                    <a:pt x="18197" y="16643"/>
                    <a:pt x="18197" y="16385"/>
                  </a:cubicBezTo>
                  <a:cubicBezTo>
                    <a:pt x="18197" y="16128"/>
                    <a:pt x="18244" y="15931"/>
                    <a:pt x="18571" y="15931"/>
                  </a:cubicBezTo>
                  <a:cubicBezTo>
                    <a:pt x="18898" y="15931"/>
                    <a:pt x="19007" y="15809"/>
                    <a:pt x="19209" y="15582"/>
                  </a:cubicBezTo>
                  <a:cubicBezTo>
                    <a:pt x="19412" y="15354"/>
                    <a:pt x="19389" y="15415"/>
                    <a:pt x="19552" y="15643"/>
                  </a:cubicBezTo>
                  <a:cubicBezTo>
                    <a:pt x="19716" y="15870"/>
                    <a:pt x="19949" y="15825"/>
                    <a:pt x="19949" y="16052"/>
                  </a:cubicBezTo>
                  <a:cubicBezTo>
                    <a:pt x="19949" y="16059"/>
                    <a:pt x="19950" y="16064"/>
                    <a:pt x="19950" y="16071"/>
                  </a:cubicBezTo>
                  <a:cubicBezTo>
                    <a:pt x="20068" y="15568"/>
                    <a:pt x="20491" y="14868"/>
                    <a:pt x="20704" y="15021"/>
                  </a:cubicBezTo>
                  <a:cubicBezTo>
                    <a:pt x="20938" y="15188"/>
                    <a:pt x="21405" y="15248"/>
                    <a:pt x="21421" y="14930"/>
                  </a:cubicBezTo>
                  <a:cubicBezTo>
                    <a:pt x="21436" y="14612"/>
                    <a:pt x="21483" y="14005"/>
                    <a:pt x="21374" y="1385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7" name="Shape 1151"/>
            <p:cNvSpPr/>
            <p:nvPr/>
          </p:nvSpPr>
          <p:spPr>
            <a:xfrm>
              <a:off x="2447963" y="3346417"/>
              <a:ext cx="2345602" cy="1664765"/>
            </a:xfrm>
            <a:custGeom>
              <a:avLst/>
              <a:gdLst/>
              <a:ahLst/>
              <a:cxnLst>
                <a:cxn ang="0">
                  <a:pos x="wd2" y="hd2"/>
                </a:cxn>
                <a:cxn ang="5400000">
                  <a:pos x="wd2" y="hd2"/>
                </a:cxn>
                <a:cxn ang="10800000">
                  <a:pos x="wd2" y="hd2"/>
                </a:cxn>
                <a:cxn ang="16200000">
                  <a:pos x="wd2" y="hd2"/>
                </a:cxn>
              </a:cxnLst>
              <a:rect l="0" t="0" r="r" b="b"/>
              <a:pathLst>
                <a:path w="21308" h="21459" extrusionOk="0">
                  <a:moveTo>
                    <a:pt x="21172" y="9641"/>
                  </a:moveTo>
                  <a:cubicBezTo>
                    <a:pt x="21038" y="9451"/>
                    <a:pt x="21430" y="9148"/>
                    <a:pt x="21262" y="9101"/>
                  </a:cubicBezTo>
                  <a:cubicBezTo>
                    <a:pt x="21094" y="9053"/>
                    <a:pt x="20982" y="8974"/>
                    <a:pt x="20982" y="8798"/>
                  </a:cubicBezTo>
                  <a:cubicBezTo>
                    <a:pt x="20982" y="8623"/>
                    <a:pt x="20982" y="8449"/>
                    <a:pt x="20814" y="8242"/>
                  </a:cubicBezTo>
                  <a:cubicBezTo>
                    <a:pt x="20645" y="8035"/>
                    <a:pt x="20623" y="7860"/>
                    <a:pt x="20657" y="7653"/>
                  </a:cubicBezTo>
                  <a:cubicBezTo>
                    <a:pt x="20690" y="7446"/>
                    <a:pt x="20578" y="7415"/>
                    <a:pt x="20466" y="7112"/>
                  </a:cubicBezTo>
                  <a:cubicBezTo>
                    <a:pt x="20903" y="6524"/>
                    <a:pt x="20096" y="5935"/>
                    <a:pt x="19939" y="5904"/>
                  </a:cubicBezTo>
                  <a:cubicBezTo>
                    <a:pt x="19782" y="5872"/>
                    <a:pt x="19782" y="5586"/>
                    <a:pt x="19704" y="5188"/>
                  </a:cubicBezTo>
                  <a:cubicBezTo>
                    <a:pt x="19468" y="5856"/>
                    <a:pt x="18807" y="5172"/>
                    <a:pt x="18650" y="4854"/>
                  </a:cubicBezTo>
                  <a:cubicBezTo>
                    <a:pt x="18493" y="4536"/>
                    <a:pt x="18224" y="4265"/>
                    <a:pt x="18056" y="4281"/>
                  </a:cubicBezTo>
                  <a:cubicBezTo>
                    <a:pt x="17888" y="4297"/>
                    <a:pt x="17630" y="4313"/>
                    <a:pt x="17619" y="4059"/>
                  </a:cubicBezTo>
                  <a:cubicBezTo>
                    <a:pt x="17608" y="3804"/>
                    <a:pt x="17137" y="3057"/>
                    <a:pt x="16834" y="2802"/>
                  </a:cubicBezTo>
                  <a:cubicBezTo>
                    <a:pt x="16823" y="2929"/>
                    <a:pt x="16812" y="3343"/>
                    <a:pt x="17014" y="4059"/>
                  </a:cubicBezTo>
                  <a:cubicBezTo>
                    <a:pt x="16969" y="3804"/>
                    <a:pt x="16375" y="3375"/>
                    <a:pt x="16251" y="3168"/>
                  </a:cubicBezTo>
                  <a:cubicBezTo>
                    <a:pt x="16128" y="2961"/>
                    <a:pt x="15825" y="2691"/>
                    <a:pt x="15736" y="2420"/>
                  </a:cubicBezTo>
                  <a:cubicBezTo>
                    <a:pt x="15646" y="2150"/>
                    <a:pt x="15243" y="1593"/>
                    <a:pt x="15030" y="1339"/>
                  </a:cubicBezTo>
                  <a:cubicBezTo>
                    <a:pt x="14817" y="1084"/>
                    <a:pt x="14772" y="1402"/>
                    <a:pt x="14682" y="1625"/>
                  </a:cubicBezTo>
                  <a:cubicBezTo>
                    <a:pt x="14592" y="1848"/>
                    <a:pt x="14458" y="1720"/>
                    <a:pt x="14413" y="1514"/>
                  </a:cubicBezTo>
                  <a:cubicBezTo>
                    <a:pt x="14368" y="1307"/>
                    <a:pt x="14245" y="1307"/>
                    <a:pt x="14234" y="1514"/>
                  </a:cubicBezTo>
                  <a:cubicBezTo>
                    <a:pt x="14222" y="1721"/>
                    <a:pt x="14066" y="1657"/>
                    <a:pt x="13920" y="1864"/>
                  </a:cubicBezTo>
                  <a:cubicBezTo>
                    <a:pt x="13774" y="2070"/>
                    <a:pt x="13617" y="1959"/>
                    <a:pt x="13415" y="1609"/>
                  </a:cubicBezTo>
                  <a:cubicBezTo>
                    <a:pt x="13214" y="1259"/>
                    <a:pt x="12799" y="1052"/>
                    <a:pt x="12496" y="798"/>
                  </a:cubicBezTo>
                  <a:cubicBezTo>
                    <a:pt x="12194" y="544"/>
                    <a:pt x="12194" y="1211"/>
                    <a:pt x="12194" y="1530"/>
                  </a:cubicBezTo>
                  <a:cubicBezTo>
                    <a:pt x="12194" y="1848"/>
                    <a:pt x="12093" y="2102"/>
                    <a:pt x="12115" y="2373"/>
                  </a:cubicBezTo>
                  <a:cubicBezTo>
                    <a:pt x="12138" y="2643"/>
                    <a:pt x="12104" y="3120"/>
                    <a:pt x="11992" y="3168"/>
                  </a:cubicBezTo>
                  <a:cubicBezTo>
                    <a:pt x="11880" y="3216"/>
                    <a:pt x="11577" y="3104"/>
                    <a:pt x="11454" y="2770"/>
                  </a:cubicBezTo>
                  <a:cubicBezTo>
                    <a:pt x="11331" y="2436"/>
                    <a:pt x="11174" y="2245"/>
                    <a:pt x="10961" y="2245"/>
                  </a:cubicBezTo>
                  <a:cubicBezTo>
                    <a:pt x="10748" y="2245"/>
                    <a:pt x="10647" y="1752"/>
                    <a:pt x="10490" y="1705"/>
                  </a:cubicBezTo>
                  <a:cubicBezTo>
                    <a:pt x="10333" y="1657"/>
                    <a:pt x="10109" y="1434"/>
                    <a:pt x="9885" y="1005"/>
                  </a:cubicBezTo>
                  <a:cubicBezTo>
                    <a:pt x="9660" y="575"/>
                    <a:pt x="9515" y="671"/>
                    <a:pt x="9380" y="702"/>
                  </a:cubicBezTo>
                  <a:cubicBezTo>
                    <a:pt x="9246" y="734"/>
                    <a:pt x="9100" y="830"/>
                    <a:pt x="9033" y="480"/>
                  </a:cubicBezTo>
                  <a:cubicBezTo>
                    <a:pt x="8965" y="130"/>
                    <a:pt x="8596" y="257"/>
                    <a:pt x="8461" y="98"/>
                  </a:cubicBezTo>
                  <a:cubicBezTo>
                    <a:pt x="8326" y="-61"/>
                    <a:pt x="7710" y="18"/>
                    <a:pt x="7441" y="34"/>
                  </a:cubicBezTo>
                  <a:cubicBezTo>
                    <a:pt x="7172" y="50"/>
                    <a:pt x="7037" y="18"/>
                    <a:pt x="6914" y="209"/>
                  </a:cubicBezTo>
                  <a:cubicBezTo>
                    <a:pt x="6791" y="400"/>
                    <a:pt x="6421" y="321"/>
                    <a:pt x="6298" y="305"/>
                  </a:cubicBezTo>
                  <a:cubicBezTo>
                    <a:pt x="6275" y="302"/>
                    <a:pt x="6235" y="306"/>
                    <a:pt x="6185" y="315"/>
                  </a:cubicBezTo>
                  <a:cubicBezTo>
                    <a:pt x="5965" y="352"/>
                    <a:pt x="5540" y="471"/>
                    <a:pt x="5412" y="432"/>
                  </a:cubicBezTo>
                  <a:cubicBezTo>
                    <a:pt x="5255" y="384"/>
                    <a:pt x="5065" y="591"/>
                    <a:pt x="4885" y="750"/>
                  </a:cubicBezTo>
                  <a:cubicBezTo>
                    <a:pt x="4706" y="909"/>
                    <a:pt x="4415" y="925"/>
                    <a:pt x="4302" y="862"/>
                  </a:cubicBezTo>
                  <a:cubicBezTo>
                    <a:pt x="4190" y="798"/>
                    <a:pt x="3966" y="846"/>
                    <a:pt x="3753" y="989"/>
                  </a:cubicBezTo>
                  <a:cubicBezTo>
                    <a:pt x="3540" y="1132"/>
                    <a:pt x="2890" y="1180"/>
                    <a:pt x="2733" y="1180"/>
                  </a:cubicBezTo>
                  <a:cubicBezTo>
                    <a:pt x="2576" y="1180"/>
                    <a:pt x="2408" y="1259"/>
                    <a:pt x="2330" y="1482"/>
                  </a:cubicBezTo>
                  <a:cubicBezTo>
                    <a:pt x="2251" y="1705"/>
                    <a:pt x="2049" y="1720"/>
                    <a:pt x="1881" y="1736"/>
                  </a:cubicBezTo>
                  <a:cubicBezTo>
                    <a:pt x="1892" y="1991"/>
                    <a:pt x="1937" y="2293"/>
                    <a:pt x="2049" y="2500"/>
                  </a:cubicBezTo>
                  <a:cubicBezTo>
                    <a:pt x="2162" y="2707"/>
                    <a:pt x="2285" y="3009"/>
                    <a:pt x="2150" y="3136"/>
                  </a:cubicBezTo>
                  <a:cubicBezTo>
                    <a:pt x="2016" y="3263"/>
                    <a:pt x="2049" y="3597"/>
                    <a:pt x="2139" y="3629"/>
                  </a:cubicBezTo>
                  <a:cubicBezTo>
                    <a:pt x="2229" y="3661"/>
                    <a:pt x="2543" y="4011"/>
                    <a:pt x="2767" y="4218"/>
                  </a:cubicBezTo>
                  <a:cubicBezTo>
                    <a:pt x="2991" y="4424"/>
                    <a:pt x="3092" y="4552"/>
                    <a:pt x="3114" y="4806"/>
                  </a:cubicBezTo>
                  <a:cubicBezTo>
                    <a:pt x="3137" y="5061"/>
                    <a:pt x="3294" y="5363"/>
                    <a:pt x="3316" y="5506"/>
                  </a:cubicBezTo>
                  <a:cubicBezTo>
                    <a:pt x="3338" y="5792"/>
                    <a:pt x="3148" y="5872"/>
                    <a:pt x="3047" y="5872"/>
                  </a:cubicBezTo>
                  <a:cubicBezTo>
                    <a:pt x="2946" y="5872"/>
                    <a:pt x="2767" y="6079"/>
                    <a:pt x="2643" y="5935"/>
                  </a:cubicBezTo>
                  <a:cubicBezTo>
                    <a:pt x="2520" y="5792"/>
                    <a:pt x="2330" y="6254"/>
                    <a:pt x="2285" y="6476"/>
                  </a:cubicBezTo>
                  <a:cubicBezTo>
                    <a:pt x="2240" y="6699"/>
                    <a:pt x="2408" y="6922"/>
                    <a:pt x="2498" y="7049"/>
                  </a:cubicBezTo>
                  <a:cubicBezTo>
                    <a:pt x="2587" y="7176"/>
                    <a:pt x="2767" y="7192"/>
                    <a:pt x="2778" y="7462"/>
                  </a:cubicBezTo>
                  <a:cubicBezTo>
                    <a:pt x="2789" y="7733"/>
                    <a:pt x="2834" y="7812"/>
                    <a:pt x="2834" y="8115"/>
                  </a:cubicBezTo>
                  <a:cubicBezTo>
                    <a:pt x="2834" y="8417"/>
                    <a:pt x="2610" y="8369"/>
                    <a:pt x="2543" y="8464"/>
                  </a:cubicBezTo>
                  <a:cubicBezTo>
                    <a:pt x="2475" y="8560"/>
                    <a:pt x="2318" y="8496"/>
                    <a:pt x="2195" y="8321"/>
                  </a:cubicBezTo>
                  <a:cubicBezTo>
                    <a:pt x="2072" y="8146"/>
                    <a:pt x="1982" y="8099"/>
                    <a:pt x="1825" y="8099"/>
                  </a:cubicBezTo>
                  <a:cubicBezTo>
                    <a:pt x="1668" y="8099"/>
                    <a:pt x="1388" y="8099"/>
                    <a:pt x="1231" y="7781"/>
                  </a:cubicBezTo>
                  <a:cubicBezTo>
                    <a:pt x="1074" y="7462"/>
                    <a:pt x="1029" y="7844"/>
                    <a:pt x="1007" y="8003"/>
                  </a:cubicBezTo>
                  <a:cubicBezTo>
                    <a:pt x="985" y="8162"/>
                    <a:pt x="783" y="8099"/>
                    <a:pt x="603" y="7940"/>
                  </a:cubicBezTo>
                  <a:cubicBezTo>
                    <a:pt x="561" y="7902"/>
                    <a:pt x="513" y="7891"/>
                    <a:pt x="465" y="7897"/>
                  </a:cubicBezTo>
                  <a:cubicBezTo>
                    <a:pt x="308" y="7918"/>
                    <a:pt x="144" y="8131"/>
                    <a:pt x="144" y="8290"/>
                  </a:cubicBezTo>
                  <a:cubicBezTo>
                    <a:pt x="144" y="8496"/>
                    <a:pt x="200" y="8703"/>
                    <a:pt x="446" y="8703"/>
                  </a:cubicBezTo>
                  <a:cubicBezTo>
                    <a:pt x="693" y="8703"/>
                    <a:pt x="592" y="8974"/>
                    <a:pt x="581" y="9260"/>
                  </a:cubicBezTo>
                  <a:cubicBezTo>
                    <a:pt x="536" y="9641"/>
                    <a:pt x="390" y="9816"/>
                    <a:pt x="110" y="10055"/>
                  </a:cubicBezTo>
                  <a:cubicBezTo>
                    <a:pt x="-170" y="10294"/>
                    <a:pt x="177" y="10612"/>
                    <a:pt x="155" y="10882"/>
                  </a:cubicBezTo>
                  <a:cubicBezTo>
                    <a:pt x="133" y="11153"/>
                    <a:pt x="222" y="11137"/>
                    <a:pt x="402" y="11121"/>
                  </a:cubicBezTo>
                  <a:cubicBezTo>
                    <a:pt x="581" y="11105"/>
                    <a:pt x="581" y="11343"/>
                    <a:pt x="502" y="11598"/>
                  </a:cubicBezTo>
                  <a:cubicBezTo>
                    <a:pt x="424" y="11852"/>
                    <a:pt x="346" y="12011"/>
                    <a:pt x="435" y="12345"/>
                  </a:cubicBezTo>
                  <a:cubicBezTo>
                    <a:pt x="525" y="12679"/>
                    <a:pt x="301" y="13125"/>
                    <a:pt x="121" y="13300"/>
                  </a:cubicBezTo>
                  <a:cubicBezTo>
                    <a:pt x="-58" y="13475"/>
                    <a:pt x="9" y="13809"/>
                    <a:pt x="233" y="14016"/>
                  </a:cubicBezTo>
                  <a:cubicBezTo>
                    <a:pt x="458" y="14222"/>
                    <a:pt x="446" y="14461"/>
                    <a:pt x="615" y="14668"/>
                  </a:cubicBezTo>
                  <a:cubicBezTo>
                    <a:pt x="783" y="14874"/>
                    <a:pt x="850" y="15113"/>
                    <a:pt x="850" y="15256"/>
                  </a:cubicBezTo>
                  <a:cubicBezTo>
                    <a:pt x="850" y="15399"/>
                    <a:pt x="783" y="15702"/>
                    <a:pt x="985" y="15702"/>
                  </a:cubicBezTo>
                  <a:cubicBezTo>
                    <a:pt x="1186" y="15702"/>
                    <a:pt x="1220" y="15861"/>
                    <a:pt x="1332" y="16067"/>
                  </a:cubicBezTo>
                  <a:cubicBezTo>
                    <a:pt x="1444" y="16274"/>
                    <a:pt x="1657" y="16370"/>
                    <a:pt x="1792" y="16226"/>
                  </a:cubicBezTo>
                  <a:cubicBezTo>
                    <a:pt x="1926" y="16083"/>
                    <a:pt x="1948" y="16036"/>
                    <a:pt x="2049" y="16036"/>
                  </a:cubicBezTo>
                  <a:cubicBezTo>
                    <a:pt x="2150" y="16036"/>
                    <a:pt x="2251" y="16051"/>
                    <a:pt x="2341" y="15877"/>
                  </a:cubicBezTo>
                  <a:cubicBezTo>
                    <a:pt x="2431" y="15702"/>
                    <a:pt x="2688" y="15813"/>
                    <a:pt x="2688" y="16051"/>
                  </a:cubicBezTo>
                  <a:cubicBezTo>
                    <a:pt x="2688" y="16290"/>
                    <a:pt x="2901" y="16624"/>
                    <a:pt x="3159" y="16863"/>
                  </a:cubicBezTo>
                  <a:cubicBezTo>
                    <a:pt x="3417" y="17101"/>
                    <a:pt x="3417" y="17260"/>
                    <a:pt x="3663" y="17213"/>
                  </a:cubicBezTo>
                  <a:cubicBezTo>
                    <a:pt x="3910" y="17165"/>
                    <a:pt x="3888" y="17292"/>
                    <a:pt x="3888" y="17404"/>
                  </a:cubicBezTo>
                  <a:cubicBezTo>
                    <a:pt x="3888" y="17515"/>
                    <a:pt x="3955" y="17626"/>
                    <a:pt x="4224" y="17626"/>
                  </a:cubicBezTo>
                  <a:cubicBezTo>
                    <a:pt x="4493" y="17626"/>
                    <a:pt x="4594" y="17817"/>
                    <a:pt x="4807" y="17753"/>
                  </a:cubicBezTo>
                  <a:cubicBezTo>
                    <a:pt x="5020" y="17690"/>
                    <a:pt x="5266" y="18008"/>
                    <a:pt x="5401" y="18024"/>
                  </a:cubicBezTo>
                  <a:cubicBezTo>
                    <a:pt x="5535" y="18040"/>
                    <a:pt x="5614" y="18103"/>
                    <a:pt x="5715" y="18326"/>
                  </a:cubicBezTo>
                  <a:cubicBezTo>
                    <a:pt x="5816" y="18549"/>
                    <a:pt x="5894" y="18644"/>
                    <a:pt x="5950" y="18564"/>
                  </a:cubicBezTo>
                  <a:cubicBezTo>
                    <a:pt x="6006" y="18485"/>
                    <a:pt x="6085" y="18374"/>
                    <a:pt x="6185" y="18326"/>
                  </a:cubicBezTo>
                  <a:cubicBezTo>
                    <a:pt x="6286" y="18278"/>
                    <a:pt x="6443" y="18358"/>
                    <a:pt x="6488" y="18612"/>
                  </a:cubicBezTo>
                  <a:cubicBezTo>
                    <a:pt x="6533" y="18867"/>
                    <a:pt x="6724" y="18692"/>
                    <a:pt x="6847" y="18676"/>
                  </a:cubicBezTo>
                  <a:cubicBezTo>
                    <a:pt x="6970" y="18660"/>
                    <a:pt x="7183" y="18835"/>
                    <a:pt x="7295" y="18549"/>
                  </a:cubicBezTo>
                  <a:cubicBezTo>
                    <a:pt x="7407" y="18262"/>
                    <a:pt x="7531" y="18469"/>
                    <a:pt x="7643" y="18310"/>
                  </a:cubicBezTo>
                  <a:cubicBezTo>
                    <a:pt x="7755" y="18151"/>
                    <a:pt x="7845" y="18278"/>
                    <a:pt x="7901" y="18501"/>
                  </a:cubicBezTo>
                  <a:cubicBezTo>
                    <a:pt x="7957" y="18724"/>
                    <a:pt x="7912" y="18724"/>
                    <a:pt x="8035" y="18787"/>
                  </a:cubicBezTo>
                  <a:cubicBezTo>
                    <a:pt x="8158" y="18851"/>
                    <a:pt x="8248" y="18978"/>
                    <a:pt x="8248" y="19169"/>
                  </a:cubicBezTo>
                  <a:cubicBezTo>
                    <a:pt x="8248" y="19360"/>
                    <a:pt x="8326" y="19423"/>
                    <a:pt x="8394" y="19487"/>
                  </a:cubicBezTo>
                  <a:cubicBezTo>
                    <a:pt x="8461" y="19551"/>
                    <a:pt x="8539" y="19757"/>
                    <a:pt x="8764" y="19726"/>
                  </a:cubicBezTo>
                  <a:cubicBezTo>
                    <a:pt x="8988" y="19694"/>
                    <a:pt x="9066" y="20107"/>
                    <a:pt x="8965" y="20203"/>
                  </a:cubicBezTo>
                  <a:cubicBezTo>
                    <a:pt x="8865" y="20298"/>
                    <a:pt x="8887" y="20457"/>
                    <a:pt x="8887" y="20680"/>
                  </a:cubicBezTo>
                  <a:cubicBezTo>
                    <a:pt x="8887" y="20903"/>
                    <a:pt x="8954" y="20966"/>
                    <a:pt x="9145" y="20966"/>
                  </a:cubicBezTo>
                  <a:cubicBezTo>
                    <a:pt x="9335" y="20966"/>
                    <a:pt x="9391" y="21030"/>
                    <a:pt x="9492" y="21125"/>
                  </a:cubicBezTo>
                  <a:cubicBezTo>
                    <a:pt x="9593" y="21221"/>
                    <a:pt x="9795" y="21109"/>
                    <a:pt x="9985" y="21125"/>
                  </a:cubicBezTo>
                  <a:cubicBezTo>
                    <a:pt x="10176" y="21141"/>
                    <a:pt x="10176" y="21444"/>
                    <a:pt x="10266" y="21459"/>
                  </a:cubicBezTo>
                  <a:cubicBezTo>
                    <a:pt x="10355" y="21475"/>
                    <a:pt x="10168" y="20895"/>
                    <a:pt x="10243" y="20716"/>
                  </a:cubicBezTo>
                  <a:cubicBezTo>
                    <a:pt x="10369" y="20334"/>
                    <a:pt x="10680" y="21145"/>
                    <a:pt x="10790" y="21169"/>
                  </a:cubicBezTo>
                  <a:cubicBezTo>
                    <a:pt x="10899" y="21193"/>
                    <a:pt x="11008" y="21324"/>
                    <a:pt x="11118" y="21432"/>
                  </a:cubicBezTo>
                  <a:cubicBezTo>
                    <a:pt x="11227" y="21539"/>
                    <a:pt x="11202" y="20835"/>
                    <a:pt x="11210" y="20549"/>
                  </a:cubicBezTo>
                  <a:cubicBezTo>
                    <a:pt x="11218" y="20263"/>
                    <a:pt x="11605" y="20322"/>
                    <a:pt x="11782" y="20322"/>
                  </a:cubicBezTo>
                  <a:cubicBezTo>
                    <a:pt x="11958" y="20322"/>
                    <a:pt x="12034" y="20406"/>
                    <a:pt x="12042" y="20131"/>
                  </a:cubicBezTo>
                  <a:cubicBezTo>
                    <a:pt x="12051" y="19857"/>
                    <a:pt x="12000" y="19749"/>
                    <a:pt x="12135" y="19797"/>
                  </a:cubicBezTo>
                  <a:cubicBezTo>
                    <a:pt x="12269" y="19845"/>
                    <a:pt x="12244" y="19571"/>
                    <a:pt x="12152" y="19404"/>
                  </a:cubicBezTo>
                  <a:cubicBezTo>
                    <a:pt x="12059" y="19237"/>
                    <a:pt x="12219" y="19105"/>
                    <a:pt x="12572" y="19272"/>
                  </a:cubicBezTo>
                  <a:cubicBezTo>
                    <a:pt x="12701" y="19334"/>
                    <a:pt x="12740" y="19284"/>
                    <a:pt x="12732" y="19196"/>
                  </a:cubicBezTo>
                  <a:cubicBezTo>
                    <a:pt x="12718" y="19043"/>
                    <a:pt x="12562" y="18774"/>
                    <a:pt x="12488" y="18759"/>
                  </a:cubicBezTo>
                  <a:cubicBezTo>
                    <a:pt x="12370" y="18736"/>
                    <a:pt x="12320" y="18724"/>
                    <a:pt x="12252" y="18485"/>
                  </a:cubicBezTo>
                  <a:cubicBezTo>
                    <a:pt x="12185" y="18246"/>
                    <a:pt x="12194" y="18008"/>
                    <a:pt x="12311" y="17936"/>
                  </a:cubicBezTo>
                  <a:cubicBezTo>
                    <a:pt x="12429" y="17865"/>
                    <a:pt x="12446" y="17757"/>
                    <a:pt x="12446" y="17566"/>
                  </a:cubicBezTo>
                  <a:cubicBezTo>
                    <a:pt x="12446" y="17376"/>
                    <a:pt x="12463" y="17161"/>
                    <a:pt x="12505" y="17161"/>
                  </a:cubicBezTo>
                  <a:cubicBezTo>
                    <a:pt x="12547" y="17161"/>
                    <a:pt x="12723" y="16898"/>
                    <a:pt x="12757" y="16660"/>
                  </a:cubicBezTo>
                  <a:cubicBezTo>
                    <a:pt x="12791" y="16421"/>
                    <a:pt x="12606" y="16374"/>
                    <a:pt x="12505" y="16278"/>
                  </a:cubicBezTo>
                  <a:cubicBezTo>
                    <a:pt x="12404" y="16183"/>
                    <a:pt x="12311" y="15932"/>
                    <a:pt x="12328" y="15694"/>
                  </a:cubicBezTo>
                  <a:cubicBezTo>
                    <a:pt x="12345" y="15455"/>
                    <a:pt x="12295" y="15336"/>
                    <a:pt x="12446" y="15336"/>
                  </a:cubicBezTo>
                  <a:cubicBezTo>
                    <a:pt x="12597" y="15336"/>
                    <a:pt x="12614" y="15312"/>
                    <a:pt x="12799" y="15073"/>
                  </a:cubicBezTo>
                  <a:cubicBezTo>
                    <a:pt x="12984" y="14835"/>
                    <a:pt x="12883" y="15169"/>
                    <a:pt x="12900" y="15455"/>
                  </a:cubicBezTo>
                  <a:cubicBezTo>
                    <a:pt x="12917" y="15741"/>
                    <a:pt x="13169" y="15527"/>
                    <a:pt x="13337" y="15360"/>
                  </a:cubicBezTo>
                  <a:cubicBezTo>
                    <a:pt x="13505" y="15193"/>
                    <a:pt x="13623" y="15121"/>
                    <a:pt x="13707" y="15550"/>
                  </a:cubicBezTo>
                  <a:cubicBezTo>
                    <a:pt x="13707" y="15550"/>
                    <a:pt x="14245" y="15479"/>
                    <a:pt x="14295" y="15884"/>
                  </a:cubicBezTo>
                  <a:cubicBezTo>
                    <a:pt x="14346" y="16290"/>
                    <a:pt x="14548" y="16481"/>
                    <a:pt x="14548" y="16863"/>
                  </a:cubicBezTo>
                  <a:cubicBezTo>
                    <a:pt x="14548" y="17244"/>
                    <a:pt x="14548" y="17602"/>
                    <a:pt x="14800" y="17698"/>
                  </a:cubicBezTo>
                  <a:cubicBezTo>
                    <a:pt x="15237" y="17722"/>
                    <a:pt x="15170" y="18199"/>
                    <a:pt x="15388" y="18246"/>
                  </a:cubicBezTo>
                  <a:cubicBezTo>
                    <a:pt x="15607" y="18294"/>
                    <a:pt x="15859" y="18628"/>
                    <a:pt x="16010" y="18771"/>
                  </a:cubicBezTo>
                  <a:cubicBezTo>
                    <a:pt x="16162" y="18915"/>
                    <a:pt x="16094" y="18318"/>
                    <a:pt x="16145" y="18103"/>
                  </a:cubicBezTo>
                  <a:cubicBezTo>
                    <a:pt x="16313" y="17912"/>
                    <a:pt x="16414" y="17936"/>
                    <a:pt x="16515" y="18151"/>
                  </a:cubicBezTo>
                  <a:cubicBezTo>
                    <a:pt x="16616" y="18366"/>
                    <a:pt x="16767" y="18366"/>
                    <a:pt x="16649" y="18915"/>
                  </a:cubicBezTo>
                  <a:cubicBezTo>
                    <a:pt x="16649" y="18915"/>
                    <a:pt x="16851" y="18962"/>
                    <a:pt x="17070" y="18676"/>
                  </a:cubicBezTo>
                  <a:cubicBezTo>
                    <a:pt x="17288" y="18390"/>
                    <a:pt x="17271" y="19153"/>
                    <a:pt x="17288" y="19654"/>
                  </a:cubicBezTo>
                  <a:cubicBezTo>
                    <a:pt x="17305" y="20155"/>
                    <a:pt x="17540" y="19630"/>
                    <a:pt x="17540" y="19320"/>
                  </a:cubicBezTo>
                  <a:cubicBezTo>
                    <a:pt x="17540" y="19010"/>
                    <a:pt x="17692" y="18843"/>
                    <a:pt x="17826" y="18986"/>
                  </a:cubicBezTo>
                  <a:cubicBezTo>
                    <a:pt x="17961" y="19129"/>
                    <a:pt x="18297" y="18938"/>
                    <a:pt x="18398" y="18867"/>
                  </a:cubicBezTo>
                  <a:cubicBezTo>
                    <a:pt x="18499" y="18795"/>
                    <a:pt x="18516" y="18485"/>
                    <a:pt x="18381" y="18270"/>
                  </a:cubicBezTo>
                  <a:cubicBezTo>
                    <a:pt x="18247" y="18056"/>
                    <a:pt x="18263" y="17841"/>
                    <a:pt x="18465" y="17578"/>
                  </a:cubicBezTo>
                  <a:cubicBezTo>
                    <a:pt x="18667" y="17316"/>
                    <a:pt x="18919" y="17507"/>
                    <a:pt x="19087" y="17602"/>
                  </a:cubicBezTo>
                  <a:cubicBezTo>
                    <a:pt x="19186" y="17658"/>
                    <a:pt x="19314" y="17574"/>
                    <a:pt x="19420" y="17427"/>
                  </a:cubicBezTo>
                  <a:cubicBezTo>
                    <a:pt x="19494" y="17324"/>
                    <a:pt x="19557" y="17191"/>
                    <a:pt x="19592" y="17053"/>
                  </a:cubicBezTo>
                  <a:cubicBezTo>
                    <a:pt x="19676" y="16720"/>
                    <a:pt x="19541" y="16600"/>
                    <a:pt x="19373" y="16624"/>
                  </a:cubicBezTo>
                  <a:cubicBezTo>
                    <a:pt x="19205" y="16648"/>
                    <a:pt x="19070" y="16624"/>
                    <a:pt x="19070" y="16338"/>
                  </a:cubicBezTo>
                  <a:cubicBezTo>
                    <a:pt x="19070" y="16051"/>
                    <a:pt x="18829" y="16211"/>
                    <a:pt x="18616" y="16306"/>
                  </a:cubicBezTo>
                  <a:cubicBezTo>
                    <a:pt x="18403" y="16401"/>
                    <a:pt x="18392" y="16179"/>
                    <a:pt x="18392" y="16004"/>
                  </a:cubicBezTo>
                  <a:cubicBezTo>
                    <a:pt x="18392" y="15829"/>
                    <a:pt x="18392" y="15654"/>
                    <a:pt x="18146" y="15590"/>
                  </a:cubicBezTo>
                  <a:cubicBezTo>
                    <a:pt x="17899" y="15527"/>
                    <a:pt x="17843" y="15034"/>
                    <a:pt x="17843" y="14684"/>
                  </a:cubicBezTo>
                  <a:cubicBezTo>
                    <a:pt x="17843" y="14334"/>
                    <a:pt x="18112" y="14190"/>
                    <a:pt x="18191" y="14318"/>
                  </a:cubicBezTo>
                  <a:cubicBezTo>
                    <a:pt x="18269" y="14445"/>
                    <a:pt x="18639" y="14700"/>
                    <a:pt x="18796" y="14700"/>
                  </a:cubicBezTo>
                  <a:cubicBezTo>
                    <a:pt x="18953" y="14700"/>
                    <a:pt x="19143" y="14715"/>
                    <a:pt x="19222" y="14938"/>
                  </a:cubicBezTo>
                  <a:cubicBezTo>
                    <a:pt x="19300" y="15161"/>
                    <a:pt x="19435" y="15208"/>
                    <a:pt x="19502" y="15145"/>
                  </a:cubicBezTo>
                  <a:cubicBezTo>
                    <a:pt x="19569" y="15081"/>
                    <a:pt x="19737" y="14890"/>
                    <a:pt x="19917" y="14684"/>
                  </a:cubicBezTo>
                  <a:cubicBezTo>
                    <a:pt x="20096" y="14477"/>
                    <a:pt x="20062" y="13841"/>
                    <a:pt x="19749" y="13713"/>
                  </a:cubicBezTo>
                  <a:cubicBezTo>
                    <a:pt x="19435" y="13586"/>
                    <a:pt x="19312" y="13475"/>
                    <a:pt x="19412" y="13411"/>
                  </a:cubicBezTo>
                  <a:cubicBezTo>
                    <a:pt x="19513" y="13348"/>
                    <a:pt x="19592" y="12854"/>
                    <a:pt x="19659" y="12759"/>
                  </a:cubicBezTo>
                  <a:cubicBezTo>
                    <a:pt x="19726" y="12664"/>
                    <a:pt x="20018" y="12441"/>
                    <a:pt x="20163" y="12298"/>
                  </a:cubicBezTo>
                  <a:cubicBezTo>
                    <a:pt x="20309" y="12155"/>
                    <a:pt x="20219" y="11932"/>
                    <a:pt x="20219" y="11677"/>
                  </a:cubicBezTo>
                  <a:cubicBezTo>
                    <a:pt x="20219" y="11423"/>
                    <a:pt x="20556" y="11089"/>
                    <a:pt x="20735" y="11121"/>
                  </a:cubicBezTo>
                  <a:cubicBezTo>
                    <a:pt x="20914" y="11153"/>
                    <a:pt x="20926" y="10850"/>
                    <a:pt x="20847" y="10723"/>
                  </a:cubicBezTo>
                  <a:cubicBezTo>
                    <a:pt x="20769" y="10596"/>
                    <a:pt x="20791" y="10341"/>
                    <a:pt x="20780" y="10198"/>
                  </a:cubicBezTo>
                  <a:cubicBezTo>
                    <a:pt x="20769" y="10055"/>
                    <a:pt x="21004" y="10230"/>
                    <a:pt x="21195" y="10230"/>
                  </a:cubicBezTo>
                  <a:cubicBezTo>
                    <a:pt x="21385" y="10230"/>
                    <a:pt x="21307" y="9832"/>
                    <a:pt x="21172" y="9641"/>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58" name="Shape 1152"/>
            <p:cNvSpPr/>
            <p:nvPr/>
          </p:nvSpPr>
          <p:spPr>
            <a:xfrm>
              <a:off x="6002718" y="7435038"/>
              <a:ext cx="476736" cy="432848"/>
            </a:xfrm>
            <a:custGeom>
              <a:avLst/>
              <a:gdLst/>
              <a:ahLst/>
              <a:cxnLst>
                <a:cxn ang="0">
                  <a:pos x="wd2" y="hd2"/>
                </a:cxn>
                <a:cxn ang="5400000">
                  <a:pos x="wd2" y="hd2"/>
                </a:cxn>
                <a:cxn ang="10800000">
                  <a:pos x="wd2" y="hd2"/>
                </a:cxn>
                <a:cxn ang="16200000">
                  <a:pos x="wd2" y="hd2"/>
                </a:cxn>
              </a:cxnLst>
              <a:rect l="0" t="0" r="r" b="b"/>
              <a:pathLst>
                <a:path w="21180" h="20873" extrusionOk="0">
                  <a:moveTo>
                    <a:pt x="20351" y="1084"/>
                  </a:moveTo>
                  <a:cubicBezTo>
                    <a:pt x="19474" y="1084"/>
                    <a:pt x="19364" y="1263"/>
                    <a:pt x="18596" y="608"/>
                  </a:cubicBezTo>
                  <a:cubicBezTo>
                    <a:pt x="17830" y="-47"/>
                    <a:pt x="16678" y="-344"/>
                    <a:pt x="16678" y="608"/>
                  </a:cubicBezTo>
                  <a:cubicBezTo>
                    <a:pt x="16678" y="1559"/>
                    <a:pt x="15966" y="1561"/>
                    <a:pt x="15582" y="1144"/>
                  </a:cubicBezTo>
                  <a:cubicBezTo>
                    <a:pt x="15198" y="727"/>
                    <a:pt x="14156" y="-107"/>
                    <a:pt x="13170" y="1202"/>
                  </a:cubicBezTo>
                  <a:cubicBezTo>
                    <a:pt x="12183" y="2512"/>
                    <a:pt x="11470" y="2453"/>
                    <a:pt x="11360" y="2214"/>
                  </a:cubicBezTo>
                  <a:cubicBezTo>
                    <a:pt x="11251" y="1976"/>
                    <a:pt x="10483" y="2512"/>
                    <a:pt x="10155" y="2572"/>
                  </a:cubicBezTo>
                  <a:cubicBezTo>
                    <a:pt x="9826" y="2631"/>
                    <a:pt x="8181" y="1441"/>
                    <a:pt x="8017" y="2334"/>
                  </a:cubicBezTo>
                  <a:cubicBezTo>
                    <a:pt x="7852" y="3226"/>
                    <a:pt x="6975" y="4714"/>
                    <a:pt x="5824" y="4833"/>
                  </a:cubicBezTo>
                  <a:cubicBezTo>
                    <a:pt x="4672" y="4952"/>
                    <a:pt x="4289" y="5963"/>
                    <a:pt x="2808" y="6856"/>
                  </a:cubicBezTo>
                  <a:cubicBezTo>
                    <a:pt x="1328" y="7748"/>
                    <a:pt x="-152" y="9355"/>
                    <a:pt x="12" y="10188"/>
                  </a:cubicBezTo>
                  <a:cubicBezTo>
                    <a:pt x="177" y="11020"/>
                    <a:pt x="68" y="12449"/>
                    <a:pt x="123" y="13758"/>
                  </a:cubicBezTo>
                  <a:cubicBezTo>
                    <a:pt x="177" y="15068"/>
                    <a:pt x="1164" y="17031"/>
                    <a:pt x="999" y="17626"/>
                  </a:cubicBezTo>
                  <a:cubicBezTo>
                    <a:pt x="835" y="18221"/>
                    <a:pt x="1219" y="18459"/>
                    <a:pt x="2041" y="18638"/>
                  </a:cubicBezTo>
                  <a:cubicBezTo>
                    <a:pt x="2864" y="18816"/>
                    <a:pt x="4289" y="19828"/>
                    <a:pt x="5605" y="19828"/>
                  </a:cubicBezTo>
                  <a:cubicBezTo>
                    <a:pt x="6920" y="19828"/>
                    <a:pt x="8071" y="19709"/>
                    <a:pt x="8400" y="20482"/>
                  </a:cubicBezTo>
                  <a:cubicBezTo>
                    <a:pt x="8729" y="21256"/>
                    <a:pt x="9551" y="20780"/>
                    <a:pt x="10045" y="19946"/>
                  </a:cubicBezTo>
                  <a:cubicBezTo>
                    <a:pt x="10538" y="19113"/>
                    <a:pt x="10483" y="18638"/>
                    <a:pt x="11525" y="18696"/>
                  </a:cubicBezTo>
                  <a:cubicBezTo>
                    <a:pt x="12566" y="18757"/>
                    <a:pt x="13279" y="19113"/>
                    <a:pt x="13224" y="17745"/>
                  </a:cubicBezTo>
                  <a:cubicBezTo>
                    <a:pt x="13170" y="16376"/>
                    <a:pt x="15637" y="14353"/>
                    <a:pt x="16678" y="14413"/>
                  </a:cubicBezTo>
                  <a:cubicBezTo>
                    <a:pt x="16842" y="13223"/>
                    <a:pt x="16404" y="13223"/>
                    <a:pt x="16952" y="12509"/>
                  </a:cubicBezTo>
                  <a:cubicBezTo>
                    <a:pt x="17500" y="11795"/>
                    <a:pt x="18049" y="11676"/>
                    <a:pt x="17171" y="10664"/>
                  </a:cubicBezTo>
                  <a:cubicBezTo>
                    <a:pt x="16294" y="9653"/>
                    <a:pt x="16568" y="8760"/>
                    <a:pt x="17719" y="8343"/>
                  </a:cubicBezTo>
                  <a:cubicBezTo>
                    <a:pt x="18871" y="7927"/>
                    <a:pt x="19583" y="5666"/>
                    <a:pt x="19583" y="5666"/>
                  </a:cubicBezTo>
                  <a:cubicBezTo>
                    <a:pt x="21063" y="5369"/>
                    <a:pt x="21448" y="3999"/>
                    <a:pt x="21009" y="3584"/>
                  </a:cubicBezTo>
                  <a:cubicBezTo>
                    <a:pt x="20570" y="3167"/>
                    <a:pt x="21228" y="1084"/>
                    <a:pt x="20351" y="10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59" name="Shape 1153"/>
            <p:cNvSpPr/>
            <p:nvPr/>
          </p:nvSpPr>
          <p:spPr>
            <a:xfrm>
              <a:off x="8190260" y="6028761"/>
              <a:ext cx="300471" cy="738137"/>
            </a:xfrm>
            <a:custGeom>
              <a:avLst/>
              <a:gdLst/>
              <a:ahLst/>
              <a:cxnLst>
                <a:cxn ang="0">
                  <a:pos x="wd2" y="hd2"/>
                </a:cxn>
                <a:cxn ang="5400000">
                  <a:pos x="wd2" y="hd2"/>
                </a:cxn>
                <a:cxn ang="10800000">
                  <a:pos x="wd2" y="hd2"/>
                </a:cxn>
                <a:cxn ang="16200000">
                  <a:pos x="wd2" y="hd2"/>
                </a:cxn>
              </a:cxnLst>
              <a:rect l="0" t="0" r="r" b="b"/>
              <a:pathLst>
                <a:path w="20153" h="21252" extrusionOk="0">
                  <a:moveTo>
                    <a:pt x="19122" y="998"/>
                  </a:moveTo>
                  <a:cubicBezTo>
                    <a:pt x="18212" y="927"/>
                    <a:pt x="17302" y="856"/>
                    <a:pt x="16309" y="429"/>
                  </a:cubicBezTo>
                  <a:cubicBezTo>
                    <a:pt x="15315" y="4"/>
                    <a:pt x="13992" y="-174"/>
                    <a:pt x="13329" y="216"/>
                  </a:cubicBezTo>
                  <a:cubicBezTo>
                    <a:pt x="12667" y="607"/>
                    <a:pt x="12667" y="1211"/>
                    <a:pt x="10267" y="1424"/>
                  </a:cubicBezTo>
                  <a:cubicBezTo>
                    <a:pt x="7867" y="1637"/>
                    <a:pt x="7701" y="2206"/>
                    <a:pt x="7535" y="3165"/>
                  </a:cubicBezTo>
                  <a:cubicBezTo>
                    <a:pt x="7371" y="4125"/>
                    <a:pt x="7288" y="4480"/>
                    <a:pt x="5715" y="4799"/>
                  </a:cubicBezTo>
                  <a:cubicBezTo>
                    <a:pt x="4142" y="5119"/>
                    <a:pt x="4308" y="6043"/>
                    <a:pt x="3563" y="7251"/>
                  </a:cubicBezTo>
                  <a:cubicBezTo>
                    <a:pt x="2818" y="8459"/>
                    <a:pt x="-823" y="11478"/>
                    <a:pt x="171" y="12225"/>
                  </a:cubicBezTo>
                  <a:cubicBezTo>
                    <a:pt x="1163" y="12971"/>
                    <a:pt x="667" y="14356"/>
                    <a:pt x="667" y="14782"/>
                  </a:cubicBezTo>
                  <a:cubicBezTo>
                    <a:pt x="667" y="15209"/>
                    <a:pt x="3399" y="15493"/>
                    <a:pt x="3481" y="16417"/>
                  </a:cubicBezTo>
                  <a:cubicBezTo>
                    <a:pt x="3563" y="17341"/>
                    <a:pt x="3315" y="17802"/>
                    <a:pt x="5052" y="18087"/>
                  </a:cubicBezTo>
                  <a:cubicBezTo>
                    <a:pt x="6791" y="18371"/>
                    <a:pt x="8447" y="18264"/>
                    <a:pt x="9357" y="18726"/>
                  </a:cubicBezTo>
                  <a:cubicBezTo>
                    <a:pt x="10267" y="19188"/>
                    <a:pt x="12005" y="20005"/>
                    <a:pt x="12005" y="20645"/>
                  </a:cubicBezTo>
                  <a:cubicBezTo>
                    <a:pt x="12005" y="21284"/>
                    <a:pt x="12253" y="21426"/>
                    <a:pt x="14074" y="21035"/>
                  </a:cubicBezTo>
                  <a:cubicBezTo>
                    <a:pt x="14157" y="20147"/>
                    <a:pt x="14323" y="19472"/>
                    <a:pt x="13909" y="19046"/>
                  </a:cubicBezTo>
                  <a:cubicBezTo>
                    <a:pt x="13494" y="18620"/>
                    <a:pt x="12915" y="17518"/>
                    <a:pt x="14074" y="16950"/>
                  </a:cubicBezTo>
                  <a:cubicBezTo>
                    <a:pt x="15232" y="16382"/>
                    <a:pt x="17964" y="14427"/>
                    <a:pt x="18294" y="13042"/>
                  </a:cubicBezTo>
                  <a:cubicBezTo>
                    <a:pt x="18626" y="11656"/>
                    <a:pt x="18461" y="8779"/>
                    <a:pt x="18626" y="7783"/>
                  </a:cubicBezTo>
                  <a:cubicBezTo>
                    <a:pt x="18792" y="6789"/>
                    <a:pt x="18378" y="6824"/>
                    <a:pt x="19122" y="6220"/>
                  </a:cubicBezTo>
                  <a:cubicBezTo>
                    <a:pt x="19868" y="5617"/>
                    <a:pt x="20032" y="4302"/>
                    <a:pt x="19205" y="3947"/>
                  </a:cubicBezTo>
                  <a:cubicBezTo>
                    <a:pt x="18378" y="3592"/>
                    <a:pt x="17964" y="2454"/>
                    <a:pt x="19371" y="2064"/>
                  </a:cubicBezTo>
                  <a:cubicBezTo>
                    <a:pt x="20777" y="1673"/>
                    <a:pt x="20033" y="1069"/>
                    <a:pt x="19122" y="99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0" name="Shape 1154"/>
            <p:cNvSpPr/>
            <p:nvPr/>
          </p:nvSpPr>
          <p:spPr>
            <a:xfrm>
              <a:off x="8294429" y="5000095"/>
              <a:ext cx="62095" cy="30897"/>
            </a:xfrm>
            <a:custGeom>
              <a:avLst/>
              <a:gdLst/>
              <a:ahLst/>
              <a:cxnLst>
                <a:cxn ang="0">
                  <a:pos x="wd2" y="hd2"/>
                </a:cxn>
                <a:cxn ang="5400000">
                  <a:pos x="wd2" y="hd2"/>
                </a:cxn>
                <a:cxn ang="10800000">
                  <a:pos x="wd2" y="hd2"/>
                </a:cxn>
                <a:cxn ang="16200000">
                  <a:pos x="wd2" y="hd2"/>
                </a:cxn>
              </a:cxnLst>
              <a:rect l="0" t="0" r="r" b="b"/>
              <a:pathLst>
                <a:path w="19763" h="20028" extrusionOk="0">
                  <a:moveTo>
                    <a:pt x="0" y="27"/>
                  </a:moveTo>
                  <a:lnTo>
                    <a:pt x="0" y="20028"/>
                  </a:lnTo>
                  <a:cubicBezTo>
                    <a:pt x="0" y="20028"/>
                    <a:pt x="9819" y="20028"/>
                    <a:pt x="19637" y="20028"/>
                  </a:cubicBezTo>
                  <a:cubicBezTo>
                    <a:pt x="21600" y="-1572"/>
                    <a:pt x="0" y="27"/>
                    <a:pt x="0" y="2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1" name="Shape 1155"/>
            <p:cNvSpPr/>
            <p:nvPr/>
          </p:nvSpPr>
          <p:spPr>
            <a:xfrm>
              <a:off x="8034008" y="4739673"/>
              <a:ext cx="212852" cy="171704"/>
            </a:xfrm>
            <a:custGeom>
              <a:avLst/>
              <a:gdLst/>
              <a:ahLst/>
              <a:cxnLst>
                <a:cxn ang="0">
                  <a:pos x="wd2" y="hd2"/>
                </a:cxn>
                <a:cxn ang="5400000">
                  <a:pos x="wd2" y="hd2"/>
                </a:cxn>
                <a:cxn ang="10800000">
                  <a:pos x="wd2" y="hd2"/>
                </a:cxn>
                <a:cxn ang="16200000">
                  <a:pos x="wd2" y="hd2"/>
                </a:cxn>
              </a:cxnLst>
              <a:rect l="0" t="0" r="r" b="b"/>
              <a:pathLst>
                <a:path w="21600" h="21600" extrusionOk="0">
                  <a:moveTo>
                    <a:pt x="11583" y="2446"/>
                  </a:moveTo>
                  <a:cubicBezTo>
                    <a:pt x="9410" y="2446"/>
                    <a:pt x="8150" y="1624"/>
                    <a:pt x="6580" y="0"/>
                  </a:cubicBezTo>
                  <a:cubicBezTo>
                    <a:pt x="4678" y="694"/>
                    <a:pt x="4319" y="2028"/>
                    <a:pt x="4319" y="4231"/>
                  </a:cubicBezTo>
                  <a:cubicBezTo>
                    <a:pt x="4319" y="7026"/>
                    <a:pt x="5071" y="10984"/>
                    <a:pt x="3192" y="10518"/>
                  </a:cubicBezTo>
                  <a:cubicBezTo>
                    <a:pt x="1315" y="10053"/>
                    <a:pt x="0" y="11916"/>
                    <a:pt x="0" y="13312"/>
                  </a:cubicBezTo>
                  <a:cubicBezTo>
                    <a:pt x="0" y="14710"/>
                    <a:pt x="1502" y="15408"/>
                    <a:pt x="2818" y="15408"/>
                  </a:cubicBezTo>
                  <a:cubicBezTo>
                    <a:pt x="4022" y="15408"/>
                    <a:pt x="2554" y="18529"/>
                    <a:pt x="4180" y="19052"/>
                  </a:cubicBezTo>
                  <a:cubicBezTo>
                    <a:pt x="4328" y="19100"/>
                    <a:pt x="4492" y="19133"/>
                    <a:pt x="4696" y="19133"/>
                  </a:cubicBezTo>
                  <a:cubicBezTo>
                    <a:pt x="6391" y="19133"/>
                    <a:pt x="8355" y="19698"/>
                    <a:pt x="9021" y="21600"/>
                  </a:cubicBezTo>
                  <a:cubicBezTo>
                    <a:pt x="12566" y="17854"/>
                    <a:pt x="17493" y="14331"/>
                    <a:pt x="21600" y="13312"/>
                  </a:cubicBezTo>
                  <a:cubicBezTo>
                    <a:pt x="21350" y="7725"/>
                    <a:pt x="14588" y="2446"/>
                    <a:pt x="11583" y="244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2" name="Shape 1156"/>
            <p:cNvSpPr/>
            <p:nvPr/>
          </p:nvSpPr>
          <p:spPr>
            <a:xfrm>
              <a:off x="7604311" y="4856863"/>
              <a:ext cx="721097" cy="818630"/>
            </a:xfrm>
            <a:custGeom>
              <a:avLst/>
              <a:gdLst/>
              <a:ahLst/>
              <a:cxnLst>
                <a:cxn ang="0">
                  <a:pos x="wd2" y="hd2"/>
                </a:cxn>
                <a:cxn ang="5400000">
                  <a:pos x="wd2" y="hd2"/>
                </a:cxn>
                <a:cxn ang="10800000">
                  <a:pos x="wd2" y="hd2"/>
                </a:cxn>
                <a:cxn ang="16200000">
                  <a:pos x="wd2" y="hd2"/>
                </a:cxn>
              </a:cxnLst>
              <a:rect l="0" t="0" r="r" b="b"/>
              <a:pathLst>
                <a:path w="21395" h="21426" extrusionOk="0">
                  <a:moveTo>
                    <a:pt x="21037" y="8087"/>
                  </a:moveTo>
                  <a:cubicBezTo>
                    <a:pt x="21147" y="7505"/>
                    <a:pt x="20927" y="6730"/>
                    <a:pt x="20433" y="6875"/>
                  </a:cubicBezTo>
                  <a:cubicBezTo>
                    <a:pt x="19939" y="7021"/>
                    <a:pt x="20048" y="6003"/>
                    <a:pt x="20872" y="5228"/>
                  </a:cubicBezTo>
                  <a:cubicBezTo>
                    <a:pt x="20598" y="4841"/>
                    <a:pt x="19829" y="5035"/>
                    <a:pt x="18950" y="5035"/>
                  </a:cubicBezTo>
                  <a:cubicBezTo>
                    <a:pt x="18071" y="5035"/>
                    <a:pt x="18071" y="4114"/>
                    <a:pt x="17028" y="3581"/>
                  </a:cubicBezTo>
                  <a:cubicBezTo>
                    <a:pt x="15985" y="3048"/>
                    <a:pt x="14795" y="4292"/>
                    <a:pt x="14795" y="4292"/>
                  </a:cubicBezTo>
                  <a:cubicBezTo>
                    <a:pt x="14282" y="5261"/>
                    <a:pt x="13330" y="5842"/>
                    <a:pt x="13257" y="5067"/>
                  </a:cubicBezTo>
                  <a:cubicBezTo>
                    <a:pt x="13184" y="4292"/>
                    <a:pt x="11866" y="3775"/>
                    <a:pt x="11866" y="3775"/>
                  </a:cubicBezTo>
                  <a:cubicBezTo>
                    <a:pt x="11866" y="3775"/>
                    <a:pt x="12525" y="3581"/>
                    <a:pt x="14282" y="3194"/>
                  </a:cubicBezTo>
                  <a:cubicBezTo>
                    <a:pt x="14216" y="2755"/>
                    <a:pt x="14798" y="2076"/>
                    <a:pt x="15657" y="1430"/>
                  </a:cubicBezTo>
                  <a:cubicBezTo>
                    <a:pt x="15462" y="1034"/>
                    <a:pt x="14888" y="917"/>
                    <a:pt x="14392" y="917"/>
                  </a:cubicBezTo>
                  <a:cubicBezTo>
                    <a:pt x="14333" y="917"/>
                    <a:pt x="14285" y="910"/>
                    <a:pt x="14241" y="900"/>
                  </a:cubicBezTo>
                  <a:cubicBezTo>
                    <a:pt x="13695" y="1246"/>
                    <a:pt x="13160" y="1743"/>
                    <a:pt x="12854" y="1983"/>
                  </a:cubicBezTo>
                  <a:cubicBezTo>
                    <a:pt x="12360" y="2370"/>
                    <a:pt x="11592" y="2176"/>
                    <a:pt x="11427" y="1207"/>
                  </a:cubicBezTo>
                  <a:cubicBezTo>
                    <a:pt x="11262" y="239"/>
                    <a:pt x="10548" y="723"/>
                    <a:pt x="10108" y="1159"/>
                  </a:cubicBezTo>
                  <a:cubicBezTo>
                    <a:pt x="9669" y="1595"/>
                    <a:pt x="8626" y="1256"/>
                    <a:pt x="8351" y="481"/>
                  </a:cubicBezTo>
                  <a:cubicBezTo>
                    <a:pt x="8119" y="-174"/>
                    <a:pt x="6987" y="-135"/>
                    <a:pt x="6276" y="448"/>
                  </a:cubicBezTo>
                  <a:cubicBezTo>
                    <a:pt x="6791" y="478"/>
                    <a:pt x="6592" y="1356"/>
                    <a:pt x="6558" y="2031"/>
                  </a:cubicBezTo>
                  <a:cubicBezTo>
                    <a:pt x="6521" y="2742"/>
                    <a:pt x="6411" y="3355"/>
                    <a:pt x="5642" y="3420"/>
                  </a:cubicBezTo>
                  <a:cubicBezTo>
                    <a:pt x="4873" y="3485"/>
                    <a:pt x="4947" y="4001"/>
                    <a:pt x="5239" y="4098"/>
                  </a:cubicBezTo>
                  <a:cubicBezTo>
                    <a:pt x="5532" y="4195"/>
                    <a:pt x="5935" y="4421"/>
                    <a:pt x="6228" y="4905"/>
                  </a:cubicBezTo>
                  <a:cubicBezTo>
                    <a:pt x="5532" y="4970"/>
                    <a:pt x="4617" y="5422"/>
                    <a:pt x="4068" y="5422"/>
                  </a:cubicBezTo>
                  <a:cubicBezTo>
                    <a:pt x="3519" y="5422"/>
                    <a:pt x="3336" y="5745"/>
                    <a:pt x="3555" y="5971"/>
                  </a:cubicBezTo>
                  <a:cubicBezTo>
                    <a:pt x="4470" y="6552"/>
                    <a:pt x="3665" y="7715"/>
                    <a:pt x="3079" y="8522"/>
                  </a:cubicBezTo>
                  <a:cubicBezTo>
                    <a:pt x="3079" y="9556"/>
                    <a:pt x="1945" y="10428"/>
                    <a:pt x="1102" y="10686"/>
                  </a:cubicBezTo>
                  <a:cubicBezTo>
                    <a:pt x="752" y="10794"/>
                    <a:pt x="575" y="10912"/>
                    <a:pt x="485" y="11035"/>
                  </a:cubicBezTo>
                  <a:cubicBezTo>
                    <a:pt x="358" y="11208"/>
                    <a:pt x="407" y="11388"/>
                    <a:pt x="407" y="11559"/>
                  </a:cubicBezTo>
                  <a:cubicBezTo>
                    <a:pt x="407" y="11849"/>
                    <a:pt x="4" y="11687"/>
                    <a:pt x="4" y="12333"/>
                  </a:cubicBezTo>
                  <a:cubicBezTo>
                    <a:pt x="4" y="12979"/>
                    <a:pt x="-69" y="12947"/>
                    <a:pt x="443" y="13108"/>
                  </a:cubicBezTo>
                  <a:cubicBezTo>
                    <a:pt x="2649" y="14231"/>
                    <a:pt x="3020" y="15797"/>
                    <a:pt x="2956" y="17017"/>
                  </a:cubicBezTo>
                  <a:cubicBezTo>
                    <a:pt x="3746" y="16803"/>
                    <a:pt x="4782" y="16639"/>
                    <a:pt x="4782" y="16419"/>
                  </a:cubicBezTo>
                  <a:cubicBezTo>
                    <a:pt x="5221" y="17921"/>
                    <a:pt x="5002" y="18211"/>
                    <a:pt x="5605" y="19035"/>
                  </a:cubicBezTo>
                  <a:cubicBezTo>
                    <a:pt x="6209" y="19858"/>
                    <a:pt x="6594" y="20440"/>
                    <a:pt x="6594" y="20682"/>
                  </a:cubicBezTo>
                  <a:cubicBezTo>
                    <a:pt x="6594" y="20924"/>
                    <a:pt x="6649" y="21312"/>
                    <a:pt x="7472" y="21215"/>
                  </a:cubicBezTo>
                  <a:cubicBezTo>
                    <a:pt x="8296" y="21118"/>
                    <a:pt x="8845" y="21118"/>
                    <a:pt x="9175" y="20391"/>
                  </a:cubicBezTo>
                  <a:cubicBezTo>
                    <a:pt x="9504" y="19664"/>
                    <a:pt x="9669" y="19228"/>
                    <a:pt x="10164" y="19568"/>
                  </a:cubicBezTo>
                  <a:cubicBezTo>
                    <a:pt x="10658" y="19907"/>
                    <a:pt x="10877" y="20100"/>
                    <a:pt x="10987" y="20536"/>
                  </a:cubicBezTo>
                  <a:cubicBezTo>
                    <a:pt x="11097" y="20973"/>
                    <a:pt x="11427" y="21360"/>
                    <a:pt x="12085" y="21118"/>
                  </a:cubicBezTo>
                  <a:cubicBezTo>
                    <a:pt x="12745" y="20876"/>
                    <a:pt x="14008" y="20004"/>
                    <a:pt x="14557" y="20440"/>
                  </a:cubicBezTo>
                  <a:cubicBezTo>
                    <a:pt x="14838" y="20663"/>
                    <a:pt x="15090" y="21075"/>
                    <a:pt x="15269" y="21426"/>
                  </a:cubicBezTo>
                  <a:cubicBezTo>
                    <a:pt x="15796" y="20775"/>
                    <a:pt x="16005" y="19742"/>
                    <a:pt x="15930" y="19277"/>
                  </a:cubicBezTo>
                  <a:cubicBezTo>
                    <a:pt x="15820" y="18599"/>
                    <a:pt x="16589" y="17145"/>
                    <a:pt x="16589" y="16806"/>
                  </a:cubicBezTo>
                  <a:cubicBezTo>
                    <a:pt x="16589" y="16467"/>
                    <a:pt x="17522" y="15547"/>
                    <a:pt x="18291" y="14239"/>
                  </a:cubicBezTo>
                  <a:cubicBezTo>
                    <a:pt x="18291" y="15208"/>
                    <a:pt x="18785" y="15450"/>
                    <a:pt x="19334" y="15256"/>
                  </a:cubicBezTo>
                  <a:cubicBezTo>
                    <a:pt x="19225" y="14384"/>
                    <a:pt x="19334" y="13948"/>
                    <a:pt x="20488" y="14287"/>
                  </a:cubicBezTo>
                  <a:cubicBezTo>
                    <a:pt x="20488" y="14287"/>
                    <a:pt x="20598" y="13754"/>
                    <a:pt x="19939" y="13173"/>
                  </a:cubicBezTo>
                  <a:cubicBezTo>
                    <a:pt x="19280" y="12592"/>
                    <a:pt x="19939" y="12446"/>
                    <a:pt x="20048" y="11817"/>
                  </a:cubicBezTo>
                  <a:cubicBezTo>
                    <a:pt x="20158" y="11187"/>
                    <a:pt x="19829" y="9685"/>
                    <a:pt x="18511" y="9831"/>
                  </a:cubicBezTo>
                  <a:cubicBezTo>
                    <a:pt x="19005" y="8668"/>
                    <a:pt x="19994" y="9249"/>
                    <a:pt x="20158" y="8765"/>
                  </a:cubicBezTo>
                  <a:cubicBezTo>
                    <a:pt x="20323" y="8280"/>
                    <a:pt x="20543" y="9007"/>
                    <a:pt x="21367" y="9491"/>
                  </a:cubicBezTo>
                  <a:cubicBezTo>
                    <a:pt x="21531" y="9055"/>
                    <a:pt x="20927" y="8668"/>
                    <a:pt x="21037" y="80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3" name="Shape 1157"/>
            <p:cNvSpPr/>
            <p:nvPr/>
          </p:nvSpPr>
          <p:spPr>
            <a:xfrm>
              <a:off x="7135552" y="4049556"/>
              <a:ext cx="1082904" cy="884325"/>
            </a:xfrm>
            <a:custGeom>
              <a:avLst/>
              <a:gdLst/>
              <a:ahLst/>
              <a:cxnLst>
                <a:cxn ang="0">
                  <a:pos x="wd2" y="hd2"/>
                </a:cxn>
                <a:cxn ang="5400000">
                  <a:pos x="wd2" y="hd2"/>
                </a:cxn>
                <a:cxn ang="10800000">
                  <a:pos x="wd2" y="hd2"/>
                </a:cxn>
                <a:cxn ang="16200000">
                  <a:pos x="wd2" y="hd2"/>
                </a:cxn>
              </a:cxnLst>
              <a:rect l="0" t="0" r="r" b="b"/>
              <a:pathLst>
                <a:path w="21347" h="21415" extrusionOk="0">
                  <a:moveTo>
                    <a:pt x="14857" y="19852"/>
                  </a:moveTo>
                  <a:cubicBezTo>
                    <a:pt x="15039" y="20569"/>
                    <a:pt x="15732" y="20883"/>
                    <a:pt x="16024" y="20479"/>
                  </a:cubicBezTo>
                  <a:cubicBezTo>
                    <a:pt x="16316" y="20076"/>
                    <a:pt x="16790" y="19628"/>
                    <a:pt x="16900" y="20524"/>
                  </a:cubicBezTo>
                  <a:cubicBezTo>
                    <a:pt x="17009" y="21421"/>
                    <a:pt x="17520" y="21600"/>
                    <a:pt x="17848" y="21241"/>
                  </a:cubicBezTo>
                  <a:cubicBezTo>
                    <a:pt x="18051" y="21020"/>
                    <a:pt x="18407" y="20560"/>
                    <a:pt x="18770" y="20240"/>
                  </a:cubicBezTo>
                  <a:cubicBezTo>
                    <a:pt x="18454" y="20139"/>
                    <a:pt x="18739" y="19538"/>
                    <a:pt x="18505" y="19538"/>
                  </a:cubicBezTo>
                  <a:cubicBezTo>
                    <a:pt x="18250" y="19538"/>
                    <a:pt x="17958" y="19404"/>
                    <a:pt x="17958" y="19135"/>
                  </a:cubicBezTo>
                  <a:cubicBezTo>
                    <a:pt x="17958" y="18866"/>
                    <a:pt x="18213" y="18507"/>
                    <a:pt x="18578" y="18597"/>
                  </a:cubicBezTo>
                  <a:cubicBezTo>
                    <a:pt x="18943" y="18687"/>
                    <a:pt x="18797" y="17925"/>
                    <a:pt x="18797" y="17387"/>
                  </a:cubicBezTo>
                  <a:cubicBezTo>
                    <a:pt x="18797" y="16962"/>
                    <a:pt x="18866" y="16706"/>
                    <a:pt x="19236" y="16572"/>
                  </a:cubicBezTo>
                  <a:cubicBezTo>
                    <a:pt x="19119" y="16453"/>
                    <a:pt x="18994" y="16312"/>
                    <a:pt x="18846" y="16147"/>
                  </a:cubicBezTo>
                  <a:cubicBezTo>
                    <a:pt x="18311" y="15549"/>
                    <a:pt x="17484" y="16087"/>
                    <a:pt x="17192" y="15549"/>
                  </a:cubicBezTo>
                  <a:cubicBezTo>
                    <a:pt x="16900" y="15011"/>
                    <a:pt x="16900" y="13816"/>
                    <a:pt x="17289" y="14533"/>
                  </a:cubicBezTo>
                  <a:cubicBezTo>
                    <a:pt x="17873" y="15429"/>
                    <a:pt x="17800" y="15041"/>
                    <a:pt x="18627" y="15071"/>
                  </a:cubicBezTo>
                  <a:cubicBezTo>
                    <a:pt x="18627" y="15908"/>
                    <a:pt x="20524" y="16535"/>
                    <a:pt x="20962" y="16476"/>
                  </a:cubicBezTo>
                  <a:cubicBezTo>
                    <a:pt x="21400" y="16416"/>
                    <a:pt x="21497" y="15758"/>
                    <a:pt x="21083" y="15758"/>
                  </a:cubicBezTo>
                  <a:cubicBezTo>
                    <a:pt x="20670" y="15758"/>
                    <a:pt x="19502" y="15460"/>
                    <a:pt x="19381" y="14743"/>
                  </a:cubicBezTo>
                  <a:cubicBezTo>
                    <a:pt x="19867" y="14952"/>
                    <a:pt x="21132" y="15250"/>
                    <a:pt x="21132" y="15250"/>
                  </a:cubicBezTo>
                  <a:cubicBezTo>
                    <a:pt x="21132" y="15041"/>
                    <a:pt x="21108" y="13248"/>
                    <a:pt x="19113" y="13338"/>
                  </a:cubicBezTo>
                  <a:cubicBezTo>
                    <a:pt x="19283" y="11754"/>
                    <a:pt x="18432" y="11754"/>
                    <a:pt x="17556" y="11635"/>
                  </a:cubicBezTo>
                  <a:cubicBezTo>
                    <a:pt x="16681" y="11515"/>
                    <a:pt x="16291" y="10649"/>
                    <a:pt x="16778" y="10440"/>
                  </a:cubicBezTo>
                  <a:cubicBezTo>
                    <a:pt x="17265" y="10230"/>
                    <a:pt x="15562" y="7780"/>
                    <a:pt x="15343" y="7063"/>
                  </a:cubicBezTo>
                  <a:cubicBezTo>
                    <a:pt x="15124" y="6346"/>
                    <a:pt x="14224" y="5270"/>
                    <a:pt x="14005" y="4404"/>
                  </a:cubicBezTo>
                  <a:cubicBezTo>
                    <a:pt x="13786" y="3537"/>
                    <a:pt x="13446" y="2939"/>
                    <a:pt x="12424" y="2939"/>
                  </a:cubicBezTo>
                  <a:cubicBezTo>
                    <a:pt x="11402" y="2939"/>
                    <a:pt x="11183" y="2730"/>
                    <a:pt x="10940" y="2133"/>
                  </a:cubicBezTo>
                  <a:cubicBezTo>
                    <a:pt x="10697" y="1535"/>
                    <a:pt x="10016" y="1864"/>
                    <a:pt x="9481" y="1475"/>
                  </a:cubicBezTo>
                  <a:cubicBezTo>
                    <a:pt x="9426" y="905"/>
                    <a:pt x="9492" y="427"/>
                    <a:pt x="9616" y="0"/>
                  </a:cubicBezTo>
                  <a:cubicBezTo>
                    <a:pt x="9089" y="91"/>
                    <a:pt x="8465" y="400"/>
                    <a:pt x="8362" y="400"/>
                  </a:cubicBezTo>
                  <a:cubicBezTo>
                    <a:pt x="8216" y="400"/>
                    <a:pt x="8106" y="1072"/>
                    <a:pt x="8143" y="1879"/>
                  </a:cubicBezTo>
                  <a:cubicBezTo>
                    <a:pt x="8179" y="2686"/>
                    <a:pt x="7888" y="2506"/>
                    <a:pt x="7340" y="2506"/>
                  </a:cubicBezTo>
                  <a:cubicBezTo>
                    <a:pt x="6793" y="2506"/>
                    <a:pt x="7194" y="2999"/>
                    <a:pt x="7194" y="3627"/>
                  </a:cubicBezTo>
                  <a:cubicBezTo>
                    <a:pt x="7194" y="4254"/>
                    <a:pt x="6793" y="4523"/>
                    <a:pt x="6392" y="4254"/>
                  </a:cubicBezTo>
                  <a:cubicBezTo>
                    <a:pt x="6027" y="2730"/>
                    <a:pt x="5261" y="2820"/>
                    <a:pt x="4859" y="3089"/>
                  </a:cubicBezTo>
                  <a:cubicBezTo>
                    <a:pt x="4859" y="3358"/>
                    <a:pt x="4896" y="3761"/>
                    <a:pt x="4494" y="4030"/>
                  </a:cubicBezTo>
                  <a:cubicBezTo>
                    <a:pt x="4093" y="4299"/>
                    <a:pt x="3910" y="4389"/>
                    <a:pt x="3327" y="4389"/>
                  </a:cubicBezTo>
                  <a:cubicBezTo>
                    <a:pt x="2743" y="4389"/>
                    <a:pt x="2305" y="3537"/>
                    <a:pt x="2049" y="2820"/>
                  </a:cubicBezTo>
                  <a:cubicBezTo>
                    <a:pt x="1794" y="2103"/>
                    <a:pt x="1429" y="2148"/>
                    <a:pt x="1064" y="2282"/>
                  </a:cubicBezTo>
                  <a:cubicBezTo>
                    <a:pt x="700" y="2417"/>
                    <a:pt x="116" y="2192"/>
                    <a:pt x="7" y="3134"/>
                  </a:cubicBezTo>
                  <a:cubicBezTo>
                    <a:pt x="-103" y="4075"/>
                    <a:pt x="1210" y="5151"/>
                    <a:pt x="1904" y="5151"/>
                  </a:cubicBezTo>
                  <a:cubicBezTo>
                    <a:pt x="2597" y="5151"/>
                    <a:pt x="2378" y="5420"/>
                    <a:pt x="2451" y="5778"/>
                  </a:cubicBezTo>
                  <a:cubicBezTo>
                    <a:pt x="2524" y="6137"/>
                    <a:pt x="2706" y="6764"/>
                    <a:pt x="3582" y="6495"/>
                  </a:cubicBezTo>
                  <a:cubicBezTo>
                    <a:pt x="4640" y="6226"/>
                    <a:pt x="5224" y="7168"/>
                    <a:pt x="5261" y="7750"/>
                  </a:cubicBezTo>
                  <a:cubicBezTo>
                    <a:pt x="5297" y="8333"/>
                    <a:pt x="6027" y="7706"/>
                    <a:pt x="6501" y="7526"/>
                  </a:cubicBezTo>
                  <a:cubicBezTo>
                    <a:pt x="6975" y="7347"/>
                    <a:pt x="6939" y="8064"/>
                    <a:pt x="6647" y="8736"/>
                  </a:cubicBezTo>
                  <a:cubicBezTo>
                    <a:pt x="6355" y="9409"/>
                    <a:pt x="6282" y="9767"/>
                    <a:pt x="6318" y="10081"/>
                  </a:cubicBezTo>
                  <a:cubicBezTo>
                    <a:pt x="6355" y="10395"/>
                    <a:pt x="6574" y="10619"/>
                    <a:pt x="7012" y="10619"/>
                  </a:cubicBezTo>
                  <a:cubicBezTo>
                    <a:pt x="7450" y="10619"/>
                    <a:pt x="7559" y="11381"/>
                    <a:pt x="7668" y="12053"/>
                  </a:cubicBezTo>
                  <a:cubicBezTo>
                    <a:pt x="7778" y="12725"/>
                    <a:pt x="8216" y="12546"/>
                    <a:pt x="8727" y="12456"/>
                  </a:cubicBezTo>
                  <a:cubicBezTo>
                    <a:pt x="9237" y="12367"/>
                    <a:pt x="9347" y="11963"/>
                    <a:pt x="9639" y="10798"/>
                  </a:cubicBezTo>
                  <a:cubicBezTo>
                    <a:pt x="11317" y="11515"/>
                    <a:pt x="11317" y="12949"/>
                    <a:pt x="10697" y="13711"/>
                  </a:cubicBezTo>
                  <a:cubicBezTo>
                    <a:pt x="10442" y="13174"/>
                    <a:pt x="9858" y="12546"/>
                    <a:pt x="9091" y="13218"/>
                  </a:cubicBezTo>
                  <a:cubicBezTo>
                    <a:pt x="9493" y="13532"/>
                    <a:pt x="9420" y="14294"/>
                    <a:pt x="9384" y="14832"/>
                  </a:cubicBezTo>
                  <a:cubicBezTo>
                    <a:pt x="9347" y="15370"/>
                    <a:pt x="8946" y="15594"/>
                    <a:pt x="8617" y="15908"/>
                  </a:cubicBezTo>
                  <a:cubicBezTo>
                    <a:pt x="8289" y="16221"/>
                    <a:pt x="8362" y="16714"/>
                    <a:pt x="8690" y="16670"/>
                  </a:cubicBezTo>
                  <a:cubicBezTo>
                    <a:pt x="9019" y="16625"/>
                    <a:pt x="9128" y="17342"/>
                    <a:pt x="9384" y="17342"/>
                  </a:cubicBezTo>
                  <a:cubicBezTo>
                    <a:pt x="9639" y="17342"/>
                    <a:pt x="9785" y="17611"/>
                    <a:pt x="9967" y="17925"/>
                  </a:cubicBezTo>
                  <a:cubicBezTo>
                    <a:pt x="10150" y="18238"/>
                    <a:pt x="10332" y="18059"/>
                    <a:pt x="10673" y="18059"/>
                  </a:cubicBezTo>
                  <a:cubicBezTo>
                    <a:pt x="11013" y="18059"/>
                    <a:pt x="10819" y="18567"/>
                    <a:pt x="10575" y="18956"/>
                  </a:cubicBezTo>
                  <a:cubicBezTo>
                    <a:pt x="10332" y="19344"/>
                    <a:pt x="10308" y="19404"/>
                    <a:pt x="10502" y="19852"/>
                  </a:cubicBezTo>
                  <a:cubicBezTo>
                    <a:pt x="10697" y="20300"/>
                    <a:pt x="11256" y="20210"/>
                    <a:pt x="11524" y="19852"/>
                  </a:cubicBezTo>
                  <a:cubicBezTo>
                    <a:pt x="11791" y="19493"/>
                    <a:pt x="11889" y="19374"/>
                    <a:pt x="12230" y="19374"/>
                  </a:cubicBezTo>
                  <a:cubicBezTo>
                    <a:pt x="12570" y="19374"/>
                    <a:pt x="12740" y="19463"/>
                    <a:pt x="12740" y="19732"/>
                  </a:cubicBezTo>
                  <a:cubicBezTo>
                    <a:pt x="12740" y="20001"/>
                    <a:pt x="13008" y="19882"/>
                    <a:pt x="13421" y="19822"/>
                  </a:cubicBezTo>
                  <a:cubicBezTo>
                    <a:pt x="13442" y="19819"/>
                    <a:pt x="13460" y="19820"/>
                    <a:pt x="13478" y="19821"/>
                  </a:cubicBezTo>
                  <a:cubicBezTo>
                    <a:pt x="13950" y="19282"/>
                    <a:pt x="14702" y="19246"/>
                    <a:pt x="14857" y="1985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4" name="Shape 1158"/>
            <p:cNvSpPr/>
            <p:nvPr/>
          </p:nvSpPr>
          <p:spPr>
            <a:xfrm>
              <a:off x="6849088" y="3411523"/>
              <a:ext cx="1250420" cy="854517"/>
            </a:xfrm>
            <a:custGeom>
              <a:avLst/>
              <a:gdLst/>
              <a:ahLst/>
              <a:cxnLst>
                <a:cxn ang="0">
                  <a:pos x="wd2" y="hd2"/>
                </a:cxn>
                <a:cxn ang="5400000">
                  <a:pos x="wd2" y="hd2"/>
                </a:cxn>
                <a:cxn ang="10800000">
                  <a:pos x="wd2" y="hd2"/>
                </a:cxn>
                <a:cxn ang="16200000">
                  <a:pos x="wd2" y="hd2"/>
                </a:cxn>
              </a:cxnLst>
              <a:rect l="0" t="0" r="r" b="b"/>
              <a:pathLst>
                <a:path w="21365" h="21210" extrusionOk="0">
                  <a:moveTo>
                    <a:pt x="21150" y="2579"/>
                  </a:moveTo>
                  <a:cubicBezTo>
                    <a:pt x="21466" y="2426"/>
                    <a:pt x="21340" y="1691"/>
                    <a:pt x="21340" y="1293"/>
                  </a:cubicBezTo>
                  <a:cubicBezTo>
                    <a:pt x="21340" y="894"/>
                    <a:pt x="20834" y="1232"/>
                    <a:pt x="19906" y="1323"/>
                  </a:cubicBezTo>
                  <a:cubicBezTo>
                    <a:pt x="19716" y="742"/>
                    <a:pt x="19379" y="956"/>
                    <a:pt x="19379" y="1293"/>
                  </a:cubicBezTo>
                  <a:cubicBezTo>
                    <a:pt x="19379" y="1630"/>
                    <a:pt x="18936" y="1568"/>
                    <a:pt x="18599" y="1568"/>
                  </a:cubicBezTo>
                  <a:cubicBezTo>
                    <a:pt x="18261" y="1568"/>
                    <a:pt x="17882" y="2028"/>
                    <a:pt x="17840" y="1660"/>
                  </a:cubicBezTo>
                  <a:cubicBezTo>
                    <a:pt x="17797" y="1293"/>
                    <a:pt x="17608" y="741"/>
                    <a:pt x="17334" y="1232"/>
                  </a:cubicBezTo>
                  <a:cubicBezTo>
                    <a:pt x="17060" y="1722"/>
                    <a:pt x="16406" y="527"/>
                    <a:pt x="15752" y="558"/>
                  </a:cubicBezTo>
                  <a:cubicBezTo>
                    <a:pt x="15099" y="588"/>
                    <a:pt x="14424" y="1630"/>
                    <a:pt x="14382" y="2028"/>
                  </a:cubicBezTo>
                  <a:cubicBezTo>
                    <a:pt x="14340" y="2426"/>
                    <a:pt x="14276" y="2794"/>
                    <a:pt x="13897" y="3008"/>
                  </a:cubicBezTo>
                  <a:cubicBezTo>
                    <a:pt x="13518" y="3222"/>
                    <a:pt x="13518" y="3621"/>
                    <a:pt x="13518" y="4202"/>
                  </a:cubicBezTo>
                  <a:cubicBezTo>
                    <a:pt x="13518" y="4784"/>
                    <a:pt x="12527" y="5274"/>
                    <a:pt x="11999" y="5274"/>
                  </a:cubicBezTo>
                  <a:cubicBezTo>
                    <a:pt x="10418" y="4937"/>
                    <a:pt x="10713" y="3406"/>
                    <a:pt x="10819" y="2732"/>
                  </a:cubicBezTo>
                  <a:cubicBezTo>
                    <a:pt x="10924" y="2058"/>
                    <a:pt x="10967" y="1477"/>
                    <a:pt x="10756" y="1262"/>
                  </a:cubicBezTo>
                  <a:cubicBezTo>
                    <a:pt x="10545" y="1048"/>
                    <a:pt x="10481" y="190"/>
                    <a:pt x="10081" y="37"/>
                  </a:cubicBezTo>
                  <a:cubicBezTo>
                    <a:pt x="9680" y="-116"/>
                    <a:pt x="9491" y="221"/>
                    <a:pt x="9512" y="680"/>
                  </a:cubicBezTo>
                  <a:cubicBezTo>
                    <a:pt x="9533" y="1140"/>
                    <a:pt x="9174" y="1201"/>
                    <a:pt x="8816" y="864"/>
                  </a:cubicBezTo>
                  <a:cubicBezTo>
                    <a:pt x="8458" y="527"/>
                    <a:pt x="8310" y="343"/>
                    <a:pt x="8120" y="711"/>
                  </a:cubicBezTo>
                  <a:cubicBezTo>
                    <a:pt x="7931" y="1078"/>
                    <a:pt x="7488" y="741"/>
                    <a:pt x="7172" y="190"/>
                  </a:cubicBezTo>
                  <a:cubicBezTo>
                    <a:pt x="7142" y="138"/>
                    <a:pt x="7108" y="89"/>
                    <a:pt x="7073" y="41"/>
                  </a:cubicBezTo>
                  <a:cubicBezTo>
                    <a:pt x="7080" y="642"/>
                    <a:pt x="7061" y="1291"/>
                    <a:pt x="6771" y="1385"/>
                  </a:cubicBezTo>
                  <a:cubicBezTo>
                    <a:pt x="6391" y="1507"/>
                    <a:pt x="6391" y="2150"/>
                    <a:pt x="6265" y="2579"/>
                  </a:cubicBezTo>
                  <a:cubicBezTo>
                    <a:pt x="6138" y="3008"/>
                    <a:pt x="5190" y="3069"/>
                    <a:pt x="4726" y="3069"/>
                  </a:cubicBezTo>
                  <a:cubicBezTo>
                    <a:pt x="4262" y="3069"/>
                    <a:pt x="3967" y="3927"/>
                    <a:pt x="3967" y="4417"/>
                  </a:cubicBezTo>
                  <a:cubicBezTo>
                    <a:pt x="3967" y="4907"/>
                    <a:pt x="3608" y="5183"/>
                    <a:pt x="3356" y="4968"/>
                  </a:cubicBezTo>
                  <a:cubicBezTo>
                    <a:pt x="3102" y="4754"/>
                    <a:pt x="2871" y="5764"/>
                    <a:pt x="2681" y="6009"/>
                  </a:cubicBezTo>
                  <a:cubicBezTo>
                    <a:pt x="2491" y="6255"/>
                    <a:pt x="2322" y="6132"/>
                    <a:pt x="2322" y="6714"/>
                  </a:cubicBezTo>
                  <a:cubicBezTo>
                    <a:pt x="2322" y="7296"/>
                    <a:pt x="2048" y="7020"/>
                    <a:pt x="2069" y="7602"/>
                  </a:cubicBezTo>
                  <a:cubicBezTo>
                    <a:pt x="2090" y="8184"/>
                    <a:pt x="1922" y="8781"/>
                    <a:pt x="1922" y="8781"/>
                  </a:cubicBezTo>
                  <a:cubicBezTo>
                    <a:pt x="1922" y="8781"/>
                    <a:pt x="1099" y="9585"/>
                    <a:pt x="799" y="10412"/>
                  </a:cubicBezTo>
                  <a:cubicBezTo>
                    <a:pt x="498" y="11239"/>
                    <a:pt x="1020" y="11836"/>
                    <a:pt x="1321" y="12204"/>
                  </a:cubicBezTo>
                  <a:cubicBezTo>
                    <a:pt x="1518" y="12445"/>
                    <a:pt x="1551" y="12835"/>
                    <a:pt x="1484" y="13192"/>
                  </a:cubicBezTo>
                  <a:cubicBezTo>
                    <a:pt x="1449" y="13378"/>
                    <a:pt x="1386" y="13555"/>
                    <a:pt x="1305" y="13697"/>
                  </a:cubicBezTo>
                  <a:cubicBezTo>
                    <a:pt x="1068" y="14110"/>
                    <a:pt x="1084" y="14340"/>
                    <a:pt x="1384" y="14340"/>
                  </a:cubicBezTo>
                  <a:cubicBezTo>
                    <a:pt x="1685" y="14340"/>
                    <a:pt x="2507" y="13444"/>
                    <a:pt x="2839" y="12870"/>
                  </a:cubicBezTo>
                  <a:cubicBezTo>
                    <a:pt x="3171" y="12296"/>
                    <a:pt x="3250" y="12502"/>
                    <a:pt x="3250" y="12755"/>
                  </a:cubicBezTo>
                  <a:cubicBezTo>
                    <a:pt x="3203" y="13720"/>
                    <a:pt x="2586" y="14248"/>
                    <a:pt x="2143" y="14708"/>
                  </a:cubicBezTo>
                  <a:cubicBezTo>
                    <a:pt x="1700" y="15167"/>
                    <a:pt x="1526" y="15420"/>
                    <a:pt x="1479" y="16063"/>
                  </a:cubicBezTo>
                  <a:cubicBezTo>
                    <a:pt x="1431" y="16706"/>
                    <a:pt x="1099" y="16683"/>
                    <a:pt x="672" y="16729"/>
                  </a:cubicBezTo>
                  <a:cubicBezTo>
                    <a:pt x="246" y="16775"/>
                    <a:pt x="372" y="17740"/>
                    <a:pt x="119" y="18061"/>
                  </a:cubicBezTo>
                  <a:cubicBezTo>
                    <a:pt x="-134" y="18383"/>
                    <a:pt x="56" y="18911"/>
                    <a:pt x="309" y="18911"/>
                  </a:cubicBezTo>
                  <a:cubicBezTo>
                    <a:pt x="562" y="18911"/>
                    <a:pt x="1258" y="19417"/>
                    <a:pt x="1400" y="19532"/>
                  </a:cubicBezTo>
                  <a:cubicBezTo>
                    <a:pt x="1542" y="19646"/>
                    <a:pt x="2096" y="19945"/>
                    <a:pt x="2143" y="20450"/>
                  </a:cubicBezTo>
                  <a:cubicBezTo>
                    <a:pt x="2191" y="20956"/>
                    <a:pt x="2270" y="21484"/>
                    <a:pt x="2681" y="21048"/>
                  </a:cubicBezTo>
                  <a:cubicBezTo>
                    <a:pt x="3092" y="20611"/>
                    <a:pt x="3281" y="20818"/>
                    <a:pt x="3471" y="20542"/>
                  </a:cubicBezTo>
                  <a:cubicBezTo>
                    <a:pt x="3661" y="20266"/>
                    <a:pt x="3819" y="20450"/>
                    <a:pt x="4325" y="20496"/>
                  </a:cubicBezTo>
                  <a:cubicBezTo>
                    <a:pt x="4461" y="20509"/>
                    <a:pt x="4532" y="20545"/>
                    <a:pt x="4567" y="20604"/>
                  </a:cubicBezTo>
                  <a:cubicBezTo>
                    <a:pt x="4856" y="20491"/>
                    <a:pt x="4709" y="19330"/>
                    <a:pt x="4814" y="18872"/>
                  </a:cubicBezTo>
                  <a:cubicBezTo>
                    <a:pt x="4936" y="18037"/>
                    <a:pt x="5413" y="18240"/>
                    <a:pt x="5717" y="18107"/>
                  </a:cubicBezTo>
                  <a:cubicBezTo>
                    <a:pt x="6033" y="17969"/>
                    <a:pt x="6349" y="17923"/>
                    <a:pt x="6570" y="18659"/>
                  </a:cubicBezTo>
                  <a:cubicBezTo>
                    <a:pt x="6792" y="19394"/>
                    <a:pt x="7171" y="20266"/>
                    <a:pt x="7677" y="20266"/>
                  </a:cubicBezTo>
                  <a:cubicBezTo>
                    <a:pt x="8183" y="20266"/>
                    <a:pt x="8342" y="20175"/>
                    <a:pt x="8689" y="19899"/>
                  </a:cubicBezTo>
                  <a:cubicBezTo>
                    <a:pt x="9037" y="19623"/>
                    <a:pt x="9006" y="19210"/>
                    <a:pt x="9006" y="18934"/>
                  </a:cubicBezTo>
                  <a:cubicBezTo>
                    <a:pt x="9354" y="18659"/>
                    <a:pt x="10018" y="18567"/>
                    <a:pt x="10334" y="20129"/>
                  </a:cubicBezTo>
                  <a:cubicBezTo>
                    <a:pt x="10682" y="20404"/>
                    <a:pt x="11030" y="20129"/>
                    <a:pt x="11030" y="19485"/>
                  </a:cubicBezTo>
                  <a:cubicBezTo>
                    <a:pt x="11030" y="18842"/>
                    <a:pt x="10682" y="18337"/>
                    <a:pt x="11156" y="18337"/>
                  </a:cubicBezTo>
                  <a:cubicBezTo>
                    <a:pt x="11631" y="18337"/>
                    <a:pt x="11883" y="18521"/>
                    <a:pt x="11852" y="17694"/>
                  </a:cubicBezTo>
                  <a:cubicBezTo>
                    <a:pt x="11820" y="16867"/>
                    <a:pt x="11915" y="16178"/>
                    <a:pt x="12042" y="16178"/>
                  </a:cubicBezTo>
                  <a:cubicBezTo>
                    <a:pt x="12131" y="16178"/>
                    <a:pt x="12672" y="15861"/>
                    <a:pt x="13129" y="15768"/>
                  </a:cubicBezTo>
                  <a:cubicBezTo>
                    <a:pt x="13258" y="15243"/>
                    <a:pt x="13460" y="14791"/>
                    <a:pt x="13644" y="14340"/>
                  </a:cubicBezTo>
                  <a:cubicBezTo>
                    <a:pt x="13981" y="13513"/>
                    <a:pt x="14508" y="14248"/>
                    <a:pt x="14761" y="13452"/>
                  </a:cubicBezTo>
                  <a:cubicBezTo>
                    <a:pt x="15014" y="12656"/>
                    <a:pt x="14993" y="11430"/>
                    <a:pt x="14993" y="11063"/>
                  </a:cubicBezTo>
                  <a:cubicBezTo>
                    <a:pt x="14993" y="10695"/>
                    <a:pt x="15731" y="9838"/>
                    <a:pt x="16216" y="9715"/>
                  </a:cubicBezTo>
                  <a:cubicBezTo>
                    <a:pt x="16701" y="9593"/>
                    <a:pt x="16343" y="9011"/>
                    <a:pt x="16343" y="8245"/>
                  </a:cubicBezTo>
                  <a:cubicBezTo>
                    <a:pt x="16343" y="7480"/>
                    <a:pt x="17060" y="7755"/>
                    <a:pt x="17060" y="7755"/>
                  </a:cubicBezTo>
                  <a:cubicBezTo>
                    <a:pt x="17060" y="7755"/>
                    <a:pt x="16722" y="6745"/>
                    <a:pt x="17080" y="6683"/>
                  </a:cubicBezTo>
                  <a:cubicBezTo>
                    <a:pt x="17439" y="6622"/>
                    <a:pt x="18978" y="4876"/>
                    <a:pt x="19337" y="4356"/>
                  </a:cubicBezTo>
                  <a:cubicBezTo>
                    <a:pt x="19695" y="3835"/>
                    <a:pt x="20180" y="3621"/>
                    <a:pt x="20222" y="3927"/>
                  </a:cubicBezTo>
                  <a:cubicBezTo>
                    <a:pt x="20264" y="4233"/>
                    <a:pt x="20538" y="4723"/>
                    <a:pt x="20854" y="4417"/>
                  </a:cubicBezTo>
                  <a:cubicBezTo>
                    <a:pt x="21171" y="4110"/>
                    <a:pt x="21381" y="3345"/>
                    <a:pt x="21108" y="3284"/>
                  </a:cubicBezTo>
                  <a:cubicBezTo>
                    <a:pt x="20834" y="3222"/>
                    <a:pt x="20834" y="2732"/>
                    <a:pt x="21150" y="257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5" name="Shape 1159"/>
            <p:cNvSpPr/>
            <p:nvPr/>
          </p:nvSpPr>
          <p:spPr>
            <a:xfrm>
              <a:off x="6914194" y="4179767"/>
              <a:ext cx="910846" cy="1115510"/>
            </a:xfrm>
            <a:custGeom>
              <a:avLst/>
              <a:gdLst/>
              <a:ahLst/>
              <a:cxnLst>
                <a:cxn ang="0">
                  <a:pos x="wd2" y="hd2"/>
                </a:cxn>
                <a:cxn ang="5400000">
                  <a:pos x="wd2" y="hd2"/>
                </a:cxn>
                <a:cxn ang="10800000">
                  <a:pos x="wd2" y="hd2"/>
                </a:cxn>
                <a:cxn ang="16200000">
                  <a:pos x="wd2" y="hd2"/>
                </a:cxn>
              </a:cxnLst>
              <a:rect l="0" t="0" r="r" b="b"/>
              <a:pathLst>
                <a:path w="21287" h="21363" extrusionOk="0">
                  <a:moveTo>
                    <a:pt x="4723" y="1336"/>
                  </a:moveTo>
                  <a:cubicBezTo>
                    <a:pt x="4850" y="1460"/>
                    <a:pt x="4600" y="1716"/>
                    <a:pt x="4695" y="2104"/>
                  </a:cubicBezTo>
                  <a:cubicBezTo>
                    <a:pt x="4825" y="2636"/>
                    <a:pt x="5229" y="2364"/>
                    <a:pt x="5892" y="2340"/>
                  </a:cubicBezTo>
                  <a:cubicBezTo>
                    <a:pt x="6555" y="2317"/>
                    <a:pt x="6094" y="3144"/>
                    <a:pt x="6555" y="3404"/>
                  </a:cubicBezTo>
                  <a:cubicBezTo>
                    <a:pt x="7017" y="3664"/>
                    <a:pt x="6786" y="3947"/>
                    <a:pt x="6238" y="3947"/>
                  </a:cubicBezTo>
                  <a:cubicBezTo>
                    <a:pt x="5690" y="3947"/>
                    <a:pt x="5604" y="4184"/>
                    <a:pt x="5459" y="4633"/>
                  </a:cubicBezTo>
                  <a:cubicBezTo>
                    <a:pt x="5315" y="5081"/>
                    <a:pt x="4825" y="4798"/>
                    <a:pt x="4277" y="4467"/>
                  </a:cubicBezTo>
                  <a:cubicBezTo>
                    <a:pt x="3729" y="4136"/>
                    <a:pt x="4191" y="3640"/>
                    <a:pt x="4018" y="3640"/>
                  </a:cubicBezTo>
                  <a:cubicBezTo>
                    <a:pt x="3845" y="3640"/>
                    <a:pt x="3268" y="3498"/>
                    <a:pt x="2893" y="3427"/>
                  </a:cubicBezTo>
                  <a:cubicBezTo>
                    <a:pt x="2518" y="3356"/>
                    <a:pt x="2114" y="4184"/>
                    <a:pt x="2518" y="4680"/>
                  </a:cubicBezTo>
                  <a:cubicBezTo>
                    <a:pt x="2922" y="5176"/>
                    <a:pt x="2258" y="5720"/>
                    <a:pt x="1941" y="6027"/>
                  </a:cubicBezTo>
                  <a:cubicBezTo>
                    <a:pt x="1624" y="6334"/>
                    <a:pt x="1653" y="6499"/>
                    <a:pt x="1797" y="6925"/>
                  </a:cubicBezTo>
                  <a:cubicBezTo>
                    <a:pt x="1941" y="7350"/>
                    <a:pt x="990" y="7799"/>
                    <a:pt x="413" y="7705"/>
                  </a:cubicBezTo>
                  <a:cubicBezTo>
                    <a:pt x="-164" y="7610"/>
                    <a:pt x="-164" y="8437"/>
                    <a:pt x="586" y="8461"/>
                  </a:cubicBezTo>
                  <a:cubicBezTo>
                    <a:pt x="1336" y="8484"/>
                    <a:pt x="1365" y="8744"/>
                    <a:pt x="1595" y="9359"/>
                  </a:cubicBezTo>
                  <a:cubicBezTo>
                    <a:pt x="1826" y="9973"/>
                    <a:pt x="1941" y="9737"/>
                    <a:pt x="2258" y="9690"/>
                  </a:cubicBezTo>
                  <a:cubicBezTo>
                    <a:pt x="2575" y="9642"/>
                    <a:pt x="2720" y="9690"/>
                    <a:pt x="3008" y="10139"/>
                  </a:cubicBezTo>
                  <a:cubicBezTo>
                    <a:pt x="3297" y="10588"/>
                    <a:pt x="3614" y="10328"/>
                    <a:pt x="3787" y="9973"/>
                  </a:cubicBezTo>
                  <a:cubicBezTo>
                    <a:pt x="3960" y="9619"/>
                    <a:pt x="4248" y="9477"/>
                    <a:pt x="4767" y="9170"/>
                  </a:cubicBezTo>
                  <a:cubicBezTo>
                    <a:pt x="4537" y="9784"/>
                    <a:pt x="5027" y="11793"/>
                    <a:pt x="5056" y="12053"/>
                  </a:cubicBezTo>
                  <a:cubicBezTo>
                    <a:pt x="5085" y="12313"/>
                    <a:pt x="4854" y="12714"/>
                    <a:pt x="4162" y="12762"/>
                  </a:cubicBezTo>
                  <a:cubicBezTo>
                    <a:pt x="3470" y="12809"/>
                    <a:pt x="3095" y="13471"/>
                    <a:pt x="3095" y="14274"/>
                  </a:cubicBezTo>
                  <a:cubicBezTo>
                    <a:pt x="3095" y="14366"/>
                    <a:pt x="3112" y="14446"/>
                    <a:pt x="3140" y="14519"/>
                  </a:cubicBezTo>
                  <a:cubicBezTo>
                    <a:pt x="3359" y="15082"/>
                    <a:pt x="4350" y="15107"/>
                    <a:pt x="4912" y="15149"/>
                  </a:cubicBezTo>
                  <a:cubicBezTo>
                    <a:pt x="5546" y="15196"/>
                    <a:pt x="5633" y="15527"/>
                    <a:pt x="6094" y="15621"/>
                  </a:cubicBezTo>
                  <a:cubicBezTo>
                    <a:pt x="6555" y="15716"/>
                    <a:pt x="5690" y="16614"/>
                    <a:pt x="5258" y="16850"/>
                  </a:cubicBezTo>
                  <a:cubicBezTo>
                    <a:pt x="4825" y="17086"/>
                    <a:pt x="5229" y="17370"/>
                    <a:pt x="5892" y="17677"/>
                  </a:cubicBezTo>
                  <a:cubicBezTo>
                    <a:pt x="6555" y="17984"/>
                    <a:pt x="6354" y="18197"/>
                    <a:pt x="6238" y="18646"/>
                  </a:cubicBezTo>
                  <a:cubicBezTo>
                    <a:pt x="6123" y="19095"/>
                    <a:pt x="6354" y="19142"/>
                    <a:pt x="6786" y="19119"/>
                  </a:cubicBezTo>
                  <a:cubicBezTo>
                    <a:pt x="7219" y="19095"/>
                    <a:pt x="7075" y="19757"/>
                    <a:pt x="7161" y="19969"/>
                  </a:cubicBezTo>
                  <a:cubicBezTo>
                    <a:pt x="7223" y="20122"/>
                    <a:pt x="7419" y="20386"/>
                    <a:pt x="7460" y="20706"/>
                  </a:cubicBezTo>
                  <a:cubicBezTo>
                    <a:pt x="8102" y="20520"/>
                    <a:pt x="8751" y="20287"/>
                    <a:pt x="8862" y="19922"/>
                  </a:cubicBezTo>
                  <a:cubicBezTo>
                    <a:pt x="8978" y="19544"/>
                    <a:pt x="9180" y="19142"/>
                    <a:pt x="9785" y="19142"/>
                  </a:cubicBezTo>
                  <a:cubicBezTo>
                    <a:pt x="10391" y="19142"/>
                    <a:pt x="10824" y="19733"/>
                    <a:pt x="10362" y="20135"/>
                  </a:cubicBezTo>
                  <a:cubicBezTo>
                    <a:pt x="9901" y="20537"/>
                    <a:pt x="9583" y="20773"/>
                    <a:pt x="9785" y="20867"/>
                  </a:cubicBezTo>
                  <a:cubicBezTo>
                    <a:pt x="9987" y="20962"/>
                    <a:pt x="10305" y="21600"/>
                    <a:pt x="10535" y="21269"/>
                  </a:cubicBezTo>
                  <a:cubicBezTo>
                    <a:pt x="10766" y="20938"/>
                    <a:pt x="11025" y="20820"/>
                    <a:pt x="11256" y="20678"/>
                  </a:cubicBezTo>
                  <a:cubicBezTo>
                    <a:pt x="11487" y="20537"/>
                    <a:pt x="11573" y="20418"/>
                    <a:pt x="11487" y="20040"/>
                  </a:cubicBezTo>
                  <a:cubicBezTo>
                    <a:pt x="11400" y="19662"/>
                    <a:pt x="11804" y="19260"/>
                    <a:pt x="12006" y="19520"/>
                  </a:cubicBezTo>
                  <a:cubicBezTo>
                    <a:pt x="12208" y="19780"/>
                    <a:pt x="13015" y="19709"/>
                    <a:pt x="13102" y="20040"/>
                  </a:cubicBezTo>
                  <a:cubicBezTo>
                    <a:pt x="13188" y="20371"/>
                    <a:pt x="13534" y="20584"/>
                    <a:pt x="14197" y="20584"/>
                  </a:cubicBezTo>
                  <a:cubicBezTo>
                    <a:pt x="14738" y="20584"/>
                    <a:pt x="15967" y="20349"/>
                    <a:pt x="16451" y="21028"/>
                  </a:cubicBezTo>
                  <a:cubicBezTo>
                    <a:pt x="16522" y="20938"/>
                    <a:pt x="16661" y="20851"/>
                    <a:pt x="16937" y="20773"/>
                  </a:cubicBezTo>
                  <a:cubicBezTo>
                    <a:pt x="17601" y="20584"/>
                    <a:pt x="18494" y="19946"/>
                    <a:pt x="18494" y="19189"/>
                  </a:cubicBezTo>
                  <a:cubicBezTo>
                    <a:pt x="18956" y="18599"/>
                    <a:pt x="19590" y="17748"/>
                    <a:pt x="18869" y="17323"/>
                  </a:cubicBezTo>
                  <a:cubicBezTo>
                    <a:pt x="18696" y="17157"/>
                    <a:pt x="18841" y="16921"/>
                    <a:pt x="19273" y="16921"/>
                  </a:cubicBezTo>
                  <a:cubicBezTo>
                    <a:pt x="19706" y="16921"/>
                    <a:pt x="20426" y="16590"/>
                    <a:pt x="20974" y="16543"/>
                  </a:cubicBezTo>
                  <a:cubicBezTo>
                    <a:pt x="20744" y="16188"/>
                    <a:pt x="20426" y="16023"/>
                    <a:pt x="20196" y="15952"/>
                  </a:cubicBezTo>
                  <a:cubicBezTo>
                    <a:pt x="19965" y="15881"/>
                    <a:pt x="19908" y="15503"/>
                    <a:pt x="20513" y="15456"/>
                  </a:cubicBezTo>
                  <a:cubicBezTo>
                    <a:pt x="21119" y="15408"/>
                    <a:pt x="21205" y="14960"/>
                    <a:pt x="21234" y="14440"/>
                  </a:cubicBezTo>
                  <a:cubicBezTo>
                    <a:pt x="21263" y="13920"/>
                    <a:pt x="21436" y="13234"/>
                    <a:pt x="20946" y="13282"/>
                  </a:cubicBezTo>
                  <a:cubicBezTo>
                    <a:pt x="20456" y="13329"/>
                    <a:pt x="20138" y="13423"/>
                    <a:pt x="20138" y="13211"/>
                  </a:cubicBezTo>
                  <a:cubicBezTo>
                    <a:pt x="20138" y="12998"/>
                    <a:pt x="19936" y="12927"/>
                    <a:pt x="19533" y="12927"/>
                  </a:cubicBezTo>
                  <a:cubicBezTo>
                    <a:pt x="19129" y="12927"/>
                    <a:pt x="19013" y="13022"/>
                    <a:pt x="18696" y="13305"/>
                  </a:cubicBezTo>
                  <a:cubicBezTo>
                    <a:pt x="18379" y="13589"/>
                    <a:pt x="17716" y="13660"/>
                    <a:pt x="17485" y="13305"/>
                  </a:cubicBezTo>
                  <a:cubicBezTo>
                    <a:pt x="17255" y="12951"/>
                    <a:pt x="17283" y="12904"/>
                    <a:pt x="17572" y="12596"/>
                  </a:cubicBezTo>
                  <a:cubicBezTo>
                    <a:pt x="17860" y="12289"/>
                    <a:pt x="18091" y="11887"/>
                    <a:pt x="17687" y="11887"/>
                  </a:cubicBezTo>
                  <a:cubicBezTo>
                    <a:pt x="17283" y="11887"/>
                    <a:pt x="17067" y="12029"/>
                    <a:pt x="16850" y="11781"/>
                  </a:cubicBezTo>
                  <a:cubicBezTo>
                    <a:pt x="16634" y="11533"/>
                    <a:pt x="16461" y="11320"/>
                    <a:pt x="16159" y="11320"/>
                  </a:cubicBezTo>
                  <a:cubicBezTo>
                    <a:pt x="15856" y="11320"/>
                    <a:pt x="15726" y="10753"/>
                    <a:pt x="15337" y="10789"/>
                  </a:cubicBezTo>
                  <a:cubicBezTo>
                    <a:pt x="14947" y="10824"/>
                    <a:pt x="14860" y="10434"/>
                    <a:pt x="15250" y="10186"/>
                  </a:cubicBezTo>
                  <a:cubicBezTo>
                    <a:pt x="15639" y="9938"/>
                    <a:pt x="16115" y="9761"/>
                    <a:pt x="16159" y="9335"/>
                  </a:cubicBezTo>
                  <a:cubicBezTo>
                    <a:pt x="16202" y="8910"/>
                    <a:pt x="16288" y="8307"/>
                    <a:pt x="15812" y="8059"/>
                  </a:cubicBezTo>
                  <a:cubicBezTo>
                    <a:pt x="16721" y="7527"/>
                    <a:pt x="17413" y="8024"/>
                    <a:pt x="17716" y="8449"/>
                  </a:cubicBezTo>
                  <a:cubicBezTo>
                    <a:pt x="18451" y="7846"/>
                    <a:pt x="18451" y="6712"/>
                    <a:pt x="16461" y="6145"/>
                  </a:cubicBezTo>
                  <a:cubicBezTo>
                    <a:pt x="16115" y="7067"/>
                    <a:pt x="15985" y="7386"/>
                    <a:pt x="15380" y="7457"/>
                  </a:cubicBezTo>
                  <a:cubicBezTo>
                    <a:pt x="14774" y="7527"/>
                    <a:pt x="14255" y="7669"/>
                    <a:pt x="14125" y="7137"/>
                  </a:cubicBezTo>
                  <a:cubicBezTo>
                    <a:pt x="13996" y="6606"/>
                    <a:pt x="13866" y="6003"/>
                    <a:pt x="13347" y="6003"/>
                  </a:cubicBezTo>
                  <a:cubicBezTo>
                    <a:pt x="12828" y="6003"/>
                    <a:pt x="12568" y="5826"/>
                    <a:pt x="12525" y="5578"/>
                  </a:cubicBezTo>
                  <a:cubicBezTo>
                    <a:pt x="12482" y="5330"/>
                    <a:pt x="12568" y="5046"/>
                    <a:pt x="12914" y="4514"/>
                  </a:cubicBezTo>
                  <a:cubicBezTo>
                    <a:pt x="13260" y="3983"/>
                    <a:pt x="13304" y="3416"/>
                    <a:pt x="12741" y="3557"/>
                  </a:cubicBezTo>
                  <a:cubicBezTo>
                    <a:pt x="12179" y="3699"/>
                    <a:pt x="11314" y="4195"/>
                    <a:pt x="11270" y="3735"/>
                  </a:cubicBezTo>
                  <a:cubicBezTo>
                    <a:pt x="11227" y="3274"/>
                    <a:pt x="10535" y="2529"/>
                    <a:pt x="9281" y="2742"/>
                  </a:cubicBezTo>
                  <a:cubicBezTo>
                    <a:pt x="8242" y="2955"/>
                    <a:pt x="8026" y="2459"/>
                    <a:pt x="7940" y="2175"/>
                  </a:cubicBezTo>
                  <a:cubicBezTo>
                    <a:pt x="7853" y="1891"/>
                    <a:pt x="8113" y="1679"/>
                    <a:pt x="7291" y="1679"/>
                  </a:cubicBezTo>
                  <a:cubicBezTo>
                    <a:pt x="6469" y="1679"/>
                    <a:pt x="4912" y="828"/>
                    <a:pt x="5041" y="84"/>
                  </a:cubicBezTo>
                  <a:cubicBezTo>
                    <a:pt x="5047" y="53"/>
                    <a:pt x="5054" y="27"/>
                    <a:pt x="5061" y="0"/>
                  </a:cubicBezTo>
                  <a:cubicBezTo>
                    <a:pt x="4918" y="353"/>
                    <a:pt x="5118" y="1249"/>
                    <a:pt x="4723" y="13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6" name="Shape 1160"/>
            <p:cNvSpPr/>
            <p:nvPr/>
          </p:nvSpPr>
          <p:spPr>
            <a:xfrm>
              <a:off x="6041782" y="5937613"/>
              <a:ext cx="636" cy="3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6912" y="6400"/>
                    <a:pt x="12096" y="13600"/>
                    <a:pt x="19008" y="19200"/>
                  </a:cubicBezTo>
                  <a:cubicBezTo>
                    <a:pt x="19872" y="20800"/>
                    <a:pt x="20736" y="20800"/>
                    <a:pt x="21600" y="21600"/>
                  </a:cubicBezTo>
                  <a:cubicBezTo>
                    <a:pt x="21600" y="21600"/>
                    <a:pt x="0" y="0"/>
                    <a:pt x="0"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67" name="Shape 1161"/>
            <p:cNvSpPr/>
            <p:nvPr/>
          </p:nvSpPr>
          <p:spPr>
            <a:xfrm>
              <a:off x="3580797" y="4948011"/>
              <a:ext cx="288" cy="5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80" y="15614"/>
                    <a:pt x="11520" y="11711"/>
                    <a:pt x="16800" y="5986"/>
                  </a:cubicBezTo>
                  <a:cubicBezTo>
                    <a:pt x="18720" y="4164"/>
                    <a:pt x="19680" y="1822"/>
                    <a:pt x="21600" y="0"/>
                  </a:cubicBezTo>
                  <a:cubicBezTo>
                    <a:pt x="21600" y="0"/>
                    <a:pt x="0" y="21600"/>
                    <a:pt x="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169" name="Shape 34"/>
          <p:cNvSpPr/>
          <p:nvPr/>
        </p:nvSpPr>
        <p:spPr>
          <a:xfrm>
            <a:off x="7305667" y="264499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2" name="Shape 34"/>
          <p:cNvSpPr/>
          <p:nvPr/>
        </p:nvSpPr>
        <p:spPr>
          <a:xfrm>
            <a:off x="9837791" y="382580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3" name="Shape 34"/>
          <p:cNvSpPr/>
          <p:nvPr/>
        </p:nvSpPr>
        <p:spPr>
          <a:xfrm>
            <a:off x="4420812" y="567183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4" name="Shape 1167"/>
          <p:cNvSpPr/>
          <p:nvPr/>
        </p:nvSpPr>
        <p:spPr>
          <a:xfrm flipH="1">
            <a:off x="6198550" y="5146554"/>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75" name="Shape 1169"/>
          <p:cNvSpPr/>
          <p:nvPr/>
        </p:nvSpPr>
        <p:spPr>
          <a:xfrm flipV="1">
            <a:off x="8847197" y="4150153"/>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76" name="Shape 1171"/>
          <p:cNvSpPr/>
          <p:nvPr/>
        </p:nvSpPr>
        <p:spPr>
          <a:xfrm flipV="1">
            <a:off x="6484689" y="2830251"/>
            <a:ext cx="680820" cy="428379"/>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77" name="Shape 1164"/>
          <p:cNvSpPr/>
          <p:nvPr/>
        </p:nvSpPr>
        <p:spPr>
          <a:xfrm>
            <a:off x="1319617" y="2936961"/>
            <a:ext cx="344319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China</a:t>
            </a:r>
          </a:p>
        </p:txBody>
      </p:sp>
      <p:sp>
        <p:nvSpPr>
          <p:cNvPr id="178" name="TextBox 177"/>
          <p:cNvSpPr txBox="1"/>
          <p:nvPr/>
        </p:nvSpPr>
        <p:spPr>
          <a:xfrm>
            <a:off x="1333477" y="4430546"/>
            <a:ext cx="3573235" cy="73250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79" name="Shape 34"/>
          <p:cNvSpPr/>
          <p:nvPr/>
        </p:nvSpPr>
        <p:spPr>
          <a:xfrm>
            <a:off x="1382048" y="413459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326316090"/>
      </p:ext>
    </p:extLst>
  </p:cSld>
  <p:clrMapOvr>
    <a:masterClrMapping/>
  </p:clrMapOvr>
  <mc:AlternateContent xmlns:mc="http://schemas.openxmlformats.org/markup-compatibility/2006">
    <mc:Choice xmlns:p14="http://schemas.microsoft.com/office/powerpoint/2010/main" Requires="p14">
      <p:transition spd="slow" p14:dur="1600">
        <p14:prism dir="r" isContent="1"/>
      </p:transition>
    </mc:Choice>
    <mc:Fallback>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7</a:t>
            </a:r>
            <a:endParaRPr lang="id-ID" sz="6500" b="1" spc="-70" dirty="0">
              <a:latin typeface="Montserrat SemiBold" panose="00000700000000000000" pitchFamily="50" charset="0"/>
            </a:endParaRPr>
          </a:p>
        </p:txBody>
      </p:sp>
      <p:grpSp>
        <p:nvGrpSpPr>
          <p:cNvPr id="49" name="Group 1249"/>
          <p:cNvGrpSpPr/>
          <p:nvPr/>
        </p:nvGrpSpPr>
        <p:grpSpPr>
          <a:xfrm>
            <a:off x="3823332" y="1791038"/>
            <a:ext cx="4545338" cy="4833630"/>
            <a:chOff x="0" y="0"/>
            <a:chExt cx="9090673" cy="9667258"/>
          </a:xfrm>
        </p:grpSpPr>
        <p:sp>
          <p:nvSpPr>
            <p:cNvPr id="50" name="Shape 1175"/>
            <p:cNvSpPr/>
            <p:nvPr/>
          </p:nvSpPr>
          <p:spPr>
            <a:xfrm>
              <a:off x="4802355" y="2923172"/>
              <a:ext cx="1530332" cy="1106526"/>
            </a:xfrm>
            <a:custGeom>
              <a:avLst/>
              <a:gdLst/>
              <a:ahLst/>
              <a:cxnLst>
                <a:cxn ang="0">
                  <a:pos x="wd2" y="hd2"/>
                </a:cxn>
                <a:cxn ang="5400000">
                  <a:pos x="wd2" y="hd2"/>
                </a:cxn>
                <a:cxn ang="10800000">
                  <a:pos x="wd2" y="hd2"/>
                </a:cxn>
                <a:cxn ang="16200000">
                  <a:pos x="wd2" y="hd2"/>
                </a:cxn>
              </a:cxnLst>
              <a:rect l="0" t="0" r="r" b="b"/>
              <a:pathLst>
                <a:path w="21573" h="21600" extrusionOk="0">
                  <a:moveTo>
                    <a:pt x="2892" y="19727"/>
                  </a:moveTo>
                  <a:lnTo>
                    <a:pt x="3033" y="19727"/>
                  </a:lnTo>
                  <a:cubicBezTo>
                    <a:pt x="3120" y="19727"/>
                    <a:pt x="3247" y="19745"/>
                    <a:pt x="3322" y="19768"/>
                  </a:cubicBezTo>
                  <a:cubicBezTo>
                    <a:pt x="3405" y="19793"/>
                    <a:pt x="3531" y="19879"/>
                    <a:pt x="3614" y="19967"/>
                  </a:cubicBezTo>
                  <a:cubicBezTo>
                    <a:pt x="3648" y="20005"/>
                    <a:pt x="3766" y="20061"/>
                    <a:pt x="3871" y="20061"/>
                  </a:cubicBezTo>
                  <a:lnTo>
                    <a:pt x="4219" y="20061"/>
                  </a:lnTo>
                  <a:cubicBezTo>
                    <a:pt x="4349" y="20061"/>
                    <a:pt x="4503" y="20217"/>
                    <a:pt x="4588" y="20370"/>
                  </a:cubicBezTo>
                  <a:cubicBezTo>
                    <a:pt x="4667" y="20513"/>
                    <a:pt x="4768" y="20730"/>
                    <a:pt x="4816" y="20863"/>
                  </a:cubicBezTo>
                  <a:cubicBezTo>
                    <a:pt x="4848" y="20953"/>
                    <a:pt x="4944" y="21085"/>
                    <a:pt x="5018" y="21140"/>
                  </a:cubicBezTo>
                  <a:cubicBezTo>
                    <a:pt x="5104" y="21204"/>
                    <a:pt x="5190" y="21244"/>
                    <a:pt x="5214" y="21249"/>
                  </a:cubicBezTo>
                  <a:cubicBezTo>
                    <a:pt x="5242" y="21248"/>
                    <a:pt x="5322" y="21229"/>
                    <a:pt x="5390" y="21201"/>
                  </a:cubicBezTo>
                  <a:cubicBezTo>
                    <a:pt x="5447" y="21177"/>
                    <a:pt x="5593" y="21086"/>
                    <a:pt x="5713" y="20993"/>
                  </a:cubicBezTo>
                  <a:cubicBezTo>
                    <a:pt x="5826" y="20905"/>
                    <a:pt x="6014" y="20726"/>
                    <a:pt x="6124" y="20601"/>
                  </a:cubicBezTo>
                  <a:cubicBezTo>
                    <a:pt x="6246" y="20465"/>
                    <a:pt x="6401" y="20301"/>
                    <a:pt x="6469" y="20238"/>
                  </a:cubicBezTo>
                  <a:cubicBezTo>
                    <a:pt x="6565" y="20151"/>
                    <a:pt x="6768" y="20071"/>
                    <a:pt x="6922" y="20061"/>
                  </a:cubicBezTo>
                  <a:cubicBezTo>
                    <a:pt x="6971" y="20054"/>
                    <a:pt x="7011" y="20085"/>
                    <a:pt x="7036" y="20129"/>
                  </a:cubicBezTo>
                  <a:cubicBezTo>
                    <a:pt x="7060" y="20172"/>
                    <a:pt x="7068" y="20239"/>
                    <a:pt x="7059" y="20291"/>
                  </a:cubicBezTo>
                  <a:cubicBezTo>
                    <a:pt x="7058" y="20300"/>
                    <a:pt x="7055" y="20313"/>
                    <a:pt x="7055" y="20348"/>
                  </a:cubicBezTo>
                  <a:lnTo>
                    <a:pt x="7055" y="20459"/>
                  </a:lnTo>
                  <a:cubicBezTo>
                    <a:pt x="7055" y="20644"/>
                    <a:pt x="7107" y="20843"/>
                    <a:pt x="7143" y="20899"/>
                  </a:cubicBezTo>
                  <a:cubicBezTo>
                    <a:pt x="7198" y="20982"/>
                    <a:pt x="7294" y="21070"/>
                    <a:pt x="7341" y="21090"/>
                  </a:cubicBezTo>
                  <a:cubicBezTo>
                    <a:pt x="7374" y="21103"/>
                    <a:pt x="7539" y="21113"/>
                    <a:pt x="7672" y="21084"/>
                  </a:cubicBezTo>
                  <a:cubicBezTo>
                    <a:pt x="7777" y="21061"/>
                    <a:pt x="8009" y="20903"/>
                    <a:pt x="8175" y="20714"/>
                  </a:cubicBezTo>
                  <a:cubicBezTo>
                    <a:pt x="8349" y="20515"/>
                    <a:pt x="8686" y="20183"/>
                    <a:pt x="8926" y="19976"/>
                  </a:cubicBezTo>
                  <a:cubicBezTo>
                    <a:pt x="8946" y="19958"/>
                    <a:pt x="8970" y="19949"/>
                    <a:pt x="8993" y="19949"/>
                  </a:cubicBezTo>
                  <a:lnTo>
                    <a:pt x="9155" y="19949"/>
                  </a:lnTo>
                  <a:cubicBezTo>
                    <a:pt x="9578" y="19823"/>
                    <a:pt x="9977" y="19679"/>
                    <a:pt x="10054" y="19631"/>
                  </a:cubicBezTo>
                  <a:cubicBezTo>
                    <a:pt x="10118" y="19590"/>
                    <a:pt x="10233" y="19438"/>
                    <a:pt x="10290" y="19296"/>
                  </a:cubicBezTo>
                  <a:cubicBezTo>
                    <a:pt x="10301" y="19269"/>
                    <a:pt x="10319" y="19184"/>
                    <a:pt x="10334" y="19110"/>
                  </a:cubicBezTo>
                  <a:cubicBezTo>
                    <a:pt x="10392" y="18828"/>
                    <a:pt x="10478" y="18403"/>
                    <a:pt x="10724" y="18193"/>
                  </a:cubicBezTo>
                  <a:cubicBezTo>
                    <a:pt x="10744" y="18176"/>
                    <a:pt x="10777" y="18160"/>
                    <a:pt x="10801" y="18160"/>
                  </a:cubicBezTo>
                  <a:cubicBezTo>
                    <a:pt x="10834" y="18165"/>
                    <a:pt x="10844" y="18167"/>
                    <a:pt x="10870" y="18167"/>
                  </a:cubicBezTo>
                  <a:lnTo>
                    <a:pt x="10951" y="18167"/>
                  </a:lnTo>
                  <a:cubicBezTo>
                    <a:pt x="10966" y="18167"/>
                    <a:pt x="10982" y="18170"/>
                    <a:pt x="10995" y="18178"/>
                  </a:cubicBezTo>
                  <a:cubicBezTo>
                    <a:pt x="11228" y="18298"/>
                    <a:pt x="11478" y="18422"/>
                    <a:pt x="11551" y="18453"/>
                  </a:cubicBezTo>
                  <a:cubicBezTo>
                    <a:pt x="11605" y="18475"/>
                    <a:pt x="11746" y="18501"/>
                    <a:pt x="11863" y="18501"/>
                  </a:cubicBezTo>
                  <a:cubicBezTo>
                    <a:pt x="11940" y="18501"/>
                    <a:pt x="12045" y="18546"/>
                    <a:pt x="12191" y="18609"/>
                  </a:cubicBezTo>
                  <a:cubicBezTo>
                    <a:pt x="12321" y="18665"/>
                    <a:pt x="12468" y="18729"/>
                    <a:pt x="12610" y="18764"/>
                  </a:cubicBezTo>
                  <a:cubicBezTo>
                    <a:pt x="12644" y="18772"/>
                    <a:pt x="12683" y="18804"/>
                    <a:pt x="12702" y="18845"/>
                  </a:cubicBezTo>
                  <a:cubicBezTo>
                    <a:pt x="12721" y="18886"/>
                    <a:pt x="12726" y="18948"/>
                    <a:pt x="12717" y="18995"/>
                  </a:cubicBezTo>
                  <a:cubicBezTo>
                    <a:pt x="12716" y="19002"/>
                    <a:pt x="12714" y="19014"/>
                    <a:pt x="12714" y="19048"/>
                  </a:cubicBezTo>
                  <a:lnTo>
                    <a:pt x="12714" y="19160"/>
                  </a:lnTo>
                  <a:cubicBezTo>
                    <a:pt x="12714" y="19335"/>
                    <a:pt x="12781" y="19467"/>
                    <a:pt x="12842" y="19467"/>
                  </a:cubicBezTo>
                  <a:cubicBezTo>
                    <a:pt x="12987" y="19467"/>
                    <a:pt x="13184" y="19515"/>
                    <a:pt x="13272" y="19620"/>
                  </a:cubicBezTo>
                  <a:cubicBezTo>
                    <a:pt x="13364" y="19728"/>
                    <a:pt x="13411" y="19946"/>
                    <a:pt x="13411" y="20106"/>
                  </a:cubicBezTo>
                  <a:cubicBezTo>
                    <a:pt x="13411" y="20207"/>
                    <a:pt x="13441" y="20368"/>
                    <a:pt x="13474" y="20443"/>
                  </a:cubicBezTo>
                  <a:cubicBezTo>
                    <a:pt x="13498" y="20498"/>
                    <a:pt x="13581" y="20582"/>
                    <a:pt x="13649" y="20604"/>
                  </a:cubicBezTo>
                  <a:cubicBezTo>
                    <a:pt x="13757" y="20638"/>
                    <a:pt x="13903" y="20721"/>
                    <a:pt x="13983" y="20794"/>
                  </a:cubicBezTo>
                  <a:cubicBezTo>
                    <a:pt x="13973" y="20782"/>
                    <a:pt x="13996" y="20755"/>
                    <a:pt x="14014" y="20701"/>
                  </a:cubicBezTo>
                  <a:cubicBezTo>
                    <a:pt x="14063" y="20558"/>
                    <a:pt x="14139" y="20278"/>
                    <a:pt x="14183" y="20090"/>
                  </a:cubicBezTo>
                  <a:cubicBezTo>
                    <a:pt x="14232" y="19871"/>
                    <a:pt x="14340" y="19603"/>
                    <a:pt x="14428" y="19481"/>
                  </a:cubicBezTo>
                  <a:cubicBezTo>
                    <a:pt x="14527" y="19345"/>
                    <a:pt x="14733" y="19243"/>
                    <a:pt x="14907" y="19243"/>
                  </a:cubicBezTo>
                  <a:cubicBezTo>
                    <a:pt x="15053" y="19243"/>
                    <a:pt x="15273" y="19270"/>
                    <a:pt x="15399" y="19302"/>
                  </a:cubicBezTo>
                  <a:cubicBezTo>
                    <a:pt x="15509" y="19330"/>
                    <a:pt x="15713" y="19355"/>
                    <a:pt x="15846" y="19355"/>
                  </a:cubicBezTo>
                  <a:cubicBezTo>
                    <a:pt x="15949" y="19355"/>
                    <a:pt x="16029" y="19322"/>
                    <a:pt x="16046" y="19306"/>
                  </a:cubicBezTo>
                  <a:cubicBezTo>
                    <a:pt x="16080" y="19196"/>
                    <a:pt x="16229" y="19132"/>
                    <a:pt x="16355" y="19132"/>
                  </a:cubicBezTo>
                  <a:cubicBezTo>
                    <a:pt x="16396" y="19106"/>
                    <a:pt x="16556" y="18868"/>
                    <a:pt x="16636" y="18530"/>
                  </a:cubicBezTo>
                  <a:cubicBezTo>
                    <a:pt x="16604" y="18528"/>
                    <a:pt x="16571" y="18504"/>
                    <a:pt x="16549" y="18473"/>
                  </a:cubicBezTo>
                  <a:cubicBezTo>
                    <a:pt x="16525" y="18440"/>
                    <a:pt x="16510" y="18389"/>
                    <a:pt x="16510" y="18342"/>
                  </a:cubicBezTo>
                  <a:cubicBezTo>
                    <a:pt x="16507" y="18053"/>
                    <a:pt x="16599" y="17696"/>
                    <a:pt x="16673" y="17408"/>
                  </a:cubicBezTo>
                  <a:cubicBezTo>
                    <a:pt x="16706" y="17282"/>
                    <a:pt x="16751" y="17109"/>
                    <a:pt x="16751" y="17061"/>
                  </a:cubicBezTo>
                  <a:cubicBezTo>
                    <a:pt x="16751" y="16818"/>
                    <a:pt x="16842" y="16509"/>
                    <a:pt x="16963" y="16342"/>
                  </a:cubicBezTo>
                  <a:lnTo>
                    <a:pt x="17820" y="15154"/>
                  </a:lnTo>
                  <a:cubicBezTo>
                    <a:pt x="17925" y="15010"/>
                    <a:pt x="18105" y="14812"/>
                    <a:pt x="18232" y="14702"/>
                  </a:cubicBezTo>
                  <a:lnTo>
                    <a:pt x="18413" y="14546"/>
                  </a:lnTo>
                  <a:cubicBezTo>
                    <a:pt x="18499" y="14268"/>
                    <a:pt x="18591" y="14114"/>
                    <a:pt x="18688" y="14089"/>
                  </a:cubicBezTo>
                  <a:cubicBezTo>
                    <a:pt x="18695" y="14086"/>
                    <a:pt x="18731" y="14082"/>
                    <a:pt x="18739" y="14082"/>
                  </a:cubicBezTo>
                  <a:cubicBezTo>
                    <a:pt x="18861" y="14082"/>
                    <a:pt x="18949" y="14194"/>
                    <a:pt x="19015" y="14276"/>
                  </a:cubicBezTo>
                  <a:cubicBezTo>
                    <a:pt x="19034" y="14300"/>
                    <a:pt x="19062" y="14336"/>
                    <a:pt x="19073" y="14344"/>
                  </a:cubicBezTo>
                  <a:cubicBezTo>
                    <a:pt x="19205" y="14416"/>
                    <a:pt x="19431" y="14516"/>
                    <a:pt x="19566" y="14562"/>
                  </a:cubicBezTo>
                  <a:cubicBezTo>
                    <a:pt x="19629" y="14583"/>
                    <a:pt x="19677" y="14610"/>
                    <a:pt x="19716" y="14632"/>
                  </a:cubicBezTo>
                  <a:cubicBezTo>
                    <a:pt x="19719" y="14634"/>
                    <a:pt x="19722" y="14636"/>
                    <a:pt x="19725" y="14638"/>
                  </a:cubicBezTo>
                  <a:cubicBezTo>
                    <a:pt x="19733" y="14598"/>
                    <a:pt x="19741" y="14544"/>
                    <a:pt x="19745" y="14506"/>
                  </a:cubicBezTo>
                  <a:cubicBezTo>
                    <a:pt x="19753" y="14451"/>
                    <a:pt x="19760" y="14397"/>
                    <a:pt x="19770" y="14353"/>
                  </a:cubicBezTo>
                  <a:cubicBezTo>
                    <a:pt x="19783" y="14288"/>
                    <a:pt x="19756" y="14092"/>
                    <a:pt x="19685" y="13946"/>
                  </a:cubicBezTo>
                  <a:cubicBezTo>
                    <a:pt x="19598" y="13768"/>
                    <a:pt x="19516" y="13470"/>
                    <a:pt x="19536" y="13267"/>
                  </a:cubicBezTo>
                  <a:cubicBezTo>
                    <a:pt x="19560" y="13037"/>
                    <a:pt x="19787" y="12785"/>
                    <a:pt x="19988" y="12648"/>
                  </a:cubicBezTo>
                  <a:cubicBezTo>
                    <a:pt x="20182" y="12515"/>
                    <a:pt x="20443" y="12329"/>
                    <a:pt x="20569" y="12235"/>
                  </a:cubicBezTo>
                  <a:cubicBezTo>
                    <a:pt x="20652" y="12172"/>
                    <a:pt x="20687" y="12082"/>
                    <a:pt x="20686" y="12056"/>
                  </a:cubicBezTo>
                  <a:cubicBezTo>
                    <a:pt x="20666" y="11977"/>
                    <a:pt x="20563" y="11716"/>
                    <a:pt x="20448" y="11481"/>
                  </a:cubicBezTo>
                  <a:cubicBezTo>
                    <a:pt x="20335" y="11250"/>
                    <a:pt x="20185" y="10935"/>
                    <a:pt x="20115" y="10781"/>
                  </a:cubicBezTo>
                  <a:cubicBezTo>
                    <a:pt x="20049" y="10637"/>
                    <a:pt x="19915" y="10393"/>
                    <a:pt x="19822" y="10249"/>
                  </a:cubicBezTo>
                  <a:cubicBezTo>
                    <a:pt x="19698" y="10056"/>
                    <a:pt x="19619" y="9757"/>
                    <a:pt x="19639" y="9553"/>
                  </a:cubicBezTo>
                  <a:cubicBezTo>
                    <a:pt x="19658" y="9341"/>
                    <a:pt x="19785" y="9027"/>
                    <a:pt x="19895" y="8841"/>
                  </a:cubicBezTo>
                  <a:cubicBezTo>
                    <a:pt x="20018" y="8631"/>
                    <a:pt x="20224" y="8384"/>
                    <a:pt x="20364" y="8277"/>
                  </a:cubicBezTo>
                  <a:cubicBezTo>
                    <a:pt x="20483" y="8188"/>
                    <a:pt x="20674" y="8019"/>
                    <a:pt x="20783" y="7908"/>
                  </a:cubicBezTo>
                  <a:cubicBezTo>
                    <a:pt x="20879" y="7810"/>
                    <a:pt x="21006" y="7624"/>
                    <a:pt x="21054" y="7510"/>
                  </a:cubicBezTo>
                  <a:cubicBezTo>
                    <a:pt x="21107" y="7383"/>
                    <a:pt x="21213" y="7136"/>
                    <a:pt x="21297" y="6947"/>
                  </a:cubicBezTo>
                  <a:cubicBezTo>
                    <a:pt x="21292" y="6942"/>
                    <a:pt x="21288" y="6937"/>
                    <a:pt x="21284" y="6933"/>
                  </a:cubicBezTo>
                  <a:cubicBezTo>
                    <a:pt x="21246" y="6893"/>
                    <a:pt x="21189" y="6832"/>
                    <a:pt x="21180" y="6727"/>
                  </a:cubicBezTo>
                  <a:cubicBezTo>
                    <a:pt x="21177" y="6683"/>
                    <a:pt x="21181" y="6617"/>
                    <a:pt x="21221" y="6550"/>
                  </a:cubicBezTo>
                  <a:cubicBezTo>
                    <a:pt x="21254" y="6498"/>
                    <a:pt x="21282" y="6461"/>
                    <a:pt x="21305" y="6432"/>
                  </a:cubicBezTo>
                  <a:cubicBezTo>
                    <a:pt x="21315" y="6420"/>
                    <a:pt x="21323" y="6411"/>
                    <a:pt x="21329" y="6400"/>
                  </a:cubicBezTo>
                  <a:cubicBezTo>
                    <a:pt x="21325" y="6373"/>
                    <a:pt x="21268" y="6187"/>
                    <a:pt x="21149" y="6003"/>
                  </a:cubicBezTo>
                  <a:cubicBezTo>
                    <a:pt x="21070" y="5880"/>
                    <a:pt x="21001" y="5819"/>
                    <a:pt x="20961" y="5798"/>
                  </a:cubicBezTo>
                  <a:cubicBezTo>
                    <a:pt x="20958" y="5824"/>
                    <a:pt x="20955" y="5855"/>
                    <a:pt x="20953" y="5881"/>
                  </a:cubicBezTo>
                  <a:cubicBezTo>
                    <a:pt x="20945" y="5970"/>
                    <a:pt x="20934" y="6091"/>
                    <a:pt x="20903" y="6228"/>
                  </a:cubicBezTo>
                  <a:cubicBezTo>
                    <a:pt x="20832" y="6542"/>
                    <a:pt x="20679" y="6907"/>
                    <a:pt x="20526" y="6996"/>
                  </a:cubicBezTo>
                  <a:cubicBezTo>
                    <a:pt x="20376" y="7084"/>
                    <a:pt x="20165" y="6975"/>
                    <a:pt x="20064" y="6755"/>
                  </a:cubicBezTo>
                  <a:cubicBezTo>
                    <a:pt x="20014" y="6647"/>
                    <a:pt x="19889" y="6536"/>
                    <a:pt x="19801" y="6523"/>
                  </a:cubicBezTo>
                  <a:cubicBezTo>
                    <a:pt x="19705" y="6510"/>
                    <a:pt x="19552" y="6562"/>
                    <a:pt x="19480" y="6631"/>
                  </a:cubicBezTo>
                  <a:cubicBezTo>
                    <a:pt x="19374" y="6735"/>
                    <a:pt x="19233" y="6805"/>
                    <a:pt x="19131" y="6805"/>
                  </a:cubicBezTo>
                  <a:cubicBezTo>
                    <a:pt x="19123" y="6805"/>
                    <a:pt x="19086" y="6800"/>
                    <a:pt x="19077" y="6798"/>
                  </a:cubicBezTo>
                  <a:cubicBezTo>
                    <a:pt x="19053" y="6799"/>
                    <a:pt x="18974" y="6841"/>
                    <a:pt x="18911" y="6925"/>
                  </a:cubicBezTo>
                  <a:cubicBezTo>
                    <a:pt x="18786" y="7096"/>
                    <a:pt x="18566" y="7116"/>
                    <a:pt x="18437" y="6969"/>
                  </a:cubicBezTo>
                  <a:cubicBezTo>
                    <a:pt x="18394" y="6922"/>
                    <a:pt x="18239" y="6870"/>
                    <a:pt x="18107" y="6903"/>
                  </a:cubicBezTo>
                  <a:cubicBezTo>
                    <a:pt x="17961" y="6939"/>
                    <a:pt x="17793" y="7041"/>
                    <a:pt x="17732" y="7109"/>
                  </a:cubicBezTo>
                  <a:cubicBezTo>
                    <a:pt x="17617" y="7239"/>
                    <a:pt x="17431" y="7300"/>
                    <a:pt x="17307" y="7243"/>
                  </a:cubicBezTo>
                  <a:cubicBezTo>
                    <a:pt x="17230" y="7209"/>
                    <a:pt x="17067" y="7166"/>
                    <a:pt x="16951" y="7148"/>
                  </a:cubicBezTo>
                  <a:cubicBezTo>
                    <a:pt x="16795" y="7124"/>
                    <a:pt x="16609" y="7012"/>
                    <a:pt x="16519" y="6889"/>
                  </a:cubicBezTo>
                  <a:cubicBezTo>
                    <a:pt x="16440" y="6783"/>
                    <a:pt x="16329" y="6565"/>
                    <a:pt x="16267" y="6393"/>
                  </a:cubicBezTo>
                  <a:cubicBezTo>
                    <a:pt x="16241" y="6325"/>
                    <a:pt x="16180" y="6272"/>
                    <a:pt x="16126" y="6272"/>
                  </a:cubicBezTo>
                  <a:cubicBezTo>
                    <a:pt x="16014" y="6307"/>
                    <a:pt x="15875" y="6416"/>
                    <a:pt x="15807" y="6508"/>
                  </a:cubicBezTo>
                  <a:cubicBezTo>
                    <a:pt x="15708" y="6643"/>
                    <a:pt x="15506" y="6799"/>
                    <a:pt x="15346" y="6864"/>
                  </a:cubicBezTo>
                  <a:cubicBezTo>
                    <a:pt x="15194" y="6926"/>
                    <a:pt x="14911" y="6947"/>
                    <a:pt x="14706" y="6904"/>
                  </a:cubicBezTo>
                  <a:cubicBezTo>
                    <a:pt x="14516" y="6863"/>
                    <a:pt x="14170" y="6718"/>
                    <a:pt x="13937" y="6579"/>
                  </a:cubicBezTo>
                  <a:cubicBezTo>
                    <a:pt x="13713" y="6446"/>
                    <a:pt x="13370" y="6242"/>
                    <a:pt x="13174" y="6128"/>
                  </a:cubicBezTo>
                  <a:cubicBezTo>
                    <a:pt x="13008" y="6030"/>
                    <a:pt x="12747" y="5966"/>
                    <a:pt x="12610" y="6000"/>
                  </a:cubicBezTo>
                  <a:cubicBezTo>
                    <a:pt x="12425" y="6046"/>
                    <a:pt x="12173" y="5988"/>
                    <a:pt x="12038" y="5873"/>
                  </a:cubicBezTo>
                  <a:cubicBezTo>
                    <a:pt x="11945" y="5794"/>
                    <a:pt x="11762" y="5725"/>
                    <a:pt x="11646" y="5725"/>
                  </a:cubicBezTo>
                  <a:cubicBezTo>
                    <a:pt x="11543" y="5725"/>
                    <a:pt x="11395" y="5813"/>
                    <a:pt x="11335" y="5908"/>
                  </a:cubicBezTo>
                  <a:cubicBezTo>
                    <a:pt x="11222" y="6086"/>
                    <a:pt x="11008" y="6189"/>
                    <a:pt x="10852" y="6137"/>
                  </a:cubicBezTo>
                  <a:cubicBezTo>
                    <a:pt x="10711" y="6088"/>
                    <a:pt x="10527" y="5912"/>
                    <a:pt x="10425" y="5725"/>
                  </a:cubicBezTo>
                  <a:cubicBezTo>
                    <a:pt x="10327" y="5549"/>
                    <a:pt x="10237" y="5219"/>
                    <a:pt x="10222" y="4976"/>
                  </a:cubicBezTo>
                  <a:cubicBezTo>
                    <a:pt x="10211" y="4815"/>
                    <a:pt x="10139" y="4661"/>
                    <a:pt x="10095" y="4636"/>
                  </a:cubicBezTo>
                  <a:cubicBezTo>
                    <a:pt x="10051" y="4609"/>
                    <a:pt x="9837" y="4596"/>
                    <a:pt x="9691" y="4644"/>
                  </a:cubicBezTo>
                  <a:cubicBezTo>
                    <a:pt x="9539" y="4696"/>
                    <a:pt x="9301" y="4843"/>
                    <a:pt x="9172" y="4966"/>
                  </a:cubicBezTo>
                  <a:cubicBezTo>
                    <a:pt x="9005" y="5126"/>
                    <a:pt x="8694" y="5183"/>
                    <a:pt x="8479" y="5093"/>
                  </a:cubicBezTo>
                  <a:cubicBezTo>
                    <a:pt x="8267" y="5004"/>
                    <a:pt x="8033" y="4770"/>
                    <a:pt x="7947" y="4560"/>
                  </a:cubicBezTo>
                  <a:cubicBezTo>
                    <a:pt x="7905" y="4457"/>
                    <a:pt x="7805" y="4370"/>
                    <a:pt x="7728" y="4370"/>
                  </a:cubicBezTo>
                  <a:cubicBezTo>
                    <a:pt x="7701" y="4373"/>
                    <a:pt x="7689" y="4374"/>
                    <a:pt x="7675" y="4374"/>
                  </a:cubicBezTo>
                  <a:cubicBezTo>
                    <a:pt x="7513" y="4374"/>
                    <a:pt x="7302" y="4232"/>
                    <a:pt x="7174" y="4036"/>
                  </a:cubicBezTo>
                  <a:cubicBezTo>
                    <a:pt x="7078" y="3889"/>
                    <a:pt x="6856" y="3701"/>
                    <a:pt x="6698" y="3635"/>
                  </a:cubicBezTo>
                  <a:cubicBezTo>
                    <a:pt x="6521" y="3561"/>
                    <a:pt x="6226" y="3469"/>
                    <a:pt x="6054" y="3433"/>
                  </a:cubicBezTo>
                  <a:cubicBezTo>
                    <a:pt x="5800" y="3379"/>
                    <a:pt x="5619" y="3126"/>
                    <a:pt x="5641" y="2856"/>
                  </a:cubicBezTo>
                  <a:cubicBezTo>
                    <a:pt x="5654" y="2693"/>
                    <a:pt x="5665" y="2406"/>
                    <a:pt x="5665" y="2217"/>
                  </a:cubicBezTo>
                  <a:cubicBezTo>
                    <a:pt x="5665" y="2060"/>
                    <a:pt x="5604" y="1798"/>
                    <a:pt x="5534" y="1657"/>
                  </a:cubicBezTo>
                  <a:cubicBezTo>
                    <a:pt x="5464" y="1511"/>
                    <a:pt x="5297" y="1311"/>
                    <a:pt x="5177" y="1229"/>
                  </a:cubicBezTo>
                  <a:cubicBezTo>
                    <a:pt x="5055" y="1146"/>
                    <a:pt x="4843" y="1073"/>
                    <a:pt x="4723" y="1073"/>
                  </a:cubicBezTo>
                  <a:cubicBezTo>
                    <a:pt x="4559" y="1073"/>
                    <a:pt x="4316" y="969"/>
                    <a:pt x="4170" y="836"/>
                  </a:cubicBezTo>
                  <a:cubicBezTo>
                    <a:pt x="4051" y="727"/>
                    <a:pt x="3802" y="542"/>
                    <a:pt x="3627" y="432"/>
                  </a:cubicBezTo>
                  <a:cubicBezTo>
                    <a:pt x="3490" y="346"/>
                    <a:pt x="3263" y="330"/>
                    <a:pt x="3180" y="392"/>
                  </a:cubicBezTo>
                  <a:cubicBezTo>
                    <a:pt x="3073" y="474"/>
                    <a:pt x="2918" y="556"/>
                    <a:pt x="2813" y="556"/>
                  </a:cubicBezTo>
                  <a:cubicBezTo>
                    <a:pt x="2803" y="556"/>
                    <a:pt x="2770" y="551"/>
                    <a:pt x="2760" y="548"/>
                  </a:cubicBezTo>
                  <a:cubicBezTo>
                    <a:pt x="2728" y="549"/>
                    <a:pt x="2623" y="591"/>
                    <a:pt x="2520" y="669"/>
                  </a:cubicBezTo>
                  <a:cubicBezTo>
                    <a:pt x="2465" y="711"/>
                    <a:pt x="2417" y="736"/>
                    <a:pt x="2378" y="755"/>
                  </a:cubicBezTo>
                  <a:cubicBezTo>
                    <a:pt x="2382" y="760"/>
                    <a:pt x="2384" y="765"/>
                    <a:pt x="2387" y="770"/>
                  </a:cubicBezTo>
                  <a:cubicBezTo>
                    <a:pt x="2418" y="825"/>
                    <a:pt x="2456" y="893"/>
                    <a:pt x="2493" y="986"/>
                  </a:cubicBezTo>
                  <a:cubicBezTo>
                    <a:pt x="2577" y="1194"/>
                    <a:pt x="2682" y="1480"/>
                    <a:pt x="2727" y="1625"/>
                  </a:cubicBezTo>
                  <a:cubicBezTo>
                    <a:pt x="2776" y="1780"/>
                    <a:pt x="2814" y="2040"/>
                    <a:pt x="2814" y="2217"/>
                  </a:cubicBezTo>
                  <a:cubicBezTo>
                    <a:pt x="2814" y="2303"/>
                    <a:pt x="2900" y="2555"/>
                    <a:pt x="3035" y="2757"/>
                  </a:cubicBezTo>
                  <a:cubicBezTo>
                    <a:pt x="3169" y="2958"/>
                    <a:pt x="3384" y="3235"/>
                    <a:pt x="3503" y="3362"/>
                  </a:cubicBezTo>
                  <a:cubicBezTo>
                    <a:pt x="3635" y="3503"/>
                    <a:pt x="3850" y="3795"/>
                    <a:pt x="3981" y="4014"/>
                  </a:cubicBezTo>
                  <a:cubicBezTo>
                    <a:pt x="4108" y="4227"/>
                    <a:pt x="4248" y="4463"/>
                    <a:pt x="4291" y="4541"/>
                  </a:cubicBezTo>
                  <a:cubicBezTo>
                    <a:pt x="4324" y="4602"/>
                    <a:pt x="4459" y="4805"/>
                    <a:pt x="4609" y="5008"/>
                  </a:cubicBezTo>
                  <a:cubicBezTo>
                    <a:pt x="4730" y="5174"/>
                    <a:pt x="4782" y="5355"/>
                    <a:pt x="4750" y="5504"/>
                  </a:cubicBezTo>
                  <a:cubicBezTo>
                    <a:pt x="4727" y="5615"/>
                    <a:pt x="4662" y="5694"/>
                    <a:pt x="4573" y="5721"/>
                  </a:cubicBezTo>
                  <a:cubicBezTo>
                    <a:pt x="4433" y="5764"/>
                    <a:pt x="4199" y="5764"/>
                    <a:pt x="4060" y="5721"/>
                  </a:cubicBezTo>
                  <a:cubicBezTo>
                    <a:pt x="3963" y="5692"/>
                    <a:pt x="3784" y="5706"/>
                    <a:pt x="3699" y="5749"/>
                  </a:cubicBezTo>
                  <a:cubicBezTo>
                    <a:pt x="3620" y="5789"/>
                    <a:pt x="3480" y="5943"/>
                    <a:pt x="3403" y="6100"/>
                  </a:cubicBezTo>
                  <a:cubicBezTo>
                    <a:pt x="3312" y="6287"/>
                    <a:pt x="3149" y="6492"/>
                    <a:pt x="3013" y="6522"/>
                  </a:cubicBezTo>
                  <a:cubicBezTo>
                    <a:pt x="3012" y="6524"/>
                    <a:pt x="3006" y="6544"/>
                    <a:pt x="3013" y="6577"/>
                  </a:cubicBezTo>
                  <a:cubicBezTo>
                    <a:pt x="3023" y="6627"/>
                    <a:pt x="3111" y="6736"/>
                    <a:pt x="3222" y="6767"/>
                  </a:cubicBezTo>
                  <a:cubicBezTo>
                    <a:pt x="3388" y="6811"/>
                    <a:pt x="3597" y="6973"/>
                    <a:pt x="3700" y="7136"/>
                  </a:cubicBezTo>
                  <a:cubicBezTo>
                    <a:pt x="3815" y="7319"/>
                    <a:pt x="3858" y="7619"/>
                    <a:pt x="3799" y="7834"/>
                  </a:cubicBezTo>
                  <a:cubicBezTo>
                    <a:pt x="3743" y="8035"/>
                    <a:pt x="3558" y="8258"/>
                    <a:pt x="3367" y="8354"/>
                  </a:cubicBezTo>
                  <a:cubicBezTo>
                    <a:pt x="3335" y="8370"/>
                    <a:pt x="3312" y="8401"/>
                    <a:pt x="3298" y="8448"/>
                  </a:cubicBezTo>
                  <a:cubicBezTo>
                    <a:pt x="3277" y="8519"/>
                    <a:pt x="3281" y="8615"/>
                    <a:pt x="3311" y="8704"/>
                  </a:cubicBezTo>
                  <a:cubicBezTo>
                    <a:pt x="3386" y="8925"/>
                    <a:pt x="3491" y="9075"/>
                    <a:pt x="3527" y="9093"/>
                  </a:cubicBezTo>
                  <a:cubicBezTo>
                    <a:pt x="3660" y="9122"/>
                    <a:pt x="3824" y="9348"/>
                    <a:pt x="3915" y="9554"/>
                  </a:cubicBezTo>
                  <a:cubicBezTo>
                    <a:pt x="3987" y="9716"/>
                    <a:pt x="4186" y="9944"/>
                    <a:pt x="4343" y="10042"/>
                  </a:cubicBezTo>
                  <a:cubicBezTo>
                    <a:pt x="4519" y="10153"/>
                    <a:pt x="4789" y="10306"/>
                    <a:pt x="4944" y="10384"/>
                  </a:cubicBezTo>
                  <a:cubicBezTo>
                    <a:pt x="5104" y="10463"/>
                    <a:pt x="5341" y="10608"/>
                    <a:pt x="5472" y="10707"/>
                  </a:cubicBezTo>
                  <a:cubicBezTo>
                    <a:pt x="5640" y="10835"/>
                    <a:pt x="5766" y="11095"/>
                    <a:pt x="5766" y="11312"/>
                  </a:cubicBezTo>
                  <a:cubicBezTo>
                    <a:pt x="5766" y="11530"/>
                    <a:pt x="5640" y="11790"/>
                    <a:pt x="5472" y="11918"/>
                  </a:cubicBezTo>
                  <a:cubicBezTo>
                    <a:pt x="5316" y="12036"/>
                    <a:pt x="5086" y="12073"/>
                    <a:pt x="4953" y="11995"/>
                  </a:cubicBezTo>
                  <a:cubicBezTo>
                    <a:pt x="4873" y="11947"/>
                    <a:pt x="4730" y="11905"/>
                    <a:pt x="4647" y="11905"/>
                  </a:cubicBezTo>
                  <a:cubicBezTo>
                    <a:pt x="4616" y="11905"/>
                    <a:pt x="4542" y="11978"/>
                    <a:pt x="4513" y="12097"/>
                  </a:cubicBezTo>
                  <a:cubicBezTo>
                    <a:pt x="4446" y="12371"/>
                    <a:pt x="4242" y="12496"/>
                    <a:pt x="4094" y="12363"/>
                  </a:cubicBezTo>
                  <a:cubicBezTo>
                    <a:pt x="4043" y="12316"/>
                    <a:pt x="3871" y="12252"/>
                    <a:pt x="3706" y="12252"/>
                  </a:cubicBezTo>
                  <a:cubicBezTo>
                    <a:pt x="3575" y="12252"/>
                    <a:pt x="3384" y="12384"/>
                    <a:pt x="3296" y="12534"/>
                  </a:cubicBezTo>
                  <a:cubicBezTo>
                    <a:pt x="3175" y="12737"/>
                    <a:pt x="2947" y="13032"/>
                    <a:pt x="2787" y="13191"/>
                  </a:cubicBezTo>
                  <a:cubicBezTo>
                    <a:pt x="2634" y="13344"/>
                    <a:pt x="2421" y="13573"/>
                    <a:pt x="2312" y="13703"/>
                  </a:cubicBezTo>
                  <a:cubicBezTo>
                    <a:pt x="2195" y="13843"/>
                    <a:pt x="1940" y="14081"/>
                    <a:pt x="1732" y="14243"/>
                  </a:cubicBezTo>
                  <a:cubicBezTo>
                    <a:pt x="1532" y="14398"/>
                    <a:pt x="1230" y="14605"/>
                    <a:pt x="1056" y="14704"/>
                  </a:cubicBezTo>
                  <a:cubicBezTo>
                    <a:pt x="891" y="14798"/>
                    <a:pt x="703" y="14961"/>
                    <a:pt x="639" y="15049"/>
                  </a:cubicBezTo>
                  <a:cubicBezTo>
                    <a:pt x="578" y="15131"/>
                    <a:pt x="471" y="15426"/>
                    <a:pt x="418" y="15698"/>
                  </a:cubicBezTo>
                  <a:cubicBezTo>
                    <a:pt x="362" y="15983"/>
                    <a:pt x="295" y="16425"/>
                    <a:pt x="268" y="16684"/>
                  </a:cubicBezTo>
                  <a:cubicBezTo>
                    <a:pt x="242" y="16945"/>
                    <a:pt x="256" y="17249"/>
                    <a:pt x="286" y="17361"/>
                  </a:cubicBezTo>
                  <a:cubicBezTo>
                    <a:pt x="318" y="17475"/>
                    <a:pt x="413" y="17630"/>
                    <a:pt x="485" y="17687"/>
                  </a:cubicBezTo>
                  <a:cubicBezTo>
                    <a:pt x="590" y="17769"/>
                    <a:pt x="770" y="17949"/>
                    <a:pt x="887" y="18088"/>
                  </a:cubicBezTo>
                  <a:cubicBezTo>
                    <a:pt x="1026" y="18253"/>
                    <a:pt x="1135" y="18616"/>
                    <a:pt x="1135" y="18915"/>
                  </a:cubicBezTo>
                  <a:lnTo>
                    <a:pt x="1135" y="19576"/>
                  </a:lnTo>
                  <a:cubicBezTo>
                    <a:pt x="1135" y="19722"/>
                    <a:pt x="1051" y="19870"/>
                    <a:pt x="977" y="19971"/>
                  </a:cubicBezTo>
                  <a:cubicBezTo>
                    <a:pt x="999" y="19981"/>
                    <a:pt x="1020" y="19986"/>
                    <a:pt x="1042" y="19986"/>
                  </a:cubicBezTo>
                  <a:cubicBezTo>
                    <a:pt x="1141" y="19986"/>
                    <a:pt x="1305" y="20003"/>
                    <a:pt x="1409" y="20025"/>
                  </a:cubicBezTo>
                  <a:cubicBezTo>
                    <a:pt x="1502" y="20046"/>
                    <a:pt x="1723" y="20033"/>
                    <a:pt x="1884" y="20006"/>
                  </a:cubicBezTo>
                  <a:cubicBezTo>
                    <a:pt x="2068" y="19976"/>
                    <a:pt x="2338" y="19926"/>
                    <a:pt x="2484" y="19895"/>
                  </a:cubicBezTo>
                  <a:cubicBezTo>
                    <a:pt x="2631" y="19866"/>
                    <a:pt x="2782" y="19793"/>
                    <a:pt x="2822" y="19756"/>
                  </a:cubicBezTo>
                  <a:cubicBezTo>
                    <a:pt x="2843" y="19737"/>
                    <a:pt x="2867" y="19727"/>
                    <a:pt x="2892" y="19727"/>
                  </a:cubicBezTo>
                  <a:close/>
                  <a:moveTo>
                    <a:pt x="5212" y="21600"/>
                  </a:moveTo>
                  <a:cubicBezTo>
                    <a:pt x="5123" y="21600"/>
                    <a:pt x="4967" y="21501"/>
                    <a:pt x="4897" y="21449"/>
                  </a:cubicBezTo>
                  <a:cubicBezTo>
                    <a:pt x="4777" y="21359"/>
                    <a:pt x="4644" y="21175"/>
                    <a:pt x="4589" y="21020"/>
                  </a:cubicBezTo>
                  <a:cubicBezTo>
                    <a:pt x="4548" y="20908"/>
                    <a:pt x="4455" y="20708"/>
                    <a:pt x="4387" y="20584"/>
                  </a:cubicBezTo>
                  <a:cubicBezTo>
                    <a:pt x="4331" y="20483"/>
                    <a:pt x="4246" y="20415"/>
                    <a:pt x="4219" y="20412"/>
                  </a:cubicBezTo>
                  <a:lnTo>
                    <a:pt x="3871" y="20412"/>
                  </a:lnTo>
                  <a:cubicBezTo>
                    <a:pt x="3745" y="20412"/>
                    <a:pt x="3558" y="20353"/>
                    <a:pt x="3457" y="20244"/>
                  </a:cubicBezTo>
                  <a:cubicBezTo>
                    <a:pt x="3402" y="20185"/>
                    <a:pt x="3310" y="20124"/>
                    <a:pt x="3268" y="20111"/>
                  </a:cubicBezTo>
                  <a:cubicBezTo>
                    <a:pt x="3209" y="20093"/>
                    <a:pt x="3102" y="20078"/>
                    <a:pt x="3033" y="20078"/>
                  </a:cubicBezTo>
                  <a:lnTo>
                    <a:pt x="2926" y="20078"/>
                  </a:lnTo>
                  <a:cubicBezTo>
                    <a:pt x="2822" y="20153"/>
                    <a:pt x="2649" y="20217"/>
                    <a:pt x="2522" y="20243"/>
                  </a:cubicBezTo>
                  <a:cubicBezTo>
                    <a:pt x="2374" y="20274"/>
                    <a:pt x="2100" y="20324"/>
                    <a:pt x="1914" y="20354"/>
                  </a:cubicBezTo>
                  <a:cubicBezTo>
                    <a:pt x="1728" y="20386"/>
                    <a:pt x="1476" y="20395"/>
                    <a:pt x="1370" y="20372"/>
                  </a:cubicBezTo>
                  <a:cubicBezTo>
                    <a:pt x="1280" y="20353"/>
                    <a:pt x="1129" y="20337"/>
                    <a:pt x="1042" y="20337"/>
                  </a:cubicBezTo>
                  <a:cubicBezTo>
                    <a:pt x="919" y="20337"/>
                    <a:pt x="818" y="20265"/>
                    <a:pt x="770" y="20230"/>
                  </a:cubicBezTo>
                  <a:cubicBezTo>
                    <a:pt x="648" y="20141"/>
                    <a:pt x="631" y="20037"/>
                    <a:pt x="637" y="19964"/>
                  </a:cubicBezTo>
                  <a:cubicBezTo>
                    <a:pt x="647" y="19867"/>
                    <a:pt x="701" y="19805"/>
                    <a:pt x="757" y="19775"/>
                  </a:cubicBezTo>
                  <a:cubicBezTo>
                    <a:pt x="841" y="19675"/>
                    <a:pt x="878" y="19591"/>
                    <a:pt x="882" y="19567"/>
                  </a:cubicBezTo>
                  <a:lnTo>
                    <a:pt x="881" y="18915"/>
                  </a:lnTo>
                  <a:cubicBezTo>
                    <a:pt x="881" y="18703"/>
                    <a:pt x="797" y="18444"/>
                    <a:pt x="722" y="18355"/>
                  </a:cubicBezTo>
                  <a:cubicBezTo>
                    <a:pt x="617" y="18230"/>
                    <a:pt x="452" y="18064"/>
                    <a:pt x="360" y="17993"/>
                  </a:cubicBezTo>
                  <a:cubicBezTo>
                    <a:pt x="236" y="17896"/>
                    <a:pt x="102" y="17677"/>
                    <a:pt x="50" y="17485"/>
                  </a:cubicBezTo>
                  <a:cubicBezTo>
                    <a:pt x="-7" y="17277"/>
                    <a:pt x="-10" y="16892"/>
                    <a:pt x="17" y="16634"/>
                  </a:cubicBezTo>
                  <a:cubicBezTo>
                    <a:pt x="45" y="16363"/>
                    <a:pt x="115" y="15903"/>
                    <a:pt x="173" y="15606"/>
                  </a:cubicBezTo>
                  <a:cubicBezTo>
                    <a:pt x="226" y="15331"/>
                    <a:pt x="345" y="14954"/>
                    <a:pt x="460" y="14798"/>
                  </a:cubicBezTo>
                  <a:cubicBezTo>
                    <a:pt x="557" y="14666"/>
                    <a:pt x="777" y="14482"/>
                    <a:pt x="960" y="14379"/>
                  </a:cubicBezTo>
                  <a:cubicBezTo>
                    <a:pt x="1125" y="14285"/>
                    <a:pt x="1415" y="14086"/>
                    <a:pt x="1607" y="13937"/>
                  </a:cubicBezTo>
                  <a:cubicBezTo>
                    <a:pt x="1797" y="13789"/>
                    <a:pt x="2043" y="13560"/>
                    <a:pt x="2146" y="13437"/>
                  </a:cubicBezTo>
                  <a:cubicBezTo>
                    <a:pt x="2260" y="13301"/>
                    <a:pt x="2481" y="13063"/>
                    <a:pt x="2638" y="12906"/>
                  </a:cubicBezTo>
                  <a:cubicBezTo>
                    <a:pt x="2782" y="12763"/>
                    <a:pt x="2993" y="12492"/>
                    <a:pt x="3099" y="12312"/>
                  </a:cubicBezTo>
                  <a:cubicBezTo>
                    <a:pt x="3233" y="12082"/>
                    <a:pt x="3500" y="11900"/>
                    <a:pt x="3706" y="11900"/>
                  </a:cubicBezTo>
                  <a:cubicBezTo>
                    <a:pt x="3872" y="11900"/>
                    <a:pt x="4113" y="11959"/>
                    <a:pt x="4233" y="12069"/>
                  </a:cubicBezTo>
                  <a:cubicBezTo>
                    <a:pt x="4236" y="12067"/>
                    <a:pt x="4257" y="12048"/>
                    <a:pt x="4273" y="11986"/>
                  </a:cubicBezTo>
                  <a:cubicBezTo>
                    <a:pt x="4332" y="11739"/>
                    <a:pt x="4493" y="11554"/>
                    <a:pt x="4647" y="11554"/>
                  </a:cubicBezTo>
                  <a:cubicBezTo>
                    <a:pt x="4763" y="11554"/>
                    <a:pt x="4942" y="11606"/>
                    <a:pt x="5053" y="11672"/>
                  </a:cubicBezTo>
                  <a:cubicBezTo>
                    <a:pt x="5068" y="11681"/>
                    <a:pt x="5251" y="11685"/>
                    <a:pt x="5350" y="11610"/>
                  </a:cubicBezTo>
                  <a:cubicBezTo>
                    <a:pt x="5440" y="11541"/>
                    <a:pt x="5513" y="11391"/>
                    <a:pt x="5513" y="11312"/>
                  </a:cubicBezTo>
                  <a:cubicBezTo>
                    <a:pt x="5513" y="11234"/>
                    <a:pt x="5440" y="11084"/>
                    <a:pt x="5349" y="11016"/>
                  </a:cubicBezTo>
                  <a:cubicBezTo>
                    <a:pt x="5230" y="10925"/>
                    <a:pt x="5006" y="10787"/>
                    <a:pt x="4859" y="10715"/>
                  </a:cubicBezTo>
                  <a:cubicBezTo>
                    <a:pt x="4698" y="10634"/>
                    <a:pt x="4419" y="10476"/>
                    <a:pt x="4238" y="10362"/>
                  </a:cubicBezTo>
                  <a:cubicBezTo>
                    <a:pt x="4034" y="10233"/>
                    <a:pt x="3797" y="9959"/>
                    <a:pt x="3699" y="9738"/>
                  </a:cubicBezTo>
                  <a:cubicBezTo>
                    <a:pt x="3622" y="9564"/>
                    <a:pt x="3514" y="9448"/>
                    <a:pt x="3481" y="9438"/>
                  </a:cubicBezTo>
                  <a:cubicBezTo>
                    <a:pt x="3331" y="9404"/>
                    <a:pt x="3169" y="9111"/>
                    <a:pt x="3082" y="8853"/>
                  </a:cubicBezTo>
                  <a:cubicBezTo>
                    <a:pt x="3021" y="8674"/>
                    <a:pt x="3014" y="8477"/>
                    <a:pt x="3064" y="8313"/>
                  </a:cubicBezTo>
                  <a:cubicBezTo>
                    <a:pt x="3105" y="8175"/>
                    <a:pt x="3182" y="8072"/>
                    <a:pt x="3281" y="8023"/>
                  </a:cubicBezTo>
                  <a:cubicBezTo>
                    <a:pt x="3408" y="7960"/>
                    <a:pt x="3536" y="7802"/>
                    <a:pt x="3562" y="7709"/>
                  </a:cubicBezTo>
                  <a:cubicBezTo>
                    <a:pt x="3587" y="7617"/>
                    <a:pt x="3561" y="7450"/>
                    <a:pt x="3508" y="7367"/>
                  </a:cubicBezTo>
                  <a:cubicBezTo>
                    <a:pt x="3442" y="7261"/>
                    <a:pt x="3285" y="7141"/>
                    <a:pt x="3173" y="7111"/>
                  </a:cubicBezTo>
                  <a:cubicBezTo>
                    <a:pt x="2983" y="7059"/>
                    <a:pt x="2810" y="6872"/>
                    <a:pt x="2770" y="6674"/>
                  </a:cubicBezTo>
                  <a:cubicBezTo>
                    <a:pt x="2745" y="6554"/>
                    <a:pt x="2756" y="6430"/>
                    <a:pt x="2800" y="6334"/>
                  </a:cubicBezTo>
                  <a:cubicBezTo>
                    <a:pt x="2839" y="6248"/>
                    <a:pt x="2900" y="6191"/>
                    <a:pt x="2972" y="6174"/>
                  </a:cubicBezTo>
                  <a:cubicBezTo>
                    <a:pt x="3008" y="6166"/>
                    <a:pt x="3118" y="6056"/>
                    <a:pt x="3193" y="5903"/>
                  </a:cubicBezTo>
                  <a:cubicBezTo>
                    <a:pt x="3294" y="5697"/>
                    <a:pt x="3473" y="5490"/>
                    <a:pt x="3611" y="5420"/>
                  </a:cubicBezTo>
                  <a:cubicBezTo>
                    <a:pt x="3739" y="5354"/>
                    <a:pt x="3967" y="5334"/>
                    <a:pt x="4114" y="5378"/>
                  </a:cubicBezTo>
                  <a:cubicBezTo>
                    <a:pt x="4211" y="5407"/>
                    <a:pt x="4392" y="5409"/>
                    <a:pt x="4499" y="5384"/>
                  </a:cubicBezTo>
                  <a:cubicBezTo>
                    <a:pt x="4490" y="5356"/>
                    <a:pt x="4470" y="5312"/>
                    <a:pt x="4431" y="5258"/>
                  </a:cubicBezTo>
                  <a:cubicBezTo>
                    <a:pt x="4302" y="5082"/>
                    <a:pt x="4138" y="4845"/>
                    <a:pt x="4088" y="4753"/>
                  </a:cubicBezTo>
                  <a:cubicBezTo>
                    <a:pt x="4047" y="4677"/>
                    <a:pt x="3910" y="4446"/>
                    <a:pt x="3786" y="4239"/>
                  </a:cubicBezTo>
                  <a:cubicBezTo>
                    <a:pt x="3667" y="4040"/>
                    <a:pt x="3466" y="3766"/>
                    <a:pt x="3348" y="3641"/>
                  </a:cubicBezTo>
                  <a:cubicBezTo>
                    <a:pt x="3217" y="3502"/>
                    <a:pt x="2993" y="3212"/>
                    <a:pt x="2849" y="2995"/>
                  </a:cubicBezTo>
                  <a:cubicBezTo>
                    <a:pt x="2709" y="2786"/>
                    <a:pt x="2561" y="2443"/>
                    <a:pt x="2561" y="2217"/>
                  </a:cubicBezTo>
                  <a:cubicBezTo>
                    <a:pt x="2561" y="2088"/>
                    <a:pt x="2530" y="1877"/>
                    <a:pt x="2495" y="1766"/>
                  </a:cubicBezTo>
                  <a:cubicBezTo>
                    <a:pt x="2457" y="1647"/>
                    <a:pt x="2359" y="1373"/>
                    <a:pt x="2271" y="1157"/>
                  </a:cubicBezTo>
                  <a:cubicBezTo>
                    <a:pt x="2242" y="1083"/>
                    <a:pt x="2212" y="1030"/>
                    <a:pt x="2187" y="987"/>
                  </a:cubicBezTo>
                  <a:cubicBezTo>
                    <a:pt x="2138" y="899"/>
                    <a:pt x="2076" y="790"/>
                    <a:pt x="2108" y="640"/>
                  </a:cubicBezTo>
                  <a:cubicBezTo>
                    <a:pt x="2137" y="502"/>
                    <a:pt x="2224" y="459"/>
                    <a:pt x="2287" y="427"/>
                  </a:cubicBezTo>
                  <a:cubicBezTo>
                    <a:pt x="2318" y="412"/>
                    <a:pt x="2355" y="394"/>
                    <a:pt x="2397" y="361"/>
                  </a:cubicBezTo>
                  <a:cubicBezTo>
                    <a:pt x="2505" y="280"/>
                    <a:pt x="2660" y="198"/>
                    <a:pt x="2764" y="198"/>
                  </a:cubicBezTo>
                  <a:cubicBezTo>
                    <a:pt x="2774" y="198"/>
                    <a:pt x="2811" y="203"/>
                    <a:pt x="2821" y="207"/>
                  </a:cubicBezTo>
                  <a:cubicBezTo>
                    <a:pt x="2849" y="205"/>
                    <a:pt x="2955" y="163"/>
                    <a:pt x="3058" y="84"/>
                  </a:cubicBezTo>
                  <a:cubicBezTo>
                    <a:pt x="3151" y="14"/>
                    <a:pt x="3264" y="0"/>
                    <a:pt x="3343" y="0"/>
                  </a:cubicBezTo>
                  <a:cubicBezTo>
                    <a:pt x="3476" y="0"/>
                    <a:pt x="3618" y="41"/>
                    <a:pt x="3732" y="112"/>
                  </a:cubicBezTo>
                  <a:cubicBezTo>
                    <a:pt x="3920" y="230"/>
                    <a:pt x="4179" y="424"/>
                    <a:pt x="4310" y="543"/>
                  </a:cubicBezTo>
                  <a:cubicBezTo>
                    <a:pt x="4414" y="638"/>
                    <a:pt x="4607" y="722"/>
                    <a:pt x="4723" y="722"/>
                  </a:cubicBezTo>
                  <a:cubicBezTo>
                    <a:pt x="4883" y="722"/>
                    <a:pt x="5131" y="806"/>
                    <a:pt x="5289" y="914"/>
                  </a:cubicBezTo>
                  <a:cubicBezTo>
                    <a:pt x="5449" y="1024"/>
                    <a:pt x="5649" y="1263"/>
                    <a:pt x="5745" y="1460"/>
                  </a:cubicBezTo>
                  <a:cubicBezTo>
                    <a:pt x="5842" y="1658"/>
                    <a:pt x="5919" y="1991"/>
                    <a:pt x="5919" y="2217"/>
                  </a:cubicBezTo>
                  <a:cubicBezTo>
                    <a:pt x="5919" y="2417"/>
                    <a:pt x="5907" y="2721"/>
                    <a:pt x="5893" y="2896"/>
                  </a:cubicBezTo>
                  <a:cubicBezTo>
                    <a:pt x="5889" y="2947"/>
                    <a:pt x="5961" y="3058"/>
                    <a:pt x="6091" y="3085"/>
                  </a:cubicBezTo>
                  <a:cubicBezTo>
                    <a:pt x="6277" y="3124"/>
                    <a:pt x="6581" y="3220"/>
                    <a:pt x="6771" y="3299"/>
                  </a:cubicBezTo>
                  <a:cubicBezTo>
                    <a:pt x="6975" y="3384"/>
                    <a:pt x="7235" y="3605"/>
                    <a:pt x="7363" y="3801"/>
                  </a:cubicBezTo>
                  <a:cubicBezTo>
                    <a:pt x="7449" y="3933"/>
                    <a:pt x="7594" y="4022"/>
                    <a:pt x="7675" y="4022"/>
                  </a:cubicBezTo>
                  <a:cubicBezTo>
                    <a:pt x="7700" y="4020"/>
                    <a:pt x="7714" y="4019"/>
                    <a:pt x="7728" y="4019"/>
                  </a:cubicBezTo>
                  <a:cubicBezTo>
                    <a:pt x="7897" y="4019"/>
                    <a:pt x="8081" y="4174"/>
                    <a:pt x="8168" y="4388"/>
                  </a:cubicBezTo>
                  <a:cubicBezTo>
                    <a:pt x="8217" y="4505"/>
                    <a:pt x="8391" y="4689"/>
                    <a:pt x="8553" y="4756"/>
                  </a:cubicBezTo>
                  <a:cubicBezTo>
                    <a:pt x="8693" y="4815"/>
                    <a:pt x="8925" y="4775"/>
                    <a:pt x="9029" y="4676"/>
                  </a:cubicBezTo>
                  <a:cubicBezTo>
                    <a:pt x="9184" y="4529"/>
                    <a:pt x="9448" y="4365"/>
                    <a:pt x="9631" y="4303"/>
                  </a:cubicBezTo>
                  <a:cubicBezTo>
                    <a:pt x="9721" y="4272"/>
                    <a:pt x="9827" y="4255"/>
                    <a:pt x="9929" y="4255"/>
                  </a:cubicBezTo>
                  <a:cubicBezTo>
                    <a:pt x="10006" y="4255"/>
                    <a:pt x="10114" y="4265"/>
                    <a:pt x="10194" y="4312"/>
                  </a:cubicBezTo>
                  <a:cubicBezTo>
                    <a:pt x="10335" y="4394"/>
                    <a:pt x="10456" y="4666"/>
                    <a:pt x="10475" y="4943"/>
                  </a:cubicBezTo>
                  <a:cubicBezTo>
                    <a:pt x="10486" y="5121"/>
                    <a:pt x="10557" y="5387"/>
                    <a:pt x="10627" y="5512"/>
                  </a:cubicBezTo>
                  <a:cubicBezTo>
                    <a:pt x="10698" y="5643"/>
                    <a:pt x="10837" y="5770"/>
                    <a:pt x="10913" y="5796"/>
                  </a:cubicBezTo>
                  <a:cubicBezTo>
                    <a:pt x="11024" y="5812"/>
                    <a:pt x="11099" y="5747"/>
                    <a:pt x="11144" y="5677"/>
                  </a:cubicBezTo>
                  <a:cubicBezTo>
                    <a:pt x="11252" y="5504"/>
                    <a:pt x="11468" y="5374"/>
                    <a:pt x="11646" y="5374"/>
                  </a:cubicBezTo>
                  <a:cubicBezTo>
                    <a:pt x="11808" y="5374"/>
                    <a:pt x="12039" y="5462"/>
                    <a:pt x="12170" y="5574"/>
                  </a:cubicBezTo>
                  <a:cubicBezTo>
                    <a:pt x="12252" y="5644"/>
                    <a:pt x="12434" y="5686"/>
                    <a:pt x="12565" y="5654"/>
                  </a:cubicBezTo>
                  <a:cubicBezTo>
                    <a:pt x="12745" y="5611"/>
                    <a:pt x="13061" y="5680"/>
                    <a:pt x="13273" y="5805"/>
                  </a:cubicBezTo>
                  <a:cubicBezTo>
                    <a:pt x="13469" y="5918"/>
                    <a:pt x="13813" y="6122"/>
                    <a:pt x="14037" y="6257"/>
                  </a:cubicBezTo>
                  <a:cubicBezTo>
                    <a:pt x="14250" y="6383"/>
                    <a:pt x="14574" y="6521"/>
                    <a:pt x="14745" y="6556"/>
                  </a:cubicBezTo>
                  <a:cubicBezTo>
                    <a:pt x="14914" y="6592"/>
                    <a:pt x="15159" y="6574"/>
                    <a:pt x="15274" y="6526"/>
                  </a:cubicBezTo>
                  <a:cubicBezTo>
                    <a:pt x="15394" y="6478"/>
                    <a:pt x="15559" y="6352"/>
                    <a:pt x="15629" y="6258"/>
                  </a:cubicBezTo>
                  <a:cubicBezTo>
                    <a:pt x="15730" y="6120"/>
                    <a:pt x="15908" y="5982"/>
                    <a:pt x="16043" y="5934"/>
                  </a:cubicBezTo>
                  <a:cubicBezTo>
                    <a:pt x="16214" y="5876"/>
                    <a:pt x="16411" y="6011"/>
                    <a:pt x="16493" y="6234"/>
                  </a:cubicBezTo>
                  <a:cubicBezTo>
                    <a:pt x="16542" y="6370"/>
                    <a:pt x="16638" y="6559"/>
                    <a:pt x="16697" y="6639"/>
                  </a:cubicBezTo>
                  <a:cubicBezTo>
                    <a:pt x="16741" y="6700"/>
                    <a:pt x="16874" y="6782"/>
                    <a:pt x="16979" y="6798"/>
                  </a:cubicBezTo>
                  <a:cubicBezTo>
                    <a:pt x="17113" y="6819"/>
                    <a:pt x="17292" y="6868"/>
                    <a:pt x="17385" y="6910"/>
                  </a:cubicBezTo>
                  <a:cubicBezTo>
                    <a:pt x="17464" y="6913"/>
                    <a:pt x="17532" y="6882"/>
                    <a:pt x="17572" y="6837"/>
                  </a:cubicBezTo>
                  <a:cubicBezTo>
                    <a:pt x="17674" y="6722"/>
                    <a:pt x="17884" y="6601"/>
                    <a:pt x="18062" y="6557"/>
                  </a:cubicBezTo>
                  <a:cubicBezTo>
                    <a:pt x="18105" y="6546"/>
                    <a:pt x="18152" y="6541"/>
                    <a:pt x="18199" y="6541"/>
                  </a:cubicBezTo>
                  <a:cubicBezTo>
                    <a:pt x="18324" y="6541"/>
                    <a:pt x="18495" y="6582"/>
                    <a:pt x="18597" y="6697"/>
                  </a:cubicBezTo>
                  <a:cubicBezTo>
                    <a:pt x="18631" y="6736"/>
                    <a:pt x="18698" y="6724"/>
                    <a:pt x="18734" y="6674"/>
                  </a:cubicBezTo>
                  <a:cubicBezTo>
                    <a:pt x="18833" y="6539"/>
                    <a:pt x="18972" y="6447"/>
                    <a:pt x="19080" y="6447"/>
                  </a:cubicBezTo>
                  <a:cubicBezTo>
                    <a:pt x="19088" y="6447"/>
                    <a:pt x="19118" y="6451"/>
                    <a:pt x="19126" y="6453"/>
                  </a:cubicBezTo>
                  <a:lnTo>
                    <a:pt x="19127" y="6453"/>
                  </a:lnTo>
                  <a:cubicBezTo>
                    <a:pt x="19175" y="6453"/>
                    <a:pt x="19267" y="6409"/>
                    <a:pt x="19334" y="6344"/>
                  </a:cubicBezTo>
                  <a:cubicBezTo>
                    <a:pt x="19456" y="6226"/>
                    <a:pt x="19671" y="6151"/>
                    <a:pt x="19828" y="6173"/>
                  </a:cubicBezTo>
                  <a:cubicBezTo>
                    <a:pt x="19994" y="6199"/>
                    <a:pt x="20188" y="6368"/>
                    <a:pt x="20278" y="6567"/>
                  </a:cubicBezTo>
                  <a:cubicBezTo>
                    <a:pt x="20312" y="6639"/>
                    <a:pt x="20368" y="6677"/>
                    <a:pt x="20406" y="6677"/>
                  </a:cubicBezTo>
                  <a:cubicBezTo>
                    <a:pt x="20470" y="6645"/>
                    <a:pt x="20591" y="6426"/>
                    <a:pt x="20661" y="6121"/>
                  </a:cubicBezTo>
                  <a:cubicBezTo>
                    <a:pt x="20685" y="6016"/>
                    <a:pt x="20694" y="5921"/>
                    <a:pt x="20701" y="5837"/>
                  </a:cubicBezTo>
                  <a:cubicBezTo>
                    <a:pt x="20714" y="5691"/>
                    <a:pt x="20733" y="5491"/>
                    <a:pt x="20883" y="5447"/>
                  </a:cubicBezTo>
                  <a:cubicBezTo>
                    <a:pt x="20892" y="5445"/>
                    <a:pt x="20928" y="5440"/>
                    <a:pt x="20936" y="5440"/>
                  </a:cubicBezTo>
                  <a:cubicBezTo>
                    <a:pt x="21101" y="5440"/>
                    <a:pt x="21259" y="5646"/>
                    <a:pt x="21338" y="5769"/>
                  </a:cubicBezTo>
                  <a:cubicBezTo>
                    <a:pt x="21463" y="5962"/>
                    <a:pt x="21590" y="6249"/>
                    <a:pt x="21572" y="6475"/>
                  </a:cubicBezTo>
                  <a:cubicBezTo>
                    <a:pt x="21562" y="6582"/>
                    <a:pt x="21515" y="6643"/>
                    <a:pt x="21476" y="6691"/>
                  </a:cubicBezTo>
                  <a:cubicBezTo>
                    <a:pt x="21475" y="6693"/>
                    <a:pt x="21474" y="6695"/>
                    <a:pt x="21472" y="6696"/>
                  </a:cubicBezTo>
                  <a:cubicBezTo>
                    <a:pt x="21574" y="6833"/>
                    <a:pt x="21587" y="6963"/>
                    <a:pt x="21527" y="7100"/>
                  </a:cubicBezTo>
                  <a:cubicBezTo>
                    <a:pt x="21443" y="7289"/>
                    <a:pt x="21329" y="7553"/>
                    <a:pt x="21274" y="7686"/>
                  </a:cubicBezTo>
                  <a:cubicBezTo>
                    <a:pt x="21208" y="7842"/>
                    <a:pt x="21058" y="8064"/>
                    <a:pt x="20933" y="8191"/>
                  </a:cubicBezTo>
                  <a:cubicBezTo>
                    <a:pt x="20815" y="8311"/>
                    <a:pt x="20614" y="8489"/>
                    <a:pt x="20486" y="8586"/>
                  </a:cubicBezTo>
                  <a:cubicBezTo>
                    <a:pt x="20375" y="8670"/>
                    <a:pt x="20194" y="8889"/>
                    <a:pt x="20091" y="9063"/>
                  </a:cubicBezTo>
                  <a:cubicBezTo>
                    <a:pt x="19988" y="9238"/>
                    <a:pt x="19901" y="9490"/>
                    <a:pt x="19891" y="9599"/>
                  </a:cubicBezTo>
                  <a:cubicBezTo>
                    <a:pt x="19882" y="9691"/>
                    <a:pt x="19933" y="9893"/>
                    <a:pt x="20012" y="10016"/>
                  </a:cubicBezTo>
                  <a:cubicBezTo>
                    <a:pt x="20114" y="10174"/>
                    <a:pt x="20256" y="10433"/>
                    <a:pt x="20330" y="10593"/>
                  </a:cubicBezTo>
                  <a:cubicBezTo>
                    <a:pt x="20399" y="10746"/>
                    <a:pt x="20546" y="11056"/>
                    <a:pt x="20658" y="11284"/>
                  </a:cubicBezTo>
                  <a:cubicBezTo>
                    <a:pt x="20762" y="11497"/>
                    <a:pt x="20892" y="11803"/>
                    <a:pt x="20927" y="11951"/>
                  </a:cubicBezTo>
                  <a:cubicBezTo>
                    <a:pt x="20976" y="12149"/>
                    <a:pt x="20875" y="12404"/>
                    <a:pt x="20691" y="12543"/>
                  </a:cubicBezTo>
                  <a:cubicBezTo>
                    <a:pt x="20563" y="12640"/>
                    <a:pt x="20298" y="12828"/>
                    <a:pt x="20100" y="12963"/>
                  </a:cubicBezTo>
                  <a:cubicBezTo>
                    <a:pt x="19919" y="13087"/>
                    <a:pt x="19799" y="13263"/>
                    <a:pt x="19787" y="13319"/>
                  </a:cubicBezTo>
                  <a:cubicBezTo>
                    <a:pt x="19781" y="13388"/>
                    <a:pt x="19818" y="13593"/>
                    <a:pt x="19895" y="13749"/>
                  </a:cubicBezTo>
                  <a:cubicBezTo>
                    <a:pt x="19985" y="13932"/>
                    <a:pt x="20057" y="14241"/>
                    <a:pt x="20014" y="14451"/>
                  </a:cubicBezTo>
                  <a:cubicBezTo>
                    <a:pt x="20006" y="14486"/>
                    <a:pt x="20001" y="14528"/>
                    <a:pt x="19995" y="14571"/>
                  </a:cubicBezTo>
                  <a:cubicBezTo>
                    <a:pt x="19973" y="14727"/>
                    <a:pt x="19950" y="14904"/>
                    <a:pt x="19847" y="14976"/>
                  </a:cubicBezTo>
                  <a:cubicBezTo>
                    <a:pt x="19771" y="15027"/>
                    <a:pt x="19692" y="14998"/>
                    <a:pt x="19620" y="14958"/>
                  </a:cubicBezTo>
                  <a:cubicBezTo>
                    <a:pt x="19589" y="14940"/>
                    <a:pt x="19553" y="14920"/>
                    <a:pt x="19505" y="14903"/>
                  </a:cubicBezTo>
                  <a:cubicBezTo>
                    <a:pt x="19359" y="14853"/>
                    <a:pt x="19123" y="14748"/>
                    <a:pt x="18980" y="14670"/>
                  </a:cubicBezTo>
                  <a:cubicBezTo>
                    <a:pt x="18928" y="14642"/>
                    <a:pt x="18885" y="14588"/>
                    <a:pt x="18844" y="14536"/>
                  </a:cubicBezTo>
                  <a:cubicBezTo>
                    <a:pt x="18811" y="14495"/>
                    <a:pt x="18762" y="14433"/>
                    <a:pt x="18739" y="14433"/>
                  </a:cubicBezTo>
                  <a:cubicBezTo>
                    <a:pt x="18731" y="14450"/>
                    <a:pt x="18671" y="14598"/>
                    <a:pt x="18632" y="14731"/>
                  </a:cubicBezTo>
                  <a:cubicBezTo>
                    <a:pt x="18622" y="14765"/>
                    <a:pt x="18604" y="14795"/>
                    <a:pt x="18582" y="14814"/>
                  </a:cubicBezTo>
                  <a:lnTo>
                    <a:pt x="18366" y="15000"/>
                  </a:lnTo>
                  <a:cubicBezTo>
                    <a:pt x="18257" y="15095"/>
                    <a:pt x="18089" y="15279"/>
                    <a:pt x="17999" y="15403"/>
                  </a:cubicBezTo>
                  <a:lnTo>
                    <a:pt x="17142" y="16591"/>
                  </a:lnTo>
                  <a:cubicBezTo>
                    <a:pt x="17070" y="16690"/>
                    <a:pt x="17005" y="16914"/>
                    <a:pt x="17005" y="17061"/>
                  </a:cubicBezTo>
                  <a:cubicBezTo>
                    <a:pt x="17005" y="17163"/>
                    <a:pt x="16971" y="17298"/>
                    <a:pt x="16912" y="17527"/>
                  </a:cubicBezTo>
                  <a:cubicBezTo>
                    <a:pt x="16862" y="17723"/>
                    <a:pt x="16802" y="17956"/>
                    <a:pt x="16776" y="18157"/>
                  </a:cubicBezTo>
                  <a:cubicBezTo>
                    <a:pt x="16836" y="18148"/>
                    <a:pt x="16866" y="18172"/>
                    <a:pt x="16894" y="18216"/>
                  </a:cubicBezTo>
                  <a:cubicBezTo>
                    <a:pt x="16918" y="18255"/>
                    <a:pt x="16928" y="18317"/>
                    <a:pt x="16923" y="18368"/>
                  </a:cubicBezTo>
                  <a:cubicBezTo>
                    <a:pt x="16863" y="18942"/>
                    <a:pt x="16551" y="19484"/>
                    <a:pt x="16355" y="19484"/>
                  </a:cubicBezTo>
                  <a:cubicBezTo>
                    <a:pt x="16299" y="19484"/>
                    <a:pt x="16254" y="19508"/>
                    <a:pt x="16242" y="19520"/>
                  </a:cubicBezTo>
                  <a:cubicBezTo>
                    <a:pt x="16182" y="19696"/>
                    <a:pt x="15901" y="19706"/>
                    <a:pt x="15846" y="19706"/>
                  </a:cubicBezTo>
                  <a:cubicBezTo>
                    <a:pt x="15695" y="19706"/>
                    <a:pt x="15479" y="19680"/>
                    <a:pt x="15352" y="19647"/>
                  </a:cubicBezTo>
                  <a:cubicBezTo>
                    <a:pt x="15241" y="19619"/>
                    <a:pt x="15037" y="19595"/>
                    <a:pt x="14907" y="19595"/>
                  </a:cubicBezTo>
                  <a:cubicBezTo>
                    <a:pt x="14793" y="19595"/>
                    <a:pt x="14653" y="19667"/>
                    <a:pt x="14607" y="19729"/>
                  </a:cubicBezTo>
                  <a:cubicBezTo>
                    <a:pt x="14554" y="19803"/>
                    <a:pt x="14466" y="20013"/>
                    <a:pt x="14425" y="20196"/>
                  </a:cubicBezTo>
                  <a:cubicBezTo>
                    <a:pt x="14378" y="20400"/>
                    <a:pt x="14297" y="20693"/>
                    <a:pt x="14244" y="20849"/>
                  </a:cubicBezTo>
                  <a:cubicBezTo>
                    <a:pt x="14161" y="21097"/>
                    <a:pt x="13972" y="21206"/>
                    <a:pt x="13844" y="21089"/>
                  </a:cubicBezTo>
                  <a:cubicBezTo>
                    <a:pt x="13796" y="21043"/>
                    <a:pt x="13680" y="20975"/>
                    <a:pt x="13592" y="20946"/>
                  </a:cubicBezTo>
                  <a:cubicBezTo>
                    <a:pt x="13462" y="20905"/>
                    <a:pt x="13318" y="20767"/>
                    <a:pt x="13256" y="20625"/>
                  </a:cubicBezTo>
                  <a:cubicBezTo>
                    <a:pt x="13200" y="20494"/>
                    <a:pt x="13157" y="20271"/>
                    <a:pt x="13157" y="20106"/>
                  </a:cubicBezTo>
                  <a:cubicBezTo>
                    <a:pt x="13157" y="20010"/>
                    <a:pt x="13125" y="19908"/>
                    <a:pt x="13108" y="19886"/>
                  </a:cubicBezTo>
                  <a:cubicBezTo>
                    <a:pt x="13085" y="19864"/>
                    <a:pt x="12969" y="19818"/>
                    <a:pt x="12842" y="19818"/>
                  </a:cubicBezTo>
                  <a:cubicBezTo>
                    <a:pt x="12632" y="19818"/>
                    <a:pt x="12460" y="19523"/>
                    <a:pt x="12460" y="19160"/>
                  </a:cubicBezTo>
                  <a:lnTo>
                    <a:pt x="12460" y="19080"/>
                  </a:lnTo>
                  <a:cubicBezTo>
                    <a:pt x="12337" y="19040"/>
                    <a:pt x="12216" y="18988"/>
                    <a:pt x="12115" y="18945"/>
                  </a:cubicBezTo>
                  <a:cubicBezTo>
                    <a:pt x="12015" y="18901"/>
                    <a:pt x="11901" y="18852"/>
                    <a:pt x="11863" y="18852"/>
                  </a:cubicBezTo>
                  <a:cubicBezTo>
                    <a:pt x="11748" y="18852"/>
                    <a:pt x="11572" y="18828"/>
                    <a:pt x="11478" y="18789"/>
                  </a:cubicBezTo>
                  <a:cubicBezTo>
                    <a:pt x="11405" y="18759"/>
                    <a:pt x="11161" y="18638"/>
                    <a:pt x="10928" y="18518"/>
                  </a:cubicBezTo>
                  <a:lnTo>
                    <a:pt x="10870" y="18518"/>
                  </a:lnTo>
                  <a:cubicBezTo>
                    <a:pt x="10855" y="18518"/>
                    <a:pt x="10842" y="18518"/>
                    <a:pt x="10832" y="18517"/>
                  </a:cubicBezTo>
                  <a:cubicBezTo>
                    <a:pt x="10687" y="18672"/>
                    <a:pt x="10622" y="18990"/>
                    <a:pt x="10578" y="19205"/>
                  </a:cubicBezTo>
                  <a:cubicBezTo>
                    <a:pt x="10555" y="19317"/>
                    <a:pt x="10537" y="19405"/>
                    <a:pt x="10511" y="19469"/>
                  </a:cubicBezTo>
                  <a:cubicBezTo>
                    <a:pt x="10432" y="19666"/>
                    <a:pt x="10281" y="19873"/>
                    <a:pt x="10160" y="19950"/>
                  </a:cubicBezTo>
                  <a:cubicBezTo>
                    <a:pt x="10038" y="20028"/>
                    <a:pt x="9564" y="20186"/>
                    <a:pt x="9180" y="20296"/>
                  </a:cubicBezTo>
                  <a:lnTo>
                    <a:pt x="9030" y="20300"/>
                  </a:lnTo>
                  <a:cubicBezTo>
                    <a:pt x="8801" y="20502"/>
                    <a:pt x="8497" y="20802"/>
                    <a:pt x="8337" y="20985"/>
                  </a:cubicBezTo>
                  <a:cubicBezTo>
                    <a:pt x="8171" y="21173"/>
                    <a:pt x="7893" y="21391"/>
                    <a:pt x="7713" y="21431"/>
                  </a:cubicBezTo>
                  <a:cubicBezTo>
                    <a:pt x="7636" y="21448"/>
                    <a:pt x="7551" y="21457"/>
                    <a:pt x="7474" y="21457"/>
                  </a:cubicBezTo>
                  <a:cubicBezTo>
                    <a:pt x="7413" y="21457"/>
                    <a:pt x="7328" y="21451"/>
                    <a:pt x="7267" y="21426"/>
                  </a:cubicBezTo>
                  <a:cubicBezTo>
                    <a:pt x="7172" y="21386"/>
                    <a:pt x="7037" y="21260"/>
                    <a:pt x="6955" y="21134"/>
                  </a:cubicBezTo>
                  <a:cubicBezTo>
                    <a:pt x="6855" y="20979"/>
                    <a:pt x="6802" y="20671"/>
                    <a:pt x="6802" y="20459"/>
                  </a:cubicBezTo>
                  <a:lnTo>
                    <a:pt x="6802" y="20438"/>
                  </a:lnTo>
                  <a:cubicBezTo>
                    <a:pt x="6717" y="20464"/>
                    <a:pt x="6640" y="20503"/>
                    <a:pt x="6609" y="20531"/>
                  </a:cubicBezTo>
                  <a:cubicBezTo>
                    <a:pt x="6545" y="20590"/>
                    <a:pt x="6399" y="20745"/>
                    <a:pt x="6284" y="20874"/>
                  </a:cubicBezTo>
                  <a:cubicBezTo>
                    <a:pt x="6163" y="21011"/>
                    <a:pt x="5962" y="21202"/>
                    <a:pt x="5837" y="21299"/>
                  </a:cubicBezTo>
                  <a:cubicBezTo>
                    <a:pt x="5725" y="21387"/>
                    <a:pt x="5554" y="21499"/>
                    <a:pt x="5463" y="21537"/>
                  </a:cubicBezTo>
                  <a:cubicBezTo>
                    <a:pt x="5390" y="21567"/>
                    <a:pt x="5277" y="21600"/>
                    <a:pt x="5212"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1" name="Shape 1176"/>
            <p:cNvSpPr/>
            <p:nvPr/>
          </p:nvSpPr>
          <p:spPr>
            <a:xfrm>
              <a:off x="4828454" y="2923172"/>
              <a:ext cx="1512327" cy="1088536"/>
            </a:xfrm>
            <a:custGeom>
              <a:avLst/>
              <a:gdLst/>
              <a:ahLst/>
              <a:cxnLst>
                <a:cxn ang="0">
                  <a:pos x="wd2" y="hd2"/>
                </a:cxn>
                <a:cxn ang="5400000">
                  <a:pos x="wd2" y="hd2"/>
                </a:cxn>
                <a:cxn ang="10800000">
                  <a:pos x="wd2" y="hd2"/>
                </a:cxn>
                <a:cxn ang="16200000">
                  <a:pos x="wd2" y="hd2"/>
                </a:cxn>
              </a:cxnLst>
              <a:rect l="0" t="0" r="r" b="b"/>
              <a:pathLst>
                <a:path w="21531" h="21566" extrusionOk="0">
                  <a:moveTo>
                    <a:pt x="703" y="20192"/>
                  </a:moveTo>
                  <a:cubicBezTo>
                    <a:pt x="741" y="20219"/>
                    <a:pt x="826" y="20284"/>
                    <a:pt x="923" y="20284"/>
                  </a:cubicBezTo>
                  <a:cubicBezTo>
                    <a:pt x="1020" y="20284"/>
                    <a:pt x="1178" y="20302"/>
                    <a:pt x="1275" y="20322"/>
                  </a:cubicBezTo>
                  <a:cubicBezTo>
                    <a:pt x="1371" y="20343"/>
                    <a:pt x="1604" y="20335"/>
                    <a:pt x="1789" y="20303"/>
                  </a:cubicBezTo>
                  <a:cubicBezTo>
                    <a:pt x="1976" y="20272"/>
                    <a:pt x="2250" y="20222"/>
                    <a:pt x="2399" y="20190"/>
                  </a:cubicBezTo>
                  <a:cubicBezTo>
                    <a:pt x="2548" y="20160"/>
                    <a:pt x="2725" y="20083"/>
                    <a:pt x="2792" y="20021"/>
                  </a:cubicBezTo>
                  <a:cubicBezTo>
                    <a:pt x="2792" y="20021"/>
                    <a:pt x="2856" y="20021"/>
                    <a:pt x="2933" y="20021"/>
                  </a:cubicBezTo>
                  <a:cubicBezTo>
                    <a:pt x="3012" y="20021"/>
                    <a:pt x="3131" y="20038"/>
                    <a:pt x="3198" y="20059"/>
                  </a:cubicBezTo>
                  <a:cubicBezTo>
                    <a:pt x="3265" y="20079"/>
                    <a:pt x="3374" y="20156"/>
                    <a:pt x="3441" y="20228"/>
                  </a:cubicBezTo>
                  <a:cubicBezTo>
                    <a:pt x="3509" y="20301"/>
                    <a:pt x="3661" y="20360"/>
                    <a:pt x="3780" y="20360"/>
                  </a:cubicBezTo>
                  <a:cubicBezTo>
                    <a:pt x="3899" y="20360"/>
                    <a:pt x="4058" y="20360"/>
                    <a:pt x="4132" y="20360"/>
                  </a:cubicBezTo>
                  <a:cubicBezTo>
                    <a:pt x="4207" y="20360"/>
                    <a:pt x="4329" y="20470"/>
                    <a:pt x="4403" y="20605"/>
                  </a:cubicBezTo>
                  <a:cubicBezTo>
                    <a:pt x="4477" y="20740"/>
                    <a:pt x="4575" y="20952"/>
                    <a:pt x="4620" y="21076"/>
                  </a:cubicBezTo>
                  <a:cubicBezTo>
                    <a:pt x="4664" y="21200"/>
                    <a:pt x="4780" y="21361"/>
                    <a:pt x="4877" y="21434"/>
                  </a:cubicBezTo>
                  <a:cubicBezTo>
                    <a:pt x="4974" y="21507"/>
                    <a:pt x="5090" y="21566"/>
                    <a:pt x="5134" y="21566"/>
                  </a:cubicBezTo>
                  <a:cubicBezTo>
                    <a:pt x="5179" y="21566"/>
                    <a:pt x="5277" y="21541"/>
                    <a:pt x="5351" y="21509"/>
                  </a:cubicBezTo>
                  <a:cubicBezTo>
                    <a:pt x="5426" y="21479"/>
                    <a:pt x="5584" y="21377"/>
                    <a:pt x="5703" y="21283"/>
                  </a:cubicBezTo>
                  <a:cubicBezTo>
                    <a:pt x="5823" y="21190"/>
                    <a:pt x="6017" y="21004"/>
                    <a:pt x="6136" y="20869"/>
                  </a:cubicBezTo>
                  <a:cubicBezTo>
                    <a:pt x="6256" y="20734"/>
                    <a:pt x="6408" y="20573"/>
                    <a:pt x="6475" y="20511"/>
                  </a:cubicBezTo>
                  <a:cubicBezTo>
                    <a:pt x="6542" y="20449"/>
                    <a:pt x="6718" y="20370"/>
                    <a:pt x="6868" y="20360"/>
                  </a:cubicBezTo>
                  <a:cubicBezTo>
                    <a:pt x="6888" y="20359"/>
                    <a:pt x="6868" y="20360"/>
                    <a:pt x="6868" y="20473"/>
                  </a:cubicBezTo>
                  <a:cubicBezTo>
                    <a:pt x="6868" y="20586"/>
                    <a:pt x="6868" y="20586"/>
                    <a:pt x="6868" y="20586"/>
                  </a:cubicBezTo>
                  <a:cubicBezTo>
                    <a:pt x="6868" y="20794"/>
                    <a:pt x="6923" y="21048"/>
                    <a:pt x="6990" y="21152"/>
                  </a:cubicBezTo>
                  <a:cubicBezTo>
                    <a:pt x="7057" y="21255"/>
                    <a:pt x="7173" y="21365"/>
                    <a:pt x="7247" y="21397"/>
                  </a:cubicBezTo>
                  <a:cubicBezTo>
                    <a:pt x="7322" y="21428"/>
                    <a:pt x="7499" y="21428"/>
                    <a:pt x="7640" y="21397"/>
                  </a:cubicBezTo>
                  <a:cubicBezTo>
                    <a:pt x="7781" y="21365"/>
                    <a:pt x="8037" y="21179"/>
                    <a:pt x="8209" y="20982"/>
                  </a:cubicBezTo>
                  <a:cubicBezTo>
                    <a:pt x="8380" y="20785"/>
                    <a:pt x="8715" y="20454"/>
                    <a:pt x="8953" y="20247"/>
                  </a:cubicBezTo>
                  <a:cubicBezTo>
                    <a:pt x="8953" y="20247"/>
                    <a:pt x="8953" y="20247"/>
                    <a:pt x="9035" y="20247"/>
                  </a:cubicBezTo>
                  <a:cubicBezTo>
                    <a:pt x="9116" y="20247"/>
                    <a:pt x="9116" y="20247"/>
                    <a:pt x="9116" y="20247"/>
                  </a:cubicBezTo>
                  <a:cubicBezTo>
                    <a:pt x="9548" y="20122"/>
                    <a:pt x="9981" y="19970"/>
                    <a:pt x="10078" y="19908"/>
                  </a:cubicBezTo>
                  <a:cubicBezTo>
                    <a:pt x="10174" y="19846"/>
                    <a:pt x="10308" y="19659"/>
                    <a:pt x="10375" y="19493"/>
                  </a:cubicBezTo>
                  <a:cubicBezTo>
                    <a:pt x="10443" y="19327"/>
                    <a:pt x="10485" y="18682"/>
                    <a:pt x="10768" y="18438"/>
                  </a:cubicBezTo>
                  <a:cubicBezTo>
                    <a:pt x="10786" y="18423"/>
                    <a:pt x="10768" y="18438"/>
                    <a:pt x="10849" y="18438"/>
                  </a:cubicBezTo>
                  <a:cubicBezTo>
                    <a:pt x="10931" y="18438"/>
                    <a:pt x="10931" y="18438"/>
                    <a:pt x="10931" y="18438"/>
                  </a:cubicBezTo>
                  <a:cubicBezTo>
                    <a:pt x="11169" y="18562"/>
                    <a:pt x="11425" y="18689"/>
                    <a:pt x="11500" y="18721"/>
                  </a:cubicBezTo>
                  <a:cubicBezTo>
                    <a:pt x="11574" y="18752"/>
                    <a:pt x="11732" y="18777"/>
                    <a:pt x="11851" y="18777"/>
                  </a:cubicBezTo>
                  <a:cubicBezTo>
                    <a:pt x="11971" y="18777"/>
                    <a:pt x="12285" y="18967"/>
                    <a:pt x="12583" y="19041"/>
                  </a:cubicBezTo>
                  <a:cubicBezTo>
                    <a:pt x="12602" y="19046"/>
                    <a:pt x="12583" y="19041"/>
                    <a:pt x="12583" y="19154"/>
                  </a:cubicBezTo>
                  <a:cubicBezTo>
                    <a:pt x="12583" y="19267"/>
                    <a:pt x="12583" y="19267"/>
                    <a:pt x="12583" y="19267"/>
                  </a:cubicBezTo>
                  <a:cubicBezTo>
                    <a:pt x="12583" y="19536"/>
                    <a:pt x="12698" y="19757"/>
                    <a:pt x="12840" y="19757"/>
                  </a:cubicBezTo>
                  <a:cubicBezTo>
                    <a:pt x="12982" y="19757"/>
                    <a:pt x="13140" y="19808"/>
                    <a:pt x="13192" y="19870"/>
                  </a:cubicBezTo>
                  <a:cubicBezTo>
                    <a:pt x="13244" y="19933"/>
                    <a:pt x="13287" y="20093"/>
                    <a:pt x="13287" y="20228"/>
                  </a:cubicBezTo>
                  <a:cubicBezTo>
                    <a:pt x="13287" y="20363"/>
                    <a:pt x="13323" y="20558"/>
                    <a:pt x="13368" y="20662"/>
                  </a:cubicBezTo>
                  <a:cubicBezTo>
                    <a:pt x="13413" y="20766"/>
                    <a:pt x="13529" y="20876"/>
                    <a:pt x="13626" y="20907"/>
                  </a:cubicBezTo>
                  <a:cubicBezTo>
                    <a:pt x="13722" y="20938"/>
                    <a:pt x="13856" y="21014"/>
                    <a:pt x="13924" y="21076"/>
                  </a:cubicBezTo>
                  <a:cubicBezTo>
                    <a:pt x="13991" y="21138"/>
                    <a:pt x="14088" y="21062"/>
                    <a:pt x="14140" y="20907"/>
                  </a:cubicBezTo>
                  <a:cubicBezTo>
                    <a:pt x="14193" y="20752"/>
                    <a:pt x="14272" y="20463"/>
                    <a:pt x="14317" y="20266"/>
                  </a:cubicBezTo>
                  <a:cubicBezTo>
                    <a:pt x="14361" y="20069"/>
                    <a:pt x="14458" y="19823"/>
                    <a:pt x="14533" y="19720"/>
                  </a:cubicBezTo>
                  <a:cubicBezTo>
                    <a:pt x="14608" y="19616"/>
                    <a:pt x="14784" y="19531"/>
                    <a:pt x="14925" y="19531"/>
                  </a:cubicBezTo>
                  <a:cubicBezTo>
                    <a:pt x="15067" y="19531"/>
                    <a:pt x="15280" y="19556"/>
                    <a:pt x="15399" y="19587"/>
                  </a:cubicBezTo>
                  <a:cubicBezTo>
                    <a:pt x="15519" y="19619"/>
                    <a:pt x="15732" y="19644"/>
                    <a:pt x="15874" y="19644"/>
                  </a:cubicBezTo>
                  <a:cubicBezTo>
                    <a:pt x="16015" y="19644"/>
                    <a:pt x="16149" y="19593"/>
                    <a:pt x="16171" y="19531"/>
                  </a:cubicBezTo>
                  <a:cubicBezTo>
                    <a:pt x="16194" y="19469"/>
                    <a:pt x="16291" y="19418"/>
                    <a:pt x="16387" y="19418"/>
                  </a:cubicBezTo>
                  <a:cubicBezTo>
                    <a:pt x="16485" y="19418"/>
                    <a:pt x="16776" y="19001"/>
                    <a:pt x="16835" y="18438"/>
                  </a:cubicBezTo>
                  <a:cubicBezTo>
                    <a:pt x="16838" y="18409"/>
                    <a:pt x="16835" y="18438"/>
                    <a:pt x="16754" y="18438"/>
                  </a:cubicBezTo>
                  <a:cubicBezTo>
                    <a:pt x="16672" y="18438"/>
                    <a:pt x="16672" y="18466"/>
                    <a:pt x="16672" y="18438"/>
                  </a:cubicBezTo>
                  <a:cubicBezTo>
                    <a:pt x="16668" y="18001"/>
                    <a:pt x="16916" y="17334"/>
                    <a:pt x="16916" y="17138"/>
                  </a:cubicBezTo>
                  <a:cubicBezTo>
                    <a:pt x="16916" y="16940"/>
                    <a:pt x="16995" y="16669"/>
                    <a:pt x="17092" y="16534"/>
                  </a:cubicBezTo>
                  <a:cubicBezTo>
                    <a:pt x="17189" y="16400"/>
                    <a:pt x="17384" y="16128"/>
                    <a:pt x="17526" y="15931"/>
                  </a:cubicBezTo>
                  <a:cubicBezTo>
                    <a:pt x="17667" y="15735"/>
                    <a:pt x="17862" y="15463"/>
                    <a:pt x="17959" y="15328"/>
                  </a:cubicBezTo>
                  <a:cubicBezTo>
                    <a:pt x="18056" y="15193"/>
                    <a:pt x="18232" y="14998"/>
                    <a:pt x="18352" y="14895"/>
                  </a:cubicBezTo>
                  <a:cubicBezTo>
                    <a:pt x="18471" y="14791"/>
                    <a:pt x="18569" y="14706"/>
                    <a:pt x="18569" y="14706"/>
                  </a:cubicBezTo>
                  <a:cubicBezTo>
                    <a:pt x="18569" y="14706"/>
                    <a:pt x="18680" y="14319"/>
                    <a:pt x="18768" y="14296"/>
                  </a:cubicBezTo>
                  <a:cubicBezTo>
                    <a:pt x="18901" y="14260"/>
                    <a:pt x="18999" y="14498"/>
                    <a:pt x="19086" y="14545"/>
                  </a:cubicBezTo>
                  <a:cubicBezTo>
                    <a:pt x="19227" y="14622"/>
                    <a:pt x="19459" y="14725"/>
                    <a:pt x="19600" y="14774"/>
                  </a:cubicBezTo>
                  <a:cubicBezTo>
                    <a:pt x="19741" y="14822"/>
                    <a:pt x="19797" y="14904"/>
                    <a:pt x="19856" y="14863"/>
                  </a:cubicBezTo>
                  <a:cubicBezTo>
                    <a:pt x="19924" y="14815"/>
                    <a:pt x="19931" y="14574"/>
                    <a:pt x="19960" y="14439"/>
                  </a:cubicBezTo>
                  <a:cubicBezTo>
                    <a:pt x="19988" y="14304"/>
                    <a:pt x="19942" y="14050"/>
                    <a:pt x="19856" y="13876"/>
                  </a:cubicBezTo>
                  <a:cubicBezTo>
                    <a:pt x="19772" y="13701"/>
                    <a:pt x="19715" y="13447"/>
                    <a:pt x="19728" y="13311"/>
                  </a:cubicBezTo>
                  <a:cubicBezTo>
                    <a:pt x="19742" y="13176"/>
                    <a:pt x="19916" y="12954"/>
                    <a:pt x="20114" y="12818"/>
                  </a:cubicBezTo>
                  <a:cubicBezTo>
                    <a:pt x="20312" y="12682"/>
                    <a:pt x="20577" y="12492"/>
                    <a:pt x="20705" y="12396"/>
                  </a:cubicBezTo>
                  <a:cubicBezTo>
                    <a:pt x="20832" y="12299"/>
                    <a:pt x="20913" y="12125"/>
                    <a:pt x="20884" y="12007"/>
                  </a:cubicBezTo>
                  <a:cubicBezTo>
                    <a:pt x="20857" y="11891"/>
                    <a:pt x="20740" y="11606"/>
                    <a:pt x="20627" y="11374"/>
                  </a:cubicBezTo>
                  <a:cubicBezTo>
                    <a:pt x="20514" y="11141"/>
                    <a:pt x="20364" y="10824"/>
                    <a:pt x="20294" y="10669"/>
                  </a:cubicBezTo>
                  <a:cubicBezTo>
                    <a:pt x="20223" y="10514"/>
                    <a:pt x="20084" y="10260"/>
                    <a:pt x="19986" y="10105"/>
                  </a:cubicBezTo>
                  <a:cubicBezTo>
                    <a:pt x="19886" y="9950"/>
                    <a:pt x="19817" y="9696"/>
                    <a:pt x="19831" y="9541"/>
                  </a:cubicBezTo>
                  <a:cubicBezTo>
                    <a:pt x="19846" y="9386"/>
                    <a:pt x="19949" y="9101"/>
                    <a:pt x="20062" y="8907"/>
                  </a:cubicBezTo>
                  <a:cubicBezTo>
                    <a:pt x="20175" y="8714"/>
                    <a:pt x="20372" y="8475"/>
                    <a:pt x="20499" y="8379"/>
                  </a:cubicBezTo>
                  <a:cubicBezTo>
                    <a:pt x="20626" y="8282"/>
                    <a:pt x="20822" y="8107"/>
                    <a:pt x="20936" y="7991"/>
                  </a:cubicBezTo>
                  <a:cubicBezTo>
                    <a:pt x="21049" y="7875"/>
                    <a:pt x="21188" y="7668"/>
                    <a:pt x="21244" y="7533"/>
                  </a:cubicBezTo>
                  <a:cubicBezTo>
                    <a:pt x="21301" y="7397"/>
                    <a:pt x="21417" y="7128"/>
                    <a:pt x="21502" y="6934"/>
                  </a:cubicBezTo>
                  <a:cubicBezTo>
                    <a:pt x="21587" y="6741"/>
                    <a:pt x="21330" y="6701"/>
                    <a:pt x="21400" y="6585"/>
                  </a:cubicBezTo>
                  <a:cubicBezTo>
                    <a:pt x="21472" y="6468"/>
                    <a:pt x="21523" y="6442"/>
                    <a:pt x="21529" y="6373"/>
                  </a:cubicBezTo>
                  <a:cubicBezTo>
                    <a:pt x="21552" y="6091"/>
                    <a:pt x="21187" y="5466"/>
                    <a:pt x="20988" y="5524"/>
                  </a:cubicBezTo>
                  <a:cubicBezTo>
                    <a:pt x="20884" y="5555"/>
                    <a:pt x="20930" y="5778"/>
                    <a:pt x="20859" y="6088"/>
                  </a:cubicBezTo>
                  <a:cubicBezTo>
                    <a:pt x="20789" y="6398"/>
                    <a:pt x="20649" y="6699"/>
                    <a:pt x="20550" y="6757"/>
                  </a:cubicBezTo>
                  <a:cubicBezTo>
                    <a:pt x="20452" y="6816"/>
                    <a:pt x="20313" y="6737"/>
                    <a:pt x="20242" y="6582"/>
                  </a:cubicBezTo>
                  <a:cubicBezTo>
                    <a:pt x="20171" y="6426"/>
                    <a:pt x="20009" y="6284"/>
                    <a:pt x="19882" y="6264"/>
                  </a:cubicBezTo>
                  <a:cubicBezTo>
                    <a:pt x="19755" y="6245"/>
                    <a:pt x="19570" y="6309"/>
                    <a:pt x="19471" y="6406"/>
                  </a:cubicBezTo>
                  <a:cubicBezTo>
                    <a:pt x="19372" y="6502"/>
                    <a:pt x="19233" y="6566"/>
                    <a:pt x="19162" y="6546"/>
                  </a:cubicBezTo>
                  <a:cubicBezTo>
                    <a:pt x="19092" y="6527"/>
                    <a:pt x="18965" y="6606"/>
                    <a:pt x="18880" y="6722"/>
                  </a:cubicBezTo>
                  <a:cubicBezTo>
                    <a:pt x="18795" y="6839"/>
                    <a:pt x="18657" y="6855"/>
                    <a:pt x="18572" y="6757"/>
                  </a:cubicBezTo>
                  <a:cubicBezTo>
                    <a:pt x="18487" y="6661"/>
                    <a:pt x="18290" y="6613"/>
                    <a:pt x="18135" y="6652"/>
                  </a:cubicBezTo>
                  <a:cubicBezTo>
                    <a:pt x="17979" y="6691"/>
                    <a:pt x="17783" y="6802"/>
                    <a:pt x="17698" y="6899"/>
                  </a:cubicBezTo>
                  <a:cubicBezTo>
                    <a:pt x="17613" y="6995"/>
                    <a:pt x="17474" y="7043"/>
                    <a:pt x="17389" y="7004"/>
                  </a:cubicBezTo>
                  <a:cubicBezTo>
                    <a:pt x="17304" y="6966"/>
                    <a:pt x="17131" y="6918"/>
                    <a:pt x="17004" y="6899"/>
                  </a:cubicBezTo>
                  <a:cubicBezTo>
                    <a:pt x="16877" y="6879"/>
                    <a:pt x="16714" y="6784"/>
                    <a:pt x="16644" y="6687"/>
                  </a:cubicBezTo>
                  <a:cubicBezTo>
                    <a:pt x="16573" y="6591"/>
                    <a:pt x="16469" y="6384"/>
                    <a:pt x="16413" y="6229"/>
                  </a:cubicBezTo>
                  <a:cubicBezTo>
                    <a:pt x="16356" y="6074"/>
                    <a:pt x="16217" y="5979"/>
                    <a:pt x="16104" y="6017"/>
                  </a:cubicBezTo>
                  <a:cubicBezTo>
                    <a:pt x="15991" y="6057"/>
                    <a:pt x="15829" y="6183"/>
                    <a:pt x="15744" y="6299"/>
                  </a:cubicBezTo>
                  <a:cubicBezTo>
                    <a:pt x="15659" y="6416"/>
                    <a:pt x="15474" y="6559"/>
                    <a:pt x="15333" y="6617"/>
                  </a:cubicBezTo>
                  <a:cubicBezTo>
                    <a:pt x="15192" y="6675"/>
                    <a:pt x="14926" y="6691"/>
                    <a:pt x="14742" y="6652"/>
                  </a:cubicBezTo>
                  <a:cubicBezTo>
                    <a:pt x="14559" y="6613"/>
                    <a:pt x="14223" y="6470"/>
                    <a:pt x="13997" y="6335"/>
                  </a:cubicBezTo>
                  <a:cubicBezTo>
                    <a:pt x="13770" y="6199"/>
                    <a:pt x="13424" y="5992"/>
                    <a:pt x="13225" y="5877"/>
                  </a:cubicBezTo>
                  <a:cubicBezTo>
                    <a:pt x="13028" y="5760"/>
                    <a:pt x="12739" y="5697"/>
                    <a:pt x="12583" y="5735"/>
                  </a:cubicBezTo>
                  <a:cubicBezTo>
                    <a:pt x="12427" y="5775"/>
                    <a:pt x="12208" y="5727"/>
                    <a:pt x="12095" y="5630"/>
                  </a:cubicBezTo>
                  <a:cubicBezTo>
                    <a:pt x="11982" y="5533"/>
                    <a:pt x="11773" y="5454"/>
                    <a:pt x="11632" y="5454"/>
                  </a:cubicBezTo>
                  <a:cubicBezTo>
                    <a:pt x="11491" y="5454"/>
                    <a:pt x="11306" y="5565"/>
                    <a:pt x="11221" y="5701"/>
                  </a:cubicBezTo>
                  <a:cubicBezTo>
                    <a:pt x="11136" y="5836"/>
                    <a:pt x="10975" y="5915"/>
                    <a:pt x="10861" y="5877"/>
                  </a:cubicBezTo>
                  <a:cubicBezTo>
                    <a:pt x="10748" y="5838"/>
                    <a:pt x="10586" y="5680"/>
                    <a:pt x="10501" y="5524"/>
                  </a:cubicBezTo>
                  <a:cubicBezTo>
                    <a:pt x="10416" y="5370"/>
                    <a:pt x="10336" y="5068"/>
                    <a:pt x="10321" y="4855"/>
                  </a:cubicBezTo>
                  <a:cubicBezTo>
                    <a:pt x="10307" y="4642"/>
                    <a:pt x="10214" y="4420"/>
                    <a:pt x="10116" y="4362"/>
                  </a:cubicBezTo>
                  <a:cubicBezTo>
                    <a:pt x="10017" y="4304"/>
                    <a:pt x="9797" y="4304"/>
                    <a:pt x="9627" y="4362"/>
                  </a:cubicBezTo>
                  <a:cubicBezTo>
                    <a:pt x="9457" y="4420"/>
                    <a:pt x="9204" y="4578"/>
                    <a:pt x="9062" y="4714"/>
                  </a:cubicBezTo>
                  <a:cubicBezTo>
                    <a:pt x="8920" y="4849"/>
                    <a:pt x="8655" y="4897"/>
                    <a:pt x="8471" y="4819"/>
                  </a:cubicBezTo>
                  <a:cubicBezTo>
                    <a:pt x="8287" y="4742"/>
                    <a:pt x="8079" y="4536"/>
                    <a:pt x="8008" y="4362"/>
                  </a:cubicBezTo>
                  <a:cubicBezTo>
                    <a:pt x="7937" y="4187"/>
                    <a:pt x="7775" y="4060"/>
                    <a:pt x="7648" y="4080"/>
                  </a:cubicBezTo>
                  <a:cubicBezTo>
                    <a:pt x="7522" y="4099"/>
                    <a:pt x="7325" y="3973"/>
                    <a:pt x="7211" y="3798"/>
                  </a:cubicBezTo>
                  <a:cubicBezTo>
                    <a:pt x="7098" y="3624"/>
                    <a:pt x="6855" y="3417"/>
                    <a:pt x="6672" y="3340"/>
                  </a:cubicBezTo>
                  <a:cubicBezTo>
                    <a:pt x="6488" y="3263"/>
                    <a:pt x="6187" y="3167"/>
                    <a:pt x="6004" y="3129"/>
                  </a:cubicBezTo>
                  <a:cubicBezTo>
                    <a:pt x="5820" y="3090"/>
                    <a:pt x="5681" y="2915"/>
                    <a:pt x="5695" y="2740"/>
                  </a:cubicBezTo>
                  <a:cubicBezTo>
                    <a:pt x="5709" y="2566"/>
                    <a:pt x="5720" y="2265"/>
                    <a:pt x="5720" y="2072"/>
                  </a:cubicBezTo>
                  <a:cubicBezTo>
                    <a:pt x="5720" y="1877"/>
                    <a:pt x="5651" y="1576"/>
                    <a:pt x="5566" y="1402"/>
                  </a:cubicBezTo>
                  <a:cubicBezTo>
                    <a:pt x="5482" y="1227"/>
                    <a:pt x="5297" y="1006"/>
                    <a:pt x="5156" y="909"/>
                  </a:cubicBezTo>
                  <a:cubicBezTo>
                    <a:pt x="5015" y="812"/>
                    <a:pt x="4783" y="732"/>
                    <a:pt x="4641" y="732"/>
                  </a:cubicBezTo>
                  <a:cubicBezTo>
                    <a:pt x="4500" y="732"/>
                    <a:pt x="4280" y="638"/>
                    <a:pt x="4153" y="521"/>
                  </a:cubicBezTo>
                  <a:cubicBezTo>
                    <a:pt x="4026" y="405"/>
                    <a:pt x="3771" y="214"/>
                    <a:pt x="3587" y="98"/>
                  </a:cubicBezTo>
                  <a:cubicBezTo>
                    <a:pt x="3403" y="-18"/>
                    <a:pt x="3149" y="-34"/>
                    <a:pt x="3022" y="63"/>
                  </a:cubicBezTo>
                  <a:cubicBezTo>
                    <a:pt x="2895" y="160"/>
                    <a:pt x="2744" y="223"/>
                    <a:pt x="2688" y="204"/>
                  </a:cubicBezTo>
                  <a:cubicBezTo>
                    <a:pt x="2631" y="184"/>
                    <a:pt x="2481" y="248"/>
                    <a:pt x="2354" y="344"/>
                  </a:cubicBezTo>
                  <a:cubicBezTo>
                    <a:pt x="2227" y="442"/>
                    <a:pt x="2141" y="433"/>
                    <a:pt x="2123" y="521"/>
                  </a:cubicBezTo>
                  <a:cubicBezTo>
                    <a:pt x="2100" y="628"/>
                    <a:pt x="2192" y="695"/>
                    <a:pt x="2277" y="909"/>
                  </a:cubicBezTo>
                  <a:cubicBezTo>
                    <a:pt x="2362" y="1122"/>
                    <a:pt x="2465" y="1407"/>
                    <a:pt x="2508" y="1542"/>
                  </a:cubicBezTo>
                  <a:cubicBezTo>
                    <a:pt x="2551" y="1678"/>
                    <a:pt x="2585" y="1916"/>
                    <a:pt x="2585" y="2072"/>
                  </a:cubicBezTo>
                  <a:cubicBezTo>
                    <a:pt x="2585" y="2227"/>
                    <a:pt x="2701" y="2528"/>
                    <a:pt x="2842" y="2740"/>
                  </a:cubicBezTo>
                  <a:cubicBezTo>
                    <a:pt x="2984" y="2953"/>
                    <a:pt x="3203" y="3239"/>
                    <a:pt x="3330" y="3375"/>
                  </a:cubicBezTo>
                  <a:cubicBezTo>
                    <a:pt x="3457" y="3511"/>
                    <a:pt x="3666" y="3796"/>
                    <a:pt x="3793" y="4009"/>
                  </a:cubicBezTo>
                  <a:cubicBezTo>
                    <a:pt x="3920" y="4222"/>
                    <a:pt x="4059" y="4460"/>
                    <a:pt x="4102" y="4538"/>
                  </a:cubicBezTo>
                  <a:cubicBezTo>
                    <a:pt x="4144" y="4615"/>
                    <a:pt x="4294" y="4838"/>
                    <a:pt x="4435" y="5031"/>
                  </a:cubicBezTo>
                  <a:cubicBezTo>
                    <a:pt x="4577" y="5225"/>
                    <a:pt x="4588" y="5416"/>
                    <a:pt x="4462" y="5454"/>
                  </a:cubicBezTo>
                  <a:cubicBezTo>
                    <a:pt x="4334" y="5493"/>
                    <a:pt x="4126" y="5493"/>
                    <a:pt x="3998" y="5454"/>
                  </a:cubicBezTo>
                  <a:cubicBezTo>
                    <a:pt x="3871" y="5416"/>
                    <a:pt x="3675" y="5431"/>
                    <a:pt x="3562" y="5489"/>
                  </a:cubicBezTo>
                  <a:cubicBezTo>
                    <a:pt x="3448" y="5547"/>
                    <a:pt x="3287" y="5737"/>
                    <a:pt x="3202" y="5912"/>
                  </a:cubicBezTo>
                  <a:cubicBezTo>
                    <a:pt x="3117" y="6086"/>
                    <a:pt x="2978" y="6245"/>
                    <a:pt x="2894" y="6264"/>
                  </a:cubicBezTo>
                  <a:cubicBezTo>
                    <a:pt x="2809" y="6284"/>
                    <a:pt x="2763" y="6410"/>
                    <a:pt x="2791" y="6546"/>
                  </a:cubicBezTo>
                  <a:cubicBezTo>
                    <a:pt x="2819" y="6682"/>
                    <a:pt x="2958" y="6825"/>
                    <a:pt x="3100" y="6864"/>
                  </a:cubicBezTo>
                  <a:cubicBezTo>
                    <a:pt x="3241" y="6902"/>
                    <a:pt x="3426" y="7045"/>
                    <a:pt x="3510" y="7181"/>
                  </a:cubicBezTo>
                  <a:cubicBezTo>
                    <a:pt x="3596" y="7316"/>
                    <a:pt x="3630" y="7554"/>
                    <a:pt x="3588" y="7709"/>
                  </a:cubicBezTo>
                  <a:cubicBezTo>
                    <a:pt x="3545" y="7864"/>
                    <a:pt x="3383" y="8054"/>
                    <a:pt x="3228" y="8132"/>
                  </a:cubicBezTo>
                  <a:cubicBezTo>
                    <a:pt x="3072" y="8210"/>
                    <a:pt x="3014" y="8479"/>
                    <a:pt x="3099" y="8731"/>
                  </a:cubicBezTo>
                  <a:cubicBezTo>
                    <a:pt x="3184" y="8983"/>
                    <a:pt x="3322" y="9205"/>
                    <a:pt x="3407" y="9224"/>
                  </a:cubicBezTo>
                  <a:cubicBezTo>
                    <a:pt x="3493" y="9244"/>
                    <a:pt x="3631" y="9418"/>
                    <a:pt x="3716" y="9612"/>
                  </a:cubicBezTo>
                  <a:cubicBezTo>
                    <a:pt x="3801" y="9805"/>
                    <a:pt x="4020" y="10059"/>
                    <a:pt x="4204" y="10176"/>
                  </a:cubicBezTo>
                  <a:cubicBezTo>
                    <a:pt x="4388" y="10292"/>
                    <a:pt x="4666" y="10450"/>
                    <a:pt x="4821" y="10528"/>
                  </a:cubicBezTo>
                  <a:cubicBezTo>
                    <a:pt x="4976" y="10605"/>
                    <a:pt x="5208" y="10748"/>
                    <a:pt x="5335" y="10845"/>
                  </a:cubicBezTo>
                  <a:cubicBezTo>
                    <a:pt x="5462" y="10942"/>
                    <a:pt x="5566" y="11148"/>
                    <a:pt x="5566" y="11303"/>
                  </a:cubicBezTo>
                  <a:cubicBezTo>
                    <a:pt x="5566" y="11458"/>
                    <a:pt x="5462" y="11664"/>
                    <a:pt x="5335" y="11761"/>
                  </a:cubicBezTo>
                  <a:cubicBezTo>
                    <a:pt x="5208" y="11858"/>
                    <a:pt x="5023" y="11890"/>
                    <a:pt x="4924" y="11831"/>
                  </a:cubicBezTo>
                  <a:cubicBezTo>
                    <a:pt x="4825" y="11773"/>
                    <a:pt x="4663" y="11726"/>
                    <a:pt x="4564" y="11726"/>
                  </a:cubicBezTo>
                  <a:cubicBezTo>
                    <a:pt x="4465" y="11726"/>
                    <a:pt x="4349" y="11868"/>
                    <a:pt x="4307" y="12043"/>
                  </a:cubicBezTo>
                  <a:cubicBezTo>
                    <a:pt x="4265" y="12218"/>
                    <a:pt x="4161" y="12297"/>
                    <a:pt x="4076" y="12219"/>
                  </a:cubicBezTo>
                  <a:cubicBezTo>
                    <a:pt x="3991" y="12141"/>
                    <a:pt x="3783" y="12078"/>
                    <a:pt x="3613" y="12078"/>
                  </a:cubicBezTo>
                  <a:cubicBezTo>
                    <a:pt x="3444" y="12078"/>
                    <a:pt x="3212" y="12237"/>
                    <a:pt x="3100" y="12431"/>
                  </a:cubicBezTo>
                  <a:cubicBezTo>
                    <a:pt x="2986" y="12624"/>
                    <a:pt x="2766" y="12910"/>
                    <a:pt x="2611" y="13065"/>
                  </a:cubicBezTo>
                  <a:cubicBezTo>
                    <a:pt x="2456" y="13220"/>
                    <a:pt x="2236" y="13458"/>
                    <a:pt x="2122" y="13594"/>
                  </a:cubicBezTo>
                  <a:cubicBezTo>
                    <a:pt x="2010" y="13729"/>
                    <a:pt x="1755" y="13967"/>
                    <a:pt x="1557" y="14122"/>
                  </a:cubicBezTo>
                  <a:cubicBezTo>
                    <a:pt x="1359" y="14277"/>
                    <a:pt x="1059" y="14483"/>
                    <a:pt x="889" y="14581"/>
                  </a:cubicBezTo>
                  <a:cubicBezTo>
                    <a:pt x="719" y="14677"/>
                    <a:pt x="511" y="14852"/>
                    <a:pt x="426" y="14968"/>
                  </a:cubicBezTo>
                  <a:cubicBezTo>
                    <a:pt x="342" y="15083"/>
                    <a:pt x="226" y="15416"/>
                    <a:pt x="169" y="15707"/>
                  </a:cubicBezTo>
                  <a:cubicBezTo>
                    <a:pt x="113" y="15999"/>
                    <a:pt x="43" y="16458"/>
                    <a:pt x="15" y="16729"/>
                  </a:cubicBezTo>
                  <a:cubicBezTo>
                    <a:pt x="-13" y="17001"/>
                    <a:pt x="-1" y="17350"/>
                    <a:pt x="41" y="17504"/>
                  </a:cubicBezTo>
                  <a:cubicBezTo>
                    <a:pt x="83" y="17660"/>
                    <a:pt x="199" y="17850"/>
                    <a:pt x="298" y="17928"/>
                  </a:cubicBezTo>
                  <a:cubicBezTo>
                    <a:pt x="396" y="18005"/>
                    <a:pt x="570" y="18179"/>
                    <a:pt x="683" y="18315"/>
                  </a:cubicBezTo>
                  <a:cubicBezTo>
                    <a:pt x="797" y="18451"/>
                    <a:pt x="889" y="18768"/>
                    <a:pt x="889" y="19019"/>
                  </a:cubicBezTo>
                  <a:cubicBezTo>
                    <a:pt x="889" y="19272"/>
                    <a:pt x="889" y="19573"/>
                    <a:pt x="889" y="19689"/>
                  </a:cubicBezTo>
                  <a:cubicBezTo>
                    <a:pt x="889" y="19781"/>
                    <a:pt x="808" y="19926"/>
                    <a:pt x="699" y="20051"/>
                  </a:cubicBezTo>
                  <a:cubicBezTo>
                    <a:pt x="699" y="20051"/>
                    <a:pt x="568" y="20093"/>
                    <a:pt x="703" y="201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2" name="Shape 1177"/>
            <p:cNvSpPr/>
            <p:nvPr/>
          </p:nvSpPr>
          <p:spPr>
            <a:xfrm>
              <a:off x="6759836" y="2531676"/>
              <a:ext cx="1940301" cy="1417977"/>
            </a:xfrm>
            <a:custGeom>
              <a:avLst/>
              <a:gdLst/>
              <a:ahLst/>
              <a:cxnLst>
                <a:cxn ang="0">
                  <a:pos x="wd2" y="hd2"/>
                </a:cxn>
                <a:cxn ang="5400000">
                  <a:pos x="wd2" y="hd2"/>
                </a:cxn>
                <a:cxn ang="10800000">
                  <a:pos x="wd2" y="hd2"/>
                </a:cxn>
                <a:cxn ang="16200000">
                  <a:pos x="wd2" y="hd2"/>
                </a:cxn>
              </a:cxnLst>
              <a:rect l="0" t="0" r="r" b="b"/>
              <a:pathLst>
                <a:path w="21562" h="21600" extrusionOk="0">
                  <a:moveTo>
                    <a:pt x="9367" y="19742"/>
                  </a:moveTo>
                  <a:cubicBezTo>
                    <a:pt x="9379" y="19781"/>
                    <a:pt x="9416" y="19863"/>
                    <a:pt x="9482" y="19952"/>
                  </a:cubicBezTo>
                  <a:cubicBezTo>
                    <a:pt x="9592" y="20101"/>
                    <a:pt x="9708" y="20324"/>
                    <a:pt x="9746" y="20462"/>
                  </a:cubicBezTo>
                  <a:cubicBezTo>
                    <a:pt x="9789" y="20616"/>
                    <a:pt x="9788" y="20835"/>
                    <a:pt x="9744" y="20971"/>
                  </a:cubicBezTo>
                  <a:cubicBezTo>
                    <a:pt x="9734" y="21002"/>
                    <a:pt x="9753" y="21098"/>
                    <a:pt x="9812" y="21158"/>
                  </a:cubicBezTo>
                  <a:cubicBezTo>
                    <a:pt x="9886" y="21233"/>
                    <a:pt x="10058" y="21309"/>
                    <a:pt x="10181" y="21322"/>
                  </a:cubicBezTo>
                  <a:cubicBezTo>
                    <a:pt x="10316" y="21336"/>
                    <a:pt x="10512" y="21311"/>
                    <a:pt x="10607" y="21273"/>
                  </a:cubicBezTo>
                  <a:cubicBezTo>
                    <a:pt x="10698" y="21236"/>
                    <a:pt x="10799" y="21122"/>
                    <a:pt x="10827" y="21044"/>
                  </a:cubicBezTo>
                  <a:cubicBezTo>
                    <a:pt x="10871" y="20927"/>
                    <a:pt x="10932" y="20747"/>
                    <a:pt x="10965" y="20644"/>
                  </a:cubicBezTo>
                  <a:cubicBezTo>
                    <a:pt x="11001" y="20532"/>
                    <a:pt x="11085" y="20341"/>
                    <a:pt x="11158" y="20210"/>
                  </a:cubicBezTo>
                  <a:cubicBezTo>
                    <a:pt x="11221" y="20095"/>
                    <a:pt x="11300" y="19942"/>
                    <a:pt x="11332" y="19870"/>
                  </a:cubicBezTo>
                  <a:cubicBezTo>
                    <a:pt x="11401" y="19718"/>
                    <a:pt x="11579" y="19757"/>
                    <a:pt x="11716" y="19990"/>
                  </a:cubicBezTo>
                  <a:cubicBezTo>
                    <a:pt x="11780" y="20098"/>
                    <a:pt x="11939" y="20185"/>
                    <a:pt x="12070" y="20185"/>
                  </a:cubicBezTo>
                  <a:cubicBezTo>
                    <a:pt x="12211" y="20173"/>
                    <a:pt x="12327" y="20038"/>
                    <a:pt x="12342" y="19895"/>
                  </a:cubicBezTo>
                  <a:cubicBezTo>
                    <a:pt x="12363" y="19700"/>
                    <a:pt x="12363" y="19383"/>
                    <a:pt x="12342" y="19204"/>
                  </a:cubicBezTo>
                  <a:cubicBezTo>
                    <a:pt x="12321" y="19018"/>
                    <a:pt x="12315" y="18745"/>
                    <a:pt x="12345" y="18603"/>
                  </a:cubicBezTo>
                  <a:cubicBezTo>
                    <a:pt x="12367" y="18499"/>
                    <a:pt x="12412" y="18280"/>
                    <a:pt x="12445" y="18117"/>
                  </a:cubicBezTo>
                  <a:cubicBezTo>
                    <a:pt x="12482" y="17931"/>
                    <a:pt x="12574" y="17744"/>
                    <a:pt x="12692" y="17744"/>
                  </a:cubicBezTo>
                  <a:cubicBezTo>
                    <a:pt x="12699" y="17744"/>
                    <a:pt x="12715" y="17746"/>
                    <a:pt x="12721" y="17748"/>
                  </a:cubicBezTo>
                  <a:cubicBezTo>
                    <a:pt x="12722" y="17742"/>
                    <a:pt x="12763" y="17694"/>
                    <a:pt x="12791" y="17610"/>
                  </a:cubicBezTo>
                  <a:cubicBezTo>
                    <a:pt x="12829" y="17493"/>
                    <a:pt x="12863" y="17253"/>
                    <a:pt x="12863" y="17097"/>
                  </a:cubicBezTo>
                  <a:cubicBezTo>
                    <a:pt x="12863" y="16915"/>
                    <a:pt x="12906" y="16651"/>
                    <a:pt x="12987" y="16521"/>
                  </a:cubicBezTo>
                  <a:cubicBezTo>
                    <a:pt x="13028" y="16454"/>
                    <a:pt x="13104" y="16246"/>
                    <a:pt x="13147" y="16054"/>
                  </a:cubicBezTo>
                  <a:cubicBezTo>
                    <a:pt x="13196" y="15844"/>
                    <a:pt x="13299" y="15553"/>
                    <a:pt x="13383" y="15392"/>
                  </a:cubicBezTo>
                  <a:cubicBezTo>
                    <a:pt x="13425" y="15310"/>
                    <a:pt x="13505" y="15297"/>
                    <a:pt x="13597" y="15282"/>
                  </a:cubicBezTo>
                  <a:cubicBezTo>
                    <a:pt x="13612" y="15280"/>
                    <a:pt x="13631" y="15277"/>
                    <a:pt x="13650" y="15273"/>
                  </a:cubicBezTo>
                  <a:cubicBezTo>
                    <a:pt x="13625" y="15240"/>
                    <a:pt x="13591" y="15191"/>
                    <a:pt x="13569" y="15160"/>
                  </a:cubicBezTo>
                  <a:cubicBezTo>
                    <a:pt x="13501" y="15063"/>
                    <a:pt x="13461" y="15004"/>
                    <a:pt x="13448" y="14939"/>
                  </a:cubicBezTo>
                  <a:cubicBezTo>
                    <a:pt x="13417" y="14783"/>
                    <a:pt x="13337" y="14509"/>
                    <a:pt x="13275" y="14342"/>
                  </a:cubicBezTo>
                  <a:cubicBezTo>
                    <a:pt x="13189" y="14109"/>
                    <a:pt x="13241" y="13765"/>
                    <a:pt x="13394" y="13558"/>
                  </a:cubicBezTo>
                  <a:cubicBezTo>
                    <a:pt x="13508" y="13404"/>
                    <a:pt x="13658" y="13155"/>
                    <a:pt x="13720" y="13016"/>
                  </a:cubicBezTo>
                  <a:cubicBezTo>
                    <a:pt x="13792" y="12853"/>
                    <a:pt x="13932" y="12625"/>
                    <a:pt x="14041" y="12497"/>
                  </a:cubicBezTo>
                  <a:cubicBezTo>
                    <a:pt x="14155" y="12358"/>
                    <a:pt x="14325" y="12238"/>
                    <a:pt x="14434" y="12220"/>
                  </a:cubicBezTo>
                  <a:cubicBezTo>
                    <a:pt x="14468" y="12214"/>
                    <a:pt x="14508" y="12142"/>
                    <a:pt x="14508" y="12058"/>
                  </a:cubicBezTo>
                  <a:cubicBezTo>
                    <a:pt x="14508" y="11840"/>
                    <a:pt x="14638" y="11645"/>
                    <a:pt x="14798" y="11623"/>
                  </a:cubicBezTo>
                  <a:cubicBezTo>
                    <a:pt x="14913" y="11608"/>
                    <a:pt x="15052" y="11595"/>
                    <a:pt x="15109" y="11595"/>
                  </a:cubicBezTo>
                  <a:cubicBezTo>
                    <a:pt x="15111" y="11588"/>
                    <a:pt x="15162" y="11513"/>
                    <a:pt x="15195" y="11387"/>
                  </a:cubicBezTo>
                  <a:cubicBezTo>
                    <a:pt x="15231" y="11257"/>
                    <a:pt x="15223" y="11027"/>
                    <a:pt x="15179" y="10896"/>
                  </a:cubicBezTo>
                  <a:cubicBezTo>
                    <a:pt x="15112" y="10697"/>
                    <a:pt x="15112" y="10385"/>
                    <a:pt x="15179" y="10185"/>
                  </a:cubicBezTo>
                  <a:cubicBezTo>
                    <a:pt x="15236" y="10014"/>
                    <a:pt x="15358" y="9736"/>
                    <a:pt x="15450" y="9565"/>
                  </a:cubicBezTo>
                  <a:cubicBezTo>
                    <a:pt x="15535" y="9407"/>
                    <a:pt x="15603" y="9175"/>
                    <a:pt x="15611" y="9064"/>
                  </a:cubicBezTo>
                  <a:cubicBezTo>
                    <a:pt x="15627" y="8864"/>
                    <a:pt x="15722" y="8664"/>
                    <a:pt x="15832" y="8599"/>
                  </a:cubicBezTo>
                  <a:cubicBezTo>
                    <a:pt x="15889" y="8566"/>
                    <a:pt x="16004" y="8450"/>
                    <a:pt x="16078" y="8337"/>
                  </a:cubicBezTo>
                  <a:cubicBezTo>
                    <a:pt x="16154" y="8218"/>
                    <a:pt x="16262" y="8048"/>
                    <a:pt x="16317" y="7960"/>
                  </a:cubicBezTo>
                  <a:cubicBezTo>
                    <a:pt x="16386" y="7848"/>
                    <a:pt x="16584" y="7627"/>
                    <a:pt x="16736" y="7476"/>
                  </a:cubicBezTo>
                  <a:cubicBezTo>
                    <a:pt x="16911" y="7303"/>
                    <a:pt x="17135" y="7098"/>
                    <a:pt x="17245" y="7009"/>
                  </a:cubicBezTo>
                  <a:cubicBezTo>
                    <a:pt x="17345" y="6927"/>
                    <a:pt x="17498" y="6743"/>
                    <a:pt x="17579" y="6607"/>
                  </a:cubicBezTo>
                  <a:cubicBezTo>
                    <a:pt x="17675" y="6446"/>
                    <a:pt x="17822" y="6236"/>
                    <a:pt x="17913" y="6129"/>
                  </a:cubicBezTo>
                  <a:cubicBezTo>
                    <a:pt x="18020" y="6002"/>
                    <a:pt x="18186" y="5906"/>
                    <a:pt x="18299" y="5906"/>
                  </a:cubicBezTo>
                  <a:cubicBezTo>
                    <a:pt x="18345" y="5906"/>
                    <a:pt x="18462" y="5820"/>
                    <a:pt x="18542" y="5686"/>
                  </a:cubicBezTo>
                  <a:cubicBezTo>
                    <a:pt x="18638" y="5524"/>
                    <a:pt x="18843" y="5285"/>
                    <a:pt x="19008" y="5142"/>
                  </a:cubicBezTo>
                  <a:cubicBezTo>
                    <a:pt x="19163" y="5007"/>
                    <a:pt x="19381" y="4823"/>
                    <a:pt x="19492" y="4733"/>
                  </a:cubicBezTo>
                  <a:cubicBezTo>
                    <a:pt x="19599" y="4646"/>
                    <a:pt x="19695" y="4516"/>
                    <a:pt x="19715" y="4464"/>
                  </a:cubicBezTo>
                  <a:cubicBezTo>
                    <a:pt x="19747" y="4378"/>
                    <a:pt x="19791" y="4248"/>
                    <a:pt x="19812" y="4176"/>
                  </a:cubicBezTo>
                  <a:cubicBezTo>
                    <a:pt x="19853" y="4036"/>
                    <a:pt x="19996" y="3974"/>
                    <a:pt x="20123" y="4048"/>
                  </a:cubicBezTo>
                  <a:cubicBezTo>
                    <a:pt x="20160" y="4068"/>
                    <a:pt x="20347" y="4080"/>
                    <a:pt x="20485" y="4040"/>
                  </a:cubicBezTo>
                  <a:cubicBezTo>
                    <a:pt x="20641" y="3995"/>
                    <a:pt x="20803" y="3914"/>
                    <a:pt x="20852" y="3870"/>
                  </a:cubicBezTo>
                  <a:cubicBezTo>
                    <a:pt x="20927" y="3803"/>
                    <a:pt x="21063" y="3723"/>
                    <a:pt x="21164" y="3689"/>
                  </a:cubicBezTo>
                  <a:cubicBezTo>
                    <a:pt x="21207" y="3674"/>
                    <a:pt x="21296" y="3551"/>
                    <a:pt x="21334" y="3399"/>
                  </a:cubicBezTo>
                  <a:cubicBezTo>
                    <a:pt x="21374" y="3236"/>
                    <a:pt x="21365" y="3052"/>
                    <a:pt x="21342" y="2997"/>
                  </a:cubicBezTo>
                  <a:cubicBezTo>
                    <a:pt x="21311" y="2922"/>
                    <a:pt x="21249" y="2875"/>
                    <a:pt x="21228" y="2875"/>
                  </a:cubicBezTo>
                  <a:cubicBezTo>
                    <a:pt x="21108" y="2875"/>
                    <a:pt x="20965" y="2688"/>
                    <a:pt x="20884" y="2515"/>
                  </a:cubicBezTo>
                  <a:cubicBezTo>
                    <a:pt x="20800" y="2338"/>
                    <a:pt x="20714" y="2081"/>
                    <a:pt x="20689" y="1929"/>
                  </a:cubicBezTo>
                  <a:cubicBezTo>
                    <a:pt x="20663" y="1774"/>
                    <a:pt x="20663" y="1544"/>
                    <a:pt x="20690" y="1404"/>
                  </a:cubicBezTo>
                  <a:cubicBezTo>
                    <a:pt x="20715" y="1269"/>
                    <a:pt x="20782" y="1061"/>
                    <a:pt x="20843" y="930"/>
                  </a:cubicBezTo>
                  <a:cubicBezTo>
                    <a:pt x="20895" y="818"/>
                    <a:pt x="20964" y="631"/>
                    <a:pt x="20995" y="522"/>
                  </a:cubicBezTo>
                  <a:cubicBezTo>
                    <a:pt x="21017" y="441"/>
                    <a:pt x="21006" y="359"/>
                    <a:pt x="20997" y="342"/>
                  </a:cubicBezTo>
                  <a:cubicBezTo>
                    <a:pt x="20979" y="319"/>
                    <a:pt x="20892" y="274"/>
                    <a:pt x="20807" y="274"/>
                  </a:cubicBezTo>
                  <a:lnTo>
                    <a:pt x="20405" y="274"/>
                  </a:lnTo>
                  <a:cubicBezTo>
                    <a:pt x="20327" y="274"/>
                    <a:pt x="20192" y="375"/>
                    <a:pt x="20128" y="510"/>
                  </a:cubicBezTo>
                  <a:cubicBezTo>
                    <a:pt x="20038" y="700"/>
                    <a:pt x="19838" y="904"/>
                    <a:pt x="19672" y="973"/>
                  </a:cubicBezTo>
                  <a:cubicBezTo>
                    <a:pt x="19518" y="1037"/>
                    <a:pt x="19303" y="1087"/>
                    <a:pt x="19182" y="1087"/>
                  </a:cubicBezTo>
                  <a:cubicBezTo>
                    <a:pt x="19086" y="1087"/>
                    <a:pt x="18926" y="1132"/>
                    <a:pt x="18841" y="1184"/>
                  </a:cubicBezTo>
                  <a:cubicBezTo>
                    <a:pt x="18745" y="1242"/>
                    <a:pt x="18594" y="1349"/>
                    <a:pt x="18513" y="1419"/>
                  </a:cubicBezTo>
                  <a:cubicBezTo>
                    <a:pt x="18417" y="1499"/>
                    <a:pt x="18279" y="1599"/>
                    <a:pt x="18197" y="1646"/>
                  </a:cubicBezTo>
                  <a:cubicBezTo>
                    <a:pt x="18104" y="1700"/>
                    <a:pt x="17878" y="1775"/>
                    <a:pt x="17716" y="1816"/>
                  </a:cubicBezTo>
                  <a:cubicBezTo>
                    <a:pt x="17551" y="1858"/>
                    <a:pt x="17377" y="1970"/>
                    <a:pt x="17331" y="2043"/>
                  </a:cubicBezTo>
                  <a:cubicBezTo>
                    <a:pt x="17263" y="2149"/>
                    <a:pt x="17153" y="2311"/>
                    <a:pt x="17085" y="2403"/>
                  </a:cubicBezTo>
                  <a:cubicBezTo>
                    <a:pt x="17010" y="2504"/>
                    <a:pt x="16857" y="2645"/>
                    <a:pt x="16738" y="2726"/>
                  </a:cubicBezTo>
                  <a:cubicBezTo>
                    <a:pt x="16627" y="2801"/>
                    <a:pt x="16407" y="2937"/>
                    <a:pt x="16251" y="3027"/>
                  </a:cubicBezTo>
                  <a:cubicBezTo>
                    <a:pt x="16075" y="3130"/>
                    <a:pt x="15814" y="3128"/>
                    <a:pt x="15680" y="3018"/>
                  </a:cubicBezTo>
                  <a:cubicBezTo>
                    <a:pt x="15657" y="2999"/>
                    <a:pt x="15641" y="2997"/>
                    <a:pt x="15633" y="2997"/>
                  </a:cubicBezTo>
                  <a:cubicBezTo>
                    <a:pt x="15627" y="2997"/>
                    <a:pt x="15614" y="2997"/>
                    <a:pt x="15610" y="3049"/>
                  </a:cubicBezTo>
                  <a:cubicBezTo>
                    <a:pt x="15596" y="3249"/>
                    <a:pt x="15491" y="3506"/>
                    <a:pt x="15371" y="3633"/>
                  </a:cubicBezTo>
                  <a:cubicBezTo>
                    <a:pt x="15273" y="3735"/>
                    <a:pt x="15104" y="3927"/>
                    <a:pt x="14994" y="4060"/>
                  </a:cubicBezTo>
                  <a:cubicBezTo>
                    <a:pt x="14890" y="4188"/>
                    <a:pt x="14731" y="4426"/>
                    <a:pt x="14648" y="4580"/>
                  </a:cubicBezTo>
                  <a:cubicBezTo>
                    <a:pt x="14561" y="4741"/>
                    <a:pt x="14437" y="4992"/>
                    <a:pt x="14372" y="5139"/>
                  </a:cubicBezTo>
                  <a:cubicBezTo>
                    <a:pt x="14310" y="5280"/>
                    <a:pt x="14213" y="5566"/>
                    <a:pt x="14161" y="5765"/>
                  </a:cubicBezTo>
                  <a:cubicBezTo>
                    <a:pt x="14095" y="6011"/>
                    <a:pt x="13893" y="6284"/>
                    <a:pt x="13701" y="6388"/>
                  </a:cubicBezTo>
                  <a:cubicBezTo>
                    <a:pt x="13535" y="6477"/>
                    <a:pt x="13306" y="6589"/>
                    <a:pt x="13192" y="6636"/>
                  </a:cubicBezTo>
                  <a:cubicBezTo>
                    <a:pt x="13065" y="6687"/>
                    <a:pt x="12873" y="6686"/>
                    <a:pt x="12767" y="6633"/>
                  </a:cubicBezTo>
                  <a:cubicBezTo>
                    <a:pt x="12701" y="6599"/>
                    <a:pt x="12571" y="6588"/>
                    <a:pt x="12505" y="6610"/>
                  </a:cubicBezTo>
                  <a:cubicBezTo>
                    <a:pt x="12415" y="6640"/>
                    <a:pt x="12251" y="6690"/>
                    <a:pt x="12140" y="6720"/>
                  </a:cubicBezTo>
                  <a:cubicBezTo>
                    <a:pt x="12023" y="6751"/>
                    <a:pt x="11843" y="6777"/>
                    <a:pt x="11739" y="6777"/>
                  </a:cubicBezTo>
                  <a:lnTo>
                    <a:pt x="11337" y="6777"/>
                  </a:lnTo>
                  <a:cubicBezTo>
                    <a:pt x="11308" y="6777"/>
                    <a:pt x="11053" y="6772"/>
                    <a:pt x="10987" y="6593"/>
                  </a:cubicBezTo>
                  <a:cubicBezTo>
                    <a:pt x="10975" y="6576"/>
                    <a:pt x="10895" y="6513"/>
                    <a:pt x="10790" y="6474"/>
                  </a:cubicBezTo>
                  <a:cubicBezTo>
                    <a:pt x="10704" y="6442"/>
                    <a:pt x="10600" y="6420"/>
                    <a:pt x="10538" y="6420"/>
                  </a:cubicBezTo>
                  <a:cubicBezTo>
                    <a:pt x="10480" y="6431"/>
                    <a:pt x="10376" y="6491"/>
                    <a:pt x="10287" y="6566"/>
                  </a:cubicBezTo>
                  <a:cubicBezTo>
                    <a:pt x="10183" y="6654"/>
                    <a:pt x="9890" y="6821"/>
                    <a:pt x="9666" y="6931"/>
                  </a:cubicBezTo>
                  <a:cubicBezTo>
                    <a:pt x="9422" y="7051"/>
                    <a:pt x="9020" y="7240"/>
                    <a:pt x="8771" y="7352"/>
                  </a:cubicBezTo>
                  <a:cubicBezTo>
                    <a:pt x="8520" y="7465"/>
                    <a:pt x="8316" y="7656"/>
                    <a:pt x="8285" y="7738"/>
                  </a:cubicBezTo>
                  <a:cubicBezTo>
                    <a:pt x="8277" y="7760"/>
                    <a:pt x="8264" y="7779"/>
                    <a:pt x="8249" y="7792"/>
                  </a:cubicBezTo>
                  <a:lnTo>
                    <a:pt x="8160" y="7867"/>
                  </a:lnTo>
                  <a:cubicBezTo>
                    <a:pt x="8057" y="7954"/>
                    <a:pt x="7867" y="8022"/>
                    <a:pt x="7727" y="8022"/>
                  </a:cubicBezTo>
                  <a:cubicBezTo>
                    <a:pt x="7625" y="8022"/>
                    <a:pt x="7443" y="8101"/>
                    <a:pt x="7338" y="8191"/>
                  </a:cubicBezTo>
                  <a:cubicBezTo>
                    <a:pt x="7219" y="8294"/>
                    <a:pt x="7026" y="8402"/>
                    <a:pt x="6904" y="8402"/>
                  </a:cubicBezTo>
                  <a:cubicBezTo>
                    <a:pt x="6806" y="8402"/>
                    <a:pt x="6635" y="8364"/>
                    <a:pt x="6515" y="8316"/>
                  </a:cubicBezTo>
                  <a:cubicBezTo>
                    <a:pt x="6398" y="8268"/>
                    <a:pt x="6250" y="8193"/>
                    <a:pt x="6178" y="8144"/>
                  </a:cubicBezTo>
                  <a:cubicBezTo>
                    <a:pt x="6167" y="8147"/>
                    <a:pt x="6100" y="8195"/>
                    <a:pt x="6045" y="8312"/>
                  </a:cubicBezTo>
                  <a:cubicBezTo>
                    <a:pt x="5945" y="8525"/>
                    <a:pt x="5750" y="8651"/>
                    <a:pt x="5609" y="8585"/>
                  </a:cubicBezTo>
                  <a:cubicBezTo>
                    <a:pt x="5514" y="8542"/>
                    <a:pt x="5336" y="8482"/>
                    <a:pt x="5221" y="8454"/>
                  </a:cubicBezTo>
                  <a:cubicBezTo>
                    <a:pt x="5111" y="8428"/>
                    <a:pt x="4892" y="8466"/>
                    <a:pt x="4748" y="8531"/>
                  </a:cubicBezTo>
                  <a:cubicBezTo>
                    <a:pt x="4578" y="8607"/>
                    <a:pt x="4264" y="8707"/>
                    <a:pt x="4050" y="8752"/>
                  </a:cubicBezTo>
                  <a:cubicBezTo>
                    <a:pt x="3835" y="8799"/>
                    <a:pt x="3484" y="8785"/>
                    <a:pt x="3290" y="8724"/>
                  </a:cubicBezTo>
                  <a:cubicBezTo>
                    <a:pt x="3096" y="8662"/>
                    <a:pt x="2836" y="8548"/>
                    <a:pt x="2711" y="8471"/>
                  </a:cubicBezTo>
                  <a:cubicBezTo>
                    <a:pt x="2633" y="8424"/>
                    <a:pt x="2521" y="8391"/>
                    <a:pt x="2432" y="8391"/>
                  </a:cubicBezTo>
                  <a:cubicBezTo>
                    <a:pt x="2402" y="8391"/>
                    <a:pt x="2383" y="8396"/>
                    <a:pt x="2372" y="8399"/>
                  </a:cubicBezTo>
                  <a:cubicBezTo>
                    <a:pt x="2284" y="8425"/>
                    <a:pt x="2160" y="8492"/>
                    <a:pt x="2105" y="8542"/>
                  </a:cubicBezTo>
                  <a:cubicBezTo>
                    <a:pt x="2051" y="8590"/>
                    <a:pt x="1972" y="8708"/>
                    <a:pt x="1935" y="8794"/>
                  </a:cubicBezTo>
                  <a:cubicBezTo>
                    <a:pt x="1869" y="8950"/>
                    <a:pt x="1688" y="9083"/>
                    <a:pt x="1551" y="9130"/>
                  </a:cubicBezTo>
                  <a:lnTo>
                    <a:pt x="959" y="9329"/>
                  </a:lnTo>
                  <a:cubicBezTo>
                    <a:pt x="951" y="9365"/>
                    <a:pt x="942" y="9457"/>
                    <a:pt x="963" y="9591"/>
                  </a:cubicBezTo>
                  <a:cubicBezTo>
                    <a:pt x="1001" y="9826"/>
                    <a:pt x="990" y="10147"/>
                    <a:pt x="938" y="10321"/>
                  </a:cubicBezTo>
                  <a:cubicBezTo>
                    <a:pt x="898" y="10459"/>
                    <a:pt x="855" y="10690"/>
                    <a:pt x="844" y="10825"/>
                  </a:cubicBezTo>
                  <a:cubicBezTo>
                    <a:pt x="831" y="11012"/>
                    <a:pt x="720" y="11262"/>
                    <a:pt x="587" y="11407"/>
                  </a:cubicBezTo>
                  <a:cubicBezTo>
                    <a:pt x="484" y="11516"/>
                    <a:pt x="329" y="11750"/>
                    <a:pt x="246" y="11918"/>
                  </a:cubicBezTo>
                  <a:cubicBezTo>
                    <a:pt x="243" y="11924"/>
                    <a:pt x="240" y="11931"/>
                    <a:pt x="237" y="11936"/>
                  </a:cubicBezTo>
                  <a:cubicBezTo>
                    <a:pt x="242" y="11941"/>
                    <a:pt x="246" y="11947"/>
                    <a:pt x="250" y="11953"/>
                  </a:cubicBezTo>
                  <a:lnTo>
                    <a:pt x="360" y="12132"/>
                  </a:lnTo>
                  <a:cubicBezTo>
                    <a:pt x="475" y="12318"/>
                    <a:pt x="624" y="12608"/>
                    <a:pt x="693" y="12777"/>
                  </a:cubicBezTo>
                  <a:cubicBezTo>
                    <a:pt x="758" y="12939"/>
                    <a:pt x="856" y="13167"/>
                    <a:pt x="910" y="13285"/>
                  </a:cubicBezTo>
                  <a:cubicBezTo>
                    <a:pt x="986" y="13447"/>
                    <a:pt x="986" y="13702"/>
                    <a:pt x="910" y="13865"/>
                  </a:cubicBezTo>
                  <a:cubicBezTo>
                    <a:pt x="869" y="13954"/>
                    <a:pt x="847" y="14139"/>
                    <a:pt x="863" y="14252"/>
                  </a:cubicBezTo>
                  <a:cubicBezTo>
                    <a:pt x="884" y="14390"/>
                    <a:pt x="927" y="14589"/>
                    <a:pt x="957" y="14685"/>
                  </a:cubicBezTo>
                  <a:cubicBezTo>
                    <a:pt x="994" y="14800"/>
                    <a:pt x="1033" y="14996"/>
                    <a:pt x="1045" y="15129"/>
                  </a:cubicBezTo>
                  <a:cubicBezTo>
                    <a:pt x="1052" y="15196"/>
                    <a:pt x="1052" y="15288"/>
                    <a:pt x="1048" y="15384"/>
                  </a:cubicBezTo>
                  <a:cubicBezTo>
                    <a:pt x="1067" y="15352"/>
                    <a:pt x="1086" y="15318"/>
                    <a:pt x="1107" y="15280"/>
                  </a:cubicBezTo>
                  <a:cubicBezTo>
                    <a:pt x="1276" y="14976"/>
                    <a:pt x="1374" y="14652"/>
                    <a:pt x="1368" y="14563"/>
                  </a:cubicBezTo>
                  <a:cubicBezTo>
                    <a:pt x="1357" y="14415"/>
                    <a:pt x="1339" y="14185"/>
                    <a:pt x="1328" y="14051"/>
                  </a:cubicBezTo>
                  <a:cubicBezTo>
                    <a:pt x="1315" y="13889"/>
                    <a:pt x="1355" y="13638"/>
                    <a:pt x="1421" y="13480"/>
                  </a:cubicBezTo>
                  <a:cubicBezTo>
                    <a:pt x="1483" y="13328"/>
                    <a:pt x="1612" y="13139"/>
                    <a:pt x="1716" y="13052"/>
                  </a:cubicBezTo>
                  <a:cubicBezTo>
                    <a:pt x="1810" y="12973"/>
                    <a:pt x="2017" y="12846"/>
                    <a:pt x="2177" y="12768"/>
                  </a:cubicBezTo>
                  <a:cubicBezTo>
                    <a:pt x="2331" y="12693"/>
                    <a:pt x="2541" y="12595"/>
                    <a:pt x="2640" y="12550"/>
                  </a:cubicBezTo>
                  <a:cubicBezTo>
                    <a:pt x="2752" y="12500"/>
                    <a:pt x="2931" y="12486"/>
                    <a:pt x="3036" y="12520"/>
                  </a:cubicBezTo>
                  <a:cubicBezTo>
                    <a:pt x="3129" y="12552"/>
                    <a:pt x="3312" y="12638"/>
                    <a:pt x="3451" y="12717"/>
                  </a:cubicBezTo>
                  <a:cubicBezTo>
                    <a:pt x="3564" y="12779"/>
                    <a:pt x="3768" y="12816"/>
                    <a:pt x="3900" y="12789"/>
                  </a:cubicBezTo>
                  <a:cubicBezTo>
                    <a:pt x="4042" y="12760"/>
                    <a:pt x="4248" y="12712"/>
                    <a:pt x="4357" y="12682"/>
                  </a:cubicBezTo>
                  <a:cubicBezTo>
                    <a:pt x="4472" y="12651"/>
                    <a:pt x="4652" y="12625"/>
                    <a:pt x="4758" y="12625"/>
                  </a:cubicBezTo>
                  <a:cubicBezTo>
                    <a:pt x="4900" y="12625"/>
                    <a:pt x="5053" y="12792"/>
                    <a:pt x="5112" y="13013"/>
                  </a:cubicBezTo>
                  <a:cubicBezTo>
                    <a:pt x="5137" y="13104"/>
                    <a:pt x="5239" y="13157"/>
                    <a:pt x="5330" y="13118"/>
                  </a:cubicBezTo>
                  <a:cubicBezTo>
                    <a:pt x="5521" y="13040"/>
                    <a:pt x="5739" y="13176"/>
                    <a:pt x="5812" y="13413"/>
                  </a:cubicBezTo>
                  <a:cubicBezTo>
                    <a:pt x="5836" y="13491"/>
                    <a:pt x="5863" y="13514"/>
                    <a:pt x="5869" y="13516"/>
                  </a:cubicBezTo>
                  <a:cubicBezTo>
                    <a:pt x="5931" y="13409"/>
                    <a:pt x="6037" y="13230"/>
                    <a:pt x="6102" y="13112"/>
                  </a:cubicBezTo>
                  <a:cubicBezTo>
                    <a:pt x="6177" y="12979"/>
                    <a:pt x="6330" y="12797"/>
                    <a:pt x="6452" y="12698"/>
                  </a:cubicBezTo>
                  <a:cubicBezTo>
                    <a:pt x="6550" y="12618"/>
                    <a:pt x="6683" y="12451"/>
                    <a:pt x="6741" y="12333"/>
                  </a:cubicBezTo>
                  <a:cubicBezTo>
                    <a:pt x="6845" y="12124"/>
                    <a:pt x="7044" y="12132"/>
                    <a:pt x="7131" y="12342"/>
                  </a:cubicBezTo>
                  <a:cubicBezTo>
                    <a:pt x="7167" y="12430"/>
                    <a:pt x="7212" y="12466"/>
                    <a:pt x="7224" y="12469"/>
                  </a:cubicBezTo>
                  <a:cubicBezTo>
                    <a:pt x="7252" y="12448"/>
                    <a:pt x="7371" y="12358"/>
                    <a:pt x="7472" y="12268"/>
                  </a:cubicBezTo>
                  <a:lnTo>
                    <a:pt x="7892" y="11889"/>
                  </a:lnTo>
                  <a:cubicBezTo>
                    <a:pt x="8006" y="11786"/>
                    <a:pt x="8180" y="11675"/>
                    <a:pt x="8291" y="11675"/>
                  </a:cubicBezTo>
                  <a:cubicBezTo>
                    <a:pt x="8297" y="11675"/>
                    <a:pt x="8319" y="11677"/>
                    <a:pt x="8324" y="11679"/>
                  </a:cubicBezTo>
                  <a:cubicBezTo>
                    <a:pt x="8424" y="11676"/>
                    <a:pt x="8591" y="11652"/>
                    <a:pt x="8768" y="11598"/>
                  </a:cubicBezTo>
                  <a:cubicBezTo>
                    <a:pt x="8963" y="11539"/>
                    <a:pt x="9104" y="11572"/>
                    <a:pt x="9158" y="11693"/>
                  </a:cubicBezTo>
                  <a:cubicBezTo>
                    <a:pt x="9186" y="11755"/>
                    <a:pt x="9186" y="11831"/>
                    <a:pt x="9160" y="11903"/>
                  </a:cubicBezTo>
                  <a:cubicBezTo>
                    <a:pt x="9120" y="12011"/>
                    <a:pt x="9091" y="12174"/>
                    <a:pt x="9091" y="12248"/>
                  </a:cubicBezTo>
                  <a:lnTo>
                    <a:pt x="9091" y="12573"/>
                  </a:lnTo>
                  <a:cubicBezTo>
                    <a:pt x="9091" y="12659"/>
                    <a:pt x="9071" y="12829"/>
                    <a:pt x="9047" y="12959"/>
                  </a:cubicBezTo>
                  <a:cubicBezTo>
                    <a:pt x="9029" y="13056"/>
                    <a:pt x="9029" y="13227"/>
                    <a:pt x="9047" y="13324"/>
                  </a:cubicBezTo>
                  <a:cubicBezTo>
                    <a:pt x="9057" y="13376"/>
                    <a:pt x="9090" y="13412"/>
                    <a:pt x="9114" y="13412"/>
                  </a:cubicBezTo>
                  <a:cubicBezTo>
                    <a:pt x="9174" y="13401"/>
                    <a:pt x="9313" y="13328"/>
                    <a:pt x="9421" y="13240"/>
                  </a:cubicBezTo>
                  <a:cubicBezTo>
                    <a:pt x="9554" y="13132"/>
                    <a:pt x="9788" y="13116"/>
                    <a:pt x="9934" y="13206"/>
                  </a:cubicBezTo>
                  <a:cubicBezTo>
                    <a:pt x="10058" y="13282"/>
                    <a:pt x="10209" y="13422"/>
                    <a:pt x="10247" y="13551"/>
                  </a:cubicBezTo>
                  <a:cubicBezTo>
                    <a:pt x="10254" y="13555"/>
                    <a:pt x="10329" y="13600"/>
                    <a:pt x="10435" y="13600"/>
                  </a:cubicBezTo>
                  <a:cubicBezTo>
                    <a:pt x="10561" y="13600"/>
                    <a:pt x="10737" y="13623"/>
                    <a:pt x="10813" y="13664"/>
                  </a:cubicBezTo>
                  <a:cubicBezTo>
                    <a:pt x="10856" y="13687"/>
                    <a:pt x="10889" y="13736"/>
                    <a:pt x="10903" y="13800"/>
                  </a:cubicBezTo>
                  <a:cubicBezTo>
                    <a:pt x="10926" y="13902"/>
                    <a:pt x="10903" y="14036"/>
                    <a:pt x="10839" y="14166"/>
                  </a:cubicBezTo>
                  <a:cubicBezTo>
                    <a:pt x="10777" y="14291"/>
                    <a:pt x="10722" y="14468"/>
                    <a:pt x="10714" y="14543"/>
                  </a:cubicBezTo>
                  <a:cubicBezTo>
                    <a:pt x="10710" y="14578"/>
                    <a:pt x="10744" y="14678"/>
                    <a:pt x="10808" y="14732"/>
                  </a:cubicBezTo>
                  <a:cubicBezTo>
                    <a:pt x="10897" y="14807"/>
                    <a:pt x="11035" y="14931"/>
                    <a:pt x="11114" y="15007"/>
                  </a:cubicBezTo>
                  <a:cubicBezTo>
                    <a:pt x="11207" y="15096"/>
                    <a:pt x="11319" y="15301"/>
                    <a:pt x="11370" y="15474"/>
                  </a:cubicBezTo>
                  <a:cubicBezTo>
                    <a:pt x="11433" y="15687"/>
                    <a:pt x="11380" y="15939"/>
                    <a:pt x="11249" y="16048"/>
                  </a:cubicBezTo>
                  <a:cubicBezTo>
                    <a:pt x="11161" y="16124"/>
                    <a:pt x="10987" y="16260"/>
                    <a:pt x="10863" y="16351"/>
                  </a:cubicBezTo>
                  <a:cubicBezTo>
                    <a:pt x="10748" y="16435"/>
                    <a:pt x="10571" y="16591"/>
                    <a:pt x="10475" y="16691"/>
                  </a:cubicBezTo>
                  <a:cubicBezTo>
                    <a:pt x="10372" y="16799"/>
                    <a:pt x="10160" y="16987"/>
                    <a:pt x="10003" y="17108"/>
                  </a:cubicBezTo>
                  <a:cubicBezTo>
                    <a:pt x="9928" y="17166"/>
                    <a:pt x="9879" y="17221"/>
                    <a:pt x="9854" y="17257"/>
                  </a:cubicBezTo>
                  <a:lnTo>
                    <a:pt x="9903" y="17323"/>
                  </a:lnTo>
                  <a:cubicBezTo>
                    <a:pt x="9994" y="17446"/>
                    <a:pt x="10132" y="17658"/>
                    <a:pt x="10212" y="17798"/>
                  </a:cubicBezTo>
                  <a:cubicBezTo>
                    <a:pt x="10276" y="17906"/>
                    <a:pt x="10294" y="18027"/>
                    <a:pt x="10264" y="18127"/>
                  </a:cubicBezTo>
                  <a:cubicBezTo>
                    <a:pt x="10235" y="18219"/>
                    <a:pt x="10170" y="18278"/>
                    <a:pt x="10084" y="18290"/>
                  </a:cubicBezTo>
                  <a:cubicBezTo>
                    <a:pt x="9958" y="18307"/>
                    <a:pt x="9779" y="18278"/>
                    <a:pt x="9678" y="18228"/>
                  </a:cubicBezTo>
                  <a:cubicBezTo>
                    <a:pt x="9666" y="18232"/>
                    <a:pt x="9637" y="18266"/>
                    <a:pt x="9632" y="18355"/>
                  </a:cubicBezTo>
                  <a:cubicBezTo>
                    <a:pt x="9621" y="18533"/>
                    <a:pt x="9584" y="18845"/>
                    <a:pt x="9549" y="19051"/>
                  </a:cubicBezTo>
                  <a:cubicBezTo>
                    <a:pt x="9513" y="19260"/>
                    <a:pt x="9448" y="19524"/>
                    <a:pt x="9401" y="19652"/>
                  </a:cubicBezTo>
                  <a:cubicBezTo>
                    <a:pt x="9401" y="19652"/>
                    <a:pt x="9367" y="19742"/>
                    <a:pt x="9367" y="19742"/>
                  </a:cubicBezTo>
                  <a:close/>
                  <a:moveTo>
                    <a:pt x="10265" y="21600"/>
                  </a:moveTo>
                  <a:cubicBezTo>
                    <a:pt x="10230" y="21600"/>
                    <a:pt x="10197" y="21598"/>
                    <a:pt x="10167" y="21596"/>
                  </a:cubicBezTo>
                  <a:cubicBezTo>
                    <a:pt x="10004" y="21578"/>
                    <a:pt x="9796" y="21483"/>
                    <a:pt x="9693" y="21379"/>
                  </a:cubicBezTo>
                  <a:cubicBezTo>
                    <a:pt x="9568" y="21252"/>
                    <a:pt x="9510" y="21025"/>
                    <a:pt x="9561" y="20862"/>
                  </a:cubicBezTo>
                  <a:cubicBezTo>
                    <a:pt x="9581" y="20798"/>
                    <a:pt x="9585" y="20652"/>
                    <a:pt x="9559" y="20559"/>
                  </a:cubicBezTo>
                  <a:cubicBezTo>
                    <a:pt x="9534" y="20469"/>
                    <a:pt x="9439" y="20279"/>
                    <a:pt x="9342" y="20148"/>
                  </a:cubicBezTo>
                  <a:cubicBezTo>
                    <a:pt x="9287" y="20074"/>
                    <a:pt x="9114" y="19820"/>
                    <a:pt x="9178" y="19646"/>
                  </a:cubicBezTo>
                  <a:lnTo>
                    <a:pt x="9222" y="19527"/>
                  </a:lnTo>
                  <a:cubicBezTo>
                    <a:pt x="9263" y="19419"/>
                    <a:pt x="9323" y="19173"/>
                    <a:pt x="9355" y="18989"/>
                  </a:cubicBezTo>
                  <a:cubicBezTo>
                    <a:pt x="9387" y="18794"/>
                    <a:pt x="9422" y="18500"/>
                    <a:pt x="9433" y="18332"/>
                  </a:cubicBezTo>
                  <a:cubicBezTo>
                    <a:pt x="9449" y="18065"/>
                    <a:pt x="9599" y="17896"/>
                    <a:pt x="9747" y="17971"/>
                  </a:cubicBezTo>
                  <a:cubicBezTo>
                    <a:pt x="9819" y="18007"/>
                    <a:pt x="9967" y="18031"/>
                    <a:pt x="10064" y="18017"/>
                  </a:cubicBezTo>
                  <a:cubicBezTo>
                    <a:pt x="10079" y="18028"/>
                    <a:pt x="10077" y="18006"/>
                    <a:pt x="10055" y="17968"/>
                  </a:cubicBezTo>
                  <a:cubicBezTo>
                    <a:pt x="9981" y="17837"/>
                    <a:pt x="9847" y="17632"/>
                    <a:pt x="9763" y="17519"/>
                  </a:cubicBezTo>
                  <a:lnTo>
                    <a:pt x="9675" y="17400"/>
                  </a:lnTo>
                  <a:cubicBezTo>
                    <a:pt x="9645" y="17360"/>
                    <a:pt x="9631" y="17304"/>
                    <a:pt x="9637" y="17245"/>
                  </a:cubicBezTo>
                  <a:cubicBezTo>
                    <a:pt x="9653" y="17079"/>
                    <a:pt x="9829" y="16927"/>
                    <a:pt x="9905" y="16869"/>
                  </a:cubicBezTo>
                  <a:cubicBezTo>
                    <a:pt x="10053" y="16755"/>
                    <a:pt x="10258" y="16573"/>
                    <a:pt x="10354" y="16473"/>
                  </a:cubicBezTo>
                  <a:cubicBezTo>
                    <a:pt x="10458" y="16365"/>
                    <a:pt x="10644" y="16201"/>
                    <a:pt x="10769" y="16109"/>
                  </a:cubicBezTo>
                  <a:cubicBezTo>
                    <a:pt x="10889" y="16021"/>
                    <a:pt x="11057" y="15889"/>
                    <a:pt x="11144" y="15815"/>
                  </a:cubicBezTo>
                  <a:cubicBezTo>
                    <a:pt x="11187" y="15779"/>
                    <a:pt x="11213" y="15671"/>
                    <a:pt x="11185" y="15577"/>
                  </a:cubicBezTo>
                  <a:cubicBezTo>
                    <a:pt x="11144" y="15440"/>
                    <a:pt x="11055" y="15284"/>
                    <a:pt x="10999" y="15231"/>
                  </a:cubicBezTo>
                  <a:cubicBezTo>
                    <a:pt x="10923" y="15158"/>
                    <a:pt x="10790" y="15038"/>
                    <a:pt x="10704" y="14965"/>
                  </a:cubicBezTo>
                  <a:cubicBezTo>
                    <a:pt x="10580" y="14860"/>
                    <a:pt x="10499" y="14662"/>
                    <a:pt x="10517" y="14503"/>
                  </a:cubicBezTo>
                  <a:cubicBezTo>
                    <a:pt x="10531" y="14360"/>
                    <a:pt x="10609" y="14143"/>
                    <a:pt x="10673" y="14013"/>
                  </a:cubicBezTo>
                  <a:cubicBezTo>
                    <a:pt x="10695" y="13968"/>
                    <a:pt x="10705" y="13932"/>
                    <a:pt x="10709" y="13908"/>
                  </a:cubicBezTo>
                  <a:cubicBezTo>
                    <a:pt x="10654" y="13892"/>
                    <a:pt x="10544" y="13875"/>
                    <a:pt x="10435" y="13875"/>
                  </a:cubicBezTo>
                  <a:cubicBezTo>
                    <a:pt x="10320" y="13875"/>
                    <a:pt x="10113" y="13828"/>
                    <a:pt x="10062" y="13654"/>
                  </a:cubicBezTo>
                  <a:cubicBezTo>
                    <a:pt x="10049" y="13623"/>
                    <a:pt x="9966" y="13525"/>
                    <a:pt x="9853" y="13456"/>
                  </a:cubicBezTo>
                  <a:cubicBezTo>
                    <a:pt x="9764" y="13402"/>
                    <a:pt x="9601" y="13412"/>
                    <a:pt x="9523" y="13476"/>
                  </a:cubicBezTo>
                  <a:cubicBezTo>
                    <a:pt x="9416" y="13563"/>
                    <a:pt x="9246" y="13664"/>
                    <a:pt x="9145" y="13684"/>
                  </a:cubicBezTo>
                  <a:cubicBezTo>
                    <a:pt x="9141" y="13684"/>
                    <a:pt x="9118" y="13687"/>
                    <a:pt x="9114" y="13687"/>
                  </a:cubicBezTo>
                  <a:cubicBezTo>
                    <a:pt x="8995" y="13687"/>
                    <a:pt x="8886" y="13563"/>
                    <a:pt x="8854" y="13392"/>
                  </a:cubicBezTo>
                  <a:cubicBezTo>
                    <a:pt x="8827" y="13251"/>
                    <a:pt x="8827" y="13031"/>
                    <a:pt x="8854" y="12891"/>
                  </a:cubicBezTo>
                  <a:cubicBezTo>
                    <a:pt x="8875" y="12774"/>
                    <a:pt x="8891" y="12629"/>
                    <a:pt x="8891" y="12573"/>
                  </a:cubicBezTo>
                  <a:lnTo>
                    <a:pt x="8891" y="12248"/>
                  </a:lnTo>
                  <a:cubicBezTo>
                    <a:pt x="8891" y="12142"/>
                    <a:pt x="8920" y="11977"/>
                    <a:pt x="8960" y="11845"/>
                  </a:cubicBezTo>
                  <a:cubicBezTo>
                    <a:pt x="8924" y="11841"/>
                    <a:pt x="8868" y="11849"/>
                    <a:pt x="8811" y="11866"/>
                  </a:cubicBezTo>
                  <a:cubicBezTo>
                    <a:pt x="8600" y="11930"/>
                    <a:pt x="8368" y="11967"/>
                    <a:pt x="8292" y="11949"/>
                  </a:cubicBezTo>
                  <a:cubicBezTo>
                    <a:pt x="8249" y="11949"/>
                    <a:pt x="8123" y="12009"/>
                    <a:pt x="8002" y="12118"/>
                  </a:cubicBezTo>
                  <a:lnTo>
                    <a:pt x="7582" y="12497"/>
                  </a:lnTo>
                  <a:cubicBezTo>
                    <a:pt x="7478" y="12590"/>
                    <a:pt x="7345" y="12693"/>
                    <a:pt x="7283" y="12727"/>
                  </a:cubicBezTo>
                  <a:cubicBezTo>
                    <a:pt x="7271" y="12734"/>
                    <a:pt x="7235" y="12743"/>
                    <a:pt x="7221" y="12743"/>
                  </a:cubicBezTo>
                  <a:cubicBezTo>
                    <a:pt x="7128" y="12743"/>
                    <a:pt x="7024" y="12639"/>
                    <a:pt x="6957" y="12477"/>
                  </a:cubicBezTo>
                  <a:cubicBezTo>
                    <a:pt x="6948" y="12455"/>
                    <a:pt x="6940" y="12447"/>
                    <a:pt x="6938" y="12447"/>
                  </a:cubicBezTo>
                  <a:cubicBezTo>
                    <a:pt x="6936" y="12447"/>
                    <a:pt x="6922" y="12455"/>
                    <a:pt x="6906" y="12487"/>
                  </a:cubicBezTo>
                  <a:cubicBezTo>
                    <a:pt x="6832" y="12637"/>
                    <a:pt x="6677" y="12834"/>
                    <a:pt x="6554" y="12934"/>
                  </a:cubicBezTo>
                  <a:cubicBezTo>
                    <a:pt x="6454" y="13015"/>
                    <a:pt x="6320" y="13173"/>
                    <a:pt x="6261" y="13279"/>
                  </a:cubicBezTo>
                  <a:cubicBezTo>
                    <a:pt x="6193" y="13400"/>
                    <a:pt x="6084" y="13586"/>
                    <a:pt x="6016" y="13692"/>
                  </a:cubicBezTo>
                  <a:cubicBezTo>
                    <a:pt x="5906" y="13865"/>
                    <a:pt x="5710" y="13786"/>
                    <a:pt x="5628" y="13520"/>
                  </a:cubicBezTo>
                  <a:cubicBezTo>
                    <a:pt x="5594" y="13409"/>
                    <a:pt x="5481" y="13342"/>
                    <a:pt x="5388" y="13381"/>
                  </a:cubicBezTo>
                  <a:cubicBezTo>
                    <a:pt x="5198" y="13460"/>
                    <a:pt x="4985" y="13334"/>
                    <a:pt x="4924" y="13108"/>
                  </a:cubicBezTo>
                  <a:cubicBezTo>
                    <a:pt x="4893" y="12990"/>
                    <a:pt x="4809" y="12899"/>
                    <a:pt x="4758" y="12899"/>
                  </a:cubicBezTo>
                  <a:cubicBezTo>
                    <a:pt x="4664" y="12899"/>
                    <a:pt x="4499" y="12923"/>
                    <a:pt x="4396" y="12951"/>
                  </a:cubicBezTo>
                  <a:cubicBezTo>
                    <a:pt x="4285" y="12981"/>
                    <a:pt x="4075" y="13030"/>
                    <a:pt x="3930" y="13060"/>
                  </a:cubicBezTo>
                  <a:cubicBezTo>
                    <a:pt x="3769" y="13093"/>
                    <a:pt x="3520" y="13052"/>
                    <a:pt x="3375" y="12971"/>
                  </a:cubicBezTo>
                  <a:cubicBezTo>
                    <a:pt x="3248" y="12899"/>
                    <a:pt x="3070" y="12815"/>
                    <a:pt x="2988" y="12787"/>
                  </a:cubicBezTo>
                  <a:cubicBezTo>
                    <a:pt x="2922" y="12765"/>
                    <a:pt x="2780" y="12776"/>
                    <a:pt x="2702" y="12811"/>
                  </a:cubicBezTo>
                  <a:cubicBezTo>
                    <a:pt x="2604" y="12855"/>
                    <a:pt x="2397" y="12952"/>
                    <a:pt x="2243" y="13027"/>
                  </a:cubicBezTo>
                  <a:cubicBezTo>
                    <a:pt x="2096" y="13098"/>
                    <a:pt x="1903" y="13216"/>
                    <a:pt x="1820" y="13285"/>
                  </a:cubicBezTo>
                  <a:cubicBezTo>
                    <a:pt x="1746" y="13348"/>
                    <a:pt x="1641" y="13502"/>
                    <a:pt x="1595" y="13614"/>
                  </a:cubicBezTo>
                  <a:cubicBezTo>
                    <a:pt x="1549" y="13724"/>
                    <a:pt x="1518" y="13913"/>
                    <a:pt x="1526" y="14020"/>
                  </a:cubicBezTo>
                  <a:cubicBezTo>
                    <a:pt x="1538" y="14154"/>
                    <a:pt x="1556" y="14387"/>
                    <a:pt x="1567" y="14536"/>
                  </a:cubicBezTo>
                  <a:cubicBezTo>
                    <a:pt x="1583" y="14750"/>
                    <a:pt x="1427" y="15156"/>
                    <a:pt x="1266" y="15446"/>
                  </a:cubicBezTo>
                  <a:cubicBezTo>
                    <a:pt x="995" y="15933"/>
                    <a:pt x="953" y="15933"/>
                    <a:pt x="907" y="15933"/>
                  </a:cubicBezTo>
                  <a:cubicBezTo>
                    <a:pt x="877" y="15933"/>
                    <a:pt x="846" y="15913"/>
                    <a:pt x="827" y="15881"/>
                  </a:cubicBezTo>
                  <a:cubicBezTo>
                    <a:pt x="808" y="15849"/>
                    <a:pt x="800" y="15795"/>
                    <a:pt x="806" y="15755"/>
                  </a:cubicBezTo>
                  <a:lnTo>
                    <a:pt x="828" y="15607"/>
                  </a:lnTo>
                  <a:cubicBezTo>
                    <a:pt x="848" y="15474"/>
                    <a:pt x="856" y="15267"/>
                    <a:pt x="847" y="15164"/>
                  </a:cubicBezTo>
                  <a:cubicBezTo>
                    <a:pt x="837" y="15056"/>
                    <a:pt x="804" y="14887"/>
                    <a:pt x="774" y="14795"/>
                  </a:cubicBezTo>
                  <a:cubicBezTo>
                    <a:pt x="738" y="14680"/>
                    <a:pt x="691" y="14466"/>
                    <a:pt x="667" y="14306"/>
                  </a:cubicBezTo>
                  <a:cubicBezTo>
                    <a:pt x="640" y="14121"/>
                    <a:pt x="672" y="13868"/>
                    <a:pt x="741" y="13718"/>
                  </a:cubicBezTo>
                  <a:cubicBezTo>
                    <a:pt x="776" y="13643"/>
                    <a:pt x="776" y="13507"/>
                    <a:pt x="741" y="13432"/>
                  </a:cubicBezTo>
                  <a:cubicBezTo>
                    <a:pt x="685" y="13310"/>
                    <a:pt x="584" y="13075"/>
                    <a:pt x="518" y="12910"/>
                  </a:cubicBezTo>
                  <a:cubicBezTo>
                    <a:pt x="455" y="12756"/>
                    <a:pt x="313" y="12481"/>
                    <a:pt x="207" y="12309"/>
                  </a:cubicBezTo>
                  <a:lnTo>
                    <a:pt x="140" y="12200"/>
                  </a:lnTo>
                  <a:cubicBezTo>
                    <a:pt x="95" y="12204"/>
                    <a:pt x="35" y="12166"/>
                    <a:pt x="15" y="12114"/>
                  </a:cubicBezTo>
                  <a:cubicBezTo>
                    <a:pt x="-18" y="12030"/>
                    <a:pt x="2" y="11922"/>
                    <a:pt x="81" y="11764"/>
                  </a:cubicBezTo>
                  <a:cubicBezTo>
                    <a:pt x="176" y="11571"/>
                    <a:pt x="344" y="11319"/>
                    <a:pt x="463" y="11191"/>
                  </a:cubicBezTo>
                  <a:cubicBezTo>
                    <a:pt x="558" y="11088"/>
                    <a:pt x="638" y="10898"/>
                    <a:pt x="646" y="10798"/>
                  </a:cubicBezTo>
                  <a:cubicBezTo>
                    <a:pt x="658" y="10636"/>
                    <a:pt x="705" y="10381"/>
                    <a:pt x="752" y="10218"/>
                  </a:cubicBezTo>
                  <a:cubicBezTo>
                    <a:pt x="785" y="10108"/>
                    <a:pt x="800" y="9848"/>
                    <a:pt x="768" y="9649"/>
                  </a:cubicBezTo>
                  <a:cubicBezTo>
                    <a:pt x="727" y="9395"/>
                    <a:pt x="750" y="9118"/>
                    <a:pt x="890" y="9071"/>
                  </a:cubicBezTo>
                  <a:lnTo>
                    <a:pt x="1504" y="8863"/>
                  </a:lnTo>
                  <a:cubicBezTo>
                    <a:pt x="1625" y="8822"/>
                    <a:pt x="1738" y="8713"/>
                    <a:pt x="1762" y="8656"/>
                  </a:cubicBezTo>
                  <a:cubicBezTo>
                    <a:pt x="1814" y="8534"/>
                    <a:pt x="1916" y="8383"/>
                    <a:pt x="1995" y="8313"/>
                  </a:cubicBezTo>
                  <a:cubicBezTo>
                    <a:pt x="2069" y="8245"/>
                    <a:pt x="2216" y="8165"/>
                    <a:pt x="2329" y="8131"/>
                  </a:cubicBezTo>
                  <a:cubicBezTo>
                    <a:pt x="2448" y="8095"/>
                    <a:pt x="2655" y="8137"/>
                    <a:pt x="2792" y="8221"/>
                  </a:cubicBezTo>
                  <a:cubicBezTo>
                    <a:pt x="2906" y="8291"/>
                    <a:pt x="3155" y="8399"/>
                    <a:pt x="3335" y="8457"/>
                  </a:cubicBezTo>
                  <a:cubicBezTo>
                    <a:pt x="3502" y="8510"/>
                    <a:pt x="3831" y="8522"/>
                    <a:pt x="4019" y="8481"/>
                  </a:cubicBezTo>
                  <a:cubicBezTo>
                    <a:pt x="4225" y="8438"/>
                    <a:pt x="4524" y="8343"/>
                    <a:pt x="4686" y="8270"/>
                  </a:cubicBezTo>
                  <a:cubicBezTo>
                    <a:pt x="4862" y="8191"/>
                    <a:pt x="5119" y="8151"/>
                    <a:pt x="5256" y="8184"/>
                  </a:cubicBezTo>
                  <a:cubicBezTo>
                    <a:pt x="5381" y="8215"/>
                    <a:pt x="5567" y="8277"/>
                    <a:pt x="5671" y="8324"/>
                  </a:cubicBezTo>
                  <a:cubicBezTo>
                    <a:pt x="5752" y="8335"/>
                    <a:pt x="5827" y="8270"/>
                    <a:pt x="5876" y="8163"/>
                  </a:cubicBezTo>
                  <a:cubicBezTo>
                    <a:pt x="5983" y="7938"/>
                    <a:pt x="6154" y="7822"/>
                    <a:pt x="6266" y="7898"/>
                  </a:cubicBezTo>
                  <a:cubicBezTo>
                    <a:pt x="6327" y="7939"/>
                    <a:pt x="6468" y="8010"/>
                    <a:pt x="6572" y="8052"/>
                  </a:cubicBezTo>
                  <a:cubicBezTo>
                    <a:pt x="6672" y="8093"/>
                    <a:pt x="6825" y="8128"/>
                    <a:pt x="6904" y="8128"/>
                  </a:cubicBezTo>
                  <a:cubicBezTo>
                    <a:pt x="6966" y="8128"/>
                    <a:pt x="7119" y="8056"/>
                    <a:pt x="7232" y="7959"/>
                  </a:cubicBezTo>
                  <a:cubicBezTo>
                    <a:pt x="7370" y="7841"/>
                    <a:pt x="7587" y="7748"/>
                    <a:pt x="7727" y="7748"/>
                  </a:cubicBezTo>
                  <a:cubicBezTo>
                    <a:pt x="7830" y="7748"/>
                    <a:pt x="7983" y="7695"/>
                    <a:pt x="8055" y="7634"/>
                  </a:cubicBezTo>
                  <a:lnTo>
                    <a:pt x="8123" y="7576"/>
                  </a:lnTo>
                  <a:cubicBezTo>
                    <a:pt x="8216" y="7390"/>
                    <a:pt x="8486" y="7192"/>
                    <a:pt x="8709" y="7092"/>
                  </a:cubicBezTo>
                  <a:cubicBezTo>
                    <a:pt x="8956" y="6980"/>
                    <a:pt x="9356" y="6792"/>
                    <a:pt x="9599" y="6673"/>
                  </a:cubicBezTo>
                  <a:cubicBezTo>
                    <a:pt x="9834" y="6557"/>
                    <a:pt x="10101" y="6401"/>
                    <a:pt x="10182" y="6333"/>
                  </a:cubicBezTo>
                  <a:cubicBezTo>
                    <a:pt x="10267" y="6261"/>
                    <a:pt x="10398" y="6174"/>
                    <a:pt x="10476" y="6153"/>
                  </a:cubicBezTo>
                  <a:cubicBezTo>
                    <a:pt x="10543" y="6135"/>
                    <a:pt x="10707" y="6159"/>
                    <a:pt x="10842" y="6209"/>
                  </a:cubicBezTo>
                  <a:cubicBezTo>
                    <a:pt x="10869" y="6219"/>
                    <a:pt x="11108" y="6311"/>
                    <a:pt x="11166" y="6470"/>
                  </a:cubicBezTo>
                  <a:cubicBezTo>
                    <a:pt x="11164" y="6463"/>
                    <a:pt x="11242" y="6502"/>
                    <a:pt x="11337" y="6502"/>
                  </a:cubicBezTo>
                  <a:lnTo>
                    <a:pt x="11739" y="6502"/>
                  </a:lnTo>
                  <a:cubicBezTo>
                    <a:pt x="11830" y="6502"/>
                    <a:pt x="11996" y="6479"/>
                    <a:pt x="12101" y="6451"/>
                  </a:cubicBezTo>
                  <a:cubicBezTo>
                    <a:pt x="12209" y="6421"/>
                    <a:pt x="12370" y="6373"/>
                    <a:pt x="12457" y="6344"/>
                  </a:cubicBezTo>
                  <a:cubicBezTo>
                    <a:pt x="12564" y="6308"/>
                    <a:pt x="12733" y="6322"/>
                    <a:pt x="12837" y="6376"/>
                  </a:cubicBezTo>
                  <a:cubicBezTo>
                    <a:pt x="12900" y="6408"/>
                    <a:pt x="13050" y="6407"/>
                    <a:pt x="13135" y="6372"/>
                  </a:cubicBezTo>
                  <a:cubicBezTo>
                    <a:pt x="13243" y="6328"/>
                    <a:pt x="13469" y="6218"/>
                    <a:pt x="13628" y="6132"/>
                  </a:cubicBezTo>
                  <a:cubicBezTo>
                    <a:pt x="13766" y="6058"/>
                    <a:pt x="13927" y="5843"/>
                    <a:pt x="13973" y="5671"/>
                  </a:cubicBezTo>
                  <a:cubicBezTo>
                    <a:pt x="14029" y="5455"/>
                    <a:pt x="14132" y="5152"/>
                    <a:pt x="14201" y="4996"/>
                  </a:cubicBezTo>
                  <a:cubicBezTo>
                    <a:pt x="14269" y="4844"/>
                    <a:pt x="14397" y="4584"/>
                    <a:pt x="14487" y="4418"/>
                  </a:cubicBezTo>
                  <a:cubicBezTo>
                    <a:pt x="14578" y="4248"/>
                    <a:pt x="14746" y="3995"/>
                    <a:pt x="14862" y="3855"/>
                  </a:cubicBezTo>
                  <a:cubicBezTo>
                    <a:pt x="14975" y="3718"/>
                    <a:pt x="15148" y="3521"/>
                    <a:pt x="15249" y="3415"/>
                  </a:cubicBezTo>
                  <a:cubicBezTo>
                    <a:pt x="15327" y="3333"/>
                    <a:pt x="15402" y="3150"/>
                    <a:pt x="15411" y="3023"/>
                  </a:cubicBezTo>
                  <a:cubicBezTo>
                    <a:pt x="15428" y="2771"/>
                    <a:pt x="15612" y="2646"/>
                    <a:pt x="15782" y="2782"/>
                  </a:cubicBezTo>
                  <a:cubicBezTo>
                    <a:pt x="15860" y="2846"/>
                    <a:pt x="16055" y="2843"/>
                    <a:pt x="16173" y="2774"/>
                  </a:cubicBezTo>
                  <a:cubicBezTo>
                    <a:pt x="16326" y="2686"/>
                    <a:pt x="16541" y="2553"/>
                    <a:pt x="16650" y="2480"/>
                  </a:cubicBezTo>
                  <a:cubicBezTo>
                    <a:pt x="16749" y="2412"/>
                    <a:pt x="16885" y="2288"/>
                    <a:pt x="16945" y="2207"/>
                  </a:cubicBezTo>
                  <a:cubicBezTo>
                    <a:pt x="17010" y="2120"/>
                    <a:pt x="17115" y="1965"/>
                    <a:pt x="17180" y="1863"/>
                  </a:cubicBezTo>
                  <a:cubicBezTo>
                    <a:pt x="17273" y="1716"/>
                    <a:pt x="17506" y="1591"/>
                    <a:pt x="17679" y="1547"/>
                  </a:cubicBezTo>
                  <a:cubicBezTo>
                    <a:pt x="17865" y="1499"/>
                    <a:pt x="18057" y="1429"/>
                    <a:pt x="18120" y="1393"/>
                  </a:cubicBezTo>
                  <a:cubicBezTo>
                    <a:pt x="18192" y="1351"/>
                    <a:pt x="18321" y="1258"/>
                    <a:pt x="18407" y="1185"/>
                  </a:cubicBezTo>
                  <a:cubicBezTo>
                    <a:pt x="18497" y="1109"/>
                    <a:pt x="18656" y="996"/>
                    <a:pt x="18761" y="933"/>
                  </a:cubicBezTo>
                  <a:cubicBezTo>
                    <a:pt x="18871" y="866"/>
                    <a:pt x="19057" y="813"/>
                    <a:pt x="19182" y="813"/>
                  </a:cubicBezTo>
                  <a:cubicBezTo>
                    <a:pt x="19283" y="813"/>
                    <a:pt x="19480" y="766"/>
                    <a:pt x="19614" y="711"/>
                  </a:cubicBezTo>
                  <a:cubicBezTo>
                    <a:pt x="19734" y="661"/>
                    <a:pt x="19896" y="497"/>
                    <a:pt x="19960" y="361"/>
                  </a:cubicBezTo>
                  <a:cubicBezTo>
                    <a:pt x="20056" y="159"/>
                    <a:pt x="20251" y="0"/>
                    <a:pt x="20405" y="0"/>
                  </a:cubicBezTo>
                  <a:lnTo>
                    <a:pt x="20807" y="0"/>
                  </a:lnTo>
                  <a:cubicBezTo>
                    <a:pt x="20918" y="0"/>
                    <a:pt x="21067" y="51"/>
                    <a:pt x="21138" y="149"/>
                  </a:cubicBezTo>
                  <a:cubicBezTo>
                    <a:pt x="21221" y="261"/>
                    <a:pt x="21223" y="471"/>
                    <a:pt x="21181" y="620"/>
                  </a:cubicBezTo>
                  <a:cubicBezTo>
                    <a:pt x="21146" y="746"/>
                    <a:pt x="21071" y="947"/>
                    <a:pt x="21012" y="1077"/>
                  </a:cubicBezTo>
                  <a:cubicBezTo>
                    <a:pt x="20962" y="1184"/>
                    <a:pt x="20903" y="1365"/>
                    <a:pt x="20884" y="1472"/>
                  </a:cubicBezTo>
                  <a:cubicBezTo>
                    <a:pt x="20865" y="1570"/>
                    <a:pt x="20865" y="1755"/>
                    <a:pt x="20884" y="1868"/>
                  </a:cubicBezTo>
                  <a:cubicBezTo>
                    <a:pt x="20901" y="1974"/>
                    <a:pt x="20974" y="2204"/>
                    <a:pt x="21051" y="2366"/>
                  </a:cubicBezTo>
                  <a:cubicBezTo>
                    <a:pt x="21118" y="2508"/>
                    <a:pt x="21204" y="2594"/>
                    <a:pt x="21231" y="2601"/>
                  </a:cubicBezTo>
                  <a:lnTo>
                    <a:pt x="21232" y="2601"/>
                  </a:lnTo>
                  <a:cubicBezTo>
                    <a:pt x="21330" y="2601"/>
                    <a:pt x="21453" y="2713"/>
                    <a:pt x="21515" y="2860"/>
                  </a:cubicBezTo>
                  <a:cubicBezTo>
                    <a:pt x="21582" y="3018"/>
                    <a:pt x="21569" y="3301"/>
                    <a:pt x="21523" y="3487"/>
                  </a:cubicBezTo>
                  <a:cubicBezTo>
                    <a:pt x="21476" y="3678"/>
                    <a:pt x="21351" y="3908"/>
                    <a:pt x="21212" y="3955"/>
                  </a:cubicBezTo>
                  <a:cubicBezTo>
                    <a:pt x="21133" y="3982"/>
                    <a:pt x="21018" y="4048"/>
                    <a:pt x="20962" y="4099"/>
                  </a:cubicBezTo>
                  <a:cubicBezTo>
                    <a:pt x="20874" y="4178"/>
                    <a:pt x="20672" y="4266"/>
                    <a:pt x="20527" y="4308"/>
                  </a:cubicBezTo>
                  <a:cubicBezTo>
                    <a:pt x="20446" y="4332"/>
                    <a:pt x="20353" y="4345"/>
                    <a:pt x="20266" y="4345"/>
                  </a:cubicBezTo>
                  <a:cubicBezTo>
                    <a:pt x="20200" y="4345"/>
                    <a:pt x="20108" y="4337"/>
                    <a:pt x="20045" y="4300"/>
                  </a:cubicBezTo>
                  <a:cubicBezTo>
                    <a:pt x="20029" y="4291"/>
                    <a:pt x="20015" y="4289"/>
                    <a:pt x="20007" y="4289"/>
                  </a:cubicBezTo>
                  <a:cubicBezTo>
                    <a:pt x="19974" y="4357"/>
                    <a:pt x="19927" y="4496"/>
                    <a:pt x="19893" y="4588"/>
                  </a:cubicBezTo>
                  <a:cubicBezTo>
                    <a:pt x="19845" y="4717"/>
                    <a:pt x="19703" y="4881"/>
                    <a:pt x="19594" y="4970"/>
                  </a:cubicBezTo>
                  <a:cubicBezTo>
                    <a:pt x="19484" y="5058"/>
                    <a:pt x="19269" y="5240"/>
                    <a:pt x="19115" y="5374"/>
                  </a:cubicBezTo>
                  <a:cubicBezTo>
                    <a:pt x="18970" y="5499"/>
                    <a:pt x="18779" y="5721"/>
                    <a:pt x="18697" y="5859"/>
                  </a:cubicBezTo>
                  <a:cubicBezTo>
                    <a:pt x="18605" y="6015"/>
                    <a:pt x="18434" y="6180"/>
                    <a:pt x="18299" y="6180"/>
                  </a:cubicBezTo>
                  <a:cubicBezTo>
                    <a:pt x="18241" y="6180"/>
                    <a:pt x="18119" y="6247"/>
                    <a:pt x="18044" y="6337"/>
                  </a:cubicBezTo>
                  <a:cubicBezTo>
                    <a:pt x="17961" y="6434"/>
                    <a:pt x="17822" y="6633"/>
                    <a:pt x="17734" y="6780"/>
                  </a:cubicBezTo>
                  <a:cubicBezTo>
                    <a:pt x="17638" y="6942"/>
                    <a:pt x="17468" y="7146"/>
                    <a:pt x="17347" y="7245"/>
                  </a:cubicBezTo>
                  <a:cubicBezTo>
                    <a:pt x="17243" y="7329"/>
                    <a:pt x="17021" y="7533"/>
                    <a:pt x="16852" y="7699"/>
                  </a:cubicBezTo>
                  <a:cubicBezTo>
                    <a:pt x="16682" y="7867"/>
                    <a:pt x="16514" y="8065"/>
                    <a:pt x="16469" y="8137"/>
                  </a:cubicBezTo>
                  <a:cubicBezTo>
                    <a:pt x="16414" y="8226"/>
                    <a:pt x="16305" y="8398"/>
                    <a:pt x="16227" y="8518"/>
                  </a:cubicBezTo>
                  <a:cubicBezTo>
                    <a:pt x="16140" y="8653"/>
                    <a:pt x="16001" y="8799"/>
                    <a:pt x="15911" y="8852"/>
                  </a:cubicBezTo>
                  <a:cubicBezTo>
                    <a:pt x="15877" y="8872"/>
                    <a:pt x="15819" y="8978"/>
                    <a:pt x="15810" y="9092"/>
                  </a:cubicBezTo>
                  <a:cubicBezTo>
                    <a:pt x="15798" y="9265"/>
                    <a:pt x="15710" y="9545"/>
                    <a:pt x="15610" y="9728"/>
                  </a:cubicBezTo>
                  <a:cubicBezTo>
                    <a:pt x="15527" y="9884"/>
                    <a:pt x="15413" y="10146"/>
                    <a:pt x="15361" y="10300"/>
                  </a:cubicBezTo>
                  <a:cubicBezTo>
                    <a:pt x="15318" y="10428"/>
                    <a:pt x="15318" y="10653"/>
                    <a:pt x="15361" y="10781"/>
                  </a:cubicBezTo>
                  <a:cubicBezTo>
                    <a:pt x="15427" y="10978"/>
                    <a:pt x="15437" y="11286"/>
                    <a:pt x="15383" y="11483"/>
                  </a:cubicBezTo>
                  <a:cubicBezTo>
                    <a:pt x="15345" y="11626"/>
                    <a:pt x="15244" y="11869"/>
                    <a:pt x="15109" y="11869"/>
                  </a:cubicBezTo>
                  <a:cubicBezTo>
                    <a:pt x="15056" y="11869"/>
                    <a:pt x="14925" y="11881"/>
                    <a:pt x="14818" y="11896"/>
                  </a:cubicBezTo>
                  <a:cubicBezTo>
                    <a:pt x="14759" y="11904"/>
                    <a:pt x="14708" y="11980"/>
                    <a:pt x="14708" y="12058"/>
                  </a:cubicBezTo>
                  <a:cubicBezTo>
                    <a:pt x="14708" y="12278"/>
                    <a:pt x="14598" y="12468"/>
                    <a:pt x="14459" y="12492"/>
                  </a:cubicBezTo>
                  <a:cubicBezTo>
                    <a:pt x="14397" y="12502"/>
                    <a:pt x="14262" y="12595"/>
                    <a:pt x="14172" y="12703"/>
                  </a:cubicBezTo>
                  <a:cubicBezTo>
                    <a:pt x="14080" y="12813"/>
                    <a:pt x="13951" y="13021"/>
                    <a:pt x="13891" y="13158"/>
                  </a:cubicBezTo>
                  <a:cubicBezTo>
                    <a:pt x="13820" y="13316"/>
                    <a:pt x="13660" y="13583"/>
                    <a:pt x="13535" y="13753"/>
                  </a:cubicBezTo>
                  <a:cubicBezTo>
                    <a:pt x="13445" y="13875"/>
                    <a:pt x="13406" y="14091"/>
                    <a:pt x="13453" y="14217"/>
                  </a:cubicBezTo>
                  <a:cubicBezTo>
                    <a:pt x="13522" y="14401"/>
                    <a:pt x="13606" y="14692"/>
                    <a:pt x="13641" y="14866"/>
                  </a:cubicBezTo>
                  <a:cubicBezTo>
                    <a:pt x="13645" y="14874"/>
                    <a:pt x="13686" y="14932"/>
                    <a:pt x="13713" y="14970"/>
                  </a:cubicBezTo>
                  <a:cubicBezTo>
                    <a:pt x="13808" y="15105"/>
                    <a:pt x="13897" y="15232"/>
                    <a:pt x="13876" y="15368"/>
                  </a:cubicBezTo>
                  <a:cubicBezTo>
                    <a:pt x="13852" y="15517"/>
                    <a:pt x="13729" y="15537"/>
                    <a:pt x="13620" y="15555"/>
                  </a:cubicBezTo>
                  <a:cubicBezTo>
                    <a:pt x="13594" y="15559"/>
                    <a:pt x="13556" y="15565"/>
                    <a:pt x="13535" y="15572"/>
                  </a:cubicBezTo>
                  <a:cubicBezTo>
                    <a:pt x="13466" y="15715"/>
                    <a:pt x="13377" y="15965"/>
                    <a:pt x="13338" y="16135"/>
                  </a:cubicBezTo>
                  <a:cubicBezTo>
                    <a:pt x="13297" y="16321"/>
                    <a:pt x="13210" y="16583"/>
                    <a:pt x="13139" y="16698"/>
                  </a:cubicBezTo>
                  <a:cubicBezTo>
                    <a:pt x="13104" y="16755"/>
                    <a:pt x="13063" y="16942"/>
                    <a:pt x="13063" y="17097"/>
                  </a:cubicBezTo>
                  <a:cubicBezTo>
                    <a:pt x="13063" y="17295"/>
                    <a:pt x="13024" y="17569"/>
                    <a:pt x="12973" y="17722"/>
                  </a:cubicBezTo>
                  <a:cubicBezTo>
                    <a:pt x="12925" y="17871"/>
                    <a:pt x="12825" y="18021"/>
                    <a:pt x="12713" y="18021"/>
                  </a:cubicBezTo>
                  <a:cubicBezTo>
                    <a:pt x="12711" y="18021"/>
                    <a:pt x="12707" y="18021"/>
                    <a:pt x="12702" y="18020"/>
                  </a:cubicBezTo>
                  <a:cubicBezTo>
                    <a:pt x="12687" y="18039"/>
                    <a:pt x="12657" y="18095"/>
                    <a:pt x="12638" y="18190"/>
                  </a:cubicBezTo>
                  <a:cubicBezTo>
                    <a:pt x="12604" y="18354"/>
                    <a:pt x="12559" y="18574"/>
                    <a:pt x="12537" y="18679"/>
                  </a:cubicBezTo>
                  <a:cubicBezTo>
                    <a:pt x="12521" y="18755"/>
                    <a:pt x="12519" y="18977"/>
                    <a:pt x="12540" y="19162"/>
                  </a:cubicBezTo>
                  <a:cubicBezTo>
                    <a:pt x="12563" y="19367"/>
                    <a:pt x="12563" y="19713"/>
                    <a:pt x="12540" y="19934"/>
                  </a:cubicBezTo>
                  <a:cubicBezTo>
                    <a:pt x="12511" y="20208"/>
                    <a:pt x="12321" y="20438"/>
                    <a:pt x="12107" y="20458"/>
                  </a:cubicBezTo>
                  <a:lnTo>
                    <a:pt x="12070" y="20459"/>
                  </a:lnTo>
                  <a:cubicBezTo>
                    <a:pt x="11877" y="20459"/>
                    <a:pt x="11662" y="20334"/>
                    <a:pt x="11561" y="20163"/>
                  </a:cubicBezTo>
                  <a:cubicBezTo>
                    <a:pt x="11528" y="20108"/>
                    <a:pt x="11500" y="20077"/>
                    <a:pt x="11481" y="20061"/>
                  </a:cubicBezTo>
                  <a:cubicBezTo>
                    <a:pt x="11440" y="20146"/>
                    <a:pt x="11373" y="20275"/>
                    <a:pt x="11317" y="20376"/>
                  </a:cubicBezTo>
                  <a:cubicBezTo>
                    <a:pt x="11255" y="20488"/>
                    <a:pt x="11178" y="20661"/>
                    <a:pt x="11149" y="20754"/>
                  </a:cubicBezTo>
                  <a:cubicBezTo>
                    <a:pt x="11114" y="20861"/>
                    <a:pt x="11051" y="21047"/>
                    <a:pt x="11006" y="21169"/>
                  </a:cubicBezTo>
                  <a:cubicBezTo>
                    <a:pt x="10948" y="21322"/>
                    <a:pt x="10801" y="21480"/>
                    <a:pt x="10664" y="21536"/>
                  </a:cubicBezTo>
                  <a:cubicBezTo>
                    <a:pt x="10569" y="21574"/>
                    <a:pt x="10409" y="21600"/>
                    <a:pt x="1026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3" name="Shape 1178"/>
            <p:cNvSpPr/>
            <p:nvPr/>
          </p:nvSpPr>
          <p:spPr>
            <a:xfrm>
              <a:off x="6759836" y="2531676"/>
              <a:ext cx="1922287" cy="1399980"/>
            </a:xfrm>
            <a:custGeom>
              <a:avLst/>
              <a:gdLst/>
              <a:ahLst/>
              <a:cxnLst>
                <a:cxn ang="0">
                  <a:pos x="wd2" y="hd2"/>
                </a:cxn>
                <a:cxn ang="5400000">
                  <a:pos x="wd2" y="hd2"/>
                </a:cxn>
                <a:cxn ang="10800000">
                  <a:pos x="wd2" y="hd2"/>
                </a:cxn>
                <a:cxn ang="16200000">
                  <a:pos x="wd2" y="hd2"/>
                </a:cxn>
              </a:cxnLst>
              <a:rect l="0" t="0" r="r" b="b"/>
              <a:pathLst>
                <a:path w="21564" h="21590" extrusionOk="0">
                  <a:moveTo>
                    <a:pt x="9643" y="20625"/>
                  </a:moveTo>
                  <a:cubicBezTo>
                    <a:pt x="9677" y="20746"/>
                    <a:pt x="9677" y="20931"/>
                    <a:pt x="9643" y="21036"/>
                  </a:cubicBezTo>
                  <a:cubicBezTo>
                    <a:pt x="9610" y="21142"/>
                    <a:pt x="9655" y="21302"/>
                    <a:pt x="9744" y="21393"/>
                  </a:cubicBezTo>
                  <a:cubicBezTo>
                    <a:pt x="9833" y="21483"/>
                    <a:pt x="10025" y="21570"/>
                    <a:pt x="10169" y="21585"/>
                  </a:cubicBezTo>
                  <a:cubicBezTo>
                    <a:pt x="10314" y="21600"/>
                    <a:pt x="10524" y="21575"/>
                    <a:pt x="10635" y="21530"/>
                  </a:cubicBezTo>
                  <a:cubicBezTo>
                    <a:pt x="10747" y="21485"/>
                    <a:pt x="10874" y="21349"/>
                    <a:pt x="10919" y="21229"/>
                  </a:cubicBezTo>
                  <a:cubicBezTo>
                    <a:pt x="10964" y="21108"/>
                    <a:pt x="11027" y="20923"/>
                    <a:pt x="11061" y="20817"/>
                  </a:cubicBezTo>
                  <a:cubicBezTo>
                    <a:pt x="11094" y="20712"/>
                    <a:pt x="11176" y="20527"/>
                    <a:pt x="11243" y="20405"/>
                  </a:cubicBezTo>
                  <a:cubicBezTo>
                    <a:pt x="11309" y="20285"/>
                    <a:pt x="11391" y="20125"/>
                    <a:pt x="11425" y="20049"/>
                  </a:cubicBezTo>
                  <a:cubicBezTo>
                    <a:pt x="11459" y="19974"/>
                    <a:pt x="11559" y="20035"/>
                    <a:pt x="11648" y="20186"/>
                  </a:cubicBezTo>
                  <a:cubicBezTo>
                    <a:pt x="11737" y="20337"/>
                    <a:pt x="11947" y="20448"/>
                    <a:pt x="12114" y="20433"/>
                  </a:cubicBezTo>
                  <a:cubicBezTo>
                    <a:pt x="12281" y="20418"/>
                    <a:pt x="12436" y="20233"/>
                    <a:pt x="12458" y="20022"/>
                  </a:cubicBezTo>
                  <a:cubicBezTo>
                    <a:pt x="12480" y="19811"/>
                    <a:pt x="12480" y="19477"/>
                    <a:pt x="12458" y="19281"/>
                  </a:cubicBezTo>
                  <a:cubicBezTo>
                    <a:pt x="12436" y="19085"/>
                    <a:pt x="12436" y="18838"/>
                    <a:pt x="12458" y="18733"/>
                  </a:cubicBezTo>
                  <a:cubicBezTo>
                    <a:pt x="12480" y="18627"/>
                    <a:pt x="12526" y="18405"/>
                    <a:pt x="12559" y="18239"/>
                  </a:cubicBezTo>
                  <a:cubicBezTo>
                    <a:pt x="12593" y="18073"/>
                    <a:pt x="12666" y="17950"/>
                    <a:pt x="12721" y="17965"/>
                  </a:cubicBezTo>
                  <a:cubicBezTo>
                    <a:pt x="12777" y="17980"/>
                    <a:pt x="12859" y="17881"/>
                    <a:pt x="12903" y="17745"/>
                  </a:cubicBezTo>
                  <a:cubicBezTo>
                    <a:pt x="12948" y="17610"/>
                    <a:pt x="12985" y="17351"/>
                    <a:pt x="12985" y="17169"/>
                  </a:cubicBezTo>
                  <a:cubicBezTo>
                    <a:pt x="12985" y="16989"/>
                    <a:pt x="13030" y="16766"/>
                    <a:pt x="13086" y="16676"/>
                  </a:cubicBezTo>
                  <a:cubicBezTo>
                    <a:pt x="13141" y="16586"/>
                    <a:pt x="13223" y="16351"/>
                    <a:pt x="13268" y="16155"/>
                  </a:cubicBezTo>
                  <a:cubicBezTo>
                    <a:pt x="13313" y="15959"/>
                    <a:pt x="13413" y="15675"/>
                    <a:pt x="13491" y="15523"/>
                  </a:cubicBezTo>
                  <a:cubicBezTo>
                    <a:pt x="13528" y="15453"/>
                    <a:pt x="13793" y="15488"/>
                    <a:pt x="13808" y="15390"/>
                  </a:cubicBezTo>
                  <a:cubicBezTo>
                    <a:pt x="13825" y="15280"/>
                    <a:pt x="13589" y="15036"/>
                    <a:pt x="13572" y="14948"/>
                  </a:cubicBezTo>
                  <a:cubicBezTo>
                    <a:pt x="13538" y="14782"/>
                    <a:pt x="13457" y="14498"/>
                    <a:pt x="13390" y="14317"/>
                  </a:cubicBezTo>
                  <a:cubicBezTo>
                    <a:pt x="13323" y="14136"/>
                    <a:pt x="13368" y="13852"/>
                    <a:pt x="13491" y="13686"/>
                  </a:cubicBezTo>
                  <a:cubicBezTo>
                    <a:pt x="13613" y="13520"/>
                    <a:pt x="13768" y="13261"/>
                    <a:pt x="13835" y="13110"/>
                  </a:cubicBezTo>
                  <a:cubicBezTo>
                    <a:pt x="13902" y="12959"/>
                    <a:pt x="14038" y="12737"/>
                    <a:pt x="14139" y="12617"/>
                  </a:cubicBezTo>
                  <a:cubicBezTo>
                    <a:pt x="14239" y="12496"/>
                    <a:pt x="14394" y="12385"/>
                    <a:pt x="14483" y="12370"/>
                  </a:cubicBezTo>
                  <a:cubicBezTo>
                    <a:pt x="14572" y="12355"/>
                    <a:pt x="14645" y="12218"/>
                    <a:pt x="14645" y="12068"/>
                  </a:cubicBezTo>
                  <a:cubicBezTo>
                    <a:pt x="14645" y="11917"/>
                    <a:pt x="14736" y="11782"/>
                    <a:pt x="14847" y="11766"/>
                  </a:cubicBezTo>
                  <a:cubicBezTo>
                    <a:pt x="14959" y="11751"/>
                    <a:pt x="15096" y="11739"/>
                    <a:pt x="15152" y="11739"/>
                  </a:cubicBezTo>
                  <a:cubicBezTo>
                    <a:pt x="15207" y="11739"/>
                    <a:pt x="15289" y="11603"/>
                    <a:pt x="15333" y="11437"/>
                  </a:cubicBezTo>
                  <a:cubicBezTo>
                    <a:pt x="15378" y="11271"/>
                    <a:pt x="15369" y="11000"/>
                    <a:pt x="15314" y="10834"/>
                  </a:cubicBezTo>
                  <a:cubicBezTo>
                    <a:pt x="15258" y="10668"/>
                    <a:pt x="15258" y="10396"/>
                    <a:pt x="15314" y="10231"/>
                  </a:cubicBezTo>
                  <a:cubicBezTo>
                    <a:pt x="15369" y="10064"/>
                    <a:pt x="15488" y="9793"/>
                    <a:pt x="15576" y="9627"/>
                  </a:cubicBezTo>
                  <a:cubicBezTo>
                    <a:pt x="15666" y="9461"/>
                    <a:pt x="15748" y="9202"/>
                    <a:pt x="15759" y="9051"/>
                  </a:cubicBezTo>
                  <a:cubicBezTo>
                    <a:pt x="15770" y="8900"/>
                    <a:pt x="15843" y="8740"/>
                    <a:pt x="15921" y="8694"/>
                  </a:cubicBezTo>
                  <a:cubicBezTo>
                    <a:pt x="15999" y="8649"/>
                    <a:pt x="16127" y="8513"/>
                    <a:pt x="16204" y="8393"/>
                  </a:cubicBezTo>
                  <a:cubicBezTo>
                    <a:pt x="16282" y="8272"/>
                    <a:pt x="16392" y="8099"/>
                    <a:pt x="16447" y="8009"/>
                  </a:cubicBezTo>
                  <a:cubicBezTo>
                    <a:pt x="16503" y="7918"/>
                    <a:pt x="16685" y="7708"/>
                    <a:pt x="16852" y="7542"/>
                  </a:cubicBezTo>
                  <a:cubicBezTo>
                    <a:pt x="17020" y="7377"/>
                    <a:pt x="17247" y="7167"/>
                    <a:pt x="17359" y="7076"/>
                  </a:cubicBezTo>
                  <a:cubicBezTo>
                    <a:pt x="17470" y="6986"/>
                    <a:pt x="17634" y="6788"/>
                    <a:pt x="17723" y="6638"/>
                  </a:cubicBezTo>
                  <a:cubicBezTo>
                    <a:pt x="17813" y="6487"/>
                    <a:pt x="17958" y="6277"/>
                    <a:pt x="18048" y="6171"/>
                  </a:cubicBezTo>
                  <a:cubicBezTo>
                    <a:pt x="18137" y="6066"/>
                    <a:pt x="18282" y="5979"/>
                    <a:pt x="18371" y="5979"/>
                  </a:cubicBezTo>
                  <a:cubicBezTo>
                    <a:pt x="18461" y="5979"/>
                    <a:pt x="18606" y="5856"/>
                    <a:pt x="18695" y="5705"/>
                  </a:cubicBezTo>
                  <a:cubicBezTo>
                    <a:pt x="18784" y="5554"/>
                    <a:pt x="18985" y="5320"/>
                    <a:pt x="19141" y="5184"/>
                  </a:cubicBezTo>
                  <a:cubicBezTo>
                    <a:pt x="19297" y="5048"/>
                    <a:pt x="19516" y="4863"/>
                    <a:pt x="19627" y="4773"/>
                  </a:cubicBezTo>
                  <a:cubicBezTo>
                    <a:pt x="19738" y="4682"/>
                    <a:pt x="19857" y="4534"/>
                    <a:pt x="19890" y="4444"/>
                  </a:cubicBezTo>
                  <a:cubicBezTo>
                    <a:pt x="19924" y="4353"/>
                    <a:pt x="19970" y="4217"/>
                    <a:pt x="19992" y="4141"/>
                  </a:cubicBezTo>
                  <a:cubicBezTo>
                    <a:pt x="20014" y="4066"/>
                    <a:pt x="20096" y="4042"/>
                    <a:pt x="20174" y="4087"/>
                  </a:cubicBezTo>
                  <a:cubicBezTo>
                    <a:pt x="20251" y="4132"/>
                    <a:pt x="20444" y="4132"/>
                    <a:pt x="20599" y="4087"/>
                  </a:cubicBezTo>
                  <a:cubicBezTo>
                    <a:pt x="20755" y="4042"/>
                    <a:pt x="20937" y="3956"/>
                    <a:pt x="21004" y="3895"/>
                  </a:cubicBezTo>
                  <a:cubicBezTo>
                    <a:pt x="21071" y="3834"/>
                    <a:pt x="21198" y="3761"/>
                    <a:pt x="21287" y="3731"/>
                  </a:cubicBezTo>
                  <a:cubicBezTo>
                    <a:pt x="21377" y="3700"/>
                    <a:pt x="21486" y="3527"/>
                    <a:pt x="21530" y="3346"/>
                  </a:cubicBezTo>
                  <a:cubicBezTo>
                    <a:pt x="21575" y="3166"/>
                    <a:pt x="21575" y="2931"/>
                    <a:pt x="21530" y="2825"/>
                  </a:cubicBezTo>
                  <a:cubicBezTo>
                    <a:pt x="21486" y="2720"/>
                    <a:pt x="21395" y="2633"/>
                    <a:pt x="21328" y="2633"/>
                  </a:cubicBezTo>
                  <a:cubicBezTo>
                    <a:pt x="21261" y="2633"/>
                    <a:pt x="21143" y="2497"/>
                    <a:pt x="21065" y="2332"/>
                  </a:cubicBezTo>
                  <a:cubicBezTo>
                    <a:pt x="20987" y="2166"/>
                    <a:pt x="20905" y="1919"/>
                    <a:pt x="20883" y="1783"/>
                  </a:cubicBezTo>
                  <a:cubicBezTo>
                    <a:pt x="20860" y="1648"/>
                    <a:pt x="20860" y="1437"/>
                    <a:pt x="20883" y="1317"/>
                  </a:cubicBezTo>
                  <a:cubicBezTo>
                    <a:pt x="20905" y="1196"/>
                    <a:pt x="20969" y="999"/>
                    <a:pt x="21024" y="878"/>
                  </a:cubicBezTo>
                  <a:cubicBezTo>
                    <a:pt x="21080" y="757"/>
                    <a:pt x="21153" y="560"/>
                    <a:pt x="21186" y="439"/>
                  </a:cubicBezTo>
                  <a:cubicBezTo>
                    <a:pt x="21220" y="318"/>
                    <a:pt x="21210" y="170"/>
                    <a:pt x="21166" y="110"/>
                  </a:cubicBezTo>
                  <a:cubicBezTo>
                    <a:pt x="21122" y="49"/>
                    <a:pt x="21003" y="0"/>
                    <a:pt x="20903" y="0"/>
                  </a:cubicBezTo>
                  <a:cubicBezTo>
                    <a:pt x="20803" y="0"/>
                    <a:pt x="20620" y="0"/>
                    <a:pt x="20498" y="0"/>
                  </a:cubicBezTo>
                  <a:cubicBezTo>
                    <a:pt x="20375" y="0"/>
                    <a:pt x="20211" y="136"/>
                    <a:pt x="20133" y="302"/>
                  </a:cubicBezTo>
                  <a:cubicBezTo>
                    <a:pt x="20055" y="468"/>
                    <a:pt x="19873" y="653"/>
                    <a:pt x="19728" y="714"/>
                  </a:cubicBezTo>
                  <a:cubicBezTo>
                    <a:pt x="19583" y="774"/>
                    <a:pt x="19374" y="823"/>
                    <a:pt x="19263" y="823"/>
                  </a:cubicBezTo>
                  <a:cubicBezTo>
                    <a:pt x="19151" y="823"/>
                    <a:pt x="18978" y="872"/>
                    <a:pt x="18878" y="933"/>
                  </a:cubicBezTo>
                  <a:cubicBezTo>
                    <a:pt x="18778" y="993"/>
                    <a:pt x="18623" y="1104"/>
                    <a:pt x="18534" y="1180"/>
                  </a:cubicBezTo>
                  <a:cubicBezTo>
                    <a:pt x="18444" y="1255"/>
                    <a:pt x="18308" y="1354"/>
                    <a:pt x="18229" y="1399"/>
                  </a:cubicBezTo>
                  <a:cubicBezTo>
                    <a:pt x="18151" y="1444"/>
                    <a:pt x="17942" y="1518"/>
                    <a:pt x="17764" y="1564"/>
                  </a:cubicBezTo>
                  <a:cubicBezTo>
                    <a:pt x="17585" y="1609"/>
                    <a:pt x="17385" y="1732"/>
                    <a:pt x="17318" y="1838"/>
                  </a:cubicBezTo>
                  <a:cubicBezTo>
                    <a:pt x="17252" y="1944"/>
                    <a:pt x="17142" y="2104"/>
                    <a:pt x="17075" y="2195"/>
                  </a:cubicBezTo>
                  <a:cubicBezTo>
                    <a:pt x="17008" y="2285"/>
                    <a:pt x="16863" y="2421"/>
                    <a:pt x="16751" y="2496"/>
                  </a:cubicBezTo>
                  <a:cubicBezTo>
                    <a:pt x="16640" y="2572"/>
                    <a:pt x="16421" y="2708"/>
                    <a:pt x="16265" y="2798"/>
                  </a:cubicBezTo>
                  <a:cubicBezTo>
                    <a:pt x="16109" y="2889"/>
                    <a:pt x="15891" y="2889"/>
                    <a:pt x="15779" y="2798"/>
                  </a:cubicBezTo>
                  <a:cubicBezTo>
                    <a:pt x="15668" y="2708"/>
                    <a:pt x="15568" y="2769"/>
                    <a:pt x="15556" y="2935"/>
                  </a:cubicBezTo>
                  <a:cubicBezTo>
                    <a:pt x="15545" y="3101"/>
                    <a:pt x="15454" y="3323"/>
                    <a:pt x="15354" y="3429"/>
                  </a:cubicBezTo>
                  <a:cubicBezTo>
                    <a:pt x="15254" y="3534"/>
                    <a:pt x="15080" y="3732"/>
                    <a:pt x="14969" y="3867"/>
                  </a:cubicBezTo>
                  <a:cubicBezTo>
                    <a:pt x="14858" y="4003"/>
                    <a:pt x="14694" y="4250"/>
                    <a:pt x="14605" y="4416"/>
                  </a:cubicBezTo>
                  <a:cubicBezTo>
                    <a:pt x="14515" y="4582"/>
                    <a:pt x="14388" y="4841"/>
                    <a:pt x="14321" y="4992"/>
                  </a:cubicBezTo>
                  <a:cubicBezTo>
                    <a:pt x="14254" y="5142"/>
                    <a:pt x="14154" y="5439"/>
                    <a:pt x="14099" y="5650"/>
                  </a:cubicBezTo>
                  <a:cubicBezTo>
                    <a:pt x="14043" y="5861"/>
                    <a:pt x="13860" y="6109"/>
                    <a:pt x="13693" y="6199"/>
                  </a:cubicBezTo>
                  <a:cubicBezTo>
                    <a:pt x="13526" y="6289"/>
                    <a:pt x="13298" y="6400"/>
                    <a:pt x="13187" y="6446"/>
                  </a:cubicBezTo>
                  <a:cubicBezTo>
                    <a:pt x="13076" y="6491"/>
                    <a:pt x="12911" y="6491"/>
                    <a:pt x="12823" y="6446"/>
                  </a:cubicBezTo>
                  <a:cubicBezTo>
                    <a:pt x="12733" y="6400"/>
                    <a:pt x="12588" y="6388"/>
                    <a:pt x="12499" y="6418"/>
                  </a:cubicBezTo>
                  <a:cubicBezTo>
                    <a:pt x="12409" y="6448"/>
                    <a:pt x="12245" y="6498"/>
                    <a:pt x="12134" y="6528"/>
                  </a:cubicBezTo>
                  <a:cubicBezTo>
                    <a:pt x="12023" y="6558"/>
                    <a:pt x="11849" y="6583"/>
                    <a:pt x="11749" y="6583"/>
                  </a:cubicBezTo>
                  <a:cubicBezTo>
                    <a:pt x="11649" y="6583"/>
                    <a:pt x="11466" y="6583"/>
                    <a:pt x="11344" y="6583"/>
                  </a:cubicBezTo>
                  <a:cubicBezTo>
                    <a:pt x="11222" y="6583"/>
                    <a:pt x="11103" y="6534"/>
                    <a:pt x="11080" y="6473"/>
                  </a:cubicBezTo>
                  <a:cubicBezTo>
                    <a:pt x="11059" y="6413"/>
                    <a:pt x="10940" y="6326"/>
                    <a:pt x="10818" y="6281"/>
                  </a:cubicBezTo>
                  <a:cubicBezTo>
                    <a:pt x="10695" y="6236"/>
                    <a:pt x="10549" y="6211"/>
                    <a:pt x="10494" y="6226"/>
                  </a:cubicBezTo>
                  <a:cubicBezTo>
                    <a:pt x="10438" y="6241"/>
                    <a:pt x="10319" y="6315"/>
                    <a:pt x="10231" y="6390"/>
                  </a:cubicBezTo>
                  <a:cubicBezTo>
                    <a:pt x="10141" y="6466"/>
                    <a:pt x="9868" y="6626"/>
                    <a:pt x="9623" y="6748"/>
                  </a:cubicBezTo>
                  <a:cubicBezTo>
                    <a:pt x="9377" y="6868"/>
                    <a:pt x="8972" y="7059"/>
                    <a:pt x="8722" y="7172"/>
                  </a:cubicBezTo>
                  <a:cubicBezTo>
                    <a:pt x="8471" y="7286"/>
                    <a:pt x="8224" y="7492"/>
                    <a:pt x="8173" y="7631"/>
                  </a:cubicBezTo>
                  <a:cubicBezTo>
                    <a:pt x="8173" y="7631"/>
                    <a:pt x="8173" y="7631"/>
                    <a:pt x="8084" y="7707"/>
                  </a:cubicBezTo>
                  <a:cubicBezTo>
                    <a:pt x="7995" y="7783"/>
                    <a:pt x="7822" y="7844"/>
                    <a:pt x="7699" y="7844"/>
                  </a:cubicBezTo>
                  <a:cubicBezTo>
                    <a:pt x="7577" y="7844"/>
                    <a:pt x="7376" y="7931"/>
                    <a:pt x="7253" y="8036"/>
                  </a:cubicBezTo>
                  <a:cubicBezTo>
                    <a:pt x="7131" y="8142"/>
                    <a:pt x="6958" y="8228"/>
                    <a:pt x="6868" y="8228"/>
                  </a:cubicBezTo>
                  <a:cubicBezTo>
                    <a:pt x="6780" y="8228"/>
                    <a:pt x="6615" y="8191"/>
                    <a:pt x="6504" y="8146"/>
                  </a:cubicBezTo>
                  <a:cubicBezTo>
                    <a:pt x="6393" y="8101"/>
                    <a:pt x="6247" y="8027"/>
                    <a:pt x="6180" y="7982"/>
                  </a:cubicBezTo>
                  <a:cubicBezTo>
                    <a:pt x="6113" y="7936"/>
                    <a:pt x="5995" y="8035"/>
                    <a:pt x="5916" y="8201"/>
                  </a:cubicBezTo>
                  <a:cubicBezTo>
                    <a:pt x="5839" y="8367"/>
                    <a:pt x="5693" y="8466"/>
                    <a:pt x="5592" y="8420"/>
                  </a:cubicBezTo>
                  <a:cubicBezTo>
                    <a:pt x="5492" y="8375"/>
                    <a:pt x="5310" y="8313"/>
                    <a:pt x="5187" y="8283"/>
                  </a:cubicBezTo>
                  <a:cubicBezTo>
                    <a:pt x="5065" y="8253"/>
                    <a:pt x="4828" y="8290"/>
                    <a:pt x="4661" y="8365"/>
                  </a:cubicBezTo>
                  <a:cubicBezTo>
                    <a:pt x="4494" y="8441"/>
                    <a:pt x="4184" y="8539"/>
                    <a:pt x="3972" y="8584"/>
                  </a:cubicBezTo>
                  <a:cubicBezTo>
                    <a:pt x="3761" y="8630"/>
                    <a:pt x="3433" y="8618"/>
                    <a:pt x="3243" y="8558"/>
                  </a:cubicBezTo>
                  <a:cubicBezTo>
                    <a:pt x="3054" y="8497"/>
                    <a:pt x="2799" y="8386"/>
                    <a:pt x="2677" y="8311"/>
                  </a:cubicBezTo>
                  <a:cubicBezTo>
                    <a:pt x="2554" y="8235"/>
                    <a:pt x="2372" y="8198"/>
                    <a:pt x="2272" y="8228"/>
                  </a:cubicBezTo>
                  <a:cubicBezTo>
                    <a:pt x="2171" y="8259"/>
                    <a:pt x="2035" y="8332"/>
                    <a:pt x="1968" y="8393"/>
                  </a:cubicBezTo>
                  <a:cubicBezTo>
                    <a:pt x="1901" y="8453"/>
                    <a:pt x="1810" y="8589"/>
                    <a:pt x="1765" y="8694"/>
                  </a:cubicBezTo>
                  <a:cubicBezTo>
                    <a:pt x="1721" y="8800"/>
                    <a:pt x="1574" y="8923"/>
                    <a:pt x="1441" y="8969"/>
                  </a:cubicBezTo>
                  <a:cubicBezTo>
                    <a:pt x="1307" y="9014"/>
                    <a:pt x="1089" y="9088"/>
                    <a:pt x="955" y="9133"/>
                  </a:cubicBezTo>
                  <a:cubicBezTo>
                    <a:pt x="822" y="9179"/>
                    <a:pt x="822" y="9179"/>
                    <a:pt x="822" y="9179"/>
                  </a:cubicBezTo>
                  <a:cubicBezTo>
                    <a:pt x="761" y="9199"/>
                    <a:pt x="740" y="9388"/>
                    <a:pt x="773" y="9600"/>
                  </a:cubicBezTo>
                  <a:cubicBezTo>
                    <a:pt x="807" y="9811"/>
                    <a:pt x="797" y="10107"/>
                    <a:pt x="753" y="10257"/>
                  </a:cubicBezTo>
                  <a:cubicBezTo>
                    <a:pt x="708" y="10409"/>
                    <a:pt x="663" y="10655"/>
                    <a:pt x="651" y="10806"/>
                  </a:cubicBezTo>
                  <a:cubicBezTo>
                    <a:pt x="640" y="10957"/>
                    <a:pt x="540" y="11179"/>
                    <a:pt x="429" y="11300"/>
                  </a:cubicBezTo>
                  <a:cubicBezTo>
                    <a:pt x="317" y="11421"/>
                    <a:pt x="153" y="11668"/>
                    <a:pt x="64" y="11849"/>
                  </a:cubicBezTo>
                  <a:cubicBezTo>
                    <a:pt x="-25" y="12030"/>
                    <a:pt x="-20" y="12121"/>
                    <a:pt x="74" y="12052"/>
                  </a:cubicBezTo>
                  <a:cubicBezTo>
                    <a:pt x="74" y="12052"/>
                    <a:pt x="74" y="12052"/>
                    <a:pt x="186" y="12233"/>
                  </a:cubicBezTo>
                  <a:cubicBezTo>
                    <a:pt x="297" y="12414"/>
                    <a:pt x="443" y="12697"/>
                    <a:pt x="510" y="12864"/>
                  </a:cubicBezTo>
                  <a:cubicBezTo>
                    <a:pt x="576" y="13029"/>
                    <a:pt x="677" y="13264"/>
                    <a:pt x="732" y="13385"/>
                  </a:cubicBezTo>
                  <a:cubicBezTo>
                    <a:pt x="788" y="13505"/>
                    <a:pt x="788" y="13702"/>
                    <a:pt x="732" y="13823"/>
                  </a:cubicBezTo>
                  <a:cubicBezTo>
                    <a:pt x="677" y="13944"/>
                    <a:pt x="650" y="14166"/>
                    <a:pt x="672" y="14317"/>
                  </a:cubicBezTo>
                  <a:cubicBezTo>
                    <a:pt x="694" y="14468"/>
                    <a:pt x="740" y="14678"/>
                    <a:pt x="773" y="14783"/>
                  </a:cubicBezTo>
                  <a:cubicBezTo>
                    <a:pt x="807" y="14889"/>
                    <a:pt x="843" y="15074"/>
                    <a:pt x="854" y="15195"/>
                  </a:cubicBezTo>
                  <a:cubicBezTo>
                    <a:pt x="865" y="15315"/>
                    <a:pt x="856" y="15538"/>
                    <a:pt x="834" y="15688"/>
                  </a:cubicBezTo>
                  <a:cubicBezTo>
                    <a:pt x="812" y="15839"/>
                    <a:pt x="812" y="15839"/>
                    <a:pt x="812" y="15839"/>
                  </a:cubicBezTo>
                  <a:cubicBezTo>
                    <a:pt x="802" y="15907"/>
                    <a:pt x="930" y="15716"/>
                    <a:pt x="1097" y="15414"/>
                  </a:cubicBezTo>
                  <a:cubicBezTo>
                    <a:pt x="1264" y="15113"/>
                    <a:pt x="1391" y="14742"/>
                    <a:pt x="1381" y="14591"/>
                  </a:cubicBezTo>
                  <a:cubicBezTo>
                    <a:pt x="1369" y="14440"/>
                    <a:pt x="1351" y="14206"/>
                    <a:pt x="1340" y="14070"/>
                  </a:cubicBezTo>
                  <a:cubicBezTo>
                    <a:pt x="1329" y="13934"/>
                    <a:pt x="1365" y="13713"/>
                    <a:pt x="1421" y="13577"/>
                  </a:cubicBezTo>
                  <a:cubicBezTo>
                    <a:pt x="1476" y="13440"/>
                    <a:pt x="1595" y="13268"/>
                    <a:pt x="1684" y="13193"/>
                  </a:cubicBezTo>
                  <a:cubicBezTo>
                    <a:pt x="1773" y="13117"/>
                    <a:pt x="1974" y="12994"/>
                    <a:pt x="2130" y="12918"/>
                  </a:cubicBezTo>
                  <a:cubicBezTo>
                    <a:pt x="2286" y="12843"/>
                    <a:pt x="2496" y="12744"/>
                    <a:pt x="2595" y="12699"/>
                  </a:cubicBezTo>
                  <a:cubicBezTo>
                    <a:pt x="2696" y="12653"/>
                    <a:pt x="2851" y="12641"/>
                    <a:pt x="2940" y="12671"/>
                  </a:cubicBezTo>
                  <a:cubicBezTo>
                    <a:pt x="3029" y="12702"/>
                    <a:pt x="3211" y="12788"/>
                    <a:pt x="3345" y="12864"/>
                  </a:cubicBezTo>
                  <a:cubicBezTo>
                    <a:pt x="3479" y="12939"/>
                    <a:pt x="3706" y="12976"/>
                    <a:pt x="3851" y="12946"/>
                  </a:cubicBezTo>
                  <a:cubicBezTo>
                    <a:pt x="3996" y="12916"/>
                    <a:pt x="4206" y="12866"/>
                    <a:pt x="4317" y="12836"/>
                  </a:cubicBezTo>
                  <a:cubicBezTo>
                    <a:pt x="4428" y="12806"/>
                    <a:pt x="4602" y="12781"/>
                    <a:pt x="4702" y="12781"/>
                  </a:cubicBezTo>
                  <a:cubicBezTo>
                    <a:pt x="4802" y="12781"/>
                    <a:pt x="4920" y="12917"/>
                    <a:pt x="4965" y="13083"/>
                  </a:cubicBezTo>
                  <a:cubicBezTo>
                    <a:pt x="5009" y="13249"/>
                    <a:pt x="5164" y="13335"/>
                    <a:pt x="5309" y="13275"/>
                  </a:cubicBezTo>
                  <a:cubicBezTo>
                    <a:pt x="5454" y="13214"/>
                    <a:pt x="5618" y="13313"/>
                    <a:pt x="5674" y="13494"/>
                  </a:cubicBezTo>
                  <a:cubicBezTo>
                    <a:pt x="5729" y="13675"/>
                    <a:pt x="5829" y="13737"/>
                    <a:pt x="5896" y="13631"/>
                  </a:cubicBezTo>
                  <a:cubicBezTo>
                    <a:pt x="5964" y="13526"/>
                    <a:pt x="6072" y="13341"/>
                    <a:pt x="6139" y="13220"/>
                  </a:cubicBezTo>
                  <a:cubicBezTo>
                    <a:pt x="6206" y="13099"/>
                    <a:pt x="6352" y="12927"/>
                    <a:pt x="6464" y="12836"/>
                  </a:cubicBezTo>
                  <a:cubicBezTo>
                    <a:pt x="6575" y="12746"/>
                    <a:pt x="6721" y="12561"/>
                    <a:pt x="6788" y="12425"/>
                  </a:cubicBezTo>
                  <a:cubicBezTo>
                    <a:pt x="6855" y="12289"/>
                    <a:pt x="6955" y="12289"/>
                    <a:pt x="7010" y="12425"/>
                  </a:cubicBezTo>
                  <a:cubicBezTo>
                    <a:pt x="7066" y="12561"/>
                    <a:pt x="7157" y="12647"/>
                    <a:pt x="7213" y="12617"/>
                  </a:cubicBezTo>
                  <a:cubicBezTo>
                    <a:pt x="7268" y="12586"/>
                    <a:pt x="7397" y="12488"/>
                    <a:pt x="7497" y="12397"/>
                  </a:cubicBezTo>
                  <a:cubicBezTo>
                    <a:pt x="7596" y="12307"/>
                    <a:pt x="7788" y="12134"/>
                    <a:pt x="7922" y="12013"/>
                  </a:cubicBezTo>
                  <a:cubicBezTo>
                    <a:pt x="8055" y="11892"/>
                    <a:pt x="8219" y="11806"/>
                    <a:pt x="8286" y="11821"/>
                  </a:cubicBezTo>
                  <a:cubicBezTo>
                    <a:pt x="8353" y="11836"/>
                    <a:pt x="8571" y="11799"/>
                    <a:pt x="8772" y="11739"/>
                  </a:cubicBezTo>
                  <a:cubicBezTo>
                    <a:pt x="8973" y="11679"/>
                    <a:pt x="9101" y="11728"/>
                    <a:pt x="9056" y="11849"/>
                  </a:cubicBezTo>
                  <a:cubicBezTo>
                    <a:pt x="9011" y="11969"/>
                    <a:pt x="8975" y="12155"/>
                    <a:pt x="8975" y="12260"/>
                  </a:cubicBezTo>
                  <a:cubicBezTo>
                    <a:pt x="8975" y="12365"/>
                    <a:pt x="8975" y="12513"/>
                    <a:pt x="8975" y="12589"/>
                  </a:cubicBezTo>
                  <a:cubicBezTo>
                    <a:pt x="8975" y="12665"/>
                    <a:pt x="8957" y="12825"/>
                    <a:pt x="8934" y="12946"/>
                  </a:cubicBezTo>
                  <a:cubicBezTo>
                    <a:pt x="8912" y="13066"/>
                    <a:pt x="8912" y="13264"/>
                    <a:pt x="8934" y="13385"/>
                  </a:cubicBezTo>
                  <a:cubicBezTo>
                    <a:pt x="8957" y="13505"/>
                    <a:pt x="9038" y="13591"/>
                    <a:pt x="9117" y="13577"/>
                  </a:cubicBezTo>
                  <a:cubicBezTo>
                    <a:pt x="9194" y="13562"/>
                    <a:pt x="9349" y="13475"/>
                    <a:pt x="9461" y="13385"/>
                  </a:cubicBezTo>
                  <a:cubicBezTo>
                    <a:pt x="9572" y="13294"/>
                    <a:pt x="9764" y="13282"/>
                    <a:pt x="9886" y="13357"/>
                  </a:cubicBezTo>
                  <a:cubicBezTo>
                    <a:pt x="10009" y="13432"/>
                    <a:pt x="10127" y="13555"/>
                    <a:pt x="10149" y="13631"/>
                  </a:cubicBezTo>
                  <a:cubicBezTo>
                    <a:pt x="10172" y="13707"/>
                    <a:pt x="10299" y="13768"/>
                    <a:pt x="10433" y="13768"/>
                  </a:cubicBezTo>
                  <a:cubicBezTo>
                    <a:pt x="10567" y="13768"/>
                    <a:pt x="10722" y="13793"/>
                    <a:pt x="10777" y="13823"/>
                  </a:cubicBezTo>
                  <a:cubicBezTo>
                    <a:pt x="10833" y="13853"/>
                    <a:pt x="10824" y="13989"/>
                    <a:pt x="10757" y="14125"/>
                  </a:cubicBezTo>
                  <a:cubicBezTo>
                    <a:pt x="10690" y="14261"/>
                    <a:pt x="10626" y="14458"/>
                    <a:pt x="10615" y="14564"/>
                  </a:cubicBezTo>
                  <a:cubicBezTo>
                    <a:pt x="10604" y="14669"/>
                    <a:pt x="10667" y="14818"/>
                    <a:pt x="10757" y="14893"/>
                  </a:cubicBezTo>
                  <a:cubicBezTo>
                    <a:pt x="10846" y="14968"/>
                    <a:pt x="10983" y="15092"/>
                    <a:pt x="11061" y="15167"/>
                  </a:cubicBezTo>
                  <a:cubicBezTo>
                    <a:pt x="11139" y="15243"/>
                    <a:pt x="11239" y="15428"/>
                    <a:pt x="11283" y="15579"/>
                  </a:cubicBezTo>
                  <a:cubicBezTo>
                    <a:pt x="11328" y="15729"/>
                    <a:pt x="11291" y="15915"/>
                    <a:pt x="11202" y="15990"/>
                  </a:cubicBezTo>
                  <a:cubicBezTo>
                    <a:pt x="11113" y="16066"/>
                    <a:pt x="10940" y="16201"/>
                    <a:pt x="10818" y="16292"/>
                  </a:cubicBezTo>
                  <a:cubicBezTo>
                    <a:pt x="10695" y="16382"/>
                    <a:pt x="10513" y="16543"/>
                    <a:pt x="10412" y="16648"/>
                  </a:cubicBezTo>
                  <a:cubicBezTo>
                    <a:pt x="10312" y="16754"/>
                    <a:pt x="10103" y="16939"/>
                    <a:pt x="9947" y="17060"/>
                  </a:cubicBezTo>
                  <a:cubicBezTo>
                    <a:pt x="9791" y="17180"/>
                    <a:pt x="9696" y="17324"/>
                    <a:pt x="9736" y="17378"/>
                  </a:cubicBezTo>
                  <a:cubicBezTo>
                    <a:pt x="9736" y="17378"/>
                    <a:pt x="9736" y="17378"/>
                    <a:pt x="9825" y="17498"/>
                  </a:cubicBezTo>
                  <a:cubicBezTo>
                    <a:pt x="9915" y="17619"/>
                    <a:pt x="10051" y="17829"/>
                    <a:pt x="10129" y="17965"/>
                  </a:cubicBezTo>
                  <a:cubicBezTo>
                    <a:pt x="10207" y="18100"/>
                    <a:pt x="10180" y="18224"/>
                    <a:pt x="10068" y="18239"/>
                  </a:cubicBezTo>
                  <a:cubicBezTo>
                    <a:pt x="9957" y="18254"/>
                    <a:pt x="9793" y="18229"/>
                    <a:pt x="9704" y="18184"/>
                  </a:cubicBezTo>
                  <a:cubicBezTo>
                    <a:pt x="9614" y="18139"/>
                    <a:pt x="9532" y="18250"/>
                    <a:pt x="9522" y="18431"/>
                  </a:cubicBezTo>
                  <a:cubicBezTo>
                    <a:pt x="9511" y="18612"/>
                    <a:pt x="9474" y="18921"/>
                    <a:pt x="9441" y="19117"/>
                  </a:cubicBezTo>
                  <a:cubicBezTo>
                    <a:pt x="9407" y="19313"/>
                    <a:pt x="9344" y="19572"/>
                    <a:pt x="9299" y="19693"/>
                  </a:cubicBezTo>
                  <a:cubicBezTo>
                    <a:pt x="9254" y="19813"/>
                    <a:pt x="9254" y="19813"/>
                    <a:pt x="9254" y="19813"/>
                  </a:cubicBezTo>
                  <a:cubicBezTo>
                    <a:pt x="9234" y="19868"/>
                    <a:pt x="9300" y="20023"/>
                    <a:pt x="9400" y="20159"/>
                  </a:cubicBezTo>
                  <a:cubicBezTo>
                    <a:pt x="9501" y="20294"/>
                    <a:pt x="9610" y="20504"/>
                    <a:pt x="9643" y="206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4" name="Shape 1179"/>
            <p:cNvSpPr/>
            <p:nvPr/>
          </p:nvSpPr>
          <p:spPr>
            <a:xfrm>
              <a:off x="6812036" y="3288569"/>
              <a:ext cx="954889" cy="385539"/>
            </a:xfrm>
            <a:custGeom>
              <a:avLst/>
              <a:gdLst/>
              <a:ahLst/>
              <a:cxnLst>
                <a:cxn ang="0">
                  <a:pos x="wd2" y="hd2"/>
                </a:cxn>
                <a:cxn ang="5400000">
                  <a:pos x="wd2" y="hd2"/>
                </a:cxn>
                <a:cxn ang="10800000">
                  <a:pos x="wd2" y="hd2"/>
                </a:cxn>
                <a:cxn ang="16200000">
                  <a:pos x="wd2" y="hd2"/>
                </a:cxn>
              </a:cxnLst>
              <a:rect l="0" t="0" r="r" b="b"/>
              <a:pathLst>
                <a:path w="21526" h="21489" extrusionOk="0">
                  <a:moveTo>
                    <a:pt x="4276" y="4408"/>
                  </a:moveTo>
                  <a:cubicBezTo>
                    <a:pt x="4138" y="4408"/>
                    <a:pt x="3990" y="4459"/>
                    <a:pt x="3889" y="4542"/>
                  </a:cubicBezTo>
                  <a:cubicBezTo>
                    <a:pt x="3689" y="4704"/>
                    <a:pt x="3269" y="5059"/>
                    <a:pt x="2958" y="5331"/>
                  </a:cubicBezTo>
                  <a:cubicBezTo>
                    <a:pt x="2660" y="5590"/>
                    <a:pt x="2268" y="6023"/>
                    <a:pt x="2100" y="6278"/>
                  </a:cubicBezTo>
                  <a:cubicBezTo>
                    <a:pt x="1950" y="6507"/>
                    <a:pt x="1736" y="7070"/>
                    <a:pt x="1642" y="7482"/>
                  </a:cubicBezTo>
                  <a:cubicBezTo>
                    <a:pt x="1550" y="7884"/>
                    <a:pt x="1486" y="8575"/>
                    <a:pt x="1504" y="8965"/>
                  </a:cubicBezTo>
                  <a:cubicBezTo>
                    <a:pt x="1527" y="9457"/>
                    <a:pt x="1563" y="10307"/>
                    <a:pt x="1585" y="10854"/>
                  </a:cubicBezTo>
                  <a:cubicBezTo>
                    <a:pt x="1617" y="11635"/>
                    <a:pt x="1303" y="13121"/>
                    <a:pt x="975" y="14184"/>
                  </a:cubicBezTo>
                  <a:cubicBezTo>
                    <a:pt x="619" y="15339"/>
                    <a:pt x="418" y="16294"/>
                    <a:pt x="405" y="16505"/>
                  </a:cubicBezTo>
                  <a:lnTo>
                    <a:pt x="406" y="17249"/>
                  </a:lnTo>
                  <a:cubicBezTo>
                    <a:pt x="406" y="17748"/>
                    <a:pt x="580" y="18199"/>
                    <a:pt x="787" y="18234"/>
                  </a:cubicBezTo>
                  <a:cubicBezTo>
                    <a:pt x="1122" y="18294"/>
                    <a:pt x="1530" y="18433"/>
                    <a:pt x="1717" y="18547"/>
                  </a:cubicBezTo>
                  <a:cubicBezTo>
                    <a:pt x="1904" y="18658"/>
                    <a:pt x="2191" y="18892"/>
                    <a:pt x="2358" y="19065"/>
                  </a:cubicBezTo>
                  <a:cubicBezTo>
                    <a:pt x="2478" y="19192"/>
                    <a:pt x="2816" y="19370"/>
                    <a:pt x="3108" y="19425"/>
                  </a:cubicBezTo>
                  <a:cubicBezTo>
                    <a:pt x="3438" y="19487"/>
                    <a:pt x="3860" y="19835"/>
                    <a:pt x="4068" y="20215"/>
                  </a:cubicBezTo>
                  <a:cubicBezTo>
                    <a:pt x="4156" y="20377"/>
                    <a:pt x="4280" y="20486"/>
                    <a:pt x="4375" y="20486"/>
                  </a:cubicBezTo>
                  <a:cubicBezTo>
                    <a:pt x="4405" y="20486"/>
                    <a:pt x="4423" y="20473"/>
                    <a:pt x="4428" y="20468"/>
                  </a:cubicBezTo>
                  <a:cubicBezTo>
                    <a:pt x="4613" y="20240"/>
                    <a:pt x="5073" y="20117"/>
                    <a:pt x="5412" y="20117"/>
                  </a:cubicBezTo>
                  <a:cubicBezTo>
                    <a:pt x="5766" y="20117"/>
                    <a:pt x="6301" y="20031"/>
                    <a:pt x="6605" y="19924"/>
                  </a:cubicBezTo>
                  <a:cubicBezTo>
                    <a:pt x="6928" y="19815"/>
                    <a:pt x="7444" y="19813"/>
                    <a:pt x="7724" y="19926"/>
                  </a:cubicBezTo>
                  <a:cubicBezTo>
                    <a:pt x="7954" y="20019"/>
                    <a:pt x="8282" y="19855"/>
                    <a:pt x="8435" y="19606"/>
                  </a:cubicBezTo>
                  <a:cubicBezTo>
                    <a:pt x="8666" y="19232"/>
                    <a:pt x="9138" y="18890"/>
                    <a:pt x="9510" y="18829"/>
                  </a:cubicBezTo>
                  <a:cubicBezTo>
                    <a:pt x="9856" y="18772"/>
                    <a:pt x="10344" y="18776"/>
                    <a:pt x="10599" y="18830"/>
                  </a:cubicBezTo>
                  <a:cubicBezTo>
                    <a:pt x="10862" y="18889"/>
                    <a:pt x="11286" y="19124"/>
                    <a:pt x="11545" y="19355"/>
                  </a:cubicBezTo>
                  <a:cubicBezTo>
                    <a:pt x="11731" y="19522"/>
                    <a:pt x="12065" y="19521"/>
                    <a:pt x="12208" y="19368"/>
                  </a:cubicBezTo>
                  <a:cubicBezTo>
                    <a:pt x="12331" y="19234"/>
                    <a:pt x="12473" y="19161"/>
                    <a:pt x="12609" y="19161"/>
                  </a:cubicBezTo>
                  <a:lnTo>
                    <a:pt x="12609" y="19161"/>
                  </a:lnTo>
                  <a:cubicBezTo>
                    <a:pt x="12717" y="19161"/>
                    <a:pt x="12870" y="19208"/>
                    <a:pt x="12985" y="19432"/>
                  </a:cubicBezTo>
                  <a:cubicBezTo>
                    <a:pt x="12979" y="19424"/>
                    <a:pt x="13022" y="19463"/>
                    <a:pt x="13129" y="19464"/>
                  </a:cubicBezTo>
                  <a:cubicBezTo>
                    <a:pt x="13280" y="19464"/>
                    <a:pt x="13478" y="19383"/>
                    <a:pt x="13655" y="19249"/>
                  </a:cubicBezTo>
                  <a:cubicBezTo>
                    <a:pt x="14017" y="18973"/>
                    <a:pt x="14534" y="18614"/>
                    <a:pt x="14805" y="18447"/>
                  </a:cubicBezTo>
                  <a:cubicBezTo>
                    <a:pt x="15089" y="18275"/>
                    <a:pt x="15580" y="18092"/>
                    <a:pt x="15898" y="18038"/>
                  </a:cubicBezTo>
                  <a:cubicBezTo>
                    <a:pt x="16251" y="17974"/>
                    <a:pt x="16755" y="18329"/>
                    <a:pt x="17015" y="18838"/>
                  </a:cubicBezTo>
                  <a:cubicBezTo>
                    <a:pt x="17219" y="19236"/>
                    <a:pt x="17545" y="19697"/>
                    <a:pt x="17726" y="19845"/>
                  </a:cubicBezTo>
                  <a:lnTo>
                    <a:pt x="17927" y="20009"/>
                  </a:lnTo>
                  <a:cubicBezTo>
                    <a:pt x="17934" y="20016"/>
                    <a:pt x="17972" y="20055"/>
                    <a:pt x="17978" y="20063"/>
                  </a:cubicBezTo>
                  <a:cubicBezTo>
                    <a:pt x="18004" y="20091"/>
                    <a:pt x="18054" y="20150"/>
                    <a:pt x="18081" y="20150"/>
                  </a:cubicBezTo>
                  <a:cubicBezTo>
                    <a:pt x="18118" y="20120"/>
                    <a:pt x="18186" y="19977"/>
                    <a:pt x="18246" y="19852"/>
                  </a:cubicBezTo>
                  <a:cubicBezTo>
                    <a:pt x="18324" y="19689"/>
                    <a:pt x="18407" y="19519"/>
                    <a:pt x="18499" y="19391"/>
                  </a:cubicBezTo>
                  <a:cubicBezTo>
                    <a:pt x="18800" y="18972"/>
                    <a:pt x="19216" y="18308"/>
                    <a:pt x="19410" y="17942"/>
                  </a:cubicBezTo>
                  <a:cubicBezTo>
                    <a:pt x="19621" y="17544"/>
                    <a:pt x="19999" y="16946"/>
                    <a:pt x="20253" y="16609"/>
                  </a:cubicBezTo>
                  <a:cubicBezTo>
                    <a:pt x="20496" y="16287"/>
                    <a:pt x="20838" y="15804"/>
                    <a:pt x="21014" y="15533"/>
                  </a:cubicBezTo>
                  <a:cubicBezTo>
                    <a:pt x="21100" y="15403"/>
                    <a:pt x="21153" y="15005"/>
                    <a:pt x="21097" y="14664"/>
                  </a:cubicBezTo>
                  <a:cubicBezTo>
                    <a:pt x="21014" y="14160"/>
                    <a:pt x="20832" y="13592"/>
                    <a:pt x="20720" y="13396"/>
                  </a:cubicBezTo>
                  <a:cubicBezTo>
                    <a:pt x="20566" y="13130"/>
                    <a:pt x="20296" y="12691"/>
                    <a:pt x="20120" y="12425"/>
                  </a:cubicBezTo>
                  <a:cubicBezTo>
                    <a:pt x="19869" y="12040"/>
                    <a:pt x="19705" y="11314"/>
                    <a:pt x="19741" y="10731"/>
                  </a:cubicBezTo>
                  <a:cubicBezTo>
                    <a:pt x="19771" y="10209"/>
                    <a:pt x="19927" y="9416"/>
                    <a:pt x="20059" y="8938"/>
                  </a:cubicBezTo>
                  <a:cubicBezTo>
                    <a:pt x="20103" y="8775"/>
                    <a:pt x="20124" y="8642"/>
                    <a:pt x="20132" y="8556"/>
                  </a:cubicBezTo>
                  <a:cubicBezTo>
                    <a:pt x="20019" y="8496"/>
                    <a:pt x="19797" y="8433"/>
                    <a:pt x="19575" y="8433"/>
                  </a:cubicBezTo>
                  <a:cubicBezTo>
                    <a:pt x="19343" y="8433"/>
                    <a:pt x="18923" y="8264"/>
                    <a:pt x="18818" y="7626"/>
                  </a:cubicBezTo>
                  <a:cubicBezTo>
                    <a:pt x="18793" y="7511"/>
                    <a:pt x="18624" y="7156"/>
                    <a:pt x="18394" y="6903"/>
                  </a:cubicBezTo>
                  <a:cubicBezTo>
                    <a:pt x="18215" y="6704"/>
                    <a:pt x="17884" y="6742"/>
                    <a:pt x="17725" y="6976"/>
                  </a:cubicBezTo>
                  <a:cubicBezTo>
                    <a:pt x="17508" y="7293"/>
                    <a:pt x="17163" y="7663"/>
                    <a:pt x="16959" y="7734"/>
                  </a:cubicBezTo>
                  <a:cubicBezTo>
                    <a:pt x="16950" y="7737"/>
                    <a:pt x="16905" y="7745"/>
                    <a:pt x="16895" y="7745"/>
                  </a:cubicBezTo>
                  <a:cubicBezTo>
                    <a:pt x="16654" y="7745"/>
                    <a:pt x="16432" y="7293"/>
                    <a:pt x="16367" y="6668"/>
                  </a:cubicBezTo>
                  <a:cubicBezTo>
                    <a:pt x="16314" y="6153"/>
                    <a:pt x="16314" y="5348"/>
                    <a:pt x="16367" y="4833"/>
                  </a:cubicBezTo>
                  <a:cubicBezTo>
                    <a:pt x="16412" y="4405"/>
                    <a:pt x="16443" y="3876"/>
                    <a:pt x="16443" y="3669"/>
                  </a:cubicBezTo>
                  <a:lnTo>
                    <a:pt x="16443" y="2480"/>
                  </a:lnTo>
                  <a:cubicBezTo>
                    <a:pt x="16443" y="2093"/>
                    <a:pt x="16501" y="1489"/>
                    <a:pt x="16582" y="1006"/>
                  </a:cubicBezTo>
                  <a:cubicBezTo>
                    <a:pt x="16510" y="994"/>
                    <a:pt x="16397" y="1022"/>
                    <a:pt x="16281" y="1085"/>
                  </a:cubicBezTo>
                  <a:cubicBezTo>
                    <a:pt x="15854" y="1317"/>
                    <a:pt x="15382" y="1455"/>
                    <a:pt x="15229" y="1388"/>
                  </a:cubicBezTo>
                  <a:cubicBezTo>
                    <a:pt x="15142" y="1388"/>
                    <a:pt x="14884" y="1608"/>
                    <a:pt x="14640" y="2006"/>
                  </a:cubicBezTo>
                  <a:lnTo>
                    <a:pt x="13787" y="3394"/>
                  </a:lnTo>
                  <a:cubicBezTo>
                    <a:pt x="13578" y="3733"/>
                    <a:pt x="13307" y="4108"/>
                    <a:pt x="13181" y="4234"/>
                  </a:cubicBezTo>
                  <a:cubicBezTo>
                    <a:pt x="13158" y="4258"/>
                    <a:pt x="13083" y="4293"/>
                    <a:pt x="13057" y="4293"/>
                  </a:cubicBezTo>
                  <a:cubicBezTo>
                    <a:pt x="12866" y="4293"/>
                    <a:pt x="12655" y="3912"/>
                    <a:pt x="12521" y="3321"/>
                  </a:cubicBezTo>
                  <a:cubicBezTo>
                    <a:pt x="12502" y="3238"/>
                    <a:pt x="12485" y="3211"/>
                    <a:pt x="12481" y="3208"/>
                  </a:cubicBezTo>
                  <a:cubicBezTo>
                    <a:pt x="12477" y="3209"/>
                    <a:pt x="12450" y="3237"/>
                    <a:pt x="12417" y="3356"/>
                  </a:cubicBezTo>
                  <a:cubicBezTo>
                    <a:pt x="12267" y="3907"/>
                    <a:pt x="11952" y="4626"/>
                    <a:pt x="11702" y="4993"/>
                  </a:cubicBezTo>
                  <a:cubicBezTo>
                    <a:pt x="11500" y="5288"/>
                    <a:pt x="11228" y="5865"/>
                    <a:pt x="11108" y="6253"/>
                  </a:cubicBezTo>
                  <a:cubicBezTo>
                    <a:pt x="10971" y="6697"/>
                    <a:pt x="10749" y="7377"/>
                    <a:pt x="10612" y="7765"/>
                  </a:cubicBezTo>
                  <a:cubicBezTo>
                    <a:pt x="10387" y="8400"/>
                    <a:pt x="9990" y="8109"/>
                    <a:pt x="9824" y="7135"/>
                  </a:cubicBezTo>
                  <a:cubicBezTo>
                    <a:pt x="9755" y="6729"/>
                    <a:pt x="9526" y="6484"/>
                    <a:pt x="9336" y="6626"/>
                  </a:cubicBezTo>
                  <a:cubicBezTo>
                    <a:pt x="8954" y="6916"/>
                    <a:pt x="8520" y="6454"/>
                    <a:pt x="8397" y="5629"/>
                  </a:cubicBezTo>
                  <a:cubicBezTo>
                    <a:pt x="8332" y="5198"/>
                    <a:pt x="8162" y="4865"/>
                    <a:pt x="8058" y="4865"/>
                  </a:cubicBezTo>
                  <a:cubicBezTo>
                    <a:pt x="7869" y="4865"/>
                    <a:pt x="7533" y="4951"/>
                    <a:pt x="7325" y="5053"/>
                  </a:cubicBezTo>
                  <a:cubicBezTo>
                    <a:pt x="7099" y="5164"/>
                    <a:pt x="6673" y="5344"/>
                    <a:pt x="6379" y="5453"/>
                  </a:cubicBezTo>
                  <a:cubicBezTo>
                    <a:pt x="6053" y="5575"/>
                    <a:pt x="5549" y="5422"/>
                    <a:pt x="5254" y="5125"/>
                  </a:cubicBezTo>
                  <a:cubicBezTo>
                    <a:pt x="4995" y="4863"/>
                    <a:pt x="4636" y="4555"/>
                    <a:pt x="4468" y="4452"/>
                  </a:cubicBezTo>
                  <a:cubicBezTo>
                    <a:pt x="4421" y="4424"/>
                    <a:pt x="4352" y="4408"/>
                    <a:pt x="4276" y="4408"/>
                  </a:cubicBezTo>
                  <a:close/>
                  <a:moveTo>
                    <a:pt x="4375" y="21489"/>
                  </a:moveTo>
                  <a:cubicBezTo>
                    <a:pt x="4194" y="21489"/>
                    <a:pt x="3984" y="21310"/>
                    <a:pt x="3827" y="21023"/>
                  </a:cubicBezTo>
                  <a:cubicBezTo>
                    <a:pt x="3679" y="20752"/>
                    <a:pt x="3329" y="20473"/>
                    <a:pt x="3077" y="20426"/>
                  </a:cubicBezTo>
                  <a:cubicBezTo>
                    <a:pt x="2801" y="20373"/>
                    <a:pt x="2397" y="20196"/>
                    <a:pt x="2200" y="19989"/>
                  </a:cubicBezTo>
                  <a:cubicBezTo>
                    <a:pt x="2053" y="19836"/>
                    <a:pt x="1788" y="19622"/>
                    <a:pt x="1621" y="19521"/>
                  </a:cubicBezTo>
                  <a:cubicBezTo>
                    <a:pt x="1457" y="19421"/>
                    <a:pt x="1062" y="19290"/>
                    <a:pt x="758" y="19234"/>
                  </a:cubicBezTo>
                  <a:cubicBezTo>
                    <a:pt x="341" y="19164"/>
                    <a:pt x="0" y="18273"/>
                    <a:pt x="0" y="17249"/>
                  </a:cubicBezTo>
                  <a:lnTo>
                    <a:pt x="0" y="16485"/>
                  </a:lnTo>
                  <a:cubicBezTo>
                    <a:pt x="0" y="15701"/>
                    <a:pt x="626" y="13663"/>
                    <a:pt x="652" y="13577"/>
                  </a:cubicBezTo>
                  <a:cubicBezTo>
                    <a:pt x="996" y="12463"/>
                    <a:pt x="1195" y="11279"/>
                    <a:pt x="1182" y="10954"/>
                  </a:cubicBezTo>
                  <a:cubicBezTo>
                    <a:pt x="1159" y="10411"/>
                    <a:pt x="1123" y="9568"/>
                    <a:pt x="1100" y="9078"/>
                  </a:cubicBezTo>
                  <a:cubicBezTo>
                    <a:pt x="1074" y="8486"/>
                    <a:pt x="1157" y="7569"/>
                    <a:pt x="1289" y="6991"/>
                  </a:cubicBezTo>
                  <a:cubicBezTo>
                    <a:pt x="1415" y="6432"/>
                    <a:pt x="1678" y="5742"/>
                    <a:pt x="1888" y="5423"/>
                  </a:cubicBezTo>
                  <a:cubicBezTo>
                    <a:pt x="2078" y="5133"/>
                    <a:pt x="2498" y="4668"/>
                    <a:pt x="2823" y="4386"/>
                  </a:cubicBezTo>
                  <a:cubicBezTo>
                    <a:pt x="3136" y="4110"/>
                    <a:pt x="3561" y="3752"/>
                    <a:pt x="3762" y="3589"/>
                  </a:cubicBezTo>
                  <a:cubicBezTo>
                    <a:pt x="3990" y="3401"/>
                    <a:pt x="4352" y="3352"/>
                    <a:pt x="4565" y="3478"/>
                  </a:cubicBezTo>
                  <a:cubicBezTo>
                    <a:pt x="4755" y="3594"/>
                    <a:pt x="5125" y="3909"/>
                    <a:pt x="5408" y="4196"/>
                  </a:cubicBezTo>
                  <a:cubicBezTo>
                    <a:pt x="5636" y="4425"/>
                    <a:pt x="6051" y="4561"/>
                    <a:pt x="6318" y="4461"/>
                  </a:cubicBezTo>
                  <a:cubicBezTo>
                    <a:pt x="6606" y="4354"/>
                    <a:pt x="7024" y="4178"/>
                    <a:pt x="7246" y="4069"/>
                  </a:cubicBezTo>
                  <a:cubicBezTo>
                    <a:pt x="7479" y="3955"/>
                    <a:pt x="7844" y="3862"/>
                    <a:pt x="8058" y="3862"/>
                  </a:cubicBezTo>
                  <a:cubicBezTo>
                    <a:pt x="8348" y="3862"/>
                    <a:pt x="8657" y="4472"/>
                    <a:pt x="8777" y="5281"/>
                  </a:cubicBezTo>
                  <a:cubicBezTo>
                    <a:pt x="8827" y="5614"/>
                    <a:pt x="9035" y="5807"/>
                    <a:pt x="9218" y="5666"/>
                  </a:cubicBezTo>
                  <a:cubicBezTo>
                    <a:pt x="9607" y="5379"/>
                    <a:pt x="10050" y="5877"/>
                    <a:pt x="10198" y="6745"/>
                  </a:cubicBezTo>
                  <a:cubicBezTo>
                    <a:pt x="10246" y="7029"/>
                    <a:pt x="10300" y="7114"/>
                    <a:pt x="10312" y="7120"/>
                  </a:cubicBezTo>
                  <a:cubicBezTo>
                    <a:pt x="10438" y="6730"/>
                    <a:pt x="10653" y="6074"/>
                    <a:pt x="10785" y="5645"/>
                  </a:cubicBezTo>
                  <a:cubicBezTo>
                    <a:pt x="10937" y="5156"/>
                    <a:pt x="11248" y="4490"/>
                    <a:pt x="11495" y="4129"/>
                  </a:cubicBezTo>
                  <a:cubicBezTo>
                    <a:pt x="11694" y="3837"/>
                    <a:pt x="11963" y="3225"/>
                    <a:pt x="12082" y="2793"/>
                  </a:cubicBezTo>
                  <a:cubicBezTo>
                    <a:pt x="12292" y="2028"/>
                    <a:pt x="12697" y="2056"/>
                    <a:pt x="12874" y="2827"/>
                  </a:cubicBezTo>
                  <a:cubicBezTo>
                    <a:pt x="12947" y="3147"/>
                    <a:pt x="13038" y="3279"/>
                    <a:pt x="13061" y="3289"/>
                  </a:cubicBezTo>
                  <a:cubicBezTo>
                    <a:pt x="13119" y="3214"/>
                    <a:pt x="13361" y="2884"/>
                    <a:pt x="13564" y="2556"/>
                  </a:cubicBezTo>
                  <a:lnTo>
                    <a:pt x="14417" y="1168"/>
                  </a:lnTo>
                  <a:cubicBezTo>
                    <a:pt x="14648" y="791"/>
                    <a:pt x="15001" y="386"/>
                    <a:pt x="15227" y="386"/>
                  </a:cubicBezTo>
                  <a:cubicBezTo>
                    <a:pt x="15238" y="386"/>
                    <a:pt x="15284" y="393"/>
                    <a:pt x="15294" y="398"/>
                  </a:cubicBezTo>
                  <a:cubicBezTo>
                    <a:pt x="15496" y="389"/>
                    <a:pt x="15835" y="300"/>
                    <a:pt x="16194" y="105"/>
                  </a:cubicBezTo>
                  <a:cubicBezTo>
                    <a:pt x="16590" y="-111"/>
                    <a:pt x="16876" y="8"/>
                    <a:pt x="16986" y="450"/>
                  </a:cubicBezTo>
                  <a:cubicBezTo>
                    <a:pt x="17042" y="677"/>
                    <a:pt x="17042" y="957"/>
                    <a:pt x="16988" y="1221"/>
                  </a:cubicBezTo>
                  <a:cubicBezTo>
                    <a:pt x="16909" y="1613"/>
                    <a:pt x="16848" y="2211"/>
                    <a:pt x="16848" y="2480"/>
                  </a:cubicBezTo>
                  <a:lnTo>
                    <a:pt x="16848" y="3669"/>
                  </a:lnTo>
                  <a:cubicBezTo>
                    <a:pt x="16848" y="3986"/>
                    <a:pt x="16809" y="4606"/>
                    <a:pt x="16760" y="5081"/>
                  </a:cubicBezTo>
                  <a:cubicBezTo>
                    <a:pt x="16723" y="5438"/>
                    <a:pt x="16723" y="6063"/>
                    <a:pt x="16760" y="6420"/>
                  </a:cubicBezTo>
                  <a:cubicBezTo>
                    <a:pt x="16780" y="6610"/>
                    <a:pt x="16848" y="6742"/>
                    <a:pt x="16895" y="6742"/>
                  </a:cubicBezTo>
                  <a:cubicBezTo>
                    <a:pt x="17019" y="6700"/>
                    <a:pt x="17300" y="6432"/>
                    <a:pt x="17518" y="6112"/>
                  </a:cubicBezTo>
                  <a:cubicBezTo>
                    <a:pt x="17789" y="5716"/>
                    <a:pt x="18263" y="5657"/>
                    <a:pt x="18559" y="5986"/>
                  </a:cubicBezTo>
                  <a:cubicBezTo>
                    <a:pt x="18812" y="6264"/>
                    <a:pt x="19117" y="6778"/>
                    <a:pt x="19193" y="7249"/>
                  </a:cubicBezTo>
                  <a:cubicBezTo>
                    <a:pt x="19209" y="7265"/>
                    <a:pt x="19360" y="7430"/>
                    <a:pt x="19575" y="7430"/>
                  </a:cubicBezTo>
                  <a:cubicBezTo>
                    <a:pt x="19831" y="7430"/>
                    <a:pt x="20188" y="7511"/>
                    <a:pt x="20342" y="7663"/>
                  </a:cubicBezTo>
                  <a:cubicBezTo>
                    <a:pt x="20430" y="7748"/>
                    <a:pt x="20496" y="7926"/>
                    <a:pt x="20526" y="8161"/>
                  </a:cubicBezTo>
                  <a:cubicBezTo>
                    <a:pt x="20572" y="8534"/>
                    <a:pt x="20525" y="9023"/>
                    <a:pt x="20395" y="9501"/>
                  </a:cubicBezTo>
                  <a:cubicBezTo>
                    <a:pt x="20270" y="9958"/>
                    <a:pt x="20158" y="10604"/>
                    <a:pt x="20142" y="10878"/>
                  </a:cubicBezTo>
                  <a:cubicBezTo>
                    <a:pt x="20134" y="11006"/>
                    <a:pt x="20203" y="11372"/>
                    <a:pt x="20333" y="11570"/>
                  </a:cubicBezTo>
                  <a:cubicBezTo>
                    <a:pt x="20513" y="11844"/>
                    <a:pt x="20793" y="12299"/>
                    <a:pt x="20954" y="12575"/>
                  </a:cubicBezTo>
                  <a:cubicBezTo>
                    <a:pt x="21141" y="12903"/>
                    <a:pt x="21369" y="13654"/>
                    <a:pt x="21472" y="14286"/>
                  </a:cubicBezTo>
                  <a:cubicBezTo>
                    <a:pt x="21600" y="15064"/>
                    <a:pt x="21493" y="15988"/>
                    <a:pt x="21226" y="16389"/>
                  </a:cubicBezTo>
                  <a:cubicBezTo>
                    <a:pt x="21047" y="16664"/>
                    <a:pt x="20694" y="17160"/>
                    <a:pt x="20445" y="17493"/>
                  </a:cubicBezTo>
                  <a:cubicBezTo>
                    <a:pt x="20211" y="17803"/>
                    <a:pt x="19850" y="18374"/>
                    <a:pt x="19657" y="18739"/>
                  </a:cubicBezTo>
                  <a:cubicBezTo>
                    <a:pt x="19447" y="19135"/>
                    <a:pt x="19017" y="19820"/>
                    <a:pt x="18699" y="20264"/>
                  </a:cubicBezTo>
                  <a:cubicBezTo>
                    <a:pt x="18628" y="20362"/>
                    <a:pt x="18566" y="20495"/>
                    <a:pt x="18508" y="20617"/>
                  </a:cubicBezTo>
                  <a:cubicBezTo>
                    <a:pt x="18415" y="20811"/>
                    <a:pt x="18319" y="21012"/>
                    <a:pt x="18204" y="21106"/>
                  </a:cubicBezTo>
                  <a:cubicBezTo>
                    <a:pt x="18064" y="21217"/>
                    <a:pt x="17884" y="21059"/>
                    <a:pt x="17809" y="20974"/>
                  </a:cubicBezTo>
                  <a:lnTo>
                    <a:pt x="17598" y="20797"/>
                  </a:lnTo>
                  <a:cubicBezTo>
                    <a:pt x="17374" y="20613"/>
                    <a:pt x="17007" y="20099"/>
                    <a:pt x="16763" y="19626"/>
                  </a:cubicBezTo>
                  <a:cubicBezTo>
                    <a:pt x="16596" y="19299"/>
                    <a:pt x="16248" y="19034"/>
                    <a:pt x="15987" y="19034"/>
                  </a:cubicBezTo>
                  <a:lnTo>
                    <a:pt x="15927" y="19039"/>
                  </a:lnTo>
                  <a:cubicBezTo>
                    <a:pt x="15632" y="19089"/>
                    <a:pt x="15162" y="19263"/>
                    <a:pt x="14903" y="19421"/>
                  </a:cubicBezTo>
                  <a:cubicBezTo>
                    <a:pt x="14637" y="19583"/>
                    <a:pt x="14130" y="19937"/>
                    <a:pt x="13774" y="20207"/>
                  </a:cubicBezTo>
                  <a:cubicBezTo>
                    <a:pt x="13354" y="20528"/>
                    <a:pt x="12910" y="20563"/>
                    <a:pt x="12735" y="20220"/>
                  </a:cubicBezTo>
                  <a:cubicBezTo>
                    <a:pt x="12727" y="20207"/>
                    <a:pt x="12687" y="20164"/>
                    <a:pt x="12609" y="20164"/>
                  </a:cubicBezTo>
                  <a:lnTo>
                    <a:pt x="12609" y="20164"/>
                  </a:lnTo>
                  <a:cubicBezTo>
                    <a:pt x="12529" y="20164"/>
                    <a:pt x="12442" y="20208"/>
                    <a:pt x="12371" y="20287"/>
                  </a:cubicBezTo>
                  <a:cubicBezTo>
                    <a:pt x="12130" y="20546"/>
                    <a:pt x="11693" y="20551"/>
                    <a:pt x="11408" y="20300"/>
                  </a:cubicBezTo>
                  <a:cubicBezTo>
                    <a:pt x="11178" y="20096"/>
                    <a:pt x="10793" y="19880"/>
                    <a:pt x="10564" y="19830"/>
                  </a:cubicBezTo>
                  <a:cubicBezTo>
                    <a:pt x="10325" y="19776"/>
                    <a:pt x="9862" y="19779"/>
                    <a:pt x="9537" y="19830"/>
                  </a:cubicBezTo>
                  <a:cubicBezTo>
                    <a:pt x="9240" y="19879"/>
                    <a:pt x="8829" y="20166"/>
                    <a:pt x="8658" y="20445"/>
                  </a:cubicBezTo>
                  <a:cubicBezTo>
                    <a:pt x="8420" y="20831"/>
                    <a:pt x="7980" y="21051"/>
                    <a:pt x="7659" y="20916"/>
                  </a:cubicBezTo>
                  <a:cubicBezTo>
                    <a:pt x="7421" y="20820"/>
                    <a:pt x="6943" y="20820"/>
                    <a:pt x="6661" y="20918"/>
                  </a:cubicBezTo>
                  <a:cubicBezTo>
                    <a:pt x="6343" y="21029"/>
                    <a:pt x="5783" y="21121"/>
                    <a:pt x="5412" y="21121"/>
                  </a:cubicBezTo>
                  <a:cubicBezTo>
                    <a:pt x="5044" y="21121"/>
                    <a:pt x="4690" y="21266"/>
                    <a:pt x="4609" y="21365"/>
                  </a:cubicBezTo>
                  <a:cubicBezTo>
                    <a:pt x="4541" y="21448"/>
                    <a:pt x="4464" y="21489"/>
                    <a:pt x="4375" y="2148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5" name="Shape 1180"/>
            <p:cNvSpPr/>
            <p:nvPr/>
          </p:nvSpPr>
          <p:spPr>
            <a:xfrm>
              <a:off x="6838136" y="3288569"/>
              <a:ext cx="936878" cy="367523"/>
            </a:xfrm>
            <a:custGeom>
              <a:avLst/>
              <a:gdLst/>
              <a:ahLst/>
              <a:cxnLst>
                <a:cxn ang="0">
                  <a:pos x="wd2" y="hd2"/>
                </a:cxn>
                <a:cxn ang="5400000">
                  <a:pos x="wd2" y="hd2"/>
                </a:cxn>
                <a:cxn ang="10800000">
                  <a:pos x="wd2" y="hd2"/>
                </a:cxn>
                <a:cxn ang="16200000">
                  <a:pos x="wd2" y="hd2"/>
                </a:cxn>
              </a:cxnLst>
              <a:rect l="0" t="0" r="r" b="b"/>
              <a:pathLst>
                <a:path w="21548" h="21372" extrusionOk="0">
                  <a:moveTo>
                    <a:pt x="19723" y="18610"/>
                  </a:moveTo>
                  <a:cubicBezTo>
                    <a:pt x="19929" y="18212"/>
                    <a:pt x="20303" y="17607"/>
                    <a:pt x="20554" y="17265"/>
                  </a:cubicBezTo>
                  <a:cubicBezTo>
                    <a:pt x="20805" y="16924"/>
                    <a:pt x="21160" y="16413"/>
                    <a:pt x="21341" y="16126"/>
                  </a:cubicBezTo>
                  <a:cubicBezTo>
                    <a:pt x="21525" y="15845"/>
                    <a:pt x="21600" y="15145"/>
                    <a:pt x="21509" y="14577"/>
                  </a:cubicBezTo>
                  <a:cubicBezTo>
                    <a:pt x="21418" y="14007"/>
                    <a:pt x="21212" y="13309"/>
                    <a:pt x="21053" y="13025"/>
                  </a:cubicBezTo>
                  <a:cubicBezTo>
                    <a:pt x="20892" y="12741"/>
                    <a:pt x="20611" y="12275"/>
                    <a:pt x="20429" y="11992"/>
                  </a:cubicBezTo>
                  <a:cubicBezTo>
                    <a:pt x="20246" y="11706"/>
                    <a:pt x="20115" y="11146"/>
                    <a:pt x="20139" y="10750"/>
                  </a:cubicBezTo>
                  <a:cubicBezTo>
                    <a:pt x="20161" y="10351"/>
                    <a:pt x="20292" y="9607"/>
                    <a:pt x="20429" y="9096"/>
                  </a:cubicBezTo>
                  <a:cubicBezTo>
                    <a:pt x="20566" y="8583"/>
                    <a:pt x="20585" y="8070"/>
                    <a:pt x="20470" y="7957"/>
                  </a:cubicBezTo>
                  <a:cubicBezTo>
                    <a:pt x="20357" y="7842"/>
                    <a:pt x="20039" y="7751"/>
                    <a:pt x="19765" y="7751"/>
                  </a:cubicBezTo>
                  <a:cubicBezTo>
                    <a:pt x="19491" y="7751"/>
                    <a:pt x="19229" y="7518"/>
                    <a:pt x="19184" y="7233"/>
                  </a:cubicBezTo>
                  <a:cubicBezTo>
                    <a:pt x="19138" y="6947"/>
                    <a:pt x="18896" y="6483"/>
                    <a:pt x="18643" y="6199"/>
                  </a:cubicBezTo>
                  <a:cubicBezTo>
                    <a:pt x="18393" y="5915"/>
                    <a:pt x="18000" y="5962"/>
                    <a:pt x="17771" y="6303"/>
                  </a:cubicBezTo>
                  <a:cubicBezTo>
                    <a:pt x="17543" y="6645"/>
                    <a:pt x="17226" y="6970"/>
                    <a:pt x="17067" y="7027"/>
                  </a:cubicBezTo>
                  <a:cubicBezTo>
                    <a:pt x="16906" y="7082"/>
                    <a:pt x="16739" y="6758"/>
                    <a:pt x="16692" y="6303"/>
                  </a:cubicBezTo>
                  <a:cubicBezTo>
                    <a:pt x="16646" y="5847"/>
                    <a:pt x="16646" y="5103"/>
                    <a:pt x="16692" y="4648"/>
                  </a:cubicBezTo>
                  <a:cubicBezTo>
                    <a:pt x="16739" y="4193"/>
                    <a:pt x="16776" y="3589"/>
                    <a:pt x="16776" y="3304"/>
                  </a:cubicBezTo>
                  <a:cubicBezTo>
                    <a:pt x="16776" y="3018"/>
                    <a:pt x="16776" y="2460"/>
                    <a:pt x="16776" y="2064"/>
                  </a:cubicBezTo>
                  <a:cubicBezTo>
                    <a:pt x="16776" y="1665"/>
                    <a:pt x="16851" y="965"/>
                    <a:pt x="16941" y="512"/>
                  </a:cubicBezTo>
                  <a:cubicBezTo>
                    <a:pt x="17033" y="56"/>
                    <a:pt x="16771" y="-130"/>
                    <a:pt x="16360" y="97"/>
                  </a:cubicBezTo>
                  <a:cubicBezTo>
                    <a:pt x="15948" y="326"/>
                    <a:pt x="15501" y="465"/>
                    <a:pt x="15364" y="407"/>
                  </a:cubicBezTo>
                  <a:cubicBezTo>
                    <a:pt x="15226" y="350"/>
                    <a:pt x="14890" y="676"/>
                    <a:pt x="14616" y="1131"/>
                  </a:cubicBezTo>
                  <a:cubicBezTo>
                    <a:pt x="14343" y="1587"/>
                    <a:pt x="13949" y="2239"/>
                    <a:pt x="13745" y="2581"/>
                  </a:cubicBezTo>
                  <a:cubicBezTo>
                    <a:pt x="13540" y="2920"/>
                    <a:pt x="13277" y="3292"/>
                    <a:pt x="13164" y="3409"/>
                  </a:cubicBezTo>
                  <a:cubicBezTo>
                    <a:pt x="13049" y="3521"/>
                    <a:pt x="12862" y="3196"/>
                    <a:pt x="12747" y="2683"/>
                  </a:cubicBezTo>
                  <a:cubicBezTo>
                    <a:pt x="12633" y="2172"/>
                    <a:pt x="12429" y="2172"/>
                    <a:pt x="12291" y="2683"/>
                  </a:cubicBezTo>
                  <a:cubicBezTo>
                    <a:pt x="12154" y="3196"/>
                    <a:pt x="11854" y="3893"/>
                    <a:pt x="11627" y="4234"/>
                  </a:cubicBezTo>
                  <a:cubicBezTo>
                    <a:pt x="11399" y="4576"/>
                    <a:pt x="11099" y="5228"/>
                    <a:pt x="10962" y="5682"/>
                  </a:cubicBezTo>
                  <a:cubicBezTo>
                    <a:pt x="10824" y="6138"/>
                    <a:pt x="10602" y="6835"/>
                    <a:pt x="10464" y="7233"/>
                  </a:cubicBezTo>
                  <a:cubicBezTo>
                    <a:pt x="10327" y="7630"/>
                    <a:pt x="10121" y="7399"/>
                    <a:pt x="10007" y="6716"/>
                  </a:cubicBezTo>
                  <a:cubicBezTo>
                    <a:pt x="9893" y="6033"/>
                    <a:pt x="9558" y="5661"/>
                    <a:pt x="9259" y="5888"/>
                  </a:cubicBezTo>
                  <a:cubicBezTo>
                    <a:pt x="8963" y="6117"/>
                    <a:pt x="8645" y="5790"/>
                    <a:pt x="8554" y="5166"/>
                  </a:cubicBezTo>
                  <a:cubicBezTo>
                    <a:pt x="8462" y="4539"/>
                    <a:pt x="8220" y="4028"/>
                    <a:pt x="8015" y="4028"/>
                  </a:cubicBezTo>
                  <a:cubicBezTo>
                    <a:pt x="7809" y="4028"/>
                    <a:pt x="7454" y="4120"/>
                    <a:pt x="7226" y="4234"/>
                  </a:cubicBezTo>
                  <a:cubicBezTo>
                    <a:pt x="6998" y="4349"/>
                    <a:pt x="6567" y="4535"/>
                    <a:pt x="6271" y="4648"/>
                  </a:cubicBezTo>
                  <a:cubicBezTo>
                    <a:pt x="5973" y="4762"/>
                    <a:pt x="5507" y="4621"/>
                    <a:pt x="5232" y="4339"/>
                  </a:cubicBezTo>
                  <a:cubicBezTo>
                    <a:pt x="4958" y="4055"/>
                    <a:pt x="4585" y="3727"/>
                    <a:pt x="4402" y="3613"/>
                  </a:cubicBezTo>
                  <a:cubicBezTo>
                    <a:pt x="4220" y="3501"/>
                    <a:pt x="3902" y="3546"/>
                    <a:pt x="3696" y="3718"/>
                  </a:cubicBezTo>
                  <a:cubicBezTo>
                    <a:pt x="3491" y="3887"/>
                    <a:pt x="3061" y="4259"/>
                    <a:pt x="2742" y="4545"/>
                  </a:cubicBezTo>
                  <a:cubicBezTo>
                    <a:pt x="2422" y="4829"/>
                    <a:pt x="2010" y="5295"/>
                    <a:pt x="1828" y="5580"/>
                  </a:cubicBezTo>
                  <a:cubicBezTo>
                    <a:pt x="1645" y="5864"/>
                    <a:pt x="1402" y="6514"/>
                    <a:pt x="1288" y="7027"/>
                  </a:cubicBezTo>
                  <a:cubicBezTo>
                    <a:pt x="1174" y="7540"/>
                    <a:pt x="1099" y="8376"/>
                    <a:pt x="1122" y="8887"/>
                  </a:cubicBezTo>
                  <a:cubicBezTo>
                    <a:pt x="1145" y="9401"/>
                    <a:pt x="1182" y="10284"/>
                    <a:pt x="1205" y="10852"/>
                  </a:cubicBezTo>
                  <a:cubicBezTo>
                    <a:pt x="1228" y="11423"/>
                    <a:pt x="967" y="12819"/>
                    <a:pt x="624" y="13957"/>
                  </a:cubicBezTo>
                  <a:cubicBezTo>
                    <a:pt x="281" y="15094"/>
                    <a:pt x="0" y="16317"/>
                    <a:pt x="0" y="16675"/>
                  </a:cubicBezTo>
                  <a:cubicBezTo>
                    <a:pt x="0" y="16675"/>
                    <a:pt x="0" y="16675"/>
                    <a:pt x="0" y="17472"/>
                  </a:cubicBezTo>
                  <a:cubicBezTo>
                    <a:pt x="0" y="18269"/>
                    <a:pt x="263" y="18966"/>
                    <a:pt x="583" y="19021"/>
                  </a:cubicBezTo>
                  <a:cubicBezTo>
                    <a:pt x="902" y="19081"/>
                    <a:pt x="1313" y="19219"/>
                    <a:pt x="1496" y="19334"/>
                  </a:cubicBezTo>
                  <a:cubicBezTo>
                    <a:pt x="1679" y="19446"/>
                    <a:pt x="1959" y="19680"/>
                    <a:pt x="2119" y="19849"/>
                  </a:cubicBezTo>
                  <a:cubicBezTo>
                    <a:pt x="2279" y="20021"/>
                    <a:pt x="2653" y="20207"/>
                    <a:pt x="2949" y="20264"/>
                  </a:cubicBezTo>
                  <a:cubicBezTo>
                    <a:pt x="3246" y="20321"/>
                    <a:pt x="3638" y="20647"/>
                    <a:pt x="3821" y="20988"/>
                  </a:cubicBezTo>
                  <a:cubicBezTo>
                    <a:pt x="4003" y="21329"/>
                    <a:pt x="4265" y="21470"/>
                    <a:pt x="4403" y="21299"/>
                  </a:cubicBezTo>
                  <a:cubicBezTo>
                    <a:pt x="4540" y="21127"/>
                    <a:pt x="4951" y="20988"/>
                    <a:pt x="5315" y="20988"/>
                  </a:cubicBezTo>
                  <a:cubicBezTo>
                    <a:pt x="5681" y="20988"/>
                    <a:pt x="6241" y="20896"/>
                    <a:pt x="6561" y="20782"/>
                  </a:cubicBezTo>
                  <a:cubicBezTo>
                    <a:pt x="6881" y="20669"/>
                    <a:pt x="7366" y="20669"/>
                    <a:pt x="7641" y="20782"/>
                  </a:cubicBezTo>
                  <a:cubicBezTo>
                    <a:pt x="7914" y="20896"/>
                    <a:pt x="8307" y="20710"/>
                    <a:pt x="8513" y="20369"/>
                  </a:cubicBezTo>
                  <a:cubicBezTo>
                    <a:pt x="8718" y="20027"/>
                    <a:pt x="9167" y="19700"/>
                    <a:pt x="9509" y="19643"/>
                  </a:cubicBezTo>
                  <a:cubicBezTo>
                    <a:pt x="9852" y="19588"/>
                    <a:pt x="10337" y="19588"/>
                    <a:pt x="10589" y="19643"/>
                  </a:cubicBezTo>
                  <a:cubicBezTo>
                    <a:pt x="10840" y="19700"/>
                    <a:pt x="11251" y="19933"/>
                    <a:pt x="11501" y="20162"/>
                  </a:cubicBezTo>
                  <a:cubicBezTo>
                    <a:pt x="11753" y="20389"/>
                    <a:pt x="12127" y="20389"/>
                    <a:pt x="12331" y="20162"/>
                  </a:cubicBezTo>
                  <a:cubicBezTo>
                    <a:pt x="12538" y="19933"/>
                    <a:pt x="12800" y="19933"/>
                    <a:pt x="12915" y="20162"/>
                  </a:cubicBezTo>
                  <a:cubicBezTo>
                    <a:pt x="13028" y="20389"/>
                    <a:pt x="13420" y="20342"/>
                    <a:pt x="13785" y="20058"/>
                  </a:cubicBezTo>
                  <a:cubicBezTo>
                    <a:pt x="14152" y="19774"/>
                    <a:pt x="14674" y="19402"/>
                    <a:pt x="14948" y="19230"/>
                  </a:cubicBezTo>
                  <a:cubicBezTo>
                    <a:pt x="15222" y="19060"/>
                    <a:pt x="15708" y="18872"/>
                    <a:pt x="16028" y="18817"/>
                  </a:cubicBezTo>
                  <a:cubicBezTo>
                    <a:pt x="16348" y="18759"/>
                    <a:pt x="16797" y="19084"/>
                    <a:pt x="17025" y="19540"/>
                  </a:cubicBezTo>
                  <a:cubicBezTo>
                    <a:pt x="17253" y="19995"/>
                    <a:pt x="17607" y="20505"/>
                    <a:pt x="17813" y="20677"/>
                  </a:cubicBezTo>
                  <a:cubicBezTo>
                    <a:pt x="18018" y="20849"/>
                    <a:pt x="18018" y="20849"/>
                    <a:pt x="18018" y="20849"/>
                  </a:cubicBezTo>
                  <a:cubicBezTo>
                    <a:pt x="18058" y="20884"/>
                    <a:pt x="18192" y="21090"/>
                    <a:pt x="18301" y="20998"/>
                  </a:cubicBezTo>
                  <a:cubicBezTo>
                    <a:pt x="18447" y="20877"/>
                    <a:pt x="18586" y="20421"/>
                    <a:pt x="18769" y="20162"/>
                  </a:cubicBezTo>
                  <a:cubicBezTo>
                    <a:pt x="19088" y="19706"/>
                    <a:pt x="19517" y="19007"/>
                    <a:pt x="19723" y="186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6" name="Shape 1181"/>
            <p:cNvSpPr/>
            <p:nvPr/>
          </p:nvSpPr>
          <p:spPr>
            <a:xfrm>
              <a:off x="7334031" y="2035781"/>
              <a:ext cx="1756643" cy="989691"/>
            </a:xfrm>
            <a:custGeom>
              <a:avLst/>
              <a:gdLst/>
              <a:ahLst/>
              <a:cxnLst>
                <a:cxn ang="0">
                  <a:pos x="wd2" y="hd2"/>
                </a:cxn>
                <a:cxn ang="5400000">
                  <a:pos x="wd2" y="hd2"/>
                </a:cxn>
                <a:cxn ang="10800000">
                  <a:pos x="wd2" y="hd2"/>
                </a:cxn>
                <a:cxn ang="16200000">
                  <a:pos x="wd2" y="hd2"/>
                </a:cxn>
              </a:cxnLst>
              <a:rect l="0" t="0" r="r" b="b"/>
              <a:pathLst>
                <a:path w="21586" h="21550" extrusionOk="0">
                  <a:moveTo>
                    <a:pt x="15067" y="16846"/>
                  </a:moveTo>
                  <a:cubicBezTo>
                    <a:pt x="15031" y="16943"/>
                    <a:pt x="14979" y="17142"/>
                    <a:pt x="14941" y="17274"/>
                  </a:cubicBezTo>
                  <a:cubicBezTo>
                    <a:pt x="14888" y="17458"/>
                    <a:pt x="14731" y="17692"/>
                    <a:pt x="14610" y="17819"/>
                  </a:cubicBezTo>
                  <a:cubicBezTo>
                    <a:pt x="14520" y="17912"/>
                    <a:pt x="14362" y="18263"/>
                    <a:pt x="14278" y="18616"/>
                  </a:cubicBezTo>
                  <a:cubicBezTo>
                    <a:pt x="14192" y="18982"/>
                    <a:pt x="14132" y="19380"/>
                    <a:pt x="14132" y="19508"/>
                  </a:cubicBezTo>
                  <a:lnTo>
                    <a:pt x="14132" y="20244"/>
                  </a:lnTo>
                  <a:cubicBezTo>
                    <a:pt x="14132" y="20433"/>
                    <a:pt x="14204" y="20756"/>
                    <a:pt x="14285" y="20935"/>
                  </a:cubicBezTo>
                  <a:cubicBezTo>
                    <a:pt x="14345" y="21065"/>
                    <a:pt x="14401" y="21130"/>
                    <a:pt x="14427" y="21151"/>
                  </a:cubicBezTo>
                  <a:lnTo>
                    <a:pt x="14515" y="21049"/>
                  </a:lnTo>
                  <a:cubicBezTo>
                    <a:pt x="14609" y="20939"/>
                    <a:pt x="14738" y="20699"/>
                    <a:pt x="14790" y="20535"/>
                  </a:cubicBezTo>
                  <a:cubicBezTo>
                    <a:pt x="14851" y="20342"/>
                    <a:pt x="14974" y="20085"/>
                    <a:pt x="15081" y="19991"/>
                  </a:cubicBezTo>
                  <a:cubicBezTo>
                    <a:pt x="15142" y="19939"/>
                    <a:pt x="15238" y="19800"/>
                    <a:pt x="15289" y="19692"/>
                  </a:cubicBezTo>
                  <a:cubicBezTo>
                    <a:pt x="15360" y="19546"/>
                    <a:pt x="15490" y="19357"/>
                    <a:pt x="15586" y="19260"/>
                  </a:cubicBezTo>
                  <a:cubicBezTo>
                    <a:pt x="15661" y="19186"/>
                    <a:pt x="15791" y="18992"/>
                    <a:pt x="15869" y="18836"/>
                  </a:cubicBezTo>
                  <a:cubicBezTo>
                    <a:pt x="15963" y="18647"/>
                    <a:pt x="16124" y="18423"/>
                    <a:pt x="16235" y="18326"/>
                  </a:cubicBezTo>
                  <a:cubicBezTo>
                    <a:pt x="16306" y="18264"/>
                    <a:pt x="16454" y="18000"/>
                    <a:pt x="16545" y="17740"/>
                  </a:cubicBezTo>
                  <a:cubicBezTo>
                    <a:pt x="16646" y="17454"/>
                    <a:pt x="16808" y="17046"/>
                    <a:pt x="16908" y="16829"/>
                  </a:cubicBezTo>
                  <a:cubicBezTo>
                    <a:pt x="17018" y="16590"/>
                    <a:pt x="17224" y="16325"/>
                    <a:pt x="17378" y="16226"/>
                  </a:cubicBezTo>
                  <a:cubicBezTo>
                    <a:pt x="17520" y="16136"/>
                    <a:pt x="17824" y="16029"/>
                    <a:pt x="18070" y="15984"/>
                  </a:cubicBezTo>
                  <a:cubicBezTo>
                    <a:pt x="18307" y="15940"/>
                    <a:pt x="18527" y="15783"/>
                    <a:pt x="18581" y="15690"/>
                  </a:cubicBezTo>
                  <a:cubicBezTo>
                    <a:pt x="18681" y="15514"/>
                    <a:pt x="18882" y="15337"/>
                    <a:pt x="19038" y="15288"/>
                  </a:cubicBezTo>
                  <a:cubicBezTo>
                    <a:pt x="19179" y="15243"/>
                    <a:pt x="19353" y="15208"/>
                    <a:pt x="19435" y="15208"/>
                  </a:cubicBezTo>
                  <a:cubicBezTo>
                    <a:pt x="19559" y="15208"/>
                    <a:pt x="19726" y="15422"/>
                    <a:pt x="19827" y="15621"/>
                  </a:cubicBezTo>
                  <a:cubicBezTo>
                    <a:pt x="19931" y="15824"/>
                    <a:pt x="20055" y="16132"/>
                    <a:pt x="20110" y="16321"/>
                  </a:cubicBezTo>
                  <a:cubicBezTo>
                    <a:pt x="20141" y="16431"/>
                    <a:pt x="20260" y="16594"/>
                    <a:pt x="20373" y="16648"/>
                  </a:cubicBezTo>
                  <a:cubicBezTo>
                    <a:pt x="20508" y="16712"/>
                    <a:pt x="20676" y="16756"/>
                    <a:pt x="20743" y="16756"/>
                  </a:cubicBezTo>
                  <a:cubicBezTo>
                    <a:pt x="20792" y="16756"/>
                    <a:pt x="20868" y="16684"/>
                    <a:pt x="20895" y="16610"/>
                  </a:cubicBezTo>
                  <a:cubicBezTo>
                    <a:pt x="20891" y="16591"/>
                    <a:pt x="20843" y="16421"/>
                    <a:pt x="20721" y="16257"/>
                  </a:cubicBezTo>
                  <a:cubicBezTo>
                    <a:pt x="20554" y="16032"/>
                    <a:pt x="20324" y="15613"/>
                    <a:pt x="20209" y="15323"/>
                  </a:cubicBezTo>
                  <a:cubicBezTo>
                    <a:pt x="20092" y="15029"/>
                    <a:pt x="19959" y="14581"/>
                    <a:pt x="19906" y="14304"/>
                  </a:cubicBezTo>
                  <a:cubicBezTo>
                    <a:pt x="19853" y="14029"/>
                    <a:pt x="19812" y="13627"/>
                    <a:pt x="19812" y="13390"/>
                  </a:cubicBezTo>
                  <a:cubicBezTo>
                    <a:pt x="19812" y="13138"/>
                    <a:pt x="19879" y="12766"/>
                    <a:pt x="19964" y="12544"/>
                  </a:cubicBezTo>
                  <a:cubicBezTo>
                    <a:pt x="20043" y="12337"/>
                    <a:pt x="20197" y="12031"/>
                    <a:pt x="20315" y="11848"/>
                  </a:cubicBezTo>
                  <a:lnTo>
                    <a:pt x="20715" y="11229"/>
                  </a:lnTo>
                  <a:cubicBezTo>
                    <a:pt x="20839" y="11036"/>
                    <a:pt x="21057" y="10845"/>
                    <a:pt x="21211" y="10796"/>
                  </a:cubicBezTo>
                  <a:cubicBezTo>
                    <a:pt x="21299" y="10768"/>
                    <a:pt x="21365" y="10630"/>
                    <a:pt x="21365" y="10524"/>
                  </a:cubicBezTo>
                  <a:cubicBezTo>
                    <a:pt x="21365" y="10350"/>
                    <a:pt x="21312" y="10057"/>
                    <a:pt x="21251" y="9899"/>
                  </a:cubicBezTo>
                  <a:cubicBezTo>
                    <a:pt x="21165" y="9676"/>
                    <a:pt x="21099" y="9253"/>
                    <a:pt x="21099" y="8937"/>
                  </a:cubicBezTo>
                  <a:lnTo>
                    <a:pt x="21099" y="8660"/>
                  </a:lnTo>
                  <a:cubicBezTo>
                    <a:pt x="21099" y="8606"/>
                    <a:pt x="21066" y="8502"/>
                    <a:pt x="21028" y="8457"/>
                  </a:cubicBezTo>
                  <a:lnTo>
                    <a:pt x="20882" y="8286"/>
                  </a:lnTo>
                  <a:cubicBezTo>
                    <a:pt x="20734" y="8115"/>
                    <a:pt x="20532" y="7868"/>
                    <a:pt x="20433" y="7738"/>
                  </a:cubicBezTo>
                  <a:cubicBezTo>
                    <a:pt x="20380" y="7670"/>
                    <a:pt x="20257" y="7685"/>
                    <a:pt x="20190" y="7776"/>
                  </a:cubicBezTo>
                  <a:cubicBezTo>
                    <a:pt x="20054" y="7958"/>
                    <a:pt x="19823" y="8042"/>
                    <a:pt x="19669" y="7962"/>
                  </a:cubicBezTo>
                  <a:cubicBezTo>
                    <a:pt x="19565" y="7908"/>
                    <a:pt x="19379" y="7873"/>
                    <a:pt x="19268" y="7893"/>
                  </a:cubicBezTo>
                  <a:cubicBezTo>
                    <a:pt x="19113" y="7912"/>
                    <a:pt x="18881" y="7781"/>
                    <a:pt x="18727" y="7586"/>
                  </a:cubicBezTo>
                  <a:cubicBezTo>
                    <a:pt x="18630" y="7464"/>
                    <a:pt x="18447" y="7433"/>
                    <a:pt x="18355" y="7521"/>
                  </a:cubicBezTo>
                  <a:cubicBezTo>
                    <a:pt x="18228" y="7642"/>
                    <a:pt x="18028" y="7851"/>
                    <a:pt x="17920" y="7977"/>
                  </a:cubicBezTo>
                  <a:cubicBezTo>
                    <a:pt x="17777" y="8144"/>
                    <a:pt x="17575" y="8182"/>
                    <a:pt x="17466" y="8055"/>
                  </a:cubicBezTo>
                  <a:cubicBezTo>
                    <a:pt x="17351" y="7922"/>
                    <a:pt x="17292" y="7652"/>
                    <a:pt x="17333" y="7441"/>
                  </a:cubicBezTo>
                  <a:cubicBezTo>
                    <a:pt x="17355" y="7328"/>
                    <a:pt x="17383" y="7113"/>
                    <a:pt x="17394" y="6972"/>
                  </a:cubicBezTo>
                  <a:cubicBezTo>
                    <a:pt x="17411" y="6785"/>
                    <a:pt x="17486" y="6497"/>
                    <a:pt x="17571" y="6300"/>
                  </a:cubicBezTo>
                  <a:cubicBezTo>
                    <a:pt x="17640" y="6141"/>
                    <a:pt x="17737" y="5871"/>
                    <a:pt x="17783" y="5711"/>
                  </a:cubicBezTo>
                  <a:cubicBezTo>
                    <a:pt x="17839" y="5513"/>
                    <a:pt x="17953" y="5276"/>
                    <a:pt x="18042" y="5172"/>
                  </a:cubicBezTo>
                  <a:cubicBezTo>
                    <a:pt x="18064" y="5146"/>
                    <a:pt x="18090" y="5022"/>
                    <a:pt x="18065" y="4895"/>
                  </a:cubicBezTo>
                  <a:cubicBezTo>
                    <a:pt x="18031" y="4716"/>
                    <a:pt x="17944" y="4397"/>
                    <a:pt x="17875" y="4198"/>
                  </a:cubicBezTo>
                  <a:cubicBezTo>
                    <a:pt x="17800" y="3979"/>
                    <a:pt x="17688" y="3585"/>
                    <a:pt x="17624" y="3320"/>
                  </a:cubicBezTo>
                  <a:cubicBezTo>
                    <a:pt x="17588" y="3169"/>
                    <a:pt x="17541" y="3109"/>
                    <a:pt x="17528" y="3105"/>
                  </a:cubicBezTo>
                  <a:cubicBezTo>
                    <a:pt x="17471" y="3182"/>
                    <a:pt x="17333" y="3353"/>
                    <a:pt x="17237" y="3479"/>
                  </a:cubicBezTo>
                  <a:cubicBezTo>
                    <a:pt x="17155" y="3587"/>
                    <a:pt x="17045" y="3809"/>
                    <a:pt x="17003" y="3953"/>
                  </a:cubicBezTo>
                  <a:cubicBezTo>
                    <a:pt x="16921" y="4239"/>
                    <a:pt x="16721" y="4273"/>
                    <a:pt x="16616" y="4017"/>
                  </a:cubicBezTo>
                  <a:cubicBezTo>
                    <a:pt x="16549" y="3852"/>
                    <a:pt x="16464" y="3558"/>
                    <a:pt x="16423" y="3346"/>
                  </a:cubicBezTo>
                  <a:cubicBezTo>
                    <a:pt x="16375" y="3090"/>
                    <a:pt x="16410" y="2728"/>
                    <a:pt x="16506" y="2505"/>
                  </a:cubicBezTo>
                  <a:cubicBezTo>
                    <a:pt x="16589" y="2313"/>
                    <a:pt x="16770" y="2051"/>
                    <a:pt x="16919" y="1909"/>
                  </a:cubicBezTo>
                  <a:cubicBezTo>
                    <a:pt x="17014" y="1819"/>
                    <a:pt x="17072" y="1710"/>
                    <a:pt x="17083" y="1665"/>
                  </a:cubicBezTo>
                  <a:cubicBezTo>
                    <a:pt x="17079" y="1672"/>
                    <a:pt x="17067" y="1659"/>
                    <a:pt x="17061" y="1659"/>
                  </a:cubicBezTo>
                  <a:lnTo>
                    <a:pt x="16772" y="1659"/>
                  </a:lnTo>
                  <a:cubicBezTo>
                    <a:pt x="16641" y="1659"/>
                    <a:pt x="16481" y="1528"/>
                    <a:pt x="16399" y="1356"/>
                  </a:cubicBezTo>
                  <a:cubicBezTo>
                    <a:pt x="16330" y="1212"/>
                    <a:pt x="16253" y="979"/>
                    <a:pt x="16223" y="828"/>
                  </a:cubicBezTo>
                  <a:cubicBezTo>
                    <a:pt x="16210" y="757"/>
                    <a:pt x="16132" y="578"/>
                    <a:pt x="16041" y="459"/>
                  </a:cubicBezTo>
                  <a:cubicBezTo>
                    <a:pt x="15987" y="388"/>
                    <a:pt x="15896" y="371"/>
                    <a:pt x="15866" y="413"/>
                  </a:cubicBezTo>
                  <a:cubicBezTo>
                    <a:pt x="15787" y="529"/>
                    <a:pt x="15641" y="693"/>
                    <a:pt x="15535" y="786"/>
                  </a:cubicBezTo>
                  <a:cubicBezTo>
                    <a:pt x="15442" y="867"/>
                    <a:pt x="15305" y="1003"/>
                    <a:pt x="15236" y="1084"/>
                  </a:cubicBezTo>
                  <a:cubicBezTo>
                    <a:pt x="15163" y="1169"/>
                    <a:pt x="14944" y="1430"/>
                    <a:pt x="14749" y="1664"/>
                  </a:cubicBezTo>
                  <a:cubicBezTo>
                    <a:pt x="14552" y="1899"/>
                    <a:pt x="14364" y="2226"/>
                    <a:pt x="14318" y="2372"/>
                  </a:cubicBezTo>
                  <a:cubicBezTo>
                    <a:pt x="14263" y="2541"/>
                    <a:pt x="14209" y="2827"/>
                    <a:pt x="14198" y="2995"/>
                  </a:cubicBezTo>
                  <a:cubicBezTo>
                    <a:pt x="14183" y="3233"/>
                    <a:pt x="14092" y="3550"/>
                    <a:pt x="13987" y="3733"/>
                  </a:cubicBezTo>
                  <a:cubicBezTo>
                    <a:pt x="13876" y="3927"/>
                    <a:pt x="13635" y="4000"/>
                    <a:pt x="13454" y="3895"/>
                  </a:cubicBezTo>
                  <a:cubicBezTo>
                    <a:pt x="13303" y="3807"/>
                    <a:pt x="13110" y="3683"/>
                    <a:pt x="13024" y="3618"/>
                  </a:cubicBezTo>
                  <a:cubicBezTo>
                    <a:pt x="12943" y="3557"/>
                    <a:pt x="12758" y="3438"/>
                    <a:pt x="12612" y="3353"/>
                  </a:cubicBezTo>
                  <a:cubicBezTo>
                    <a:pt x="12477" y="3274"/>
                    <a:pt x="12198" y="3207"/>
                    <a:pt x="12003" y="3207"/>
                  </a:cubicBezTo>
                  <a:cubicBezTo>
                    <a:pt x="11802" y="3207"/>
                    <a:pt x="11525" y="3126"/>
                    <a:pt x="11406" y="2977"/>
                  </a:cubicBezTo>
                  <a:cubicBezTo>
                    <a:pt x="11324" y="2875"/>
                    <a:pt x="11165" y="2703"/>
                    <a:pt x="11062" y="2603"/>
                  </a:cubicBezTo>
                  <a:cubicBezTo>
                    <a:pt x="10949" y="2493"/>
                    <a:pt x="10833" y="2433"/>
                    <a:pt x="10805" y="2433"/>
                  </a:cubicBezTo>
                  <a:cubicBezTo>
                    <a:pt x="10785" y="2438"/>
                    <a:pt x="10719" y="2509"/>
                    <a:pt x="10672" y="2622"/>
                  </a:cubicBezTo>
                  <a:cubicBezTo>
                    <a:pt x="10596" y="2808"/>
                    <a:pt x="10428" y="3006"/>
                    <a:pt x="10282" y="3083"/>
                  </a:cubicBezTo>
                  <a:cubicBezTo>
                    <a:pt x="10169" y="3143"/>
                    <a:pt x="9929" y="3362"/>
                    <a:pt x="9756" y="3562"/>
                  </a:cubicBezTo>
                  <a:cubicBezTo>
                    <a:pt x="9578" y="3771"/>
                    <a:pt x="9439" y="4051"/>
                    <a:pt x="9425" y="4144"/>
                  </a:cubicBezTo>
                  <a:cubicBezTo>
                    <a:pt x="9399" y="4334"/>
                    <a:pt x="9324" y="4630"/>
                    <a:pt x="9257" y="4820"/>
                  </a:cubicBezTo>
                  <a:cubicBezTo>
                    <a:pt x="9177" y="5042"/>
                    <a:pt x="9018" y="5230"/>
                    <a:pt x="8888" y="5258"/>
                  </a:cubicBezTo>
                  <a:cubicBezTo>
                    <a:pt x="8868" y="5263"/>
                    <a:pt x="8821" y="5371"/>
                    <a:pt x="8830" y="5551"/>
                  </a:cubicBezTo>
                  <a:cubicBezTo>
                    <a:pt x="8839" y="5742"/>
                    <a:pt x="8805" y="5926"/>
                    <a:pt x="8738" y="6055"/>
                  </a:cubicBezTo>
                  <a:cubicBezTo>
                    <a:pt x="8680" y="6166"/>
                    <a:pt x="8603" y="6228"/>
                    <a:pt x="8520" y="6228"/>
                  </a:cubicBezTo>
                  <a:cubicBezTo>
                    <a:pt x="8443" y="6228"/>
                    <a:pt x="8373" y="6331"/>
                    <a:pt x="8361" y="6424"/>
                  </a:cubicBezTo>
                  <a:cubicBezTo>
                    <a:pt x="8325" y="6709"/>
                    <a:pt x="8193" y="6925"/>
                    <a:pt x="8054" y="6925"/>
                  </a:cubicBezTo>
                  <a:cubicBezTo>
                    <a:pt x="8016" y="6925"/>
                    <a:pt x="7928" y="7012"/>
                    <a:pt x="7881" y="7144"/>
                  </a:cubicBezTo>
                  <a:cubicBezTo>
                    <a:pt x="7802" y="7367"/>
                    <a:pt x="7604" y="7556"/>
                    <a:pt x="7420" y="7583"/>
                  </a:cubicBezTo>
                  <a:cubicBezTo>
                    <a:pt x="7274" y="7603"/>
                    <a:pt x="6965" y="7656"/>
                    <a:pt x="6734" y="7698"/>
                  </a:cubicBezTo>
                  <a:cubicBezTo>
                    <a:pt x="6522" y="7737"/>
                    <a:pt x="6233" y="7915"/>
                    <a:pt x="6101" y="8087"/>
                  </a:cubicBezTo>
                  <a:cubicBezTo>
                    <a:pt x="5962" y="8269"/>
                    <a:pt x="5864" y="8541"/>
                    <a:pt x="5857" y="8649"/>
                  </a:cubicBezTo>
                  <a:cubicBezTo>
                    <a:pt x="5843" y="8852"/>
                    <a:pt x="5802" y="9212"/>
                    <a:pt x="5765" y="9453"/>
                  </a:cubicBezTo>
                  <a:cubicBezTo>
                    <a:pt x="5723" y="9720"/>
                    <a:pt x="5564" y="10149"/>
                    <a:pt x="5403" y="10431"/>
                  </a:cubicBezTo>
                  <a:lnTo>
                    <a:pt x="4959" y="11206"/>
                  </a:lnTo>
                  <a:cubicBezTo>
                    <a:pt x="4851" y="11396"/>
                    <a:pt x="4659" y="11618"/>
                    <a:pt x="4523" y="11713"/>
                  </a:cubicBezTo>
                  <a:cubicBezTo>
                    <a:pt x="4415" y="11789"/>
                    <a:pt x="4249" y="11982"/>
                    <a:pt x="4161" y="12136"/>
                  </a:cubicBezTo>
                  <a:cubicBezTo>
                    <a:pt x="4084" y="12269"/>
                    <a:pt x="4065" y="12418"/>
                    <a:pt x="4071" y="12452"/>
                  </a:cubicBezTo>
                  <a:cubicBezTo>
                    <a:pt x="4113" y="12597"/>
                    <a:pt x="4157" y="12863"/>
                    <a:pt x="4170" y="13055"/>
                  </a:cubicBezTo>
                  <a:cubicBezTo>
                    <a:pt x="4191" y="13332"/>
                    <a:pt x="4059" y="13657"/>
                    <a:pt x="3924" y="13822"/>
                  </a:cubicBezTo>
                  <a:cubicBezTo>
                    <a:pt x="3802" y="13971"/>
                    <a:pt x="3627" y="14209"/>
                    <a:pt x="3534" y="14352"/>
                  </a:cubicBezTo>
                  <a:cubicBezTo>
                    <a:pt x="3406" y="14546"/>
                    <a:pt x="3210" y="14631"/>
                    <a:pt x="3086" y="14539"/>
                  </a:cubicBezTo>
                  <a:cubicBezTo>
                    <a:pt x="3046" y="14508"/>
                    <a:pt x="2976" y="14541"/>
                    <a:pt x="2947" y="14601"/>
                  </a:cubicBezTo>
                  <a:cubicBezTo>
                    <a:pt x="2853" y="14799"/>
                    <a:pt x="2661" y="14833"/>
                    <a:pt x="2533" y="14674"/>
                  </a:cubicBezTo>
                  <a:cubicBezTo>
                    <a:pt x="2500" y="14632"/>
                    <a:pt x="2474" y="14629"/>
                    <a:pt x="2467" y="14629"/>
                  </a:cubicBezTo>
                  <a:cubicBezTo>
                    <a:pt x="2413" y="14779"/>
                    <a:pt x="2277" y="14902"/>
                    <a:pt x="2153" y="14902"/>
                  </a:cubicBezTo>
                  <a:cubicBezTo>
                    <a:pt x="2106" y="14902"/>
                    <a:pt x="1940" y="15026"/>
                    <a:pt x="1797" y="15213"/>
                  </a:cubicBezTo>
                  <a:cubicBezTo>
                    <a:pt x="1658" y="15395"/>
                    <a:pt x="1439" y="15617"/>
                    <a:pt x="1314" y="15671"/>
                  </a:cubicBezTo>
                  <a:cubicBezTo>
                    <a:pt x="1196" y="15722"/>
                    <a:pt x="1008" y="15700"/>
                    <a:pt x="894" y="15626"/>
                  </a:cubicBezTo>
                  <a:cubicBezTo>
                    <a:pt x="816" y="15574"/>
                    <a:pt x="631" y="15541"/>
                    <a:pt x="498" y="15560"/>
                  </a:cubicBezTo>
                  <a:lnTo>
                    <a:pt x="352" y="15581"/>
                  </a:lnTo>
                  <a:cubicBezTo>
                    <a:pt x="333" y="15584"/>
                    <a:pt x="314" y="15610"/>
                    <a:pt x="310" y="15622"/>
                  </a:cubicBezTo>
                  <a:lnTo>
                    <a:pt x="287" y="15830"/>
                  </a:lnTo>
                  <a:cubicBezTo>
                    <a:pt x="263" y="16038"/>
                    <a:pt x="234" y="16361"/>
                    <a:pt x="222" y="16549"/>
                  </a:cubicBezTo>
                  <a:cubicBezTo>
                    <a:pt x="215" y="16662"/>
                    <a:pt x="265" y="16883"/>
                    <a:pt x="340" y="16997"/>
                  </a:cubicBezTo>
                  <a:cubicBezTo>
                    <a:pt x="429" y="17135"/>
                    <a:pt x="589" y="17315"/>
                    <a:pt x="689" y="17393"/>
                  </a:cubicBezTo>
                  <a:cubicBezTo>
                    <a:pt x="778" y="17463"/>
                    <a:pt x="954" y="17477"/>
                    <a:pt x="995" y="17459"/>
                  </a:cubicBezTo>
                  <a:cubicBezTo>
                    <a:pt x="1104" y="17413"/>
                    <a:pt x="1300" y="17377"/>
                    <a:pt x="1443" y="17377"/>
                  </a:cubicBezTo>
                  <a:cubicBezTo>
                    <a:pt x="1615" y="17377"/>
                    <a:pt x="1822" y="17587"/>
                    <a:pt x="1915" y="17857"/>
                  </a:cubicBezTo>
                  <a:cubicBezTo>
                    <a:pt x="2000" y="18103"/>
                    <a:pt x="2064" y="18447"/>
                    <a:pt x="2064" y="18656"/>
                  </a:cubicBezTo>
                  <a:cubicBezTo>
                    <a:pt x="2064" y="18850"/>
                    <a:pt x="2022" y="19203"/>
                    <a:pt x="1969" y="19460"/>
                  </a:cubicBezTo>
                  <a:cubicBezTo>
                    <a:pt x="1923" y="19676"/>
                    <a:pt x="1899" y="19956"/>
                    <a:pt x="1907" y="20062"/>
                  </a:cubicBezTo>
                  <a:cubicBezTo>
                    <a:pt x="1916" y="20164"/>
                    <a:pt x="1984" y="20412"/>
                    <a:pt x="2062" y="20587"/>
                  </a:cubicBezTo>
                  <a:lnTo>
                    <a:pt x="2148" y="20779"/>
                  </a:lnTo>
                  <a:cubicBezTo>
                    <a:pt x="2159" y="20803"/>
                    <a:pt x="2166" y="20832"/>
                    <a:pt x="2169" y="20862"/>
                  </a:cubicBezTo>
                  <a:cubicBezTo>
                    <a:pt x="2171" y="20877"/>
                    <a:pt x="2213" y="20931"/>
                    <a:pt x="2320" y="20931"/>
                  </a:cubicBezTo>
                  <a:cubicBezTo>
                    <a:pt x="2397" y="20931"/>
                    <a:pt x="2484" y="20903"/>
                    <a:pt x="2574" y="20852"/>
                  </a:cubicBezTo>
                  <a:cubicBezTo>
                    <a:pt x="2847" y="20693"/>
                    <a:pt x="3290" y="20423"/>
                    <a:pt x="3558" y="20254"/>
                  </a:cubicBezTo>
                  <a:cubicBezTo>
                    <a:pt x="3818" y="20087"/>
                    <a:pt x="4113" y="19864"/>
                    <a:pt x="4202" y="19767"/>
                  </a:cubicBezTo>
                  <a:cubicBezTo>
                    <a:pt x="4296" y="19665"/>
                    <a:pt x="4441" y="19540"/>
                    <a:pt x="4527" y="19510"/>
                  </a:cubicBezTo>
                  <a:cubicBezTo>
                    <a:pt x="4601" y="19485"/>
                    <a:pt x="4783" y="19519"/>
                    <a:pt x="4933" y="19591"/>
                  </a:cubicBezTo>
                  <a:cubicBezTo>
                    <a:pt x="4962" y="19605"/>
                    <a:pt x="5227" y="19736"/>
                    <a:pt x="5291" y="19963"/>
                  </a:cubicBezTo>
                  <a:cubicBezTo>
                    <a:pt x="5289" y="19953"/>
                    <a:pt x="5375" y="20009"/>
                    <a:pt x="5480" y="20010"/>
                  </a:cubicBezTo>
                  <a:lnTo>
                    <a:pt x="5924" y="20010"/>
                  </a:lnTo>
                  <a:cubicBezTo>
                    <a:pt x="6025" y="20010"/>
                    <a:pt x="6209" y="19976"/>
                    <a:pt x="6325" y="19936"/>
                  </a:cubicBezTo>
                  <a:cubicBezTo>
                    <a:pt x="6445" y="19894"/>
                    <a:pt x="6622" y="19825"/>
                    <a:pt x="6719" y="19783"/>
                  </a:cubicBezTo>
                  <a:cubicBezTo>
                    <a:pt x="6837" y="19732"/>
                    <a:pt x="7024" y="19752"/>
                    <a:pt x="7139" y="19828"/>
                  </a:cubicBezTo>
                  <a:cubicBezTo>
                    <a:pt x="7209" y="19875"/>
                    <a:pt x="7374" y="19874"/>
                    <a:pt x="7468" y="19824"/>
                  </a:cubicBezTo>
                  <a:cubicBezTo>
                    <a:pt x="7587" y="19761"/>
                    <a:pt x="7837" y="19604"/>
                    <a:pt x="8013" y="19481"/>
                  </a:cubicBezTo>
                  <a:cubicBezTo>
                    <a:pt x="8166" y="19375"/>
                    <a:pt x="8344" y="19067"/>
                    <a:pt x="8394" y="18822"/>
                  </a:cubicBezTo>
                  <a:cubicBezTo>
                    <a:pt x="8457" y="18513"/>
                    <a:pt x="8571" y="18080"/>
                    <a:pt x="8647" y="17857"/>
                  </a:cubicBezTo>
                  <a:cubicBezTo>
                    <a:pt x="8722" y="17639"/>
                    <a:pt x="8864" y="17267"/>
                    <a:pt x="8963" y="17030"/>
                  </a:cubicBezTo>
                  <a:cubicBezTo>
                    <a:pt x="9064" y="16787"/>
                    <a:pt x="9250" y="16426"/>
                    <a:pt x="9378" y="16225"/>
                  </a:cubicBezTo>
                  <a:cubicBezTo>
                    <a:pt x="9502" y="16030"/>
                    <a:pt x="9694" y="15748"/>
                    <a:pt x="9806" y="15597"/>
                  </a:cubicBezTo>
                  <a:cubicBezTo>
                    <a:pt x="9892" y="15480"/>
                    <a:pt x="9975" y="15218"/>
                    <a:pt x="9985" y="15036"/>
                  </a:cubicBezTo>
                  <a:cubicBezTo>
                    <a:pt x="10004" y="14677"/>
                    <a:pt x="10208" y="14497"/>
                    <a:pt x="10395" y="14692"/>
                  </a:cubicBezTo>
                  <a:cubicBezTo>
                    <a:pt x="10481" y="14784"/>
                    <a:pt x="10697" y="14779"/>
                    <a:pt x="10827" y="14681"/>
                  </a:cubicBezTo>
                  <a:cubicBezTo>
                    <a:pt x="10997" y="14555"/>
                    <a:pt x="11234" y="14365"/>
                    <a:pt x="11355" y="14260"/>
                  </a:cubicBezTo>
                  <a:cubicBezTo>
                    <a:pt x="11465" y="14163"/>
                    <a:pt x="11615" y="13985"/>
                    <a:pt x="11681" y="13870"/>
                  </a:cubicBezTo>
                  <a:cubicBezTo>
                    <a:pt x="11753" y="13745"/>
                    <a:pt x="11870" y="13524"/>
                    <a:pt x="11941" y="13378"/>
                  </a:cubicBezTo>
                  <a:cubicBezTo>
                    <a:pt x="12044" y="13168"/>
                    <a:pt x="12302" y="12989"/>
                    <a:pt x="12492" y="12926"/>
                  </a:cubicBezTo>
                  <a:cubicBezTo>
                    <a:pt x="12698" y="12858"/>
                    <a:pt x="12911" y="12758"/>
                    <a:pt x="12980" y="12706"/>
                  </a:cubicBezTo>
                  <a:cubicBezTo>
                    <a:pt x="13060" y="12646"/>
                    <a:pt x="13203" y="12514"/>
                    <a:pt x="13298" y="12409"/>
                  </a:cubicBezTo>
                  <a:cubicBezTo>
                    <a:pt x="13398" y="12301"/>
                    <a:pt x="13573" y="12139"/>
                    <a:pt x="13689" y="12049"/>
                  </a:cubicBezTo>
                  <a:cubicBezTo>
                    <a:pt x="13811" y="11953"/>
                    <a:pt x="14016" y="11877"/>
                    <a:pt x="14155" y="11877"/>
                  </a:cubicBezTo>
                  <a:cubicBezTo>
                    <a:pt x="14266" y="11877"/>
                    <a:pt x="14484" y="11810"/>
                    <a:pt x="14633" y="11731"/>
                  </a:cubicBezTo>
                  <a:cubicBezTo>
                    <a:pt x="14765" y="11659"/>
                    <a:pt x="14944" y="11426"/>
                    <a:pt x="15015" y="11231"/>
                  </a:cubicBezTo>
                  <a:cubicBezTo>
                    <a:pt x="15122" y="10942"/>
                    <a:pt x="15337" y="10715"/>
                    <a:pt x="15508" y="10715"/>
                  </a:cubicBezTo>
                  <a:lnTo>
                    <a:pt x="15952" y="10715"/>
                  </a:lnTo>
                  <a:cubicBezTo>
                    <a:pt x="16074" y="10715"/>
                    <a:pt x="16239" y="10788"/>
                    <a:pt x="16318" y="10928"/>
                  </a:cubicBezTo>
                  <a:cubicBezTo>
                    <a:pt x="16410" y="11087"/>
                    <a:pt x="16411" y="11388"/>
                    <a:pt x="16366" y="11601"/>
                  </a:cubicBezTo>
                  <a:cubicBezTo>
                    <a:pt x="16327" y="11782"/>
                    <a:pt x="16244" y="12069"/>
                    <a:pt x="16178" y="12255"/>
                  </a:cubicBezTo>
                  <a:cubicBezTo>
                    <a:pt x="16123" y="12408"/>
                    <a:pt x="16058" y="12666"/>
                    <a:pt x="16036" y="12819"/>
                  </a:cubicBezTo>
                  <a:cubicBezTo>
                    <a:pt x="16016" y="12959"/>
                    <a:pt x="16016" y="13224"/>
                    <a:pt x="16037" y="13385"/>
                  </a:cubicBezTo>
                  <a:cubicBezTo>
                    <a:pt x="16056" y="13536"/>
                    <a:pt x="16137" y="13866"/>
                    <a:pt x="16222" y="14097"/>
                  </a:cubicBezTo>
                  <a:cubicBezTo>
                    <a:pt x="16296" y="14299"/>
                    <a:pt x="16391" y="14423"/>
                    <a:pt x="16421" y="14433"/>
                  </a:cubicBezTo>
                  <a:lnTo>
                    <a:pt x="16421" y="14433"/>
                  </a:lnTo>
                  <a:cubicBezTo>
                    <a:pt x="16531" y="14433"/>
                    <a:pt x="16667" y="14592"/>
                    <a:pt x="16735" y="14802"/>
                  </a:cubicBezTo>
                  <a:cubicBezTo>
                    <a:pt x="16809" y="15028"/>
                    <a:pt x="16795" y="15433"/>
                    <a:pt x="16744" y="15699"/>
                  </a:cubicBezTo>
                  <a:cubicBezTo>
                    <a:pt x="16692" y="15973"/>
                    <a:pt x="16553" y="16301"/>
                    <a:pt x="16399" y="16369"/>
                  </a:cubicBezTo>
                  <a:cubicBezTo>
                    <a:pt x="16312" y="16407"/>
                    <a:pt x="16185" y="16501"/>
                    <a:pt x="16123" y="16574"/>
                  </a:cubicBezTo>
                  <a:cubicBezTo>
                    <a:pt x="16026" y="16688"/>
                    <a:pt x="15803" y="16813"/>
                    <a:pt x="15642" y="16873"/>
                  </a:cubicBezTo>
                  <a:cubicBezTo>
                    <a:pt x="15552" y="16907"/>
                    <a:pt x="15450" y="16926"/>
                    <a:pt x="15354" y="16926"/>
                  </a:cubicBezTo>
                  <a:cubicBezTo>
                    <a:pt x="15281" y="16926"/>
                    <a:pt x="15179" y="16914"/>
                    <a:pt x="15109" y="16862"/>
                  </a:cubicBezTo>
                  <a:cubicBezTo>
                    <a:pt x="15091" y="16848"/>
                    <a:pt x="15076" y="16846"/>
                    <a:pt x="15067" y="16846"/>
                  </a:cubicBezTo>
                  <a:close/>
                  <a:moveTo>
                    <a:pt x="14437" y="21550"/>
                  </a:moveTo>
                  <a:cubicBezTo>
                    <a:pt x="14323" y="21550"/>
                    <a:pt x="14195" y="21360"/>
                    <a:pt x="14113" y="21182"/>
                  </a:cubicBezTo>
                  <a:cubicBezTo>
                    <a:pt x="13999" y="20932"/>
                    <a:pt x="13911" y="20521"/>
                    <a:pt x="13911" y="20244"/>
                  </a:cubicBezTo>
                  <a:lnTo>
                    <a:pt x="13911" y="19508"/>
                  </a:lnTo>
                  <a:cubicBezTo>
                    <a:pt x="13911" y="19282"/>
                    <a:pt x="13995" y="18801"/>
                    <a:pt x="14074" y="18465"/>
                  </a:cubicBezTo>
                  <a:cubicBezTo>
                    <a:pt x="14158" y="18110"/>
                    <a:pt x="14339" y="17646"/>
                    <a:pt x="14498" y="17481"/>
                  </a:cubicBezTo>
                  <a:cubicBezTo>
                    <a:pt x="14616" y="17357"/>
                    <a:pt x="14722" y="17170"/>
                    <a:pt x="14744" y="17096"/>
                  </a:cubicBezTo>
                  <a:cubicBezTo>
                    <a:pt x="14779" y="16973"/>
                    <a:pt x="14828" y="16787"/>
                    <a:pt x="14851" y="16684"/>
                  </a:cubicBezTo>
                  <a:cubicBezTo>
                    <a:pt x="14896" y="16483"/>
                    <a:pt x="15056" y="16396"/>
                    <a:pt x="15196" y="16501"/>
                  </a:cubicBezTo>
                  <a:cubicBezTo>
                    <a:pt x="15236" y="16530"/>
                    <a:pt x="15443" y="16547"/>
                    <a:pt x="15596" y="16490"/>
                  </a:cubicBezTo>
                  <a:cubicBezTo>
                    <a:pt x="15768" y="16426"/>
                    <a:pt x="15947" y="16310"/>
                    <a:pt x="16001" y="16247"/>
                  </a:cubicBezTo>
                  <a:cubicBezTo>
                    <a:pt x="16084" y="16151"/>
                    <a:pt x="16235" y="16037"/>
                    <a:pt x="16346" y="15988"/>
                  </a:cubicBezTo>
                  <a:cubicBezTo>
                    <a:pt x="16394" y="15967"/>
                    <a:pt x="16493" y="15791"/>
                    <a:pt x="16534" y="15573"/>
                  </a:cubicBezTo>
                  <a:cubicBezTo>
                    <a:pt x="16579" y="15341"/>
                    <a:pt x="16569" y="15078"/>
                    <a:pt x="16543" y="14998"/>
                  </a:cubicBezTo>
                  <a:cubicBezTo>
                    <a:pt x="16509" y="14892"/>
                    <a:pt x="16441" y="14825"/>
                    <a:pt x="16417" y="14825"/>
                  </a:cubicBezTo>
                  <a:cubicBezTo>
                    <a:pt x="16284" y="14825"/>
                    <a:pt x="16127" y="14558"/>
                    <a:pt x="16036" y="14310"/>
                  </a:cubicBezTo>
                  <a:cubicBezTo>
                    <a:pt x="15944" y="14058"/>
                    <a:pt x="15849" y="13690"/>
                    <a:pt x="15821" y="13472"/>
                  </a:cubicBezTo>
                  <a:cubicBezTo>
                    <a:pt x="15793" y="13251"/>
                    <a:pt x="15793" y="12921"/>
                    <a:pt x="15822" y="12722"/>
                  </a:cubicBezTo>
                  <a:cubicBezTo>
                    <a:pt x="15850" y="12529"/>
                    <a:pt x="15924" y="12232"/>
                    <a:pt x="15991" y="12045"/>
                  </a:cubicBezTo>
                  <a:cubicBezTo>
                    <a:pt x="16049" y="11884"/>
                    <a:pt x="16125" y="11616"/>
                    <a:pt x="16159" y="11461"/>
                  </a:cubicBezTo>
                  <a:cubicBezTo>
                    <a:pt x="16184" y="11346"/>
                    <a:pt x="16172" y="11229"/>
                    <a:pt x="16161" y="11204"/>
                  </a:cubicBezTo>
                  <a:cubicBezTo>
                    <a:pt x="16142" y="11171"/>
                    <a:pt x="16046" y="11107"/>
                    <a:pt x="15952" y="11107"/>
                  </a:cubicBezTo>
                  <a:lnTo>
                    <a:pt x="15508" y="11107"/>
                  </a:lnTo>
                  <a:cubicBezTo>
                    <a:pt x="15421" y="11107"/>
                    <a:pt x="15271" y="11251"/>
                    <a:pt x="15200" y="11444"/>
                  </a:cubicBezTo>
                  <a:cubicBezTo>
                    <a:pt x="15102" y="11716"/>
                    <a:pt x="14880" y="12007"/>
                    <a:pt x="14697" y="12106"/>
                  </a:cubicBezTo>
                  <a:cubicBezTo>
                    <a:pt x="14526" y="12197"/>
                    <a:pt x="14288" y="12269"/>
                    <a:pt x="14155" y="12269"/>
                  </a:cubicBezTo>
                  <a:cubicBezTo>
                    <a:pt x="14048" y="12269"/>
                    <a:pt x="13872" y="12334"/>
                    <a:pt x="13778" y="12407"/>
                  </a:cubicBezTo>
                  <a:cubicBezTo>
                    <a:pt x="13671" y="12490"/>
                    <a:pt x="13505" y="12644"/>
                    <a:pt x="13415" y="12743"/>
                  </a:cubicBezTo>
                  <a:cubicBezTo>
                    <a:pt x="13309" y="12858"/>
                    <a:pt x="13156" y="13000"/>
                    <a:pt x="13066" y="13067"/>
                  </a:cubicBezTo>
                  <a:cubicBezTo>
                    <a:pt x="12962" y="13144"/>
                    <a:pt x="12713" y="13252"/>
                    <a:pt x="12533" y="13311"/>
                  </a:cubicBezTo>
                  <a:cubicBezTo>
                    <a:pt x="12351" y="13371"/>
                    <a:pt x="12159" y="13531"/>
                    <a:pt x="12108" y="13635"/>
                  </a:cubicBezTo>
                  <a:cubicBezTo>
                    <a:pt x="12033" y="13787"/>
                    <a:pt x="11911" y="14019"/>
                    <a:pt x="11836" y="14150"/>
                  </a:cubicBezTo>
                  <a:cubicBezTo>
                    <a:pt x="11753" y="14294"/>
                    <a:pt x="11584" y="14496"/>
                    <a:pt x="11452" y="14612"/>
                  </a:cubicBezTo>
                  <a:cubicBezTo>
                    <a:pt x="11329" y="14719"/>
                    <a:pt x="11087" y="14913"/>
                    <a:pt x="10914" y="15042"/>
                  </a:cubicBezTo>
                  <a:cubicBezTo>
                    <a:pt x="10719" y="15189"/>
                    <a:pt x="10431" y="15186"/>
                    <a:pt x="10283" y="15029"/>
                  </a:cubicBezTo>
                  <a:cubicBezTo>
                    <a:pt x="10257" y="15003"/>
                    <a:pt x="10239" y="14998"/>
                    <a:pt x="10231" y="14998"/>
                  </a:cubicBezTo>
                  <a:cubicBezTo>
                    <a:pt x="10224" y="14998"/>
                    <a:pt x="10209" y="14998"/>
                    <a:pt x="10205" y="15073"/>
                  </a:cubicBezTo>
                  <a:cubicBezTo>
                    <a:pt x="10190" y="15360"/>
                    <a:pt x="10073" y="15726"/>
                    <a:pt x="9940" y="15907"/>
                  </a:cubicBezTo>
                  <a:cubicBezTo>
                    <a:pt x="9832" y="16055"/>
                    <a:pt x="9646" y="16328"/>
                    <a:pt x="9524" y="16518"/>
                  </a:cubicBezTo>
                  <a:cubicBezTo>
                    <a:pt x="9409" y="16701"/>
                    <a:pt x="9233" y="17042"/>
                    <a:pt x="9141" y="17262"/>
                  </a:cubicBezTo>
                  <a:cubicBezTo>
                    <a:pt x="9045" y="17493"/>
                    <a:pt x="8908" y="17851"/>
                    <a:pt x="8836" y="18061"/>
                  </a:cubicBezTo>
                  <a:cubicBezTo>
                    <a:pt x="8767" y="18262"/>
                    <a:pt x="8660" y="18671"/>
                    <a:pt x="8603" y="18955"/>
                  </a:cubicBezTo>
                  <a:cubicBezTo>
                    <a:pt x="8530" y="19307"/>
                    <a:pt x="8307" y="19698"/>
                    <a:pt x="8094" y="19846"/>
                  </a:cubicBezTo>
                  <a:cubicBezTo>
                    <a:pt x="7910" y="19974"/>
                    <a:pt x="7658" y="20133"/>
                    <a:pt x="7531" y="20200"/>
                  </a:cubicBezTo>
                  <a:cubicBezTo>
                    <a:pt x="7391" y="20274"/>
                    <a:pt x="7178" y="20273"/>
                    <a:pt x="7062" y="20196"/>
                  </a:cubicBezTo>
                  <a:cubicBezTo>
                    <a:pt x="6989" y="20148"/>
                    <a:pt x="6844" y="20131"/>
                    <a:pt x="6771" y="20163"/>
                  </a:cubicBezTo>
                  <a:cubicBezTo>
                    <a:pt x="6672" y="20206"/>
                    <a:pt x="6491" y="20277"/>
                    <a:pt x="6368" y="20320"/>
                  </a:cubicBezTo>
                  <a:cubicBezTo>
                    <a:pt x="6238" y="20365"/>
                    <a:pt x="6039" y="20402"/>
                    <a:pt x="5924" y="20402"/>
                  </a:cubicBezTo>
                  <a:lnTo>
                    <a:pt x="5480" y="20402"/>
                  </a:lnTo>
                  <a:cubicBezTo>
                    <a:pt x="5448" y="20402"/>
                    <a:pt x="5166" y="20395"/>
                    <a:pt x="5093" y="20139"/>
                  </a:cubicBezTo>
                  <a:cubicBezTo>
                    <a:pt x="5080" y="20115"/>
                    <a:pt x="4991" y="20024"/>
                    <a:pt x="4875" y="19970"/>
                  </a:cubicBezTo>
                  <a:cubicBezTo>
                    <a:pt x="4780" y="19924"/>
                    <a:pt x="4665" y="19892"/>
                    <a:pt x="4596" y="19892"/>
                  </a:cubicBezTo>
                  <a:cubicBezTo>
                    <a:pt x="4532" y="19908"/>
                    <a:pt x="4417" y="19993"/>
                    <a:pt x="4319" y="20101"/>
                  </a:cubicBezTo>
                  <a:cubicBezTo>
                    <a:pt x="4204" y="20226"/>
                    <a:pt x="3879" y="20465"/>
                    <a:pt x="3633" y="20623"/>
                  </a:cubicBezTo>
                  <a:cubicBezTo>
                    <a:pt x="3363" y="20793"/>
                    <a:pt x="2917" y="21064"/>
                    <a:pt x="2643" y="21224"/>
                  </a:cubicBezTo>
                  <a:cubicBezTo>
                    <a:pt x="2322" y="21411"/>
                    <a:pt x="2021" y="21311"/>
                    <a:pt x="1960" y="20990"/>
                  </a:cubicBezTo>
                  <a:lnTo>
                    <a:pt x="1889" y="20830"/>
                  </a:lnTo>
                  <a:cubicBezTo>
                    <a:pt x="1805" y="20642"/>
                    <a:pt x="1706" y="20328"/>
                    <a:pt x="1689" y="20118"/>
                  </a:cubicBezTo>
                  <a:cubicBezTo>
                    <a:pt x="1671" y="19908"/>
                    <a:pt x="1713" y="19552"/>
                    <a:pt x="1761" y="19323"/>
                  </a:cubicBezTo>
                  <a:cubicBezTo>
                    <a:pt x="1809" y="19093"/>
                    <a:pt x="1843" y="18787"/>
                    <a:pt x="1843" y="18656"/>
                  </a:cubicBezTo>
                  <a:cubicBezTo>
                    <a:pt x="1843" y="18535"/>
                    <a:pt x="1793" y="18255"/>
                    <a:pt x="1726" y="18061"/>
                  </a:cubicBezTo>
                  <a:cubicBezTo>
                    <a:pt x="1673" y="17908"/>
                    <a:pt x="1538" y="17768"/>
                    <a:pt x="1443" y="17768"/>
                  </a:cubicBezTo>
                  <a:cubicBezTo>
                    <a:pt x="1319" y="17768"/>
                    <a:pt x="1138" y="17801"/>
                    <a:pt x="1047" y="17840"/>
                  </a:cubicBezTo>
                  <a:cubicBezTo>
                    <a:pt x="929" y="17893"/>
                    <a:pt x="727" y="17852"/>
                    <a:pt x="600" y="17752"/>
                  </a:cubicBezTo>
                  <a:cubicBezTo>
                    <a:pt x="480" y="17659"/>
                    <a:pt x="302" y="17458"/>
                    <a:pt x="195" y="17295"/>
                  </a:cubicBezTo>
                  <a:cubicBezTo>
                    <a:pt x="69" y="17102"/>
                    <a:pt x="-14" y="16762"/>
                    <a:pt x="2" y="16505"/>
                  </a:cubicBezTo>
                  <a:cubicBezTo>
                    <a:pt x="15" y="16308"/>
                    <a:pt x="46" y="15970"/>
                    <a:pt x="70" y="15752"/>
                  </a:cubicBezTo>
                  <a:lnTo>
                    <a:pt x="95" y="15539"/>
                  </a:lnTo>
                  <a:cubicBezTo>
                    <a:pt x="115" y="15358"/>
                    <a:pt x="218" y="15208"/>
                    <a:pt x="333" y="15191"/>
                  </a:cubicBezTo>
                  <a:lnTo>
                    <a:pt x="480" y="15170"/>
                  </a:lnTo>
                  <a:cubicBezTo>
                    <a:pt x="647" y="15145"/>
                    <a:pt x="862" y="15186"/>
                    <a:pt x="972" y="15258"/>
                  </a:cubicBezTo>
                  <a:cubicBezTo>
                    <a:pt x="1045" y="15307"/>
                    <a:pt x="1189" y="15322"/>
                    <a:pt x="1261" y="15291"/>
                  </a:cubicBezTo>
                  <a:cubicBezTo>
                    <a:pt x="1335" y="15258"/>
                    <a:pt x="1520" y="15089"/>
                    <a:pt x="1666" y="14898"/>
                  </a:cubicBezTo>
                  <a:cubicBezTo>
                    <a:pt x="1812" y="14705"/>
                    <a:pt x="2027" y="14510"/>
                    <a:pt x="2153" y="14510"/>
                  </a:cubicBezTo>
                  <a:cubicBezTo>
                    <a:pt x="2207" y="14510"/>
                    <a:pt x="2267" y="14451"/>
                    <a:pt x="2280" y="14412"/>
                  </a:cubicBezTo>
                  <a:cubicBezTo>
                    <a:pt x="2349" y="14212"/>
                    <a:pt x="2526" y="14185"/>
                    <a:pt x="2661" y="14354"/>
                  </a:cubicBezTo>
                  <a:cubicBezTo>
                    <a:pt x="2696" y="14399"/>
                    <a:pt x="2756" y="14394"/>
                    <a:pt x="2779" y="14348"/>
                  </a:cubicBezTo>
                  <a:cubicBezTo>
                    <a:pt x="2867" y="14161"/>
                    <a:pt x="3045" y="14081"/>
                    <a:pt x="3172" y="14178"/>
                  </a:cubicBezTo>
                  <a:cubicBezTo>
                    <a:pt x="3175" y="14180"/>
                    <a:pt x="3185" y="14185"/>
                    <a:pt x="3204" y="14185"/>
                  </a:cubicBezTo>
                  <a:cubicBezTo>
                    <a:pt x="3262" y="14185"/>
                    <a:pt x="3339" y="14132"/>
                    <a:pt x="3390" y="14055"/>
                  </a:cubicBezTo>
                  <a:cubicBezTo>
                    <a:pt x="3487" y="13905"/>
                    <a:pt x="3671" y="13656"/>
                    <a:pt x="3798" y="13500"/>
                  </a:cubicBezTo>
                  <a:cubicBezTo>
                    <a:pt x="3902" y="13373"/>
                    <a:pt x="3956" y="13172"/>
                    <a:pt x="3951" y="13105"/>
                  </a:cubicBezTo>
                  <a:cubicBezTo>
                    <a:pt x="3941" y="12958"/>
                    <a:pt x="3904" y="12735"/>
                    <a:pt x="3873" y="12626"/>
                  </a:cubicBezTo>
                  <a:cubicBezTo>
                    <a:pt x="3805" y="12390"/>
                    <a:pt x="3889" y="12060"/>
                    <a:pt x="4006" y="11856"/>
                  </a:cubicBezTo>
                  <a:cubicBezTo>
                    <a:pt x="4115" y="11666"/>
                    <a:pt x="4306" y="11443"/>
                    <a:pt x="4442" y="11349"/>
                  </a:cubicBezTo>
                  <a:cubicBezTo>
                    <a:pt x="4551" y="11273"/>
                    <a:pt x="4717" y="11079"/>
                    <a:pt x="4804" y="10927"/>
                  </a:cubicBezTo>
                  <a:lnTo>
                    <a:pt x="5248" y="10152"/>
                  </a:lnTo>
                  <a:cubicBezTo>
                    <a:pt x="5392" y="9899"/>
                    <a:pt x="5524" y="9525"/>
                    <a:pt x="5552" y="9348"/>
                  </a:cubicBezTo>
                  <a:cubicBezTo>
                    <a:pt x="5586" y="9128"/>
                    <a:pt x="5625" y="8787"/>
                    <a:pt x="5637" y="8604"/>
                  </a:cubicBezTo>
                  <a:cubicBezTo>
                    <a:pt x="5654" y="8324"/>
                    <a:pt x="5822" y="7966"/>
                    <a:pt x="5969" y="7772"/>
                  </a:cubicBezTo>
                  <a:cubicBezTo>
                    <a:pt x="6133" y="7559"/>
                    <a:pt x="6458" y="7355"/>
                    <a:pt x="6711" y="7308"/>
                  </a:cubicBezTo>
                  <a:cubicBezTo>
                    <a:pt x="6944" y="7266"/>
                    <a:pt x="7255" y="7213"/>
                    <a:pt x="7402" y="7192"/>
                  </a:cubicBezTo>
                  <a:cubicBezTo>
                    <a:pt x="7523" y="7174"/>
                    <a:pt x="7656" y="7042"/>
                    <a:pt x="7694" y="6935"/>
                  </a:cubicBezTo>
                  <a:cubicBezTo>
                    <a:pt x="7777" y="6705"/>
                    <a:pt x="7931" y="6533"/>
                    <a:pt x="8054" y="6533"/>
                  </a:cubicBezTo>
                  <a:cubicBezTo>
                    <a:pt x="8077" y="6533"/>
                    <a:pt x="8130" y="6459"/>
                    <a:pt x="8145" y="6338"/>
                  </a:cubicBezTo>
                  <a:cubicBezTo>
                    <a:pt x="8182" y="6056"/>
                    <a:pt x="8346" y="5836"/>
                    <a:pt x="8520" y="5836"/>
                  </a:cubicBezTo>
                  <a:cubicBezTo>
                    <a:pt x="8541" y="5836"/>
                    <a:pt x="8560" y="5820"/>
                    <a:pt x="8576" y="5790"/>
                  </a:cubicBezTo>
                  <a:cubicBezTo>
                    <a:pt x="8601" y="5742"/>
                    <a:pt x="8613" y="5665"/>
                    <a:pt x="8609" y="5584"/>
                  </a:cubicBezTo>
                  <a:cubicBezTo>
                    <a:pt x="8592" y="5218"/>
                    <a:pt x="8703" y="4904"/>
                    <a:pt x="8861" y="4869"/>
                  </a:cubicBezTo>
                  <a:cubicBezTo>
                    <a:pt x="8919" y="4857"/>
                    <a:pt x="9023" y="4741"/>
                    <a:pt x="9070" y="4610"/>
                  </a:cubicBezTo>
                  <a:cubicBezTo>
                    <a:pt x="9125" y="4456"/>
                    <a:pt x="9189" y="4199"/>
                    <a:pt x="9211" y="4048"/>
                  </a:cubicBezTo>
                  <a:cubicBezTo>
                    <a:pt x="9246" y="3797"/>
                    <a:pt x="9451" y="3449"/>
                    <a:pt x="9635" y="3235"/>
                  </a:cubicBezTo>
                  <a:cubicBezTo>
                    <a:pt x="9828" y="3009"/>
                    <a:pt x="10085" y="2778"/>
                    <a:pt x="10219" y="2708"/>
                  </a:cubicBezTo>
                  <a:cubicBezTo>
                    <a:pt x="10325" y="2652"/>
                    <a:pt x="10451" y="2495"/>
                    <a:pt x="10494" y="2392"/>
                  </a:cubicBezTo>
                  <a:cubicBezTo>
                    <a:pt x="10565" y="2218"/>
                    <a:pt x="10694" y="2041"/>
                    <a:pt x="10805" y="2041"/>
                  </a:cubicBezTo>
                  <a:cubicBezTo>
                    <a:pt x="10896" y="2041"/>
                    <a:pt x="11057" y="2151"/>
                    <a:pt x="11169" y="2259"/>
                  </a:cubicBezTo>
                  <a:cubicBezTo>
                    <a:pt x="11279" y="2367"/>
                    <a:pt x="11443" y="2545"/>
                    <a:pt x="11533" y="2657"/>
                  </a:cubicBezTo>
                  <a:cubicBezTo>
                    <a:pt x="11587" y="2723"/>
                    <a:pt x="11790" y="2815"/>
                    <a:pt x="12003" y="2815"/>
                  </a:cubicBezTo>
                  <a:cubicBezTo>
                    <a:pt x="12225" y="2815"/>
                    <a:pt x="12523" y="2888"/>
                    <a:pt x="12681" y="2980"/>
                  </a:cubicBezTo>
                  <a:cubicBezTo>
                    <a:pt x="12832" y="3068"/>
                    <a:pt x="13025" y="3192"/>
                    <a:pt x="13111" y="3257"/>
                  </a:cubicBezTo>
                  <a:cubicBezTo>
                    <a:pt x="13192" y="3318"/>
                    <a:pt x="13377" y="3438"/>
                    <a:pt x="13523" y="3522"/>
                  </a:cubicBezTo>
                  <a:cubicBezTo>
                    <a:pt x="13637" y="3589"/>
                    <a:pt x="13791" y="3525"/>
                    <a:pt x="13832" y="3453"/>
                  </a:cubicBezTo>
                  <a:cubicBezTo>
                    <a:pt x="13899" y="3337"/>
                    <a:pt x="13969" y="3098"/>
                    <a:pt x="13978" y="2951"/>
                  </a:cubicBezTo>
                  <a:cubicBezTo>
                    <a:pt x="13992" y="2732"/>
                    <a:pt x="14057" y="2394"/>
                    <a:pt x="14125" y="2179"/>
                  </a:cubicBezTo>
                  <a:cubicBezTo>
                    <a:pt x="14202" y="1936"/>
                    <a:pt x="14440" y="1561"/>
                    <a:pt x="14625" y="1339"/>
                  </a:cubicBezTo>
                  <a:cubicBezTo>
                    <a:pt x="14821" y="1104"/>
                    <a:pt x="15041" y="842"/>
                    <a:pt x="15115" y="756"/>
                  </a:cubicBezTo>
                  <a:cubicBezTo>
                    <a:pt x="15191" y="667"/>
                    <a:pt x="15336" y="522"/>
                    <a:pt x="15437" y="435"/>
                  </a:cubicBezTo>
                  <a:cubicBezTo>
                    <a:pt x="15527" y="355"/>
                    <a:pt x="15660" y="206"/>
                    <a:pt x="15726" y="111"/>
                  </a:cubicBezTo>
                  <a:cubicBezTo>
                    <a:pt x="15836" y="-50"/>
                    <a:pt x="16039" y="-33"/>
                    <a:pt x="16172" y="144"/>
                  </a:cubicBezTo>
                  <a:cubicBezTo>
                    <a:pt x="16272" y="273"/>
                    <a:pt x="16397" y="513"/>
                    <a:pt x="16433" y="702"/>
                  </a:cubicBezTo>
                  <a:cubicBezTo>
                    <a:pt x="16453" y="808"/>
                    <a:pt x="16517" y="996"/>
                    <a:pt x="16568" y="1103"/>
                  </a:cubicBezTo>
                  <a:cubicBezTo>
                    <a:pt x="16608" y="1187"/>
                    <a:pt x="16707" y="1267"/>
                    <a:pt x="16772" y="1267"/>
                  </a:cubicBezTo>
                  <a:lnTo>
                    <a:pt x="17061" y="1267"/>
                  </a:lnTo>
                  <a:cubicBezTo>
                    <a:pt x="17173" y="1267"/>
                    <a:pt x="17279" y="1420"/>
                    <a:pt x="17302" y="1616"/>
                  </a:cubicBezTo>
                  <a:cubicBezTo>
                    <a:pt x="17333" y="1883"/>
                    <a:pt x="17141" y="2143"/>
                    <a:pt x="17024" y="2255"/>
                  </a:cubicBezTo>
                  <a:cubicBezTo>
                    <a:pt x="16903" y="2370"/>
                    <a:pt x="16747" y="2593"/>
                    <a:pt x="16683" y="2743"/>
                  </a:cubicBezTo>
                  <a:cubicBezTo>
                    <a:pt x="16631" y="2861"/>
                    <a:pt x="16608" y="3088"/>
                    <a:pt x="16633" y="3220"/>
                  </a:cubicBezTo>
                  <a:cubicBezTo>
                    <a:pt x="16667" y="3394"/>
                    <a:pt x="16740" y="3654"/>
                    <a:pt x="16795" y="3787"/>
                  </a:cubicBezTo>
                  <a:cubicBezTo>
                    <a:pt x="16864" y="3577"/>
                    <a:pt x="16995" y="3308"/>
                    <a:pt x="17106" y="3163"/>
                  </a:cubicBezTo>
                  <a:cubicBezTo>
                    <a:pt x="17205" y="3034"/>
                    <a:pt x="17347" y="2857"/>
                    <a:pt x="17422" y="2770"/>
                  </a:cubicBezTo>
                  <a:cubicBezTo>
                    <a:pt x="17548" y="2622"/>
                    <a:pt x="17738" y="2793"/>
                    <a:pt x="17828" y="3167"/>
                  </a:cubicBezTo>
                  <a:cubicBezTo>
                    <a:pt x="17887" y="3413"/>
                    <a:pt x="17995" y="3792"/>
                    <a:pt x="18064" y="3994"/>
                  </a:cubicBezTo>
                  <a:cubicBezTo>
                    <a:pt x="18141" y="4216"/>
                    <a:pt x="18235" y="4564"/>
                    <a:pt x="18275" y="4769"/>
                  </a:cubicBezTo>
                  <a:cubicBezTo>
                    <a:pt x="18328" y="5045"/>
                    <a:pt x="18279" y="5366"/>
                    <a:pt x="18164" y="5499"/>
                  </a:cubicBezTo>
                  <a:cubicBezTo>
                    <a:pt x="18112" y="5559"/>
                    <a:pt x="18023" y="5738"/>
                    <a:pt x="17981" y="5888"/>
                  </a:cubicBezTo>
                  <a:cubicBezTo>
                    <a:pt x="17928" y="6069"/>
                    <a:pt x="17824" y="6361"/>
                    <a:pt x="17747" y="6538"/>
                  </a:cubicBezTo>
                  <a:cubicBezTo>
                    <a:pt x="17682" y="6691"/>
                    <a:pt x="17622" y="6924"/>
                    <a:pt x="17613" y="7030"/>
                  </a:cubicBezTo>
                  <a:cubicBezTo>
                    <a:pt x="17600" y="7194"/>
                    <a:pt x="17569" y="7431"/>
                    <a:pt x="17542" y="7567"/>
                  </a:cubicBezTo>
                  <a:cubicBezTo>
                    <a:pt x="17535" y="7602"/>
                    <a:pt x="17552" y="7686"/>
                    <a:pt x="17587" y="7727"/>
                  </a:cubicBezTo>
                  <a:cubicBezTo>
                    <a:pt x="17588" y="7728"/>
                    <a:pt x="17719" y="7741"/>
                    <a:pt x="17799" y="7649"/>
                  </a:cubicBezTo>
                  <a:cubicBezTo>
                    <a:pt x="17913" y="7516"/>
                    <a:pt x="18116" y="7304"/>
                    <a:pt x="18250" y="7176"/>
                  </a:cubicBezTo>
                  <a:cubicBezTo>
                    <a:pt x="18418" y="7016"/>
                    <a:pt x="18692" y="7059"/>
                    <a:pt x="18856" y="7267"/>
                  </a:cubicBezTo>
                  <a:cubicBezTo>
                    <a:pt x="18959" y="7398"/>
                    <a:pt x="19125" y="7504"/>
                    <a:pt x="19229" y="7504"/>
                  </a:cubicBezTo>
                  <a:cubicBezTo>
                    <a:pt x="19274" y="7498"/>
                    <a:pt x="19305" y="7495"/>
                    <a:pt x="19338" y="7495"/>
                  </a:cubicBezTo>
                  <a:cubicBezTo>
                    <a:pt x="19469" y="7495"/>
                    <a:pt x="19628" y="7532"/>
                    <a:pt x="19732" y="7586"/>
                  </a:cubicBezTo>
                  <a:cubicBezTo>
                    <a:pt x="19816" y="7629"/>
                    <a:pt x="19976" y="7571"/>
                    <a:pt x="20055" y="7464"/>
                  </a:cubicBezTo>
                  <a:cubicBezTo>
                    <a:pt x="20198" y="7271"/>
                    <a:pt x="20433" y="7251"/>
                    <a:pt x="20565" y="7423"/>
                  </a:cubicBezTo>
                  <a:cubicBezTo>
                    <a:pt x="20661" y="7550"/>
                    <a:pt x="20859" y="7791"/>
                    <a:pt x="21003" y="7959"/>
                  </a:cubicBezTo>
                  <a:lnTo>
                    <a:pt x="21150" y="8130"/>
                  </a:lnTo>
                  <a:cubicBezTo>
                    <a:pt x="21247" y="8243"/>
                    <a:pt x="21320" y="8471"/>
                    <a:pt x="21320" y="8660"/>
                  </a:cubicBezTo>
                  <a:lnTo>
                    <a:pt x="21320" y="8937"/>
                  </a:lnTo>
                  <a:cubicBezTo>
                    <a:pt x="21320" y="9173"/>
                    <a:pt x="21373" y="9520"/>
                    <a:pt x="21434" y="9679"/>
                  </a:cubicBezTo>
                  <a:cubicBezTo>
                    <a:pt x="21519" y="9901"/>
                    <a:pt x="21586" y="10273"/>
                    <a:pt x="21586" y="10524"/>
                  </a:cubicBezTo>
                  <a:cubicBezTo>
                    <a:pt x="21586" y="10834"/>
                    <a:pt x="21438" y="11122"/>
                    <a:pt x="21250" y="11181"/>
                  </a:cubicBezTo>
                  <a:cubicBezTo>
                    <a:pt x="21137" y="11218"/>
                    <a:pt x="20954" y="11378"/>
                    <a:pt x="20861" y="11523"/>
                  </a:cubicBezTo>
                  <a:lnTo>
                    <a:pt x="20461" y="12144"/>
                  </a:lnTo>
                  <a:cubicBezTo>
                    <a:pt x="20359" y="12302"/>
                    <a:pt x="20215" y="12586"/>
                    <a:pt x="20147" y="12764"/>
                  </a:cubicBezTo>
                  <a:cubicBezTo>
                    <a:pt x="20086" y="12922"/>
                    <a:pt x="20033" y="13215"/>
                    <a:pt x="20033" y="13390"/>
                  </a:cubicBezTo>
                  <a:cubicBezTo>
                    <a:pt x="20033" y="13583"/>
                    <a:pt x="20071" y="13945"/>
                    <a:pt x="20116" y="14179"/>
                  </a:cubicBezTo>
                  <a:cubicBezTo>
                    <a:pt x="20162" y="14417"/>
                    <a:pt x="20287" y="14838"/>
                    <a:pt x="20390" y="15097"/>
                  </a:cubicBezTo>
                  <a:cubicBezTo>
                    <a:pt x="20493" y="15356"/>
                    <a:pt x="20705" y="15744"/>
                    <a:pt x="20854" y="15944"/>
                  </a:cubicBezTo>
                  <a:cubicBezTo>
                    <a:pt x="21034" y="16186"/>
                    <a:pt x="21181" y="16566"/>
                    <a:pt x="21078" y="16831"/>
                  </a:cubicBezTo>
                  <a:cubicBezTo>
                    <a:pt x="21010" y="17011"/>
                    <a:pt x="20865" y="17148"/>
                    <a:pt x="20743" y="17148"/>
                  </a:cubicBezTo>
                  <a:cubicBezTo>
                    <a:pt x="20648" y="17148"/>
                    <a:pt x="20460" y="17095"/>
                    <a:pt x="20316" y="17026"/>
                  </a:cubicBezTo>
                  <a:cubicBezTo>
                    <a:pt x="20149" y="16947"/>
                    <a:pt x="19976" y="16720"/>
                    <a:pt x="19912" y="16499"/>
                  </a:cubicBezTo>
                  <a:cubicBezTo>
                    <a:pt x="19867" y="16341"/>
                    <a:pt x="19753" y="16059"/>
                    <a:pt x="19663" y="15883"/>
                  </a:cubicBezTo>
                  <a:cubicBezTo>
                    <a:pt x="19573" y="15707"/>
                    <a:pt x="19464" y="15604"/>
                    <a:pt x="19434" y="15600"/>
                  </a:cubicBezTo>
                  <a:cubicBezTo>
                    <a:pt x="19374" y="15600"/>
                    <a:pt x="19216" y="15630"/>
                    <a:pt x="19077" y="15674"/>
                  </a:cubicBezTo>
                  <a:cubicBezTo>
                    <a:pt x="18965" y="15709"/>
                    <a:pt x="18805" y="15847"/>
                    <a:pt x="18736" y="15969"/>
                  </a:cubicBezTo>
                  <a:cubicBezTo>
                    <a:pt x="18616" y="16177"/>
                    <a:pt x="18316" y="16332"/>
                    <a:pt x="18093" y="16373"/>
                  </a:cubicBezTo>
                  <a:cubicBezTo>
                    <a:pt x="17869" y="16414"/>
                    <a:pt x="17576" y="16516"/>
                    <a:pt x="17453" y="16595"/>
                  </a:cubicBezTo>
                  <a:cubicBezTo>
                    <a:pt x="17338" y="16668"/>
                    <a:pt x="17164" y="16894"/>
                    <a:pt x="17080" y="17076"/>
                  </a:cubicBezTo>
                  <a:cubicBezTo>
                    <a:pt x="16985" y="17283"/>
                    <a:pt x="16829" y="17673"/>
                    <a:pt x="16733" y="17947"/>
                  </a:cubicBezTo>
                  <a:cubicBezTo>
                    <a:pt x="16639" y="18213"/>
                    <a:pt x="16467" y="18559"/>
                    <a:pt x="16333" y="18677"/>
                  </a:cubicBezTo>
                  <a:cubicBezTo>
                    <a:pt x="16248" y="18751"/>
                    <a:pt x="16109" y="18947"/>
                    <a:pt x="16034" y="19096"/>
                  </a:cubicBezTo>
                  <a:cubicBezTo>
                    <a:pt x="15939" y="19285"/>
                    <a:pt x="15790" y="19507"/>
                    <a:pt x="15695" y="19602"/>
                  </a:cubicBezTo>
                  <a:cubicBezTo>
                    <a:pt x="15622" y="19675"/>
                    <a:pt x="15511" y="19836"/>
                    <a:pt x="15458" y="19946"/>
                  </a:cubicBezTo>
                  <a:cubicBezTo>
                    <a:pt x="15388" y="20093"/>
                    <a:pt x="15266" y="20268"/>
                    <a:pt x="15179" y="20343"/>
                  </a:cubicBezTo>
                  <a:cubicBezTo>
                    <a:pt x="15132" y="20385"/>
                    <a:pt x="15035" y="20562"/>
                    <a:pt x="14983" y="20727"/>
                  </a:cubicBezTo>
                  <a:cubicBezTo>
                    <a:pt x="14913" y="20947"/>
                    <a:pt x="14761" y="21231"/>
                    <a:pt x="14637" y="21376"/>
                  </a:cubicBezTo>
                  <a:lnTo>
                    <a:pt x="14527" y="21504"/>
                  </a:lnTo>
                  <a:cubicBezTo>
                    <a:pt x="14501" y="21534"/>
                    <a:pt x="14470" y="21550"/>
                    <a:pt x="14437" y="215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7" name="Shape 1182"/>
            <p:cNvSpPr/>
            <p:nvPr/>
          </p:nvSpPr>
          <p:spPr>
            <a:xfrm>
              <a:off x="7334031" y="2035781"/>
              <a:ext cx="1738598" cy="971881"/>
            </a:xfrm>
            <a:custGeom>
              <a:avLst/>
              <a:gdLst/>
              <a:ahLst/>
              <a:cxnLst>
                <a:cxn ang="0">
                  <a:pos x="wd2" y="hd2"/>
                </a:cxn>
                <a:cxn ang="5400000">
                  <a:pos x="wd2" y="hd2"/>
                </a:cxn>
                <a:cxn ang="10800000">
                  <a:pos x="wd2" y="hd2"/>
                </a:cxn>
                <a:cxn ang="16200000">
                  <a:pos x="wd2" y="hd2"/>
                </a:cxn>
              </a:cxnLst>
              <a:rect l="0" t="0" r="r" b="b"/>
              <a:pathLst>
                <a:path w="21589" h="21518" extrusionOk="0">
                  <a:moveTo>
                    <a:pt x="21455" y="9758"/>
                  </a:moveTo>
                  <a:cubicBezTo>
                    <a:pt x="21380" y="9563"/>
                    <a:pt x="21320" y="9173"/>
                    <a:pt x="21320" y="8892"/>
                  </a:cubicBezTo>
                  <a:cubicBezTo>
                    <a:pt x="21320" y="8610"/>
                    <a:pt x="21320" y="8610"/>
                    <a:pt x="21320" y="8610"/>
                  </a:cubicBezTo>
                  <a:cubicBezTo>
                    <a:pt x="21320" y="8483"/>
                    <a:pt x="21266" y="8316"/>
                    <a:pt x="21199" y="8238"/>
                  </a:cubicBezTo>
                  <a:cubicBezTo>
                    <a:pt x="21199" y="8238"/>
                    <a:pt x="21199" y="8238"/>
                    <a:pt x="21051" y="8064"/>
                  </a:cubicBezTo>
                  <a:cubicBezTo>
                    <a:pt x="20903" y="7891"/>
                    <a:pt x="20701" y="7643"/>
                    <a:pt x="20603" y="7513"/>
                  </a:cubicBezTo>
                  <a:cubicBezTo>
                    <a:pt x="20504" y="7383"/>
                    <a:pt x="20333" y="7401"/>
                    <a:pt x="20222" y="7553"/>
                  </a:cubicBezTo>
                  <a:cubicBezTo>
                    <a:pt x="20111" y="7704"/>
                    <a:pt x="19919" y="7774"/>
                    <a:pt x="19796" y="7709"/>
                  </a:cubicBezTo>
                  <a:cubicBezTo>
                    <a:pt x="19673" y="7645"/>
                    <a:pt x="19471" y="7609"/>
                    <a:pt x="19348" y="7631"/>
                  </a:cubicBezTo>
                  <a:cubicBezTo>
                    <a:pt x="19224" y="7652"/>
                    <a:pt x="19012" y="7529"/>
                    <a:pt x="18877" y="7356"/>
                  </a:cubicBezTo>
                  <a:cubicBezTo>
                    <a:pt x="18740" y="7182"/>
                    <a:pt x="18519" y="7146"/>
                    <a:pt x="18383" y="7276"/>
                  </a:cubicBezTo>
                  <a:cubicBezTo>
                    <a:pt x="18248" y="7406"/>
                    <a:pt x="18046" y="7620"/>
                    <a:pt x="17935" y="7749"/>
                  </a:cubicBezTo>
                  <a:cubicBezTo>
                    <a:pt x="17824" y="7879"/>
                    <a:pt x="17673" y="7915"/>
                    <a:pt x="17599" y="7828"/>
                  </a:cubicBezTo>
                  <a:cubicBezTo>
                    <a:pt x="17524" y="7742"/>
                    <a:pt x="17484" y="7564"/>
                    <a:pt x="17509" y="7434"/>
                  </a:cubicBezTo>
                  <a:cubicBezTo>
                    <a:pt x="17534" y="7304"/>
                    <a:pt x="17564" y="7073"/>
                    <a:pt x="17576" y="6922"/>
                  </a:cubicBezTo>
                  <a:cubicBezTo>
                    <a:pt x="17589" y="6771"/>
                    <a:pt x="17659" y="6505"/>
                    <a:pt x="17733" y="6332"/>
                  </a:cubicBezTo>
                  <a:cubicBezTo>
                    <a:pt x="17807" y="6159"/>
                    <a:pt x="17908" y="5874"/>
                    <a:pt x="17958" y="5702"/>
                  </a:cubicBezTo>
                  <a:cubicBezTo>
                    <a:pt x="18007" y="5528"/>
                    <a:pt x="18108" y="5316"/>
                    <a:pt x="18182" y="5229"/>
                  </a:cubicBezTo>
                  <a:cubicBezTo>
                    <a:pt x="18256" y="5143"/>
                    <a:pt x="18286" y="4913"/>
                    <a:pt x="18249" y="4718"/>
                  </a:cubicBezTo>
                  <a:cubicBezTo>
                    <a:pt x="18212" y="4523"/>
                    <a:pt x="18121" y="4185"/>
                    <a:pt x="18047" y="3969"/>
                  </a:cubicBezTo>
                  <a:cubicBezTo>
                    <a:pt x="17973" y="3753"/>
                    <a:pt x="17862" y="3362"/>
                    <a:pt x="17801" y="3103"/>
                  </a:cubicBezTo>
                  <a:cubicBezTo>
                    <a:pt x="17739" y="2843"/>
                    <a:pt x="17628" y="2700"/>
                    <a:pt x="17554" y="2788"/>
                  </a:cubicBezTo>
                  <a:cubicBezTo>
                    <a:pt x="17480" y="2875"/>
                    <a:pt x="17339" y="3051"/>
                    <a:pt x="17240" y="3181"/>
                  </a:cubicBezTo>
                  <a:cubicBezTo>
                    <a:pt x="17142" y="3311"/>
                    <a:pt x="17021" y="3560"/>
                    <a:pt x="16971" y="3733"/>
                  </a:cubicBezTo>
                  <a:cubicBezTo>
                    <a:pt x="16922" y="3906"/>
                    <a:pt x="16831" y="3924"/>
                    <a:pt x="16769" y="3772"/>
                  </a:cubicBezTo>
                  <a:cubicBezTo>
                    <a:pt x="16708" y="3621"/>
                    <a:pt x="16627" y="3337"/>
                    <a:pt x="16590" y="3143"/>
                  </a:cubicBezTo>
                  <a:cubicBezTo>
                    <a:pt x="16553" y="2947"/>
                    <a:pt x="16583" y="2646"/>
                    <a:pt x="16657" y="2473"/>
                  </a:cubicBezTo>
                  <a:cubicBezTo>
                    <a:pt x="16731" y="2299"/>
                    <a:pt x="16902" y="2051"/>
                    <a:pt x="17038" y="1921"/>
                  </a:cubicBezTo>
                  <a:cubicBezTo>
                    <a:pt x="17174" y="1791"/>
                    <a:pt x="17275" y="1597"/>
                    <a:pt x="17263" y="1488"/>
                  </a:cubicBezTo>
                  <a:cubicBezTo>
                    <a:pt x="17250" y="1380"/>
                    <a:pt x="17190" y="1292"/>
                    <a:pt x="17128" y="1292"/>
                  </a:cubicBezTo>
                  <a:cubicBezTo>
                    <a:pt x="17067" y="1292"/>
                    <a:pt x="16935" y="1292"/>
                    <a:pt x="16836" y="1292"/>
                  </a:cubicBezTo>
                  <a:cubicBezTo>
                    <a:pt x="16738" y="1292"/>
                    <a:pt x="16607" y="1186"/>
                    <a:pt x="16545" y="1055"/>
                  </a:cubicBezTo>
                  <a:cubicBezTo>
                    <a:pt x="16484" y="926"/>
                    <a:pt x="16413" y="712"/>
                    <a:pt x="16388" y="582"/>
                  </a:cubicBezTo>
                  <a:cubicBezTo>
                    <a:pt x="16364" y="453"/>
                    <a:pt x="16263" y="240"/>
                    <a:pt x="16164" y="111"/>
                  </a:cubicBezTo>
                  <a:cubicBezTo>
                    <a:pt x="16065" y="-20"/>
                    <a:pt x="15925" y="-38"/>
                    <a:pt x="15850" y="71"/>
                  </a:cubicBezTo>
                  <a:cubicBezTo>
                    <a:pt x="15776" y="179"/>
                    <a:pt x="15635" y="338"/>
                    <a:pt x="15537" y="425"/>
                  </a:cubicBezTo>
                  <a:cubicBezTo>
                    <a:pt x="15438" y="512"/>
                    <a:pt x="15297" y="653"/>
                    <a:pt x="15223" y="740"/>
                  </a:cubicBezTo>
                  <a:cubicBezTo>
                    <a:pt x="15148" y="827"/>
                    <a:pt x="14927" y="1092"/>
                    <a:pt x="14729" y="1331"/>
                  </a:cubicBezTo>
                  <a:cubicBezTo>
                    <a:pt x="14532" y="1569"/>
                    <a:pt x="14320" y="1924"/>
                    <a:pt x="14258" y="2118"/>
                  </a:cubicBezTo>
                  <a:cubicBezTo>
                    <a:pt x="14197" y="2314"/>
                    <a:pt x="14137" y="2632"/>
                    <a:pt x="14124" y="2827"/>
                  </a:cubicBezTo>
                  <a:cubicBezTo>
                    <a:pt x="14112" y="3023"/>
                    <a:pt x="14031" y="3306"/>
                    <a:pt x="13944" y="3458"/>
                  </a:cubicBezTo>
                  <a:cubicBezTo>
                    <a:pt x="13858" y="3609"/>
                    <a:pt x="13667" y="3662"/>
                    <a:pt x="13519" y="3575"/>
                  </a:cubicBezTo>
                  <a:cubicBezTo>
                    <a:pt x="13371" y="3489"/>
                    <a:pt x="13179" y="3365"/>
                    <a:pt x="13093" y="3300"/>
                  </a:cubicBezTo>
                  <a:cubicBezTo>
                    <a:pt x="13007" y="3234"/>
                    <a:pt x="12815" y="3111"/>
                    <a:pt x="12667" y="3024"/>
                  </a:cubicBezTo>
                  <a:cubicBezTo>
                    <a:pt x="12519" y="2937"/>
                    <a:pt x="12227" y="2866"/>
                    <a:pt x="12017" y="2866"/>
                  </a:cubicBezTo>
                  <a:cubicBezTo>
                    <a:pt x="11807" y="2866"/>
                    <a:pt x="11565" y="2778"/>
                    <a:pt x="11479" y="2669"/>
                  </a:cubicBezTo>
                  <a:cubicBezTo>
                    <a:pt x="11393" y="2562"/>
                    <a:pt x="11231" y="2384"/>
                    <a:pt x="11120" y="2276"/>
                  </a:cubicBezTo>
                  <a:cubicBezTo>
                    <a:pt x="11009" y="2168"/>
                    <a:pt x="10868" y="2079"/>
                    <a:pt x="10806" y="2079"/>
                  </a:cubicBezTo>
                  <a:cubicBezTo>
                    <a:pt x="10744" y="2079"/>
                    <a:pt x="10643" y="2203"/>
                    <a:pt x="10582" y="2354"/>
                  </a:cubicBezTo>
                  <a:cubicBezTo>
                    <a:pt x="10520" y="2506"/>
                    <a:pt x="10369" y="2683"/>
                    <a:pt x="10246" y="2749"/>
                  </a:cubicBezTo>
                  <a:cubicBezTo>
                    <a:pt x="10122" y="2814"/>
                    <a:pt x="9870" y="3043"/>
                    <a:pt x="9685" y="3260"/>
                  </a:cubicBezTo>
                  <a:cubicBezTo>
                    <a:pt x="9501" y="3477"/>
                    <a:pt x="9329" y="3796"/>
                    <a:pt x="9304" y="3969"/>
                  </a:cubicBezTo>
                  <a:cubicBezTo>
                    <a:pt x="9280" y="4143"/>
                    <a:pt x="9209" y="4425"/>
                    <a:pt x="9148" y="4599"/>
                  </a:cubicBezTo>
                  <a:cubicBezTo>
                    <a:pt x="9086" y="4772"/>
                    <a:pt x="8954" y="4932"/>
                    <a:pt x="8856" y="4953"/>
                  </a:cubicBezTo>
                  <a:cubicBezTo>
                    <a:pt x="8757" y="4975"/>
                    <a:pt x="8687" y="5205"/>
                    <a:pt x="8699" y="5466"/>
                  </a:cubicBezTo>
                  <a:cubicBezTo>
                    <a:pt x="8711" y="5725"/>
                    <a:pt x="8620" y="5938"/>
                    <a:pt x="8497" y="5938"/>
                  </a:cubicBezTo>
                  <a:cubicBezTo>
                    <a:pt x="8374" y="5938"/>
                    <a:pt x="8253" y="6097"/>
                    <a:pt x="8228" y="6292"/>
                  </a:cubicBezTo>
                  <a:cubicBezTo>
                    <a:pt x="8203" y="6487"/>
                    <a:pt x="8113" y="6647"/>
                    <a:pt x="8026" y="6647"/>
                  </a:cubicBezTo>
                  <a:cubicBezTo>
                    <a:pt x="7940" y="6647"/>
                    <a:pt x="7819" y="6788"/>
                    <a:pt x="7757" y="6961"/>
                  </a:cubicBezTo>
                  <a:cubicBezTo>
                    <a:pt x="7696" y="7135"/>
                    <a:pt x="7525" y="7294"/>
                    <a:pt x="7377" y="7316"/>
                  </a:cubicBezTo>
                  <a:cubicBezTo>
                    <a:pt x="7229" y="7337"/>
                    <a:pt x="6916" y="7391"/>
                    <a:pt x="6681" y="7434"/>
                  </a:cubicBezTo>
                  <a:cubicBezTo>
                    <a:pt x="6447" y="7477"/>
                    <a:pt x="6135" y="7673"/>
                    <a:pt x="5987" y="7867"/>
                  </a:cubicBezTo>
                  <a:cubicBezTo>
                    <a:pt x="5839" y="8063"/>
                    <a:pt x="5707" y="8381"/>
                    <a:pt x="5695" y="8576"/>
                  </a:cubicBezTo>
                  <a:cubicBezTo>
                    <a:pt x="5683" y="8771"/>
                    <a:pt x="5642" y="9126"/>
                    <a:pt x="5606" y="9363"/>
                  </a:cubicBezTo>
                  <a:cubicBezTo>
                    <a:pt x="5569" y="9602"/>
                    <a:pt x="5417" y="10009"/>
                    <a:pt x="5270" y="10269"/>
                  </a:cubicBezTo>
                  <a:cubicBezTo>
                    <a:pt x="5121" y="10529"/>
                    <a:pt x="4920" y="10883"/>
                    <a:pt x="4821" y="11057"/>
                  </a:cubicBezTo>
                  <a:cubicBezTo>
                    <a:pt x="4722" y="11231"/>
                    <a:pt x="4540" y="11443"/>
                    <a:pt x="4417" y="11529"/>
                  </a:cubicBezTo>
                  <a:cubicBezTo>
                    <a:pt x="4294" y="11616"/>
                    <a:pt x="4113" y="11829"/>
                    <a:pt x="4014" y="12002"/>
                  </a:cubicBezTo>
                  <a:cubicBezTo>
                    <a:pt x="3915" y="12176"/>
                    <a:pt x="3864" y="12423"/>
                    <a:pt x="3901" y="12553"/>
                  </a:cubicBezTo>
                  <a:cubicBezTo>
                    <a:pt x="3938" y="12683"/>
                    <a:pt x="3979" y="12931"/>
                    <a:pt x="3991" y="13104"/>
                  </a:cubicBezTo>
                  <a:cubicBezTo>
                    <a:pt x="4004" y="13278"/>
                    <a:pt x="3913" y="13543"/>
                    <a:pt x="3790" y="13695"/>
                  </a:cubicBezTo>
                  <a:cubicBezTo>
                    <a:pt x="3666" y="13847"/>
                    <a:pt x="3484" y="14095"/>
                    <a:pt x="3386" y="14247"/>
                  </a:cubicBezTo>
                  <a:cubicBezTo>
                    <a:pt x="3287" y="14398"/>
                    <a:pt x="3136" y="14468"/>
                    <a:pt x="3050" y="14404"/>
                  </a:cubicBezTo>
                  <a:cubicBezTo>
                    <a:pt x="2963" y="14339"/>
                    <a:pt x="2842" y="14392"/>
                    <a:pt x="2781" y="14522"/>
                  </a:cubicBezTo>
                  <a:cubicBezTo>
                    <a:pt x="2719" y="14652"/>
                    <a:pt x="2598" y="14670"/>
                    <a:pt x="2512" y="14562"/>
                  </a:cubicBezTo>
                  <a:cubicBezTo>
                    <a:pt x="2425" y="14453"/>
                    <a:pt x="2324" y="14453"/>
                    <a:pt x="2287" y="14562"/>
                  </a:cubicBezTo>
                  <a:cubicBezTo>
                    <a:pt x="2251" y="14670"/>
                    <a:pt x="2150" y="14758"/>
                    <a:pt x="2064" y="14758"/>
                  </a:cubicBezTo>
                  <a:cubicBezTo>
                    <a:pt x="1977" y="14758"/>
                    <a:pt x="1785" y="14918"/>
                    <a:pt x="1637" y="15113"/>
                  </a:cubicBezTo>
                  <a:cubicBezTo>
                    <a:pt x="1490" y="15308"/>
                    <a:pt x="1288" y="15502"/>
                    <a:pt x="1189" y="15546"/>
                  </a:cubicBezTo>
                  <a:cubicBezTo>
                    <a:pt x="1090" y="15589"/>
                    <a:pt x="929" y="15571"/>
                    <a:pt x="831" y="15506"/>
                  </a:cubicBezTo>
                  <a:cubicBezTo>
                    <a:pt x="732" y="15441"/>
                    <a:pt x="530" y="15406"/>
                    <a:pt x="382" y="15428"/>
                  </a:cubicBezTo>
                  <a:cubicBezTo>
                    <a:pt x="234" y="15449"/>
                    <a:pt x="234" y="15449"/>
                    <a:pt x="234" y="15449"/>
                  </a:cubicBezTo>
                  <a:cubicBezTo>
                    <a:pt x="168" y="15459"/>
                    <a:pt x="104" y="15547"/>
                    <a:pt x="93" y="15644"/>
                  </a:cubicBezTo>
                  <a:cubicBezTo>
                    <a:pt x="93" y="15644"/>
                    <a:pt x="93" y="15644"/>
                    <a:pt x="68" y="15861"/>
                  </a:cubicBezTo>
                  <a:cubicBezTo>
                    <a:pt x="44" y="16077"/>
                    <a:pt x="14" y="16414"/>
                    <a:pt x="1" y="16609"/>
                  </a:cubicBezTo>
                  <a:cubicBezTo>
                    <a:pt x="-11" y="16804"/>
                    <a:pt x="60" y="17088"/>
                    <a:pt x="158" y="17239"/>
                  </a:cubicBezTo>
                  <a:cubicBezTo>
                    <a:pt x="256" y="17391"/>
                    <a:pt x="428" y="17586"/>
                    <a:pt x="539" y="17672"/>
                  </a:cubicBezTo>
                  <a:cubicBezTo>
                    <a:pt x="649" y="17759"/>
                    <a:pt x="821" y="17795"/>
                    <a:pt x="920" y="17751"/>
                  </a:cubicBezTo>
                  <a:cubicBezTo>
                    <a:pt x="1019" y="17708"/>
                    <a:pt x="1210" y="17672"/>
                    <a:pt x="1346" y="17672"/>
                  </a:cubicBezTo>
                  <a:cubicBezTo>
                    <a:pt x="1482" y="17672"/>
                    <a:pt x="1653" y="17849"/>
                    <a:pt x="1727" y="18065"/>
                  </a:cubicBezTo>
                  <a:cubicBezTo>
                    <a:pt x="1801" y="18282"/>
                    <a:pt x="1862" y="18601"/>
                    <a:pt x="1862" y="18775"/>
                  </a:cubicBezTo>
                  <a:cubicBezTo>
                    <a:pt x="1862" y="18948"/>
                    <a:pt x="1822" y="19284"/>
                    <a:pt x="1772" y="19523"/>
                  </a:cubicBezTo>
                  <a:cubicBezTo>
                    <a:pt x="1722" y="19761"/>
                    <a:pt x="1692" y="20081"/>
                    <a:pt x="1704" y="20232"/>
                  </a:cubicBezTo>
                  <a:cubicBezTo>
                    <a:pt x="1717" y="20383"/>
                    <a:pt x="1798" y="20667"/>
                    <a:pt x="1885" y="20861"/>
                  </a:cubicBezTo>
                  <a:cubicBezTo>
                    <a:pt x="1970" y="21056"/>
                    <a:pt x="1970" y="21056"/>
                    <a:pt x="1970" y="21056"/>
                  </a:cubicBezTo>
                  <a:cubicBezTo>
                    <a:pt x="1997" y="21296"/>
                    <a:pt x="2245" y="21359"/>
                    <a:pt x="2524" y="21196"/>
                  </a:cubicBezTo>
                  <a:cubicBezTo>
                    <a:pt x="2800" y="21034"/>
                    <a:pt x="3249" y="20760"/>
                    <a:pt x="3521" y="20587"/>
                  </a:cubicBezTo>
                  <a:cubicBezTo>
                    <a:pt x="3792" y="20412"/>
                    <a:pt x="4094" y="20183"/>
                    <a:pt x="4193" y="20074"/>
                  </a:cubicBezTo>
                  <a:cubicBezTo>
                    <a:pt x="4292" y="19966"/>
                    <a:pt x="4423" y="19860"/>
                    <a:pt x="4485" y="19838"/>
                  </a:cubicBezTo>
                  <a:cubicBezTo>
                    <a:pt x="4546" y="19816"/>
                    <a:pt x="4708" y="19852"/>
                    <a:pt x="4843" y="19917"/>
                  </a:cubicBezTo>
                  <a:cubicBezTo>
                    <a:pt x="4979" y="19982"/>
                    <a:pt x="5110" y="20105"/>
                    <a:pt x="5134" y="20192"/>
                  </a:cubicBezTo>
                  <a:cubicBezTo>
                    <a:pt x="5159" y="20279"/>
                    <a:pt x="5290" y="20350"/>
                    <a:pt x="5426" y="20350"/>
                  </a:cubicBezTo>
                  <a:cubicBezTo>
                    <a:pt x="5561" y="20350"/>
                    <a:pt x="5764" y="20350"/>
                    <a:pt x="5874" y="20350"/>
                  </a:cubicBezTo>
                  <a:cubicBezTo>
                    <a:pt x="5985" y="20350"/>
                    <a:pt x="6178" y="20314"/>
                    <a:pt x="6301" y="20271"/>
                  </a:cubicBezTo>
                  <a:cubicBezTo>
                    <a:pt x="6424" y="20228"/>
                    <a:pt x="6605" y="20157"/>
                    <a:pt x="6704" y="20113"/>
                  </a:cubicBezTo>
                  <a:cubicBezTo>
                    <a:pt x="6803" y="20070"/>
                    <a:pt x="6964" y="20088"/>
                    <a:pt x="7063" y="20153"/>
                  </a:cubicBezTo>
                  <a:cubicBezTo>
                    <a:pt x="7161" y="20218"/>
                    <a:pt x="7343" y="20218"/>
                    <a:pt x="7466" y="20153"/>
                  </a:cubicBezTo>
                  <a:cubicBezTo>
                    <a:pt x="7589" y="20088"/>
                    <a:pt x="7842" y="19928"/>
                    <a:pt x="8026" y="19798"/>
                  </a:cubicBezTo>
                  <a:cubicBezTo>
                    <a:pt x="8211" y="19669"/>
                    <a:pt x="8413" y="19314"/>
                    <a:pt x="8475" y="19011"/>
                  </a:cubicBezTo>
                  <a:cubicBezTo>
                    <a:pt x="8536" y="18708"/>
                    <a:pt x="8648" y="18282"/>
                    <a:pt x="8722" y="18065"/>
                  </a:cubicBezTo>
                  <a:cubicBezTo>
                    <a:pt x="8795" y="17849"/>
                    <a:pt x="8937" y="17477"/>
                    <a:pt x="9035" y="17239"/>
                  </a:cubicBezTo>
                  <a:cubicBezTo>
                    <a:pt x="9134" y="17001"/>
                    <a:pt x="9315" y="16646"/>
                    <a:pt x="9438" y="16451"/>
                  </a:cubicBezTo>
                  <a:cubicBezTo>
                    <a:pt x="9562" y="16257"/>
                    <a:pt x="9754" y="15973"/>
                    <a:pt x="9864" y="15821"/>
                  </a:cubicBezTo>
                  <a:cubicBezTo>
                    <a:pt x="9976" y="15670"/>
                    <a:pt x="10076" y="15351"/>
                    <a:pt x="10089" y="15112"/>
                  </a:cubicBezTo>
                  <a:cubicBezTo>
                    <a:pt x="10101" y="14874"/>
                    <a:pt x="10213" y="14786"/>
                    <a:pt x="10336" y="14915"/>
                  </a:cubicBezTo>
                  <a:cubicBezTo>
                    <a:pt x="10459" y="15046"/>
                    <a:pt x="10701" y="15046"/>
                    <a:pt x="10873" y="14915"/>
                  </a:cubicBezTo>
                  <a:cubicBezTo>
                    <a:pt x="11046" y="14786"/>
                    <a:pt x="11288" y="14591"/>
                    <a:pt x="11411" y="14483"/>
                  </a:cubicBezTo>
                  <a:cubicBezTo>
                    <a:pt x="11535" y="14375"/>
                    <a:pt x="11696" y="14179"/>
                    <a:pt x="11770" y="14050"/>
                  </a:cubicBezTo>
                  <a:cubicBezTo>
                    <a:pt x="11844" y="13920"/>
                    <a:pt x="11965" y="13689"/>
                    <a:pt x="12039" y="13538"/>
                  </a:cubicBezTo>
                  <a:cubicBezTo>
                    <a:pt x="12113" y="13386"/>
                    <a:pt x="12334" y="13209"/>
                    <a:pt x="12532" y="13144"/>
                  </a:cubicBezTo>
                  <a:cubicBezTo>
                    <a:pt x="12730" y="13079"/>
                    <a:pt x="12961" y="12972"/>
                    <a:pt x="13048" y="12908"/>
                  </a:cubicBezTo>
                  <a:cubicBezTo>
                    <a:pt x="13135" y="12843"/>
                    <a:pt x="13286" y="12701"/>
                    <a:pt x="13385" y="12593"/>
                  </a:cubicBezTo>
                  <a:cubicBezTo>
                    <a:pt x="13483" y="12484"/>
                    <a:pt x="13655" y="12325"/>
                    <a:pt x="13766" y="12239"/>
                  </a:cubicBezTo>
                  <a:cubicBezTo>
                    <a:pt x="13876" y="12151"/>
                    <a:pt x="14068" y="12081"/>
                    <a:pt x="14192" y="12081"/>
                  </a:cubicBezTo>
                  <a:cubicBezTo>
                    <a:pt x="14315" y="12081"/>
                    <a:pt x="14547" y="12010"/>
                    <a:pt x="14707" y="11923"/>
                  </a:cubicBezTo>
                  <a:cubicBezTo>
                    <a:pt x="14867" y="11836"/>
                    <a:pt x="15069" y="11571"/>
                    <a:pt x="15155" y="11333"/>
                  </a:cubicBezTo>
                  <a:cubicBezTo>
                    <a:pt x="15242" y="11094"/>
                    <a:pt x="15423" y="10899"/>
                    <a:pt x="15559" y="10899"/>
                  </a:cubicBezTo>
                  <a:cubicBezTo>
                    <a:pt x="15694" y="10899"/>
                    <a:pt x="15896" y="10899"/>
                    <a:pt x="16007" y="10899"/>
                  </a:cubicBezTo>
                  <a:cubicBezTo>
                    <a:pt x="16118" y="10899"/>
                    <a:pt x="16250" y="10970"/>
                    <a:pt x="16299" y="11057"/>
                  </a:cubicBezTo>
                  <a:cubicBezTo>
                    <a:pt x="16348" y="11143"/>
                    <a:pt x="16358" y="11356"/>
                    <a:pt x="16321" y="11529"/>
                  </a:cubicBezTo>
                  <a:cubicBezTo>
                    <a:pt x="16284" y="11703"/>
                    <a:pt x="16203" y="11986"/>
                    <a:pt x="16142" y="12159"/>
                  </a:cubicBezTo>
                  <a:cubicBezTo>
                    <a:pt x="16080" y="12333"/>
                    <a:pt x="16009" y="12616"/>
                    <a:pt x="15985" y="12790"/>
                  </a:cubicBezTo>
                  <a:cubicBezTo>
                    <a:pt x="15960" y="12962"/>
                    <a:pt x="15960" y="13264"/>
                    <a:pt x="15985" y="13459"/>
                  </a:cubicBezTo>
                  <a:cubicBezTo>
                    <a:pt x="16009" y="13654"/>
                    <a:pt x="16100" y="14009"/>
                    <a:pt x="16187" y="14247"/>
                  </a:cubicBezTo>
                  <a:cubicBezTo>
                    <a:pt x="16273" y="14484"/>
                    <a:pt x="16404" y="14680"/>
                    <a:pt x="16478" y="14680"/>
                  </a:cubicBezTo>
                  <a:cubicBezTo>
                    <a:pt x="16552" y="14680"/>
                    <a:pt x="16653" y="14803"/>
                    <a:pt x="16702" y="14955"/>
                  </a:cubicBezTo>
                  <a:cubicBezTo>
                    <a:pt x="16751" y="15107"/>
                    <a:pt x="16751" y="15444"/>
                    <a:pt x="16702" y="15703"/>
                  </a:cubicBezTo>
                  <a:cubicBezTo>
                    <a:pt x="16653" y="15963"/>
                    <a:pt x="16532" y="16211"/>
                    <a:pt x="16433" y="16255"/>
                  </a:cubicBezTo>
                  <a:cubicBezTo>
                    <a:pt x="16334" y="16299"/>
                    <a:pt x="16193" y="16404"/>
                    <a:pt x="16119" y="16491"/>
                  </a:cubicBezTo>
                  <a:cubicBezTo>
                    <a:pt x="16045" y="16578"/>
                    <a:pt x="15843" y="16702"/>
                    <a:pt x="15671" y="16766"/>
                  </a:cubicBezTo>
                  <a:cubicBezTo>
                    <a:pt x="15499" y="16832"/>
                    <a:pt x="15286" y="16832"/>
                    <a:pt x="15200" y="16766"/>
                  </a:cubicBezTo>
                  <a:cubicBezTo>
                    <a:pt x="15114" y="16702"/>
                    <a:pt x="15023" y="16737"/>
                    <a:pt x="14999" y="16845"/>
                  </a:cubicBezTo>
                  <a:cubicBezTo>
                    <a:pt x="14974" y="16953"/>
                    <a:pt x="14923" y="17148"/>
                    <a:pt x="14886" y="17279"/>
                  </a:cubicBezTo>
                  <a:cubicBezTo>
                    <a:pt x="14849" y="17409"/>
                    <a:pt x="14718" y="17621"/>
                    <a:pt x="14595" y="17751"/>
                  </a:cubicBezTo>
                  <a:cubicBezTo>
                    <a:pt x="14472" y="17881"/>
                    <a:pt x="14300" y="18289"/>
                    <a:pt x="14213" y="18656"/>
                  </a:cubicBezTo>
                  <a:cubicBezTo>
                    <a:pt x="14127" y="19025"/>
                    <a:pt x="14057" y="19467"/>
                    <a:pt x="14057" y="19641"/>
                  </a:cubicBezTo>
                  <a:cubicBezTo>
                    <a:pt x="14057" y="19815"/>
                    <a:pt x="14057" y="20151"/>
                    <a:pt x="14057" y="20389"/>
                  </a:cubicBezTo>
                  <a:cubicBezTo>
                    <a:pt x="14057" y="20627"/>
                    <a:pt x="14138" y="20999"/>
                    <a:pt x="14236" y="21216"/>
                  </a:cubicBezTo>
                  <a:cubicBezTo>
                    <a:pt x="14335" y="21433"/>
                    <a:pt x="14457" y="21562"/>
                    <a:pt x="14507" y="21504"/>
                  </a:cubicBezTo>
                  <a:cubicBezTo>
                    <a:pt x="14507" y="21504"/>
                    <a:pt x="14507" y="21504"/>
                    <a:pt x="14617" y="21374"/>
                  </a:cubicBezTo>
                  <a:cubicBezTo>
                    <a:pt x="14728" y="21243"/>
                    <a:pt x="14869" y="20978"/>
                    <a:pt x="14931" y="20783"/>
                  </a:cubicBezTo>
                  <a:cubicBezTo>
                    <a:pt x="14992" y="20588"/>
                    <a:pt x="15104" y="20376"/>
                    <a:pt x="15178" y="20310"/>
                  </a:cubicBezTo>
                  <a:cubicBezTo>
                    <a:pt x="15252" y="20246"/>
                    <a:pt x="15362" y="20086"/>
                    <a:pt x="15424" y="19956"/>
                  </a:cubicBezTo>
                  <a:cubicBezTo>
                    <a:pt x="15486" y="19826"/>
                    <a:pt x="15607" y="19649"/>
                    <a:pt x="15693" y="19562"/>
                  </a:cubicBezTo>
                  <a:cubicBezTo>
                    <a:pt x="15780" y="19476"/>
                    <a:pt x="15920" y="19264"/>
                    <a:pt x="16007" y="19090"/>
                  </a:cubicBezTo>
                  <a:cubicBezTo>
                    <a:pt x="16093" y="18916"/>
                    <a:pt x="16245" y="18704"/>
                    <a:pt x="16343" y="18617"/>
                  </a:cubicBezTo>
                  <a:cubicBezTo>
                    <a:pt x="16442" y="18530"/>
                    <a:pt x="16604" y="18230"/>
                    <a:pt x="16702" y="17948"/>
                  </a:cubicBezTo>
                  <a:cubicBezTo>
                    <a:pt x="16801" y="17666"/>
                    <a:pt x="16962" y="17258"/>
                    <a:pt x="17061" y="17043"/>
                  </a:cubicBezTo>
                  <a:cubicBezTo>
                    <a:pt x="17160" y="16826"/>
                    <a:pt x="17351" y="16578"/>
                    <a:pt x="17487" y="16491"/>
                  </a:cubicBezTo>
                  <a:cubicBezTo>
                    <a:pt x="17623" y="16404"/>
                    <a:pt x="17925" y="16299"/>
                    <a:pt x="18160" y="16255"/>
                  </a:cubicBezTo>
                  <a:cubicBezTo>
                    <a:pt x="18394" y="16211"/>
                    <a:pt x="18656" y="16052"/>
                    <a:pt x="18742" y="15901"/>
                  </a:cubicBezTo>
                  <a:cubicBezTo>
                    <a:pt x="18828" y="15749"/>
                    <a:pt x="19010" y="15589"/>
                    <a:pt x="19146" y="15546"/>
                  </a:cubicBezTo>
                  <a:cubicBezTo>
                    <a:pt x="19281" y="15502"/>
                    <a:pt x="19453" y="15467"/>
                    <a:pt x="19527" y="15467"/>
                  </a:cubicBezTo>
                  <a:cubicBezTo>
                    <a:pt x="19601" y="15467"/>
                    <a:pt x="19742" y="15627"/>
                    <a:pt x="19841" y="15821"/>
                  </a:cubicBezTo>
                  <a:cubicBezTo>
                    <a:pt x="19939" y="16016"/>
                    <a:pt x="20060" y="16317"/>
                    <a:pt x="20110" y="16491"/>
                  </a:cubicBezTo>
                  <a:cubicBezTo>
                    <a:pt x="20159" y="16664"/>
                    <a:pt x="20310" y="16859"/>
                    <a:pt x="20446" y="16924"/>
                  </a:cubicBezTo>
                  <a:cubicBezTo>
                    <a:pt x="20582" y="16989"/>
                    <a:pt x="20763" y="17042"/>
                    <a:pt x="20850" y="17042"/>
                  </a:cubicBezTo>
                  <a:cubicBezTo>
                    <a:pt x="20936" y="17042"/>
                    <a:pt x="21047" y="16936"/>
                    <a:pt x="21096" y="16805"/>
                  </a:cubicBezTo>
                  <a:cubicBezTo>
                    <a:pt x="21146" y="16676"/>
                    <a:pt x="21054" y="16392"/>
                    <a:pt x="20895" y="16176"/>
                  </a:cubicBezTo>
                  <a:cubicBezTo>
                    <a:pt x="20734" y="15959"/>
                    <a:pt x="20512" y="15552"/>
                    <a:pt x="20401" y="15270"/>
                  </a:cubicBezTo>
                  <a:cubicBezTo>
                    <a:pt x="20290" y="14988"/>
                    <a:pt x="20159" y="14546"/>
                    <a:pt x="20110" y="14286"/>
                  </a:cubicBezTo>
                  <a:cubicBezTo>
                    <a:pt x="20060" y="14026"/>
                    <a:pt x="20020" y="13636"/>
                    <a:pt x="20020" y="13419"/>
                  </a:cubicBezTo>
                  <a:cubicBezTo>
                    <a:pt x="20020" y="13203"/>
                    <a:pt x="20080" y="12866"/>
                    <a:pt x="20154" y="12671"/>
                  </a:cubicBezTo>
                  <a:cubicBezTo>
                    <a:pt x="20228" y="12476"/>
                    <a:pt x="20379" y="12176"/>
                    <a:pt x="20491" y="12002"/>
                  </a:cubicBezTo>
                  <a:cubicBezTo>
                    <a:pt x="20602" y="11829"/>
                    <a:pt x="20783" y="11545"/>
                    <a:pt x="20895" y="11372"/>
                  </a:cubicBezTo>
                  <a:cubicBezTo>
                    <a:pt x="21005" y="11199"/>
                    <a:pt x="21207" y="11021"/>
                    <a:pt x="21342" y="10978"/>
                  </a:cubicBezTo>
                  <a:cubicBezTo>
                    <a:pt x="21478" y="10935"/>
                    <a:pt x="21589" y="10722"/>
                    <a:pt x="21589" y="10506"/>
                  </a:cubicBezTo>
                  <a:cubicBezTo>
                    <a:pt x="21589" y="10289"/>
                    <a:pt x="21529" y="9952"/>
                    <a:pt x="21455" y="97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8" name="Shape 1183"/>
            <p:cNvSpPr/>
            <p:nvPr/>
          </p:nvSpPr>
          <p:spPr>
            <a:xfrm>
              <a:off x="7934325" y="2818773"/>
              <a:ext cx="572291" cy="719552"/>
            </a:xfrm>
            <a:custGeom>
              <a:avLst/>
              <a:gdLst/>
              <a:ahLst/>
              <a:cxnLst>
                <a:cxn ang="0">
                  <a:pos x="wd2" y="hd2"/>
                </a:cxn>
                <a:cxn ang="5400000">
                  <a:pos x="wd2" y="hd2"/>
                </a:cxn>
                <a:cxn ang="10800000">
                  <a:pos x="wd2" y="hd2"/>
                </a:cxn>
                <a:cxn ang="16200000">
                  <a:pos x="wd2" y="hd2"/>
                </a:cxn>
              </a:cxnLst>
              <a:rect l="0" t="0" r="r" b="b"/>
              <a:pathLst>
                <a:path w="21404" h="21533" extrusionOk="0">
                  <a:moveTo>
                    <a:pt x="20697" y="597"/>
                  </a:moveTo>
                  <a:cubicBezTo>
                    <a:pt x="20687" y="602"/>
                    <a:pt x="20677" y="606"/>
                    <a:pt x="20666" y="612"/>
                  </a:cubicBezTo>
                  <a:cubicBezTo>
                    <a:pt x="20188" y="856"/>
                    <a:pt x="18683" y="1975"/>
                    <a:pt x="18389" y="2263"/>
                  </a:cubicBezTo>
                  <a:cubicBezTo>
                    <a:pt x="18079" y="2569"/>
                    <a:pt x="17503" y="2895"/>
                    <a:pt x="17048" y="2895"/>
                  </a:cubicBezTo>
                  <a:cubicBezTo>
                    <a:pt x="16852" y="2895"/>
                    <a:pt x="16443" y="3026"/>
                    <a:pt x="16190" y="3202"/>
                  </a:cubicBezTo>
                  <a:cubicBezTo>
                    <a:pt x="15911" y="3392"/>
                    <a:pt x="15444" y="3783"/>
                    <a:pt x="15148" y="4073"/>
                  </a:cubicBezTo>
                  <a:cubicBezTo>
                    <a:pt x="14825" y="4392"/>
                    <a:pt x="14252" y="4792"/>
                    <a:pt x="13844" y="4986"/>
                  </a:cubicBezTo>
                  <a:cubicBezTo>
                    <a:pt x="13494" y="5151"/>
                    <a:pt x="12749" y="5551"/>
                    <a:pt x="12180" y="5877"/>
                  </a:cubicBezTo>
                  <a:cubicBezTo>
                    <a:pt x="11608" y="6208"/>
                    <a:pt x="11040" y="6597"/>
                    <a:pt x="10891" y="6738"/>
                  </a:cubicBezTo>
                  <a:cubicBezTo>
                    <a:pt x="10704" y="6914"/>
                    <a:pt x="10337" y="7251"/>
                    <a:pt x="10077" y="7488"/>
                  </a:cubicBezTo>
                  <a:cubicBezTo>
                    <a:pt x="9784" y="7751"/>
                    <a:pt x="9316" y="8038"/>
                    <a:pt x="9011" y="8142"/>
                  </a:cubicBezTo>
                  <a:cubicBezTo>
                    <a:pt x="8896" y="8181"/>
                    <a:pt x="8703" y="8390"/>
                    <a:pt x="8672" y="8614"/>
                  </a:cubicBezTo>
                  <a:cubicBezTo>
                    <a:pt x="8630" y="8954"/>
                    <a:pt x="8335" y="9503"/>
                    <a:pt x="7999" y="9864"/>
                  </a:cubicBezTo>
                  <a:cubicBezTo>
                    <a:pt x="7719" y="10169"/>
                    <a:pt x="7334" y="10684"/>
                    <a:pt x="7160" y="10987"/>
                  </a:cubicBezTo>
                  <a:cubicBezTo>
                    <a:pt x="7015" y="11239"/>
                    <a:pt x="7015" y="11681"/>
                    <a:pt x="7160" y="11933"/>
                  </a:cubicBezTo>
                  <a:cubicBezTo>
                    <a:pt x="7382" y="12319"/>
                    <a:pt x="7416" y="12924"/>
                    <a:pt x="7236" y="13311"/>
                  </a:cubicBezTo>
                  <a:cubicBezTo>
                    <a:pt x="7106" y="13592"/>
                    <a:pt x="6766" y="14071"/>
                    <a:pt x="6314" y="14071"/>
                  </a:cubicBezTo>
                  <a:cubicBezTo>
                    <a:pt x="6134" y="14071"/>
                    <a:pt x="5693" y="14094"/>
                    <a:pt x="5333" y="14123"/>
                  </a:cubicBezTo>
                  <a:cubicBezTo>
                    <a:pt x="5136" y="14139"/>
                    <a:pt x="4962" y="14287"/>
                    <a:pt x="4962" y="14440"/>
                  </a:cubicBezTo>
                  <a:cubicBezTo>
                    <a:pt x="4962" y="14872"/>
                    <a:pt x="4594" y="15247"/>
                    <a:pt x="4124" y="15293"/>
                  </a:cubicBezTo>
                  <a:cubicBezTo>
                    <a:pt x="3917" y="15314"/>
                    <a:pt x="3461" y="15496"/>
                    <a:pt x="3160" y="15708"/>
                  </a:cubicBezTo>
                  <a:cubicBezTo>
                    <a:pt x="2849" y="15923"/>
                    <a:pt x="2416" y="16333"/>
                    <a:pt x="2213" y="16603"/>
                  </a:cubicBezTo>
                  <a:cubicBezTo>
                    <a:pt x="1975" y="16914"/>
                    <a:pt x="1437" y="17438"/>
                    <a:pt x="1015" y="17772"/>
                  </a:cubicBezTo>
                  <a:cubicBezTo>
                    <a:pt x="711" y="18010"/>
                    <a:pt x="582" y="18436"/>
                    <a:pt x="740" y="18683"/>
                  </a:cubicBezTo>
                  <a:cubicBezTo>
                    <a:pt x="970" y="19045"/>
                    <a:pt x="1254" y="19616"/>
                    <a:pt x="1371" y="19957"/>
                  </a:cubicBezTo>
                  <a:cubicBezTo>
                    <a:pt x="1451" y="20191"/>
                    <a:pt x="1837" y="20626"/>
                    <a:pt x="2260" y="20877"/>
                  </a:cubicBezTo>
                  <a:cubicBezTo>
                    <a:pt x="2388" y="20953"/>
                    <a:pt x="2536" y="20995"/>
                    <a:pt x="2678" y="20995"/>
                  </a:cubicBezTo>
                  <a:cubicBezTo>
                    <a:pt x="2775" y="20995"/>
                    <a:pt x="2952" y="20974"/>
                    <a:pt x="3060" y="20841"/>
                  </a:cubicBezTo>
                  <a:cubicBezTo>
                    <a:pt x="3310" y="20528"/>
                    <a:pt x="3802" y="19971"/>
                    <a:pt x="4155" y="19599"/>
                  </a:cubicBezTo>
                  <a:cubicBezTo>
                    <a:pt x="4471" y="19267"/>
                    <a:pt x="4595" y="18913"/>
                    <a:pt x="4571" y="18825"/>
                  </a:cubicBezTo>
                  <a:cubicBezTo>
                    <a:pt x="4460" y="18515"/>
                    <a:pt x="4595" y="18141"/>
                    <a:pt x="4889" y="17955"/>
                  </a:cubicBezTo>
                  <a:cubicBezTo>
                    <a:pt x="5150" y="17790"/>
                    <a:pt x="5625" y="17766"/>
                    <a:pt x="5885" y="17766"/>
                  </a:cubicBezTo>
                  <a:cubicBezTo>
                    <a:pt x="6043" y="17766"/>
                    <a:pt x="6207" y="17775"/>
                    <a:pt x="6364" y="17794"/>
                  </a:cubicBezTo>
                  <a:cubicBezTo>
                    <a:pt x="6849" y="17852"/>
                    <a:pt x="7583" y="17948"/>
                    <a:pt x="7993" y="18008"/>
                  </a:cubicBezTo>
                  <a:cubicBezTo>
                    <a:pt x="8384" y="18063"/>
                    <a:pt x="9005" y="18110"/>
                    <a:pt x="9351" y="18110"/>
                  </a:cubicBezTo>
                  <a:cubicBezTo>
                    <a:pt x="9623" y="18110"/>
                    <a:pt x="10225" y="17953"/>
                    <a:pt x="10652" y="17728"/>
                  </a:cubicBezTo>
                  <a:cubicBezTo>
                    <a:pt x="11075" y="17505"/>
                    <a:pt x="11663" y="17111"/>
                    <a:pt x="11937" y="16868"/>
                  </a:cubicBezTo>
                  <a:cubicBezTo>
                    <a:pt x="12239" y="16600"/>
                    <a:pt x="12669" y="16237"/>
                    <a:pt x="12896" y="16058"/>
                  </a:cubicBezTo>
                  <a:cubicBezTo>
                    <a:pt x="13226" y="15799"/>
                    <a:pt x="13439" y="15912"/>
                    <a:pt x="13594" y="16044"/>
                  </a:cubicBezTo>
                  <a:cubicBezTo>
                    <a:pt x="13764" y="16188"/>
                    <a:pt x="13834" y="16460"/>
                    <a:pt x="13806" y="16851"/>
                  </a:cubicBezTo>
                  <a:cubicBezTo>
                    <a:pt x="13778" y="17232"/>
                    <a:pt x="14093" y="17680"/>
                    <a:pt x="14481" y="17812"/>
                  </a:cubicBezTo>
                  <a:cubicBezTo>
                    <a:pt x="14749" y="17903"/>
                    <a:pt x="15056" y="17960"/>
                    <a:pt x="15279" y="17960"/>
                  </a:cubicBezTo>
                  <a:cubicBezTo>
                    <a:pt x="15390" y="17960"/>
                    <a:pt x="15431" y="17945"/>
                    <a:pt x="15431" y="17945"/>
                  </a:cubicBezTo>
                  <a:lnTo>
                    <a:pt x="15824" y="17690"/>
                  </a:lnTo>
                  <a:cubicBezTo>
                    <a:pt x="16192" y="17453"/>
                    <a:pt x="16645" y="17009"/>
                    <a:pt x="16811" y="16722"/>
                  </a:cubicBezTo>
                  <a:cubicBezTo>
                    <a:pt x="17004" y="16390"/>
                    <a:pt x="17374" y="15830"/>
                    <a:pt x="17636" y="15474"/>
                  </a:cubicBezTo>
                  <a:cubicBezTo>
                    <a:pt x="17893" y="15124"/>
                    <a:pt x="18287" y="14577"/>
                    <a:pt x="18509" y="14256"/>
                  </a:cubicBezTo>
                  <a:cubicBezTo>
                    <a:pt x="18717" y="13958"/>
                    <a:pt x="18980" y="13404"/>
                    <a:pt x="19084" y="13048"/>
                  </a:cubicBezTo>
                  <a:cubicBezTo>
                    <a:pt x="19196" y="12665"/>
                    <a:pt x="19314" y="12192"/>
                    <a:pt x="19349" y="12006"/>
                  </a:cubicBezTo>
                  <a:cubicBezTo>
                    <a:pt x="19373" y="11877"/>
                    <a:pt x="19287" y="11417"/>
                    <a:pt x="19093" y="10961"/>
                  </a:cubicBezTo>
                  <a:cubicBezTo>
                    <a:pt x="18905" y="10518"/>
                    <a:pt x="18628" y="9718"/>
                    <a:pt x="18478" y="9178"/>
                  </a:cubicBezTo>
                  <a:cubicBezTo>
                    <a:pt x="18325" y="8643"/>
                    <a:pt x="18170" y="7984"/>
                    <a:pt x="18132" y="7711"/>
                  </a:cubicBezTo>
                  <a:cubicBezTo>
                    <a:pt x="18093" y="7423"/>
                    <a:pt x="18093" y="7020"/>
                    <a:pt x="18133" y="6792"/>
                  </a:cubicBezTo>
                  <a:cubicBezTo>
                    <a:pt x="18188" y="6485"/>
                    <a:pt x="18571" y="6075"/>
                    <a:pt x="18921" y="5830"/>
                  </a:cubicBezTo>
                  <a:cubicBezTo>
                    <a:pt x="19226" y="5614"/>
                    <a:pt x="19723" y="5367"/>
                    <a:pt x="20093" y="5298"/>
                  </a:cubicBezTo>
                  <a:cubicBezTo>
                    <a:pt x="20021" y="5250"/>
                    <a:pt x="19954" y="5197"/>
                    <a:pt x="19892" y="5138"/>
                  </a:cubicBezTo>
                  <a:cubicBezTo>
                    <a:pt x="19547" y="4795"/>
                    <a:pt x="19278" y="4230"/>
                    <a:pt x="19278" y="3849"/>
                  </a:cubicBezTo>
                  <a:lnTo>
                    <a:pt x="19278" y="2838"/>
                  </a:lnTo>
                  <a:cubicBezTo>
                    <a:pt x="19278" y="2651"/>
                    <a:pt x="19478" y="2359"/>
                    <a:pt x="20010" y="1635"/>
                  </a:cubicBezTo>
                  <a:cubicBezTo>
                    <a:pt x="20271" y="1278"/>
                    <a:pt x="20541" y="909"/>
                    <a:pt x="20645" y="707"/>
                  </a:cubicBezTo>
                  <a:cubicBezTo>
                    <a:pt x="20668" y="664"/>
                    <a:pt x="20685" y="628"/>
                    <a:pt x="20697" y="597"/>
                  </a:cubicBezTo>
                  <a:close/>
                  <a:moveTo>
                    <a:pt x="2678" y="21533"/>
                  </a:moveTo>
                  <a:cubicBezTo>
                    <a:pt x="2393" y="21533"/>
                    <a:pt x="2103" y="21454"/>
                    <a:pt x="1859" y="21310"/>
                  </a:cubicBezTo>
                  <a:cubicBezTo>
                    <a:pt x="1353" y="21010"/>
                    <a:pt x="853" y="20479"/>
                    <a:pt x="722" y="20101"/>
                  </a:cubicBezTo>
                  <a:cubicBezTo>
                    <a:pt x="616" y="19794"/>
                    <a:pt x="349" y="19257"/>
                    <a:pt x="141" y="18927"/>
                  </a:cubicBezTo>
                  <a:cubicBezTo>
                    <a:pt x="-151" y="18469"/>
                    <a:pt x="26" y="17794"/>
                    <a:pt x="542" y="17388"/>
                  </a:cubicBezTo>
                  <a:cubicBezTo>
                    <a:pt x="925" y="17085"/>
                    <a:pt x="1428" y="16597"/>
                    <a:pt x="1637" y="16323"/>
                  </a:cubicBezTo>
                  <a:cubicBezTo>
                    <a:pt x="1878" y="16004"/>
                    <a:pt x="2352" y="15556"/>
                    <a:pt x="2716" y="15303"/>
                  </a:cubicBezTo>
                  <a:cubicBezTo>
                    <a:pt x="3102" y="15030"/>
                    <a:pt x="3673" y="14796"/>
                    <a:pt x="4041" y="14759"/>
                  </a:cubicBezTo>
                  <a:cubicBezTo>
                    <a:pt x="4156" y="14747"/>
                    <a:pt x="4289" y="14606"/>
                    <a:pt x="4289" y="14440"/>
                  </a:cubicBezTo>
                  <a:cubicBezTo>
                    <a:pt x="4289" y="14012"/>
                    <a:pt x="4727" y="13630"/>
                    <a:pt x="5265" y="13588"/>
                  </a:cubicBezTo>
                  <a:cubicBezTo>
                    <a:pt x="5652" y="13557"/>
                    <a:pt x="6121" y="13532"/>
                    <a:pt x="6314" y="13532"/>
                  </a:cubicBezTo>
                  <a:cubicBezTo>
                    <a:pt x="6318" y="13519"/>
                    <a:pt x="6491" y="13370"/>
                    <a:pt x="6603" y="13124"/>
                  </a:cubicBezTo>
                  <a:cubicBezTo>
                    <a:pt x="6723" y="12867"/>
                    <a:pt x="6696" y="12416"/>
                    <a:pt x="6548" y="12158"/>
                  </a:cubicBezTo>
                  <a:cubicBezTo>
                    <a:pt x="6323" y="11767"/>
                    <a:pt x="6323" y="11154"/>
                    <a:pt x="6548" y="10762"/>
                  </a:cubicBezTo>
                  <a:cubicBezTo>
                    <a:pt x="6741" y="10426"/>
                    <a:pt x="7150" y="9880"/>
                    <a:pt x="7459" y="9544"/>
                  </a:cubicBezTo>
                  <a:cubicBezTo>
                    <a:pt x="7746" y="9234"/>
                    <a:pt x="7976" y="8777"/>
                    <a:pt x="8003" y="8560"/>
                  </a:cubicBezTo>
                  <a:cubicBezTo>
                    <a:pt x="8055" y="8166"/>
                    <a:pt x="8374" y="7774"/>
                    <a:pt x="8746" y="7647"/>
                  </a:cubicBezTo>
                  <a:cubicBezTo>
                    <a:pt x="8939" y="7581"/>
                    <a:pt x="9324" y="7353"/>
                    <a:pt x="9572" y="7131"/>
                  </a:cubicBezTo>
                  <a:cubicBezTo>
                    <a:pt x="9830" y="6898"/>
                    <a:pt x="10193" y="6564"/>
                    <a:pt x="10377" y="6390"/>
                  </a:cubicBezTo>
                  <a:cubicBezTo>
                    <a:pt x="10609" y="6171"/>
                    <a:pt x="11276" y="5736"/>
                    <a:pt x="11788" y="5440"/>
                  </a:cubicBezTo>
                  <a:cubicBezTo>
                    <a:pt x="12378" y="5100"/>
                    <a:pt x="13131" y="4697"/>
                    <a:pt x="13502" y="4522"/>
                  </a:cubicBezTo>
                  <a:cubicBezTo>
                    <a:pt x="13839" y="4362"/>
                    <a:pt x="14354" y="4001"/>
                    <a:pt x="14626" y="3733"/>
                  </a:cubicBezTo>
                  <a:cubicBezTo>
                    <a:pt x="14950" y="3416"/>
                    <a:pt x="15442" y="3004"/>
                    <a:pt x="15750" y="2793"/>
                  </a:cubicBezTo>
                  <a:cubicBezTo>
                    <a:pt x="16110" y="2545"/>
                    <a:pt x="16668" y="2356"/>
                    <a:pt x="17048" y="2356"/>
                  </a:cubicBezTo>
                  <a:cubicBezTo>
                    <a:pt x="17203" y="2356"/>
                    <a:pt x="17599" y="2187"/>
                    <a:pt x="17868" y="1923"/>
                  </a:cubicBezTo>
                  <a:cubicBezTo>
                    <a:pt x="18197" y="1599"/>
                    <a:pt x="19762" y="434"/>
                    <a:pt x="20305" y="157"/>
                  </a:cubicBezTo>
                  <a:cubicBezTo>
                    <a:pt x="20748" y="-67"/>
                    <a:pt x="21124" y="-43"/>
                    <a:pt x="21308" y="178"/>
                  </a:cubicBezTo>
                  <a:cubicBezTo>
                    <a:pt x="21449" y="347"/>
                    <a:pt x="21435" y="595"/>
                    <a:pt x="21268" y="915"/>
                  </a:cubicBezTo>
                  <a:cubicBezTo>
                    <a:pt x="21145" y="1150"/>
                    <a:pt x="20876" y="1518"/>
                    <a:pt x="20590" y="1907"/>
                  </a:cubicBezTo>
                  <a:cubicBezTo>
                    <a:pt x="20347" y="2238"/>
                    <a:pt x="19982" y="2739"/>
                    <a:pt x="19949" y="2861"/>
                  </a:cubicBezTo>
                  <a:lnTo>
                    <a:pt x="19951" y="3849"/>
                  </a:lnTo>
                  <a:cubicBezTo>
                    <a:pt x="19951" y="4109"/>
                    <a:pt x="20169" y="4553"/>
                    <a:pt x="20416" y="4799"/>
                  </a:cubicBezTo>
                  <a:cubicBezTo>
                    <a:pt x="20556" y="4936"/>
                    <a:pt x="20791" y="5034"/>
                    <a:pt x="20932" y="5092"/>
                  </a:cubicBezTo>
                  <a:cubicBezTo>
                    <a:pt x="21057" y="5144"/>
                    <a:pt x="21269" y="5232"/>
                    <a:pt x="21227" y="5435"/>
                  </a:cubicBezTo>
                  <a:cubicBezTo>
                    <a:pt x="21202" y="5550"/>
                    <a:pt x="21072" y="5646"/>
                    <a:pt x="20927" y="5663"/>
                  </a:cubicBezTo>
                  <a:lnTo>
                    <a:pt x="20927" y="5663"/>
                  </a:lnTo>
                  <a:cubicBezTo>
                    <a:pt x="20952" y="5663"/>
                    <a:pt x="20556" y="5787"/>
                    <a:pt x="20268" y="5819"/>
                  </a:cubicBezTo>
                  <a:cubicBezTo>
                    <a:pt x="20115" y="5837"/>
                    <a:pt x="19687" y="6007"/>
                    <a:pt x="19365" y="6234"/>
                  </a:cubicBezTo>
                  <a:cubicBezTo>
                    <a:pt x="19050" y="6456"/>
                    <a:pt x="18819" y="6758"/>
                    <a:pt x="18800" y="6869"/>
                  </a:cubicBezTo>
                  <a:cubicBezTo>
                    <a:pt x="18767" y="7052"/>
                    <a:pt x="18768" y="7410"/>
                    <a:pt x="18801" y="7651"/>
                  </a:cubicBezTo>
                  <a:cubicBezTo>
                    <a:pt x="18836" y="7904"/>
                    <a:pt x="18989" y="8549"/>
                    <a:pt x="19134" y="9059"/>
                  </a:cubicBezTo>
                  <a:cubicBezTo>
                    <a:pt x="19280" y="9584"/>
                    <a:pt x="19547" y="10360"/>
                    <a:pt x="19730" y="10788"/>
                  </a:cubicBezTo>
                  <a:cubicBezTo>
                    <a:pt x="19908" y="11204"/>
                    <a:pt x="20067" y="11800"/>
                    <a:pt x="20014" y="12085"/>
                  </a:cubicBezTo>
                  <a:cubicBezTo>
                    <a:pt x="19972" y="12311"/>
                    <a:pt x="19847" y="12808"/>
                    <a:pt x="19740" y="13171"/>
                  </a:cubicBezTo>
                  <a:cubicBezTo>
                    <a:pt x="19620" y="13581"/>
                    <a:pt x="19338" y="14172"/>
                    <a:pt x="19098" y="14518"/>
                  </a:cubicBezTo>
                  <a:cubicBezTo>
                    <a:pt x="18873" y="14842"/>
                    <a:pt x="18476" y="15395"/>
                    <a:pt x="18216" y="15748"/>
                  </a:cubicBezTo>
                  <a:cubicBezTo>
                    <a:pt x="17963" y="16091"/>
                    <a:pt x="17607" y="16630"/>
                    <a:pt x="17421" y="16949"/>
                  </a:cubicBezTo>
                  <a:cubicBezTo>
                    <a:pt x="17213" y="17310"/>
                    <a:pt x="16696" y="17820"/>
                    <a:pt x="16247" y="18110"/>
                  </a:cubicBezTo>
                  <a:lnTo>
                    <a:pt x="15837" y="18373"/>
                  </a:lnTo>
                  <a:cubicBezTo>
                    <a:pt x="15709" y="18456"/>
                    <a:pt x="15522" y="18498"/>
                    <a:pt x="15279" y="18498"/>
                  </a:cubicBezTo>
                  <a:lnTo>
                    <a:pt x="15279" y="18498"/>
                  </a:lnTo>
                  <a:cubicBezTo>
                    <a:pt x="14964" y="18498"/>
                    <a:pt x="14576" y="18429"/>
                    <a:pt x="14218" y="18309"/>
                  </a:cubicBezTo>
                  <a:cubicBezTo>
                    <a:pt x="13564" y="18086"/>
                    <a:pt x="13089" y="17432"/>
                    <a:pt x="13134" y="16820"/>
                  </a:cubicBezTo>
                  <a:cubicBezTo>
                    <a:pt x="13139" y="16746"/>
                    <a:pt x="13140" y="16683"/>
                    <a:pt x="13137" y="16629"/>
                  </a:cubicBezTo>
                  <a:cubicBezTo>
                    <a:pt x="12918" y="16811"/>
                    <a:pt x="12646" y="17043"/>
                    <a:pt x="12437" y="17228"/>
                  </a:cubicBezTo>
                  <a:cubicBezTo>
                    <a:pt x="12121" y="17509"/>
                    <a:pt x="11501" y="17926"/>
                    <a:pt x="11023" y="18178"/>
                  </a:cubicBezTo>
                  <a:cubicBezTo>
                    <a:pt x="10522" y="18442"/>
                    <a:pt x="9788" y="18648"/>
                    <a:pt x="9351" y="18648"/>
                  </a:cubicBezTo>
                  <a:cubicBezTo>
                    <a:pt x="8967" y="18648"/>
                    <a:pt x="8304" y="18599"/>
                    <a:pt x="7875" y="18538"/>
                  </a:cubicBezTo>
                  <a:cubicBezTo>
                    <a:pt x="7468" y="18479"/>
                    <a:pt x="6744" y="18384"/>
                    <a:pt x="6264" y="18326"/>
                  </a:cubicBezTo>
                  <a:cubicBezTo>
                    <a:pt x="6139" y="18311"/>
                    <a:pt x="6010" y="18304"/>
                    <a:pt x="5885" y="18304"/>
                  </a:cubicBezTo>
                  <a:cubicBezTo>
                    <a:pt x="5550" y="18304"/>
                    <a:pt x="5346" y="18355"/>
                    <a:pt x="5305" y="18378"/>
                  </a:cubicBezTo>
                  <a:cubicBezTo>
                    <a:pt x="5236" y="18422"/>
                    <a:pt x="5181" y="18572"/>
                    <a:pt x="5219" y="18677"/>
                  </a:cubicBezTo>
                  <a:cubicBezTo>
                    <a:pt x="5337" y="19008"/>
                    <a:pt x="5042" y="19555"/>
                    <a:pt x="4692" y="19926"/>
                  </a:cubicBezTo>
                  <a:cubicBezTo>
                    <a:pt x="4346" y="20287"/>
                    <a:pt x="3868" y="20829"/>
                    <a:pt x="3625" y="21133"/>
                  </a:cubicBezTo>
                  <a:cubicBezTo>
                    <a:pt x="3420" y="21387"/>
                    <a:pt x="3075" y="21533"/>
                    <a:pt x="2678" y="215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9" name="Shape 1184"/>
            <p:cNvSpPr/>
            <p:nvPr/>
          </p:nvSpPr>
          <p:spPr>
            <a:xfrm>
              <a:off x="7960425" y="2844873"/>
              <a:ext cx="554311" cy="701666"/>
            </a:xfrm>
            <a:custGeom>
              <a:avLst/>
              <a:gdLst/>
              <a:ahLst/>
              <a:cxnLst>
                <a:cxn ang="0">
                  <a:pos x="wd2" y="hd2"/>
                </a:cxn>
                <a:cxn ang="5400000">
                  <a:pos x="wd2" y="hd2"/>
                </a:cxn>
                <a:cxn ang="10800000">
                  <a:pos x="wd2" y="hd2"/>
                </a:cxn>
                <a:cxn ang="16200000">
                  <a:pos x="wd2" y="hd2"/>
                </a:cxn>
              </a:cxnLst>
              <a:rect l="0" t="0" r="r" b="b"/>
              <a:pathLst>
                <a:path w="21323" h="21357" extrusionOk="0">
                  <a:moveTo>
                    <a:pt x="19829" y="3644"/>
                  </a:moveTo>
                  <a:cubicBezTo>
                    <a:pt x="19829" y="3318"/>
                    <a:pt x="19829" y="2855"/>
                    <a:pt x="19829" y="2616"/>
                  </a:cubicBezTo>
                  <a:cubicBezTo>
                    <a:pt x="19829" y="2377"/>
                    <a:pt x="20943" y="1060"/>
                    <a:pt x="21209" y="554"/>
                  </a:cubicBezTo>
                  <a:cubicBezTo>
                    <a:pt x="21477" y="48"/>
                    <a:pt x="21258" y="-148"/>
                    <a:pt x="20725" y="120"/>
                  </a:cubicBezTo>
                  <a:cubicBezTo>
                    <a:pt x="20191" y="389"/>
                    <a:pt x="18606" y="1561"/>
                    <a:pt x="18300" y="1858"/>
                  </a:cubicBezTo>
                  <a:cubicBezTo>
                    <a:pt x="17994" y="2156"/>
                    <a:pt x="17496" y="2400"/>
                    <a:pt x="17188" y="2400"/>
                  </a:cubicBezTo>
                  <a:cubicBezTo>
                    <a:pt x="16884" y="2400"/>
                    <a:pt x="16384" y="2570"/>
                    <a:pt x="16079" y="2779"/>
                  </a:cubicBezTo>
                  <a:cubicBezTo>
                    <a:pt x="15773" y="2986"/>
                    <a:pt x="15273" y="3401"/>
                    <a:pt x="14967" y="3699"/>
                  </a:cubicBezTo>
                  <a:cubicBezTo>
                    <a:pt x="14661" y="3996"/>
                    <a:pt x="14099" y="4386"/>
                    <a:pt x="13717" y="4565"/>
                  </a:cubicBezTo>
                  <a:cubicBezTo>
                    <a:pt x="13334" y="4743"/>
                    <a:pt x="12555" y="5158"/>
                    <a:pt x="11981" y="5485"/>
                  </a:cubicBezTo>
                  <a:cubicBezTo>
                    <a:pt x="11407" y="5812"/>
                    <a:pt x="10784" y="6226"/>
                    <a:pt x="10592" y="6405"/>
                  </a:cubicBezTo>
                  <a:cubicBezTo>
                    <a:pt x="10401" y="6584"/>
                    <a:pt x="10025" y="6925"/>
                    <a:pt x="9758" y="7164"/>
                  </a:cubicBezTo>
                  <a:cubicBezTo>
                    <a:pt x="9493" y="7401"/>
                    <a:pt x="9054" y="7669"/>
                    <a:pt x="8787" y="7758"/>
                  </a:cubicBezTo>
                  <a:cubicBezTo>
                    <a:pt x="8520" y="7848"/>
                    <a:pt x="8270" y="8164"/>
                    <a:pt x="8231" y="8463"/>
                  </a:cubicBezTo>
                  <a:cubicBezTo>
                    <a:pt x="8192" y="8760"/>
                    <a:pt x="7911" y="9272"/>
                    <a:pt x="7604" y="9599"/>
                  </a:cubicBezTo>
                  <a:cubicBezTo>
                    <a:pt x="7300" y="9926"/>
                    <a:pt x="6894" y="10463"/>
                    <a:pt x="6704" y="10790"/>
                  </a:cubicBezTo>
                  <a:cubicBezTo>
                    <a:pt x="6513" y="11118"/>
                    <a:pt x="6513" y="11654"/>
                    <a:pt x="6704" y="11981"/>
                  </a:cubicBezTo>
                  <a:cubicBezTo>
                    <a:pt x="6894" y="12309"/>
                    <a:pt x="6926" y="12845"/>
                    <a:pt x="6772" y="13172"/>
                  </a:cubicBezTo>
                  <a:cubicBezTo>
                    <a:pt x="6620" y="13499"/>
                    <a:pt x="6338" y="13767"/>
                    <a:pt x="6148" y="13767"/>
                  </a:cubicBezTo>
                  <a:cubicBezTo>
                    <a:pt x="5957" y="13767"/>
                    <a:pt x="5488" y="13791"/>
                    <a:pt x="5105" y="13822"/>
                  </a:cubicBezTo>
                  <a:cubicBezTo>
                    <a:pt x="4724" y="13852"/>
                    <a:pt x="4412" y="14119"/>
                    <a:pt x="4412" y="14417"/>
                  </a:cubicBezTo>
                  <a:cubicBezTo>
                    <a:pt x="4412" y="14714"/>
                    <a:pt x="4162" y="14983"/>
                    <a:pt x="3854" y="15013"/>
                  </a:cubicBezTo>
                  <a:cubicBezTo>
                    <a:pt x="3550" y="15042"/>
                    <a:pt x="3018" y="15261"/>
                    <a:pt x="2675" y="15501"/>
                  </a:cubicBezTo>
                  <a:cubicBezTo>
                    <a:pt x="2331" y="15737"/>
                    <a:pt x="1862" y="16176"/>
                    <a:pt x="1634" y="16474"/>
                  </a:cubicBezTo>
                  <a:cubicBezTo>
                    <a:pt x="1404" y="16772"/>
                    <a:pt x="873" y="17283"/>
                    <a:pt x="455" y="17611"/>
                  </a:cubicBezTo>
                  <a:cubicBezTo>
                    <a:pt x="32" y="17938"/>
                    <a:pt x="-123" y="18499"/>
                    <a:pt x="106" y="18856"/>
                  </a:cubicBezTo>
                  <a:cubicBezTo>
                    <a:pt x="337" y="19213"/>
                    <a:pt x="616" y="19773"/>
                    <a:pt x="730" y="20101"/>
                  </a:cubicBezTo>
                  <a:cubicBezTo>
                    <a:pt x="845" y="20428"/>
                    <a:pt x="1314" y="20915"/>
                    <a:pt x="1773" y="21184"/>
                  </a:cubicBezTo>
                  <a:cubicBezTo>
                    <a:pt x="2231" y="21452"/>
                    <a:pt x="2825" y="21403"/>
                    <a:pt x="3091" y="21075"/>
                  </a:cubicBezTo>
                  <a:cubicBezTo>
                    <a:pt x="3358" y="20747"/>
                    <a:pt x="3860" y="20187"/>
                    <a:pt x="4203" y="19830"/>
                  </a:cubicBezTo>
                  <a:cubicBezTo>
                    <a:pt x="4547" y="19473"/>
                    <a:pt x="4765" y="19010"/>
                    <a:pt x="4688" y="18802"/>
                  </a:cubicBezTo>
                  <a:cubicBezTo>
                    <a:pt x="4613" y="18594"/>
                    <a:pt x="4708" y="18326"/>
                    <a:pt x="4897" y="18207"/>
                  </a:cubicBezTo>
                  <a:cubicBezTo>
                    <a:pt x="5089" y="18087"/>
                    <a:pt x="5652" y="18039"/>
                    <a:pt x="6148" y="18099"/>
                  </a:cubicBezTo>
                  <a:cubicBezTo>
                    <a:pt x="6644" y="18158"/>
                    <a:pt x="7394" y="18255"/>
                    <a:pt x="7814" y="18315"/>
                  </a:cubicBezTo>
                  <a:cubicBezTo>
                    <a:pt x="8235" y="18374"/>
                    <a:pt x="8891" y="18423"/>
                    <a:pt x="9272" y="18423"/>
                  </a:cubicBezTo>
                  <a:cubicBezTo>
                    <a:pt x="9654" y="18423"/>
                    <a:pt x="10343" y="18228"/>
                    <a:pt x="10802" y="17990"/>
                  </a:cubicBezTo>
                  <a:cubicBezTo>
                    <a:pt x="11258" y="17751"/>
                    <a:pt x="11883" y="17338"/>
                    <a:pt x="12189" y="17069"/>
                  </a:cubicBezTo>
                  <a:cubicBezTo>
                    <a:pt x="12495" y="16801"/>
                    <a:pt x="12933" y="16436"/>
                    <a:pt x="13162" y="16257"/>
                  </a:cubicBezTo>
                  <a:cubicBezTo>
                    <a:pt x="13391" y="16078"/>
                    <a:pt x="13547" y="16347"/>
                    <a:pt x="13509" y="16853"/>
                  </a:cubicBezTo>
                  <a:cubicBezTo>
                    <a:pt x="13471" y="17359"/>
                    <a:pt x="13878" y="17919"/>
                    <a:pt x="14413" y="18099"/>
                  </a:cubicBezTo>
                  <a:cubicBezTo>
                    <a:pt x="14947" y="18276"/>
                    <a:pt x="15537" y="18324"/>
                    <a:pt x="15726" y="18203"/>
                  </a:cubicBezTo>
                  <a:cubicBezTo>
                    <a:pt x="15726" y="18203"/>
                    <a:pt x="15726" y="18203"/>
                    <a:pt x="16147" y="17936"/>
                  </a:cubicBezTo>
                  <a:cubicBezTo>
                    <a:pt x="16568" y="17667"/>
                    <a:pt x="17067" y="17180"/>
                    <a:pt x="17259" y="16853"/>
                  </a:cubicBezTo>
                  <a:cubicBezTo>
                    <a:pt x="17451" y="16526"/>
                    <a:pt x="17826" y="15965"/>
                    <a:pt x="18092" y="15608"/>
                  </a:cubicBezTo>
                  <a:cubicBezTo>
                    <a:pt x="18359" y="15250"/>
                    <a:pt x="18764" y="14691"/>
                    <a:pt x="18994" y="14363"/>
                  </a:cubicBezTo>
                  <a:cubicBezTo>
                    <a:pt x="19224" y="14035"/>
                    <a:pt x="19505" y="13451"/>
                    <a:pt x="19620" y="13063"/>
                  </a:cubicBezTo>
                  <a:cubicBezTo>
                    <a:pt x="19736" y="12677"/>
                    <a:pt x="19858" y="12189"/>
                    <a:pt x="19897" y="11981"/>
                  </a:cubicBezTo>
                  <a:cubicBezTo>
                    <a:pt x="19937" y="11772"/>
                    <a:pt x="19812" y="11236"/>
                    <a:pt x="19620" y="10790"/>
                  </a:cubicBezTo>
                  <a:cubicBezTo>
                    <a:pt x="19429" y="10344"/>
                    <a:pt x="19148" y="9540"/>
                    <a:pt x="18997" y="9004"/>
                  </a:cubicBezTo>
                  <a:cubicBezTo>
                    <a:pt x="18842" y="8468"/>
                    <a:pt x="18686" y="7810"/>
                    <a:pt x="18648" y="7541"/>
                  </a:cubicBezTo>
                  <a:cubicBezTo>
                    <a:pt x="18610" y="7274"/>
                    <a:pt x="18610" y="6885"/>
                    <a:pt x="18648" y="6677"/>
                  </a:cubicBezTo>
                  <a:cubicBezTo>
                    <a:pt x="18686" y="6468"/>
                    <a:pt x="18999" y="6103"/>
                    <a:pt x="19343" y="5865"/>
                  </a:cubicBezTo>
                  <a:cubicBezTo>
                    <a:pt x="19687" y="5625"/>
                    <a:pt x="20187" y="5407"/>
                    <a:pt x="20453" y="5377"/>
                  </a:cubicBezTo>
                  <a:cubicBezTo>
                    <a:pt x="20720" y="5348"/>
                    <a:pt x="21128" y="5218"/>
                    <a:pt x="21128" y="5218"/>
                  </a:cubicBezTo>
                  <a:cubicBezTo>
                    <a:pt x="21249" y="5205"/>
                    <a:pt x="20690" y="5079"/>
                    <a:pt x="20383" y="4782"/>
                  </a:cubicBezTo>
                  <a:cubicBezTo>
                    <a:pt x="20079" y="4483"/>
                    <a:pt x="19829" y="3972"/>
                    <a:pt x="19829" y="364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0" name="Shape 1185"/>
            <p:cNvSpPr/>
            <p:nvPr/>
          </p:nvSpPr>
          <p:spPr>
            <a:xfrm>
              <a:off x="7856026" y="3366868"/>
              <a:ext cx="511804" cy="650634"/>
            </a:xfrm>
            <a:custGeom>
              <a:avLst/>
              <a:gdLst/>
              <a:ahLst/>
              <a:cxnLst>
                <a:cxn ang="0">
                  <a:pos x="wd2" y="hd2"/>
                </a:cxn>
                <a:cxn ang="5400000">
                  <a:pos x="wd2" y="hd2"/>
                </a:cxn>
                <a:cxn ang="10800000">
                  <a:pos x="wd2" y="hd2"/>
                </a:cxn>
                <a:cxn ang="16200000">
                  <a:pos x="wd2" y="hd2"/>
                </a:cxn>
              </a:cxnLst>
              <a:rect l="0" t="0" r="r" b="b"/>
              <a:pathLst>
                <a:path w="21503" h="21600" extrusionOk="0">
                  <a:moveTo>
                    <a:pt x="13335" y="20705"/>
                  </a:moveTo>
                  <a:cubicBezTo>
                    <a:pt x="13653" y="20705"/>
                    <a:pt x="13949" y="20714"/>
                    <a:pt x="14147" y="20731"/>
                  </a:cubicBezTo>
                  <a:cubicBezTo>
                    <a:pt x="14571" y="20769"/>
                    <a:pt x="15127" y="20886"/>
                    <a:pt x="15412" y="20998"/>
                  </a:cubicBezTo>
                  <a:lnTo>
                    <a:pt x="15438" y="21002"/>
                  </a:lnTo>
                  <a:lnTo>
                    <a:pt x="15438" y="21002"/>
                  </a:lnTo>
                  <a:cubicBezTo>
                    <a:pt x="15482" y="21002"/>
                    <a:pt x="15545" y="20970"/>
                    <a:pt x="15580" y="20908"/>
                  </a:cubicBezTo>
                  <a:cubicBezTo>
                    <a:pt x="15695" y="20700"/>
                    <a:pt x="15895" y="20208"/>
                    <a:pt x="16016" y="19834"/>
                  </a:cubicBezTo>
                  <a:cubicBezTo>
                    <a:pt x="16132" y="19466"/>
                    <a:pt x="16233" y="18824"/>
                    <a:pt x="16233" y="18431"/>
                  </a:cubicBezTo>
                  <a:cubicBezTo>
                    <a:pt x="16233" y="17971"/>
                    <a:pt x="16409" y="17226"/>
                    <a:pt x="16633" y="16735"/>
                  </a:cubicBezTo>
                  <a:cubicBezTo>
                    <a:pt x="16834" y="16298"/>
                    <a:pt x="17171" y="15460"/>
                    <a:pt x="17382" y="14866"/>
                  </a:cubicBezTo>
                  <a:cubicBezTo>
                    <a:pt x="17599" y="14259"/>
                    <a:pt x="18165" y="13294"/>
                    <a:pt x="18644" y="12716"/>
                  </a:cubicBezTo>
                  <a:cubicBezTo>
                    <a:pt x="19087" y="12185"/>
                    <a:pt x="19698" y="11313"/>
                    <a:pt x="19980" y="10811"/>
                  </a:cubicBezTo>
                  <a:cubicBezTo>
                    <a:pt x="20259" y="10314"/>
                    <a:pt x="20596" y="9554"/>
                    <a:pt x="20717" y="9151"/>
                  </a:cubicBezTo>
                  <a:cubicBezTo>
                    <a:pt x="20818" y="8808"/>
                    <a:pt x="20664" y="8196"/>
                    <a:pt x="20385" y="7843"/>
                  </a:cubicBezTo>
                  <a:cubicBezTo>
                    <a:pt x="20041" y="7408"/>
                    <a:pt x="19584" y="6697"/>
                    <a:pt x="19367" y="6259"/>
                  </a:cubicBezTo>
                  <a:cubicBezTo>
                    <a:pt x="19132" y="5780"/>
                    <a:pt x="19025" y="5110"/>
                    <a:pt x="19122" y="4732"/>
                  </a:cubicBezTo>
                  <a:cubicBezTo>
                    <a:pt x="19215" y="4367"/>
                    <a:pt x="19610" y="3743"/>
                    <a:pt x="20024" y="3312"/>
                  </a:cubicBezTo>
                  <a:lnTo>
                    <a:pt x="20400" y="2922"/>
                  </a:lnTo>
                  <a:cubicBezTo>
                    <a:pt x="20416" y="2904"/>
                    <a:pt x="20436" y="2869"/>
                    <a:pt x="20451" y="2837"/>
                  </a:cubicBezTo>
                  <a:cubicBezTo>
                    <a:pt x="20396" y="2826"/>
                    <a:pt x="20331" y="2816"/>
                    <a:pt x="20280" y="2808"/>
                  </a:cubicBezTo>
                  <a:cubicBezTo>
                    <a:pt x="20131" y="2786"/>
                    <a:pt x="19962" y="2759"/>
                    <a:pt x="19801" y="2706"/>
                  </a:cubicBezTo>
                  <a:cubicBezTo>
                    <a:pt x="18987" y="2433"/>
                    <a:pt x="18742" y="1501"/>
                    <a:pt x="18674" y="1113"/>
                  </a:cubicBezTo>
                  <a:lnTo>
                    <a:pt x="18648" y="960"/>
                  </a:lnTo>
                  <a:cubicBezTo>
                    <a:pt x="18640" y="914"/>
                    <a:pt x="18632" y="864"/>
                    <a:pt x="18622" y="815"/>
                  </a:cubicBezTo>
                  <a:cubicBezTo>
                    <a:pt x="18356" y="1033"/>
                    <a:pt x="18024" y="1311"/>
                    <a:pt x="17800" y="1508"/>
                  </a:cubicBezTo>
                  <a:cubicBezTo>
                    <a:pt x="17445" y="1819"/>
                    <a:pt x="16748" y="2281"/>
                    <a:pt x="16212" y="2561"/>
                  </a:cubicBezTo>
                  <a:cubicBezTo>
                    <a:pt x="15648" y="2854"/>
                    <a:pt x="14824" y="3083"/>
                    <a:pt x="14333" y="3083"/>
                  </a:cubicBezTo>
                  <a:cubicBezTo>
                    <a:pt x="13902" y="3083"/>
                    <a:pt x="13157" y="3028"/>
                    <a:pt x="12675" y="2960"/>
                  </a:cubicBezTo>
                  <a:cubicBezTo>
                    <a:pt x="12218" y="2896"/>
                    <a:pt x="11404" y="2790"/>
                    <a:pt x="10865" y="2726"/>
                  </a:cubicBezTo>
                  <a:cubicBezTo>
                    <a:pt x="10725" y="2709"/>
                    <a:pt x="10580" y="2701"/>
                    <a:pt x="10440" y="2701"/>
                  </a:cubicBezTo>
                  <a:cubicBezTo>
                    <a:pt x="10063" y="2701"/>
                    <a:pt x="9835" y="2758"/>
                    <a:pt x="9786" y="2783"/>
                  </a:cubicBezTo>
                  <a:cubicBezTo>
                    <a:pt x="9710" y="2832"/>
                    <a:pt x="9648" y="2998"/>
                    <a:pt x="9691" y="3114"/>
                  </a:cubicBezTo>
                  <a:cubicBezTo>
                    <a:pt x="9824" y="3482"/>
                    <a:pt x="9493" y="4089"/>
                    <a:pt x="9099" y="4500"/>
                  </a:cubicBezTo>
                  <a:cubicBezTo>
                    <a:pt x="8711" y="4901"/>
                    <a:pt x="8174" y="5502"/>
                    <a:pt x="7901" y="5839"/>
                  </a:cubicBezTo>
                  <a:cubicBezTo>
                    <a:pt x="7507" y="6326"/>
                    <a:pt x="6572" y="6419"/>
                    <a:pt x="5917" y="6035"/>
                  </a:cubicBezTo>
                  <a:cubicBezTo>
                    <a:pt x="5758" y="5942"/>
                    <a:pt x="5573" y="5891"/>
                    <a:pt x="5398" y="5891"/>
                  </a:cubicBezTo>
                  <a:cubicBezTo>
                    <a:pt x="5300" y="5891"/>
                    <a:pt x="5116" y="5909"/>
                    <a:pt x="5012" y="6026"/>
                  </a:cubicBezTo>
                  <a:cubicBezTo>
                    <a:pt x="4742" y="6326"/>
                    <a:pt x="4383" y="6911"/>
                    <a:pt x="4226" y="7302"/>
                  </a:cubicBezTo>
                  <a:cubicBezTo>
                    <a:pt x="4068" y="7706"/>
                    <a:pt x="3742" y="8277"/>
                    <a:pt x="3473" y="8527"/>
                  </a:cubicBezTo>
                  <a:cubicBezTo>
                    <a:pt x="3340" y="8652"/>
                    <a:pt x="3185" y="9059"/>
                    <a:pt x="3185" y="9397"/>
                  </a:cubicBezTo>
                  <a:cubicBezTo>
                    <a:pt x="3185" y="9828"/>
                    <a:pt x="3036" y="10427"/>
                    <a:pt x="2845" y="10760"/>
                  </a:cubicBezTo>
                  <a:cubicBezTo>
                    <a:pt x="2662" y="11083"/>
                    <a:pt x="2286" y="11412"/>
                    <a:pt x="1862" y="11412"/>
                  </a:cubicBezTo>
                  <a:cubicBezTo>
                    <a:pt x="1853" y="11412"/>
                    <a:pt x="1838" y="11411"/>
                    <a:pt x="1822" y="11410"/>
                  </a:cubicBezTo>
                  <a:cubicBezTo>
                    <a:pt x="1764" y="11451"/>
                    <a:pt x="1650" y="11572"/>
                    <a:pt x="1576" y="11780"/>
                  </a:cubicBezTo>
                  <a:cubicBezTo>
                    <a:pt x="1451" y="12137"/>
                    <a:pt x="1280" y="12617"/>
                    <a:pt x="1196" y="12845"/>
                  </a:cubicBezTo>
                  <a:cubicBezTo>
                    <a:pt x="1136" y="13011"/>
                    <a:pt x="1128" y="13495"/>
                    <a:pt x="1207" y="13897"/>
                  </a:cubicBezTo>
                  <a:cubicBezTo>
                    <a:pt x="1294" y="14345"/>
                    <a:pt x="1294" y="15100"/>
                    <a:pt x="1207" y="15580"/>
                  </a:cubicBezTo>
                  <a:cubicBezTo>
                    <a:pt x="1182" y="15717"/>
                    <a:pt x="1115" y="15872"/>
                    <a:pt x="1043" y="16034"/>
                  </a:cubicBezTo>
                  <a:cubicBezTo>
                    <a:pt x="973" y="16188"/>
                    <a:pt x="903" y="16348"/>
                    <a:pt x="883" y="16485"/>
                  </a:cubicBezTo>
                  <a:cubicBezTo>
                    <a:pt x="872" y="16563"/>
                    <a:pt x="900" y="16654"/>
                    <a:pt x="929" y="16752"/>
                  </a:cubicBezTo>
                  <a:cubicBezTo>
                    <a:pt x="962" y="16862"/>
                    <a:pt x="997" y="16976"/>
                    <a:pt x="984" y="17097"/>
                  </a:cubicBezTo>
                  <a:cubicBezTo>
                    <a:pt x="938" y="17492"/>
                    <a:pt x="871" y="18028"/>
                    <a:pt x="829" y="18291"/>
                  </a:cubicBezTo>
                  <a:cubicBezTo>
                    <a:pt x="789" y="18537"/>
                    <a:pt x="756" y="18926"/>
                    <a:pt x="756" y="19139"/>
                  </a:cubicBezTo>
                  <a:cubicBezTo>
                    <a:pt x="756" y="19199"/>
                    <a:pt x="906" y="19338"/>
                    <a:pt x="1140" y="19378"/>
                  </a:cubicBezTo>
                  <a:cubicBezTo>
                    <a:pt x="1529" y="19446"/>
                    <a:pt x="2057" y="19556"/>
                    <a:pt x="2317" y="19623"/>
                  </a:cubicBezTo>
                  <a:cubicBezTo>
                    <a:pt x="2514" y="19674"/>
                    <a:pt x="3075" y="19752"/>
                    <a:pt x="3597" y="19787"/>
                  </a:cubicBezTo>
                  <a:cubicBezTo>
                    <a:pt x="3875" y="19804"/>
                    <a:pt x="4138" y="19797"/>
                    <a:pt x="4251" y="19783"/>
                  </a:cubicBezTo>
                  <a:lnTo>
                    <a:pt x="4276" y="19734"/>
                  </a:lnTo>
                  <a:cubicBezTo>
                    <a:pt x="4438" y="19422"/>
                    <a:pt x="4961" y="19293"/>
                    <a:pt x="5398" y="19461"/>
                  </a:cubicBezTo>
                  <a:cubicBezTo>
                    <a:pt x="5744" y="19595"/>
                    <a:pt x="6195" y="19940"/>
                    <a:pt x="6443" y="20197"/>
                  </a:cubicBezTo>
                  <a:cubicBezTo>
                    <a:pt x="6603" y="20363"/>
                    <a:pt x="7039" y="20484"/>
                    <a:pt x="7367" y="20439"/>
                  </a:cubicBezTo>
                  <a:cubicBezTo>
                    <a:pt x="7826" y="20373"/>
                    <a:pt x="8361" y="20244"/>
                    <a:pt x="8555" y="20170"/>
                  </a:cubicBezTo>
                  <a:cubicBezTo>
                    <a:pt x="8856" y="20052"/>
                    <a:pt x="9353" y="19962"/>
                    <a:pt x="9708" y="19962"/>
                  </a:cubicBezTo>
                  <a:cubicBezTo>
                    <a:pt x="10143" y="19962"/>
                    <a:pt x="10746" y="20212"/>
                    <a:pt x="11093" y="20448"/>
                  </a:cubicBezTo>
                  <a:cubicBezTo>
                    <a:pt x="11346" y="20621"/>
                    <a:pt x="11961" y="20758"/>
                    <a:pt x="12409" y="20730"/>
                  </a:cubicBezTo>
                  <a:cubicBezTo>
                    <a:pt x="12690" y="20714"/>
                    <a:pt x="13023" y="20705"/>
                    <a:pt x="13335" y="20705"/>
                  </a:cubicBezTo>
                  <a:close/>
                  <a:moveTo>
                    <a:pt x="15438" y="21600"/>
                  </a:moveTo>
                  <a:lnTo>
                    <a:pt x="15438" y="21600"/>
                  </a:lnTo>
                  <a:cubicBezTo>
                    <a:pt x="15312" y="21600"/>
                    <a:pt x="15191" y="21578"/>
                    <a:pt x="15077" y="21534"/>
                  </a:cubicBezTo>
                  <a:cubicBezTo>
                    <a:pt x="14868" y="21452"/>
                    <a:pt x="14395" y="21354"/>
                    <a:pt x="14064" y="21325"/>
                  </a:cubicBezTo>
                  <a:cubicBezTo>
                    <a:pt x="13710" y="21295"/>
                    <a:pt x="12985" y="21295"/>
                    <a:pt x="12466" y="21326"/>
                  </a:cubicBezTo>
                  <a:cubicBezTo>
                    <a:pt x="11845" y="21366"/>
                    <a:pt x="11000" y="21174"/>
                    <a:pt x="10598" y="20900"/>
                  </a:cubicBezTo>
                  <a:cubicBezTo>
                    <a:pt x="10292" y="20692"/>
                    <a:pt x="9867" y="20560"/>
                    <a:pt x="9708" y="20560"/>
                  </a:cubicBezTo>
                  <a:cubicBezTo>
                    <a:pt x="9475" y="20560"/>
                    <a:pt x="9085" y="20629"/>
                    <a:pt x="8890" y="20705"/>
                  </a:cubicBezTo>
                  <a:cubicBezTo>
                    <a:pt x="8605" y="20816"/>
                    <a:pt x="7995" y="20956"/>
                    <a:pt x="7500" y="21028"/>
                  </a:cubicBezTo>
                  <a:cubicBezTo>
                    <a:pt x="6886" y="21115"/>
                    <a:pt x="6172" y="20902"/>
                    <a:pt x="5841" y="20560"/>
                  </a:cubicBezTo>
                  <a:cubicBezTo>
                    <a:pt x="5604" y="20313"/>
                    <a:pt x="5242" y="20066"/>
                    <a:pt x="5066" y="19998"/>
                  </a:cubicBezTo>
                  <a:lnTo>
                    <a:pt x="4953" y="19982"/>
                  </a:lnTo>
                  <a:lnTo>
                    <a:pt x="4892" y="20123"/>
                  </a:lnTo>
                  <a:cubicBezTo>
                    <a:pt x="4768" y="20360"/>
                    <a:pt x="4335" y="20432"/>
                    <a:pt x="3533" y="20382"/>
                  </a:cubicBezTo>
                  <a:cubicBezTo>
                    <a:pt x="3060" y="20351"/>
                    <a:pt x="2390" y="20270"/>
                    <a:pt x="2083" y="20191"/>
                  </a:cubicBezTo>
                  <a:cubicBezTo>
                    <a:pt x="1838" y="20128"/>
                    <a:pt x="1342" y="20025"/>
                    <a:pt x="980" y="19962"/>
                  </a:cubicBezTo>
                  <a:cubicBezTo>
                    <a:pt x="429" y="19868"/>
                    <a:pt x="0" y="19507"/>
                    <a:pt x="0" y="19139"/>
                  </a:cubicBezTo>
                  <a:cubicBezTo>
                    <a:pt x="0" y="18902"/>
                    <a:pt x="35" y="18488"/>
                    <a:pt x="78" y="18216"/>
                  </a:cubicBezTo>
                  <a:cubicBezTo>
                    <a:pt x="118" y="17958"/>
                    <a:pt x="186" y="17431"/>
                    <a:pt x="230" y="17045"/>
                  </a:cubicBezTo>
                  <a:cubicBezTo>
                    <a:pt x="233" y="17021"/>
                    <a:pt x="210" y="16945"/>
                    <a:pt x="194" y="16890"/>
                  </a:cubicBezTo>
                  <a:cubicBezTo>
                    <a:pt x="154" y="16760"/>
                    <a:pt x="106" y="16598"/>
                    <a:pt x="132" y="16417"/>
                  </a:cubicBezTo>
                  <a:cubicBezTo>
                    <a:pt x="161" y="16214"/>
                    <a:pt x="252" y="16012"/>
                    <a:pt x="330" y="15835"/>
                  </a:cubicBezTo>
                  <a:cubicBezTo>
                    <a:pt x="384" y="15713"/>
                    <a:pt x="439" y="15597"/>
                    <a:pt x="458" y="15494"/>
                  </a:cubicBezTo>
                  <a:cubicBezTo>
                    <a:pt x="536" y="15071"/>
                    <a:pt x="536" y="14381"/>
                    <a:pt x="459" y="13989"/>
                  </a:cubicBezTo>
                  <a:cubicBezTo>
                    <a:pt x="380" y="13585"/>
                    <a:pt x="357" y="12989"/>
                    <a:pt x="470" y="12680"/>
                  </a:cubicBezTo>
                  <a:cubicBezTo>
                    <a:pt x="553" y="12454"/>
                    <a:pt x="723" y="11977"/>
                    <a:pt x="848" y="11620"/>
                  </a:cubicBezTo>
                  <a:cubicBezTo>
                    <a:pt x="989" y="11215"/>
                    <a:pt x="1334" y="10808"/>
                    <a:pt x="1783" y="10808"/>
                  </a:cubicBezTo>
                  <a:cubicBezTo>
                    <a:pt x="1808" y="10808"/>
                    <a:pt x="1868" y="10812"/>
                    <a:pt x="1892" y="10817"/>
                  </a:cubicBezTo>
                  <a:cubicBezTo>
                    <a:pt x="1896" y="10803"/>
                    <a:pt x="2052" y="10698"/>
                    <a:pt x="2156" y="10515"/>
                  </a:cubicBezTo>
                  <a:cubicBezTo>
                    <a:pt x="2301" y="10260"/>
                    <a:pt x="2429" y="9738"/>
                    <a:pt x="2429" y="9397"/>
                  </a:cubicBezTo>
                  <a:cubicBezTo>
                    <a:pt x="2429" y="9000"/>
                    <a:pt x="2593" y="8425"/>
                    <a:pt x="2896" y="8141"/>
                  </a:cubicBezTo>
                  <a:cubicBezTo>
                    <a:pt x="3052" y="7995"/>
                    <a:pt x="3340" y="7542"/>
                    <a:pt x="3504" y="7124"/>
                  </a:cubicBezTo>
                  <a:cubicBezTo>
                    <a:pt x="3687" y="6666"/>
                    <a:pt x="4077" y="6034"/>
                    <a:pt x="4395" y="5681"/>
                  </a:cubicBezTo>
                  <a:cubicBezTo>
                    <a:pt x="4793" y="5236"/>
                    <a:pt x="5717" y="5175"/>
                    <a:pt x="6367" y="5555"/>
                  </a:cubicBezTo>
                  <a:cubicBezTo>
                    <a:pt x="6511" y="5640"/>
                    <a:pt x="6678" y="5686"/>
                    <a:pt x="6837" y="5686"/>
                  </a:cubicBezTo>
                  <a:cubicBezTo>
                    <a:pt x="6945" y="5686"/>
                    <a:pt x="7145" y="5663"/>
                    <a:pt x="7265" y="5516"/>
                  </a:cubicBezTo>
                  <a:cubicBezTo>
                    <a:pt x="7547" y="5168"/>
                    <a:pt x="8100" y="4550"/>
                    <a:pt x="8496" y="4138"/>
                  </a:cubicBezTo>
                  <a:cubicBezTo>
                    <a:pt x="8852" y="3769"/>
                    <a:pt x="8991" y="3377"/>
                    <a:pt x="8963" y="3279"/>
                  </a:cubicBezTo>
                  <a:cubicBezTo>
                    <a:pt x="8839" y="2935"/>
                    <a:pt x="8991" y="2520"/>
                    <a:pt x="9321" y="2314"/>
                  </a:cubicBezTo>
                  <a:cubicBezTo>
                    <a:pt x="9614" y="2131"/>
                    <a:pt x="10147" y="2104"/>
                    <a:pt x="10440" y="2104"/>
                  </a:cubicBezTo>
                  <a:cubicBezTo>
                    <a:pt x="10617" y="2104"/>
                    <a:pt x="10802" y="2114"/>
                    <a:pt x="10977" y="2135"/>
                  </a:cubicBezTo>
                  <a:cubicBezTo>
                    <a:pt x="11522" y="2200"/>
                    <a:pt x="12347" y="2306"/>
                    <a:pt x="12807" y="2372"/>
                  </a:cubicBezTo>
                  <a:cubicBezTo>
                    <a:pt x="13246" y="2434"/>
                    <a:pt x="13945" y="2486"/>
                    <a:pt x="14333" y="2486"/>
                  </a:cubicBezTo>
                  <a:cubicBezTo>
                    <a:pt x="14638" y="2486"/>
                    <a:pt x="15315" y="2312"/>
                    <a:pt x="15795" y="2062"/>
                  </a:cubicBezTo>
                  <a:cubicBezTo>
                    <a:pt x="16269" y="1815"/>
                    <a:pt x="16930" y="1378"/>
                    <a:pt x="17238" y="1108"/>
                  </a:cubicBezTo>
                  <a:cubicBezTo>
                    <a:pt x="17576" y="811"/>
                    <a:pt x="18151" y="337"/>
                    <a:pt x="18404" y="140"/>
                  </a:cubicBezTo>
                  <a:cubicBezTo>
                    <a:pt x="18522" y="47"/>
                    <a:pt x="18652" y="0"/>
                    <a:pt x="18788" y="0"/>
                  </a:cubicBezTo>
                  <a:cubicBezTo>
                    <a:pt x="19248" y="0"/>
                    <a:pt x="19314" y="389"/>
                    <a:pt x="19398" y="881"/>
                  </a:cubicBezTo>
                  <a:lnTo>
                    <a:pt x="19423" y="1031"/>
                  </a:lnTo>
                  <a:cubicBezTo>
                    <a:pt x="19508" y="1506"/>
                    <a:pt x="19746" y="2038"/>
                    <a:pt x="20095" y="2156"/>
                  </a:cubicBezTo>
                  <a:cubicBezTo>
                    <a:pt x="20182" y="2184"/>
                    <a:pt x="20306" y="2203"/>
                    <a:pt x="20424" y="2222"/>
                  </a:cubicBezTo>
                  <a:cubicBezTo>
                    <a:pt x="20668" y="2259"/>
                    <a:pt x="20918" y="2298"/>
                    <a:pt x="21083" y="2449"/>
                  </a:cubicBezTo>
                  <a:cubicBezTo>
                    <a:pt x="21371" y="2720"/>
                    <a:pt x="21151" y="3129"/>
                    <a:pt x="21000" y="3285"/>
                  </a:cubicBezTo>
                  <a:lnTo>
                    <a:pt x="20627" y="3674"/>
                  </a:lnTo>
                  <a:cubicBezTo>
                    <a:pt x="20290" y="4024"/>
                    <a:pt x="19933" y="4575"/>
                    <a:pt x="19863" y="4851"/>
                  </a:cubicBezTo>
                  <a:cubicBezTo>
                    <a:pt x="19801" y="5089"/>
                    <a:pt x="19872" y="5636"/>
                    <a:pt x="20072" y="6042"/>
                  </a:cubicBezTo>
                  <a:cubicBezTo>
                    <a:pt x="20271" y="6444"/>
                    <a:pt x="20708" y="7124"/>
                    <a:pt x="21026" y="7527"/>
                  </a:cubicBezTo>
                  <a:cubicBezTo>
                    <a:pt x="21413" y="8017"/>
                    <a:pt x="21600" y="8791"/>
                    <a:pt x="21452" y="9288"/>
                  </a:cubicBezTo>
                  <a:cubicBezTo>
                    <a:pt x="21321" y="9728"/>
                    <a:pt x="20971" y="10520"/>
                    <a:pt x="20672" y="11053"/>
                  </a:cubicBezTo>
                  <a:cubicBezTo>
                    <a:pt x="20372" y="11588"/>
                    <a:pt x="19745" y="12482"/>
                    <a:pt x="19276" y="13044"/>
                  </a:cubicBezTo>
                  <a:cubicBezTo>
                    <a:pt x="18839" y="13570"/>
                    <a:pt x="18306" y="14479"/>
                    <a:pt x="18110" y="15028"/>
                  </a:cubicBezTo>
                  <a:cubicBezTo>
                    <a:pt x="17894" y="15634"/>
                    <a:pt x="17550" y="16491"/>
                    <a:pt x="17343" y="16939"/>
                  </a:cubicBezTo>
                  <a:cubicBezTo>
                    <a:pt x="17152" y="17359"/>
                    <a:pt x="16989" y="18043"/>
                    <a:pt x="16989" y="18431"/>
                  </a:cubicBezTo>
                  <a:cubicBezTo>
                    <a:pt x="16989" y="18872"/>
                    <a:pt x="16881" y="19568"/>
                    <a:pt x="16748" y="19980"/>
                  </a:cubicBezTo>
                  <a:cubicBezTo>
                    <a:pt x="16614" y="20395"/>
                    <a:pt x="16405" y="20908"/>
                    <a:pt x="16273" y="21147"/>
                  </a:cubicBezTo>
                  <a:cubicBezTo>
                    <a:pt x="16122" y="21422"/>
                    <a:pt x="15794" y="21600"/>
                    <a:pt x="15438"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1" name="Shape 1186"/>
            <p:cNvSpPr/>
            <p:nvPr/>
          </p:nvSpPr>
          <p:spPr>
            <a:xfrm>
              <a:off x="7856026" y="3366868"/>
              <a:ext cx="493841" cy="632631"/>
            </a:xfrm>
            <a:custGeom>
              <a:avLst/>
              <a:gdLst/>
              <a:ahLst/>
              <a:cxnLst>
                <a:cxn ang="0">
                  <a:pos x="wd2" y="hd2"/>
                </a:cxn>
                <a:cxn ang="5400000">
                  <a:pos x="wd2" y="hd2"/>
                </a:cxn>
                <a:cxn ang="10800000">
                  <a:pos x="wd2" y="hd2"/>
                </a:cxn>
                <a:cxn ang="16200000">
                  <a:pos x="wd2" y="hd2"/>
                </a:cxn>
              </a:cxnLst>
              <a:rect l="0" t="0" r="r" b="b"/>
              <a:pathLst>
                <a:path w="21513" h="21393" extrusionOk="0">
                  <a:moveTo>
                    <a:pt x="19359" y="787"/>
                  </a:moveTo>
                  <a:cubicBezTo>
                    <a:pt x="19259" y="229"/>
                    <a:pt x="19226" y="-145"/>
                    <a:pt x="18966" y="54"/>
                  </a:cubicBezTo>
                  <a:cubicBezTo>
                    <a:pt x="18707" y="252"/>
                    <a:pt x="18119" y="729"/>
                    <a:pt x="17773" y="1027"/>
                  </a:cubicBezTo>
                  <a:cubicBezTo>
                    <a:pt x="17426" y="1326"/>
                    <a:pt x="16719" y="1784"/>
                    <a:pt x="16202" y="2050"/>
                  </a:cubicBezTo>
                  <a:cubicBezTo>
                    <a:pt x="15682" y="2315"/>
                    <a:pt x="14903" y="2531"/>
                    <a:pt x="14470" y="2531"/>
                  </a:cubicBezTo>
                  <a:cubicBezTo>
                    <a:pt x="14038" y="2531"/>
                    <a:pt x="13295" y="2476"/>
                    <a:pt x="12819" y="2411"/>
                  </a:cubicBezTo>
                  <a:cubicBezTo>
                    <a:pt x="12343" y="2345"/>
                    <a:pt x="11494" y="2236"/>
                    <a:pt x="10932" y="2171"/>
                  </a:cubicBezTo>
                  <a:cubicBezTo>
                    <a:pt x="10370" y="2104"/>
                    <a:pt x="9733" y="2158"/>
                    <a:pt x="9515" y="2291"/>
                  </a:cubicBezTo>
                  <a:cubicBezTo>
                    <a:pt x="9301" y="2423"/>
                    <a:pt x="9193" y="2721"/>
                    <a:pt x="9279" y="2952"/>
                  </a:cubicBezTo>
                  <a:cubicBezTo>
                    <a:pt x="9365" y="3184"/>
                    <a:pt x="9119" y="3697"/>
                    <a:pt x="8729" y="4094"/>
                  </a:cubicBezTo>
                  <a:cubicBezTo>
                    <a:pt x="8341" y="4492"/>
                    <a:pt x="7772" y="5113"/>
                    <a:pt x="7470" y="5478"/>
                  </a:cubicBezTo>
                  <a:cubicBezTo>
                    <a:pt x="7169" y="5842"/>
                    <a:pt x="6496" y="5896"/>
                    <a:pt x="5978" y="5598"/>
                  </a:cubicBezTo>
                  <a:cubicBezTo>
                    <a:pt x="5458" y="5300"/>
                    <a:pt x="4787" y="5327"/>
                    <a:pt x="4485" y="5658"/>
                  </a:cubicBezTo>
                  <a:cubicBezTo>
                    <a:pt x="4181" y="5990"/>
                    <a:pt x="3791" y="6612"/>
                    <a:pt x="3616" y="7041"/>
                  </a:cubicBezTo>
                  <a:cubicBezTo>
                    <a:pt x="3444" y="7472"/>
                    <a:pt x="3126" y="7987"/>
                    <a:pt x="2910" y="8184"/>
                  </a:cubicBezTo>
                  <a:cubicBezTo>
                    <a:pt x="2694" y="8383"/>
                    <a:pt x="2518" y="8871"/>
                    <a:pt x="2518" y="9267"/>
                  </a:cubicBezTo>
                  <a:cubicBezTo>
                    <a:pt x="2518" y="9664"/>
                    <a:pt x="2374" y="10232"/>
                    <a:pt x="2201" y="10530"/>
                  </a:cubicBezTo>
                  <a:cubicBezTo>
                    <a:pt x="2030" y="10828"/>
                    <a:pt x="1711" y="11044"/>
                    <a:pt x="1493" y="11011"/>
                  </a:cubicBezTo>
                  <a:cubicBezTo>
                    <a:pt x="1279" y="10978"/>
                    <a:pt x="996" y="11248"/>
                    <a:pt x="866" y="11613"/>
                  </a:cubicBezTo>
                  <a:cubicBezTo>
                    <a:pt x="735" y="11976"/>
                    <a:pt x="557" y="12464"/>
                    <a:pt x="472" y="12696"/>
                  </a:cubicBezTo>
                  <a:cubicBezTo>
                    <a:pt x="386" y="12926"/>
                    <a:pt x="386" y="13467"/>
                    <a:pt x="472" y="13897"/>
                  </a:cubicBezTo>
                  <a:cubicBezTo>
                    <a:pt x="557" y="14327"/>
                    <a:pt x="557" y="15059"/>
                    <a:pt x="472" y="15521"/>
                  </a:cubicBezTo>
                  <a:cubicBezTo>
                    <a:pt x="422" y="15788"/>
                    <a:pt x="181" y="16132"/>
                    <a:pt x="135" y="16452"/>
                  </a:cubicBezTo>
                  <a:cubicBezTo>
                    <a:pt x="100" y="16690"/>
                    <a:pt x="256" y="16916"/>
                    <a:pt x="238" y="17085"/>
                  </a:cubicBezTo>
                  <a:cubicBezTo>
                    <a:pt x="192" y="17482"/>
                    <a:pt x="121" y="18022"/>
                    <a:pt x="79" y="18288"/>
                  </a:cubicBezTo>
                  <a:cubicBezTo>
                    <a:pt x="36" y="18553"/>
                    <a:pt x="0" y="18958"/>
                    <a:pt x="0" y="19190"/>
                  </a:cubicBezTo>
                  <a:cubicBezTo>
                    <a:pt x="0" y="19422"/>
                    <a:pt x="319" y="19666"/>
                    <a:pt x="707" y="19731"/>
                  </a:cubicBezTo>
                  <a:cubicBezTo>
                    <a:pt x="1097" y="19798"/>
                    <a:pt x="1628" y="19906"/>
                    <a:pt x="1889" y="19973"/>
                  </a:cubicBezTo>
                  <a:cubicBezTo>
                    <a:pt x="2147" y="20038"/>
                    <a:pt x="2782" y="20119"/>
                    <a:pt x="3303" y="20153"/>
                  </a:cubicBezTo>
                  <a:cubicBezTo>
                    <a:pt x="3822" y="20185"/>
                    <a:pt x="4278" y="20152"/>
                    <a:pt x="4317" y="20077"/>
                  </a:cubicBezTo>
                  <a:cubicBezTo>
                    <a:pt x="4317" y="20077"/>
                    <a:pt x="4317" y="20077"/>
                    <a:pt x="4405" y="19912"/>
                  </a:cubicBezTo>
                  <a:cubicBezTo>
                    <a:pt x="4492" y="19745"/>
                    <a:pt x="4774" y="19693"/>
                    <a:pt x="5034" y="19792"/>
                  </a:cubicBezTo>
                  <a:cubicBezTo>
                    <a:pt x="5294" y="19890"/>
                    <a:pt x="5717" y="20188"/>
                    <a:pt x="5978" y="20453"/>
                  </a:cubicBezTo>
                  <a:cubicBezTo>
                    <a:pt x="6238" y="20718"/>
                    <a:pt x="6838" y="20879"/>
                    <a:pt x="7316" y="20814"/>
                  </a:cubicBezTo>
                  <a:cubicBezTo>
                    <a:pt x="7789" y="20747"/>
                    <a:pt x="8391" y="20612"/>
                    <a:pt x="8652" y="20513"/>
                  </a:cubicBezTo>
                  <a:cubicBezTo>
                    <a:pt x="8910" y="20413"/>
                    <a:pt x="9371" y="20332"/>
                    <a:pt x="9674" y="20332"/>
                  </a:cubicBezTo>
                  <a:cubicBezTo>
                    <a:pt x="9976" y="20332"/>
                    <a:pt x="10506" y="20522"/>
                    <a:pt x="10853" y="20753"/>
                  </a:cubicBezTo>
                  <a:cubicBezTo>
                    <a:pt x="11199" y="20985"/>
                    <a:pt x="11943" y="21148"/>
                    <a:pt x="12504" y="21114"/>
                  </a:cubicBezTo>
                  <a:cubicBezTo>
                    <a:pt x="13066" y="21081"/>
                    <a:pt x="13847" y="21081"/>
                    <a:pt x="14235" y="21114"/>
                  </a:cubicBezTo>
                  <a:cubicBezTo>
                    <a:pt x="14623" y="21148"/>
                    <a:pt x="15154" y="21256"/>
                    <a:pt x="15414" y="21356"/>
                  </a:cubicBezTo>
                  <a:cubicBezTo>
                    <a:pt x="15673" y="21455"/>
                    <a:pt x="15992" y="21346"/>
                    <a:pt x="16122" y="21114"/>
                  </a:cubicBezTo>
                  <a:cubicBezTo>
                    <a:pt x="16252" y="20883"/>
                    <a:pt x="16464" y="20369"/>
                    <a:pt x="16594" y="19973"/>
                  </a:cubicBezTo>
                  <a:cubicBezTo>
                    <a:pt x="16724" y="19574"/>
                    <a:pt x="16831" y="18898"/>
                    <a:pt x="16831" y="18469"/>
                  </a:cubicBezTo>
                  <a:cubicBezTo>
                    <a:pt x="16831" y="18038"/>
                    <a:pt x="17007" y="17308"/>
                    <a:pt x="17223" y="16845"/>
                  </a:cubicBezTo>
                  <a:cubicBezTo>
                    <a:pt x="17441" y="16382"/>
                    <a:pt x="17793" y="15515"/>
                    <a:pt x="18009" y="14920"/>
                  </a:cubicBezTo>
                  <a:cubicBezTo>
                    <a:pt x="18225" y="14324"/>
                    <a:pt x="18793" y="13377"/>
                    <a:pt x="19267" y="12814"/>
                  </a:cubicBezTo>
                  <a:cubicBezTo>
                    <a:pt x="19744" y="12253"/>
                    <a:pt x="20381" y="11359"/>
                    <a:pt x="20683" y="10830"/>
                  </a:cubicBezTo>
                  <a:cubicBezTo>
                    <a:pt x="20986" y="10301"/>
                    <a:pt x="21340" y="9516"/>
                    <a:pt x="21470" y="9086"/>
                  </a:cubicBezTo>
                  <a:cubicBezTo>
                    <a:pt x="21600" y="8656"/>
                    <a:pt x="21422" y="7953"/>
                    <a:pt x="21076" y="7523"/>
                  </a:cubicBezTo>
                  <a:cubicBezTo>
                    <a:pt x="20731" y="7093"/>
                    <a:pt x="20271" y="6389"/>
                    <a:pt x="20054" y="5960"/>
                  </a:cubicBezTo>
                  <a:cubicBezTo>
                    <a:pt x="19839" y="5529"/>
                    <a:pt x="19731" y="4907"/>
                    <a:pt x="19819" y="4576"/>
                  </a:cubicBezTo>
                  <a:cubicBezTo>
                    <a:pt x="19905" y="4246"/>
                    <a:pt x="20295" y="3650"/>
                    <a:pt x="20683" y="3253"/>
                  </a:cubicBezTo>
                  <a:cubicBezTo>
                    <a:pt x="21071" y="2856"/>
                    <a:pt x="21071" y="2856"/>
                    <a:pt x="21071" y="2856"/>
                  </a:cubicBezTo>
                  <a:cubicBezTo>
                    <a:pt x="21157" y="2769"/>
                    <a:pt x="21301" y="2508"/>
                    <a:pt x="21171" y="2389"/>
                  </a:cubicBezTo>
                  <a:cubicBezTo>
                    <a:pt x="21030" y="2261"/>
                    <a:pt x="20602" y="2272"/>
                    <a:pt x="20291" y="2171"/>
                  </a:cubicBezTo>
                  <a:cubicBezTo>
                    <a:pt x="19686" y="1971"/>
                    <a:pt x="19437" y="1226"/>
                    <a:pt x="19359" y="7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2" name="Shape 1187"/>
            <p:cNvSpPr/>
            <p:nvPr/>
          </p:nvSpPr>
          <p:spPr>
            <a:xfrm>
              <a:off x="7621128" y="3810564"/>
              <a:ext cx="385141" cy="866886"/>
            </a:xfrm>
            <a:custGeom>
              <a:avLst/>
              <a:gdLst/>
              <a:ahLst/>
              <a:cxnLst>
                <a:cxn ang="0">
                  <a:pos x="wd2" y="hd2"/>
                </a:cxn>
                <a:cxn ang="5400000">
                  <a:pos x="wd2" y="hd2"/>
                </a:cxn>
                <a:cxn ang="10800000">
                  <a:pos x="wd2" y="hd2"/>
                </a:cxn>
                <a:cxn ang="16200000">
                  <a:pos x="wd2" y="hd2"/>
                </a:cxn>
              </a:cxnLst>
              <a:rect l="0" t="0" r="r" b="b"/>
              <a:pathLst>
                <a:path w="21531" h="21499" extrusionOk="0">
                  <a:moveTo>
                    <a:pt x="10904" y="20062"/>
                  </a:moveTo>
                  <a:cubicBezTo>
                    <a:pt x="11407" y="20062"/>
                    <a:pt x="12148" y="20243"/>
                    <a:pt x="12660" y="20422"/>
                  </a:cubicBezTo>
                  <a:cubicBezTo>
                    <a:pt x="13200" y="20612"/>
                    <a:pt x="13864" y="20890"/>
                    <a:pt x="14087" y="21055"/>
                  </a:cubicBezTo>
                  <a:cubicBezTo>
                    <a:pt x="14072" y="21042"/>
                    <a:pt x="14139" y="21053"/>
                    <a:pt x="14273" y="21052"/>
                  </a:cubicBezTo>
                  <a:cubicBezTo>
                    <a:pt x="14434" y="21052"/>
                    <a:pt x="14615" y="21036"/>
                    <a:pt x="14786" y="21007"/>
                  </a:cubicBezTo>
                  <a:cubicBezTo>
                    <a:pt x="15236" y="20928"/>
                    <a:pt x="15562" y="20758"/>
                    <a:pt x="15583" y="20696"/>
                  </a:cubicBezTo>
                  <a:cubicBezTo>
                    <a:pt x="15642" y="20512"/>
                    <a:pt x="15830" y="20185"/>
                    <a:pt x="16007" y="19952"/>
                  </a:cubicBezTo>
                  <a:cubicBezTo>
                    <a:pt x="16195" y="19706"/>
                    <a:pt x="16634" y="19414"/>
                    <a:pt x="17105" y="19331"/>
                  </a:cubicBezTo>
                  <a:cubicBezTo>
                    <a:pt x="17256" y="19304"/>
                    <a:pt x="17637" y="19166"/>
                    <a:pt x="17890" y="19011"/>
                  </a:cubicBezTo>
                  <a:cubicBezTo>
                    <a:pt x="18074" y="18900"/>
                    <a:pt x="18204" y="18590"/>
                    <a:pt x="18107" y="18340"/>
                  </a:cubicBezTo>
                  <a:cubicBezTo>
                    <a:pt x="18007" y="18081"/>
                    <a:pt x="17587" y="17660"/>
                    <a:pt x="17188" y="17422"/>
                  </a:cubicBezTo>
                  <a:cubicBezTo>
                    <a:pt x="16693" y="17124"/>
                    <a:pt x="16210" y="16555"/>
                    <a:pt x="16086" y="16126"/>
                  </a:cubicBezTo>
                  <a:cubicBezTo>
                    <a:pt x="15972" y="15732"/>
                    <a:pt x="15880" y="15145"/>
                    <a:pt x="15880" y="14819"/>
                  </a:cubicBezTo>
                  <a:cubicBezTo>
                    <a:pt x="15880" y="14511"/>
                    <a:pt x="15792" y="13950"/>
                    <a:pt x="15683" y="13568"/>
                  </a:cubicBezTo>
                  <a:cubicBezTo>
                    <a:pt x="15566" y="13163"/>
                    <a:pt x="15810" y="12612"/>
                    <a:pt x="16490" y="12390"/>
                  </a:cubicBezTo>
                  <a:cubicBezTo>
                    <a:pt x="17043" y="12207"/>
                    <a:pt x="18014" y="12132"/>
                    <a:pt x="18657" y="12224"/>
                  </a:cubicBezTo>
                  <a:cubicBezTo>
                    <a:pt x="19025" y="12279"/>
                    <a:pt x="19595" y="12250"/>
                    <a:pt x="19740" y="12206"/>
                  </a:cubicBezTo>
                  <a:cubicBezTo>
                    <a:pt x="19892" y="12162"/>
                    <a:pt x="20120" y="11968"/>
                    <a:pt x="20120" y="11775"/>
                  </a:cubicBezTo>
                  <a:cubicBezTo>
                    <a:pt x="20120" y="11519"/>
                    <a:pt x="20214" y="11085"/>
                    <a:pt x="20330" y="10808"/>
                  </a:cubicBezTo>
                  <a:cubicBezTo>
                    <a:pt x="20434" y="10549"/>
                    <a:pt x="20525" y="10063"/>
                    <a:pt x="20525" y="9746"/>
                  </a:cubicBezTo>
                  <a:cubicBezTo>
                    <a:pt x="20525" y="9427"/>
                    <a:pt x="20434" y="8764"/>
                    <a:pt x="20324" y="8268"/>
                  </a:cubicBezTo>
                  <a:cubicBezTo>
                    <a:pt x="20212" y="7780"/>
                    <a:pt x="20120" y="7157"/>
                    <a:pt x="20120" y="6879"/>
                  </a:cubicBezTo>
                  <a:cubicBezTo>
                    <a:pt x="20120" y="6640"/>
                    <a:pt x="19904" y="6192"/>
                    <a:pt x="19649" y="5901"/>
                  </a:cubicBezTo>
                  <a:cubicBezTo>
                    <a:pt x="19369" y="5586"/>
                    <a:pt x="19008" y="5168"/>
                    <a:pt x="18841" y="4973"/>
                  </a:cubicBezTo>
                  <a:cubicBezTo>
                    <a:pt x="18670" y="4777"/>
                    <a:pt x="18392" y="4413"/>
                    <a:pt x="18224" y="4166"/>
                  </a:cubicBezTo>
                  <a:cubicBezTo>
                    <a:pt x="18117" y="4011"/>
                    <a:pt x="18070" y="3867"/>
                    <a:pt x="18050" y="3771"/>
                  </a:cubicBezTo>
                  <a:cubicBezTo>
                    <a:pt x="17882" y="3757"/>
                    <a:pt x="17605" y="3748"/>
                    <a:pt x="17409" y="3742"/>
                  </a:cubicBezTo>
                  <a:lnTo>
                    <a:pt x="17149" y="3733"/>
                  </a:lnTo>
                  <a:cubicBezTo>
                    <a:pt x="16998" y="3727"/>
                    <a:pt x="16839" y="3726"/>
                    <a:pt x="16682" y="3726"/>
                  </a:cubicBezTo>
                  <a:lnTo>
                    <a:pt x="15945" y="3730"/>
                  </a:lnTo>
                  <a:cubicBezTo>
                    <a:pt x="15598" y="3730"/>
                    <a:pt x="15387" y="3720"/>
                    <a:pt x="15220" y="3696"/>
                  </a:cubicBezTo>
                  <a:cubicBezTo>
                    <a:pt x="14894" y="3648"/>
                    <a:pt x="14234" y="3571"/>
                    <a:pt x="13752" y="3524"/>
                  </a:cubicBezTo>
                  <a:cubicBezTo>
                    <a:pt x="13020" y="3454"/>
                    <a:pt x="12449" y="3184"/>
                    <a:pt x="12449" y="2909"/>
                  </a:cubicBezTo>
                  <a:cubicBezTo>
                    <a:pt x="12449" y="2732"/>
                    <a:pt x="12496" y="2423"/>
                    <a:pt x="12553" y="2220"/>
                  </a:cubicBezTo>
                  <a:cubicBezTo>
                    <a:pt x="12573" y="2151"/>
                    <a:pt x="12625" y="1998"/>
                    <a:pt x="12688" y="1816"/>
                  </a:cubicBezTo>
                  <a:cubicBezTo>
                    <a:pt x="12805" y="1487"/>
                    <a:pt x="12955" y="1060"/>
                    <a:pt x="12992" y="874"/>
                  </a:cubicBezTo>
                  <a:cubicBezTo>
                    <a:pt x="13003" y="814"/>
                    <a:pt x="12913" y="716"/>
                    <a:pt x="12831" y="670"/>
                  </a:cubicBezTo>
                  <a:cubicBezTo>
                    <a:pt x="12789" y="687"/>
                    <a:pt x="12744" y="707"/>
                    <a:pt x="12708" y="723"/>
                  </a:cubicBezTo>
                  <a:cubicBezTo>
                    <a:pt x="12499" y="817"/>
                    <a:pt x="12239" y="935"/>
                    <a:pt x="11879" y="946"/>
                  </a:cubicBezTo>
                  <a:cubicBezTo>
                    <a:pt x="11706" y="951"/>
                    <a:pt x="11527" y="954"/>
                    <a:pt x="11346" y="954"/>
                  </a:cubicBezTo>
                  <a:cubicBezTo>
                    <a:pt x="10261" y="954"/>
                    <a:pt x="9536" y="846"/>
                    <a:pt x="9129" y="623"/>
                  </a:cubicBezTo>
                  <a:cubicBezTo>
                    <a:pt x="8965" y="534"/>
                    <a:pt x="8821" y="483"/>
                    <a:pt x="8727" y="458"/>
                  </a:cubicBezTo>
                  <a:cubicBezTo>
                    <a:pt x="8520" y="596"/>
                    <a:pt x="8185" y="806"/>
                    <a:pt x="7903" y="971"/>
                  </a:cubicBezTo>
                  <a:cubicBezTo>
                    <a:pt x="7593" y="1153"/>
                    <a:pt x="7204" y="1435"/>
                    <a:pt x="7055" y="1586"/>
                  </a:cubicBezTo>
                  <a:cubicBezTo>
                    <a:pt x="6883" y="1761"/>
                    <a:pt x="6562" y="2063"/>
                    <a:pt x="6336" y="2261"/>
                  </a:cubicBezTo>
                  <a:cubicBezTo>
                    <a:pt x="6048" y="2512"/>
                    <a:pt x="5309" y="2768"/>
                    <a:pt x="4619" y="2860"/>
                  </a:cubicBezTo>
                  <a:cubicBezTo>
                    <a:pt x="4162" y="2919"/>
                    <a:pt x="3252" y="2877"/>
                    <a:pt x="2470" y="2834"/>
                  </a:cubicBezTo>
                  <a:cubicBezTo>
                    <a:pt x="2204" y="2819"/>
                    <a:pt x="1956" y="2805"/>
                    <a:pt x="1758" y="2799"/>
                  </a:cubicBezTo>
                  <a:cubicBezTo>
                    <a:pt x="1753" y="2798"/>
                    <a:pt x="1749" y="2798"/>
                    <a:pt x="1743" y="2798"/>
                  </a:cubicBezTo>
                  <a:cubicBezTo>
                    <a:pt x="1517" y="2798"/>
                    <a:pt x="1376" y="2824"/>
                    <a:pt x="1286" y="2870"/>
                  </a:cubicBezTo>
                  <a:cubicBezTo>
                    <a:pt x="1193" y="2919"/>
                    <a:pt x="1156" y="2990"/>
                    <a:pt x="1185" y="3070"/>
                  </a:cubicBezTo>
                  <a:cubicBezTo>
                    <a:pt x="1225" y="3185"/>
                    <a:pt x="1313" y="3346"/>
                    <a:pt x="1403" y="3517"/>
                  </a:cubicBezTo>
                  <a:cubicBezTo>
                    <a:pt x="1572" y="3832"/>
                    <a:pt x="1748" y="4158"/>
                    <a:pt x="1748" y="4365"/>
                  </a:cubicBezTo>
                  <a:cubicBezTo>
                    <a:pt x="1748" y="4641"/>
                    <a:pt x="1836" y="5065"/>
                    <a:pt x="1940" y="5290"/>
                  </a:cubicBezTo>
                  <a:cubicBezTo>
                    <a:pt x="2075" y="5586"/>
                    <a:pt x="1936" y="5959"/>
                    <a:pt x="1403" y="6100"/>
                  </a:cubicBezTo>
                  <a:cubicBezTo>
                    <a:pt x="1319" y="6142"/>
                    <a:pt x="1092" y="6409"/>
                    <a:pt x="1042" y="6761"/>
                  </a:cubicBezTo>
                  <a:cubicBezTo>
                    <a:pt x="983" y="7157"/>
                    <a:pt x="1012" y="7458"/>
                    <a:pt x="1045" y="7516"/>
                  </a:cubicBezTo>
                  <a:lnTo>
                    <a:pt x="1201" y="7673"/>
                  </a:lnTo>
                  <a:cubicBezTo>
                    <a:pt x="1384" y="7859"/>
                    <a:pt x="1618" y="8187"/>
                    <a:pt x="1735" y="8419"/>
                  </a:cubicBezTo>
                  <a:cubicBezTo>
                    <a:pt x="1838" y="8619"/>
                    <a:pt x="2095" y="8939"/>
                    <a:pt x="2296" y="9116"/>
                  </a:cubicBezTo>
                  <a:cubicBezTo>
                    <a:pt x="2540" y="9328"/>
                    <a:pt x="2826" y="9701"/>
                    <a:pt x="2950" y="9965"/>
                  </a:cubicBezTo>
                  <a:cubicBezTo>
                    <a:pt x="3069" y="10233"/>
                    <a:pt x="3116" y="10715"/>
                    <a:pt x="3056" y="11043"/>
                  </a:cubicBezTo>
                  <a:cubicBezTo>
                    <a:pt x="3006" y="11332"/>
                    <a:pt x="3091" y="11804"/>
                    <a:pt x="3245" y="12074"/>
                  </a:cubicBezTo>
                  <a:cubicBezTo>
                    <a:pt x="3412" y="12363"/>
                    <a:pt x="3683" y="12818"/>
                    <a:pt x="3848" y="13084"/>
                  </a:cubicBezTo>
                  <a:cubicBezTo>
                    <a:pt x="4009" y="13341"/>
                    <a:pt x="4351" y="13641"/>
                    <a:pt x="4556" y="13749"/>
                  </a:cubicBezTo>
                  <a:cubicBezTo>
                    <a:pt x="4887" y="13922"/>
                    <a:pt x="5242" y="14276"/>
                    <a:pt x="5370" y="14554"/>
                  </a:cubicBezTo>
                  <a:cubicBezTo>
                    <a:pt x="5472" y="14775"/>
                    <a:pt x="5867" y="15212"/>
                    <a:pt x="6226" y="15506"/>
                  </a:cubicBezTo>
                  <a:cubicBezTo>
                    <a:pt x="6659" y="15855"/>
                    <a:pt x="6997" y="16348"/>
                    <a:pt x="6997" y="16627"/>
                  </a:cubicBezTo>
                  <a:cubicBezTo>
                    <a:pt x="6997" y="16845"/>
                    <a:pt x="7167" y="17233"/>
                    <a:pt x="7369" y="17476"/>
                  </a:cubicBezTo>
                  <a:cubicBezTo>
                    <a:pt x="7597" y="17749"/>
                    <a:pt x="7920" y="18236"/>
                    <a:pt x="8094" y="18561"/>
                  </a:cubicBezTo>
                  <a:cubicBezTo>
                    <a:pt x="8258" y="18878"/>
                    <a:pt x="8489" y="19315"/>
                    <a:pt x="8599" y="19534"/>
                  </a:cubicBezTo>
                  <a:cubicBezTo>
                    <a:pt x="8708" y="19750"/>
                    <a:pt x="8978" y="20244"/>
                    <a:pt x="9200" y="20631"/>
                  </a:cubicBezTo>
                  <a:lnTo>
                    <a:pt x="9275" y="20759"/>
                  </a:lnTo>
                  <a:cubicBezTo>
                    <a:pt x="9540" y="20527"/>
                    <a:pt x="10148" y="20121"/>
                    <a:pt x="10735" y="20069"/>
                  </a:cubicBezTo>
                  <a:cubicBezTo>
                    <a:pt x="10766" y="20066"/>
                    <a:pt x="10871" y="20062"/>
                    <a:pt x="10904" y="20062"/>
                  </a:cubicBezTo>
                  <a:close/>
                  <a:moveTo>
                    <a:pt x="14273" y="21499"/>
                  </a:moveTo>
                  <a:cubicBezTo>
                    <a:pt x="13787" y="21499"/>
                    <a:pt x="13416" y="21424"/>
                    <a:pt x="13227" y="21287"/>
                  </a:cubicBezTo>
                  <a:cubicBezTo>
                    <a:pt x="13123" y="21209"/>
                    <a:pt x="12620" y="20977"/>
                    <a:pt x="12034" y="20772"/>
                  </a:cubicBezTo>
                  <a:cubicBezTo>
                    <a:pt x="11545" y="20600"/>
                    <a:pt x="11038" y="20509"/>
                    <a:pt x="10904" y="20509"/>
                  </a:cubicBezTo>
                  <a:cubicBezTo>
                    <a:pt x="10839" y="20529"/>
                    <a:pt x="10465" y="20704"/>
                    <a:pt x="10170" y="20962"/>
                  </a:cubicBezTo>
                  <a:lnTo>
                    <a:pt x="9837" y="21253"/>
                  </a:lnTo>
                  <a:cubicBezTo>
                    <a:pt x="9635" y="21429"/>
                    <a:pt x="9344" y="21455"/>
                    <a:pt x="9189" y="21455"/>
                  </a:cubicBezTo>
                  <a:cubicBezTo>
                    <a:pt x="9023" y="21455"/>
                    <a:pt x="8619" y="21423"/>
                    <a:pt x="8449" y="21129"/>
                  </a:cubicBezTo>
                  <a:lnTo>
                    <a:pt x="8225" y="20741"/>
                  </a:lnTo>
                  <a:cubicBezTo>
                    <a:pt x="8002" y="20350"/>
                    <a:pt x="7728" y="19851"/>
                    <a:pt x="7615" y="19633"/>
                  </a:cubicBezTo>
                  <a:cubicBezTo>
                    <a:pt x="7506" y="19413"/>
                    <a:pt x="7278" y="18977"/>
                    <a:pt x="7112" y="18662"/>
                  </a:cubicBezTo>
                  <a:cubicBezTo>
                    <a:pt x="6951" y="18358"/>
                    <a:pt x="6637" y="17885"/>
                    <a:pt x="6426" y="17630"/>
                  </a:cubicBezTo>
                  <a:cubicBezTo>
                    <a:pt x="6181" y="17338"/>
                    <a:pt x="5991" y="16897"/>
                    <a:pt x="5991" y="16627"/>
                  </a:cubicBezTo>
                  <a:cubicBezTo>
                    <a:pt x="5991" y="16445"/>
                    <a:pt x="5725" y="16028"/>
                    <a:pt x="5344" y="15719"/>
                  </a:cubicBezTo>
                  <a:cubicBezTo>
                    <a:pt x="4930" y="15383"/>
                    <a:pt x="4509" y="14910"/>
                    <a:pt x="4382" y="14644"/>
                  </a:cubicBezTo>
                  <a:cubicBezTo>
                    <a:pt x="4278" y="14415"/>
                    <a:pt x="3986" y="14141"/>
                    <a:pt x="3787" y="14037"/>
                  </a:cubicBezTo>
                  <a:cubicBezTo>
                    <a:pt x="3465" y="13867"/>
                    <a:pt x="3064" y="13501"/>
                    <a:pt x="2878" y="13203"/>
                  </a:cubicBezTo>
                  <a:cubicBezTo>
                    <a:pt x="2712" y="12934"/>
                    <a:pt x="2437" y="12476"/>
                    <a:pt x="2271" y="12183"/>
                  </a:cubicBezTo>
                  <a:cubicBezTo>
                    <a:pt x="2090" y="11864"/>
                    <a:pt x="1993" y="11348"/>
                    <a:pt x="2054" y="11008"/>
                  </a:cubicBezTo>
                  <a:cubicBezTo>
                    <a:pt x="2105" y="10718"/>
                    <a:pt x="2064" y="10281"/>
                    <a:pt x="1963" y="10053"/>
                  </a:cubicBezTo>
                  <a:cubicBezTo>
                    <a:pt x="1859" y="9832"/>
                    <a:pt x="1602" y="9494"/>
                    <a:pt x="1400" y="9319"/>
                  </a:cubicBezTo>
                  <a:cubicBezTo>
                    <a:pt x="1158" y="9107"/>
                    <a:pt x="874" y="8755"/>
                    <a:pt x="753" y="8516"/>
                  </a:cubicBezTo>
                  <a:cubicBezTo>
                    <a:pt x="651" y="8314"/>
                    <a:pt x="434" y="8010"/>
                    <a:pt x="277" y="7851"/>
                  </a:cubicBezTo>
                  <a:lnTo>
                    <a:pt x="112" y="7680"/>
                  </a:lnTo>
                  <a:cubicBezTo>
                    <a:pt x="-69" y="7500"/>
                    <a:pt x="19" y="6858"/>
                    <a:pt x="38" y="6732"/>
                  </a:cubicBezTo>
                  <a:cubicBezTo>
                    <a:pt x="81" y="6427"/>
                    <a:pt x="309" y="5869"/>
                    <a:pt x="889" y="5717"/>
                  </a:cubicBezTo>
                  <a:cubicBezTo>
                    <a:pt x="926" y="5697"/>
                    <a:pt x="1035" y="5557"/>
                    <a:pt x="954" y="5380"/>
                  </a:cubicBezTo>
                  <a:cubicBezTo>
                    <a:pt x="836" y="5126"/>
                    <a:pt x="742" y="4671"/>
                    <a:pt x="742" y="4365"/>
                  </a:cubicBezTo>
                  <a:cubicBezTo>
                    <a:pt x="742" y="4210"/>
                    <a:pt x="567" y="3883"/>
                    <a:pt x="424" y="3620"/>
                  </a:cubicBezTo>
                  <a:cubicBezTo>
                    <a:pt x="327" y="3436"/>
                    <a:pt x="235" y="3263"/>
                    <a:pt x="190" y="3140"/>
                  </a:cubicBezTo>
                  <a:cubicBezTo>
                    <a:pt x="116" y="2929"/>
                    <a:pt x="235" y="2730"/>
                    <a:pt x="521" y="2580"/>
                  </a:cubicBezTo>
                  <a:cubicBezTo>
                    <a:pt x="806" y="2432"/>
                    <a:pt x="1225" y="2351"/>
                    <a:pt x="1695" y="2351"/>
                  </a:cubicBezTo>
                  <a:cubicBezTo>
                    <a:pt x="1708" y="2351"/>
                    <a:pt x="1822" y="2353"/>
                    <a:pt x="1833" y="2353"/>
                  </a:cubicBezTo>
                  <a:cubicBezTo>
                    <a:pt x="2044" y="2360"/>
                    <a:pt x="2309" y="2375"/>
                    <a:pt x="2597" y="2391"/>
                  </a:cubicBezTo>
                  <a:cubicBezTo>
                    <a:pt x="3315" y="2430"/>
                    <a:pt x="4219" y="2447"/>
                    <a:pt x="4333" y="2431"/>
                  </a:cubicBezTo>
                  <a:cubicBezTo>
                    <a:pt x="4790" y="2371"/>
                    <a:pt x="5294" y="2185"/>
                    <a:pt x="5440" y="2059"/>
                  </a:cubicBezTo>
                  <a:cubicBezTo>
                    <a:pt x="5656" y="1868"/>
                    <a:pt x="5967" y="1575"/>
                    <a:pt x="6134" y="1408"/>
                  </a:cubicBezTo>
                  <a:cubicBezTo>
                    <a:pt x="6313" y="1224"/>
                    <a:pt x="6738" y="913"/>
                    <a:pt x="7101" y="701"/>
                  </a:cubicBezTo>
                  <a:cubicBezTo>
                    <a:pt x="7422" y="513"/>
                    <a:pt x="7818" y="264"/>
                    <a:pt x="7980" y="147"/>
                  </a:cubicBezTo>
                  <a:cubicBezTo>
                    <a:pt x="8324" y="-101"/>
                    <a:pt x="9218" y="-37"/>
                    <a:pt x="9910" y="342"/>
                  </a:cubicBezTo>
                  <a:cubicBezTo>
                    <a:pt x="10024" y="404"/>
                    <a:pt x="10360" y="508"/>
                    <a:pt x="11346" y="508"/>
                  </a:cubicBezTo>
                  <a:cubicBezTo>
                    <a:pt x="11505" y="508"/>
                    <a:pt x="11662" y="505"/>
                    <a:pt x="11810" y="501"/>
                  </a:cubicBezTo>
                  <a:cubicBezTo>
                    <a:pt x="11800" y="496"/>
                    <a:pt x="11920" y="442"/>
                    <a:pt x="11991" y="410"/>
                  </a:cubicBezTo>
                  <a:cubicBezTo>
                    <a:pt x="12201" y="315"/>
                    <a:pt x="12442" y="207"/>
                    <a:pt x="12781" y="203"/>
                  </a:cubicBezTo>
                  <a:lnTo>
                    <a:pt x="12781" y="203"/>
                  </a:lnTo>
                  <a:cubicBezTo>
                    <a:pt x="13084" y="203"/>
                    <a:pt x="13341" y="258"/>
                    <a:pt x="13553" y="360"/>
                  </a:cubicBezTo>
                  <a:cubicBezTo>
                    <a:pt x="13848" y="502"/>
                    <a:pt x="14029" y="729"/>
                    <a:pt x="13993" y="912"/>
                  </a:cubicBezTo>
                  <a:cubicBezTo>
                    <a:pt x="13956" y="1104"/>
                    <a:pt x="13802" y="1545"/>
                    <a:pt x="13683" y="1884"/>
                  </a:cubicBezTo>
                  <a:cubicBezTo>
                    <a:pt x="13623" y="2061"/>
                    <a:pt x="13569" y="2208"/>
                    <a:pt x="13552" y="2276"/>
                  </a:cubicBezTo>
                  <a:cubicBezTo>
                    <a:pt x="13499" y="2460"/>
                    <a:pt x="13455" y="2751"/>
                    <a:pt x="13455" y="2909"/>
                  </a:cubicBezTo>
                  <a:cubicBezTo>
                    <a:pt x="13455" y="2954"/>
                    <a:pt x="13654" y="3058"/>
                    <a:pt x="13966" y="3088"/>
                  </a:cubicBezTo>
                  <a:cubicBezTo>
                    <a:pt x="14483" y="3139"/>
                    <a:pt x="15186" y="3221"/>
                    <a:pt x="15532" y="3271"/>
                  </a:cubicBezTo>
                  <a:cubicBezTo>
                    <a:pt x="15556" y="3275"/>
                    <a:pt x="15649" y="3283"/>
                    <a:pt x="15945" y="3283"/>
                  </a:cubicBezTo>
                  <a:lnTo>
                    <a:pt x="16682" y="3279"/>
                  </a:lnTo>
                  <a:cubicBezTo>
                    <a:pt x="16869" y="3279"/>
                    <a:pt x="17055" y="3281"/>
                    <a:pt x="17232" y="3288"/>
                  </a:cubicBezTo>
                  <a:lnTo>
                    <a:pt x="17484" y="3297"/>
                  </a:lnTo>
                  <a:cubicBezTo>
                    <a:pt x="18217" y="3321"/>
                    <a:pt x="18852" y="3342"/>
                    <a:pt x="19019" y="3582"/>
                  </a:cubicBezTo>
                  <a:cubicBezTo>
                    <a:pt x="19033" y="3603"/>
                    <a:pt x="19040" y="3625"/>
                    <a:pt x="19040" y="3647"/>
                  </a:cubicBezTo>
                  <a:cubicBezTo>
                    <a:pt x="19040" y="3648"/>
                    <a:pt x="19045" y="3830"/>
                    <a:pt x="19186" y="4036"/>
                  </a:cubicBezTo>
                  <a:cubicBezTo>
                    <a:pt x="19349" y="4273"/>
                    <a:pt x="19615" y="4624"/>
                    <a:pt x="19780" y="4814"/>
                  </a:cubicBezTo>
                  <a:cubicBezTo>
                    <a:pt x="19947" y="5009"/>
                    <a:pt x="20307" y="5424"/>
                    <a:pt x="20585" y="5739"/>
                  </a:cubicBezTo>
                  <a:cubicBezTo>
                    <a:pt x="20888" y="6085"/>
                    <a:pt x="21126" y="6586"/>
                    <a:pt x="21126" y="6879"/>
                  </a:cubicBezTo>
                  <a:cubicBezTo>
                    <a:pt x="21126" y="7140"/>
                    <a:pt x="21216" y="7755"/>
                    <a:pt x="21324" y="8224"/>
                  </a:cubicBezTo>
                  <a:cubicBezTo>
                    <a:pt x="21440" y="8741"/>
                    <a:pt x="21531" y="9409"/>
                    <a:pt x="21531" y="9746"/>
                  </a:cubicBezTo>
                  <a:cubicBezTo>
                    <a:pt x="21531" y="10090"/>
                    <a:pt x="21437" y="10602"/>
                    <a:pt x="21320" y="10888"/>
                  </a:cubicBezTo>
                  <a:cubicBezTo>
                    <a:pt x="21215" y="11140"/>
                    <a:pt x="21126" y="11546"/>
                    <a:pt x="21126" y="11775"/>
                  </a:cubicBezTo>
                  <a:cubicBezTo>
                    <a:pt x="21126" y="12096"/>
                    <a:pt x="20766" y="12442"/>
                    <a:pt x="20293" y="12579"/>
                  </a:cubicBezTo>
                  <a:cubicBezTo>
                    <a:pt x="19921" y="12688"/>
                    <a:pt x="19428" y="12704"/>
                    <a:pt x="19167" y="12704"/>
                  </a:cubicBezTo>
                  <a:cubicBezTo>
                    <a:pt x="18875" y="12704"/>
                    <a:pt x="18593" y="12685"/>
                    <a:pt x="18345" y="12649"/>
                  </a:cubicBezTo>
                  <a:cubicBezTo>
                    <a:pt x="18023" y="12603"/>
                    <a:pt x="17386" y="12650"/>
                    <a:pt x="17087" y="12749"/>
                  </a:cubicBezTo>
                  <a:cubicBezTo>
                    <a:pt x="16853" y="12825"/>
                    <a:pt x="16579" y="13160"/>
                    <a:pt x="16682" y="13511"/>
                  </a:cubicBezTo>
                  <a:cubicBezTo>
                    <a:pt x="16795" y="13909"/>
                    <a:pt x="16887" y="14495"/>
                    <a:pt x="16887" y="14819"/>
                  </a:cubicBezTo>
                  <a:cubicBezTo>
                    <a:pt x="16887" y="15130"/>
                    <a:pt x="16976" y="15691"/>
                    <a:pt x="17085" y="16070"/>
                  </a:cubicBezTo>
                  <a:cubicBezTo>
                    <a:pt x="17185" y="16422"/>
                    <a:pt x="17604" y="16920"/>
                    <a:pt x="17997" y="17157"/>
                  </a:cubicBezTo>
                  <a:cubicBezTo>
                    <a:pt x="18489" y="17451"/>
                    <a:pt x="18973" y="17938"/>
                    <a:pt x="19100" y="18265"/>
                  </a:cubicBezTo>
                  <a:cubicBezTo>
                    <a:pt x="19237" y="18620"/>
                    <a:pt x="19066" y="19053"/>
                    <a:pt x="18707" y="19273"/>
                  </a:cubicBezTo>
                  <a:cubicBezTo>
                    <a:pt x="18422" y="19447"/>
                    <a:pt x="17895" y="19672"/>
                    <a:pt x="17476" y="19746"/>
                  </a:cubicBezTo>
                  <a:cubicBezTo>
                    <a:pt x="17375" y="19768"/>
                    <a:pt x="17095" y="19919"/>
                    <a:pt x="16960" y="20095"/>
                  </a:cubicBezTo>
                  <a:cubicBezTo>
                    <a:pt x="16805" y="20299"/>
                    <a:pt x="16629" y="20604"/>
                    <a:pt x="16578" y="20761"/>
                  </a:cubicBezTo>
                  <a:cubicBezTo>
                    <a:pt x="16481" y="21046"/>
                    <a:pt x="15773" y="21314"/>
                    <a:pt x="15155" y="21422"/>
                  </a:cubicBezTo>
                  <a:cubicBezTo>
                    <a:pt x="14864" y="21472"/>
                    <a:pt x="14562" y="21499"/>
                    <a:pt x="14273" y="2149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3" name="Shape 1188"/>
            <p:cNvSpPr/>
            <p:nvPr/>
          </p:nvSpPr>
          <p:spPr>
            <a:xfrm>
              <a:off x="7647228" y="3836664"/>
              <a:ext cx="367113" cy="849340"/>
            </a:xfrm>
            <a:custGeom>
              <a:avLst/>
              <a:gdLst/>
              <a:ahLst/>
              <a:cxnLst>
                <a:cxn ang="0">
                  <a:pos x="wd2" y="hd2"/>
                </a:cxn>
                <a:cxn ang="5400000">
                  <a:pos x="wd2" y="hd2"/>
                </a:cxn>
                <a:cxn ang="10800000">
                  <a:pos x="wd2" y="hd2"/>
                </a:cxn>
                <a:cxn ang="16200000">
                  <a:pos x="wd2" y="hd2"/>
                </a:cxn>
              </a:cxnLst>
              <a:rect l="0" t="0" r="r" b="b"/>
              <a:pathLst>
                <a:path w="21575" h="21493" extrusionOk="0">
                  <a:moveTo>
                    <a:pt x="15633" y="3338"/>
                  </a:moveTo>
                  <a:cubicBezTo>
                    <a:pt x="15281" y="3288"/>
                    <a:pt x="14565" y="3208"/>
                    <a:pt x="14039" y="3158"/>
                  </a:cubicBezTo>
                  <a:cubicBezTo>
                    <a:pt x="13515" y="3109"/>
                    <a:pt x="13085" y="2926"/>
                    <a:pt x="13085" y="2753"/>
                  </a:cubicBezTo>
                  <a:cubicBezTo>
                    <a:pt x="13085" y="2579"/>
                    <a:pt x="13133" y="2276"/>
                    <a:pt x="13191" y="2078"/>
                  </a:cubicBezTo>
                  <a:cubicBezTo>
                    <a:pt x="13248" y="1879"/>
                    <a:pt x="13594" y="992"/>
                    <a:pt x="13654" y="695"/>
                  </a:cubicBezTo>
                  <a:cubicBezTo>
                    <a:pt x="13688" y="517"/>
                    <a:pt x="13368" y="213"/>
                    <a:pt x="12920" y="219"/>
                  </a:cubicBezTo>
                  <a:cubicBezTo>
                    <a:pt x="12622" y="223"/>
                    <a:pt x="12267" y="512"/>
                    <a:pt x="11919" y="522"/>
                  </a:cubicBezTo>
                  <a:cubicBezTo>
                    <a:pt x="11043" y="547"/>
                    <a:pt x="9945" y="525"/>
                    <a:pt x="9478" y="277"/>
                  </a:cubicBezTo>
                  <a:cubicBezTo>
                    <a:pt x="9010" y="30"/>
                    <a:pt x="8486" y="-71"/>
                    <a:pt x="8311" y="53"/>
                  </a:cubicBezTo>
                  <a:cubicBezTo>
                    <a:pt x="8134" y="176"/>
                    <a:pt x="7704" y="439"/>
                    <a:pt x="7355" y="637"/>
                  </a:cubicBezTo>
                  <a:cubicBezTo>
                    <a:pt x="7005" y="837"/>
                    <a:pt x="6575" y="1140"/>
                    <a:pt x="6401" y="1313"/>
                  </a:cubicBezTo>
                  <a:cubicBezTo>
                    <a:pt x="6224" y="1486"/>
                    <a:pt x="5893" y="1789"/>
                    <a:pt x="5660" y="1989"/>
                  </a:cubicBezTo>
                  <a:cubicBezTo>
                    <a:pt x="5424" y="2186"/>
                    <a:pt x="4756" y="2409"/>
                    <a:pt x="4174" y="2483"/>
                  </a:cubicBezTo>
                  <a:cubicBezTo>
                    <a:pt x="3591" y="2557"/>
                    <a:pt x="2120" y="2437"/>
                    <a:pt x="1358" y="2412"/>
                  </a:cubicBezTo>
                  <a:cubicBezTo>
                    <a:pt x="600" y="2387"/>
                    <a:pt x="75" y="2630"/>
                    <a:pt x="192" y="2952"/>
                  </a:cubicBezTo>
                  <a:cubicBezTo>
                    <a:pt x="311" y="3274"/>
                    <a:pt x="778" y="3942"/>
                    <a:pt x="778" y="4238"/>
                  </a:cubicBezTo>
                  <a:cubicBezTo>
                    <a:pt x="778" y="4535"/>
                    <a:pt x="872" y="4981"/>
                    <a:pt x="991" y="5228"/>
                  </a:cubicBezTo>
                  <a:cubicBezTo>
                    <a:pt x="1107" y="5475"/>
                    <a:pt x="964" y="5738"/>
                    <a:pt x="675" y="5813"/>
                  </a:cubicBezTo>
                  <a:cubicBezTo>
                    <a:pt x="381" y="5888"/>
                    <a:pt x="95" y="6272"/>
                    <a:pt x="38" y="6668"/>
                  </a:cubicBezTo>
                  <a:cubicBezTo>
                    <a:pt x="-25" y="7064"/>
                    <a:pt x="-7" y="7452"/>
                    <a:pt x="72" y="7530"/>
                  </a:cubicBezTo>
                  <a:cubicBezTo>
                    <a:pt x="72" y="7530"/>
                    <a:pt x="72" y="7530"/>
                    <a:pt x="246" y="7704"/>
                  </a:cubicBezTo>
                  <a:cubicBezTo>
                    <a:pt x="421" y="7877"/>
                    <a:pt x="661" y="8200"/>
                    <a:pt x="778" y="8424"/>
                  </a:cubicBezTo>
                  <a:cubicBezTo>
                    <a:pt x="895" y="8647"/>
                    <a:pt x="1181" y="8991"/>
                    <a:pt x="1412" y="9189"/>
                  </a:cubicBezTo>
                  <a:cubicBezTo>
                    <a:pt x="1647" y="9387"/>
                    <a:pt x="1934" y="9751"/>
                    <a:pt x="2053" y="9998"/>
                  </a:cubicBezTo>
                  <a:cubicBezTo>
                    <a:pt x="2166" y="10246"/>
                    <a:pt x="2216" y="10713"/>
                    <a:pt x="2156" y="11034"/>
                  </a:cubicBezTo>
                  <a:cubicBezTo>
                    <a:pt x="2098" y="11356"/>
                    <a:pt x="2195" y="11862"/>
                    <a:pt x="2369" y="12159"/>
                  </a:cubicBezTo>
                  <a:cubicBezTo>
                    <a:pt x="2544" y="12456"/>
                    <a:pt x="2832" y="12922"/>
                    <a:pt x="3005" y="13195"/>
                  </a:cubicBezTo>
                  <a:cubicBezTo>
                    <a:pt x="3181" y="13466"/>
                    <a:pt x="3564" y="13811"/>
                    <a:pt x="3856" y="13960"/>
                  </a:cubicBezTo>
                  <a:cubicBezTo>
                    <a:pt x="4147" y="14108"/>
                    <a:pt x="4479" y="14432"/>
                    <a:pt x="4596" y="14679"/>
                  </a:cubicBezTo>
                  <a:cubicBezTo>
                    <a:pt x="4716" y="14928"/>
                    <a:pt x="5146" y="15393"/>
                    <a:pt x="5552" y="15714"/>
                  </a:cubicBezTo>
                  <a:cubicBezTo>
                    <a:pt x="5961" y="16036"/>
                    <a:pt x="6296" y="16503"/>
                    <a:pt x="6296" y="16750"/>
                  </a:cubicBezTo>
                  <a:cubicBezTo>
                    <a:pt x="6296" y="16997"/>
                    <a:pt x="6486" y="17422"/>
                    <a:pt x="6720" y="17694"/>
                  </a:cubicBezTo>
                  <a:cubicBezTo>
                    <a:pt x="6952" y="17967"/>
                    <a:pt x="7288" y="18453"/>
                    <a:pt x="7463" y="18775"/>
                  </a:cubicBezTo>
                  <a:cubicBezTo>
                    <a:pt x="7637" y="19097"/>
                    <a:pt x="7877" y="19542"/>
                    <a:pt x="7992" y="19766"/>
                  </a:cubicBezTo>
                  <a:cubicBezTo>
                    <a:pt x="8110" y="19988"/>
                    <a:pt x="8395" y="20494"/>
                    <a:pt x="8628" y="20891"/>
                  </a:cubicBezTo>
                  <a:cubicBezTo>
                    <a:pt x="8864" y="21287"/>
                    <a:pt x="8864" y="21287"/>
                    <a:pt x="8864" y="21287"/>
                  </a:cubicBezTo>
                  <a:cubicBezTo>
                    <a:pt x="8970" y="21465"/>
                    <a:pt x="9180" y="21501"/>
                    <a:pt x="9340" y="21367"/>
                  </a:cubicBezTo>
                  <a:cubicBezTo>
                    <a:pt x="9340" y="21367"/>
                    <a:pt x="9340" y="21367"/>
                    <a:pt x="9691" y="21070"/>
                  </a:cubicBezTo>
                  <a:cubicBezTo>
                    <a:pt x="10041" y="20773"/>
                    <a:pt x="10567" y="20510"/>
                    <a:pt x="10857" y="20485"/>
                  </a:cubicBezTo>
                  <a:cubicBezTo>
                    <a:pt x="11149" y="20461"/>
                    <a:pt x="11865" y="20602"/>
                    <a:pt x="12448" y="20800"/>
                  </a:cubicBezTo>
                  <a:cubicBezTo>
                    <a:pt x="13031" y="20999"/>
                    <a:pt x="13654" y="21261"/>
                    <a:pt x="13826" y="21386"/>
                  </a:cubicBezTo>
                  <a:cubicBezTo>
                    <a:pt x="14003" y="21509"/>
                    <a:pt x="14625" y="21529"/>
                    <a:pt x="15207" y="21430"/>
                  </a:cubicBezTo>
                  <a:cubicBezTo>
                    <a:pt x="15790" y="21332"/>
                    <a:pt x="16314" y="21108"/>
                    <a:pt x="16374" y="20936"/>
                  </a:cubicBezTo>
                  <a:cubicBezTo>
                    <a:pt x="16433" y="20762"/>
                    <a:pt x="16623" y="20438"/>
                    <a:pt x="16798" y="20215"/>
                  </a:cubicBezTo>
                  <a:cubicBezTo>
                    <a:pt x="16973" y="19993"/>
                    <a:pt x="17355" y="19770"/>
                    <a:pt x="17647" y="19720"/>
                  </a:cubicBezTo>
                  <a:cubicBezTo>
                    <a:pt x="17938" y="19670"/>
                    <a:pt x="18416" y="19489"/>
                    <a:pt x="18706" y="19316"/>
                  </a:cubicBezTo>
                  <a:cubicBezTo>
                    <a:pt x="19000" y="19142"/>
                    <a:pt x="19145" y="18757"/>
                    <a:pt x="19027" y="18460"/>
                  </a:cubicBezTo>
                  <a:cubicBezTo>
                    <a:pt x="18909" y="18163"/>
                    <a:pt x="18432" y="17697"/>
                    <a:pt x="17964" y="17425"/>
                  </a:cubicBezTo>
                  <a:cubicBezTo>
                    <a:pt x="17498" y="17153"/>
                    <a:pt x="17023" y="16606"/>
                    <a:pt x="16906" y="16210"/>
                  </a:cubicBezTo>
                  <a:cubicBezTo>
                    <a:pt x="16788" y="15814"/>
                    <a:pt x="16692" y="15227"/>
                    <a:pt x="16692" y="14905"/>
                  </a:cubicBezTo>
                  <a:cubicBezTo>
                    <a:pt x="16692" y="14583"/>
                    <a:pt x="16597" y="13995"/>
                    <a:pt x="16482" y="13599"/>
                  </a:cubicBezTo>
                  <a:cubicBezTo>
                    <a:pt x="16364" y="13204"/>
                    <a:pt x="16650" y="12758"/>
                    <a:pt x="17119" y="12609"/>
                  </a:cubicBezTo>
                  <a:cubicBezTo>
                    <a:pt x="17583" y="12461"/>
                    <a:pt x="18395" y="12400"/>
                    <a:pt x="18919" y="12474"/>
                  </a:cubicBezTo>
                  <a:cubicBezTo>
                    <a:pt x="19446" y="12549"/>
                    <a:pt x="20161" y="12528"/>
                    <a:pt x="20513" y="12429"/>
                  </a:cubicBezTo>
                  <a:cubicBezTo>
                    <a:pt x="20863" y="12330"/>
                    <a:pt x="21150" y="12046"/>
                    <a:pt x="21150" y="11799"/>
                  </a:cubicBezTo>
                  <a:cubicBezTo>
                    <a:pt x="21150" y="11552"/>
                    <a:pt x="21244" y="11126"/>
                    <a:pt x="21362" y="10853"/>
                  </a:cubicBezTo>
                  <a:cubicBezTo>
                    <a:pt x="21476" y="10582"/>
                    <a:pt x="21575" y="10076"/>
                    <a:pt x="21575" y="9729"/>
                  </a:cubicBezTo>
                  <a:cubicBezTo>
                    <a:pt x="21575" y="9382"/>
                    <a:pt x="21476" y="8694"/>
                    <a:pt x="21362" y="8199"/>
                  </a:cubicBezTo>
                  <a:cubicBezTo>
                    <a:pt x="21244" y="7704"/>
                    <a:pt x="21150" y="7076"/>
                    <a:pt x="21150" y="6803"/>
                  </a:cubicBezTo>
                  <a:cubicBezTo>
                    <a:pt x="21150" y="6531"/>
                    <a:pt x="20910" y="6046"/>
                    <a:pt x="20618" y="5723"/>
                  </a:cubicBezTo>
                  <a:cubicBezTo>
                    <a:pt x="20324" y="5401"/>
                    <a:pt x="19945" y="4976"/>
                    <a:pt x="19769" y="4778"/>
                  </a:cubicBezTo>
                  <a:cubicBezTo>
                    <a:pt x="19593" y="4580"/>
                    <a:pt x="19309" y="4216"/>
                    <a:pt x="19132" y="3968"/>
                  </a:cubicBezTo>
                  <a:cubicBezTo>
                    <a:pt x="18957" y="3720"/>
                    <a:pt x="18957" y="3506"/>
                    <a:pt x="18957" y="3506"/>
                  </a:cubicBezTo>
                  <a:cubicBezTo>
                    <a:pt x="18879" y="3395"/>
                    <a:pt x="18241" y="3391"/>
                    <a:pt x="17541" y="3366"/>
                  </a:cubicBezTo>
                  <a:cubicBezTo>
                    <a:pt x="16839" y="3341"/>
                    <a:pt x="15982" y="3387"/>
                    <a:pt x="15633" y="33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4" name="Shape 1189"/>
            <p:cNvSpPr/>
            <p:nvPr/>
          </p:nvSpPr>
          <p:spPr>
            <a:xfrm>
              <a:off x="7281832" y="3810564"/>
              <a:ext cx="374524" cy="578286"/>
            </a:xfrm>
            <a:custGeom>
              <a:avLst/>
              <a:gdLst/>
              <a:ahLst/>
              <a:cxnLst>
                <a:cxn ang="0">
                  <a:pos x="wd2" y="hd2"/>
                </a:cxn>
                <a:cxn ang="5400000">
                  <a:pos x="wd2" y="hd2"/>
                </a:cxn>
                <a:cxn ang="10800000">
                  <a:pos x="wd2" y="hd2"/>
                </a:cxn>
                <a:cxn ang="16200000">
                  <a:pos x="wd2" y="hd2"/>
                </a:cxn>
              </a:cxnLst>
              <a:rect l="0" t="0" r="r" b="b"/>
              <a:pathLst>
                <a:path w="21430" h="21600" extrusionOk="0">
                  <a:moveTo>
                    <a:pt x="6107" y="18737"/>
                  </a:moveTo>
                  <a:cubicBezTo>
                    <a:pt x="6260" y="18737"/>
                    <a:pt x="6412" y="18752"/>
                    <a:pt x="6559" y="18780"/>
                  </a:cubicBezTo>
                  <a:cubicBezTo>
                    <a:pt x="7301" y="18924"/>
                    <a:pt x="8045" y="19499"/>
                    <a:pt x="8259" y="20089"/>
                  </a:cubicBezTo>
                  <a:cubicBezTo>
                    <a:pt x="8413" y="20517"/>
                    <a:pt x="8770" y="20875"/>
                    <a:pt x="8914" y="20927"/>
                  </a:cubicBezTo>
                  <a:lnTo>
                    <a:pt x="8987" y="20927"/>
                  </a:lnTo>
                  <a:cubicBezTo>
                    <a:pt x="9270" y="20927"/>
                    <a:pt x="9829" y="20828"/>
                    <a:pt x="10383" y="20608"/>
                  </a:cubicBezTo>
                  <a:cubicBezTo>
                    <a:pt x="11041" y="20348"/>
                    <a:pt x="11617" y="19879"/>
                    <a:pt x="11692" y="19635"/>
                  </a:cubicBezTo>
                  <a:cubicBezTo>
                    <a:pt x="11789" y="19322"/>
                    <a:pt x="11746" y="18743"/>
                    <a:pt x="11601" y="18395"/>
                  </a:cubicBezTo>
                  <a:cubicBezTo>
                    <a:pt x="11415" y="17960"/>
                    <a:pt x="11271" y="17394"/>
                    <a:pt x="11271" y="17109"/>
                  </a:cubicBezTo>
                  <a:cubicBezTo>
                    <a:pt x="11271" y="16790"/>
                    <a:pt x="11526" y="16285"/>
                    <a:pt x="11863" y="15935"/>
                  </a:cubicBezTo>
                  <a:cubicBezTo>
                    <a:pt x="12187" y="15603"/>
                    <a:pt x="12836" y="15154"/>
                    <a:pt x="13338" y="14913"/>
                  </a:cubicBezTo>
                  <a:cubicBezTo>
                    <a:pt x="13639" y="14768"/>
                    <a:pt x="14013" y="14301"/>
                    <a:pt x="14058" y="13896"/>
                  </a:cubicBezTo>
                  <a:cubicBezTo>
                    <a:pt x="14112" y="13441"/>
                    <a:pt x="14112" y="12705"/>
                    <a:pt x="14061" y="12288"/>
                  </a:cubicBezTo>
                  <a:cubicBezTo>
                    <a:pt x="14020" y="11977"/>
                    <a:pt x="14132" y="11713"/>
                    <a:pt x="14372" y="11543"/>
                  </a:cubicBezTo>
                  <a:cubicBezTo>
                    <a:pt x="14660" y="11341"/>
                    <a:pt x="15112" y="11292"/>
                    <a:pt x="15527" y="11428"/>
                  </a:cubicBezTo>
                  <a:cubicBezTo>
                    <a:pt x="15766" y="11504"/>
                    <a:pt x="16088" y="11557"/>
                    <a:pt x="16323" y="11557"/>
                  </a:cubicBezTo>
                  <a:cubicBezTo>
                    <a:pt x="16561" y="11520"/>
                    <a:pt x="16852" y="11339"/>
                    <a:pt x="16994" y="11130"/>
                  </a:cubicBezTo>
                  <a:cubicBezTo>
                    <a:pt x="17282" y="10697"/>
                    <a:pt x="18252" y="10593"/>
                    <a:pt x="19070" y="10908"/>
                  </a:cubicBezTo>
                  <a:lnTo>
                    <a:pt x="19314" y="11002"/>
                  </a:lnTo>
                  <a:cubicBezTo>
                    <a:pt x="19362" y="10892"/>
                    <a:pt x="19412" y="10728"/>
                    <a:pt x="19434" y="10510"/>
                  </a:cubicBezTo>
                  <a:cubicBezTo>
                    <a:pt x="19477" y="10051"/>
                    <a:pt x="19711" y="9210"/>
                    <a:pt x="20304" y="8981"/>
                  </a:cubicBezTo>
                  <a:cubicBezTo>
                    <a:pt x="20342" y="8952"/>
                    <a:pt x="20454" y="8741"/>
                    <a:pt x="20371" y="8474"/>
                  </a:cubicBezTo>
                  <a:cubicBezTo>
                    <a:pt x="20250" y="8092"/>
                    <a:pt x="20154" y="7406"/>
                    <a:pt x="20154" y="6945"/>
                  </a:cubicBezTo>
                  <a:cubicBezTo>
                    <a:pt x="20154" y="6528"/>
                    <a:pt x="20061" y="5791"/>
                    <a:pt x="19954" y="5337"/>
                  </a:cubicBezTo>
                  <a:cubicBezTo>
                    <a:pt x="19916" y="5176"/>
                    <a:pt x="19934" y="5020"/>
                    <a:pt x="19950" y="4881"/>
                  </a:cubicBezTo>
                  <a:cubicBezTo>
                    <a:pt x="19969" y="4721"/>
                    <a:pt x="19986" y="4582"/>
                    <a:pt x="19910" y="4512"/>
                  </a:cubicBezTo>
                  <a:cubicBezTo>
                    <a:pt x="19890" y="4511"/>
                    <a:pt x="19673" y="4457"/>
                    <a:pt x="19556" y="4427"/>
                  </a:cubicBezTo>
                  <a:cubicBezTo>
                    <a:pt x="19375" y="4381"/>
                    <a:pt x="19229" y="4345"/>
                    <a:pt x="19121" y="4292"/>
                  </a:cubicBezTo>
                  <a:cubicBezTo>
                    <a:pt x="18475" y="3981"/>
                    <a:pt x="18176" y="3424"/>
                    <a:pt x="18439" y="3025"/>
                  </a:cubicBezTo>
                  <a:cubicBezTo>
                    <a:pt x="18545" y="2867"/>
                    <a:pt x="18564" y="2510"/>
                    <a:pt x="18432" y="2282"/>
                  </a:cubicBezTo>
                  <a:cubicBezTo>
                    <a:pt x="18303" y="2063"/>
                    <a:pt x="17813" y="1595"/>
                    <a:pt x="17313" y="1273"/>
                  </a:cubicBezTo>
                  <a:cubicBezTo>
                    <a:pt x="17156" y="1173"/>
                    <a:pt x="17026" y="1064"/>
                    <a:pt x="16911" y="961"/>
                  </a:cubicBezTo>
                  <a:lnTo>
                    <a:pt x="16789" y="1119"/>
                  </a:lnTo>
                  <a:cubicBezTo>
                    <a:pt x="16598" y="1363"/>
                    <a:pt x="16432" y="1882"/>
                    <a:pt x="16432" y="2230"/>
                  </a:cubicBezTo>
                  <a:cubicBezTo>
                    <a:pt x="16432" y="2818"/>
                    <a:pt x="15690" y="3296"/>
                    <a:pt x="14780" y="3296"/>
                  </a:cubicBezTo>
                  <a:cubicBezTo>
                    <a:pt x="14672" y="3296"/>
                    <a:pt x="14586" y="3301"/>
                    <a:pt x="14519" y="3309"/>
                  </a:cubicBezTo>
                  <a:cubicBezTo>
                    <a:pt x="14635" y="3607"/>
                    <a:pt x="14466" y="3948"/>
                    <a:pt x="14067" y="4154"/>
                  </a:cubicBezTo>
                  <a:cubicBezTo>
                    <a:pt x="13918" y="4230"/>
                    <a:pt x="13584" y="4622"/>
                    <a:pt x="13422" y="5036"/>
                  </a:cubicBezTo>
                  <a:cubicBezTo>
                    <a:pt x="13177" y="5666"/>
                    <a:pt x="12217" y="5991"/>
                    <a:pt x="11436" y="5713"/>
                  </a:cubicBezTo>
                  <a:cubicBezTo>
                    <a:pt x="11099" y="5593"/>
                    <a:pt x="10705" y="5530"/>
                    <a:pt x="10489" y="5530"/>
                  </a:cubicBezTo>
                  <a:cubicBezTo>
                    <a:pt x="10133" y="5606"/>
                    <a:pt x="9416" y="5761"/>
                    <a:pt x="8833" y="5873"/>
                  </a:cubicBezTo>
                  <a:cubicBezTo>
                    <a:pt x="8388" y="5959"/>
                    <a:pt x="7787" y="6240"/>
                    <a:pt x="7573" y="6460"/>
                  </a:cubicBezTo>
                  <a:cubicBezTo>
                    <a:pt x="7151" y="6893"/>
                    <a:pt x="6060" y="7204"/>
                    <a:pt x="5245" y="7278"/>
                  </a:cubicBezTo>
                  <a:cubicBezTo>
                    <a:pt x="4580" y="7340"/>
                    <a:pt x="4081" y="7521"/>
                    <a:pt x="4001" y="7601"/>
                  </a:cubicBezTo>
                  <a:cubicBezTo>
                    <a:pt x="3842" y="7903"/>
                    <a:pt x="3324" y="8309"/>
                    <a:pt x="2925" y="8531"/>
                  </a:cubicBezTo>
                  <a:cubicBezTo>
                    <a:pt x="2576" y="8722"/>
                    <a:pt x="2098" y="9085"/>
                    <a:pt x="1901" y="9306"/>
                  </a:cubicBezTo>
                  <a:cubicBezTo>
                    <a:pt x="1764" y="9462"/>
                    <a:pt x="1707" y="9875"/>
                    <a:pt x="1844" y="10170"/>
                  </a:cubicBezTo>
                  <a:cubicBezTo>
                    <a:pt x="2067" y="10650"/>
                    <a:pt x="1891" y="11273"/>
                    <a:pt x="1430" y="11618"/>
                  </a:cubicBezTo>
                  <a:cubicBezTo>
                    <a:pt x="1160" y="11819"/>
                    <a:pt x="1026" y="12065"/>
                    <a:pt x="1032" y="12135"/>
                  </a:cubicBezTo>
                  <a:cubicBezTo>
                    <a:pt x="1102" y="12347"/>
                    <a:pt x="1103" y="12742"/>
                    <a:pt x="1033" y="13042"/>
                  </a:cubicBezTo>
                  <a:cubicBezTo>
                    <a:pt x="1001" y="13184"/>
                    <a:pt x="1164" y="13640"/>
                    <a:pt x="1490" y="14022"/>
                  </a:cubicBezTo>
                  <a:cubicBezTo>
                    <a:pt x="1828" y="14420"/>
                    <a:pt x="2331" y="14980"/>
                    <a:pt x="2613" y="15267"/>
                  </a:cubicBezTo>
                  <a:cubicBezTo>
                    <a:pt x="2926" y="15592"/>
                    <a:pt x="3359" y="16272"/>
                    <a:pt x="3603" y="16818"/>
                  </a:cubicBezTo>
                  <a:cubicBezTo>
                    <a:pt x="3833" y="17332"/>
                    <a:pt x="4072" y="18073"/>
                    <a:pt x="4135" y="18469"/>
                  </a:cubicBezTo>
                  <a:cubicBezTo>
                    <a:pt x="4179" y="18746"/>
                    <a:pt x="4385" y="19165"/>
                    <a:pt x="4597" y="19429"/>
                  </a:cubicBezTo>
                  <a:cubicBezTo>
                    <a:pt x="4819" y="19019"/>
                    <a:pt x="5430" y="18737"/>
                    <a:pt x="6107" y="18737"/>
                  </a:cubicBezTo>
                  <a:close/>
                  <a:moveTo>
                    <a:pt x="8987" y="21600"/>
                  </a:moveTo>
                  <a:cubicBezTo>
                    <a:pt x="8784" y="21600"/>
                    <a:pt x="8607" y="21577"/>
                    <a:pt x="8461" y="21530"/>
                  </a:cubicBezTo>
                  <a:cubicBezTo>
                    <a:pt x="7909" y="21354"/>
                    <a:pt x="7437" y="20749"/>
                    <a:pt x="7255" y="20242"/>
                  </a:cubicBezTo>
                  <a:cubicBezTo>
                    <a:pt x="7119" y="19857"/>
                    <a:pt x="6620" y="19493"/>
                    <a:pt x="6267" y="19425"/>
                  </a:cubicBezTo>
                  <a:cubicBezTo>
                    <a:pt x="5980" y="19369"/>
                    <a:pt x="5647" y="19482"/>
                    <a:pt x="5563" y="19665"/>
                  </a:cubicBezTo>
                  <a:cubicBezTo>
                    <a:pt x="5402" y="20013"/>
                    <a:pt x="5054" y="20222"/>
                    <a:pt x="4634" y="20222"/>
                  </a:cubicBezTo>
                  <a:cubicBezTo>
                    <a:pt x="4449" y="20222"/>
                    <a:pt x="4097" y="20178"/>
                    <a:pt x="3810" y="19882"/>
                  </a:cubicBezTo>
                  <a:cubicBezTo>
                    <a:pt x="3483" y="19544"/>
                    <a:pt x="3178" y="18954"/>
                    <a:pt x="3111" y="18538"/>
                  </a:cubicBezTo>
                  <a:cubicBezTo>
                    <a:pt x="3055" y="18183"/>
                    <a:pt x="2826" y="17481"/>
                    <a:pt x="2613" y="17005"/>
                  </a:cubicBezTo>
                  <a:cubicBezTo>
                    <a:pt x="2401" y="16527"/>
                    <a:pt x="2003" y="15896"/>
                    <a:pt x="1743" y="15627"/>
                  </a:cubicBezTo>
                  <a:cubicBezTo>
                    <a:pt x="1456" y="15333"/>
                    <a:pt x="937" y="14758"/>
                    <a:pt x="591" y="14349"/>
                  </a:cubicBezTo>
                  <a:cubicBezTo>
                    <a:pt x="249" y="13950"/>
                    <a:pt x="-69" y="13321"/>
                    <a:pt x="14" y="12943"/>
                  </a:cubicBezTo>
                  <a:cubicBezTo>
                    <a:pt x="71" y="12709"/>
                    <a:pt x="63" y="12393"/>
                    <a:pt x="21" y="12265"/>
                  </a:cubicBezTo>
                  <a:cubicBezTo>
                    <a:pt x="-81" y="11933"/>
                    <a:pt x="263" y="11467"/>
                    <a:pt x="654" y="11175"/>
                  </a:cubicBezTo>
                  <a:cubicBezTo>
                    <a:pt x="857" y="11023"/>
                    <a:pt x="989" y="10644"/>
                    <a:pt x="858" y="10366"/>
                  </a:cubicBezTo>
                  <a:cubicBezTo>
                    <a:pt x="647" y="9907"/>
                    <a:pt x="712" y="9307"/>
                    <a:pt x="1010" y="8969"/>
                  </a:cubicBezTo>
                  <a:cubicBezTo>
                    <a:pt x="1269" y="8679"/>
                    <a:pt x="1818" y="8261"/>
                    <a:pt x="2261" y="8017"/>
                  </a:cubicBezTo>
                  <a:cubicBezTo>
                    <a:pt x="2608" y="7824"/>
                    <a:pt x="2958" y="7514"/>
                    <a:pt x="3037" y="7367"/>
                  </a:cubicBezTo>
                  <a:cubicBezTo>
                    <a:pt x="3244" y="6961"/>
                    <a:pt x="4253" y="6690"/>
                    <a:pt x="5104" y="6612"/>
                  </a:cubicBezTo>
                  <a:cubicBezTo>
                    <a:pt x="5795" y="6549"/>
                    <a:pt x="6520" y="6290"/>
                    <a:pt x="6703" y="6100"/>
                  </a:cubicBezTo>
                  <a:cubicBezTo>
                    <a:pt x="7046" y="5745"/>
                    <a:pt x="7854" y="5362"/>
                    <a:pt x="8541" y="5229"/>
                  </a:cubicBezTo>
                  <a:cubicBezTo>
                    <a:pt x="9092" y="5123"/>
                    <a:pt x="9770" y="4978"/>
                    <a:pt x="10046" y="4906"/>
                  </a:cubicBezTo>
                  <a:cubicBezTo>
                    <a:pt x="10498" y="4791"/>
                    <a:pt x="11300" y="4899"/>
                    <a:pt x="11930" y="5123"/>
                  </a:cubicBezTo>
                  <a:cubicBezTo>
                    <a:pt x="12139" y="5200"/>
                    <a:pt x="12343" y="5078"/>
                    <a:pt x="12425" y="4870"/>
                  </a:cubicBezTo>
                  <a:cubicBezTo>
                    <a:pt x="12600" y="4417"/>
                    <a:pt x="13002" y="3845"/>
                    <a:pt x="13429" y="3626"/>
                  </a:cubicBezTo>
                  <a:cubicBezTo>
                    <a:pt x="13521" y="3578"/>
                    <a:pt x="13539" y="3493"/>
                    <a:pt x="13515" y="3466"/>
                  </a:cubicBezTo>
                  <a:cubicBezTo>
                    <a:pt x="13368" y="3309"/>
                    <a:pt x="13358" y="3129"/>
                    <a:pt x="13491" y="2974"/>
                  </a:cubicBezTo>
                  <a:cubicBezTo>
                    <a:pt x="13686" y="2748"/>
                    <a:pt x="14143" y="2624"/>
                    <a:pt x="14780" y="2624"/>
                  </a:cubicBezTo>
                  <a:cubicBezTo>
                    <a:pt x="15123" y="2624"/>
                    <a:pt x="15403" y="2447"/>
                    <a:pt x="15403" y="2230"/>
                  </a:cubicBezTo>
                  <a:cubicBezTo>
                    <a:pt x="15403" y="1773"/>
                    <a:pt x="15610" y="1151"/>
                    <a:pt x="15872" y="814"/>
                  </a:cubicBezTo>
                  <a:lnTo>
                    <a:pt x="16339" y="209"/>
                  </a:lnTo>
                  <a:cubicBezTo>
                    <a:pt x="16426" y="95"/>
                    <a:pt x="16647" y="0"/>
                    <a:pt x="16842" y="0"/>
                  </a:cubicBezTo>
                  <a:cubicBezTo>
                    <a:pt x="17180" y="0"/>
                    <a:pt x="17347" y="169"/>
                    <a:pt x="17538" y="364"/>
                  </a:cubicBezTo>
                  <a:cubicBezTo>
                    <a:pt x="17669" y="498"/>
                    <a:pt x="17834" y="664"/>
                    <a:pt x="18035" y="794"/>
                  </a:cubicBezTo>
                  <a:cubicBezTo>
                    <a:pt x="18602" y="1158"/>
                    <a:pt x="19200" y="1707"/>
                    <a:pt x="19393" y="2044"/>
                  </a:cubicBezTo>
                  <a:cubicBezTo>
                    <a:pt x="19614" y="2421"/>
                    <a:pt x="19609" y="2958"/>
                    <a:pt x="19382" y="3294"/>
                  </a:cubicBezTo>
                  <a:cubicBezTo>
                    <a:pt x="19333" y="3369"/>
                    <a:pt x="19428" y="3603"/>
                    <a:pt x="19735" y="3752"/>
                  </a:cubicBezTo>
                  <a:cubicBezTo>
                    <a:pt x="19762" y="3760"/>
                    <a:pt x="19842" y="3778"/>
                    <a:pt x="19928" y="3800"/>
                  </a:cubicBezTo>
                  <a:cubicBezTo>
                    <a:pt x="20306" y="3896"/>
                    <a:pt x="20587" y="3975"/>
                    <a:pt x="20749" y="4123"/>
                  </a:cubicBezTo>
                  <a:cubicBezTo>
                    <a:pt x="21041" y="4391"/>
                    <a:pt x="21006" y="4692"/>
                    <a:pt x="20976" y="4933"/>
                  </a:cubicBezTo>
                  <a:cubicBezTo>
                    <a:pt x="20963" y="5044"/>
                    <a:pt x="20952" y="5149"/>
                    <a:pt x="20972" y="5234"/>
                  </a:cubicBezTo>
                  <a:cubicBezTo>
                    <a:pt x="21089" y="5724"/>
                    <a:pt x="21184" y="6492"/>
                    <a:pt x="21184" y="6945"/>
                  </a:cubicBezTo>
                  <a:cubicBezTo>
                    <a:pt x="21184" y="7362"/>
                    <a:pt x="21274" y="8000"/>
                    <a:pt x="21380" y="8339"/>
                  </a:cubicBezTo>
                  <a:cubicBezTo>
                    <a:pt x="21519" y="8784"/>
                    <a:pt x="21376" y="9346"/>
                    <a:pt x="20831" y="9559"/>
                  </a:cubicBezTo>
                  <a:cubicBezTo>
                    <a:pt x="20745" y="9622"/>
                    <a:pt x="20513" y="10024"/>
                    <a:pt x="20462" y="10554"/>
                  </a:cubicBezTo>
                  <a:cubicBezTo>
                    <a:pt x="20415" y="11008"/>
                    <a:pt x="20221" y="11768"/>
                    <a:pt x="19455" y="11768"/>
                  </a:cubicBezTo>
                  <a:lnTo>
                    <a:pt x="19455" y="11768"/>
                  </a:lnTo>
                  <a:cubicBezTo>
                    <a:pt x="19362" y="11768"/>
                    <a:pt x="19196" y="11737"/>
                    <a:pt x="19116" y="11707"/>
                  </a:cubicBezTo>
                  <a:lnTo>
                    <a:pt x="18545" y="11487"/>
                  </a:lnTo>
                  <a:cubicBezTo>
                    <a:pt x="18287" y="11386"/>
                    <a:pt x="17955" y="11393"/>
                    <a:pt x="17933" y="11403"/>
                  </a:cubicBezTo>
                  <a:cubicBezTo>
                    <a:pt x="17739" y="11694"/>
                    <a:pt x="17296" y="12054"/>
                    <a:pt x="16829" y="12174"/>
                  </a:cubicBezTo>
                  <a:cubicBezTo>
                    <a:pt x="16418" y="12283"/>
                    <a:pt x="15664" y="12217"/>
                    <a:pt x="15088" y="12037"/>
                  </a:cubicBezTo>
                  <a:cubicBezTo>
                    <a:pt x="15092" y="12060"/>
                    <a:pt x="15072" y="12127"/>
                    <a:pt x="15086" y="12233"/>
                  </a:cubicBezTo>
                  <a:cubicBezTo>
                    <a:pt x="15144" y="12686"/>
                    <a:pt x="15144" y="13455"/>
                    <a:pt x="15086" y="13946"/>
                  </a:cubicBezTo>
                  <a:cubicBezTo>
                    <a:pt x="15020" y="14525"/>
                    <a:pt x="14530" y="15173"/>
                    <a:pt x="13950" y="15454"/>
                  </a:cubicBezTo>
                  <a:cubicBezTo>
                    <a:pt x="13546" y="15648"/>
                    <a:pt x="12990" y="16032"/>
                    <a:pt x="12735" y="16294"/>
                  </a:cubicBezTo>
                  <a:cubicBezTo>
                    <a:pt x="12486" y="16551"/>
                    <a:pt x="12301" y="16936"/>
                    <a:pt x="12301" y="17109"/>
                  </a:cubicBezTo>
                  <a:cubicBezTo>
                    <a:pt x="12301" y="17306"/>
                    <a:pt x="12420" y="17810"/>
                    <a:pt x="12592" y="18215"/>
                  </a:cubicBezTo>
                  <a:cubicBezTo>
                    <a:pt x="12785" y="18670"/>
                    <a:pt x="12831" y="19352"/>
                    <a:pt x="12703" y="19768"/>
                  </a:cubicBezTo>
                  <a:cubicBezTo>
                    <a:pt x="12540" y="20291"/>
                    <a:pt x="11662" y="20888"/>
                    <a:pt x="10918" y="21183"/>
                  </a:cubicBezTo>
                  <a:cubicBezTo>
                    <a:pt x="10275" y="21436"/>
                    <a:pt x="9518" y="21600"/>
                    <a:pt x="8987"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5" name="Shape 1190"/>
            <p:cNvSpPr/>
            <p:nvPr/>
          </p:nvSpPr>
          <p:spPr>
            <a:xfrm>
              <a:off x="7307932" y="3810564"/>
              <a:ext cx="356522" cy="560293"/>
            </a:xfrm>
            <a:custGeom>
              <a:avLst/>
              <a:gdLst/>
              <a:ahLst/>
              <a:cxnLst>
                <a:cxn ang="0">
                  <a:pos x="wd2" y="hd2"/>
                </a:cxn>
                <a:cxn ang="5400000">
                  <a:pos x="wd2" y="hd2"/>
                </a:cxn>
                <a:cxn ang="10800000">
                  <a:pos x="wd2" y="hd2"/>
                </a:cxn>
                <a:cxn ang="16200000">
                  <a:pos x="wd2" y="hd2"/>
                </a:cxn>
              </a:cxnLst>
              <a:rect l="0" t="0" r="r" b="b"/>
              <a:pathLst>
                <a:path w="21472" h="21413" extrusionOk="0">
                  <a:moveTo>
                    <a:pt x="21106" y="9142"/>
                  </a:moveTo>
                  <a:cubicBezTo>
                    <a:pt x="21403" y="9029"/>
                    <a:pt x="21550" y="8631"/>
                    <a:pt x="21430" y="8258"/>
                  </a:cubicBezTo>
                  <a:cubicBezTo>
                    <a:pt x="21309" y="7884"/>
                    <a:pt x="21212" y="7211"/>
                    <a:pt x="21212" y="6762"/>
                  </a:cubicBezTo>
                  <a:cubicBezTo>
                    <a:pt x="21212" y="6315"/>
                    <a:pt x="21114" y="5549"/>
                    <a:pt x="20996" y="5064"/>
                  </a:cubicBezTo>
                  <a:cubicBezTo>
                    <a:pt x="20913" y="4729"/>
                    <a:pt x="21165" y="4350"/>
                    <a:pt x="20856" y="4073"/>
                  </a:cubicBezTo>
                  <a:cubicBezTo>
                    <a:pt x="20715" y="3947"/>
                    <a:pt x="20056" y="3841"/>
                    <a:pt x="19907" y="3771"/>
                  </a:cubicBezTo>
                  <a:cubicBezTo>
                    <a:pt x="19429" y="3547"/>
                    <a:pt x="19186" y="3149"/>
                    <a:pt x="19364" y="2887"/>
                  </a:cubicBezTo>
                  <a:cubicBezTo>
                    <a:pt x="19544" y="2628"/>
                    <a:pt x="19544" y="2168"/>
                    <a:pt x="19364" y="1869"/>
                  </a:cubicBezTo>
                  <a:cubicBezTo>
                    <a:pt x="19186" y="1569"/>
                    <a:pt x="18600" y="1049"/>
                    <a:pt x="18061" y="713"/>
                  </a:cubicBezTo>
                  <a:cubicBezTo>
                    <a:pt x="17522" y="376"/>
                    <a:pt x="17249" y="-112"/>
                    <a:pt x="17140" y="22"/>
                  </a:cubicBezTo>
                  <a:cubicBezTo>
                    <a:pt x="17140" y="22"/>
                    <a:pt x="16886" y="346"/>
                    <a:pt x="16647" y="644"/>
                  </a:cubicBezTo>
                  <a:cubicBezTo>
                    <a:pt x="16406" y="944"/>
                    <a:pt x="16211" y="1526"/>
                    <a:pt x="16211" y="1937"/>
                  </a:cubicBezTo>
                  <a:cubicBezTo>
                    <a:pt x="16211" y="2348"/>
                    <a:pt x="15672" y="2684"/>
                    <a:pt x="15014" y="2684"/>
                  </a:cubicBezTo>
                  <a:cubicBezTo>
                    <a:pt x="14355" y="2684"/>
                    <a:pt x="13967" y="2838"/>
                    <a:pt x="14146" y="3024"/>
                  </a:cubicBezTo>
                  <a:cubicBezTo>
                    <a:pt x="14324" y="3211"/>
                    <a:pt x="14226" y="3486"/>
                    <a:pt x="13928" y="3635"/>
                  </a:cubicBezTo>
                  <a:cubicBezTo>
                    <a:pt x="13629" y="3784"/>
                    <a:pt x="13241" y="4275"/>
                    <a:pt x="13060" y="4724"/>
                  </a:cubicBezTo>
                  <a:cubicBezTo>
                    <a:pt x="12880" y="5171"/>
                    <a:pt x="12292" y="5386"/>
                    <a:pt x="11753" y="5199"/>
                  </a:cubicBezTo>
                  <a:cubicBezTo>
                    <a:pt x="11217" y="5013"/>
                    <a:pt x="10530" y="4921"/>
                    <a:pt x="10232" y="4995"/>
                  </a:cubicBezTo>
                  <a:cubicBezTo>
                    <a:pt x="9933" y="5070"/>
                    <a:pt x="9197" y="5224"/>
                    <a:pt x="8600" y="5335"/>
                  </a:cubicBezTo>
                  <a:cubicBezTo>
                    <a:pt x="8001" y="5448"/>
                    <a:pt x="7268" y="5784"/>
                    <a:pt x="6970" y="6082"/>
                  </a:cubicBezTo>
                  <a:cubicBezTo>
                    <a:pt x="6671" y="6382"/>
                    <a:pt x="5740" y="6688"/>
                    <a:pt x="4904" y="6762"/>
                  </a:cubicBezTo>
                  <a:cubicBezTo>
                    <a:pt x="4066" y="6837"/>
                    <a:pt x="3284" y="7082"/>
                    <a:pt x="3166" y="7306"/>
                  </a:cubicBezTo>
                  <a:cubicBezTo>
                    <a:pt x="3043" y="7530"/>
                    <a:pt x="2603" y="7898"/>
                    <a:pt x="2185" y="8122"/>
                  </a:cubicBezTo>
                  <a:cubicBezTo>
                    <a:pt x="1766" y="8346"/>
                    <a:pt x="1229" y="8744"/>
                    <a:pt x="989" y="9005"/>
                  </a:cubicBezTo>
                  <a:cubicBezTo>
                    <a:pt x="751" y="9267"/>
                    <a:pt x="701" y="9786"/>
                    <a:pt x="879" y="10161"/>
                  </a:cubicBezTo>
                  <a:cubicBezTo>
                    <a:pt x="1058" y="10535"/>
                    <a:pt x="912" y="11055"/>
                    <a:pt x="553" y="11317"/>
                  </a:cubicBezTo>
                  <a:cubicBezTo>
                    <a:pt x="193" y="11577"/>
                    <a:pt x="-50" y="11946"/>
                    <a:pt x="8" y="12133"/>
                  </a:cubicBezTo>
                  <a:cubicBezTo>
                    <a:pt x="73" y="12319"/>
                    <a:pt x="73" y="12686"/>
                    <a:pt x="8" y="12948"/>
                  </a:cubicBezTo>
                  <a:cubicBezTo>
                    <a:pt x="-50" y="13210"/>
                    <a:pt x="193" y="13761"/>
                    <a:pt x="553" y="14171"/>
                  </a:cubicBezTo>
                  <a:cubicBezTo>
                    <a:pt x="912" y="14583"/>
                    <a:pt x="1451" y="15164"/>
                    <a:pt x="1751" y="15462"/>
                  </a:cubicBezTo>
                  <a:cubicBezTo>
                    <a:pt x="2048" y="15762"/>
                    <a:pt x="2487" y="16435"/>
                    <a:pt x="2727" y="16959"/>
                  </a:cubicBezTo>
                  <a:cubicBezTo>
                    <a:pt x="2969" y="17481"/>
                    <a:pt x="3210" y="18216"/>
                    <a:pt x="3272" y="18589"/>
                  </a:cubicBezTo>
                  <a:cubicBezTo>
                    <a:pt x="3333" y="18964"/>
                    <a:pt x="3625" y="19513"/>
                    <a:pt x="3924" y="19814"/>
                  </a:cubicBezTo>
                  <a:cubicBezTo>
                    <a:pt x="4222" y="20112"/>
                    <a:pt x="4617" y="20052"/>
                    <a:pt x="4793" y="19677"/>
                  </a:cubicBezTo>
                  <a:cubicBezTo>
                    <a:pt x="4974" y="19303"/>
                    <a:pt x="5611" y="19090"/>
                    <a:pt x="6208" y="19201"/>
                  </a:cubicBezTo>
                  <a:cubicBezTo>
                    <a:pt x="6806" y="19314"/>
                    <a:pt x="7443" y="19803"/>
                    <a:pt x="7622" y="20289"/>
                  </a:cubicBezTo>
                  <a:cubicBezTo>
                    <a:pt x="7800" y="20774"/>
                    <a:pt x="8241" y="21265"/>
                    <a:pt x="8600" y="21376"/>
                  </a:cubicBezTo>
                  <a:cubicBezTo>
                    <a:pt x="8961" y="21488"/>
                    <a:pt x="9887" y="21336"/>
                    <a:pt x="10668" y="21036"/>
                  </a:cubicBezTo>
                  <a:cubicBezTo>
                    <a:pt x="11445" y="20737"/>
                    <a:pt x="12177" y="20188"/>
                    <a:pt x="12295" y="19814"/>
                  </a:cubicBezTo>
                  <a:cubicBezTo>
                    <a:pt x="12416" y="19439"/>
                    <a:pt x="12367" y="18797"/>
                    <a:pt x="12189" y="18385"/>
                  </a:cubicBezTo>
                  <a:cubicBezTo>
                    <a:pt x="12010" y="17974"/>
                    <a:pt x="11862" y="17424"/>
                    <a:pt x="11862" y="17161"/>
                  </a:cubicBezTo>
                  <a:cubicBezTo>
                    <a:pt x="11862" y="16901"/>
                    <a:pt x="12108" y="16442"/>
                    <a:pt x="12404" y="16143"/>
                  </a:cubicBezTo>
                  <a:cubicBezTo>
                    <a:pt x="12705" y="15843"/>
                    <a:pt x="13339" y="15415"/>
                    <a:pt x="13818" y="15192"/>
                  </a:cubicBezTo>
                  <a:cubicBezTo>
                    <a:pt x="14298" y="14966"/>
                    <a:pt x="14739" y="14386"/>
                    <a:pt x="14796" y="13899"/>
                  </a:cubicBezTo>
                  <a:cubicBezTo>
                    <a:pt x="14856" y="13413"/>
                    <a:pt x="14856" y="12648"/>
                    <a:pt x="14796" y="12200"/>
                  </a:cubicBezTo>
                  <a:cubicBezTo>
                    <a:pt x="14739" y="11752"/>
                    <a:pt x="15083" y="11506"/>
                    <a:pt x="15559" y="11657"/>
                  </a:cubicBezTo>
                  <a:cubicBezTo>
                    <a:pt x="16039" y="11806"/>
                    <a:pt x="16675" y="11868"/>
                    <a:pt x="16971" y="11793"/>
                  </a:cubicBezTo>
                  <a:cubicBezTo>
                    <a:pt x="17272" y="11717"/>
                    <a:pt x="17662" y="11442"/>
                    <a:pt x="17841" y="11181"/>
                  </a:cubicBezTo>
                  <a:cubicBezTo>
                    <a:pt x="18021" y="10919"/>
                    <a:pt x="18658" y="10888"/>
                    <a:pt x="19255" y="11113"/>
                  </a:cubicBezTo>
                  <a:cubicBezTo>
                    <a:pt x="19852" y="11337"/>
                    <a:pt x="19852" y="11337"/>
                    <a:pt x="19852" y="11337"/>
                  </a:cubicBezTo>
                  <a:cubicBezTo>
                    <a:pt x="20124" y="11438"/>
                    <a:pt x="20389" y="11031"/>
                    <a:pt x="20454" y="10433"/>
                  </a:cubicBezTo>
                  <a:cubicBezTo>
                    <a:pt x="20512" y="9835"/>
                    <a:pt x="20805" y="9255"/>
                    <a:pt x="21106" y="914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6" name="Shape 1191"/>
            <p:cNvSpPr/>
            <p:nvPr/>
          </p:nvSpPr>
          <p:spPr>
            <a:xfrm>
              <a:off x="6237841" y="2662175"/>
              <a:ext cx="283430" cy="348373"/>
            </a:xfrm>
            <a:custGeom>
              <a:avLst/>
              <a:gdLst/>
              <a:ahLst/>
              <a:cxnLst>
                <a:cxn ang="0">
                  <a:pos x="wd2" y="hd2"/>
                </a:cxn>
                <a:cxn ang="5400000">
                  <a:pos x="wd2" y="hd2"/>
                </a:cxn>
                <a:cxn ang="10800000">
                  <a:pos x="wd2" y="hd2"/>
                </a:cxn>
                <a:cxn ang="16200000">
                  <a:pos x="wd2" y="hd2"/>
                </a:cxn>
              </a:cxnLst>
              <a:rect l="0" t="0" r="r" b="b"/>
              <a:pathLst>
                <a:path w="21594" h="21600" extrusionOk="0">
                  <a:moveTo>
                    <a:pt x="13642" y="1117"/>
                  </a:moveTo>
                  <a:cubicBezTo>
                    <a:pt x="13261" y="1117"/>
                    <a:pt x="12929" y="1173"/>
                    <a:pt x="12749" y="1267"/>
                  </a:cubicBezTo>
                  <a:cubicBezTo>
                    <a:pt x="12055" y="1640"/>
                    <a:pt x="10923" y="2195"/>
                    <a:pt x="10226" y="2504"/>
                  </a:cubicBezTo>
                  <a:cubicBezTo>
                    <a:pt x="9504" y="2829"/>
                    <a:pt x="8473" y="3189"/>
                    <a:pt x="7882" y="3324"/>
                  </a:cubicBezTo>
                  <a:cubicBezTo>
                    <a:pt x="7288" y="3459"/>
                    <a:pt x="6241" y="3565"/>
                    <a:pt x="5501" y="3565"/>
                  </a:cubicBezTo>
                  <a:cubicBezTo>
                    <a:pt x="5086" y="3565"/>
                    <a:pt x="4358" y="3884"/>
                    <a:pt x="4004" y="4312"/>
                  </a:cubicBezTo>
                  <a:lnTo>
                    <a:pt x="3548" y="4859"/>
                  </a:lnTo>
                  <a:cubicBezTo>
                    <a:pt x="3470" y="4953"/>
                    <a:pt x="3435" y="5071"/>
                    <a:pt x="3439" y="5112"/>
                  </a:cubicBezTo>
                  <a:lnTo>
                    <a:pt x="3635" y="5405"/>
                  </a:lnTo>
                  <a:cubicBezTo>
                    <a:pt x="3923" y="5869"/>
                    <a:pt x="4074" y="6674"/>
                    <a:pt x="3979" y="7271"/>
                  </a:cubicBezTo>
                  <a:cubicBezTo>
                    <a:pt x="3897" y="7774"/>
                    <a:pt x="3581" y="8944"/>
                    <a:pt x="3272" y="9879"/>
                  </a:cubicBezTo>
                  <a:cubicBezTo>
                    <a:pt x="2965" y="10806"/>
                    <a:pt x="2460" y="12112"/>
                    <a:pt x="2154" y="12794"/>
                  </a:cubicBezTo>
                  <a:cubicBezTo>
                    <a:pt x="1870" y="13419"/>
                    <a:pt x="1571" y="14277"/>
                    <a:pt x="1503" y="14665"/>
                  </a:cubicBezTo>
                  <a:cubicBezTo>
                    <a:pt x="1429" y="15053"/>
                    <a:pt x="1371" y="15954"/>
                    <a:pt x="1371" y="16681"/>
                  </a:cubicBezTo>
                  <a:lnTo>
                    <a:pt x="1371" y="17409"/>
                  </a:lnTo>
                  <a:cubicBezTo>
                    <a:pt x="1387" y="17550"/>
                    <a:pt x="1726" y="18115"/>
                    <a:pt x="2291" y="18622"/>
                  </a:cubicBezTo>
                  <a:cubicBezTo>
                    <a:pt x="2870" y="19145"/>
                    <a:pt x="3624" y="19429"/>
                    <a:pt x="3849" y="19429"/>
                  </a:cubicBezTo>
                  <a:cubicBezTo>
                    <a:pt x="4443" y="19429"/>
                    <a:pt x="5558" y="19587"/>
                    <a:pt x="6383" y="19786"/>
                  </a:cubicBezTo>
                  <a:cubicBezTo>
                    <a:pt x="7189" y="19979"/>
                    <a:pt x="8205" y="20285"/>
                    <a:pt x="8692" y="20481"/>
                  </a:cubicBezTo>
                  <a:lnTo>
                    <a:pt x="8764" y="20483"/>
                  </a:lnTo>
                  <a:cubicBezTo>
                    <a:pt x="9077" y="20483"/>
                    <a:pt x="9659" y="20314"/>
                    <a:pt x="10162" y="19992"/>
                  </a:cubicBezTo>
                  <a:cubicBezTo>
                    <a:pt x="11040" y="19429"/>
                    <a:pt x="12677" y="18989"/>
                    <a:pt x="13891" y="18989"/>
                  </a:cubicBezTo>
                  <a:cubicBezTo>
                    <a:pt x="14885" y="18989"/>
                    <a:pt x="16231" y="18894"/>
                    <a:pt x="16835" y="18783"/>
                  </a:cubicBezTo>
                  <a:cubicBezTo>
                    <a:pt x="17188" y="18716"/>
                    <a:pt x="18048" y="18118"/>
                    <a:pt x="18582" y="17336"/>
                  </a:cubicBezTo>
                  <a:cubicBezTo>
                    <a:pt x="18627" y="17271"/>
                    <a:pt x="18687" y="17215"/>
                    <a:pt x="18757" y="17170"/>
                  </a:cubicBezTo>
                  <a:lnTo>
                    <a:pt x="20227" y="16227"/>
                  </a:lnTo>
                  <a:cubicBezTo>
                    <a:pt x="20190" y="16225"/>
                    <a:pt x="20149" y="16176"/>
                    <a:pt x="20072" y="16122"/>
                  </a:cubicBezTo>
                  <a:lnTo>
                    <a:pt x="19089" y="15455"/>
                  </a:lnTo>
                  <a:cubicBezTo>
                    <a:pt x="18114" y="14794"/>
                    <a:pt x="16986" y="13582"/>
                    <a:pt x="16788" y="12700"/>
                  </a:cubicBezTo>
                  <a:cubicBezTo>
                    <a:pt x="16623" y="11969"/>
                    <a:pt x="16716" y="10971"/>
                    <a:pt x="17211" y="10482"/>
                  </a:cubicBezTo>
                  <a:cubicBezTo>
                    <a:pt x="17400" y="10292"/>
                    <a:pt x="17809" y="9564"/>
                    <a:pt x="18039" y="8826"/>
                  </a:cubicBezTo>
                  <a:cubicBezTo>
                    <a:pt x="18256" y="8128"/>
                    <a:pt x="18501" y="7150"/>
                    <a:pt x="18573" y="6686"/>
                  </a:cubicBezTo>
                  <a:cubicBezTo>
                    <a:pt x="18639" y="6242"/>
                    <a:pt x="18639" y="5390"/>
                    <a:pt x="18571" y="4826"/>
                  </a:cubicBezTo>
                  <a:cubicBezTo>
                    <a:pt x="18505" y="4314"/>
                    <a:pt x="18112" y="3455"/>
                    <a:pt x="17724" y="2988"/>
                  </a:cubicBezTo>
                  <a:cubicBezTo>
                    <a:pt x="17378" y="2574"/>
                    <a:pt x="16271" y="1826"/>
                    <a:pt x="15238" y="1414"/>
                  </a:cubicBezTo>
                  <a:cubicBezTo>
                    <a:pt x="14766" y="1224"/>
                    <a:pt x="14186" y="1117"/>
                    <a:pt x="13642" y="1117"/>
                  </a:cubicBezTo>
                  <a:close/>
                  <a:moveTo>
                    <a:pt x="8764" y="21600"/>
                  </a:moveTo>
                  <a:lnTo>
                    <a:pt x="8764" y="21600"/>
                  </a:lnTo>
                  <a:cubicBezTo>
                    <a:pt x="8506" y="21600"/>
                    <a:pt x="8278" y="21560"/>
                    <a:pt x="8084" y="21482"/>
                  </a:cubicBezTo>
                  <a:cubicBezTo>
                    <a:pt x="7669" y="21316"/>
                    <a:pt x="6711" y="21029"/>
                    <a:pt x="5991" y="20856"/>
                  </a:cubicBezTo>
                  <a:cubicBezTo>
                    <a:pt x="5309" y="20691"/>
                    <a:pt x="4307" y="20546"/>
                    <a:pt x="3849" y="20546"/>
                  </a:cubicBezTo>
                  <a:cubicBezTo>
                    <a:pt x="3014" y="20546"/>
                    <a:pt x="1921" y="19954"/>
                    <a:pt x="1272" y="19369"/>
                  </a:cubicBezTo>
                  <a:cubicBezTo>
                    <a:pt x="660" y="18817"/>
                    <a:pt x="0" y="17968"/>
                    <a:pt x="0" y="17409"/>
                  </a:cubicBezTo>
                  <a:lnTo>
                    <a:pt x="0" y="16681"/>
                  </a:lnTo>
                  <a:cubicBezTo>
                    <a:pt x="0" y="15991"/>
                    <a:pt x="52" y="14986"/>
                    <a:pt x="148" y="14501"/>
                  </a:cubicBezTo>
                  <a:cubicBezTo>
                    <a:pt x="227" y="14038"/>
                    <a:pt x="544" y="13116"/>
                    <a:pt x="868" y="12407"/>
                  </a:cubicBezTo>
                  <a:cubicBezTo>
                    <a:pt x="1165" y="11751"/>
                    <a:pt x="1649" y="10487"/>
                    <a:pt x="1950" y="9588"/>
                  </a:cubicBezTo>
                  <a:cubicBezTo>
                    <a:pt x="2239" y="8708"/>
                    <a:pt x="2548" y="7580"/>
                    <a:pt x="2620" y="7127"/>
                  </a:cubicBezTo>
                  <a:cubicBezTo>
                    <a:pt x="2684" y="6724"/>
                    <a:pt x="2559" y="6149"/>
                    <a:pt x="2410" y="5906"/>
                  </a:cubicBezTo>
                  <a:lnTo>
                    <a:pt x="2183" y="5538"/>
                  </a:lnTo>
                  <a:cubicBezTo>
                    <a:pt x="1930" y="5143"/>
                    <a:pt x="2124" y="4585"/>
                    <a:pt x="2410" y="4235"/>
                  </a:cubicBezTo>
                  <a:lnTo>
                    <a:pt x="2868" y="3686"/>
                  </a:lnTo>
                  <a:cubicBezTo>
                    <a:pt x="3455" y="2981"/>
                    <a:pt x="4585" y="2450"/>
                    <a:pt x="5501" y="2450"/>
                  </a:cubicBezTo>
                  <a:cubicBezTo>
                    <a:pt x="6115" y="2450"/>
                    <a:pt x="7036" y="2358"/>
                    <a:pt x="7513" y="2250"/>
                  </a:cubicBezTo>
                  <a:cubicBezTo>
                    <a:pt x="7997" y="2139"/>
                    <a:pt x="8941" y="1806"/>
                    <a:pt x="9568" y="1525"/>
                  </a:cubicBezTo>
                  <a:cubicBezTo>
                    <a:pt x="10228" y="1233"/>
                    <a:pt x="11337" y="689"/>
                    <a:pt x="11997" y="336"/>
                  </a:cubicBezTo>
                  <a:cubicBezTo>
                    <a:pt x="12514" y="58"/>
                    <a:pt x="13178" y="0"/>
                    <a:pt x="13642" y="0"/>
                  </a:cubicBezTo>
                  <a:cubicBezTo>
                    <a:pt x="14388" y="0"/>
                    <a:pt x="15192" y="151"/>
                    <a:pt x="15842" y="412"/>
                  </a:cubicBezTo>
                  <a:cubicBezTo>
                    <a:pt x="17007" y="876"/>
                    <a:pt x="18332" y="1733"/>
                    <a:pt x="18856" y="2362"/>
                  </a:cubicBezTo>
                  <a:cubicBezTo>
                    <a:pt x="19377" y="2984"/>
                    <a:pt x="19846" y="4017"/>
                    <a:pt x="19934" y="4715"/>
                  </a:cubicBezTo>
                  <a:cubicBezTo>
                    <a:pt x="20015" y="5368"/>
                    <a:pt x="20013" y="6295"/>
                    <a:pt x="19934" y="6826"/>
                  </a:cubicBezTo>
                  <a:cubicBezTo>
                    <a:pt x="19852" y="7335"/>
                    <a:pt x="19602" y="8355"/>
                    <a:pt x="19369" y="9100"/>
                  </a:cubicBezTo>
                  <a:cubicBezTo>
                    <a:pt x="19153" y="9791"/>
                    <a:pt x="18699" y="10757"/>
                    <a:pt x="18277" y="11186"/>
                  </a:cubicBezTo>
                  <a:cubicBezTo>
                    <a:pt x="18149" y="11318"/>
                    <a:pt x="18006" y="11909"/>
                    <a:pt x="18138" y="12500"/>
                  </a:cubicBezTo>
                  <a:cubicBezTo>
                    <a:pt x="18246" y="12978"/>
                    <a:pt x="19023" y="13958"/>
                    <a:pt x="19969" y="14598"/>
                  </a:cubicBezTo>
                  <a:lnTo>
                    <a:pt x="20951" y="15265"/>
                  </a:lnTo>
                  <a:cubicBezTo>
                    <a:pt x="21367" y="15547"/>
                    <a:pt x="21600" y="15924"/>
                    <a:pt x="21594" y="16299"/>
                  </a:cubicBezTo>
                  <a:cubicBezTo>
                    <a:pt x="21586" y="16608"/>
                    <a:pt x="21419" y="16883"/>
                    <a:pt x="21122" y="17073"/>
                  </a:cubicBezTo>
                  <a:lnTo>
                    <a:pt x="19711" y="17978"/>
                  </a:lnTo>
                  <a:cubicBezTo>
                    <a:pt x="19124" y="18785"/>
                    <a:pt x="18058" y="19696"/>
                    <a:pt x="17141" y="19870"/>
                  </a:cubicBezTo>
                  <a:cubicBezTo>
                    <a:pt x="16433" y="20003"/>
                    <a:pt x="15005" y="20105"/>
                    <a:pt x="13891" y="20105"/>
                  </a:cubicBezTo>
                  <a:cubicBezTo>
                    <a:pt x="12990" y="20105"/>
                    <a:pt x="11646" y="20462"/>
                    <a:pt x="11011" y="20868"/>
                  </a:cubicBezTo>
                  <a:cubicBezTo>
                    <a:pt x="10306" y="21319"/>
                    <a:pt x="9447" y="21600"/>
                    <a:pt x="876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7" name="Shape 1192"/>
            <p:cNvSpPr/>
            <p:nvPr/>
          </p:nvSpPr>
          <p:spPr>
            <a:xfrm>
              <a:off x="6237841" y="2688275"/>
              <a:ext cx="265417" cy="330366"/>
            </a:xfrm>
            <a:custGeom>
              <a:avLst/>
              <a:gdLst/>
              <a:ahLst/>
              <a:cxnLst>
                <a:cxn ang="0">
                  <a:pos x="wd2" y="hd2"/>
                </a:cxn>
                <a:cxn ang="5400000">
                  <a:pos x="wd2" y="hd2"/>
                </a:cxn>
                <a:cxn ang="10800000">
                  <a:pos x="wd2" y="hd2"/>
                </a:cxn>
                <a:cxn ang="16200000">
                  <a:pos x="wd2" y="hd2"/>
                </a:cxn>
              </a:cxnLst>
              <a:rect l="0" t="0" r="r" b="b"/>
              <a:pathLst>
                <a:path w="21460" h="21346" extrusionOk="0">
                  <a:moveTo>
                    <a:pt x="3357" y="20248"/>
                  </a:moveTo>
                  <a:cubicBezTo>
                    <a:pt x="3920" y="20248"/>
                    <a:pt x="5037" y="20404"/>
                    <a:pt x="5838" y="20595"/>
                  </a:cubicBezTo>
                  <a:cubicBezTo>
                    <a:pt x="6640" y="20784"/>
                    <a:pt x="7691" y="21093"/>
                    <a:pt x="8175" y="21283"/>
                  </a:cubicBezTo>
                  <a:cubicBezTo>
                    <a:pt x="8658" y="21474"/>
                    <a:pt x="9707" y="21213"/>
                    <a:pt x="10508" y="20709"/>
                  </a:cubicBezTo>
                  <a:cubicBezTo>
                    <a:pt x="11314" y="20202"/>
                    <a:pt x="12889" y="19788"/>
                    <a:pt x="14014" y="19788"/>
                  </a:cubicBezTo>
                  <a:cubicBezTo>
                    <a:pt x="15137" y="19788"/>
                    <a:pt x="16615" y="19684"/>
                    <a:pt x="17299" y="19560"/>
                  </a:cubicBezTo>
                  <a:cubicBezTo>
                    <a:pt x="17979" y="19432"/>
                    <a:pt x="19030" y="18628"/>
                    <a:pt x="19630" y="17767"/>
                  </a:cubicBezTo>
                  <a:cubicBezTo>
                    <a:pt x="19630" y="17767"/>
                    <a:pt x="19630" y="17767"/>
                    <a:pt x="20431" y="17261"/>
                  </a:cubicBezTo>
                  <a:cubicBezTo>
                    <a:pt x="21239" y="16754"/>
                    <a:pt x="21239" y="16754"/>
                    <a:pt x="21239" y="16754"/>
                  </a:cubicBezTo>
                  <a:cubicBezTo>
                    <a:pt x="21600" y="16527"/>
                    <a:pt x="21509" y="16086"/>
                    <a:pt x="21042" y="15773"/>
                  </a:cubicBezTo>
                  <a:cubicBezTo>
                    <a:pt x="21042" y="15773"/>
                    <a:pt x="21042" y="15773"/>
                    <a:pt x="19997" y="15078"/>
                  </a:cubicBezTo>
                  <a:cubicBezTo>
                    <a:pt x="18954" y="14383"/>
                    <a:pt x="17965" y="13245"/>
                    <a:pt x="17806" y="12550"/>
                  </a:cubicBezTo>
                  <a:cubicBezTo>
                    <a:pt x="17647" y="11854"/>
                    <a:pt x="17777" y="11026"/>
                    <a:pt x="18101" y="10712"/>
                  </a:cubicBezTo>
                  <a:cubicBezTo>
                    <a:pt x="18420" y="10394"/>
                    <a:pt x="18884" y="9515"/>
                    <a:pt x="19123" y="8758"/>
                  </a:cubicBezTo>
                  <a:cubicBezTo>
                    <a:pt x="19364" y="8000"/>
                    <a:pt x="19626" y="6966"/>
                    <a:pt x="19704" y="6460"/>
                  </a:cubicBezTo>
                  <a:cubicBezTo>
                    <a:pt x="19784" y="5953"/>
                    <a:pt x="19784" y="5021"/>
                    <a:pt x="19704" y="4390"/>
                  </a:cubicBezTo>
                  <a:cubicBezTo>
                    <a:pt x="19626" y="3759"/>
                    <a:pt x="19168" y="2777"/>
                    <a:pt x="18684" y="2208"/>
                  </a:cubicBezTo>
                  <a:cubicBezTo>
                    <a:pt x="18202" y="1639"/>
                    <a:pt x="16891" y="810"/>
                    <a:pt x="15766" y="370"/>
                  </a:cubicBezTo>
                  <a:cubicBezTo>
                    <a:pt x="14642" y="-73"/>
                    <a:pt x="13128" y="-126"/>
                    <a:pt x="12404" y="254"/>
                  </a:cubicBezTo>
                  <a:cubicBezTo>
                    <a:pt x="11685" y="633"/>
                    <a:pt x="10500" y="1203"/>
                    <a:pt x="9779" y="1517"/>
                  </a:cubicBezTo>
                  <a:cubicBezTo>
                    <a:pt x="9055" y="1835"/>
                    <a:pt x="8006" y="2196"/>
                    <a:pt x="7442" y="2323"/>
                  </a:cubicBezTo>
                  <a:cubicBezTo>
                    <a:pt x="6881" y="2448"/>
                    <a:pt x="5832" y="2553"/>
                    <a:pt x="5111" y="2553"/>
                  </a:cubicBezTo>
                  <a:cubicBezTo>
                    <a:pt x="4386" y="2553"/>
                    <a:pt x="3402" y="3016"/>
                    <a:pt x="2918" y="3586"/>
                  </a:cubicBezTo>
                  <a:cubicBezTo>
                    <a:pt x="2436" y="4156"/>
                    <a:pt x="2436" y="4156"/>
                    <a:pt x="2436" y="4156"/>
                  </a:cubicBezTo>
                  <a:cubicBezTo>
                    <a:pt x="2224" y="4410"/>
                    <a:pt x="2131" y="4760"/>
                    <a:pt x="2242" y="4931"/>
                  </a:cubicBezTo>
                  <a:cubicBezTo>
                    <a:pt x="2242" y="4931"/>
                    <a:pt x="2242" y="4931"/>
                    <a:pt x="2479" y="5310"/>
                  </a:cubicBezTo>
                  <a:cubicBezTo>
                    <a:pt x="2720" y="5690"/>
                    <a:pt x="2856" y="6412"/>
                    <a:pt x="2774" y="6921"/>
                  </a:cubicBezTo>
                  <a:cubicBezTo>
                    <a:pt x="2691" y="7425"/>
                    <a:pt x="2362" y="8615"/>
                    <a:pt x="2044" y="9562"/>
                  </a:cubicBezTo>
                  <a:cubicBezTo>
                    <a:pt x="1723" y="10509"/>
                    <a:pt x="1197" y="11854"/>
                    <a:pt x="876" y="12550"/>
                  </a:cubicBezTo>
                  <a:cubicBezTo>
                    <a:pt x="554" y="13245"/>
                    <a:pt x="227" y="14176"/>
                    <a:pt x="148" y="14619"/>
                  </a:cubicBezTo>
                  <a:cubicBezTo>
                    <a:pt x="62" y="15060"/>
                    <a:pt x="0" y="16043"/>
                    <a:pt x="0" y="16802"/>
                  </a:cubicBezTo>
                  <a:cubicBezTo>
                    <a:pt x="0" y="17560"/>
                    <a:pt x="0" y="17560"/>
                    <a:pt x="0" y="17560"/>
                  </a:cubicBezTo>
                  <a:cubicBezTo>
                    <a:pt x="0" y="17901"/>
                    <a:pt x="523" y="18646"/>
                    <a:pt x="1164" y="19214"/>
                  </a:cubicBezTo>
                  <a:cubicBezTo>
                    <a:pt x="1807" y="19784"/>
                    <a:pt x="2795" y="20248"/>
                    <a:pt x="3357" y="2024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8" name="Shape 1193"/>
            <p:cNvSpPr/>
            <p:nvPr/>
          </p:nvSpPr>
          <p:spPr>
            <a:xfrm>
              <a:off x="3836664" y="4071562"/>
              <a:ext cx="1331973" cy="2198718"/>
            </a:xfrm>
            <a:custGeom>
              <a:avLst/>
              <a:gdLst/>
              <a:ahLst/>
              <a:cxnLst>
                <a:cxn ang="0">
                  <a:pos x="wd2" y="hd2"/>
                </a:cxn>
                <a:cxn ang="5400000">
                  <a:pos x="wd2" y="hd2"/>
                </a:cxn>
                <a:cxn ang="10800000">
                  <a:pos x="wd2" y="hd2"/>
                </a:cxn>
                <a:cxn ang="16200000">
                  <a:pos x="wd2" y="hd2"/>
                </a:cxn>
              </a:cxnLst>
              <a:rect l="0" t="0" r="r" b="b"/>
              <a:pathLst>
                <a:path w="21551" h="21584" extrusionOk="0">
                  <a:moveTo>
                    <a:pt x="1119" y="18626"/>
                  </a:moveTo>
                  <a:cubicBezTo>
                    <a:pt x="1313" y="18626"/>
                    <a:pt x="1529" y="18680"/>
                    <a:pt x="1670" y="18764"/>
                  </a:cubicBezTo>
                  <a:cubicBezTo>
                    <a:pt x="1828" y="18859"/>
                    <a:pt x="2020" y="19014"/>
                    <a:pt x="2107" y="19119"/>
                  </a:cubicBezTo>
                  <a:cubicBezTo>
                    <a:pt x="2186" y="19214"/>
                    <a:pt x="2343" y="19385"/>
                    <a:pt x="2453" y="19498"/>
                  </a:cubicBezTo>
                  <a:cubicBezTo>
                    <a:pt x="2564" y="19611"/>
                    <a:pt x="2679" y="19796"/>
                    <a:pt x="2679" y="19910"/>
                  </a:cubicBezTo>
                  <a:cubicBezTo>
                    <a:pt x="2679" y="19957"/>
                    <a:pt x="2771" y="20039"/>
                    <a:pt x="2889" y="20075"/>
                  </a:cubicBezTo>
                  <a:cubicBezTo>
                    <a:pt x="3033" y="20118"/>
                    <a:pt x="3291" y="20162"/>
                    <a:pt x="3451" y="20171"/>
                  </a:cubicBezTo>
                  <a:cubicBezTo>
                    <a:pt x="3706" y="20185"/>
                    <a:pt x="3905" y="20300"/>
                    <a:pt x="3905" y="20434"/>
                  </a:cubicBezTo>
                  <a:cubicBezTo>
                    <a:pt x="3905" y="20517"/>
                    <a:pt x="3918" y="20673"/>
                    <a:pt x="3934" y="20774"/>
                  </a:cubicBezTo>
                  <a:cubicBezTo>
                    <a:pt x="3950" y="20883"/>
                    <a:pt x="3963" y="21059"/>
                    <a:pt x="3963" y="21167"/>
                  </a:cubicBezTo>
                  <a:cubicBezTo>
                    <a:pt x="3963" y="21269"/>
                    <a:pt x="3990" y="21375"/>
                    <a:pt x="4009" y="21409"/>
                  </a:cubicBezTo>
                  <a:cubicBezTo>
                    <a:pt x="4008" y="21401"/>
                    <a:pt x="4041" y="21407"/>
                    <a:pt x="4098" y="21407"/>
                  </a:cubicBezTo>
                  <a:cubicBezTo>
                    <a:pt x="4145" y="21407"/>
                    <a:pt x="4198" y="21403"/>
                    <a:pt x="4250" y="21395"/>
                  </a:cubicBezTo>
                  <a:cubicBezTo>
                    <a:pt x="4454" y="21365"/>
                    <a:pt x="4784" y="21340"/>
                    <a:pt x="4986" y="21340"/>
                  </a:cubicBezTo>
                  <a:cubicBezTo>
                    <a:pt x="5132" y="21340"/>
                    <a:pt x="5484" y="21267"/>
                    <a:pt x="5755" y="21162"/>
                  </a:cubicBezTo>
                  <a:cubicBezTo>
                    <a:pt x="5997" y="21069"/>
                    <a:pt x="6270" y="20886"/>
                    <a:pt x="6339" y="20771"/>
                  </a:cubicBezTo>
                  <a:cubicBezTo>
                    <a:pt x="6415" y="20643"/>
                    <a:pt x="6492" y="20468"/>
                    <a:pt x="6506" y="20389"/>
                  </a:cubicBezTo>
                  <a:lnTo>
                    <a:pt x="6565" y="20075"/>
                  </a:lnTo>
                  <a:cubicBezTo>
                    <a:pt x="6587" y="19953"/>
                    <a:pt x="6793" y="19824"/>
                    <a:pt x="7043" y="19773"/>
                  </a:cubicBezTo>
                  <a:cubicBezTo>
                    <a:pt x="7215" y="19739"/>
                    <a:pt x="7471" y="19645"/>
                    <a:pt x="7601" y="19568"/>
                  </a:cubicBezTo>
                  <a:cubicBezTo>
                    <a:pt x="7743" y="19482"/>
                    <a:pt x="7965" y="19342"/>
                    <a:pt x="8091" y="19257"/>
                  </a:cubicBezTo>
                  <a:cubicBezTo>
                    <a:pt x="8212" y="19176"/>
                    <a:pt x="8364" y="19054"/>
                    <a:pt x="8424" y="18992"/>
                  </a:cubicBezTo>
                  <a:cubicBezTo>
                    <a:pt x="8481" y="18933"/>
                    <a:pt x="8554" y="18823"/>
                    <a:pt x="8584" y="18753"/>
                  </a:cubicBezTo>
                  <a:cubicBezTo>
                    <a:pt x="8631" y="18641"/>
                    <a:pt x="8897" y="18477"/>
                    <a:pt x="9136" y="18372"/>
                  </a:cubicBezTo>
                  <a:cubicBezTo>
                    <a:pt x="9400" y="18256"/>
                    <a:pt x="9690" y="18196"/>
                    <a:pt x="9857" y="18230"/>
                  </a:cubicBezTo>
                  <a:cubicBezTo>
                    <a:pt x="9862" y="18218"/>
                    <a:pt x="9865" y="18202"/>
                    <a:pt x="9865" y="18181"/>
                  </a:cubicBezTo>
                  <a:cubicBezTo>
                    <a:pt x="9865" y="18059"/>
                    <a:pt x="9945" y="17890"/>
                    <a:pt x="10093" y="17816"/>
                  </a:cubicBezTo>
                  <a:cubicBezTo>
                    <a:pt x="10172" y="17777"/>
                    <a:pt x="10276" y="17694"/>
                    <a:pt x="10315" y="17639"/>
                  </a:cubicBezTo>
                  <a:cubicBezTo>
                    <a:pt x="10349" y="17592"/>
                    <a:pt x="10377" y="17466"/>
                    <a:pt x="10362" y="17369"/>
                  </a:cubicBezTo>
                  <a:cubicBezTo>
                    <a:pt x="10348" y="17280"/>
                    <a:pt x="10240" y="17131"/>
                    <a:pt x="10131" y="17050"/>
                  </a:cubicBezTo>
                  <a:cubicBezTo>
                    <a:pt x="9971" y="16931"/>
                    <a:pt x="9922" y="16702"/>
                    <a:pt x="10018" y="16529"/>
                  </a:cubicBezTo>
                  <a:cubicBezTo>
                    <a:pt x="10084" y="16411"/>
                    <a:pt x="10050" y="16218"/>
                    <a:pt x="9945" y="16116"/>
                  </a:cubicBezTo>
                  <a:cubicBezTo>
                    <a:pt x="9817" y="15992"/>
                    <a:pt x="9612" y="15816"/>
                    <a:pt x="9488" y="15723"/>
                  </a:cubicBezTo>
                  <a:cubicBezTo>
                    <a:pt x="9339" y="15612"/>
                    <a:pt x="9222" y="15434"/>
                    <a:pt x="9222" y="15318"/>
                  </a:cubicBezTo>
                  <a:lnTo>
                    <a:pt x="9222" y="14934"/>
                  </a:lnTo>
                  <a:cubicBezTo>
                    <a:pt x="9222" y="14838"/>
                    <a:pt x="9192" y="14766"/>
                    <a:pt x="9177" y="14750"/>
                  </a:cubicBezTo>
                  <a:cubicBezTo>
                    <a:pt x="9150" y="14743"/>
                    <a:pt x="9026" y="14686"/>
                    <a:pt x="8925" y="14636"/>
                  </a:cubicBezTo>
                  <a:cubicBezTo>
                    <a:pt x="8830" y="14589"/>
                    <a:pt x="8663" y="14512"/>
                    <a:pt x="8553" y="14465"/>
                  </a:cubicBezTo>
                  <a:cubicBezTo>
                    <a:pt x="8402" y="14400"/>
                    <a:pt x="8287" y="14272"/>
                    <a:pt x="8287" y="14166"/>
                  </a:cubicBezTo>
                  <a:cubicBezTo>
                    <a:pt x="8287" y="14078"/>
                    <a:pt x="8343" y="13925"/>
                    <a:pt x="8415" y="13818"/>
                  </a:cubicBezTo>
                  <a:cubicBezTo>
                    <a:pt x="8497" y="13695"/>
                    <a:pt x="8737" y="13579"/>
                    <a:pt x="8961" y="13555"/>
                  </a:cubicBezTo>
                  <a:cubicBezTo>
                    <a:pt x="9185" y="13532"/>
                    <a:pt x="9516" y="13596"/>
                    <a:pt x="9722" y="13695"/>
                  </a:cubicBezTo>
                  <a:cubicBezTo>
                    <a:pt x="9900" y="13782"/>
                    <a:pt x="10166" y="13926"/>
                    <a:pt x="10316" y="14016"/>
                  </a:cubicBezTo>
                  <a:cubicBezTo>
                    <a:pt x="10466" y="14105"/>
                    <a:pt x="10693" y="14257"/>
                    <a:pt x="10824" y="14355"/>
                  </a:cubicBezTo>
                  <a:cubicBezTo>
                    <a:pt x="10899" y="14411"/>
                    <a:pt x="11032" y="14437"/>
                    <a:pt x="11092" y="14409"/>
                  </a:cubicBezTo>
                  <a:cubicBezTo>
                    <a:pt x="11257" y="14335"/>
                    <a:pt x="11546" y="14314"/>
                    <a:pt x="11733" y="14364"/>
                  </a:cubicBezTo>
                  <a:cubicBezTo>
                    <a:pt x="11870" y="14400"/>
                    <a:pt x="12087" y="14446"/>
                    <a:pt x="12206" y="14464"/>
                  </a:cubicBezTo>
                  <a:cubicBezTo>
                    <a:pt x="12307" y="14479"/>
                    <a:pt x="12551" y="14479"/>
                    <a:pt x="12701" y="14463"/>
                  </a:cubicBezTo>
                  <a:cubicBezTo>
                    <a:pt x="12758" y="14457"/>
                    <a:pt x="12807" y="14439"/>
                    <a:pt x="12833" y="14416"/>
                  </a:cubicBezTo>
                  <a:cubicBezTo>
                    <a:pt x="12847" y="14403"/>
                    <a:pt x="12852" y="14390"/>
                    <a:pt x="12847" y="14377"/>
                  </a:cubicBezTo>
                  <a:cubicBezTo>
                    <a:pt x="12820" y="14304"/>
                    <a:pt x="12728" y="14214"/>
                    <a:pt x="12663" y="14181"/>
                  </a:cubicBezTo>
                  <a:cubicBezTo>
                    <a:pt x="12576" y="14138"/>
                    <a:pt x="12347" y="14055"/>
                    <a:pt x="12165" y="14000"/>
                  </a:cubicBezTo>
                  <a:lnTo>
                    <a:pt x="11639" y="13843"/>
                  </a:lnTo>
                  <a:cubicBezTo>
                    <a:pt x="11473" y="13793"/>
                    <a:pt x="11383" y="13648"/>
                    <a:pt x="11383" y="13537"/>
                  </a:cubicBezTo>
                  <a:cubicBezTo>
                    <a:pt x="11383" y="13440"/>
                    <a:pt x="11370" y="13242"/>
                    <a:pt x="11354" y="13107"/>
                  </a:cubicBezTo>
                  <a:cubicBezTo>
                    <a:pt x="11339" y="12970"/>
                    <a:pt x="11275" y="12765"/>
                    <a:pt x="11216" y="12658"/>
                  </a:cubicBezTo>
                  <a:cubicBezTo>
                    <a:pt x="11147" y="12534"/>
                    <a:pt x="11080" y="12373"/>
                    <a:pt x="11063" y="12291"/>
                  </a:cubicBezTo>
                  <a:cubicBezTo>
                    <a:pt x="11047" y="12214"/>
                    <a:pt x="11021" y="12063"/>
                    <a:pt x="11004" y="11957"/>
                  </a:cubicBezTo>
                  <a:cubicBezTo>
                    <a:pt x="10988" y="11850"/>
                    <a:pt x="10974" y="11674"/>
                    <a:pt x="10974" y="11564"/>
                  </a:cubicBezTo>
                  <a:cubicBezTo>
                    <a:pt x="10974" y="11412"/>
                    <a:pt x="11213" y="11217"/>
                    <a:pt x="11439" y="11111"/>
                  </a:cubicBezTo>
                  <a:cubicBezTo>
                    <a:pt x="11651" y="11011"/>
                    <a:pt x="11918" y="10845"/>
                    <a:pt x="12020" y="10749"/>
                  </a:cubicBezTo>
                  <a:cubicBezTo>
                    <a:pt x="12128" y="10648"/>
                    <a:pt x="12296" y="10454"/>
                    <a:pt x="12388" y="10324"/>
                  </a:cubicBezTo>
                  <a:cubicBezTo>
                    <a:pt x="12514" y="10150"/>
                    <a:pt x="12780" y="10036"/>
                    <a:pt x="12991" y="10064"/>
                  </a:cubicBezTo>
                  <a:cubicBezTo>
                    <a:pt x="13106" y="10079"/>
                    <a:pt x="13343" y="10072"/>
                    <a:pt x="13473" y="10048"/>
                  </a:cubicBezTo>
                  <a:cubicBezTo>
                    <a:pt x="13646" y="10017"/>
                    <a:pt x="13933" y="9999"/>
                    <a:pt x="14113" y="10010"/>
                  </a:cubicBezTo>
                  <a:cubicBezTo>
                    <a:pt x="14277" y="10019"/>
                    <a:pt x="14558" y="10044"/>
                    <a:pt x="14738" y="10063"/>
                  </a:cubicBezTo>
                  <a:cubicBezTo>
                    <a:pt x="14887" y="10080"/>
                    <a:pt x="15097" y="10058"/>
                    <a:pt x="15191" y="10022"/>
                  </a:cubicBezTo>
                  <a:cubicBezTo>
                    <a:pt x="15296" y="9983"/>
                    <a:pt x="15447" y="9871"/>
                    <a:pt x="15515" y="9782"/>
                  </a:cubicBezTo>
                  <a:cubicBezTo>
                    <a:pt x="15601" y="9669"/>
                    <a:pt x="15752" y="9513"/>
                    <a:pt x="15853" y="9433"/>
                  </a:cubicBezTo>
                  <a:cubicBezTo>
                    <a:pt x="15962" y="9346"/>
                    <a:pt x="16150" y="9277"/>
                    <a:pt x="16313" y="9262"/>
                  </a:cubicBezTo>
                  <a:cubicBezTo>
                    <a:pt x="16307" y="9257"/>
                    <a:pt x="16300" y="9252"/>
                    <a:pt x="16292" y="9245"/>
                  </a:cubicBezTo>
                  <a:cubicBezTo>
                    <a:pt x="16148" y="9133"/>
                    <a:pt x="16087" y="8963"/>
                    <a:pt x="16152" y="8847"/>
                  </a:cubicBezTo>
                  <a:cubicBezTo>
                    <a:pt x="16204" y="8754"/>
                    <a:pt x="16301" y="8630"/>
                    <a:pt x="16373" y="8565"/>
                  </a:cubicBezTo>
                  <a:cubicBezTo>
                    <a:pt x="16432" y="8512"/>
                    <a:pt x="16534" y="8398"/>
                    <a:pt x="16596" y="8316"/>
                  </a:cubicBezTo>
                  <a:lnTo>
                    <a:pt x="16829" y="8001"/>
                  </a:lnTo>
                  <a:cubicBezTo>
                    <a:pt x="16899" y="7908"/>
                    <a:pt x="17035" y="7770"/>
                    <a:pt x="17138" y="7687"/>
                  </a:cubicBezTo>
                  <a:cubicBezTo>
                    <a:pt x="17212" y="7629"/>
                    <a:pt x="17267" y="7518"/>
                    <a:pt x="17255" y="7454"/>
                  </a:cubicBezTo>
                  <a:cubicBezTo>
                    <a:pt x="17239" y="7366"/>
                    <a:pt x="17226" y="7205"/>
                    <a:pt x="17226" y="7095"/>
                  </a:cubicBezTo>
                  <a:lnTo>
                    <a:pt x="17226" y="6816"/>
                  </a:lnTo>
                  <a:cubicBezTo>
                    <a:pt x="17226" y="6737"/>
                    <a:pt x="17316" y="6631"/>
                    <a:pt x="17405" y="6566"/>
                  </a:cubicBezTo>
                  <a:cubicBezTo>
                    <a:pt x="17507" y="6493"/>
                    <a:pt x="17758" y="6384"/>
                    <a:pt x="17941" y="6320"/>
                  </a:cubicBezTo>
                  <a:cubicBezTo>
                    <a:pt x="18115" y="6259"/>
                    <a:pt x="18344" y="6154"/>
                    <a:pt x="18429" y="6094"/>
                  </a:cubicBezTo>
                  <a:cubicBezTo>
                    <a:pt x="18553" y="6008"/>
                    <a:pt x="18850" y="5899"/>
                    <a:pt x="19066" y="5844"/>
                  </a:cubicBezTo>
                  <a:cubicBezTo>
                    <a:pt x="19260" y="5794"/>
                    <a:pt x="19428" y="5689"/>
                    <a:pt x="19448" y="5628"/>
                  </a:cubicBezTo>
                  <a:cubicBezTo>
                    <a:pt x="19483" y="5522"/>
                    <a:pt x="19606" y="5341"/>
                    <a:pt x="19728" y="5217"/>
                  </a:cubicBezTo>
                  <a:cubicBezTo>
                    <a:pt x="19852" y="5089"/>
                    <a:pt x="20066" y="4945"/>
                    <a:pt x="20215" y="4890"/>
                  </a:cubicBezTo>
                  <a:cubicBezTo>
                    <a:pt x="20311" y="4854"/>
                    <a:pt x="20508" y="4728"/>
                    <a:pt x="20636" y="4604"/>
                  </a:cubicBezTo>
                  <a:cubicBezTo>
                    <a:pt x="20778" y="4466"/>
                    <a:pt x="21031" y="4307"/>
                    <a:pt x="21211" y="4243"/>
                  </a:cubicBezTo>
                  <a:cubicBezTo>
                    <a:pt x="21238" y="4233"/>
                    <a:pt x="21254" y="4219"/>
                    <a:pt x="21259" y="4200"/>
                  </a:cubicBezTo>
                  <a:cubicBezTo>
                    <a:pt x="21267" y="4165"/>
                    <a:pt x="21237" y="4121"/>
                    <a:pt x="21178" y="4082"/>
                  </a:cubicBezTo>
                  <a:cubicBezTo>
                    <a:pt x="21036" y="3989"/>
                    <a:pt x="20738" y="3890"/>
                    <a:pt x="20527" y="3865"/>
                  </a:cubicBezTo>
                  <a:cubicBezTo>
                    <a:pt x="20230" y="3829"/>
                    <a:pt x="19950" y="3685"/>
                    <a:pt x="19888" y="3538"/>
                  </a:cubicBezTo>
                  <a:cubicBezTo>
                    <a:pt x="19839" y="3422"/>
                    <a:pt x="19772" y="3223"/>
                    <a:pt x="19739" y="3093"/>
                  </a:cubicBezTo>
                  <a:cubicBezTo>
                    <a:pt x="19711" y="2986"/>
                    <a:pt x="19578" y="2820"/>
                    <a:pt x="19454" y="2738"/>
                  </a:cubicBezTo>
                  <a:cubicBezTo>
                    <a:pt x="19270" y="2614"/>
                    <a:pt x="19208" y="2411"/>
                    <a:pt x="19313" y="2274"/>
                  </a:cubicBezTo>
                  <a:cubicBezTo>
                    <a:pt x="19395" y="2165"/>
                    <a:pt x="19445" y="2049"/>
                    <a:pt x="19445" y="2014"/>
                  </a:cubicBezTo>
                  <a:cubicBezTo>
                    <a:pt x="19445" y="1972"/>
                    <a:pt x="19413" y="1894"/>
                    <a:pt x="19377" y="1849"/>
                  </a:cubicBezTo>
                  <a:cubicBezTo>
                    <a:pt x="19375" y="1853"/>
                    <a:pt x="19359" y="1857"/>
                    <a:pt x="19342" y="1868"/>
                  </a:cubicBezTo>
                  <a:cubicBezTo>
                    <a:pt x="19215" y="1943"/>
                    <a:pt x="18975" y="1993"/>
                    <a:pt x="18786" y="1980"/>
                  </a:cubicBezTo>
                  <a:cubicBezTo>
                    <a:pt x="18614" y="1969"/>
                    <a:pt x="18361" y="1898"/>
                    <a:pt x="18211" y="1820"/>
                  </a:cubicBezTo>
                  <a:cubicBezTo>
                    <a:pt x="18051" y="1736"/>
                    <a:pt x="17926" y="1553"/>
                    <a:pt x="17926" y="1403"/>
                  </a:cubicBezTo>
                  <a:cubicBezTo>
                    <a:pt x="17926" y="1277"/>
                    <a:pt x="17870" y="1166"/>
                    <a:pt x="17842" y="1144"/>
                  </a:cubicBezTo>
                  <a:cubicBezTo>
                    <a:pt x="17791" y="1107"/>
                    <a:pt x="17635" y="1019"/>
                    <a:pt x="17486" y="950"/>
                  </a:cubicBezTo>
                  <a:cubicBezTo>
                    <a:pt x="17319" y="871"/>
                    <a:pt x="17143" y="730"/>
                    <a:pt x="17087" y="628"/>
                  </a:cubicBezTo>
                  <a:cubicBezTo>
                    <a:pt x="17042" y="548"/>
                    <a:pt x="16940" y="411"/>
                    <a:pt x="16864" y="329"/>
                  </a:cubicBezTo>
                  <a:cubicBezTo>
                    <a:pt x="16798" y="258"/>
                    <a:pt x="16658" y="192"/>
                    <a:pt x="16577" y="180"/>
                  </a:cubicBezTo>
                  <a:cubicBezTo>
                    <a:pt x="16526" y="172"/>
                    <a:pt x="16317" y="185"/>
                    <a:pt x="16220" y="221"/>
                  </a:cubicBezTo>
                  <a:cubicBezTo>
                    <a:pt x="16113" y="261"/>
                    <a:pt x="15959" y="361"/>
                    <a:pt x="15891" y="434"/>
                  </a:cubicBezTo>
                  <a:cubicBezTo>
                    <a:pt x="15800" y="531"/>
                    <a:pt x="15644" y="649"/>
                    <a:pt x="15535" y="703"/>
                  </a:cubicBezTo>
                  <a:cubicBezTo>
                    <a:pt x="15419" y="761"/>
                    <a:pt x="15177" y="822"/>
                    <a:pt x="14972" y="844"/>
                  </a:cubicBezTo>
                  <a:cubicBezTo>
                    <a:pt x="14785" y="864"/>
                    <a:pt x="14428" y="864"/>
                    <a:pt x="14196" y="845"/>
                  </a:cubicBezTo>
                  <a:cubicBezTo>
                    <a:pt x="14049" y="832"/>
                    <a:pt x="13917" y="781"/>
                    <a:pt x="13801" y="736"/>
                  </a:cubicBezTo>
                  <a:cubicBezTo>
                    <a:pt x="13743" y="713"/>
                    <a:pt x="13674" y="686"/>
                    <a:pt x="13627" y="676"/>
                  </a:cubicBezTo>
                  <a:cubicBezTo>
                    <a:pt x="13625" y="677"/>
                    <a:pt x="13623" y="679"/>
                    <a:pt x="13620" y="681"/>
                  </a:cubicBezTo>
                  <a:cubicBezTo>
                    <a:pt x="13594" y="701"/>
                    <a:pt x="13561" y="726"/>
                    <a:pt x="13513" y="753"/>
                  </a:cubicBezTo>
                  <a:cubicBezTo>
                    <a:pt x="13411" y="810"/>
                    <a:pt x="13259" y="898"/>
                    <a:pt x="13175" y="948"/>
                  </a:cubicBezTo>
                  <a:cubicBezTo>
                    <a:pt x="13098" y="995"/>
                    <a:pt x="12993" y="1070"/>
                    <a:pt x="12948" y="1112"/>
                  </a:cubicBezTo>
                  <a:cubicBezTo>
                    <a:pt x="12892" y="1163"/>
                    <a:pt x="12783" y="1243"/>
                    <a:pt x="12699" y="1294"/>
                  </a:cubicBezTo>
                  <a:cubicBezTo>
                    <a:pt x="12602" y="1352"/>
                    <a:pt x="12444" y="1407"/>
                    <a:pt x="12332" y="1421"/>
                  </a:cubicBezTo>
                  <a:cubicBezTo>
                    <a:pt x="12239" y="1432"/>
                    <a:pt x="11990" y="1449"/>
                    <a:pt x="11776" y="1459"/>
                  </a:cubicBezTo>
                  <a:cubicBezTo>
                    <a:pt x="11560" y="1470"/>
                    <a:pt x="11312" y="1478"/>
                    <a:pt x="11226" y="1478"/>
                  </a:cubicBezTo>
                  <a:lnTo>
                    <a:pt x="10719" y="1478"/>
                  </a:lnTo>
                  <a:cubicBezTo>
                    <a:pt x="10518" y="1478"/>
                    <a:pt x="10198" y="1465"/>
                    <a:pt x="10006" y="1449"/>
                  </a:cubicBezTo>
                  <a:cubicBezTo>
                    <a:pt x="9820" y="1434"/>
                    <a:pt x="9572" y="1408"/>
                    <a:pt x="9454" y="1392"/>
                  </a:cubicBezTo>
                  <a:cubicBezTo>
                    <a:pt x="9339" y="1376"/>
                    <a:pt x="9130" y="1337"/>
                    <a:pt x="8989" y="1305"/>
                  </a:cubicBezTo>
                  <a:cubicBezTo>
                    <a:pt x="8903" y="1285"/>
                    <a:pt x="8775" y="1302"/>
                    <a:pt x="8743" y="1322"/>
                  </a:cubicBezTo>
                  <a:cubicBezTo>
                    <a:pt x="8632" y="1389"/>
                    <a:pt x="8442" y="1441"/>
                    <a:pt x="8302" y="1441"/>
                  </a:cubicBezTo>
                  <a:cubicBezTo>
                    <a:pt x="8170" y="1441"/>
                    <a:pt x="7989" y="1406"/>
                    <a:pt x="7880" y="1360"/>
                  </a:cubicBezTo>
                  <a:lnTo>
                    <a:pt x="7526" y="1210"/>
                  </a:lnTo>
                  <a:cubicBezTo>
                    <a:pt x="7474" y="1188"/>
                    <a:pt x="7432" y="1197"/>
                    <a:pt x="7401" y="1207"/>
                  </a:cubicBezTo>
                  <a:lnTo>
                    <a:pt x="7401" y="1287"/>
                  </a:lnTo>
                  <a:cubicBezTo>
                    <a:pt x="7505" y="1381"/>
                    <a:pt x="7596" y="1514"/>
                    <a:pt x="7615" y="1603"/>
                  </a:cubicBezTo>
                  <a:cubicBezTo>
                    <a:pt x="7635" y="1696"/>
                    <a:pt x="7626" y="1829"/>
                    <a:pt x="7597" y="1905"/>
                  </a:cubicBezTo>
                  <a:cubicBezTo>
                    <a:pt x="7571" y="1974"/>
                    <a:pt x="7514" y="2086"/>
                    <a:pt x="7468" y="2159"/>
                  </a:cubicBezTo>
                  <a:cubicBezTo>
                    <a:pt x="7439" y="2204"/>
                    <a:pt x="7449" y="2266"/>
                    <a:pt x="7469" y="2284"/>
                  </a:cubicBezTo>
                  <a:lnTo>
                    <a:pt x="7594" y="2352"/>
                  </a:lnTo>
                  <a:lnTo>
                    <a:pt x="7511" y="2280"/>
                  </a:lnTo>
                  <a:cubicBezTo>
                    <a:pt x="7613" y="2236"/>
                    <a:pt x="7784" y="2193"/>
                    <a:pt x="7908" y="2180"/>
                  </a:cubicBezTo>
                  <a:cubicBezTo>
                    <a:pt x="8040" y="2167"/>
                    <a:pt x="8233" y="2189"/>
                    <a:pt x="8346" y="2229"/>
                  </a:cubicBezTo>
                  <a:cubicBezTo>
                    <a:pt x="8409" y="2252"/>
                    <a:pt x="8542" y="2273"/>
                    <a:pt x="8625" y="2273"/>
                  </a:cubicBezTo>
                  <a:cubicBezTo>
                    <a:pt x="8792" y="2273"/>
                    <a:pt x="8975" y="2347"/>
                    <a:pt x="9049" y="2445"/>
                  </a:cubicBezTo>
                  <a:cubicBezTo>
                    <a:pt x="9090" y="2499"/>
                    <a:pt x="9207" y="2584"/>
                    <a:pt x="9299" y="2627"/>
                  </a:cubicBezTo>
                  <a:cubicBezTo>
                    <a:pt x="9401" y="2675"/>
                    <a:pt x="9544" y="2723"/>
                    <a:pt x="9606" y="2734"/>
                  </a:cubicBezTo>
                  <a:cubicBezTo>
                    <a:pt x="9706" y="2752"/>
                    <a:pt x="9845" y="2794"/>
                    <a:pt x="9928" y="2832"/>
                  </a:cubicBezTo>
                  <a:cubicBezTo>
                    <a:pt x="10028" y="2877"/>
                    <a:pt x="10146" y="2990"/>
                    <a:pt x="10205" y="3073"/>
                  </a:cubicBezTo>
                  <a:cubicBezTo>
                    <a:pt x="10283" y="3181"/>
                    <a:pt x="10280" y="3330"/>
                    <a:pt x="10200" y="3421"/>
                  </a:cubicBezTo>
                  <a:cubicBezTo>
                    <a:pt x="10145" y="3482"/>
                    <a:pt x="10080" y="3573"/>
                    <a:pt x="10057" y="3619"/>
                  </a:cubicBezTo>
                  <a:cubicBezTo>
                    <a:pt x="10015" y="3705"/>
                    <a:pt x="9862" y="3787"/>
                    <a:pt x="9732" y="3823"/>
                  </a:cubicBezTo>
                  <a:cubicBezTo>
                    <a:pt x="9632" y="3852"/>
                    <a:pt x="9490" y="3902"/>
                    <a:pt x="9422" y="3934"/>
                  </a:cubicBezTo>
                  <a:cubicBezTo>
                    <a:pt x="9348" y="3969"/>
                    <a:pt x="9220" y="4035"/>
                    <a:pt x="9138" y="4080"/>
                  </a:cubicBezTo>
                  <a:cubicBezTo>
                    <a:pt x="9060" y="4122"/>
                    <a:pt x="8905" y="4224"/>
                    <a:pt x="8799" y="4303"/>
                  </a:cubicBezTo>
                  <a:cubicBezTo>
                    <a:pt x="8691" y="4384"/>
                    <a:pt x="8542" y="4503"/>
                    <a:pt x="8467" y="4568"/>
                  </a:cubicBezTo>
                  <a:cubicBezTo>
                    <a:pt x="8400" y="4628"/>
                    <a:pt x="8355" y="4707"/>
                    <a:pt x="8355" y="4733"/>
                  </a:cubicBezTo>
                  <a:cubicBezTo>
                    <a:pt x="8355" y="4805"/>
                    <a:pt x="8293" y="4930"/>
                    <a:pt x="8235" y="5011"/>
                  </a:cubicBezTo>
                  <a:cubicBezTo>
                    <a:pt x="8169" y="5103"/>
                    <a:pt x="8028" y="5230"/>
                    <a:pt x="7913" y="5300"/>
                  </a:cubicBezTo>
                  <a:lnTo>
                    <a:pt x="7578" y="5502"/>
                  </a:lnTo>
                  <a:cubicBezTo>
                    <a:pt x="7479" y="5562"/>
                    <a:pt x="7332" y="5633"/>
                    <a:pt x="7238" y="5668"/>
                  </a:cubicBezTo>
                  <a:cubicBezTo>
                    <a:pt x="7161" y="5696"/>
                    <a:pt x="7014" y="5761"/>
                    <a:pt x="6917" y="5809"/>
                  </a:cubicBezTo>
                  <a:cubicBezTo>
                    <a:pt x="6808" y="5864"/>
                    <a:pt x="6656" y="5930"/>
                    <a:pt x="6572" y="5959"/>
                  </a:cubicBezTo>
                  <a:cubicBezTo>
                    <a:pt x="6474" y="5992"/>
                    <a:pt x="6311" y="6017"/>
                    <a:pt x="6194" y="6017"/>
                  </a:cubicBezTo>
                  <a:lnTo>
                    <a:pt x="5393" y="6017"/>
                  </a:lnTo>
                  <a:cubicBezTo>
                    <a:pt x="5309" y="6017"/>
                    <a:pt x="5151" y="6008"/>
                    <a:pt x="5032" y="5997"/>
                  </a:cubicBezTo>
                  <a:cubicBezTo>
                    <a:pt x="4965" y="5996"/>
                    <a:pt x="4900" y="6015"/>
                    <a:pt x="4887" y="6030"/>
                  </a:cubicBezTo>
                  <a:cubicBezTo>
                    <a:pt x="4849" y="6068"/>
                    <a:pt x="4816" y="6148"/>
                    <a:pt x="4816" y="6199"/>
                  </a:cubicBezTo>
                  <a:lnTo>
                    <a:pt x="4816" y="6405"/>
                  </a:lnTo>
                  <a:cubicBezTo>
                    <a:pt x="4816" y="6474"/>
                    <a:pt x="4753" y="6563"/>
                    <a:pt x="4666" y="6616"/>
                  </a:cubicBezTo>
                  <a:cubicBezTo>
                    <a:pt x="4590" y="6662"/>
                    <a:pt x="4460" y="6711"/>
                    <a:pt x="4362" y="6731"/>
                  </a:cubicBezTo>
                  <a:cubicBezTo>
                    <a:pt x="4347" y="6734"/>
                    <a:pt x="4323" y="6754"/>
                    <a:pt x="4323" y="6769"/>
                  </a:cubicBezTo>
                  <a:cubicBezTo>
                    <a:pt x="4323" y="6851"/>
                    <a:pt x="4206" y="6981"/>
                    <a:pt x="4090" y="7067"/>
                  </a:cubicBezTo>
                  <a:cubicBezTo>
                    <a:pt x="3981" y="7149"/>
                    <a:pt x="3823" y="7269"/>
                    <a:pt x="3739" y="7336"/>
                  </a:cubicBezTo>
                  <a:cubicBezTo>
                    <a:pt x="3654" y="7403"/>
                    <a:pt x="3523" y="7507"/>
                    <a:pt x="3447" y="7569"/>
                  </a:cubicBezTo>
                  <a:cubicBezTo>
                    <a:pt x="3384" y="7619"/>
                    <a:pt x="3338" y="7706"/>
                    <a:pt x="3338" y="7749"/>
                  </a:cubicBezTo>
                  <a:cubicBezTo>
                    <a:pt x="3338" y="7829"/>
                    <a:pt x="3306" y="7935"/>
                    <a:pt x="3265" y="7997"/>
                  </a:cubicBezTo>
                  <a:cubicBezTo>
                    <a:pt x="3228" y="8053"/>
                    <a:pt x="3155" y="8139"/>
                    <a:pt x="3097" y="8190"/>
                  </a:cubicBezTo>
                  <a:cubicBezTo>
                    <a:pt x="3038" y="8245"/>
                    <a:pt x="2913" y="8321"/>
                    <a:pt x="2814" y="8363"/>
                  </a:cubicBezTo>
                  <a:cubicBezTo>
                    <a:pt x="2753" y="8389"/>
                    <a:pt x="2696" y="8439"/>
                    <a:pt x="2688" y="8459"/>
                  </a:cubicBezTo>
                  <a:cubicBezTo>
                    <a:pt x="2673" y="8499"/>
                    <a:pt x="2661" y="8573"/>
                    <a:pt x="2661" y="8618"/>
                  </a:cubicBezTo>
                  <a:cubicBezTo>
                    <a:pt x="2661" y="8666"/>
                    <a:pt x="2674" y="8772"/>
                    <a:pt x="2691" y="8849"/>
                  </a:cubicBezTo>
                  <a:cubicBezTo>
                    <a:pt x="2709" y="8941"/>
                    <a:pt x="2702" y="9081"/>
                    <a:pt x="2673" y="9167"/>
                  </a:cubicBezTo>
                  <a:cubicBezTo>
                    <a:pt x="2644" y="9253"/>
                    <a:pt x="2570" y="9379"/>
                    <a:pt x="2503" y="9454"/>
                  </a:cubicBezTo>
                  <a:cubicBezTo>
                    <a:pt x="2483" y="9476"/>
                    <a:pt x="2472" y="9495"/>
                    <a:pt x="2461" y="9511"/>
                  </a:cubicBezTo>
                  <a:cubicBezTo>
                    <a:pt x="2453" y="9524"/>
                    <a:pt x="2443" y="9539"/>
                    <a:pt x="2430" y="9553"/>
                  </a:cubicBezTo>
                  <a:cubicBezTo>
                    <a:pt x="2447" y="9599"/>
                    <a:pt x="2442" y="9647"/>
                    <a:pt x="2413" y="9688"/>
                  </a:cubicBezTo>
                  <a:cubicBezTo>
                    <a:pt x="2384" y="9730"/>
                    <a:pt x="2331" y="9763"/>
                    <a:pt x="2264" y="9779"/>
                  </a:cubicBezTo>
                  <a:cubicBezTo>
                    <a:pt x="2203" y="9793"/>
                    <a:pt x="1984" y="9872"/>
                    <a:pt x="1768" y="9961"/>
                  </a:cubicBezTo>
                  <a:cubicBezTo>
                    <a:pt x="1558" y="10048"/>
                    <a:pt x="1358" y="10157"/>
                    <a:pt x="1309" y="10200"/>
                  </a:cubicBezTo>
                  <a:cubicBezTo>
                    <a:pt x="1265" y="10239"/>
                    <a:pt x="1234" y="10329"/>
                    <a:pt x="1246" y="10383"/>
                  </a:cubicBezTo>
                  <a:cubicBezTo>
                    <a:pt x="1259" y="10447"/>
                    <a:pt x="1331" y="10561"/>
                    <a:pt x="1400" y="10627"/>
                  </a:cubicBezTo>
                  <a:cubicBezTo>
                    <a:pt x="1474" y="10698"/>
                    <a:pt x="1590" y="10799"/>
                    <a:pt x="1653" y="10846"/>
                  </a:cubicBezTo>
                  <a:cubicBezTo>
                    <a:pt x="1743" y="10913"/>
                    <a:pt x="1840" y="11076"/>
                    <a:pt x="1886" y="11195"/>
                  </a:cubicBezTo>
                  <a:cubicBezTo>
                    <a:pt x="1936" y="11325"/>
                    <a:pt x="1977" y="11514"/>
                    <a:pt x="1977" y="11617"/>
                  </a:cubicBezTo>
                  <a:cubicBezTo>
                    <a:pt x="1977" y="11738"/>
                    <a:pt x="1883" y="11885"/>
                    <a:pt x="1758" y="11959"/>
                  </a:cubicBezTo>
                  <a:cubicBezTo>
                    <a:pt x="1755" y="11961"/>
                    <a:pt x="1752" y="11963"/>
                    <a:pt x="1750" y="11964"/>
                  </a:cubicBezTo>
                  <a:cubicBezTo>
                    <a:pt x="1887" y="12006"/>
                    <a:pt x="2018" y="12105"/>
                    <a:pt x="2081" y="12191"/>
                  </a:cubicBezTo>
                  <a:cubicBezTo>
                    <a:pt x="2154" y="12289"/>
                    <a:pt x="2211" y="12443"/>
                    <a:pt x="2211" y="12542"/>
                  </a:cubicBezTo>
                  <a:cubicBezTo>
                    <a:pt x="2211" y="12647"/>
                    <a:pt x="2134" y="12793"/>
                    <a:pt x="2036" y="12874"/>
                  </a:cubicBezTo>
                  <a:cubicBezTo>
                    <a:pt x="1940" y="12955"/>
                    <a:pt x="1763" y="13043"/>
                    <a:pt x="1625" y="13077"/>
                  </a:cubicBezTo>
                  <a:cubicBezTo>
                    <a:pt x="1525" y="13103"/>
                    <a:pt x="1367" y="13161"/>
                    <a:pt x="1281" y="13204"/>
                  </a:cubicBezTo>
                  <a:cubicBezTo>
                    <a:pt x="1222" y="13234"/>
                    <a:pt x="1201" y="13284"/>
                    <a:pt x="1210" y="13300"/>
                  </a:cubicBezTo>
                  <a:cubicBezTo>
                    <a:pt x="1226" y="13330"/>
                    <a:pt x="1326" y="13402"/>
                    <a:pt x="1441" y="13445"/>
                  </a:cubicBezTo>
                  <a:cubicBezTo>
                    <a:pt x="1613" y="13509"/>
                    <a:pt x="1743" y="13647"/>
                    <a:pt x="1743" y="13764"/>
                  </a:cubicBezTo>
                  <a:lnTo>
                    <a:pt x="1743" y="14044"/>
                  </a:lnTo>
                  <a:cubicBezTo>
                    <a:pt x="1743" y="14155"/>
                    <a:pt x="1567" y="14260"/>
                    <a:pt x="1334" y="14288"/>
                  </a:cubicBezTo>
                  <a:cubicBezTo>
                    <a:pt x="1289" y="14293"/>
                    <a:pt x="1251" y="14308"/>
                    <a:pt x="1229" y="14328"/>
                  </a:cubicBezTo>
                  <a:cubicBezTo>
                    <a:pt x="1218" y="14338"/>
                    <a:pt x="1207" y="14354"/>
                    <a:pt x="1214" y="14373"/>
                  </a:cubicBezTo>
                  <a:cubicBezTo>
                    <a:pt x="1238" y="14437"/>
                    <a:pt x="1329" y="14505"/>
                    <a:pt x="1392" y="14521"/>
                  </a:cubicBezTo>
                  <a:cubicBezTo>
                    <a:pt x="1536" y="14558"/>
                    <a:pt x="1706" y="14658"/>
                    <a:pt x="1786" y="14755"/>
                  </a:cubicBezTo>
                  <a:cubicBezTo>
                    <a:pt x="1840" y="14819"/>
                    <a:pt x="1947" y="14876"/>
                    <a:pt x="1994" y="14885"/>
                  </a:cubicBezTo>
                  <a:cubicBezTo>
                    <a:pt x="2119" y="14910"/>
                    <a:pt x="2288" y="14991"/>
                    <a:pt x="2387" y="15074"/>
                  </a:cubicBezTo>
                  <a:cubicBezTo>
                    <a:pt x="2448" y="15125"/>
                    <a:pt x="2672" y="15234"/>
                    <a:pt x="2896" y="15311"/>
                  </a:cubicBezTo>
                  <a:cubicBezTo>
                    <a:pt x="3114" y="15386"/>
                    <a:pt x="3392" y="15522"/>
                    <a:pt x="3480" y="15628"/>
                  </a:cubicBezTo>
                  <a:cubicBezTo>
                    <a:pt x="3565" y="15728"/>
                    <a:pt x="3579" y="15873"/>
                    <a:pt x="3513" y="15965"/>
                  </a:cubicBezTo>
                  <a:cubicBezTo>
                    <a:pt x="3460" y="16038"/>
                    <a:pt x="3324" y="16170"/>
                    <a:pt x="3202" y="16263"/>
                  </a:cubicBezTo>
                  <a:cubicBezTo>
                    <a:pt x="3060" y="16373"/>
                    <a:pt x="2766" y="16443"/>
                    <a:pt x="2536" y="16418"/>
                  </a:cubicBezTo>
                  <a:cubicBezTo>
                    <a:pt x="2355" y="16398"/>
                    <a:pt x="2124" y="16366"/>
                    <a:pt x="2020" y="16345"/>
                  </a:cubicBezTo>
                  <a:cubicBezTo>
                    <a:pt x="1896" y="16320"/>
                    <a:pt x="1742" y="16255"/>
                    <a:pt x="1660" y="16195"/>
                  </a:cubicBezTo>
                  <a:cubicBezTo>
                    <a:pt x="1644" y="16205"/>
                    <a:pt x="1556" y="16223"/>
                    <a:pt x="1461" y="16275"/>
                  </a:cubicBezTo>
                  <a:cubicBezTo>
                    <a:pt x="1307" y="16357"/>
                    <a:pt x="1103" y="16487"/>
                    <a:pt x="1013" y="16559"/>
                  </a:cubicBezTo>
                  <a:cubicBezTo>
                    <a:pt x="919" y="16633"/>
                    <a:pt x="779" y="16755"/>
                    <a:pt x="698" y="16832"/>
                  </a:cubicBezTo>
                  <a:cubicBezTo>
                    <a:pt x="622" y="16905"/>
                    <a:pt x="479" y="17068"/>
                    <a:pt x="387" y="17189"/>
                  </a:cubicBezTo>
                  <a:cubicBezTo>
                    <a:pt x="297" y="17304"/>
                    <a:pt x="272" y="17460"/>
                    <a:pt x="306" y="17527"/>
                  </a:cubicBezTo>
                  <a:cubicBezTo>
                    <a:pt x="351" y="17617"/>
                    <a:pt x="465" y="17767"/>
                    <a:pt x="554" y="17856"/>
                  </a:cubicBezTo>
                  <a:cubicBezTo>
                    <a:pt x="684" y="17986"/>
                    <a:pt x="651" y="18178"/>
                    <a:pt x="479" y="18293"/>
                  </a:cubicBezTo>
                  <a:cubicBezTo>
                    <a:pt x="378" y="18361"/>
                    <a:pt x="358" y="18446"/>
                    <a:pt x="380" y="18469"/>
                  </a:cubicBezTo>
                  <a:cubicBezTo>
                    <a:pt x="433" y="18525"/>
                    <a:pt x="548" y="18600"/>
                    <a:pt x="626" y="18632"/>
                  </a:cubicBezTo>
                  <a:cubicBezTo>
                    <a:pt x="666" y="18648"/>
                    <a:pt x="850" y="18660"/>
                    <a:pt x="972" y="18638"/>
                  </a:cubicBezTo>
                  <a:cubicBezTo>
                    <a:pt x="1017" y="18630"/>
                    <a:pt x="1067" y="18626"/>
                    <a:pt x="1119" y="18626"/>
                  </a:cubicBezTo>
                  <a:close/>
                  <a:moveTo>
                    <a:pt x="4098" y="21584"/>
                  </a:moveTo>
                  <a:cubicBezTo>
                    <a:pt x="3913" y="21584"/>
                    <a:pt x="3786" y="21547"/>
                    <a:pt x="3741" y="21479"/>
                  </a:cubicBezTo>
                  <a:cubicBezTo>
                    <a:pt x="3696" y="21412"/>
                    <a:pt x="3672" y="21268"/>
                    <a:pt x="3672" y="21167"/>
                  </a:cubicBezTo>
                  <a:cubicBezTo>
                    <a:pt x="3672" y="21063"/>
                    <a:pt x="3659" y="20894"/>
                    <a:pt x="3644" y="20791"/>
                  </a:cubicBezTo>
                  <a:cubicBezTo>
                    <a:pt x="3627" y="20683"/>
                    <a:pt x="3614" y="20523"/>
                    <a:pt x="3614" y="20434"/>
                  </a:cubicBezTo>
                  <a:cubicBezTo>
                    <a:pt x="3614" y="20397"/>
                    <a:pt x="3533" y="20353"/>
                    <a:pt x="3425" y="20347"/>
                  </a:cubicBezTo>
                  <a:cubicBezTo>
                    <a:pt x="3228" y="20336"/>
                    <a:pt x="2937" y="20286"/>
                    <a:pt x="2760" y="20233"/>
                  </a:cubicBezTo>
                  <a:cubicBezTo>
                    <a:pt x="2547" y="20170"/>
                    <a:pt x="2387" y="20031"/>
                    <a:pt x="2387" y="19910"/>
                  </a:cubicBezTo>
                  <a:cubicBezTo>
                    <a:pt x="2387" y="19847"/>
                    <a:pt x="2312" y="19699"/>
                    <a:pt x="2203" y="19588"/>
                  </a:cubicBezTo>
                  <a:cubicBezTo>
                    <a:pt x="2089" y="19471"/>
                    <a:pt x="1929" y="19296"/>
                    <a:pt x="1847" y="19199"/>
                  </a:cubicBezTo>
                  <a:cubicBezTo>
                    <a:pt x="1775" y="19112"/>
                    <a:pt x="1600" y="18970"/>
                    <a:pt x="1466" y="18890"/>
                  </a:cubicBezTo>
                  <a:cubicBezTo>
                    <a:pt x="1364" y="18829"/>
                    <a:pt x="1157" y="18788"/>
                    <a:pt x="1055" y="18808"/>
                  </a:cubicBezTo>
                  <a:cubicBezTo>
                    <a:pt x="978" y="18821"/>
                    <a:pt x="892" y="18829"/>
                    <a:pt x="805" y="18829"/>
                  </a:cubicBezTo>
                  <a:cubicBezTo>
                    <a:pt x="725" y="18829"/>
                    <a:pt x="575" y="18822"/>
                    <a:pt x="466" y="18779"/>
                  </a:cubicBezTo>
                  <a:cubicBezTo>
                    <a:pt x="352" y="18734"/>
                    <a:pt x="203" y="18636"/>
                    <a:pt x="128" y="18557"/>
                  </a:cubicBezTo>
                  <a:cubicBezTo>
                    <a:pt x="31" y="18456"/>
                    <a:pt x="89" y="18291"/>
                    <a:pt x="263" y="18174"/>
                  </a:cubicBezTo>
                  <a:cubicBezTo>
                    <a:pt x="349" y="18117"/>
                    <a:pt x="368" y="18011"/>
                    <a:pt x="305" y="17948"/>
                  </a:cubicBezTo>
                  <a:cubicBezTo>
                    <a:pt x="204" y="17848"/>
                    <a:pt x="79" y="17682"/>
                    <a:pt x="27" y="17579"/>
                  </a:cubicBezTo>
                  <a:cubicBezTo>
                    <a:pt x="-32" y="17461"/>
                    <a:pt x="9" y="17261"/>
                    <a:pt x="123" y="17113"/>
                  </a:cubicBezTo>
                  <a:cubicBezTo>
                    <a:pt x="222" y="16986"/>
                    <a:pt x="370" y="16817"/>
                    <a:pt x="452" y="16737"/>
                  </a:cubicBezTo>
                  <a:cubicBezTo>
                    <a:pt x="536" y="16657"/>
                    <a:pt x="683" y="16529"/>
                    <a:pt x="782" y="16452"/>
                  </a:cubicBezTo>
                  <a:cubicBezTo>
                    <a:pt x="881" y="16371"/>
                    <a:pt x="1100" y="16232"/>
                    <a:pt x="1268" y="16143"/>
                  </a:cubicBezTo>
                  <a:cubicBezTo>
                    <a:pt x="1490" y="16022"/>
                    <a:pt x="1769" y="15996"/>
                    <a:pt x="1886" y="16083"/>
                  </a:cubicBezTo>
                  <a:cubicBezTo>
                    <a:pt x="1933" y="16118"/>
                    <a:pt x="2040" y="16163"/>
                    <a:pt x="2111" y="16177"/>
                  </a:cubicBezTo>
                  <a:cubicBezTo>
                    <a:pt x="2192" y="16193"/>
                    <a:pt x="2404" y="16224"/>
                    <a:pt x="2587" y="16244"/>
                  </a:cubicBezTo>
                  <a:cubicBezTo>
                    <a:pt x="2715" y="16257"/>
                    <a:pt x="2897" y="16212"/>
                    <a:pt x="2973" y="16154"/>
                  </a:cubicBezTo>
                  <a:cubicBezTo>
                    <a:pt x="3078" y="16073"/>
                    <a:pt x="3203" y="15954"/>
                    <a:pt x="3246" y="15894"/>
                  </a:cubicBezTo>
                  <a:cubicBezTo>
                    <a:pt x="3274" y="15855"/>
                    <a:pt x="3269" y="15765"/>
                    <a:pt x="3221" y="15708"/>
                  </a:cubicBezTo>
                  <a:cubicBezTo>
                    <a:pt x="3175" y="15653"/>
                    <a:pt x="2966" y="15538"/>
                    <a:pt x="2754" y="15465"/>
                  </a:cubicBezTo>
                  <a:cubicBezTo>
                    <a:pt x="2540" y="15392"/>
                    <a:pt x="2256" y="15265"/>
                    <a:pt x="2152" y="15178"/>
                  </a:cubicBezTo>
                  <a:cubicBezTo>
                    <a:pt x="2085" y="15122"/>
                    <a:pt x="1964" y="15065"/>
                    <a:pt x="1903" y="15053"/>
                  </a:cubicBezTo>
                  <a:cubicBezTo>
                    <a:pt x="1752" y="15023"/>
                    <a:pt x="1596" y="14918"/>
                    <a:pt x="1526" y="14834"/>
                  </a:cubicBezTo>
                  <a:cubicBezTo>
                    <a:pt x="1473" y="14771"/>
                    <a:pt x="1352" y="14703"/>
                    <a:pt x="1279" y="14684"/>
                  </a:cubicBezTo>
                  <a:cubicBezTo>
                    <a:pt x="1122" y="14644"/>
                    <a:pt x="972" y="14527"/>
                    <a:pt x="930" y="14412"/>
                  </a:cubicBezTo>
                  <a:cubicBezTo>
                    <a:pt x="907" y="14350"/>
                    <a:pt x="926" y="14286"/>
                    <a:pt x="986" y="14231"/>
                  </a:cubicBezTo>
                  <a:cubicBezTo>
                    <a:pt x="1050" y="14171"/>
                    <a:pt x="1156" y="14129"/>
                    <a:pt x="1277" y="14114"/>
                  </a:cubicBezTo>
                  <a:cubicBezTo>
                    <a:pt x="1387" y="14101"/>
                    <a:pt x="1450" y="14058"/>
                    <a:pt x="1452" y="14044"/>
                  </a:cubicBezTo>
                  <a:lnTo>
                    <a:pt x="1452" y="13764"/>
                  </a:lnTo>
                  <a:cubicBezTo>
                    <a:pt x="1452" y="13709"/>
                    <a:pt x="1373" y="13627"/>
                    <a:pt x="1288" y="13595"/>
                  </a:cubicBezTo>
                  <a:cubicBezTo>
                    <a:pt x="1152" y="13544"/>
                    <a:pt x="982" y="13444"/>
                    <a:pt x="934" y="13356"/>
                  </a:cubicBezTo>
                  <a:cubicBezTo>
                    <a:pt x="883" y="13264"/>
                    <a:pt x="953" y="13140"/>
                    <a:pt x="1095" y="13068"/>
                  </a:cubicBezTo>
                  <a:cubicBezTo>
                    <a:pt x="1204" y="13014"/>
                    <a:pt x="1385" y="12947"/>
                    <a:pt x="1511" y="12915"/>
                  </a:cubicBezTo>
                  <a:cubicBezTo>
                    <a:pt x="1599" y="12892"/>
                    <a:pt x="1737" y="12823"/>
                    <a:pt x="1801" y="12770"/>
                  </a:cubicBezTo>
                  <a:cubicBezTo>
                    <a:pt x="1863" y="12718"/>
                    <a:pt x="1920" y="12610"/>
                    <a:pt x="1920" y="12542"/>
                  </a:cubicBezTo>
                  <a:cubicBezTo>
                    <a:pt x="1920" y="12469"/>
                    <a:pt x="1871" y="12339"/>
                    <a:pt x="1815" y="12264"/>
                  </a:cubicBezTo>
                  <a:cubicBezTo>
                    <a:pt x="1759" y="12189"/>
                    <a:pt x="1651" y="12128"/>
                    <a:pt x="1611" y="12120"/>
                  </a:cubicBezTo>
                  <a:cubicBezTo>
                    <a:pt x="1524" y="12102"/>
                    <a:pt x="1464" y="12064"/>
                    <a:pt x="1445" y="12014"/>
                  </a:cubicBezTo>
                  <a:cubicBezTo>
                    <a:pt x="1422" y="11955"/>
                    <a:pt x="1462" y="11889"/>
                    <a:pt x="1554" y="11833"/>
                  </a:cubicBezTo>
                  <a:cubicBezTo>
                    <a:pt x="1616" y="11796"/>
                    <a:pt x="1686" y="11696"/>
                    <a:pt x="1686" y="11617"/>
                  </a:cubicBezTo>
                  <a:cubicBezTo>
                    <a:pt x="1686" y="11528"/>
                    <a:pt x="1647" y="11353"/>
                    <a:pt x="1602" y="11235"/>
                  </a:cubicBezTo>
                  <a:cubicBezTo>
                    <a:pt x="1553" y="11107"/>
                    <a:pt x="1467" y="10987"/>
                    <a:pt x="1427" y="10957"/>
                  </a:cubicBezTo>
                  <a:cubicBezTo>
                    <a:pt x="1357" y="10904"/>
                    <a:pt x="1235" y="10799"/>
                    <a:pt x="1154" y="10721"/>
                  </a:cubicBezTo>
                  <a:cubicBezTo>
                    <a:pt x="1062" y="10633"/>
                    <a:pt x="975" y="10495"/>
                    <a:pt x="956" y="10406"/>
                  </a:cubicBezTo>
                  <a:cubicBezTo>
                    <a:pt x="936" y="10307"/>
                    <a:pt x="984" y="10176"/>
                    <a:pt x="1068" y="10101"/>
                  </a:cubicBezTo>
                  <a:cubicBezTo>
                    <a:pt x="1155" y="10023"/>
                    <a:pt x="1409" y="9896"/>
                    <a:pt x="1604" y="9815"/>
                  </a:cubicBezTo>
                  <a:cubicBezTo>
                    <a:pt x="1794" y="9736"/>
                    <a:pt x="2053" y="9639"/>
                    <a:pt x="2158" y="9614"/>
                  </a:cubicBezTo>
                  <a:cubicBezTo>
                    <a:pt x="2151" y="9614"/>
                    <a:pt x="2153" y="9601"/>
                    <a:pt x="2140" y="9580"/>
                  </a:cubicBezTo>
                  <a:cubicBezTo>
                    <a:pt x="2117" y="9556"/>
                    <a:pt x="2113" y="9526"/>
                    <a:pt x="2132" y="9500"/>
                  </a:cubicBezTo>
                  <a:cubicBezTo>
                    <a:pt x="2140" y="9490"/>
                    <a:pt x="2150" y="9480"/>
                    <a:pt x="2163" y="9473"/>
                  </a:cubicBezTo>
                  <a:lnTo>
                    <a:pt x="2163" y="9473"/>
                  </a:lnTo>
                  <a:cubicBezTo>
                    <a:pt x="2171" y="9467"/>
                    <a:pt x="2181" y="9462"/>
                    <a:pt x="2192" y="9458"/>
                  </a:cubicBezTo>
                  <a:cubicBezTo>
                    <a:pt x="2181" y="9462"/>
                    <a:pt x="2185" y="9454"/>
                    <a:pt x="2190" y="9445"/>
                  </a:cubicBezTo>
                  <a:cubicBezTo>
                    <a:pt x="2204" y="9425"/>
                    <a:pt x="2220" y="9400"/>
                    <a:pt x="2247" y="9370"/>
                  </a:cubicBezTo>
                  <a:cubicBezTo>
                    <a:pt x="2300" y="9311"/>
                    <a:pt x="2365" y="9200"/>
                    <a:pt x="2388" y="9132"/>
                  </a:cubicBezTo>
                  <a:cubicBezTo>
                    <a:pt x="2411" y="9064"/>
                    <a:pt x="2417" y="8945"/>
                    <a:pt x="2401" y="8871"/>
                  </a:cubicBezTo>
                  <a:cubicBezTo>
                    <a:pt x="2384" y="8787"/>
                    <a:pt x="2370" y="8673"/>
                    <a:pt x="2370" y="8618"/>
                  </a:cubicBezTo>
                  <a:cubicBezTo>
                    <a:pt x="2370" y="8559"/>
                    <a:pt x="2384" y="8473"/>
                    <a:pt x="2404" y="8421"/>
                  </a:cubicBezTo>
                  <a:cubicBezTo>
                    <a:pt x="2432" y="8343"/>
                    <a:pt x="2547" y="8260"/>
                    <a:pt x="2647" y="8218"/>
                  </a:cubicBezTo>
                  <a:cubicBezTo>
                    <a:pt x="2717" y="8189"/>
                    <a:pt x="2814" y="8130"/>
                    <a:pt x="2856" y="8092"/>
                  </a:cubicBezTo>
                  <a:cubicBezTo>
                    <a:pt x="2901" y="8050"/>
                    <a:pt x="2965" y="7977"/>
                    <a:pt x="2995" y="7931"/>
                  </a:cubicBezTo>
                  <a:cubicBezTo>
                    <a:pt x="3023" y="7890"/>
                    <a:pt x="3046" y="7805"/>
                    <a:pt x="3046" y="7749"/>
                  </a:cubicBezTo>
                  <a:cubicBezTo>
                    <a:pt x="3046" y="7663"/>
                    <a:pt x="3119" y="7540"/>
                    <a:pt x="3214" y="7463"/>
                  </a:cubicBezTo>
                  <a:cubicBezTo>
                    <a:pt x="3291" y="7401"/>
                    <a:pt x="3423" y="7295"/>
                    <a:pt x="3508" y="7228"/>
                  </a:cubicBezTo>
                  <a:cubicBezTo>
                    <a:pt x="3593" y="7161"/>
                    <a:pt x="3753" y="7038"/>
                    <a:pt x="3864" y="6956"/>
                  </a:cubicBezTo>
                  <a:cubicBezTo>
                    <a:pt x="3969" y="6878"/>
                    <a:pt x="4029" y="6791"/>
                    <a:pt x="4032" y="6768"/>
                  </a:cubicBezTo>
                  <a:cubicBezTo>
                    <a:pt x="4032" y="6679"/>
                    <a:pt x="4134" y="6591"/>
                    <a:pt x="4269" y="6564"/>
                  </a:cubicBezTo>
                  <a:cubicBezTo>
                    <a:pt x="4325" y="6552"/>
                    <a:pt x="4416" y="6518"/>
                    <a:pt x="4459" y="6491"/>
                  </a:cubicBezTo>
                  <a:cubicBezTo>
                    <a:pt x="4492" y="6471"/>
                    <a:pt x="4524" y="6425"/>
                    <a:pt x="4524" y="6405"/>
                  </a:cubicBezTo>
                  <a:lnTo>
                    <a:pt x="4524" y="6199"/>
                  </a:lnTo>
                  <a:cubicBezTo>
                    <a:pt x="4524" y="6116"/>
                    <a:pt x="4573" y="6004"/>
                    <a:pt x="4637" y="5939"/>
                  </a:cubicBezTo>
                  <a:cubicBezTo>
                    <a:pt x="4717" y="5858"/>
                    <a:pt x="4906" y="5807"/>
                    <a:pt x="5076" y="5822"/>
                  </a:cubicBezTo>
                  <a:cubicBezTo>
                    <a:pt x="5179" y="5832"/>
                    <a:pt x="5324" y="5840"/>
                    <a:pt x="5393" y="5840"/>
                  </a:cubicBezTo>
                  <a:lnTo>
                    <a:pt x="6194" y="5840"/>
                  </a:lnTo>
                  <a:cubicBezTo>
                    <a:pt x="6261" y="5840"/>
                    <a:pt x="6376" y="5823"/>
                    <a:pt x="6430" y="5805"/>
                  </a:cubicBezTo>
                  <a:cubicBezTo>
                    <a:pt x="6499" y="5781"/>
                    <a:pt x="6637" y="5721"/>
                    <a:pt x="6731" y="5673"/>
                  </a:cubicBezTo>
                  <a:cubicBezTo>
                    <a:pt x="6841" y="5618"/>
                    <a:pt x="6998" y="5549"/>
                    <a:pt x="7088" y="5516"/>
                  </a:cubicBezTo>
                  <a:cubicBezTo>
                    <a:pt x="7162" y="5489"/>
                    <a:pt x="7290" y="5427"/>
                    <a:pt x="7368" y="5380"/>
                  </a:cubicBezTo>
                  <a:lnTo>
                    <a:pt x="7707" y="5175"/>
                  </a:lnTo>
                  <a:cubicBezTo>
                    <a:pt x="7795" y="5121"/>
                    <a:pt x="7917" y="5011"/>
                    <a:pt x="7968" y="4940"/>
                  </a:cubicBezTo>
                  <a:cubicBezTo>
                    <a:pt x="8028" y="4858"/>
                    <a:pt x="8064" y="4764"/>
                    <a:pt x="8064" y="4733"/>
                  </a:cubicBezTo>
                  <a:cubicBezTo>
                    <a:pt x="8064" y="4653"/>
                    <a:pt x="8146" y="4540"/>
                    <a:pt x="8228" y="4468"/>
                  </a:cubicBezTo>
                  <a:cubicBezTo>
                    <a:pt x="8306" y="4400"/>
                    <a:pt x="8461" y="4275"/>
                    <a:pt x="8574" y="4192"/>
                  </a:cubicBezTo>
                  <a:cubicBezTo>
                    <a:pt x="8691" y="4104"/>
                    <a:pt x="8853" y="3997"/>
                    <a:pt x="8943" y="3948"/>
                  </a:cubicBezTo>
                  <a:cubicBezTo>
                    <a:pt x="9030" y="3901"/>
                    <a:pt x="9165" y="3832"/>
                    <a:pt x="9244" y="3795"/>
                  </a:cubicBezTo>
                  <a:cubicBezTo>
                    <a:pt x="9328" y="3755"/>
                    <a:pt x="9489" y="3697"/>
                    <a:pt x="9610" y="3663"/>
                  </a:cubicBezTo>
                  <a:cubicBezTo>
                    <a:pt x="9697" y="3639"/>
                    <a:pt x="9769" y="3587"/>
                    <a:pt x="9778" y="3569"/>
                  </a:cubicBezTo>
                  <a:cubicBezTo>
                    <a:pt x="9807" y="3511"/>
                    <a:pt x="9879" y="3410"/>
                    <a:pt x="9943" y="3337"/>
                  </a:cubicBezTo>
                  <a:cubicBezTo>
                    <a:pt x="9977" y="3299"/>
                    <a:pt x="9982" y="3205"/>
                    <a:pt x="9938" y="3143"/>
                  </a:cubicBezTo>
                  <a:cubicBezTo>
                    <a:pt x="9883" y="3066"/>
                    <a:pt x="9790" y="2990"/>
                    <a:pt x="9753" y="2973"/>
                  </a:cubicBezTo>
                  <a:cubicBezTo>
                    <a:pt x="9699" y="2949"/>
                    <a:pt x="9589" y="2915"/>
                    <a:pt x="9522" y="2903"/>
                  </a:cubicBezTo>
                  <a:cubicBezTo>
                    <a:pt x="9419" y="2885"/>
                    <a:pt x="9246" y="2826"/>
                    <a:pt x="9121" y="2767"/>
                  </a:cubicBezTo>
                  <a:cubicBezTo>
                    <a:pt x="8992" y="2707"/>
                    <a:pt x="8844" y="2598"/>
                    <a:pt x="8784" y="2519"/>
                  </a:cubicBezTo>
                  <a:cubicBezTo>
                    <a:pt x="8756" y="2481"/>
                    <a:pt x="8673" y="2450"/>
                    <a:pt x="8625" y="2450"/>
                  </a:cubicBezTo>
                  <a:cubicBezTo>
                    <a:pt x="8488" y="2450"/>
                    <a:pt x="8304" y="2420"/>
                    <a:pt x="8196" y="2381"/>
                  </a:cubicBezTo>
                  <a:cubicBezTo>
                    <a:pt x="8152" y="2365"/>
                    <a:pt x="8038" y="2347"/>
                    <a:pt x="7956" y="2355"/>
                  </a:cubicBezTo>
                  <a:cubicBezTo>
                    <a:pt x="7877" y="2363"/>
                    <a:pt x="7744" y="2396"/>
                    <a:pt x="7678" y="2424"/>
                  </a:cubicBezTo>
                  <a:cubicBezTo>
                    <a:pt x="7531" y="2486"/>
                    <a:pt x="7320" y="2466"/>
                    <a:pt x="7227" y="2382"/>
                  </a:cubicBezTo>
                  <a:cubicBezTo>
                    <a:pt x="7149" y="2311"/>
                    <a:pt x="7136" y="2191"/>
                    <a:pt x="7196" y="2096"/>
                  </a:cubicBezTo>
                  <a:cubicBezTo>
                    <a:pt x="7237" y="2032"/>
                    <a:pt x="7290" y="1926"/>
                    <a:pt x="7313" y="1865"/>
                  </a:cubicBezTo>
                  <a:cubicBezTo>
                    <a:pt x="7335" y="1809"/>
                    <a:pt x="7341" y="1697"/>
                    <a:pt x="7326" y="1625"/>
                  </a:cubicBezTo>
                  <a:cubicBezTo>
                    <a:pt x="7312" y="1557"/>
                    <a:pt x="7224" y="1437"/>
                    <a:pt x="7139" y="1368"/>
                  </a:cubicBezTo>
                  <a:cubicBezTo>
                    <a:pt x="7120" y="1353"/>
                    <a:pt x="7109" y="1334"/>
                    <a:pt x="7109" y="1315"/>
                  </a:cubicBezTo>
                  <a:lnTo>
                    <a:pt x="7109" y="1166"/>
                  </a:lnTo>
                  <a:cubicBezTo>
                    <a:pt x="7109" y="1145"/>
                    <a:pt x="7121" y="1125"/>
                    <a:pt x="7143" y="1109"/>
                  </a:cubicBezTo>
                  <a:cubicBezTo>
                    <a:pt x="7272" y="1016"/>
                    <a:pt x="7524" y="994"/>
                    <a:pt x="7692" y="1065"/>
                  </a:cubicBezTo>
                  <a:lnTo>
                    <a:pt x="8046" y="1215"/>
                  </a:lnTo>
                  <a:cubicBezTo>
                    <a:pt x="8106" y="1240"/>
                    <a:pt x="8230" y="1264"/>
                    <a:pt x="8302" y="1264"/>
                  </a:cubicBezTo>
                  <a:cubicBezTo>
                    <a:pt x="8358" y="1264"/>
                    <a:pt x="8476" y="1234"/>
                    <a:pt x="8537" y="1197"/>
                  </a:cubicBezTo>
                  <a:cubicBezTo>
                    <a:pt x="8658" y="1123"/>
                    <a:pt x="8908" y="1098"/>
                    <a:pt x="9091" y="1139"/>
                  </a:cubicBezTo>
                  <a:cubicBezTo>
                    <a:pt x="9221" y="1169"/>
                    <a:pt x="9417" y="1206"/>
                    <a:pt x="9520" y="1220"/>
                  </a:cubicBezTo>
                  <a:cubicBezTo>
                    <a:pt x="9628" y="1235"/>
                    <a:pt x="9869" y="1260"/>
                    <a:pt x="10045" y="1274"/>
                  </a:cubicBezTo>
                  <a:cubicBezTo>
                    <a:pt x="10224" y="1289"/>
                    <a:pt x="10532" y="1302"/>
                    <a:pt x="10719" y="1302"/>
                  </a:cubicBezTo>
                  <a:lnTo>
                    <a:pt x="11226" y="1302"/>
                  </a:lnTo>
                  <a:cubicBezTo>
                    <a:pt x="11309" y="1302"/>
                    <a:pt x="11546" y="1293"/>
                    <a:pt x="11753" y="1283"/>
                  </a:cubicBezTo>
                  <a:cubicBezTo>
                    <a:pt x="11975" y="1272"/>
                    <a:pt x="12203" y="1256"/>
                    <a:pt x="12275" y="1247"/>
                  </a:cubicBezTo>
                  <a:cubicBezTo>
                    <a:pt x="12326" y="1241"/>
                    <a:pt x="12432" y="1206"/>
                    <a:pt x="12493" y="1169"/>
                  </a:cubicBezTo>
                  <a:cubicBezTo>
                    <a:pt x="12563" y="1126"/>
                    <a:pt x="12660" y="1055"/>
                    <a:pt x="12705" y="1014"/>
                  </a:cubicBezTo>
                  <a:cubicBezTo>
                    <a:pt x="12761" y="963"/>
                    <a:pt x="12878" y="879"/>
                    <a:pt x="12970" y="823"/>
                  </a:cubicBezTo>
                  <a:cubicBezTo>
                    <a:pt x="13056" y="771"/>
                    <a:pt x="13212" y="680"/>
                    <a:pt x="13316" y="622"/>
                  </a:cubicBezTo>
                  <a:cubicBezTo>
                    <a:pt x="13350" y="604"/>
                    <a:pt x="13373" y="586"/>
                    <a:pt x="13392" y="571"/>
                  </a:cubicBezTo>
                  <a:cubicBezTo>
                    <a:pt x="13434" y="539"/>
                    <a:pt x="13491" y="494"/>
                    <a:pt x="13599" y="494"/>
                  </a:cubicBezTo>
                  <a:cubicBezTo>
                    <a:pt x="13731" y="498"/>
                    <a:pt x="13842" y="541"/>
                    <a:pt x="13959" y="587"/>
                  </a:cubicBezTo>
                  <a:cubicBezTo>
                    <a:pt x="14054" y="624"/>
                    <a:pt x="14152" y="663"/>
                    <a:pt x="14237" y="670"/>
                  </a:cubicBezTo>
                  <a:cubicBezTo>
                    <a:pt x="14436" y="687"/>
                    <a:pt x="14767" y="687"/>
                    <a:pt x="14921" y="670"/>
                  </a:cubicBezTo>
                  <a:cubicBezTo>
                    <a:pt x="15088" y="652"/>
                    <a:pt x="15282" y="601"/>
                    <a:pt x="15350" y="567"/>
                  </a:cubicBezTo>
                  <a:cubicBezTo>
                    <a:pt x="15432" y="526"/>
                    <a:pt x="15566" y="424"/>
                    <a:pt x="15637" y="347"/>
                  </a:cubicBezTo>
                  <a:cubicBezTo>
                    <a:pt x="15730" y="248"/>
                    <a:pt x="15919" y="126"/>
                    <a:pt x="16068" y="71"/>
                  </a:cubicBezTo>
                  <a:cubicBezTo>
                    <a:pt x="16224" y="13"/>
                    <a:pt x="16482" y="-16"/>
                    <a:pt x="16646" y="8"/>
                  </a:cubicBezTo>
                  <a:cubicBezTo>
                    <a:pt x="16813" y="33"/>
                    <a:pt x="17016" y="134"/>
                    <a:pt x="17118" y="242"/>
                  </a:cubicBezTo>
                  <a:cubicBezTo>
                    <a:pt x="17202" y="334"/>
                    <a:pt x="17312" y="481"/>
                    <a:pt x="17362" y="571"/>
                  </a:cubicBezTo>
                  <a:cubicBezTo>
                    <a:pt x="17402" y="642"/>
                    <a:pt x="17542" y="753"/>
                    <a:pt x="17664" y="810"/>
                  </a:cubicBezTo>
                  <a:cubicBezTo>
                    <a:pt x="17819" y="882"/>
                    <a:pt x="17996" y="980"/>
                    <a:pt x="18068" y="1033"/>
                  </a:cubicBezTo>
                  <a:cubicBezTo>
                    <a:pt x="18166" y="1107"/>
                    <a:pt x="18217" y="1275"/>
                    <a:pt x="18217" y="1403"/>
                  </a:cubicBezTo>
                  <a:cubicBezTo>
                    <a:pt x="18217" y="1510"/>
                    <a:pt x="18314" y="1641"/>
                    <a:pt x="18401" y="1686"/>
                  </a:cubicBezTo>
                  <a:cubicBezTo>
                    <a:pt x="18507" y="1741"/>
                    <a:pt x="18701" y="1797"/>
                    <a:pt x="18817" y="1804"/>
                  </a:cubicBezTo>
                  <a:cubicBezTo>
                    <a:pt x="18819" y="1804"/>
                    <a:pt x="18822" y="1804"/>
                    <a:pt x="18824" y="1804"/>
                  </a:cubicBezTo>
                  <a:cubicBezTo>
                    <a:pt x="18954" y="1804"/>
                    <a:pt x="19080" y="1776"/>
                    <a:pt x="19137" y="1742"/>
                  </a:cubicBezTo>
                  <a:cubicBezTo>
                    <a:pt x="19299" y="1646"/>
                    <a:pt x="19544" y="1659"/>
                    <a:pt x="19633" y="1765"/>
                  </a:cubicBezTo>
                  <a:cubicBezTo>
                    <a:pt x="19692" y="1835"/>
                    <a:pt x="19737" y="1942"/>
                    <a:pt x="19737" y="2014"/>
                  </a:cubicBezTo>
                  <a:cubicBezTo>
                    <a:pt x="19737" y="2094"/>
                    <a:pt x="19655" y="2246"/>
                    <a:pt x="19578" y="2348"/>
                  </a:cubicBezTo>
                  <a:cubicBezTo>
                    <a:pt x="19521" y="2422"/>
                    <a:pt x="19563" y="2548"/>
                    <a:pt x="19669" y="2619"/>
                  </a:cubicBezTo>
                  <a:cubicBezTo>
                    <a:pt x="19833" y="2727"/>
                    <a:pt x="19990" y="2924"/>
                    <a:pt x="20026" y="3066"/>
                  </a:cubicBezTo>
                  <a:cubicBezTo>
                    <a:pt x="20059" y="3191"/>
                    <a:pt x="20123" y="3383"/>
                    <a:pt x="20170" y="3494"/>
                  </a:cubicBezTo>
                  <a:cubicBezTo>
                    <a:pt x="20201" y="3567"/>
                    <a:pt x="20384" y="3667"/>
                    <a:pt x="20583" y="3691"/>
                  </a:cubicBezTo>
                  <a:cubicBezTo>
                    <a:pt x="20854" y="3723"/>
                    <a:pt x="21209" y="3842"/>
                    <a:pt x="21392" y="3962"/>
                  </a:cubicBezTo>
                  <a:cubicBezTo>
                    <a:pt x="21512" y="4041"/>
                    <a:pt x="21568" y="4137"/>
                    <a:pt x="21547" y="4226"/>
                  </a:cubicBezTo>
                  <a:cubicBezTo>
                    <a:pt x="21529" y="4298"/>
                    <a:pt x="21462" y="4358"/>
                    <a:pt x="21359" y="4395"/>
                  </a:cubicBezTo>
                  <a:cubicBezTo>
                    <a:pt x="21217" y="4445"/>
                    <a:pt x="21000" y="4584"/>
                    <a:pt x="20883" y="4697"/>
                  </a:cubicBezTo>
                  <a:cubicBezTo>
                    <a:pt x="20758" y="4818"/>
                    <a:pt x="20531" y="4979"/>
                    <a:pt x="20367" y="5040"/>
                  </a:cubicBezTo>
                  <a:cubicBezTo>
                    <a:pt x="20271" y="5076"/>
                    <a:pt x="20088" y="5194"/>
                    <a:pt x="19979" y="5306"/>
                  </a:cubicBezTo>
                  <a:cubicBezTo>
                    <a:pt x="19875" y="5413"/>
                    <a:pt x="19762" y="5577"/>
                    <a:pt x="19734" y="5663"/>
                  </a:cubicBezTo>
                  <a:cubicBezTo>
                    <a:pt x="19685" y="5807"/>
                    <a:pt x="19412" y="5947"/>
                    <a:pt x="19179" y="6007"/>
                  </a:cubicBezTo>
                  <a:cubicBezTo>
                    <a:pt x="18957" y="6064"/>
                    <a:pt x="18721" y="6160"/>
                    <a:pt x="18649" y="6210"/>
                  </a:cubicBezTo>
                  <a:cubicBezTo>
                    <a:pt x="18540" y="6286"/>
                    <a:pt x="18293" y="6401"/>
                    <a:pt x="18086" y="6473"/>
                  </a:cubicBezTo>
                  <a:cubicBezTo>
                    <a:pt x="17892" y="6541"/>
                    <a:pt x="17690" y="6636"/>
                    <a:pt x="17628" y="6680"/>
                  </a:cubicBezTo>
                  <a:cubicBezTo>
                    <a:pt x="17560" y="6729"/>
                    <a:pt x="17517" y="6797"/>
                    <a:pt x="17517" y="6816"/>
                  </a:cubicBezTo>
                  <a:lnTo>
                    <a:pt x="17517" y="7095"/>
                  </a:lnTo>
                  <a:cubicBezTo>
                    <a:pt x="17517" y="7198"/>
                    <a:pt x="17529" y="7353"/>
                    <a:pt x="17544" y="7434"/>
                  </a:cubicBezTo>
                  <a:cubicBezTo>
                    <a:pt x="17565" y="7543"/>
                    <a:pt x="17490" y="7698"/>
                    <a:pt x="17370" y="7794"/>
                  </a:cubicBezTo>
                  <a:cubicBezTo>
                    <a:pt x="17280" y="7866"/>
                    <a:pt x="17154" y="7994"/>
                    <a:pt x="17094" y="8074"/>
                  </a:cubicBezTo>
                  <a:lnTo>
                    <a:pt x="16862" y="8388"/>
                  </a:lnTo>
                  <a:cubicBezTo>
                    <a:pt x="16791" y="8482"/>
                    <a:pt x="16683" y="8602"/>
                    <a:pt x="16615" y="8664"/>
                  </a:cubicBezTo>
                  <a:cubicBezTo>
                    <a:pt x="16558" y="8715"/>
                    <a:pt x="16471" y="8826"/>
                    <a:pt x="16428" y="8904"/>
                  </a:cubicBezTo>
                  <a:cubicBezTo>
                    <a:pt x="16398" y="8957"/>
                    <a:pt x="16432" y="9067"/>
                    <a:pt x="16521" y="9136"/>
                  </a:cubicBezTo>
                  <a:cubicBezTo>
                    <a:pt x="16662" y="9243"/>
                    <a:pt x="16635" y="9321"/>
                    <a:pt x="16606" y="9357"/>
                  </a:cubicBezTo>
                  <a:cubicBezTo>
                    <a:pt x="16566" y="9407"/>
                    <a:pt x="16483" y="9436"/>
                    <a:pt x="16378" y="9436"/>
                  </a:cubicBezTo>
                  <a:cubicBezTo>
                    <a:pt x="16303" y="9436"/>
                    <a:pt x="16159" y="9482"/>
                    <a:pt x="16085" y="9541"/>
                  </a:cubicBezTo>
                  <a:cubicBezTo>
                    <a:pt x="15996" y="9611"/>
                    <a:pt x="15856" y="9755"/>
                    <a:pt x="15779" y="9856"/>
                  </a:cubicBezTo>
                  <a:cubicBezTo>
                    <a:pt x="15687" y="9977"/>
                    <a:pt x="15496" y="10116"/>
                    <a:pt x="15344" y="10173"/>
                  </a:cubicBezTo>
                  <a:cubicBezTo>
                    <a:pt x="15189" y="10231"/>
                    <a:pt x="14902" y="10261"/>
                    <a:pt x="14687" y="10237"/>
                  </a:cubicBezTo>
                  <a:cubicBezTo>
                    <a:pt x="14514" y="10218"/>
                    <a:pt x="14242" y="10195"/>
                    <a:pt x="14085" y="10186"/>
                  </a:cubicBezTo>
                  <a:cubicBezTo>
                    <a:pt x="13939" y="10177"/>
                    <a:pt x="13693" y="10193"/>
                    <a:pt x="13557" y="10218"/>
                  </a:cubicBezTo>
                  <a:cubicBezTo>
                    <a:pt x="13378" y="10249"/>
                    <a:pt x="13092" y="10258"/>
                    <a:pt x="12928" y="10236"/>
                  </a:cubicBezTo>
                  <a:lnTo>
                    <a:pt x="12928" y="10236"/>
                  </a:lnTo>
                  <a:cubicBezTo>
                    <a:pt x="12858" y="10236"/>
                    <a:pt x="12729" y="10293"/>
                    <a:pt x="12655" y="10395"/>
                  </a:cubicBezTo>
                  <a:cubicBezTo>
                    <a:pt x="12557" y="10533"/>
                    <a:pt x="12380" y="10735"/>
                    <a:pt x="12265" y="10844"/>
                  </a:cubicBezTo>
                  <a:cubicBezTo>
                    <a:pt x="12143" y="10958"/>
                    <a:pt x="11860" y="11136"/>
                    <a:pt x="11618" y="11250"/>
                  </a:cubicBezTo>
                  <a:cubicBezTo>
                    <a:pt x="11416" y="11345"/>
                    <a:pt x="11265" y="11495"/>
                    <a:pt x="11265" y="11564"/>
                  </a:cubicBezTo>
                  <a:cubicBezTo>
                    <a:pt x="11265" y="11670"/>
                    <a:pt x="11278" y="11838"/>
                    <a:pt x="11294" y="11940"/>
                  </a:cubicBezTo>
                  <a:cubicBezTo>
                    <a:pt x="11310" y="12045"/>
                    <a:pt x="11336" y="12193"/>
                    <a:pt x="11352" y="12269"/>
                  </a:cubicBezTo>
                  <a:cubicBezTo>
                    <a:pt x="11366" y="12339"/>
                    <a:pt x="11430" y="12491"/>
                    <a:pt x="11491" y="12601"/>
                  </a:cubicBezTo>
                  <a:cubicBezTo>
                    <a:pt x="11559" y="12721"/>
                    <a:pt x="11628" y="12943"/>
                    <a:pt x="11645" y="13095"/>
                  </a:cubicBezTo>
                  <a:cubicBezTo>
                    <a:pt x="11661" y="13236"/>
                    <a:pt x="11674" y="13435"/>
                    <a:pt x="11674" y="13537"/>
                  </a:cubicBezTo>
                  <a:cubicBezTo>
                    <a:pt x="11674" y="13610"/>
                    <a:pt x="11736" y="13676"/>
                    <a:pt x="11768" y="13685"/>
                  </a:cubicBezTo>
                  <a:lnTo>
                    <a:pt x="12294" y="13842"/>
                  </a:lnTo>
                  <a:cubicBezTo>
                    <a:pt x="12500" y="13904"/>
                    <a:pt x="12743" y="13993"/>
                    <a:pt x="12848" y="14045"/>
                  </a:cubicBezTo>
                  <a:cubicBezTo>
                    <a:pt x="12971" y="14106"/>
                    <a:pt x="13092" y="14232"/>
                    <a:pt x="13131" y="14339"/>
                  </a:cubicBezTo>
                  <a:cubicBezTo>
                    <a:pt x="13154" y="14398"/>
                    <a:pt x="13134" y="14460"/>
                    <a:pt x="13076" y="14513"/>
                  </a:cubicBezTo>
                  <a:cubicBezTo>
                    <a:pt x="13006" y="14577"/>
                    <a:pt x="12888" y="14622"/>
                    <a:pt x="12752" y="14637"/>
                  </a:cubicBezTo>
                  <a:cubicBezTo>
                    <a:pt x="12562" y="14658"/>
                    <a:pt x="12281" y="14657"/>
                    <a:pt x="12137" y="14636"/>
                  </a:cubicBezTo>
                  <a:cubicBezTo>
                    <a:pt x="12002" y="14615"/>
                    <a:pt x="11768" y="14566"/>
                    <a:pt x="11617" y="14526"/>
                  </a:cubicBezTo>
                  <a:cubicBezTo>
                    <a:pt x="11524" y="14501"/>
                    <a:pt x="11348" y="14514"/>
                    <a:pt x="11265" y="14551"/>
                  </a:cubicBezTo>
                  <a:cubicBezTo>
                    <a:pt x="11079" y="14635"/>
                    <a:pt x="10770" y="14595"/>
                    <a:pt x="10598" y="14466"/>
                  </a:cubicBezTo>
                  <a:cubicBezTo>
                    <a:pt x="10474" y="14373"/>
                    <a:pt x="10255" y="14227"/>
                    <a:pt x="10112" y="14142"/>
                  </a:cubicBezTo>
                  <a:cubicBezTo>
                    <a:pt x="9968" y="14055"/>
                    <a:pt x="9711" y="13917"/>
                    <a:pt x="9539" y="13833"/>
                  </a:cubicBezTo>
                  <a:cubicBezTo>
                    <a:pt x="9400" y="13765"/>
                    <a:pt x="9155" y="13715"/>
                    <a:pt x="9013" y="13729"/>
                  </a:cubicBezTo>
                  <a:cubicBezTo>
                    <a:pt x="8886" y="13742"/>
                    <a:pt x="8730" y="13817"/>
                    <a:pt x="8685" y="13885"/>
                  </a:cubicBezTo>
                  <a:cubicBezTo>
                    <a:pt x="8628" y="13969"/>
                    <a:pt x="8579" y="14100"/>
                    <a:pt x="8579" y="14166"/>
                  </a:cubicBezTo>
                  <a:cubicBezTo>
                    <a:pt x="8579" y="14214"/>
                    <a:pt x="8648" y="14289"/>
                    <a:pt x="8721" y="14320"/>
                  </a:cubicBezTo>
                  <a:cubicBezTo>
                    <a:pt x="8836" y="14370"/>
                    <a:pt x="9011" y="14450"/>
                    <a:pt x="9109" y="14500"/>
                  </a:cubicBezTo>
                  <a:cubicBezTo>
                    <a:pt x="9201" y="14545"/>
                    <a:pt x="9314" y="14598"/>
                    <a:pt x="9359" y="14616"/>
                  </a:cubicBezTo>
                  <a:cubicBezTo>
                    <a:pt x="9502" y="14673"/>
                    <a:pt x="9513" y="14874"/>
                    <a:pt x="9513" y="14934"/>
                  </a:cubicBezTo>
                  <a:lnTo>
                    <a:pt x="9513" y="15318"/>
                  </a:lnTo>
                  <a:cubicBezTo>
                    <a:pt x="9513" y="15386"/>
                    <a:pt x="9596" y="15524"/>
                    <a:pt x="9714" y="15612"/>
                  </a:cubicBezTo>
                  <a:cubicBezTo>
                    <a:pt x="9844" y="15709"/>
                    <a:pt x="10058" y="15893"/>
                    <a:pt x="10192" y="16022"/>
                  </a:cubicBezTo>
                  <a:cubicBezTo>
                    <a:pt x="10343" y="16169"/>
                    <a:pt x="10388" y="16417"/>
                    <a:pt x="10294" y="16586"/>
                  </a:cubicBezTo>
                  <a:cubicBezTo>
                    <a:pt x="10230" y="16701"/>
                    <a:pt x="10260" y="16866"/>
                    <a:pt x="10357" y="16938"/>
                  </a:cubicBezTo>
                  <a:cubicBezTo>
                    <a:pt x="10503" y="17048"/>
                    <a:pt x="10633" y="17229"/>
                    <a:pt x="10652" y="17352"/>
                  </a:cubicBezTo>
                  <a:cubicBezTo>
                    <a:pt x="10670" y="17476"/>
                    <a:pt x="10640" y="17629"/>
                    <a:pt x="10582" y="17710"/>
                  </a:cubicBezTo>
                  <a:cubicBezTo>
                    <a:pt x="10525" y="17790"/>
                    <a:pt x="10391" y="17896"/>
                    <a:pt x="10278" y="17952"/>
                  </a:cubicBezTo>
                  <a:cubicBezTo>
                    <a:pt x="10229" y="17977"/>
                    <a:pt x="10156" y="18080"/>
                    <a:pt x="10156" y="18181"/>
                  </a:cubicBezTo>
                  <a:cubicBezTo>
                    <a:pt x="10156" y="18425"/>
                    <a:pt x="9910" y="18457"/>
                    <a:pt x="9755" y="18395"/>
                  </a:cubicBezTo>
                  <a:cubicBezTo>
                    <a:pt x="9663" y="18397"/>
                    <a:pt x="9483" y="18438"/>
                    <a:pt x="9307" y="18515"/>
                  </a:cubicBezTo>
                  <a:cubicBezTo>
                    <a:pt x="9066" y="18621"/>
                    <a:pt x="8885" y="18753"/>
                    <a:pt x="8866" y="18797"/>
                  </a:cubicBezTo>
                  <a:cubicBezTo>
                    <a:pt x="8829" y="18883"/>
                    <a:pt x="8746" y="19008"/>
                    <a:pt x="8676" y="19081"/>
                  </a:cubicBezTo>
                  <a:cubicBezTo>
                    <a:pt x="8606" y="19154"/>
                    <a:pt x="8445" y="19284"/>
                    <a:pt x="8307" y="19375"/>
                  </a:cubicBezTo>
                  <a:cubicBezTo>
                    <a:pt x="8177" y="19463"/>
                    <a:pt x="7951" y="19606"/>
                    <a:pt x="7805" y="19694"/>
                  </a:cubicBezTo>
                  <a:cubicBezTo>
                    <a:pt x="7643" y="19790"/>
                    <a:pt x="7348" y="19899"/>
                    <a:pt x="7134" y="19941"/>
                  </a:cubicBezTo>
                  <a:cubicBezTo>
                    <a:pt x="6977" y="19973"/>
                    <a:pt x="6861" y="20054"/>
                    <a:pt x="6854" y="20094"/>
                  </a:cubicBezTo>
                  <a:lnTo>
                    <a:pt x="6795" y="20409"/>
                  </a:lnTo>
                  <a:cubicBezTo>
                    <a:pt x="6779" y="20502"/>
                    <a:pt x="6698" y="20687"/>
                    <a:pt x="6612" y="20831"/>
                  </a:cubicBezTo>
                  <a:cubicBezTo>
                    <a:pt x="6521" y="20984"/>
                    <a:pt x="6213" y="21195"/>
                    <a:pt x="5911" y="21311"/>
                  </a:cubicBezTo>
                  <a:cubicBezTo>
                    <a:pt x="5614" y="21426"/>
                    <a:pt x="5207" y="21517"/>
                    <a:pt x="4986" y="21517"/>
                  </a:cubicBezTo>
                  <a:cubicBezTo>
                    <a:pt x="4807" y="21517"/>
                    <a:pt x="4501" y="21540"/>
                    <a:pt x="4320" y="21567"/>
                  </a:cubicBezTo>
                  <a:cubicBezTo>
                    <a:pt x="4246" y="21578"/>
                    <a:pt x="4169" y="21584"/>
                    <a:pt x="4098" y="215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9" name="Shape 1194"/>
            <p:cNvSpPr/>
            <p:nvPr/>
          </p:nvSpPr>
          <p:spPr>
            <a:xfrm>
              <a:off x="3836664" y="4071562"/>
              <a:ext cx="1313975" cy="2180778"/>
            </a:xfrm>
            <a:custGeom>
              <a:avLst/>
              <a:gdLst/>
              <a:ahLst/>
              <a:cxnLst>
                <a:cxn ang="0">
                  <a:pos x="wd2" y="hd2"/>
                </a:cxn>
                <a:cxn ang="5400000">
                  <a:pos x="wd2" y="hd2"/>
                </a:cxn>
                <a:cxn ang="10800000">
                  <a:pos x="wd2" y="hd2"/>
                </a:cxn>
                <a:cxn ang="16200000">
                  <a:pos x="wd2" y="hd2"/>
                </a:cxn>
              </a:cxnLst>
              <a:rect l="0" t="0" r="r" b="b"/>
              <a:pathLst>
                <a:path w="21531" h="21573" extrusionOk="0">
                  <a:moveTo>
                    <a:pt x="2092" y="9683"/>
                  </a:moveTo>
                  <a:cubicBezTo>
                    <a:pt x="2010" y="9702"/>
                    <a:pt x="1771" y="9789"/>
                    <a:pt x="1560" y="9876"/>
                  </a:cubicBezTo>
                  <a:cubicBezTo>
                    <a:pt x="1348" y="9963"/>
                    <a:pt x="1122" y="10082"/>
                    <a:pt x="1056" y="10140"/>
                  </a:cubicBezTo>
                  <a:cubicBezTo>
                    <a:pt x="991" y="10198"/>
                    <a:pt x="951" y="10309"/>
                    <a:pt x="968" y="10386"/>
                  </a:cubicBezTo>
                  <a:cubicBezTo>
                    <a:pt x="984" y="10464"/>
                    <a:pt x="1064" y="10590"/>
                    <a:pt x="1146" y="10668"/>
                  </a:cubicBezTo>
                  <a:cubicBezTo>
                    <a:pt x="1227" y="10745"/>
                    <a:pt x="1346" y="10848"/>
                    <a:pt x="1412" y="10897"/>
                  </a:cubicBezTo>
                  <a:cubicBezTo>
                    <a:pt x="1477" y="10945"/>
                    <a:pt x="1570" y="11087"/>
                    <a:pt x="1618" y="11213"/>
                  </a:cubicBezTo>
                  <a:cubicBezTo>
                    <a:pt x="1668" y="11339"/>
                    <a:pt x="1707" y="11521"/>
                    <a:pt x="1707" y="11618"/>
                  </a:cubicBezTo>
                  <a:cubicBezTo>
                    <a:pt x="1707" y="11715"/>
                    <a:pt x="1628" y="11841"/>
                    <a:pt x="1530" y="11899"/>
                  </a:cubicBezTo>
                  <a:cubicBezTo>
                    <a:pt x="1433" y="11957"/>
                    <a:pt x="1433" y="12021"/>
                    <a:pt x="1530" y="12040"/>
                  </a:cubicBezTo>
                  <a:cubicBezTo>
                    <a:pt x="1628" y="12059"/>
                    <a:pt x="1761" y="12147"/>
                    <a:pt x="1826" y="12234"/>
                  </a:cubicBezTo>
                  <a:cubicBezTo>
                    <a:pt x="1891" y="12321"/>
                    <a:pt x="1944" y="12463"/>
                    <a:pt x="1944" y="12550"/>
                  </a:cubicBezTo>
                  <a:cubicBezTo>
                    <a:pt x="1944" y="12637"/>
                    <a:pt x="1878" y="12764"/>
                    <a:pt x="1796" y="12832"/>
                  </a:cubicBezTo>
                  <a:cubicBezTo>
                    <a:pt x="1715" y="12899"/>
                    <a:pt x="1555" y="12979"/>
                    <a:pt x="1441" y="13008"/>
                  </a:cubicBezTo>
                  <a:cubicBezTo>
                    <a:pt x="1328" y="13037"/>
                    <a:pt x="1154" y="13100"/>
                    <a:pt x="1056" y="13148"/>
                  </a:cubicBezTo>
                  <a:cubicBezTo>
                    <a:pt x="959" y="13197"/>
                    <a:pt x="906" y="13284"/>
                    <a:pt x="938" y="13342"/>
                  </a:cubicBezTo>
                  <a:cubicBezTo>
                    <a:pt x="971" y="13400"/>
                    <a:pt x="1104" y="13487"/>
                    <a:pt x="1234" y="13536"/>
                  </a:cubicBezTo>
                  <a:cubicBezTo>
                    <a:pt x="1364" y="13584"/>
                    <a:pt x="1471" y="13695"/>
                    <a:pt x="1471" y="13782"/>
                  </a:cubicBezTo>
                  <a:cubicBezTo>
                    <a:pt x="1471" y="13869"/>
                    <a:pt x="1471" y="13996"/>
                    <a:pt x="1471" y="14064"/>
                  </a:cubicBezTo>
                  <a:cubicBezTo>
                    <a:pt x="1471" y="14131"/>
                    <a:pt x="1337" y="14202"/>
                    <a:pt x="1175" y="14222"/>
                  </a:cubicBezTo>
                  <a:cubicBezTo>
                    <a:pt x="1012" y="14241"/>
                    <a:pt x="906" y="14328"/>
                    <a:pt x="938" y="14415"/>
                  </a:cubicBezTo>
                  <a:cubicBezTo>
                    <a:pt x="971" y="14502"/>
                    <a:pt x="1091" y="14597"/>
                    <a:pt x="1205" y="14627"/>
                  </a:cubicBezTo>
                  <a:cubicBezTo>
                    <a:pt x="1319" y="14656"/>
                    <a:pt x="1465" y="14742"/>
                    <a:pt x="1530" y="14820"/>
                  </a:cubicBezTo>
                  <a:cubicBezTo>
                    <a:pt x="1595" y="14897"/>
                    <a:pt x="1728" y="14977"/>
                    <a:pt x="1826" y="14996"/>
                  </a:cubicBezTo>
                  <a:cubicBezTo>
                    <a:pt x="1923" y="15015"/>
                    <a:pt x="2069" y="15086"/>
                    <a:pt x="2151" y="15154"/>
                  </a:cubicBezTo>
                  <a:cubicBezTo>
                    <a:pt x="2233" y="15222"/>
                    <a:pt x="2485" y="15341"/>
                    <a:pt x="2713" y="15418"/>
                  </a:cubicBezTo>
                  <a:cubicBezTo>
                    <a:pt x="2941" y="15496"/>
                    <a:pt x="3181" y="15622"/>
                    <a:pt x="3246" y="15700"/>
                  </a:cubicBezTo>
                  <a:cubicBezTo>
                    <a:pt x="3311" y="15777"/>
                    <a:pt x="3324" y="15896"/>
                    <a:pt x="3275" y="15963"/>
                  </a:cubicBezTo>
                  <a:cubicBezTo>
                    <a:pt x="3226" y="16031"/>
                    <a:pt x="3093" y="16158"/>
                    <a:pt x="2980" y="16245"/>
                  </a:cubicBezTo>
                  <a:cubicBezTo>
                    <a:pt x="2866" y="16332"/>
                    <a:pt x="2626" y="16387"/>
                    <a:pt x="2447" y="16368"/>
                  </a:cubicBezTo>
                  <a:cubicBezTo>
                    <a:pt x="2268" y="16349"/>
                    <a:pt x="2041" y="16317"/>
                    <a:pt x="1944" y="16298"/>
                  </a:cubicBezTo>
                  <a:cubicBezTo>
                    <a:pt x="1847" y="16278"/>
                    <a:pt x="1714" y="16223"/>
                    <a:pt x="1648" y="16175"/>
                  </a:cubicBezTo>
                  <a:cubicBezTo>
                    <a:pt x="1583" y="16127"/>
                    <a:pt x="1397" y="16158"/>
                    <a:pt x="1234" y="16245"/>
                  </a:cubicBezTo>
                  <a:cubicBezTo>
                    <a:pt x="1071" y="16332"/>
                    <a:pt x="858" y="16467"/>
                    <a:pt x="761" y="16544"/>
                  </a:cubicBezTo>
                  <a:cubicBezTo>
                    <a:pt x="663" y="16621"/>
                    <a:pt x="517" y="16748"/>
                    <a:pt x="435" y="16825"/>
                  </a:cubicBezTo>
                  <a:cubicBezTo>
                    <a:pt x="354" y="16903"/>
                    <a:pt x="208" y="17069"/>
                    <a:pt x="110" y="17195"/>
                  </a:cubicBezTo>
                  <a:cubicBezTo>
                    <a:pt x="13" y="17321"/>
                    <a:pt x="-28" y="17502"/>
                    <a:pt x="21" y="17600"/>
                  </a:cubicBezTo>
                  <a:cubicBezTo>
                    <a:pt x="70" y="17696"/>
                    <a:pt x="190" y="17855"/>
                    <a:pt x="288" y="17952"/>
                  </a:cubicBezTo>
                  <a:cubicBezTo>
                    <a:pt x="385" y="18048"/>
                    <a:pt x="359" y="18198"/>
                    <a:pt x="228" y="18286"/>
                  </a:cubicBezTo>
                  <a:cubicBezTo>
                    <a:pt x="98" y="18373"/>
                    <a:pt x="45" y="18499"/>
                    <a:pt x="110" y="18567"/>
                  </a:cubicBezTo>
                  <a:cubicBezTo>
                    <a:pt x="175" y="18635"/>
                    <a:pt x="308" y="18722"/>
                    <a:pt x="406" y="18761"/>
                  </a:cubicBezTo>
                  <a:cubicBezTo>
                    <a:pt x="503" y="18799"/>
                    <a:pt x="716" y="18807"/>
                    <a:pt x="879" y="18779"/>
                  </a:cubicBezTo>
                  <a:cubicBezTo>
                    <a:pt x="1042" y="18749"/>
                    <a:pt x="1295" y="18797"/>
                    <a:pt x="1441" y="18884"/>
                  </a:cubicBezTo>
                  <a:cubicBezTo>
                    <a:pt x="1587" y="18971"/>
                    <a:pt x="1774" y="19122"/>
                    <a:pt x="1855" y="19218"/>
                  </a:cubicBezTo>
                  <a:cubicBezTo>
                    <a:pt x="1937" y="19315"/>
                    <a:pt x="2097" y="19489"/>
                    <a:pt x="2210" y="19605"/>
                  </a:cubicBezTo>
                  <a:cubicBezTo>
                    <a:pt x="2324" y="19721"/>
                    <a:pt x="2417" y="19888"/>
                    <a:pt x="2417" y="19975"/>
                  </a:cubicBezTo>
                  <a:cubicBezTo>
                    <a:pt x="2417" y="20061"/>
                    <a:pt x="2551" y="20173"/>
                    <a:pt x="2713" y="20221"/>
                  </a:cubicBezTo>
                  <a:cubicBezTo>
                    <a:pt x="2876" y="20270"/>
                    <a:pt x="3155" y="20317"/>
                    <a:pt x="3334" y="20326"/>
                  </a:cubicBezTo>
                  <a:cubicBezTo>
                    <a:pt x="3513" y="20336"/>
                    <a:pt x="3660" y="20415"/>
                    <a:pt x="3660" y="20502"/>
                  </a:cubicBezTo>
                  <a:cubicBezTo>
                    <a:pt x="3660" y="20589"/>
                    <a:pt x="3673" y="20748"/>
                    <a:pt x="3689" y="20854"/>
                  </a:cubicBezTo>
                  <a:cubicBezTo>
                    <a:pt x="3706" y="20960"/>
                    <a:pt x="3719" y="21135"/>
                    <a:pt x="3719" y="21241"/>
                  </a:cubicBezTo>
                  <a:cubicBezTo>
                    <a:pt x="3719" y="21348"/>
                    <a:pt x="3746" y="21475"/>
                    <a:pt x="3778" y="21523"/>
                  </a:cubicBezTo>
                  <a:cubicBezTo>
                    <a:pt x="3811" y="21571"/>
                    <a:pt x="3997" y="21587"/>
                    <a:pt x="4192" y="21558"/>
                  </a:cubicBezTo>
                  <a:cubicBezTo>
                    <a:pt x="4387" y="21529"/>
                    <a:pt x="4707" y="21505"/>
                    <a:pt x="4902" y="21505"/>
                  </a:cubicBezTo>
                  <a:cubicBezTo>
                    <a:pt x="5097" y="21505"/>
                    <a:pt x="5483" y="21418"/>
                    <a:pt x="5760" y="21311"/>
                  </a:cubicBezTo>
                  <a:cubicBezTo>
                    <a:pt x="6037" y="21205"/>
                    <a:pt x="6329" y="21008"/>
                    <a:pt x="6411" y="20872"/>
                  </a:cubicBezTo>
                  <a:cubicBezTo>
                    <a:pt x="6492" y="20737"/>
                    <a:pt x="6572" y="20554"/>
                    <a:pt x="6588" y="20468"/>
                  </a:cubicBezTo>
                  <a:cubicBezTo>
                    <a:pt x="6604" y="20381"/>
                    <a:pt x="6631" y="20238"/>
                    <a:pt x="6648" y="20151"/>
                  </a:cubicBezTo>
                  <a:cubicBezTo>
                    <a:pt x="6664" y="20064"/>
                    <a:pt x="6837" y="19960"/>
                    <a:pt x="7032" y="19922"/>
                  </a:cubicBezTo>
                  <a:cubicBezTo>
                    <a:pt x="7227" y="19883"/>
                    <a:pt x="7506" y="19780"/>
                    <a:pt x="7653" y="19693"/>
                  </a:cubicBezTo>
                  <a:cubicBezTo>
                    <a:pt x="7800" y="19606"/>
                    <a:pt x="8026" y="19463"/>
                    <a:pt x="8156" y="19376"/>
                  </a:cubicBezTo>
                  <a:cubicBezTo>
                    <a:pt x="8287" y="19290"/>
                    <a:pt x="8446" y="19163"/>
                    <a:pt x="8511" y="19095"/>
                  </a:cubicBezTo>
                  <a:cubicBezTo>
                    <a:pt x="8576" y="19027"/>
                    <a:pt x="8656" y="18908"/>
                    <a:pt x="8689" y="18831"/>
                  </a:cubicBezTo>
                  <a:cubicBezTo>
                    <a:pt x="8721" y="18754"/>
                    <a:pt x="8948" y="18603"/>
                    <a:pt x="9192" y="18497"/>
                  </a:cubicBezTo>
                  <a:cubicBezTo>
                    <a:pt x="9436" y="18390"/>
                    <a:pt x="9715" y="18335"/>
                    <a:pt x="9813" y="18374"/>
                  </a:cubicBezTo>
                  <a:cubicBezTo>
                    <a:pt x="9910" y="18412"/>
                    <a:pt x="9991" y="18349"/>
                    <a:pt x="9991" y="18233"/>
                  </a:cubicBezTo>
                  <a:cubicBezTo>
                    <a:pt x="9991" y="18117"/>
                    <a:pt x="10070" y="17982"/>
                    <a:pt x="10168" y="17933"/>
                  </a:cubicBezTo>
                  <a:cubicBezTo>
                    <a:pt x="10265" y="17885"/>
                    <a:pt x="10385" y="17790"/>
                    <a:pt x="10434" y="17723"/>
                  </a:cubicBezTo>
                  <a:cubicBezTo>
                    <a:pt x="10483" y="17655"/>
                    <a:pt x="10510" y="17513"/>
                    <a:pt x="10493" y="17406"/>
                  </a:cubicBezTo>
                  <a:cubicBezTo>
                    <a:pt x="10477" y="17299"/>
                    <a:pt x="10358" y="17133"/>
                    <a:pt x="10227" y="17036"/>
                  </a:cubicBezTo>
                  <a:cubicBezTo>
                    <a:pt x="10097" y="16939"/>
                    <a:pt x="10057" y="16742"/>
                    <a:pt x="10138" y="16597"/>
                  </a:cubicBezTo>
                  <a:cubicBezTo>
                    <a:pt x="10219" y="16452"/>
                    <a:pt x="10179" y="16230"/>
                    <a:pt x="10049" y="16104"/>
                  </a:cubicBezTo>
                  <a:cubicBezTo>
                    <a:pt x="9919" y="15979"/>
                    <a:pt x="9707" y="15796"/>
                    <a:pt x="9576" y="15700"/>
                  </a:cubicBezTo>
                  <a:cubicBezTo>
                    <a:pt x="9446" y="15603"/>
                    <a:pt x="9339" y="15444"/>
                    <a:pt x="9339" y="15347"/>
                  </a:cubicBezTo>
                  <a:cubicBezTo>
                    <a:pt x="9339" y="15251"/>
                    <a:pt x="9339" y="15076"/>
                    <a:pt x="9339" y="14960"/>
                  </a:cubicBezTo>
                  <a:cubicBezTo>
                    <a:pt x="9339" y="14845"/>
                    <a:pt x="9299" y="14734"/>
                    <a:pt x="9250" y="14714"/>
                  </a:cubicBezTo>
                  <a:cubicBezTo>
                    <a:pt x="9202" y="14695"/>
                    <a:pt x="9082" y="14639"/>
                    <a:pt x="8985" y="14591"/>
                  </a:cubicBezTo>
                  <a:cubicBezTo>
                    <a:pt x="8887" y="14543"/>
                    <a:pt x="8713" y="14463"/>
                    <a:pt x="8600" y="14415"/>
                  </a:cubicBezTo>
                  <a:cubicBezTo>
                    <a:pt x="8486" y="14367"/>
                    <a:pt x="8393" y="14264"/>
                    <a:pt x="8393" y="14187"/>
                  </a:cubicBezTo>
                  <a:cubicBezTo>
                    <a:pt x="8393" y="14109"/>
                    <a:pt x="8446" y="13966"/>
                    <a:pt x="8511" y="13870"/>
                  </a:cubicBezTo>
                  <a:cubicBezTo>
                    <a:pt x="8576" y="13773"/>
                    <a:pt x="8776" y="13678"/>
                    <a:pt x="8955" y="13658"/>
                  </a:cubicBezTo>
                  <a:cubicBezTo>
                    <a:pt x="9134" y="13640"/>
                    <a:pt x="9427" y="13695"/>
                    <a:pt x="9606" y="13782"/>
                  </a:cubicBezTo>
                  <a:cubicBezTo>
                    <a:pt x="9785" y="13869"/>
                    <a:pt x="10051" y="14012"/>
                    <a:pt x="10197" y="14099"/>
                  </a:cubicBezTo>
                  <a:cubicBezTo>
                    <a:pt x="10343" y="14186"/>
                    <a:pt x="10570" y="14336"/>
                    <a:pt x="10700" y="14433"/>
                  </a:cubicBezTo>
                  <a:cubicBezTo>
                    <a:pt x="10830" y="14530"/>
                    <a:pt x="11043" y="14562"/>
                    <a:pt x="11174" y="14503"/>
                  </a:cubicBezTo>
                  <a:cubicBezTo>
                    <a:pt x="11304" y="14445"/>
                    <a:pt x="11530" y="14429"/>
                    <a:pt x="11677" y="14468"/>
                  </a:cubicBezTo>
                  <a:cubicBezTo>
                    <a:pt x="11823" y="14507"/>
                    <a:pt x="12050" y="14554"/>
                    <a:pt x="12179" y="14574"/>
                  </a:cubicBezTo>
                  <a:cubicBezTo>
                    <a:pt x="12309" y="14593"/>
                    <a:pt x="12562" y="14593"/>
                    <a:pt x="12741" y="14574"/>
                  </a:cubicBezTo>
                  <a:cubicBezTo>
                    <a:pt x="12920" y="14554"/>
                    <a:pt x="13040" y="14467"/>
                    <a:pt x="13007" y="14380"/>
                  </a:cubicBezTo>
                  <a:cubicBezTo>
                    <a:pt x="12975" y="14293"/>
                    <a:pt x="12869" y="14182"/>
                    <a:pt x="12770" y="14133"/>
                  </a:cubicBezTo>
                  <a:cubicBezTo>
                    <a:pt x="12673" y="14085"/>
                    <a:pt x="12434" y="13999"/>
                    <a:pt x="12238" y="13940"/>
                  </a:cubicBezTo>
                  <a:cubicBezTo>
                    <a:pt x="12043" y="13882"/>
                    <a:pt x="11804" y="13811"/>
                    <a:pt x="11706" y="13782"/>
                  </a:cubicBezTo>
                  <a:cubicBezTo>
                    <a:pt x="11608" y="13753"/>
                    <a:pt x="11528" y="13650"/>
                    <a:pt x="11528" y="13553"/>
                  </a:cubicBezTo>
                  <a:cubicBezTo>
                    <a:pt x="11528" y="13456"/>
                    <a:pt x="11515" y="13258"/>
                    <a:pt x="11499" y="13113"/>
                  </a:cubicBezTo>
                  <a:cubicBezTo>
                    <a:pt x="11482" y="12968"/>
                    <a:pt x="11416" y="12754"/>
                    <a:pt x="11350" y="12638"/>
                  </a:cubicBezTo>
                  <a:cubicBezTo>
                    <a:pt x="11286" y="12522"/>
                    <a:pt x="11219" y="12364"/>
                    <a:pt x="11203" y="12287"/>
                  </a:cubicBezTo>
                  <a:cubicBezTo>
                    <a:pt x="11186" y="12209"/>
                    <a:pt x="11160" y="12059"/>
                    <a:pt x="11144" y="11952"/>
                  </a:cubicBezTo>
                  <a:cubicBezTo>
                    <a:pt x="11127" y="11846"/>
                    <a:pt x="11114" y="11672"/>
                    <a:pt x="11114" y="11565"/>
                  </a:cubicBezTo>
                  <a:cubicBezTo>
                    <a:pt x="11114" y="11459"/>
                    <a:pt x="11301" y="11284"/>
                    <a:pt x="11528" y="11178"/>
                  </a:cubicBezTo>
                  <a:cubicBezTo>
                    <a:pt x="11756" y="11071"/>
                    <a:pt x="12036" y="10897"/>
                    <a:pt x="12150" y="10791"/>
                  </a:cubicBezTo>
                  <a:cubicBezTo>
                    <a:pt x="12264" y="10685"/>
                    <a:pt x="12436" y="10487"/>
                    <a:pt x="12534" y="10351"/>
                  </a:cubicBezTo>
                  <a:cubicBezTo>
                    <a:pt x="12632" y="10216"/>
                    <a:pt x="12832" y="10121"/>
                    <a:pt x="12978" y="10140"/>
                  </a:cubicBezTo>
                  <a:cubicBezTo>
                    <a:pt x="13124" y="10159"/>
                    <a:pt x="13377" y="10151"/>
                    <a:pt x="13540" y="10122"/>
                  </a:cubicBezTo>
                  <a:cubicBezTo>
                    <a:pt x="13703" y="10093"/>
                    <a:pt x="13969" y="10078"/>
                    <a:pt x="14132" y="10087"/>
                  </a:cubicBezTo>
                  <a:cubicBezTo>
                    <a:pt x="14294" y="10097"/>
                    <a:pt x="14574" y="10121"/>
                    <a:pt x="14753" y="10140"/>
                  </a:cubicBezTo>
                  <a:cubicBezTo>
                    <a:pt x="14932" y="10159"/>
                    <a:pt x="15184" y="10136"/>
                    <a:pt x="15315" y="10087"/>
                  </a:cubicBezTo>
                  <a:cubicBezTo>
                    <a:pt x="15445" y="10039"/>
                    <a:pt x="15618" y="9912"/>
                    <a:pt x="15699" y="9806"/>
                  </a:cubicBezTo>
                  <a:cubicBezTo>
                    <a:pt x="15781" y="9699"/>
                    <a:pt x="15927" y="9549"/>
                    <a:pt x="16025" y="9472"/>
                  </a:cubicBezTo>
                  <a:cubicBezTo>
                    <a:pt x="16123" y="9394"/>
                    <a:pt x="16309" y="9331"/>
                    <a:pt x="16440" y="9331"/>
                  </a:cubicBezTo>
                  <a:cubicBezTo>
                    <a:pt x="16569" y="9331"/>
                    <a:pt x="16582" y="9259"/>
                    <a:pt x="16468" y="9173"/>
                  </a:cubicBezTo>
                  <a:cubicBezTo>
                    <a:pt x="16355" y="9085"/>
                    <a:pt x="16301" y="8943"/>
                    <a:pt x="16350" y="8856"/>
                  </a:cubicBezTo>
                  <a:cubicBezTo>
                    <a:pt x="16399" y="8769"/>
                    <a:pt x="16493" y="8650"/>
                    <a:pt x="16557" y="8592"/>
                  </a:cubicBezTo>
                  <a:cubicBezTo>
                    <a:pt x="16622" y="8534"/>
                    <a:pt x="16729" y="8415"/>
                    <a:pt x="16795" y="8328"/>
                  </a:cubicBezTo>
                  <a:cubicBezTo>
                    <a:pt x="16859" y="8241"/>
                    <a:pt x="16966" y="8099"/>
                    <a:pt x="17030" y="8011"/>
                  </a:cubicBezTo>
                  <a:cubicBezTo>
                    <a:pt x="17096" y="7924"/>
                    <a:pt x="17229" y="7790"/>
                    <a:pt x="17327" y="7712"/>
                  </a:cubicBezTo>
                  <a:cubicBezTo>
                    <a:pt x="17424" y="7635"/>
                    <a:pt x="17491" y="7500"/>
                    <a:pt x="17474" y="7413"/>
                  </a:cubicBezTo>
                  <a:cubicBezTo>
                    <a:pt x="17458" y="7326"/>
                    <a:pt x="17446" y="7168"/>
                    <a:pt x="17446" y="7061"/>
                  </a:cubicBezTo>
                  <a:cubicBezTo>
                    <a:pt x="17446" y="6955"/>
                    <a:pt x="17446" y="6828"/>
                    <a:pt x="17446" y="6780"/>
                  </a:cubicBezTo>
                  <a:cubicBezTo>
                    <a:pt x="17446" y="6731"/>
                    <a:pt x="17512" y="6644"/>
                    <a:pt x="17593" y="6586"/>
                  </a:cubicBezTo>
                  <a:cubicBezTo>
                    <a:pt x="17674" y="6528"/>
                    <a:pt x="17900" y="6425"/>
                    <a:pt x="18096" y="6357"/>
                  </a:cubicBezTo>
                  <a:cubicBezTo>
                    <a:pt x="18291" y="6290"/>
                    <a:pt x="18531" y="6179"/>
                    <a:pt x="18628" y="6111"/>
                  </a:cubicBezTo>
                  <a:cubicBezTo>
                    <a:pt x="18726" y="6044"/>
                    <a:pt x="18992" y="5941"/>
                    <a:pt x="19219" y="5883"/>
                  </a:cubicBezTo>
                  <a:cubicBezTo>
                    <a:pt x="19447" y="5824"/>
                    <a:pt x="19660" y="5698"/>
                    <a:pt x="19693" y="5601"/>
                  </a:cubicBezTo>
                  <a:cubicBezTo>
                    <a:pt x="19726" y="5504"/>
                    <a:pt x="19845" y="5330"/>
                    <a:pt x="19959" y="5214"/>
                  </a:cubicBezTo>
                  <a:cubicBezTo>
                    <a:pt x="20073" y="5098"/>
                    <a:pt x="20273" y="4963"/>
                    <a:pt x="20403" y="4915"/>
                  </a:cubicBezTo>
                  <a:cubicBezTo>
                    <a:pt x="20533" y="4867"/>
                    <a:pt x="20746" y="4724"/>
                    <a:pt x="20877" y="4598"/>
                  </a:cubicBezTo>
                  <a:cubicBezTo>
                    <a:pt x="21007" y="4472"/>
                    <a:pt x="21246" y="4322"/>
                    <a:pt x="21409" y="4264"/>
                  </a:cubicBezTo>
                  <a:cubicBezTo>
                    <a:pt x="21572" y="4206"/>
                    <a:pt x="21572" y="4071"/>
                    <a:pt x="21409" y="3965"/>
                  </a:cubicBezTo>
                  <a:cubicBezTo>
                    <a:pt x="21246" y="3858"/>
                    <a:pt x="20913" y="3747"/>
                    <a:pt x="20669" y="3719"/>
                  </a:cubicBezTo>
                  <a:cubicBezTo>
                    <a:pt x="20426" y="3689"/>
                    <a:pt x="20186" y="3570"/>
                    <a:pt x="20137" y="3455"/>
                  </a:cubicBezTo>
                  <a:cubicBezTo>
                    <a:pt x="20088" y="3339"/>
                    <a:pt x="20022" y="3141"/>
                    <a:pt x="19989" y="3015"/>
                  </a:cubicBezTo>
                  <a:cubicBezTo>
                    <a:pt x="19957" y="2889"/>
                    <a:pt x="19810" y="2707"/>
                    <a:pt x="19663" y="2610"/>
                  </a:cubicBezTo>
                  <a:cubicBezTo>
                    <a:pt x="19518" y="2513"/>
                    <a:pt x="19464" y="2347"/>
                    <a:pt x="19546" y="2241"/>
                  </a:cubicBezTo>
                  <a:cubicBezTo>
                    <a:pt x="19627" y="2134"/>
                    <a:pt x="19693" y="2000"/>
                    <a:pt x="19693" y="1942"/>
                  </a:cubicBezTo>
                  <a:cubicBezTo>
                    <a:pt x="19693" y="1883"/>
                    <a:pt x="19653" y="1789"/>
                    <a:pt x="19604" y="1730"/>
                  </a:cubicBezTo>
                  <a:cubicBezTo>
                    <a:pt x="19556" y="1672"/>
                    <a:pt x="19436" y="1672"/>
                    <a:pt x="19338" y="1730"/>
                  </a:cubicBezTo>
                  <a:cubicBezTo>
                    <a:pt x="19240" y="1789"/>
                    <a:pt x="19041" y="1828"/>
                    <a:pt x="18894" y="1818"/>
                  </a:cubicBezTo>
                  <a:cubicBezTo>
                    <a:pt x="18748" y="1809"/>
                    <a:pt x="18521" y="1745"/>
                    <a:pt x="18392" y="1678"/>
                  </a:cubicBezTo>
                  <a:cubicBezTo>
                    <a:pt x="18261" y="1610"/>
                    <a:pt x="18154" y="1452"/>
                    <a:pt x="18154" y="1326"/>
                  </a:cubicBezTo>
                  <a:cubicBezTo>
                    <a:pt x="18154" y="1200"/>
                    <a:pt x="18102" y="1057"/>
                    <a:pt x="18037" y="1009"/>
                  </a:cubicBezTo>
                  <a:cubicBezTo>
                    <a:pt x="17971" y="961"/>
                    <a:pt x="17798" y="866"/>
                    <a:pt x="17652" y="798"/>
                  </a:cubicBezTo>
                  <a:cubicBezTo>
                    <a:pt x="17506" y="730"/>
                    <a:pt x="17346" y="604"/>
                    <a:pt x="17297" y="516"/>
                  </a:cubicBezTo>
                  <a:cubicBezTo>
                    <a:pt x="17248" y="429"/>
                    <a:pt x="17141" y="287"/>
                    <a:pt x="17061" y="200"/>
                  </a:cubicBezTo>
                  <a:cubicBezTo>
                    <a:pt x="16979" y="113"/>
                    <a:pt x="16806" y="26"/>
                    <a:pt x="16676" y="7"/>
                  </a:cubicBezTo>
                  <a:cubicBezTo>
                    <a:pt x="16546" y="-13"/>
                    <a:pt x="16333" y="11"/>
                    <a:pt x="16202" y="59"/>
                  </a:cubicBezTo>
                  <a:cubicBezTo>
                    <a:pt x="16072" y="107"/>
                    <a:pt x="15899" y="218"/>
                    <a:pt x="15818" y="305"/>
                  </a:cubicBezTo>
                  <a:cubicBezTo>
                    <a:pt x="15736" y="392"/>
                    <a:pt x="15590" y="503"/>
                    <a:pt x="15493" y="552"/>
                  </a:cubicBezTo>
                  <a:cubicBezTo>
                    <a:pt x="15395" y="600"/>
                    <a:pt x="15168" y="656"/>
                    <a:pt x="14990" y="675"/>
                  </a:cubicBezTo>
                  <a:cubicBezTo>
                    <a:pt x="14811" y="694"/>
                    <a:pt x="14477" y="694"/>
                    <a:pt x="14250" y="675"/>
                  </a:cubicBezTo>
                  <a:cubicBezTo>
                    <a:pt x="14023" y="656"/>
                    <a:pt x="13800" y="504"/>
                    <a:pt x="13628" y="499"/>
                  </a:cubicBezTo>
                  <a:cubicBezTo>
                    <a:pt x="13564" y="497"/>
                    <a:pt x="13543" y="546"/>
                    <a:pt x="13438" y="605"/>
                  </a:cubicBezTo>
                  <a:cubicBezTo>
                    <a:pt x="13333" y="662"/>
                    <a:pt x="13178" y="752"/>
                    <a:pt x="13092" y="804"/>
                  </a:cubicBezTo>
                  <a:cubicBezTo>
                    <a:pt x="13006" y="856"/>
                    <a:pt x="12894" y="936"/>
                    <a:pt x="12843" y="983"/>
                  </a:cubicBezTo>
                  <a:cubicBezTo>
                    <a:pt x="12791" y="1030"/>
                    <a:pt x="12686" y="1106"/>
                    <a:pt x="12609" y="1152"/>
                  </a:cubicBezTo>
                  <a:cubicBezTo>
                    <a:pt x="12532" y="1199"/>
                    <a:pt x="12398" y="1246"/>
                    <a:pt x="12313" y="1256"/>
                  </a:cubicBezTo>
                  <a:cubicBezTo>
                    <a:pt x="12227" y="1266"/>
                    <a:pt x="11982" y="1283"/>
                    <a:pt x="11767" y="1294"/>
                  </a:cubicBezTo>
                  <a:cubicBezTo>
                    <a:pt x="11553" y="1304"/>
                    <a:pt x="11307" y="1312"/>
                    <a:pt x="11221" y="1312"/>
                  </a:cubicBezTo>
                  <a:cubicBezTo>
                    <a:pt x="11136" y="1312"/>
                    <a:pt x="10904" y="1312"/>
                    <a:pt x="10708" y="1312"/>
                  </a:cubicBezTo>
                  <a:cubicBezTo>
                    <a:pt x="10510" y="1312"/>
                    <a:pt x="10194" y="1299"/>
                    <a:pt x="10006" y="1284"/>
                  </a:cubicBezTo>
                  <a:cubicBezTo>
                    <a:pt x="9817" y="1269"/>
                    <a:pt x="9572" y="1243"/>
                    <a:pt x="9460" y="1228"/>
                  </a:cubicBezTo>
                  <a:cubicBezTo>
                    <a:pt x="9349" y="1212"/>
                    <a:pt x="9145" y="1174"/>
                    <a:pt x="9008" y="1143"/>
                  </a:cubicBezTo>
                  <a:cubicBezTo>
                    <a:pt x="8871" y="1112"/>
                    <a:pt x="8689" y="1129"/>
                    <a:pt x="8603" y="1181"/>
                  </a:cubicBezTo>
                  <a:cubicBezTo>
                    <a:pt x="8518" y="1232"/>
                    <a:pt x="8363" y="1275"/>
                    <a:pt x="8260" y="1275"/>
                  </a:cubicBezTo>
                  <a:cubicBezTo>
                    <a:pt x="8158" y="1275"/>
                    <a:pt x="8003" y="1245"/>
                    <a:pt x="7917" y="1209"/>
                  </a:cubicBezTo>
                  <a:cubicBezTo>
                    <a:pt x="7831" y="1173"/>
                    <a:pt x="7670" y="1105"/>
                    <a:pt x="7559" y="1058"/>
                  </a:cubicBezTo>
                  <a:cubicBezTo>
                    <a:pt x="7447" y="1012"/>
                    <a:pt x="7286" y="1024"/>
                    <a:pt x="7200" y="1087"/>
                  </a:cubicBezTo>
                  <a:cubicBezTo>
                    <a:pt x="7200" y="1087"/>
                    <a:pt x="7200" y="1087"/>
                    <a:pt x="7200" y="1162"/>
                  </a:cubicBezTo>
                  <a:cubicBezTo>
                    <a:pt x="7200" y="1237"/>
                    <a:pt x="7200" y="1237"/>
                    <a:pt x="7200" y="1237"/>
                  </a:cubicBezTo>
                  <a:cubicBezTo>
                    <a:pt x="7303" y="1320"/>
                    <a:pt x="7401" y="1455"/>
                    <a:pt x="7418" y="1538"/>
                  </a:cubicBezTo>
                  <a:cubicBezTo>
                    <a:pt x="7436" y="1621"/>
                    <a:pt x="7429" y="1744"/>
                    <a:pt x="7403" y="1811"/>
                  </a:cubicBezTo>
                  <a:cubicBezTo>
                    <a:pt x="7377" y="1879"/>
                    <a:pt x="7321" y="1988"/>
                    <a:pt x="7278" y="2056"/>
                  </a:cubicBezTo>
                  <a:cubicBezTo>
                    <a:pt x="7235" y="2123"/>
                    <a:pt x="7242" y="2216"/>
                    <a:pt x="7294" y="2263"/>
                  </a:cubicBezTo>
                  <a:cubicBezTo>
                    <a:pt x="7345" y="2309"/>
                    <a:pt x="7458" y="2318"/>
                    <a:pt x="7544" y="2282"/>
                  </a:cubicBezTo>
                  <a:cubicBezTo>
                    <a:pt x="7629" y="2245"/>
                    <a:pt x="7783" y="2207"/>
                    <a:pt x="7886" y="2197"/>
                  </a:cubicBezTo>
                  <a:cubicBezTo>
                    <a:pt x="7989" y="2186"/>
                    <a:pt x="8143" y="2203"/>
                    <a:pt x="8229" y="2234"/>
                  </a:cubicBezTo>
                  <a:cubicBezTo>
                    <a:pt x="8315" y="2265"/>
                    <a:pt x="8476" y="2291"/>
                    <a:pt x="8587" y="2291"/>
                  </a:cubicBezTo>
                  <a:cubicBezTo>
                    <a:pt x="8699" y="2291"/>
                    <a:pt x="8832" y="2346"/>
                    <a:pt x="8883" y="2413"/>
                  </a:cubicBezTo>
                  <a:cubicBezTo>
                    <a:pt x="8935" y="2481"/>
                    <a:pt x="9068" y="2578"/>
                    <a:pt x="9180" y="2630"/>
                  </a:cubicBezTo>
                  <a:cubicBezTo>
                    <a:pt x="9291" y="2682"/>
                    <a:pt x="9453" y="2737"/>
                    <a:pt x="9538" y="2752"/>
                  </a:cubicBezTo>
                  <a:cubicBezTo>
                    <a:pt x="9624" y="2768"/>
                    <a:pt x="9750" y="2806"/>
                    <a:pt x="9819" y="2837"/>
                  </a:cubicBezTo>
                  <a:cubicBezTo>
                    <a:pt x="9887" y="2868"/>
                    <a:pt x="9993" y="2961"/>
                    <a:pt x="10053" y="3044"/>
                  </a:cubicBezTo>
                  <a:cubicBezTo>
                    <a:pt x="10113" y="3127"/>
                    <a:pt x="10113" y="3249"/>
                    <a:pt x="10053" y="3317"/>
                  </a:cubicBezTo>
                  <a:cubicBezTo>
                    <a:pt x="9993" y="3384"/>
                    <a:pt x="9923" y="3481"/>
                    <a:pt x="9897" y="3533"/>
                  </a:cubicBezTo>
                  <a:cubicBezTo>
                    <a:pt x="9871" y="3585"/>
                    <a:pt x="9759" y="3653"/>
                    <a:pt x="9647" y="3684"/>
                  </a:cubicBezTo>
                  <a:cubicBezTo>
                    <a:pt x="9536" y="3715"/>
                    <a:pt x="9382" y="3770"/>
                    <a:pt x="9304" y="3806"/>
                  </a:cubicBezTo>
                  <a:cubicBezTo>
                    <a:pt x="9227" y="3842"/>
                    <a:pt x="9094" y="3910"/>
                    <a:pt x="9008" y="3956"/>
                  </a:cubicBezTo>
                  <a:cubicBezTo>
                    <a:pt x="8923" y="4003"/>
                    <a:pt x="8761" y="4109"/>
                    <a:pt x="8650" y="4192"/>
                  </a:cubicBezTo>
                  <a:cubicBezTo>
                    <a:pt x="8538" y="4274"/>
                    <a:pt x="8384" y="4397"/>
                    <a:pt x="8307" y="4465"/>
                  </a:cubicBezTo>
                  <a:cubicBezTo>
                    <a:pt x="8229" y="4532"/>
                    <a:pt x="8167" y="4629"/>
                    <a:pt x="8167" y="4681"/>
                  </a:cubicBezTo>
                  <a:cubicBezTo>
                    <a:pt x="8167" y="4733"/>
                    <a:pt x="8118" y="4843"/>
                    <a:pt x="8058" y="4926"/>
                  </a:cubicBezTo>
                  <a:cubicBezTo>
                    <a:pt x="7998" y="5009"/>
                    <a:pt x="7864" y="5127"/>
                    <a:pt x="7762" y="5189"/>
                  </a:cubicBezTo>
                  <a:cubicBezTo>
                    <a:pt x="7658" y="5251"/>
                    <a:pt x="7504" y="5344"/>
                    <a:pt x="7418" y="5396"/>
                  </a:cubicBezTo>
                  <a:cubicBezTo>
                    <a:pt x="7333" y="5448"/>
                    <a:pt x="7193" y="5516"/>
                    <a:pt x="7107" y="5547"/>
                  </a:cubicBezTo>
                  <a:cubicBezTo>
                    <a:pt x="7022" y="5578"/>
                    <a:pt x="6867" y="5646"/>
                    <a:pt x="6764" y="5697"/>
                  </a:cubicBezTo>
                  <a:cubicBezTo>
                    <a:pt x="6661" y="5749"/>
                    <a:pt x="6513" y="5813"/>
                    <a:pt x="6436" y="5839"/>
                  </a:cubicBezTo>
                  <a:cubicBezTo>
                    <a:pt x="6360" y="5864"/>
                    <a:pt x="6219" y="5886"/>
                    <a:pt x="6125" y="5886"/>
                  </a:cubicBezTo>
                  <a:cubicBezTo>
                    <a:pt x="6030" y="5886"/>
                    <a:pt x="5841" y="5886"/>
                    <a:pt x="5704" y="5886"/>
                  </a:cubicBezTo>
                  <a:cubicBezTo>
                    <a:pt x="5567" y="5886"/>
                    <a:pt x="5391" y="5886"/>
                    <a:pt x="5314" y="5886"/>
                  </a:cubicBezTo>
                  <a:cubicBezTo>
                    <a:pt x="5237" y="5886"/>
                    <a:pt x="5082" y="5877"/>
                    <a:pt x="4971" y="5867"/>
                  </a:cubicBezTo>
                  <a:cubicBezTo>
                    <a:pt x="4860" y="5856"/>
                    <a:pt x="4727" y="5890"/>
                    <a:pt x="4675" y="5942"/>
                  </a:cubicBezTo>
                  <a:cubicBezTo>
                    <a:pt x="4624" y="5994"/>
                    <a:pt x="4582" y="6091"/>
                    <a:pt x="4582" y="6158"/>
                  </a:cubicBezTo>
                  <a:cubicBezTo>
                    <a:pt x="4582" y="6226"/>
                    <a:pt x="4582" y="6319"/>
                    <a:pt x="4582" y="6366"/>
                  </a:cubicBezTo>
                  <a:cubicBezTo>
                    <a:pt x="4582" y="6412"/>
                    <a:pt x="4532" y="6480"/>
                    <a:pt x="4473" y="6516"/>
                  </a:cubicBezTo>
                  <a:cubicBezTo>
                    <a:pt x="4412" y="6552"/>
                    <a:pt x="4300" y="6594"/>
                    <a:pt x="4223" y="6610"/>
                  </a:cubicBezTo>
                  <a:cubicBezTo>
                    <a:pt x="4146" y="6626"/>
                    <a:pt x="4083" y="6681"/>
                    <a:pt x="4083" y="6732"/>
                  </a:cubicBezTo>
                  <a:cubicBezTo>
                    <a:pt x="4083" y="6784"/>
                    <a:pt x="3992" y="6894"/>
                    <a:pt x="3880" y="6977"/>
                  </a:cubicBezTo>
                  <a:cubicBezTo>
                    <a:pt x="3769" y="7060"/>
                    <a:pt x="3608" y="7182"/>
                    <a:pt x="3522" y="7250"/>
                  </a:cubicBezTo>
                  <a:cubicBezTo>
                    <a:pt x="3436" y="7317"/>
                    <a:pt x="3303" y="7423"/>
                    <a:pt x="3226" y="7485"/>
                  </a:cubicBezTo>
                  <a:cubicBezTo>
                    <a:pt x="3149" y="7547"/>
                    <a:pt x="3085" y="7653"/>
                    <a:pt x="3085" y="7720"/>
                  </a:cubicBezTo>
                  <a:cubicBezTo>
                    <a:pt x="3085" y="7788"/>
                    <a:pt x="3058" y="7885"/>
                    <a:pt x="3023" y="7937"/>
                  </a:cubicBezTo>
                  <a:cubicBezTo>
                    <a:pt x="2989" y="7989"/>
                    <a:pt x="2919" y="8069"/>
                    <a:pt x="2867" y="8116"/>
                  </a:cubicBezTo>
                  <a:cubicBezTo>
                    <a:pt x="2816" y="8162"/>
                    <a:pt x="2703" y="8230"/>
                    <a:pt x="2618" y="8266"/>
                  </a:cubicBezTo>
                  <a:cubicBezTo>
                    <a:pt x="2532" y="8302"/>
                    <a:pt x="2448" y="8370"/>
                    <a:pt x="2431" y="8417"/>
                  </a:cubicBezTo>
                  <a:cubicBezTo>
                    <a:pt x="2414" y="8463"/>
                    <a:pt x="2400" y="8544"/>
                    <a:pt x="2400" y="8596"/>
                  </a:cubicBezTo>
                  <a:cubicBezTo>
                    <a:pt x="2400" y="8647"/>
                    <a:pt x="2414" y="8757"/>
                    <a:pt x="2431" y="8840"/>
                  </a:cubicBezTo>
                  <a:cubicBezTo>
                    <a:pt x="2448" y="8923"/>
                    <a:pt x="2441" y="9054"/>
                    <a:pt x="2415" y="9132"/>
                  </a:cubicBezTo>
                  <a:cubicBezTo>
                    <a:pt x="2389" y="9209"/>
                    <a:pt x="2318" y="9329"/>
                    <a:pt x="2258" y="9396"/>
                  </a:cubicBezTo>
                  <a:cubicBezTo>
                    <a:pt x="2198" y="9464"/>
                    <a:pt x="2198" y="9502"/>
                    <a:pt x="2148" y="9520"/>
                  </a:cubicBezTo>
                  <a:cubicBezTo>
                    <a:pt x="2147" y="9520"/>
                    <a:pt x="2145" y="9520"/>
                    <a:pt x="2145" y="9520"/>
                  </a:cubicBezTo>
                  <a:cubicBezTo>
                    <a:pt x="2148" y="9521"/>
                    <a:pt x="2150" y="9523"/>
                    <a:pt x="2151" y="9524"/>
                  </a:cubicBezTo>
                  <a:cubicBezTo>
                    <a:pt x="2200" y="9592"/>
                    <a:pt x="2173" y="9664"/>
                    <a:pt x="2092" y="96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0" name="Shape 1195"/>
            <p:cNvSpPr/>
            <p:nvPr/>
          </p:nvSpPr>
          <p:spPr>
            <a:xfrm>
              <a:off x="4828454" y="3627866"/>
              <a:ext cx="1425231" cy="1152775"/>
            </a:xfrm>
            <a:custGeom>
              <a:avLst/>
              <a:gdLst/>
              <a:ahLst/>
              <a:cxnLst>
                <a:cxn ang="0">
                  <a:pos x="wd2" y="hd2"/>
                </a:cxn>
                <a:cxn ang="5400000">
                  <a:pos x="wd2" y="hd2"/>
                </a:cxn>
                <a:cxn ang="10800000">
                  <a:pos x="wd2" y="hd2"/>
                </a:cxn>
                <a:cxn ang="16200000">
                  <a:pos x="wd2" y="hd2"/>
                </a:cxn>
              </a:cxnLst>
              <a:rect l="0" t="0" r="r" b="b"/>
              <a:pathLst>
                <a:path w="21553" h="21600" extrusionOk="0">
                  <a:moveTo>
                    <a:pt x="11630" y="20787"/>
                  </a:moveTo>
                  <a:cubicBezTo>
                    <a:pt x="11809" y="20787"/>
                    <a:pt x="11971" y="20924"/>
                    <a:pt x="12044" y="21136"/>
                  </a:cubicBezTo>
                  <a:cubicBezTo>
                    <a:pt x="12085" y="21254"/>
                    <a:pt x="12174" y="21296"/>
                    <a:pt x="12252" y="21230"/>
                  </a:cubicBezTo>
                  <a:cubicBezTo>
                    <a:pt x="12398" y="21105"/>
                    <a:pt x="12549" y="20912"/>
                    <a:pt x="12592" y="20818"/>
                  </a:cubicBezTo>
                  <a:cubicBezTo>
                    <a:pt x="12640" y="20716"/>
                    <a:pt x="12684" y="20535"/>
                    <a:pt x="12684" y="20435"/>
                  </a:cubicBezTo>
                  <a:lnTo>
                    <a:pt x="12684" y="20002"/>
                  </a:lnTo>
                  <a:cubicBezTo>
                    <a:pt x="12684" y="19866"/>
                    <a:pt x="12714" y="19690"/>
                    <a:pt x="12753" y="19593"/>
                  </a:cubicBezTo>
                  <a:cubicBezTo>
                    <a:pt x="12765" y="19560"/>
                    <a:pt x="12781" y="19410"/>
                    <a:pt x="12767" y="19255"/>
                  </a:cubicBezTo>
                  <a:cubicBezTo>
                    <a:pt x="12753" y="19098"/>
                    <a:pt x="12704" y="18804"/>
                    <a:pt x="12662" y="18614"/>
                  </a:cubicBezTo>
                  <a:cubicBezTo>
                    <a:pt x="12631" y="18476"/>
                    <a:pt x="12645" y="18348"/>
                    <a:pt x="12703" y="18255"/>
                  </a:cubicBezTo>
                  <a:cubicBezTo>
                    <a:pt x="12776" y="18136"/>
                    <a:pt x="12906" y="18093"/>
                    <a:pt x="13047" y="18140"/>
                  </a:cubicBezTo>
                  <a:cubicBezTo>
                    <a:pt x="13210" y="18194"/>
                    <a:pt x="13503" y="18284"/>
                    <a:pt x="13696" y="18338"/>
                  </a:cubicBezTo>
                  <a:cubicBezTo>
                    <a:pt x="13911" y="18399"/>
                    <a:pt x="14172" y="18527"/>
                    <a:pt x="14291" y="18632"/>
                  </a:cubicBezTo>
                  <a:cubicBezTo>
                    <a:pt x="14407" y="18733"/>
                    <a:pt x="14551" y="18894"/>
                    <a:pt x="14619" y="18997"/>
                  </a:cubicBezTo>
                  <a:cubicBezTo>
                    <a:pt x="14644" y="19033"/>
                    <a:pt x="14777" y="19101"/>
                    <a:pt x="14921" y="19101"/>
                  </a:cubicBezTo>
                  <a:cubicBezTo>
                    <a:pt x="15107" y="19101"/>
                    <a:pt x="15362" y="19166"/>
                    <a:pt x="15500" y="19251"/>
                  </a:cubicBezTo>
                  <a:cubicBezTo>
                    <a:pt x="15627" y="19328"/>
                    <a:pt x="15915" y="19542"/>
                    <a:pt x="16144" y="19729"/>
                  </a:cubicBezTo>
                  <a:cubicBezTo>
                    <a:pt x="16242" y="19809"/>
                    <a:pt x="16312" y="19890"/>
                    <a:pt x="16368" y="19954"/>
                  </a:cubicBezTo>
                  <a:cubicBezTo>
                    <a:pt x="16382" y="19970"/>
                    <a:pt x="16397" y="19988"/>
                    <a:pt x="16411" y="20004"/>
                  </a:cubicBezTo>
                  <a:cubicBezTo>
                    <a:pt x="16411" y="20003"/>
                    <a:pt x="16412" y="20002"/>
                    <a:pt x="16412" y="20000"/>
                  </a:cubicBezTo>
                  <a:cubicBezTo>
                    <a:pt x="16421" y="19931"/>
                    <a:pt x="16432" y="19846"/>
                    <a:pt x="16459" y="19748"/>
                  </a:cubicBezTo>
                  <a:cubicBezTo>
                    <a:pt x="16515" y="19540"/>
                    <a:pt x="16589" y="19213"/>
                    <a:pt x="16618" y="19035"/>
                  </a:cubicBezTo>
                  <a:cubicBezTo>
                    <a:pt x="16637" y="18921"/>
                    <a:pt x="16563" y="18677"/>
                    <a:pt x="16437" y="18523"/>
                  </a:cubicBezTo>
                  <a:cubicBezTo>
                    <a:pt x="16304" y="18360"/>
                    <a:pt x="16232" y="18170"/>
                    <a:pt x="16243" y="18016"/>
                  </a:cubicBezTo>
                  <a:cubicBezTo>
                    <a:pt x="16249" y="17948"/>
                    <a:pt x="16270" y="17888"/>
                    <a:pt x="16305" y="17841"/>
                  </a:cubicBezTo>
                  <a:cubicBezTo>
                    <a:pt x="16197" y="17786"/>
                    <a:pt x="16064" y="17729"/>
                    <a:pt x="15977" y="17698"/>
                  </a:cubicBezTo>
                  <a:cubicBezTo>
                    <a:pt x="15828" y="17647"/>
                    <a:pt x="15681" y="17469"/>
                    <a:pt x="15638" y="17284"/>
                  </a:cubicBezTo>
                  <a:cubicBezTo>
                    <a:pt x="15612" y="17176"/>
                    <a:pt x="15547" y="17017"/>
                    <a:pt x="15499" y="16943"/>
                  </a:cubicBezTo>
                  <a:cubicBezTo>
                    <a:pt x="15471" y="16901"/>
                    <a:pt x="15318" y="16789"/>
                    <a:pt x="15135" y="16733"/>
                  </a:cubicBezTo>
                  <a:cubicBezTo>
                    <a:pt x="14889" y="16659"/>
                    <a:pt x="14711" y="16347"/>
                    <a:pt x="14732" y="16024"/>
                  </a:cubicBezTo>
                  <a:cubicBezTo>
                    <a:pt x="14745" y="15812"/>
                    <a:pt x="14723" y="15501"/>
                    <a:pt x="14684" y="15358"/>
                  </a:cubicBezTo>
                  <a:cubicBezTo>
                    <a:pt x="14661" y="15272"/>
                    <a:pt x="14532" y="15172"/>
                    <a:pt x="14403" y="15172"/>
                  </a:cubicBezTo>
                  <a:cubicBezTo>
                    <a:pt x="14229" y="15172"/>
                    <a:pt x="13974" y="15187"/>
                    <a:pt x="13845" y="15205"/>
                  </a:cubicBezTo>
                  <a:cubicBezTo>
                    <a:pt x="13664" y="15229"/>
                    <a:pt x="13437" y="15116"/>
                    <a:pt x="13318" y="14947"/>
                  </a:cubicBezTo>
                  <a:lnTo>
                    <a:pt x="12964" y="14448"/>
                  </a:lnTo>
                  <a:cubicBezTo>
                    <a:pt x="12886" y="14339"/>
                    <a:pt x="12713" y="14239"/>
                    <a:pt x="12602" y="14239"/>
                  </a:cubicBezTo>
                  <a:cubicBezTo>
                    <a:pt x="12405" y="14239"/>
                    <a:pt x="12193" y="14122"/>
                    <a:pt x="12107" y="13966"/>
                  </a:cubicBezTo>
                  <a:cubicBezTo>
                    <a:pt x="12020" y="13806"/>
                    <a:pt x="11974" y="13472"/>
                    <a:pt x="11974" y="13237"/>
                  </a:cubicBezTo>
                  <a:cubicBezTo>
                    <a:pt x="11974" y="12983"/>
                    <a:pt x="11986" y="12574"/>
                    <a:pt x="12002" y="12325"/>
                  </a:cubicBezTo>
                  <a:cubicBezTo>
                    <a:pt x="12021" y="11992"/>
                    <a:pt x="12202" y="11690"/>
                    <a:pt x="12412" y="11640"/>
                  </a:cubicBezTo>
                  <a:cubicBezTo>
                    <a:pt x="12518" y="11614"/>
                    <a:pt x="12654" y="11484"/>
                    <a:pt x="12696" y="11369"/>
                  </a:cubicBezTo>
                  <a:cubicBezTo>
                    <a:pt x="12775" y="11152"/>
                    <a:pt x="12930" y="11001"/>
                    <a:pt x="13074" y="11001"/>
                  </a:cubicBezTo>
                  <a:cubicBezTo>
                    <a:pt x="13081" y="11001"/>
                    <a:pt x="13108" y="11003"/>
                    <a:pt x="13115" y="11005"/>
                  </a:cubicBezTo>
                  <a:cubicBezTo>
                    <a:pt x="13273" y="11037"/>
                    <a:pt x="13393" y="11267"/>
                    <a:pt x="13393" y="11538"/>
                  </a:cubicBezTo>
                  <a:cubicBezTo>
                    <a:pt x="13393" y="11620"/>
                    <a:pt x="13413" y="11668"/>
                    <a:pt x="13423" y="11677"/>
                  </a:cubicBezTo>
                  <a:cubicBezTo>
                    <a:pt x="13415" y="11668"/>
                    <a:pt x="13431" y="11666"/>
                    <a:pt x="13449" y="11666"/>
                  </a:cubicBezTo>
                  <a:cubicBezTo>
                    <a:pt x="13577" y="11666"/>
                    <a:pt x="13732" y="11760"/>
                    <a:pt x="13825" y="11895"/>
                  </a:cubicBezTo>
                  <a:cubicBezTo>
                    <a:pt x="13875" y="11969"/>
                    <a:pt x="13945" y="12005"/>
                    <a:pt x="13971" y="12005"/>
                  </a:cubicBezTo>
                  <a:cubicBezTo>
                    <a:pt x="13984" y="11988"/>
                    <a:pt x="14075" y="11833"/>
                    <a:pt x="14138" y="11615"/>
                  </a:cubicBezTo>
                  <a:cubicBezTo>
                    <a:pt x="14227" y="11314"/>
                    <a:pt x="14474" y="10979"/>
                    <a:pt x="14701" y="10851"/>
                  </a:cubicBezTo>
                  <a:cubicBezTo>
                    <a:pt x="14903" y="10738"/>
                    <a:pt x="15193" y="10600"/>
                    <a:pt x="15347" y="10543"/>
                  </a:cubicBezTo>
                  <a:cubicBezTo>
                    <a:pt x="15495" y="10489"/>
                    <a:pt x="15697" y="10402"/>
                    <a:pt x="15798" y="10349"/>
                  </a:cubicBezTo>
                  <a:cubicBezTo>
                    <a:pt x="15918" y="10286"/>
                    <a:pt x="16157" y="10236"/>
                    <a:pt x="16342" y="10236"/>
                  </a:cubicBezTo>
                  <a:cubicBezTo>
                    <a:pt x="16397" y="10236"/>
                    <a:pt x="16432" y="10212"/>
                    <a:pt x="16447" y="10190"/>
                  </a:cubicBezTo>
                  <a:cubicBezTo>
                    <a:pt x="16456" y="10176"/>
                    <a:pt x="16459" y="10161"/>
                    <a:pt x="16455" y="10142"/>
                  </a:cubicBezTo>
                  <a:cubicBezTo>
                    <a:pt x="16417" y="9933"/>
                    <a:pt x="16470" y="9607"/>
                    <a:pt x="16580" y="9384"/>
                  </a:cubicBezTo>
                  <a:cubicBezTo>
                    <a:pt x="16701" y="9139"/>
                    <a:pt x="16956" y="8999"/>
                    <a:pt x="17149" y="9079"/>
                  </a:cubicBezTo>
                  <a:cubicBezTo>
                    <a:pt x="17271" y="9128"/>
                    <a:pt x="17476" y="9170"/>
                    <a:pt x="17597" y="9170"/>
                  </a:cubicBezTo>
                  <a:lnTo>
                    <a:pt x="18034" y="9170"/>
                  </a:lnTo>
                  <a:cubicBezTo>
                    <a:pt x="18074" y="9170"/>
                    <a:pt x="18183" y="9089"/>
                    <a:pt x="18243" y="8956"/>
                  </a:cubicBezTo>
                  <a:cubicBezTo>
                    <a:pt x="18313" y="8803"/>
                    <a:pt x="18409" y="8541"/>
                    <a:pt x="18451" y="8384"/>
                  </a:cubicBezTo>
                  <a:cubicBezTo>
                    <a:pt x="18512" y="8162"/>
                    <a:pt x="18714" y="8001"/>
                    <a:pt x="18930" y="8001"/>
                  </a:cubicBezTo>
                  <a:cubicBezTo>
                    <a:pt x="18934" y="8001"/>
                    <a:pt x="18971" y="8003"/>
                    <a:pt x="18975" y="8004"/>
                  </a:cubicBezTo>
                  <a:cubicBezTo>
                    <a:pt x="19129" y="8021"/>
                    <a:pt x="19361" y="8037"/>
                    <a:pt x="19481" y="8037"/>
                  </a:cubicBezTo>
                  <a:cubicBezTo>
                    <a:pt x="19535" y="8037"/>
                    <a:pt x="19655" y="7941"/>
                    <a:pt x="19714" y="7796"/>
                  </a:cubicBezTo>
                  <a:cubicBezTo>
                    <a:pt x="19790" y="7611"/>
                    <a:pt x="19914" y="7382"/>
                    <a:pt x="20002" y="7303"/>
                  </a:cubicBezTo>
                  <a:cubicBezTo>
                    <a:pt x="20030" y="7274"/>
                    <a:pt x="20137" y="7084"/>
                    <a:pt x="20232" y="6834"/>
                  </a:cubicBezTo>
                  <a:cubicBezTo>
                    <a:pt x="20326" y="6586"/>
                    <a:pt x="20529" y="6183"/>
                    <a:pt x="20685" y="5936"/>
                  </a:cubicBezTo>
                  <a:cubicBezTo>
                    <a:pt x="20836" y="5695"/>
                    <a:pt x="20929" y="5407"/>
                    <a:pt x="20929" y="5306"/>
                  </a:cubicBezTo>
                  <a:cubicBezTo>
                    <a:pt x="20929" y="5155"/>
                    <a:pt x="20894" y="4888"/>
                    <a:pt x="20853" y="4723"/>
                  </a:cubicBezTo>
                  <a:cubicBezTo>
                    <a:pt x="20786" y="4452"/>
                    <a:pt x="20935" y="4149"/>
                    <a:pt x="21186" y="4047"/>
                  </a:cubicBezTo>
                  <a:cubicBezTo>
                    <a:pt x="21226" y="4030"/>
                    <a:pt x="21254" y="3998"/>
                    <a:pt x="21269" y="3952"/>
                  </a:cubicBezTo>
                  <a:cubicBezTo>
                    <a:pt x="21290" y="3887"/>
                    <a:pt x="21282" y="3802"/>
                    <a:pt x="21246" y="3721"/>
                  </a:cubicBezTo>
                  <a:cubicBezTo>
                    <a:pt x="21124" y="3444"/>
                    <a:pt x="21094" y="2948"/>
                    <a:pt x="21179" y="2592"/>
                  </a:cubicBezTo>
                  <a:cubicBezTo>
                    <a:pt x="21240" y="2343"/>
                    <a:pt x="21178" y="2086"/>
                    <a:pt x="21082" y="2023"/>
                  </a:cubicBezTo>
                  <a:cubicBezTo>
                    <a:pt x="20874" y="1884"/>
                    <a:pt x="20710" y="1555"/>
                    <a:pt x="20710" y="1274"/>
                  </a:cubicBezTo>
                  <a:cubicBezTo>
                    <a:pt x="20710" y="1154"/>
                    <a:pt x="20732" y="1034"/>
                    <a:pt x="20750" y="928"/>
                  </a:cubicBezTo>
                  <a:cubicBezTo>
                    <a:pt x="20756" y="894"/>
                    <a:pt x="20764" y="853"/>
                    <a:pt x="20768" y="819"/>
                  </a:cubicBezTo>
                  <a:lnTo>
                    <a:pt x="20767" y="819"/>
                  </a:lnTo>
                  <a:cubicBezTo>
                    <a:pt x="20720" y="815"/>
                    <a:pt x="20663" y="809"/>
                    <a:pt x="20596" y="788"/>
                  </a:cubicBezTo>
                  <a:cubicBezTo>
                    <a:pt x="20439" y="740"/>
                    <a:pt x="20186" y="640"/>
                    <a:pt x="20032" y="565"/>
                  </a:cubicBezTo>
                  <a:cubicBezTo>
                    <a:pt x="19977" y="538"/>
                    <a:pt x="19931" y="486"/>
                    <a:pt x="19887" y="436"/>
                  </a:cubicBezTo>
                  <a:cubicBezTo>
                    <a:pt x="19851" y="397"/>
                    <a:pt x="19799" y="337"/>
                    <a:pt x="19773" y="337"/>
                  </a:cubicBezTo>
                  <a:cubicBezTo>
                    <a:pt x="19765" y="354"/>
                    <a:pt x="19701" y="495"/>
                    <a:pt x="19659" y="623"/>
                  </a:cubicBezTo>
                  <a:cubicBezTo>
                    <a:pt x="19649" y="656"/>
                    <a:pt x="19629" y="684"/>
                    <a:pt x="19605" y="703"/>
                  </a:cubicBezTo>
                  <a:lnTo>
                    <a:pt x="19374" y="881"/>
                  </a:lnTo>
                  <a:cubicBezTo>
                    <a:pt x="19257" y="972"/>
                    <a:pt x="19077" y="1149"/>
                    <a:pt x="18981" y="1268"/>
                  </a:cubicBezTo>
                  <a:lnTo>
                    <a:pt x="18061" y="2408"/>
                  </a:lnTo>
                  <a:cubicBezTo>
                    <a:pt x="17984" y="2504"/>
                    <a:pt x="17914" y="2718"/>
                    <a:pt x="17914" y="2860"/>
                  </a:cubicBezTo>
                  <a:cubicBezTo>
                    <a:pt x="17914" y="2960"/>
                    <a:pt x="17875" y="3083"/>
                    <a:pt x="17821" y="3253"/>
                  </a:cubicBezTo>
                  <a:cubicBezTo>
                    <a:pt x="17763" y="3438"/>
                    <a:pt x="17687" y="3678"/>
                    <a:pt x="17663" y="3912"/>
                  </a:cubicBezTo>
                  <a:cubicBezTo>
                    <a:pt x="17724" y="3899"/>
                    <a:pt x="17763" y="3924"/>
                    <a:pt x="17793" y="3967"/>
                  </a:cubicBezTo>
                  <a:cubicBezTo>
                    <a:pt x="17819" y="4003"/>
                    <a:pt x="17831" y="4062"/>
                    <a:pt x="17827" y="4110"/>
                  </a:cubicBezTo>
                  <a:cubicBezTo>
                    <a:pt x="17789" y="4508"/>
                    <a:pt x="17436" y="5185"/>
                    <a:pt x="17216" y="5185"/>
                  </a:cubicBezTo>
                  <a:cubicBezTo>
                    <a:pt x="17157" y="5185"/>
                    <a:pt x="17108" y="5208"/>
                    <a:pt x="17095" y="5220"/>
                  </a:cubicBezTo>
                  <a:cubicBezTo>
                    <a:pt x="17031" y="5389"/>
                    <a:pt x="16730" y="5398"/>
                    <a:pt x="16670" y="5398"/>
                  </a:cubicBezTo>
                  <a:cubicBezTo>
                    <a:pt x="16508" y="5398"/>
                    <a:pt x="16276" y="5374"/>
                    <a:pt x="16141" y="5342"/>
                  </a:cubicBezTo>
                  <a:cubicBezTo>
                    <a:pt x="16022" y="5315"/>
                    <a:pt x="15803" y="5292"/>
                    <a:pt x="15663" y="5292"/>
                  </a:cubicBezTo>
                  <a:cubicBezTo>
                    <a:pt x="15541" y="5292"/>
                    <a:pt x="15391" y="5361"/>
                    <a:pt x="15342" y="5421"/>
                  </a:cubicBezTo>
                  <a:cubicBezTo>
                    <a:pt x="15285" y="5492"/>
                    <a:pt x="15190" y="5693"/>
                    <a:pt x="15146" y="5869"/>
                  </a:cubicBezTo>
                  <a:cubicBezTo>
                    <a:pt x="15095" y="6065"/>
                    <a:pt x="15009" y="6346"/>
                    <a:pt x="14952" y="6496"/>
                  </a:cubicBezTo>
                  <a:cubicBezTo>
                    <a:pt x="14863" y="6734"/>
                    <a:pt x="14661" y="6838"/>
                    <a:pt x="14523" y="6726"/>
                  </a:cubicBezTo>
                  <a:cubicBezTo>
                    <a:pt x="14471" y="6682"/>
                    <a:pt x="14347" y="6616"/>
                    <a:pt x="14252" y="6589"/>
                  </a:cubicBezTo>
                  <a:cubicBezTo>
                    <a:pt x="14113" y="6549"/>
                    <a:pt x="13959" y="6417"/>
                    <a:pt x="13892" y="6280"/>
                  </a:cubicBezTo>
                  <a:cubicBezTo>
                    <a:pt x="13832" y="6155"/>
                    <a:pt x="13786" y="5941"/>
                    <a:pt x="13786" y="5783"/>
                  </a:cubicBezTo>
                  <a:cubicBezTo>
                    <a:pt x="13786" y="5691"/>
                    <a:pt x="13751" y="5592"/>
                    <a:pt x="13733" y="5572"/>
                  </a:cubicBezTo>
                  <a:cubicBezTo>
                    <a:pt x="13709" y="5550"/>
                    <a:pt x="13584" y="5506"/>
                    <a:pt x="13448" y="5506"/>
                  </a:cubicBezTo>
                  <a:cubicBezTo>
                    <a:pt x="13222" y="5506"/>
                    <a:pt x="13039" y="5223"/>
                    <a:pt x="13039" y="4874"/>
                  </a:cubicBezTo>
                  <a:lnTo>
                    <a:pt x="13039" y="4797"/>
                  </a:lnTo>
                  <a:cubicBezTo>
                    <a:pt x="12906" y="4759"/>
                    <a:pt x="12777" y="4709"/>
                    <a:pt x="12668" y="4668"/>
                  </a:cubicBezTo>
                  <a:cubicBezTo>
                    <a:pt x="12561" y="4626"/>
                    <a:pt x="12439" y="4579"/>
                    <a:pt x="12397" y="4579"/>
                  </a:cubicBezTo>
                  <a:cubicBezTo>
                    <a:pt x="12274" y="4579"/>
                    <a:pt x="12086" y="4556"/>
                    <a:pt x="11985" y="4518"/>
                  </a:cubicBezTo>
                  <a:cubicBezTo>
                    <a:pt x="11907" y="4489"/>
                    <a:pt x="11644" y="4373"/>
                    <a:pt x="11395" y="4258"/>
                  </a:cubicBezTo>
                  <a:lnTo>
                    <a:pt x="11333" y="4258"/>
                  </a:lnTo>
                  <a:cubicBezTo>
                    <a:pt x="11316" y="4258"/>
                    <a:pt x="11303" y="4258"/>
                    <a:pt x="11291" y="4257"/>
                  </a:cubicBezTo>
                  <a:cubicBezTo>
                    <a:pt x="11136" y="4406"/>
                    <a:pt x="11067" y="4711"/>
                    <a:pt x="11019" y="4918"/>
                  </a:cubicBezTo>
                  <a:cubicBezTo>
                    <a:pt x="10995" y="5025"/>
                    <a:pt x="10976" y="5110"/>
                    <a:pt x="10948" y="5171"/>
                  </a:cubicBezTo>
                  <a:cubicBezTo>
                    <a:pt x="10862" y="5360"/>
                    <a:pt x="10700" y="5559"/>
                    <a:pt x="10571" y="5633"/>
                  </a:cubicBezTo>
                  <a:cubicBezTo>
                    <a:pt x="10440" y="5707"/>
                    <a:pt x="9932" y="5859"/>
                    <a:pt x="9520" y="5965"/>
                  </a:cubicBezTo>
                  <a:lnTo>
                    <a:pt x="9359" y="5969"/>
                  </a:lnTo>
                  <a:cubicBezTo>
                    <a:pt x="9113" y="6162"/>
                    <a:pt x="8786" y="6450"/>
                    <a:pt x="8615" y="6626"/>
                  </a:cubicBezTo>
                  <a:cubicBezTo>
                    <a:pt x="8438" y="6807"/>
                    <a:pt x="8139" y="7016"/>
                    <a:pt x="7945" y="7054"/>
                  </a:cubicBezTo>
                  <a:cubicBezTo>
                    <a:pt x="7863" y="7071"/>
                    <a:pt x="7772" y="7079"/>
                    <a:pt x="7689" y="7079"/>
                  </a:cubicBezTo>
                  <a:cubicBezTo>
                    <a:pt x="7624" y="7079"/>
                    <a:pt x="7533" y="7073"/>
                    <a:pt x="7468" y="7049"/>
                  </a:cubicBezTo>
                  <a:cubicBezTo>
                    <a:pt x="7365" y="7011"/>
                    <a:pt x="7221" y="6891"/>
                    <a:pt x="7133" y="6769"/>
                  </a:cubicBezTo>
                  <a:cubicBezTo>
                    <a:pt x="7026" y="6621"/>
                    <a:pt x="6968" y="6325"/>
                    <a:pt x="6968" y="6121"/>
                  </a:cubicBezTo>
                  <a:lnTo>
                    <a:pt x="6968" y="6101"/>
                  </a:lnTo>
                  <a:cubicBezTo>
                    <a:pt x="6877" y="6126"/>
                    <a:pt x="6794" y="6164"/>
                    <a:pt x="6762" y="6190"/>
                  </a:cubicBezTo>
                  <a:cubicBezTo>
                    <a:pt x="6693" y="6247"/>
                    <a:pt x="6536" y="6396"/>
                    <a:pt x="6413" y="6519"/>
                  </a:cubicBezTo>
                  <a:cubicBezTo>
                    <a:pt x="6283" y="6651"/>
                    <a:pt x="6068" y="6834"/>
                    <a:pt x="5934" y="6928"/>
                  </a:cubicBezTo>
                  <a:cubicBezTo>
                    <a:pt x="5813" y="7012"/>
                    <a:pt x="5630" y="7120"/>
                    <a:pt x="5532" y="7156"/>
                  </a:cubicBezTo>
                  <a:cubicBezTo>
                    <a:pt x="5454" y="7185"/>
                    <a:pt x="5333" y="7216"/>
                    <a:pt x="5263" y="7216"/>
                  </a:cubicBezTo>
                  <a:cubicBezTo>
                    <a:pt x="5167" y="7216"/>
                    <a:pt x="5000" y="7122"/>
                    <a:pt x="4925" y="7072"/>
                  </a:cubicBezTo>
                  <a:cubicBezTo>
                    <a:pt x="4796" y="6985"/>
                    <a:pt x="4654" y="6808"/>
                    <a:pt x="4594" y="6660"/>
                  </a:cubicBezTo>
                  <a:cubicBezTo>
                    <a:pt x="4551" y="6552"/>
                    <a:pt x="4451" y="6360"/>
                    <a:pt x="4378" y="6241"/>
                  </a:cubicBezTo>
                  <a:cubicBezTo>
                    <a:pt x="4318" y="6144"/>
                    <a:pt x="4227" y="6079"/>
                    <a:pt x="4197" y="6076"/>
                  </a:cubicBezTo>
                  <a:lnTo>
                    <a:pt x="3825" y="6076"/>
                  </a:lnTo>
                  <a:cubicBezTo>
                    <a:pt x="3689" y="6076"/>
                    <a:pt x="3489" y="6020"/>
                    <a:pt x="3381" y="5915"/>
                  </a:cubicBezTo>
                  <a:cubicBezTo>
                    <a:pt x="3321" y="5858"/>
                    <a:pt x="3222" y="5799"/>
                    <a:pt x="3177" y="5787"/>
                  </a:cubicBezTo>
                  <a:cubicBezTo>
                    <a:pt x="3084" y="5761"/>
                    <a:pt x="2907" y="5757"/>
                    <a:pt x="2838" y="5751"/>
                  </a:cubicBezTo>
                  <a:cubicBezTo>
                    <a:pt x="2791" y="5757"/>
                    <a:pt x="2761" y="5771"/>
                    <a:pt x="2727" y="5787"/>
                  </a:cubicBezTo>
                  <a:cubicBezTo>
                    <a:pt x="2632" y="5831"/>
                    <a:pt x="2503" y="5891"/>
                    <a:pt x="2377" y="5914"/>
                  </a:cubicBezTo>
                  <a:cubicBezTo>
                    <a:pt x="2218" y="5943"/>
                    <a:pt x="1924" y="5992"/>
                    <a:pt x="1726" y="6021"/>
                  </a:cubicBezTo>
                  <a:cubicBezTo>
                    <a:pt x="1525" y="6051"/>
                    <a:pt x="1255" y="6060"/>
                    <a:pt x="1142" y="6038"/>
                  </a:cubicBezTo>
                  <a:cubicBezTo>
                    <a:pt x="1045" y="6020"/>
                    <a:pt x="883" y="6004"/>
                    <a:pt x="789" y="6004"/>
                  </a:cubicBezTo>
                  <a:cubicBezTo>
                    <a:pt x="765" y="6004"/>
                    <a:pt x="579" y="6001"/>
                    <a:pt x="478" y="5891"/>
                  </a:cubicBezTo>
                  <a:cubicBezTo>
                    <a:pt x="367" y="6001"/>
                    <a:pt x="289" y="6173"/>
                    <a:pt x="289" y="6273"/>
                  </a:cubicBezTo>
                  <a:cubicBezTo>
                    <a:pt x="289" y="6444"/>
                    <a:pt x="312" y="6717"/>
                    <a:pt x="340" y="6868"/>
                  </a:cubicBezTo>
                  <a:cubicBezTo>
                    <a:pt x="374" y="7055"/>
                    <a:pt x="374" y="7405"/>
                    <a:pt x="342" y="7665"/>
                  </a:cubicBezTo>
                  <a:cubicBezTo>
                    <a:pt x="328" y="7770"/>
                    <a:pt x="308" y="7850"/>
                    <a:pt x="291" y="7916"/>
                  </a:cubicBezTo>
                  <a:cubicBezTo>
                    <a:pt x="288" y="7927"/>
                    <a:pt x="285" y="7940"/>
                    <a:pt x="282" y="7951"/>
                  </a:cubicBezTo>
                  <a:cubicBezTo>
                    <a:pt x="316" y="7955"/>
                    <a:pt x="357" y="7961"/>
                    <a:pt x="404" y="7976"/>
                  </a:cubicBezTo>
                  <a:cubicBezTo>
                    <a:pt x="560" y="8023"/>
                    <a:pt x="750" y="8215"/>
                    <a:pt x="845" y="8423"/>
                  </a:cubicBezTo>
                  <a:cubicBezTo>
                    <a:pt x="923" y="8597"/>
                    <a:pt x="1026" y="8878"/>
                    <a:pt x="1073" y="9051"/>
                  </a:cubicBezTo>
                  <a:cubicBezTo>
                    <a:pt x="1110" y="9184"/>
                    <a:pt x="1241" y="9397"/>
                    <a:pt x="1355" y="9505"/>
                  </a:cubicBezTo>
                  <a:cubicBezTo>
                    <a:pt x="1499" y="9643"/>
                    <a:pt x="1665" y="9830"/>
                    <a:pt x="1733" y="9932"/>
                  </a:cubicBezTo>
                  <a:cubicBezTo>
                    <a:pt x="1824" y="10073"/>
                    <a:pt x="1872" y="10393"/>
                    <a:pt x="1872" y="10638"/>
                  </a:cubicBezTo>
                  <a:cubicBezTo>
                    <a:pt x="1872" y="10842"/>
                    <a:pt x="1962" y="11091"/>
                    <a:pt x="2044" y="11178"/>
                  </a:cubicBezTo>
                  <a:cubicBezTo>
                    <a:pt x="2143" y="11284"/>
                    <a:pt x="2324" y="11389"/>
                    <a:pt x="2433" y="11403"/>
                  </a:cubicBezTo>
                  <a:cubicBezTo>
                    <a:pt x="2554" y="11395"/>
                    <a:pt x="2677" y="11351"/>
                    <a:pt x="2732" y="11285"/>
                  </a:cubicBezTo>
                  <a:cubicBezTo>
                    <a:pt x="2883" y="11101"/>
                    <a:pt x="3112" y="11126"/>
                    <a:pt x="3195" y="11328"/>
                  </a:cubicBezTo>
                  <a:cubicBezTo>
                    <a:pt x="3250" y="11462"/>
                    <a:pt x="3292" y="11667"/>
                    <a:pt x="3292" y="11805"/>
                  </a:cubicBezTo>
                  <a:cubicBezTo>
                    <a:pt x="3292" y="11957"/>
                    <a:pt x="3215" y="12246"/>
                    <a:pt x="3144" y="12441"/>
                  </a:cubicBezTo>
                  <a:cubicBezTo>
                    <a:pt x="3090" y="12583"/>
                    <a:pt x="3130" y="12824"/>
                    <a:pt x="3229" y="12958"/>
                  </a:cubicBezTo>
                  <a:cubicBezTo>
                    <a:pt x="3382" y="13165"/>
                    <a:pt x="3529" y="13540"/>
                    <a:pt x="3563" y="13812"/>
                  </a:cubicBezTo>
                  <a:cubicBezTo>
                    <a:pt x="3593" y="14050"/>
                    <a:pt x="3654" y="14417"/>
                    <a:pt x="3697" y="14629"/>
                  </a:cubicBezTo>
                  <a:cubicBezTo>
                    <a:pt x="3726" y="14769"/>
                    <a:pt x="3897" y="14959"/>
                    <a:pt x="4083" y="15005"/>
                  </a:cubicBezTo>
                  <a:cubicBezTo>
                    <a:pt x="4336" y="15067"/>
                    <a:pt x="4668" y="15294"/>
                    <a:pt x="4839" y="15523"/>
                  </a:cubicBezTo>
                  <a:cubicBezTo>
                    <a:pt x="4951" y="15673"/>
                    <a:pt x="5004" y="15856"/>
                    <a:pt x="4984" y="16026"/>
                  </a:cubicBezTo>
                  <a:cubicBezTo>
                    <a:pt x="4968" y="16163"/>
                    <a:pt x="4905" y="16278"/>
                    <a:pt x="4808" y="16349"/>
                  </a:cubicBezTo>
                  <a:cubicBezTo>
                    <a:pt x="4676" y="16445"/>
                    <a:pt x="4473" y="16709"/>
                    <a:pt x="4363" y="16926"/>
                  </a:cubicBezTo>
                  <a:cubicBezTo>
                    <a:pt x="4247" y="17156"/>
                    <a:pt x="4035" y="17464"/>
                    <a:pt x="3881" y="17580"/>
                  </a:cubicBezTo>
                  <a:cubicBezTo>
                    <a:pt x="3792" y="17649"/>
                    <a:pt x="3620" y="17874"/>
                    <a:pt x="3518" y="18088"/>
                  </a:cubicBezTo>
                  <a:cubicBezTo>
                    <a:pt x="3473" y="18184"/>
                    <a:pt x="3427" y="18254"/>
                    <a:pt x="3389" y="18310"/>
                  </a:cubicBezTo>
                  <a:cubicBezTo>
                    <a:pt x="3379" y="18326"/>
                    <a:pt x="3368" y="18343"/>
                    <a:pt x="3358" y="18358"/>
                  </a:cubicBezTo>
                  <a:cubicBezTo>
                    <a:pt x="3368" y="18364"/>
                    <a:pt x="3379" y="18371"/>
                    <a:pt x="3389" y="18377"/>
                  </a:cubicBezTo>
                  <a:cubicBezTo>
                    <a:pt x="3437" y="18405"/>
                    <a:pt x="3494" y="18441"/>
                    <a:pt x="3560" y="18497"/>
                  </a:cubicBezTo>
                  <a:cubicBezTo>
                    <a:pt x="3711" y="18626"/>
                    <a:pt x="3934" y="18823"/>
                    <a:pt x="4055" y="18933"/>
                  </a:cubicBezTo>
                  <a:cubicBezTo>
                    <a:pt x="4169" y="19038"/>
                    <a:pt x="4385" y="19199"/>
                    <a:pt x="4526" y="19284"/>
                  </a:cubicBezTo>
                  <a:cubicBezTo>
                    <a:pt x="4662" y="19368"/>
                    <a:pt x="4879" y="19451"/>
                    <a:pt x="5000" y="19468"/>
                  </a:cubicBezTo>
                  <a:lnTo>
                    <a:pt x="5000" y="19468"/>
                  </a:lnTo>
                  <a:cubicBezTo>
                    <a:pt x="5094" y="19468"/>
                    <a:pt x="5264" y="19356"/>
                    <a:pt x="5372" y="19195"/>
                  </a:cubicBezTo>
                  <a:cubicBezTo>
                    <a:pt x="5511" y="18986"/>
                    <a:pt x="5766" y="18777"/>
                    <a:pt x="5950" y="18841"/>
                  </a:cubicBezTo>
                  <a:cubicBezTo>
                    <a:pt x="5967" y="18846"/>
                    <a:pt x="6254" y="18842"/>
                    <a:pt x="6449" y="18774"/>
                  </a:cubicBezTo>
                  <a:cubicBezTo>
                    <a:pt x="6642" y="18706"/>
                    <a:pt x="6902" y="18634"/>
                    <a:pt x="7005" y="18634"/>
                  </a:cubicBezTo>
                  <a:cubicBezTo>
                    <a:pt x="7100" y="18634"/>
                    <a:pt x="7277" y="18670"/>
                    <a:pt x="7392" y="18705"/>
                  </a:cubicBezTo>
                  <a:cubicBezTo>
                    <a:pt x="7400" y="18707"/>
                    <a:pt x="7416" y="18711"/>
                    <a:pt x="7443" y="18711"/>
                  </a:cubicBezTo>
                  <a:cubicBezTo>
                    <a:pt x="7544" y="18711"/>
                    <a:pt x="7687" y="18661"/>
                    <a:pt x="7783" y="18591"/>
                  </a:cubicBezTo>
                  <a:cubicBezTo>
                    <a:pt x="7972" y="18453"/>
                    <a:pt x="8264" y="18454"/>
                    <a:pt x="8424" y="18601"/>
                  </a:cubicBezTo>
                  <a:cubicBezTo>
                    <a:pt x="8579" y="18743"/>
                    <a:pt x="8698" y="19016"/>
                    <a:pt x="8698" y="19236"/>
                  </a:cubicBezTo>
                  <a:cubicBezTo>
                    <a:pt x="8698" y="19440"/>
                    <a:pt x="8603" y="19743"/>
                    <a:pt x="8477" y="19940"/>
                  </a:cubicBezTo>
                  <a:cubicBezTo>
                    <a:pt x="8393" y="20071"/>
                    <a:pt x="8330" y="20327"/>
                    <a:pt x="8342" y="20487"/>
                  </a:cubicBezTo>
                  <a:cubicBezTo>
                    <a:pt x="8350" y="20594"/>
                    <a:pt x="8382" y="20655"/>
                    <a:pt x="8396" y="20670"/>
                  </a:cubicBezTo>
                  <a:cubicBezTo>
                    <a:pt x="8394" y="20665"/>
                    <a:pt x="8406" y="20664"/>
                    <a:pt x="8420" y="20664"/>
                  </a:cubicBezTo>
                  <a:cubicBezTo>
                    <a:pt x="8572" y="20664"/>
                    <a:pt x="8809" y="20801"/>
                    <a:pt x="8963" y="20928"/>
                  </a:cubicBezTo>
                  <a:cubicBezTo>
                    <a:pt x="9084" y="21027"/>
                    <a:pt x="9295" y="21004"/>
                    <a:pt x="9394" y="20882"/>
                  </a:cubicBezTo>
                  <a:cubicBezTo>
                    <a:pt x="9545" y="20698"/>
                    <a:pt x="9768" y="20497"/>
                    <a:pt x="9905" y="20469"/>
                  </a:cubicBezTo>
                  <a:cubicBezTo>
                    <a:pt x="10002" y="20449"/>
                    <a:pt x="10191" y="20433"/>
                    <a:pt x="10336" y="20433"/>
                  </a:cubicBezTo>
                  <a:cubicBezTo>
                    <a:pt x="10526" y="20433"/>
                    <a:pt x="10803" y="20607"/>
                    <a:pt x="10966" y="20770"/>
                  </a:cubicBezTo>
                  <a:cubicBezTo>
                    <a:pt x="11084" y="20887"/>
                    <a:pt x="11307" y="20927"/>
                    <a:pt x="11417" y="20854"/>
                  </a:cubicBezTo>
                  <a:cubicBezTo>
                    <a:pt x="11483" y="20810"/>
                    <a:pt x="11557" y="20787"/>
                    <a:pt x="11630" y="20787"/>
                  </a:cubicBezTo>
                  <a:close/>
                  <a:moveTo>
                    <a:pt x="12173" y="21600"/>
                  </a:moveTo>
                  <a:cubicBezTo>
                    <a:pt x="12010" y="21600"/>
                    <a:pt x="11864" y="21473"/>
                    <a:pt x="11794" y="21268"/>
                  </a:cubicBezTo>
                  <a:cubicBezTo>
                    <a:pt x="11751" y="21143"/>
                    <a:pt x="11640" y="21089"/>
                    <a:pt x="11546" y="21151"/>
                  </a:cubicBezTo>
                  <a:cubicBezTo>
                    <a:pt x="11339" y="21289"/>
                    <a:pt x="10996" y="21233"/>
                    <a:pt x="10796" y="21033"/>
                  </a:cubicBezTo>
                  <a:cubicBezTo>
                    <a:pt x="10645" y="20883"/>
                    <a:pt x="10429" y="20770"/>
                    <a:pt x="10336" y="20770"/>
                  </a:cubicBezTo>
                  <a:cubicBezTo>
                    <a:pt x="10209" y="20770"/>
                    <a:pt x="10031" y="20785"/>
                    <a:pt x="9949" y="20802"/>
                  </a:cubicBezTo>
                  <a:cubicBezTo>
                    <a:pt x="9907" y="20812"/>
                    <a:pt x="9740" y="20933"/>
                    <a:pt x="9585" y="21122"/>
                  </a:cubicBezTo>
                  <a:cubicBezTo>
                    <a:pt x="9395" y="21354"/>
                    <a:pt x="9040" y="21394"/>
                    <a:pt x="8813" y="21210"/>
                  </a:cubicBezTo>
                  <a:cubicBezTo>
                    <a:pt x="8650" y="21076"/>
                    <a:pt x="8477" y="21002"/>
                    <a:pt x="8420" y="21002"/>
                  </a:cubicBezTo>
                  <a:cubicBezTo>
                    <a:pt x="8243" y="21031"/>
                    <a:pt x="8093" y="20822"/>
                    <a:pt x="8071" y="20518"/>
                  </a:cubicBezTo>
                  <a:cubicBezTo>
                    <a:pt x="8053" y="20274"/>
                    <a:pt x="8137" y="19928"/>
                    <a:pt x="8263" y="19731"/>
                  </a:cubicBezTo>
                  <a:cubicBezTo>
                    <a:pt x="8356" y="19586"/>
                    <a:pt x="8425" y="19350"/>
                    <a:pt x="8425" y="19236"/>
                  </a:cubicBezTo>
                  <a:cubicBezTo>
                    <a:pt x="8425" y="19134"/>
                    <a:pt x="8356" y="18957"/>
                    <a:pt x="8262" y="18873"/>
                  </a:cubicBezTo>
                  <a:cubicBezTo>
                    <a:pt x="8191" y="18807"/>
                    <a:pt x="8019" y="18810"/>
                    <a:pt x="7921" y="18882"/>
                  </a:cubicBezTo>
                  <a:cubicBezTo>
                    <a:pt x="7742" y="19012"/>
                    <a:pt x="7483" y="19081"/>
                    <a:pt x="7328" y="19033"/>
                  </a:cubicBezTo>
                  <a:cubicBezTo>
                    <a:pt x="7208" y="18997"/>
                    <a:pt x="7062" y="18972"/>
                    <a:pt x="7005" y="18972"/>
                  </a:cubicBezTo>
                  <a:cubicBezTo>
                    <a:pt x="6956" y="18972"/>
                    <a:pt x="6744" y="19021"/>
                    <a:pt x="6523" y="19098"/>
                  </a:cubicBezTo>
                  <a:cubicBezTo>
                    <a:pt x="6296" y="19178"/>
                    <a:pt x="6010" y="19212"/>
                    <a:pt x="5876" y="19166"/>
                  </a:cubicBezTo>
                  <a:cubicBezTo>
                    <a:pt x="5821" y="19166"/>
                    <a:pt x="5686" y="19253"/>
                    <a:pt x="5581" y="19410"/>
                  </a:cubicBezTo>
                  <a:cubicBezTo>
                    <a:pt x="5427" y="19640"/>
                    <a:pt x="5187" y="19806"/>
                    <a:pt x="5008" y="19806"/>
                  </a:cubicBezTo>
                  <a:cubicBezTo>
                    <a:pt x="5003" y="19806"/>
                    <a:pt x="4974" y="19804"/>
                    <a:pt x="4970" y="19803"/>
                  </a:cubicBezTo>
                  <a:cubicBezTo>
                    <a:pt x="4818" y="19783"/>
                    <a:pt x="4571" y="19688"/>
                    <a:pt x="4406" y="19587"/>
                  </a:cubicBezTo>
                  <a:cubicBezTo>
                    <a:pt x="4251" y="19493"/>
                    <a:pt x="4020" y="19321"/>
                    <a:pt x="3894" y="19205"/>
                  </a:cubicBezTo>
                  <a:cubicBezTo>
                    <a:pt x="3774" y="19095"/>
                    <a:pt x="3554" y="18902"/>
                    <a:pt x="3406" y="18774"/>
                  </a:cubicBezTo>
                  <a:cubicBezTo>
                    <a:pt x="3354" y="18730"/>
                    <a:pt x="3308" y="18703"/>
                    <a:pt x="3270" y="18680"/>
                  </a:cubicBezTo>
                  <a:cubicBezTo>
                    <a:pt x="3191" y="18633"/>
                    <a:pt x="3102" y="18579"/>
                    <a:pt x="3077" y="18439"/>
                  </a:cubicBezTo>
                  <a:cubicBezTo>
                    <a:pt x="3051" y="18290"/>
                    <a:pt x="3119" y="18187"/>
                    <a:pt x="3179" y="18097"/>
                  </a:cubicBezTo>
                  <a:cubicBezTo>
                    <a:pt x="3210" y="18051"/>
                    <a:pt x="3247" y="17995"/>
                    <a:pt x="3284" y="17917"/>
                  </a:cubicBezTo>
                  <a:cubicBezTo>
                    <a:pt x="3400" y="17673"/>
                    <a:pt x="3600" y="17398"/>
                    <a:pt x="3740" y="17292"/>
                  </a:cubicBezTo>
                  <a:cubicBezTo>
                    <a:pt x="3829" y="17224"/>
                    <a:pt x="4013" y="16984"/>
                    <a:pt x="4132" y="16747"/>
                  </a:cubicBezTo>
                  <a:cubicBezTo>
                    <a:pt x="4265" y="16483"/>
                    <a:pt x="4502" y="16180"/>
                    <a:pt x="4670" y="16058"/>
                  </a:cubicBezTo>
                  <a:cubicBezTo>
                    <a:pt x="4695" y="16040"/>
                    <a:pt x="4710" y="16013"/>
                    <a:pt x="4715" y="15977"/>
                  </a:cubicBezTo>
                  <a:cubicBezTo>
                    <a:pt x="4722" y="15910"/>
                    <a:pt x="4694" y="15826"/>
                    <a:pt x="4639" y="15752"/>
                  </a:cubicBezTo>
                  <a:cubicBezTo>
                    <a:pt x="4507" y="15574"/>
                    <a:pt x="4228" y="15384"/>
                    <a:pt x="4031" y="15336"/>
                  </a:cubicBezTo>
                  <a:cubicBezTo>
                    <a:pt x="3753" y="15268"/>
                    <a:pt x="3491" y="14994"/>
                    <a:pt x="3433" y="14713"/>
                  </a:cubicBezTo>
                  <a:cubicBezTo>
                    <a:pt x="3388" y="14491"/>
                    <a:pt x="3326" y="14111"/>
                    <a:pt x="3294" y="13864"/>
                  </a:cubicBezTo>
                  <a:cubicBezTo>
                    <a:pt x="3269" y="13659"/>
                    <a:pt x="3144" y="13342"/>
                    <a:pt x="3028" y="13185"/>
                  </a:cubicBezTo>
                  <a:cubicBezTo>
                    <a:pt x="2856" y="12950"/>
                    <a:pt x="2798" y="12562"/>
                    <a:pt x="2897" y="12300"/>
                  </a:cubicBezTo>
                  <a:cubicBezTo>
                    <a:pt x="2972" y="12093"/>
                    <a:pt x="3020" y="11872"/>
                    <a:pt x="3020" y="11805"/>
                  </a:cubicBezTo>
                  <a:cubicBezTo>
                    <a:pt x="3020" y="11723"/>
                    <a:pt x="2989" y="11575"/>
                    <a:pt x="2956" y="11489"/>
                  </a:cubicBezTo>
                  <a:cubicBezTo>
                    <a:pt x="2954" y="11496"/>
                    <a:pt x="2939" y="11505"/>
                    <a:pt x="2923" y="11525"/>
                  </a:cubicBezTo>
                  <a:cubicBezTo>
                    <a:pt x="2818" y="11653"/>
                    <a:pt x="2628" y="11742"/>
                    <a:pt x="2462" y="11742"/>
                  </a:cubicBezTo>
                  <a:lnTo>
                    <a:pt x="2462" y="11742"/>
                  </a:lnTo>
                  <a:cubicBezTo>
                    <a:pt x="2442" y="11742"/>
                    <a:pt x="2422" y="11741"/>
                    <a:pt x="2403" y="11738"/>
                  </a:cubicBezTo>
                  <a:cubicBezTo>
                    <a:pt x="2242" y="11717"/>
                    <a:pt x="2007" y="11583"/>
                    <a:pt x="1866" y="11433"/>
                  </a:cubicBezTo>
                  <a:cubicBezTo>
                    <a:pt x="1717" y="11274"/>
                    <a:pt x="1600" y="10925"/>
                    <a:pt x="1600" y="10638"/>
                  </a:cubicBezTo>
                  <a:cubicBezTo>
                    <a:pt x="1600" y="10396"/>
                    <a:pt x="1548" y="10185"/>
                    <a:pt x="1521" y="10144"/>
                  </a:cubicBezTo>
                  <a:cubicBezTo>
                    <a:pt x="1474" y="10072"/>
                    <a:pt x="1328" y="9905"/>
                    <a:pt x="1189" y="9772"/>
                  </a:cubicBezTo>
                  <a:cubicBezTo>
                    <a:pt x="1033" y="9623"/>
                    <a:pt x="868" y="9354"/>
                    <a:pt x="815" y="9159"/>
                  </a:cubicBezTo>
                  <a:cubicBezTo>
                    <a:pt x="773" y="9006"/>
                    <a:pt x="678" y="8744"/>
                    <a:pt x="607" y="8588"/>
                  </a:cubicBezTo>
                  <a:cubicBezTo>
                    <a:pt x="545" y="8453"/>
                    <a:pt x="415" y="8326"/>
                    <a:pt x="339" y="8303"/>
                  </a:cubicBezTo>
                  <a:cubicBezTo>
                    <a:pt x="299" y="8291"/>
                    <a:pt x="266" y="8288"/>
                    <a:pt x="240" y="8285"/>
                  </a:cubicBezTo>
                  <a:cubicBezTo>
                    <a:pt x="178" y="8277"/>
                    <a:pt x="94" y="8268"/>
                    <a:pt x="39" y="8165"/>
                  </a:cubicBezTo>
                  <a:cubicBezTo>
                    <a:pt x="-27" y="8043"/>
                    <a:pt x="4" y="7921"/>
                    <a:pt x="32" y="7814"/>
                  </a:cubicBezTo>
                  <a:cubicBezTo>
                    <a:pt x="45" y="7761"/>
                    <a:pt x="62" y="7696"/>
                    <a:pt x="73" y="7613"/>
                  </a:cubicBezTo>
                  <a:cubicBezTo>
                    <a:pt x="100" y="7396"/>
                    <a:pt x="101" y="7088"/>
                    <a:pt x="74" y="6942"/>
                  </a:cubicBezTo>
                  <a:cubicBezTo>
                    <a:pt x="42" y="6766"/>
                    <a:pt x="17" y="6471"/>
                    <a:pt x="17" y="6273"/>
                  </a:cubicBezTo>
                  <a:cubicBezTo>
                    <a:pt x="17" y="6029"/>
                    <a:pt x="173" y="5725"/>
                    <a:pt x="381" y="5563"/>
                  </a:cubicBezTo>
                  <a:lnTo>
                    <a:pt x="482" y="5680"/>
                  </a:lnTo>
                  <a:lnTo>
                    <a:pt x="419" y="5528"/>
                  </a:lnTo>
                  <a:cubicBezTo>
                    <a:pt x="455" y="5495"/>
                    <a:pt x="517" y="5481"/>
                    <a:pt x="559" y="5503"/>
                  </a:cubicBezTo>
                  <a:cubicBezTo>
                    <a:pt x="619" y="5522"/>
                    <a:pt x="646" y="5596"/>
                    <a:pt x="658" y="5628"/>
                  </a:cubicBezTo>
                  <a:cubicBezTo>
                    <a:pt x="681" y="5672"/>
                    <a:pt x="1003" y="5671"/>
                    <a:pt x="1183" y="5705"/>
                  </a:cubicBezTo>
                  <a:cubicBezTo>
                    <a:pt x="1283" y="5725"/>
                    <a:pt x="1520" y="5713"/>
                    <a:pt x="1693" y="5686"/>
                  </a:cubicBezTo>
                  <a:cubicBezTo>
                    <a:pt x="1890" y="5657"/>
                    <a:pt x="2180" y="5609"/>
                    <a:pt x="2337" y="5580"/>
                  </a:cubicBezTo>
                  <a:cubicBezTo>
                    <a:pt x="2434" y="5562"/>
                    <a:pt x="2548" y="5509"/>
                    <a:pt x="2631" y="5471"/>
                  </a:cubicBezTo>
                  <a:cubicBezTo>
                    <a:pt x="2673" y="5451"/>
                    <a:pt x="2709" y="5435"/>
                    <a:pt x="2736" y="5425"/>
                  </a:cubicBezTo>
                  <a:cubicBezTo>
                    <a:pt x="2759" y="5416"/>
                    <a:pt x="2783" y="5412"/>
                    <a:pt x="2811" y="5412"/>
                  </a:cubicBezTo>
                  <a:lnTo>
                    <a:pt x="2857" y="5415"/>
                  </a:lnTo>
                  <a:cubicBezTo>
                    <a:pt x="2933" y="5421"/>
                    <a:pt x="3131" y="5429"/>
                    <a:pt x="3236" y="5458"/>
                  </a:cubicBezTo>
                  <a:cubicBezTo>
                    <a:pt x="3325" y="5482"/>
                    <a:pt x="3459" y="5564"/>
                    <a:pt x="3548" y="5649"/>
                  </a:cubicBezTo>
                  <a:cubicBezTo>
                    <a:pt x="3586" y="5686"/>
                    <a:pt x="3712" y="5739"/>
                    <a:pt x="3825" y="5739"/>
                  </a:cubicBezTo>
                  <a:lnTo>
                    <a:pt x="4198" y="5739"/>
                  </a:lnTo>
                  <a:cubicBezTo>
                    <a:pt x="4337" y="5739"/>
                    <a:pt x="4502" y="5889"/>
                    <a:pt x="4594" y="6036"/>
                  </a:cubicBezTo>
                  <a:cubicBezTo>
                    <a:pt x="4679" y="6173"/>
                    <a:pt x="4786" y="6382"/>
                    <a:pt x="4838" y="6509"/>
                  </a:cubicBezTo>
                  <a:cubicBezTo>
                    <a:pt x="4872" y="6596"/>
                    <a:pt x="4976" y="6722"/>
                    <a:pt x="5055" y="6775"/>
                  </a:cubicBezTo>
                  <a:cubicBezTo>
                    <a:pt x="5148" y="6838"/>
                    <a:pt x="5242" y="6876"/>
                    <a:pt x="5266" y="6880"/>
                  </a:cubicBezTo>
                  <a:cubicBezTo>
                    <a:pt x="5291" y="6879"/>
                    <a:pt x="5379" y="6861"/>
                    <a:pt x="5454" y="6833"/>
                  </a:cubicBezTo>
                  <a:cubicBezTo>
                    <a:pt x="5515" y="6811"/>
                    <a:pt x="5672" y="6723"/>
                    <a:pt x="5800" y="6634"/>
                  </a:cubicBezTo>
                  <a:cubicBezTo>
                    <a:pt x="5921" y="6550"/>
                    <a:pt x="6123" y="6378"/>
                    <a:pt x="6241" y="6258"/>
                  </a:cubicBezTo>
                  <a:cubicBezTo>
                    <a:pt x="6372" y="6127"/>
                    <a:pt x="6538" y="5970"/>
                    <a:pt x="6611" y="5910"/>
                  </a:cubicBezTo>
                  <a:cubicBezTo>
                    <a:pt x="6714" y="5825"/>
                    <a:pt x="6932" y="5749"/>
                    <a:pt x="7098" y="5739"/>
                  </a:cubicBezTo>
                  <a:cubicBezTo>
                    <a:pt x="7150" y="5732"/>
                    <a:pt x="7193" y="5762"/>
                    <a:pt x="7220" y="5805"/>
                  </a:cubicBezTo>
                  <a:cubicBezTo>
                    <a:pt x="7246" y="5845"/>
                    <a:pt x="7254" y="5910"/>
                    <a:pt x="7244" y="5960"/>
                  </a:cubicBezTo>
                  <a:cubicBezTo>
                    <a:pt x="7243" y="5968"/>
                    <a:pt x="7240" y="5981"/>
                    <a:pt x="7240" y="6014"/>
                  </a:cubicBezTo>
                  <a:lnTo>
                    <a:pt x="7240" y="6121"/>
                  </a:lnTo>
                  <a:cubicBezTo>
                    <a:pt x="7240" y="6299"/>
                    <a:pt x="7296" y="6490"/>
                    <a:pt x="7335" y="6544"/>
                  </a:cubicBezTo>
                  <a:cubicBezTo>
                    <a:pt x="7393" y="6624"/>
                    <a:pt x="7497" y="6708"/>
                    <a:pt x="7546" y="6726"/>
                  </a:cubicBezTo>
                  <a:cubicBezTo>
                    <a:pt x="7582" y="6739"/>
                    <a:pt x="7760" y="6749"/>
                    <a:pt x="7902" y="6721"/>
                  </a:cubicBezTo>
                  <a:cubicBezTo>
                    <a:pt x="8014" y="6699"/>
                    <a:pt x="8263" y="6548"/>
                    <a:pt x="8442" y="6366"/>
                  </a:cubicBezTo>
                  <a:cubicBezTo>
                    <a:pt x="8628" y="6175"/>
                    <a:pt x="8990" y="5857"/>
                    <a:pt x="9247" y="5657"/>
                  </a:cubicBezTo>
                  <a:cubicBezTo>
                    <a:pt x="9269" y="5640"/>
                    <a:pt x="9294" y="5632"/>
                    <a:pt x="9320" y="5632"/>
                  </a:cubicBezTo>
                  <a:lnTo>
                    <a:pt x="9493" y="5632"/>
                  </a:lnTo>
                  <a:cubicBezTo>
                    <a:pt x="9947" y="5511"/>
                    <a:pt x="10375" y="5373"/>
                    <a:pt x="10457" y="5326"/>
                  </a:cubicBezTo>
                  <a:cubicBezTo>
                    <a:pt x="10526" y="5287"/>
                    <a:pt x="10649" y="5141"/>
                    <a:pt x="10711" y="5005"/>
                  </a:cubicBezTo>
                  <a:cubicBezTo>
                    <a:pt x="10723" y="4979"/>
                    <a:pt x="10741" y="4898"/>
                    <a:pt x="10758" y="4826"/>
                  </a:cubicBezTo>
                  <a:cubicBezTo>
                    <a:pt x="10819" y="4556"/>
                    <a:pt x="10913" y="4148"/>
                    <a:pt x="11176" y="3946"/>
                  </a:cubicBezTo>
                  <a:cubicBezTo>
                    <a:pt x="11197" y="3930"/>
                    <a:pt x="11233" y="3914"/>
                    <a:pt x="11259" y="3914"/>
                  </a:cubicBezTo>
                  <a:cubicBezTo>
                    <a:pt x="11294" y="3919"/>
                    <a:pt x="11305" y="3921"/>
                    <a:pt x="11333" y="3921"/>
                  </a:cubicBezTo>
                  <a:lnTo>
                    <a:pt x="11420" y="3921"/>
                  </a:lnTo>
                  <a:cubicBezTo>
                    <a:pt x="11436" y="3921"/>
                    <a:pt x="11452" y="3925"/>
                    <a:pt x="11467" y="3931"/>
                  </a:cubicBezTo>
                  <a:cubicBezTo>
                    <a:pt x="11717" y="4047"/>
                    <a:pt x="11985" y="4166"/>
                    <a:pt x="12063" y="4196"/>
                  </a:cubicBezTo>
                  <a:cubicBezTo>
                    <a:pt x="12121" y="4217"/>
                    <a:pt x="12273" y="4242"/>
                    <a:pt x="12397" y="4242"/>
                  </a:cubicBezTo>
                  <a:cubicBezTo>
                    <a:pt x="12480" y="4242"/>
                    <a:pt x="12593" y="4285"/>
                    <a:pt x="12749" y="4346"/>
                  </a:cubicBezTo>
                  <a:cubicBezTo>
                    <a:pt x="12889" y="4399"/>
                    <a:pt x="13046" y="4460"/>
                    <a:pt x="13199" y="4494"/>
                  </a:cubicBezTo>
                  <a:cubicBezTo>
                    <a:pt x="13236" y="4502"/>
                    <a:pt x="13277" y="4533"/>
                    <a:pt x="13297" y="4572"/>
                  </a:cubicBezTo>
                  <a:cubicBezTo>
                    <a:pt x="13318" y="4611"/>
                    <a:pt x="13323" y="4671"/>
                    <a:pt x="13314" y="4716"/>
                  </a:cubicBezTo>
                  <a:cubicBezTo>
                    <a:pt x="13313" y="4723"/>
                    <a:pt x="13311" y="4734"/>
                    <a:pt x="13311" y="4767"/>
                  </a:cubicBezTo>
                  <a:lnTo>
                    <a:pt x="13311" y="4874"/>
                  </a:lnTo>
                  <a:cubicBezTo>
                    <a:pt x="13311" y="5043"/>
                    <a:pt x="13383" y="5169"/>
                    <a:pt x="13448" y="5169"/>
                  </a:cubicBezTo>
                  <a:cubicBezTo>
                    <a:pt x="13604" y="5169"/>
                    <a:pt x="13815" y="5215"/>
                    <a:pt x="13910" y="5316"/>
                  </a:cubicBezTo>
                  <a:cubicBezTo>
                    <a:pt x="14008" y="5420"/>
                    <a:pt x="14059" y="5629"/>
                    <a:pt x="14059" y="5783"/>
                  </a:cubicBezTo>
                  <a:cubicBezTo>
                    <a:pt x="14059" y="5879"/>
                    <a:pt x="14090" y="6034"/>
                    <a:pt x="14126" y="6106"/>
                  </a:cubicBezTo>
                  <a:cubicBezTo>
                    <a:pt x="14151" y="6159"/>
                    <a:pt x="14240" y="6240"/>
                    <a:pt x="14313" y="6260"/>
                  </a:cubicBezTo>
                  <a:cubicBezTo>
                    <a:pt x="14429" y="6293"/>
                    <a:pt x="14586" y="6373"/>
                    <a:pt x="14672" y="6443"/>
                  </a:cubicBezTo>
                  <a:cubicBezTo>
                    <a:pt x="14661" y="6431"/>
                    <a:pt x="14686" y="6405"/>
                    <a:pt x="14706" y="6353"/>
                  </a:cubicBezTo>
                  <a:cubicBezTo>
                    <a:pt x="14757" y="6217"/>
                    <a:pt x="14840" y="5948"/>
                    <a:pt x="14886" y="5767"/>
                  </a:cubicBezTo>
                  <a:cubicBezTo>
                    <a:pt x="14939" y="5556"/>
                    <a:pt x="15055" y="5299"/>
                    <a:pt x="15150" y="5182"/>
                  </a:cubicBezTo>
                  <a:cubicBezTo>
                    <a:pt x="15255" y="5052"/>
                    <a:pt x="15476" y="4954"/>
                    <a:pt x="15663" y="4954"/>
                  </a:cubicBezTo>
                  <a:cubicBezTo>
                    <a:pt x="15820" y="4954"/>
                    <a:pt x="16056" y="4980"/>
                    <a:pt x="16191" y="5011"/>
                  </a:cubicBezTo>
                  <a:cubicBezTo>
                    <a:pt x="16309" y="5038"/>
                    <a:pt x="16528" y="5061"/>
                    <a:pt x="16670" y="5061"/>
                  </a:cubicBezTo>
                  <a:cubicBezTo>
                    <a:pt x="16781" y="5061"/>
                    <a:pt x="16866" y="5030"/>
                    <a:pt x="16885" y="5015"/>
                  </a:cubicBezTo>
                  <a:cubicBezTo>
                    <a:pt x="16921" y="4909"/>
                    <a:pt x="17081" y="4848"/>
                    <a:pt x="17216" y="4848"/>
                  </a:cubicBezTo>
                  <a:cubicBezTo>
                    <a:pt x="17258" y="4812"/>
                    <a:pt x="17429" y="4531"/>
                    <a:pt x="17512" y="4269"/>
                  </a:cubicBezTo>
                  <a:cubicBezTo>
                    <a:pt x="17444" y="4262"/>
                    <a:pt x="17386" y="4183"/>
                    <a:pt x="17383" y="4098"/>
                  </a:cubicBezTo>
                  <a:cubicBezTo>
                    <a:pt x="17375" y="3741"/>
                    <a:pt x="17486" y="3388"/>
                    <a:pt x="17568" y="3130"/>
                  </a:cubicBezTo>
                  <a:cubicBezTo>
                    <a:pt x="17600" y="3027"/>
                    <a:pt x="17640" y="2899"/>
                    <a:pt x="17642" y="2860"/>
                  </a:cubicBezTo>
                  <a:cubicBezTo>
                    <a:pt x="17642" y="2626"/>
                    <a:pt x="17739" y="2329"/>
                    <a:pt x="17869" y="2170"/>
                  </a:cubicBezTo>
                  <a:lnTo>
                    <a:pt x="18788" y="1029"/>
                  </a:lnTo>
                  <a:cubicBezTo>
                    <a:pt x="18900" y="891"/>
                    <a:pt x="19094" y="701"/>
                    <a:pt x="19230" y="596"/>
                  </a:cubicBezTo>
                  <a:lnTo>
                    <a:pt x="19424" y="445"/>
                  </a:lnTo>
                  <a:cubicBezTo>
                    <a:pt x="19516" y="179"/>
                    <a:pt x="19615" y="31"/>
                    <a:pt x="19719" y="6"/>
                  </a:cubicBezTo>
                  <a:cubicBezTo>
                    <a:pt x="19727" y="4"/>
                    <a:pt x="19765" y="0"/>
                    <a:pt x="19773" y="0"/>
                  </a:cubicBezTo>
                  <a:cubicBezTo>
                    <a:pt x="19904" y="0"/>
                    <a:pt x="20000" y="108"/>
                    <a:pt x="20070" y="187"/>
                  </a:cubicBezTo>
                  <a:cubicBezTo>
                    <a:pt x="20090" y="210"/>
                    <a:pt x="20120" y="244"/>
                    <a:pt x="20133" y="251"/>
                  </a:cubicBezTo>
                  <a:cubicBezTo>
                    <a:pt x="20274" y="320"/>
                    <a:pt x="20517" y="416"/>
                    <a:pt x="20661" y="461"/>
                  </a:cubicBezTo>
                  <a:cubicBezTo>
                    <a:pt x="20710" y="476"/>
                    <a:pt x="20753" y="480"/>
                    <a:pt x="20787" y="483"/>
                  </a:cubicBezTo>
                  <a:cubicBezTo>
                    <a:pt x="20864" y="490"/>
                    <a:pt x="20968" y="500"/>
                    <a:pt x="21022" y="632"/>
                  </a:cubicBezTo>
                  <a:cubicBezTo>
                    <a:pt x="21063" y="732"/>
                    <a:pt x="21043" y="850"/>
                    <a:pt x="21016" y="1000"/>
                  </a:cubicBezTo>
                  <a:cubicBezTo>
                    <a:pt x="21000" y="1089"/>
                    <a:pt x="20983" y="1190"/>
                    <a:pt x="20983" y="1274"/>
                  </a:cubicBezTo>
                  <a:cubicBezTo>
                    <a:pt x="20983" y="1434"/>
                    <a:pt x="21089" y="1645"/>
                    <a:pt x="21211" y="1726"/>
                  </a:cubicBezTo>
                  <a:cubicBezTo>
                    <a:pt x="21435" y="1874"/>
                    <a:pt x="21535" y="2297"/>
                    <a:pt x="21440" y="2689"/>
                  </a:cubicBezTo>
                  <a:cubicBezTo>
                    <a:pt x="21377" y="2954"/>
                    <a:pt x="21398" y="3361"/>
                    <a:pt x="21485" y="3559"/>
                  </a:cubicBezTo>
                  <a:cubicBezTo>
                    <a:pt x="21560" y="3729"/>
                    <a:pt x="21573" y="3918"/>
                    <a:pt x="21523" y="4076"/>
                  </a:cubicBezTo>
                  <a:cubicBezTo>
                    <a:pt x="21477" y="4216"/>
                    <a:pt x="21388" y="4319"/>
                    <a:pt x="21270" y="4367"/>
                  </a:cubicBezTo>
                  <a:cubicBezTo>
                    <a:pt x="21164" y="4411"/>
                    <a:pt x="21090" y="4531"/>
                    <a:pt x="21114" y="4624"/>
                  </a:cubicBezTo>
                  <a:cubicBezTo>
                    <a:pt x="21163" y="4822"/>
                    <a:pt x="21201" y="5122"/>
                    <a:pt x="21201" y="5306"/>
                  </a:cubicBezTo>
                  <a:cubicBezTo>
                    <a:pt x="21201" y="5538"/>
                    <a:pt x="21045" y="5911"/>
                    <a:pt x="20899" y="6143"/>
                  </a:cubicBezTo>
                  <a:cubicBezTo>
                    <a:pt x="20756" y="6370"/>
                    <a:pt x="20563" y="6752"/>
                    <a:pt x="20478" y="6977"/>
                  </a:cubicBezTo>
                  <a:cubicBezTo>
                    <a:pt x="20416" y="7140"/>
                    <a:pt x="20271" y="7474"/>
                    <a:pt x="20163" y="7574"/>
                  </a:cubicBezTo>
                  <a:cubicBezTo>
                    <a:pt x="20134" y="7600"/>
                    <a:pt x="20037" y="7755"/>
                    <a:pt x="19957" y="7949"/>
                  </a:cubicBezTo>
                  <a:cubicBezTo>
                    <a:pt x="19858" y="8191"/>
                    <a:pt x="19654" y="8374"/>
                    <a:pt x="19481" y="8374"/>
                  </a:cubicBezTo>
                  <a:cubicBezTo>
                    <a:pt x="19352" y="8374"/>
                    <a:pt x="19114" y="8358"/>
                    <a:pt x="18950" y="8340"/>
                  </a:cubicBezTo>
                  <a:cubicBezTo>
                    <a:pt x="18949" y="8340"/>
                    <a:pt x="18949" y="8340"/>
                    <a:pt x="18948" y="8340"/>
                  </a:cubicBezTo>
                  <a:cubicBezTo>
                    <a:pt x="18822" y="8340"/>
                    <a:pt x="18729" y="8419"/>
                    <a:pt x="18709" y="8493"/>
                  </a:cubicBezTo>
                  <a:cubicBezTo>
                    <a:pt x="18661" y="8669"/>
                    <a:pt x="18558" y="8951"/>
                    <a:pt x="18480" y="9122"/>
                  </a:cubicBezTo>
                  <a:cubicBezTo>
                    <a:pt x="18395" y="9309"/>
                    <a:pt x="18210" y="9507"/>
                    <a:pt x="18034" y="9507"/>
                  </a:cubicBezTo>
                  <a:lnTo>
                    <a:pt x="17597" y="9507"/>
                  </a:lnTo>
                  <a:cubicBezTo>
                    <a:pt x="17448" y="9507"/>
                    <a:pt x="17213" y="9459"/>
                    <a:pt x="17064" y="9399"/>
                  </a:cubicBezTo>
                  <a:cubicBezTo>
                    <a:pt x="16989" y="9370"/>
                    <a:pt x="16868" y="9449"/>
                    <a:pt x="16812" y="9560"/>
                  </a:cubicBezTo>
                  <a:cubicBezTo>
                    <a:pt x="16735" y="9717"/>
                    <a:pt x="16700" y="9958"/>
                    <a:pt x="16720" y="10067"/>
                  </a:cubicBezTo>
                  <a:cubicBezTo>
                    <a:pt x="16742" y="10188"/>
                    <a:pt x="16721" y="10306"/>
                    <a:pt x="16659" y="10401"/>
                  </a:cubicBezTo>
                  <a:cubicBezTo>
                    <a:pt x="16589" y="10511"/>
                    <a:pt x="16473" y="10573"/>
                    <a:pt x="16342" y="10573"/>
                  </a:cubicBezTo>
                  <a:cubicBezTo>
                    <a:pt x="16180" y="10573"/>
                    <a:pt x="15981" y="10619"/>
                    <a:pt x="15904" y="10660"/>
                  </a:cubicBezTo>
                  <a:cubicBezTo>
                    <a:pt x="15795" y="10717"/>
                    <a:pt x="15580" y="10810"/>
                    <a:pt x="15424" y="10866"/>
                  </a:cubicBezTo>
                  <a:cubicBezTo>
                    <a:pt x="15280" y="10920"/>
                    <a:pt x="15006" y="11051"/>
                    <a:pt x="14814" y="11158"/>
                  </a:cubicBezTo>
                  <a:cubicBezTo>
                    <a:pt x="14653" y="11249"/>
                    <a:pt x="14457" y="11515"/>
                    <a:pt x="14394" y="11729"/>
                  </a:cubicBezTo>
                  <a:cubicBezTo>
                    <a:pt x="14378" y="11785"/>
                    <a:pt x="14228" y="12284"/>
                    <a:pt x="14022" y="12336"/>
                  </a:cubicBezTo>
                  <a:cubicBezTo>
                    <a:pt x="14013" y="12339"/>
                    <a:pt x="13979" y="12343"/>
                    <a:pt x="13971" y="12343"/>
                  </a:cubicBezTo>
                  <a:cubicBezTo>
                    <a:pt x="13853" y="12343"/>
                    <a:pt x="13711" y="12250"/>
                    <a:pt x="13617" y="12113"/>
                  </a:cubicBezTo>
                  <a:cubicBezTo>
                    <a:pt x="13572" y="12048"/>
                    <a:pt x="13493" y="12004"/>
                    <a:pt x="13449" y="12004"/>
                  </a:cubicBezTo>
                  <a:cubicBezTo>
                    <a:pt x="13430" y="12006"/>
                    <a:pt x="13416" y="12008"/>
                    <a:pt x="13404" y="12008"/>
                  </a:cubicBezTo>
                  <a:cubicBezTo>
                    <a:pt x="13243" y="12008"/>
                    <a:pt x="13121" y="11806"/>
                    <a:pt x="13121" y="11538"/>
                  </a:cubicBezTo>
                  <a:cubicBezTo>
                    <a:pt x="13121" y="11423"/>
                    <a:pt x="13081" y="11347"/>
                    <a:pt x="13064" y="11336"/>
                  </a:cubicBezTo>
                  <a:cubicBezTo>
                    <a:pt x="13054" y="11340"/>
                    <a:pt x="12985" y="11395"/>
                    <a:pt x="12944" y="11507"/>
                  </a:cubicBezTo>
                  <a:cubicBezTo>
                    <a:pt x="12865" y="11724"/>
                    <a:pt x="12659" y="11923"/>
                    <a:pt x="12465" y="11971"/>
                  </a:cubicBezTo>
                  <a:cubicBezTo>
                    <a:pt x="12385" y="11990"/>
                    <a:pt x="12285" y="12159"/>
                    <a:pt x="12274" y="12350"/>
                  </a:cubicBezTo>
                  <a:cubicBezTo>
                    <a:pt x="12258" y="12592"/>
                    <a:pt x="12246" y="12990"/>
                    <a:pt x="12246" y="13237"/>
                  </a:cubicBezTo>
                  <a:cubicBezTo>
                    <a:pt x="12246" y="13470"/>
                    <a:pt x="12297" y="13712"/>
                    <a:pt x="12332" y="13777"/>
                  </a:cubicBezTo>
                  <a:cubicBezTo>
                    <a:pt x="12359" y="13826"/>
                    <a:pt x="12481" y="13902"/>
                    <a:pt x="12602" y="13902"/>
                  </a:cubicBezTo>
                  <a:cubicBezTo>
                    <a:pt x="12790" y="13902"/>
                    <a:pt x="13038" y="14044"/>
                    <a:pt x="13168" y="14225"/>
                  </a:cubicBezTo>
                  <a:lnTo>
                    <a:pt x="13523" y="14726"/>
                  </a:lnTo>
                  <a:cubicBezTo>
                    <a:pt x="13579" y="14806"/>
                    <a:pt x="13701" y="14871"/>
                    <a:pt x="13794" y="14871"/>
                  </a:cubicBezTo>
                  <a:cubicBezTo>
                    <a:pt x="13954" y="14850"/>
                    <a:pt x="14218" y="14835"/>
                    <a:pt x="14403" y="14835"/>
                  </a:cubicBezTo>
                  <a:cubicBezTo>
                    <a:pt x="14641" y="14835"/>
                    <a:pt x="14878" y="15017"/>
                    <a:pt x="14942" y="15249"/>
                  </a:cubicBezTo>
                  <a:cubicBezTo>
                    <a:pt x="14993" y="15437"/>
                    <a:pt x="15020" y="15789"/>
                    <a:pt x="15004" y="16050"/>
                  </a:cubicBezTo>
                  <a:cubicBezTo>
                    <a:pt x="14994" y="16205"/>
                    <a:pt x="15085" y="16371"/>
                    <a:pt x="15200" y="16406"/>
                  </a:cubicBezTo>
                  <a:cubicBezTo>
                    <a:pt x="15385" y="16462"/>
                    <a:pt x="15619" y="16591"/>
                    <a:pt x="15710" y="16730"/>
                  </a:cubicBezTo>
                  <a:cubicBezTo>
                    <a:pt x="15782" y="16839"/>
                    <a:pt x="15863" y="17037"/>
                    <a:pt x="15899" y="17189"/>
                  </a:cubicBezTo>
                  <a:cubicBezTo>
                    <a:pt x="15916" y="17262"/>
                    <a:pt x="15991" y="17353"/>
                    <a:pt x="16051" y="17373"/>
                  </a:cubicBezTo>
                  <a:cubicBezTo>
                    <a:pt x="16165" y="17414"/>
                    <a:pt x="16343" y="17492"/>
                    <a:pt x="16449" y="17548"/>
                  </a:cubicBezTo>
                  <a:cubicBezTo>
                    <a:pt x="16549" y="17600"/>
                    <a:pt x="16611" y="17693"/>
                    <a:pt x="16619" y="17803"/>
                  </a:cubicBezTo>
                  <a:cubicBezTo>
                    <a:pt x="16627" y="17909"/>
                    <a:pt x="16582" y="18009"/>
                    <a:pt x="16498" y="18077"/>
                  </a:cubicBezTo>
                  <a:cubicBezTo>
                    <a:pt x="16505" y="18064"/>
                    <a:pt x="16534" y="18167"/>
                    <a:pt x="16628" y="18283"/>
                  </a:cubicBezTo>
                  <a:cubicBezTo>
                    <a:pt x="16814" y="18508"/>
                    <a:pt x="16924" y="18861"/>
                    <a:pt x="16885" y="19102"/>
                  </a:cubicBezTo>
                  <a:cubicBezTo>
                    <a:pt x="16853" y="19295"/>
                    <a:pt x="16777" y="19633"/>
                    <a:pt x="16716" y="19856"/>
                  </a:cubicBezTo>
                  <a:cubicBezTo>
                    <a:pt x="16696" y="19933"/>
                    <a:pt x="16688" y="19999"/>
                    <a:pt x="16681" y="20053"/>
                  </a:cubicBezTo>
                  <a:cubicBezTo>
                    <a:pt x="16667" y="20160"/>
                    <a:pt x="16648" y="20308"/>
                    <a:pt x="16522" y="20361"/>
                  </a:cubicBezTo>
                  <a:cubicBezTo>
                    <a:pt x="16389" y="20419"/>
                    <a:pt x="16281" y="20314"/>
                    <a:pt x="16181" y="20201"/>
                  </a:cubicBezTo>
                  <a:cubicBezTo>
                    <a:pt x="16131" y="20142"/>
                    <a:pt x="16073" y="20075"/>
                    <a:pt x="15994" y="20010"/>
                  </a:cubicBezTo>
                  <a:cubicBezTo>
                    <a:pt x="15777" y="19833"/>
                    <a:pt x="15496" y="19624"/>
                    <a:pt x="15381" y="19554"/>
                  </a:cubicBezTo>
                  <a:cubicBezTo>
                    <a:pt x="15279" y="19492"/>
                    <a:pt x="15064" y="19438"/>
                    <a:pt x="14921" y="19438"/>
                  </a:cubicBezTo>
                  <a:cubicBezTo>
                    <a:pt x="14740" y="19438"/>
                    <a:pt x="14506" y="19359"/>
                    <a:pt x="14407" y="19209"/>
                  </a:cubicBezTo>
                  <a:cubicBezTo>
                    <a:pt x="14355" y="19130"/>
                    <a:pt x="14228" y="18989"/>
                    <a:pt x="14134" y="18907"/>
                  </a:cubicBezTo>
                  <a:cubicBezTo>
                    <a:pt x="14054" y="18837"/>
                    <a:pt x="13830" y="18722"/>
                    <a:pt x="13636" y="18667"/>
                  </a:cubicBezTo>
                  <a:cubicBezTo>
                    <a:pt x="13439" y="18612"/>
                    <a:pt x="13142" y="18521"/>
                    <a:pt x="12976" y="18466"/>
                  </a:cubicBezTo>
                  <a:cubicBezTo>
                    <a:pt x="12961" y="18461"/>
                    <a:pt x="12947" y="18458"/>
                    <a:pt x="12935" y="18458"/>
                  </a:cubicBezTo>
                  <a:cubicBezTo>
                    <a:pt x="12918" y="18462"/>
                    <a:pt x="12915" y="18484"/>
                    <a:pt x="12924" y="18524"/>
                  </a:cubicBezTo>
                  <a:cubicBezTo>
                    <a:pt x="12970" y="18731"/>
                    <a:pt x="13021" y="19042"/>
                    <a:pt x="13037" y="19217"/>
                  </a:cubicBezTo>
                  <a:cubicBezTo>
                    <a:pt x="13053" y="19391"/>
                    <a:pt x="13044" y="19628"/>
                    <a:pt x="12996" y="19745"/>
                  </a:cubicBezTo>
                  <a:cubicBezTo>
                    <a:pt x="12977" y="19791"/>
                    <a:pt x="12956" y="19913"/>
                    <a:pt x="12956" y="20002"/>
                  </a:cubicBezTo>
                  <a:lnTo>
                    <a:pt x="12956" y="20435"/>
                  </a:lnTo>
                  <a:cubicBezTo>
                    <a:pt x="12956" y="20595"/>
                    <a:pt x="12901" y="20833"/>
                    <a:pt x="12828" y="20987"/>
                  </a:cubicBezTo>
                  <a:cubicBezTo>
                    <a:pt x="12751" y="21152"/>
                    <a:pt x="12553" y="21382"/>
                    <a:pt x="12406" y="21507"/>
                  </a:cubicBezTo>
                  <a:cubicBezTo>
                    <a:pt x="12334" y="21568"/>
                    <a:pt x="12254" y="21600"/>
                    <a:pt x="1217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1" name="Shape 1196"/>
            <p:cNvSpPr/>
            <p:nvPr/>
          </p:nvSpPr>
          <p:spPr>
            <a:xfrm>
              <a:off x="4828454" y="3653966"/>
              <a:ext cx="1407220" cy="1134766"/>
            </a:xfrm>
            <a:custGeom>
              <a:avLst/>
              <a:gdLst/>
              <a:ahLst/>
              <a:cxnLst>
                <a:cxn ang="0">
                  <a:pos x="wd2" y="hd2"/>
                </a:cxn>
                <a:cxn ang="5400000">
                  <a:pos x="wd2" y="hd2"/>
                </a:cxn>
                <a:cxn ang="10800000">
                  <a:pos x="wd2" y="hd2"/>
                </a:cxn>
                <a:cxn ang="16200000">
                  <a:pos x="wd2" y="hd2"/>
                </a:cxn>
              </a:cxnLst>
              <a:rect l="0" t="0" r="r" b="b"/>
              <a:pathLst>
                <a:path w="21513" h="21504" extrusionOk="0">
                  <a:moveTo>
                    <a:pt x="17" y="6174"/>
                  </a:moveTo>
                  <a:cubicBezTo>
                    <a:pt x="17" y="6359"/>
                    <a:pt x="41" y="6647"/>
                    <a:pt x="72" y="6814"/>
                  </a:cubicBezTo>
                  <a:cubicBezTo>
                    <a:pt x="102" y="6981"/>
                    <a:pt x="102" y="7315"/>
                    <a:pt x="72" y="7556"/>
                  </a:cubicBezTo>
                  <a:cubicBezTo>
                    <a:pt x="41" y="7796"/>
                    <a:pt x="-33" y="7901"/>
                    <a:pt x="17" y="7994"/>
                  </a:cubicBezTo>
                  <a:cubicBezTo>
                    <a:pt x="48" y="8052"/>
                    <a:pt x="116" y="8024"/>
                    <a:pt x="238" y="8062"/>
                  </a:cubicBezTo>
                  <a:cubicBezTo>
                    <a:pt x="359" y="8098"/>
                    <a:pt x="520" y="8265"/>
                    <a:pt x="597" y="8432"/>
                  </a:cubicBezTo>
                  <a:cubicBezTo>
                    <a:pt x="672" y="8598"/>
                    <a:pt x="771" y="8872"/>
                    <a:pt x="817" y="9038"/>
                  </a:cubicBezTo>
                  <a:cubicBezTo>
                    <a:pt x="863" y="9205"/>
                    <a:pt x="1012" y="9448"/>
                    <a:pt x="1148" y="9578"/>
                  </a:cubicBezTo>
                  <a:cubicBezTo>
                    <a:pt x="1285" y="9708"/>
                    <a:pt x="1446" y="9890"/>
                    <a:pt x="1508" y="9982"/>
                  </a:cubicBezTo>
                  <a:cubicBezTo>
                    <a:pt x="1568" y="10075"/>
                    <a:pt x="1617" y="10347"/>
                    <a:pt x="1617" y="10588"/>
                  </a:cubicBezTo>
                  <a:cubicBezTo>
                    <a:pt x="1617" y="10830"/>
                    <a:pt x="1717" y="11133"/>
                    <a:pt x="1839" y="11263"/>
                  </a:cubicBezTo>
                  <a:cubicBezTo>
                    <a:pt x="1960" y="11393"/>
                    <a:pt x="2171" y="11514"/>
                    <a:pt x="2308" y="11532"/>
                  </a:cubicBezTo>
                  <a:cubicBezTo>
                    <a:pt x="2444" y="11551"/>
                    <a:pt x="2630" y="11475"/>
                    <a:pt x="2721" y="11364"/>
                  </a:cubicBezTo>
                  <a:cubicBezTo>
                    <a:pt x="2813" y="11253"/>
                    <a:pt x="2924" y="11253"/>
                    <a:pt x="2970" y="11364"/>
                  </a:cubicBezTo>
                  <a:cubicBezTo>
                    <a:pt x="3016" y="11475"/>
                    <a:pt x="3053" y="11657"/>
                    <a:pt x="3053" y="11768"/>
                  </a:cubicBezTo>
                  <a:cubicBezTo>
                    <a:pt x="3053" y="11880"/>
                    <a:pt x="2991" y="12137"/>
                    <a:pt x="2915" y="12341"/>
                  </a:cubicBezTo>
                  <a:cubicBezTo>
                    <a:pt x="2839" y="12545"/>
                    <a:pt x="2889" y="12864"/>
                    <a:pt x="3025" y="13049"/>
                  </a:cubicBezTo>
                  <a:cubicBezTo>
                    <a:pt x="3162" y="13235"/>
                    <a:pt x="3298" y="13583"/>
                    <a:pt x="3328" y="13824"/>
                  </a:cubicBezTo>
                  <a:cubicBezTo>
                    <a:pt x="3359" y="14065"/>
                    <a:pt x="3421" y="14444"/>
                    <a:pt x="3467" y="14667"/>
                  </a:cubicBezTo>
                  <a:cubicBezTo>
                    <a:pt x="3512" y="14889"/>
                    <a:pt x="3736" y="15117"/>
                    <a:pt x="3963" y="15172"/>
                  </a:cubicBezTo>
                  <a:cubicBezTo>
                    <a:pt x="4191" y="15228"/>
                    <a:pt x="4501" y="15440"/>
                    <a:pt x="4653" y="15644"/>
                  </a:cubicBezTo>
                  <a:cubicBezTo>
                    <a:pt x="4806" y="15848"/>
                    <a:pt x="4806" y="16106"/>
                    <a:pt x="4653" y="16217"/>
                  </a:cubicBezTo>
                  <a:cubicBezTo>
                    <a:pt x="4501" y="16328"/>
                    <a:pt x="4278" y="16616"/>
                    <a:pt x="4157" y="16857"/>
                  </a:cubicBezTo>
                  <a:cubicBezTo>
                    <a:pt x="4035" y="17098"/>
                    <a:pt x="3837" y="17372"/>
                    <a:pt x="3715" y="17464"/>
                  </a:cubicBezTo>
                  <a:cubicBezTo>
                    <a:pt x="3593" y="17556"/>
                    <a:pt x="3407" y="17814"/>
                    <a:pt x="3301" y="18037"/>
                  </a:cubicBezTo>
                  <a:cubicBezTo>
                    <a:pt x="3195" y="18259"/>
                    <a:pt x="3088" y="18326"/>
                    <a:pt x="3108" y="18441"/>
                  </a:cubicBezTo>
                  <a:cubicBezTo>
                    <a:pt x="3126" y="18542"/>
                    <a:pt x="3232" y="18548"/>
                    <a:pt x="3384" y="18677"/>
                  </a:cubicBezTo>
                  <a:cubicBezTo>
                    <a:pt x="3535" y="18807"/>
                    <a:pt x="3759" y="19004"/>
                    <a:pt x="3881" y="19115"/>
                  </a:cubicBezTo>
                  <a:cubicBezTo>
                    <a:pt x="4002" y="19227"/>
                    <a:pt x="4225" y="19394"/>
                    <a:pt x="4378" y="19486"/>
                  </a:cubicBezTo>
                  <a:cubicBezTo>
                    <a:pt x="4529" y="19579"/>
                    <a:pt x="4765" y="19669"/>
                    <a:pt x="4901" y="19688"/>
                  </a:cubicBezTo>
                  <a:cubicBezTo>
                    <a:pt x="5038" y="19707"/>
                    <a:pt x="5262" y="19555"/>
                    <a:pt x="5399" y="19352"/>
                  </a:cubicBezTo>
                  <a:cubicBezTo>
                    <a:pt x="5535" y="19147"/>
                    <a:pt x="5734" y="19011"/>
                    <a:pt x="5840" y="19049"/>
                  </a:cubicBezTo>
                  <a:cubicBezTo>
                    <a:pt x="5946" y="19085"/>
                    <a:pt x="6208" y="19055"/>
                    <a:pt x="6420" y="18981"/>
                  </a:cubicBezTo>
                  <a:cubicBezTo>
                    <a:pt x="6632" y="18906"/>
                    <a:pt x="6868" y="18846"/>
                    <a:pt x="6944" y="18846"/>
                  </a:cubicBezTo>
                  <a:cubicBezTo>
                    <a:pt x="7020" y="18846"/>
                    <a:pt x="7181" y="18876"/>
                    <a:pt x="7304" y="18913"/>
                  </a:cubicBezTo>
                  <a:cubicBezTo>
                    <a:pt x="7424" y="18950"/>
                    <a:pt x="7648" y="18889"/>
                    <a:pt x="7800" y="18779"/>
                  </a:cubicBezTo>
                  <a:cubicBezTo>
                    <a:pt x="7952" y="18667"/>
                    <a:pt x="8175" y="18667"/>
                    <a:pt x="8297" y="18779"/>
                  </a:cubicBezTo>
                  <a:cubicBezTo>
                    <a:pt x="8418" y="18889"/>
                    <a:pt x="8517" y="19117"/>
                    <a:pt x="8517" y="19284"/>
                  </a:cubicBezTo>
                  <a:cubicBezTo>
                    <a:pt x="8517" y="19451"/>
                    <a:pt x="8430" y="19724"/>
                    <a:pt x="8324" y="19891"/>
                  </a:cubicBezTo>
                  <a:cubicBezTo>
                    <a:pt x="8218" y="20057"/>
                    <a:pt x="8143" y="20361"/>
                    <a:pt x="8159" y="20565"/>
                  </a:cubicBezTo>
                  <a:cubicBezTo>
                    <a:pt x="8174" y="20768"/>
                    <a:pt x="8261" y="20920"/>
                    <a:pt x="8351" y="20901"/>
                  </a:cubicBezTo>
                  <a:cubicBezTo>
                    <a:pt x="8443" y="20883"/>
                    <a:pt x="8667" y="20989"/>
                    <a:pt x="8848" y="21138"/>
                  </a:cubicBezTo>
                  <a:cubicBezTo>
                    <a:pt x="9030" y="21286"/>
                    <a:pt x="9304" y="21256"/>
                    <a:pt x="9456" y="21071"/>
                  </a:cubicBezTo>
                  <a:cubicBezTo>
                    <a:pt x="9608" y="20885"/>
                    <a:pt x="9806" y="20718"/>
                    <a:pt x="9898" y="20699"/>
                  </a:cubicBezTo>
                  <a:cubicBezTo>
                    <a:pt x="9989" y="20681"/>
                    <a:pt x="10175" y="20665"/>
                    <a:pt x="10311" y="20665"/>
                  </a:cubicBezTo>
                  <a:cubicBezTo>
                    <a:pt x="10448" y="20665"/>
                    <a:pt x="10696" y="20802"/>
                    <a:pt x="10863" y="20968"/>
                  </a:cubicBezTo>
                  <a:cubicBezTo>
                    <a:pt x="11030" y="21136"/>
                    <a:pt x="11304" y="21181"/>
                    <a:pt x="11470" y="21071"/>
                  </a:cubicBezTo>
                  <a:cubicBezTo>
                    <a:pt x="11637" y="20959"/>
                    <a:pt x="11836" y="21050"/>
                    <a:pt x="11912" y="21272"/>
                  </a:cubicBezTo>
                  <a:cubicBezTo>
                    <a:pt x="11988" y="21495"/>
                    <a:pt x="12174" y="21570"/>
                    <a:pt x="12326" y="21441"/>
                  </a:cubicBezTo>
                  <a:cubicBezTo>
                    <a:pt x="12477" y="21311"/>
                    <a:pt x="12652" y="21098"/>
                    <a:pt x="12712" y="20969"/>
                  </a:cubicBezTo>
                  <a:cubicBezTo>
                    <a:pt x="12773" y="20839"/>
                    <a:pt x="12823" y="20627"/>
                    <a:pt x="12823" y="20497"/>
                  </a:cubicBezTo>
                  <a:cubicBezTo>
                    <a:pt x="12823" y="20368"/>
                    <a:pt x="12823" y="20171"/>
                    <a:pt x="12823" y="20058"/>
                  </a:cubicBezTo>
                  <a:cubicBezTo>
                    <a:pt x="12823" y="19948"/>
                    <a:pt x="12848" y="19796"/>
                    <a:pt x="12878" y="19722"/>
                  </a:cubicBezTo>
                  <a:cubicBezTo>
                    <a:pt x="12908" y="19648"/>
                    <a:pt x="12921" y="19451"/>
                    <a:pt x="12906" y="19284"/>
                  </a:cubicBezTo>
                  <a:cubicBezTo>
                    <a:pt x="12890" y="19117"/>
                    <a:pt x="12841" y="18814"/>
                    <a:pt x="12795" y="18609"/>
                  </a:cubicBezTo>
                  <a:cubicBezTo>
                    <a:pt x="12749" y="18406"/>
                    <a:pt x="12849" y="18284"/>
                    <a:pt x="13016" y="18340"/>
                  </a:cubicBezTo>
                  <a:cubicBezTo>
                    <a:pt x="13183" y="18396"/>
                    <a:pt x="13481" y="18487"/>
                    <a:pt x="13678" y="18542"/>
                  </a:cubicBezTo>
                  <a:cubicBezTo>
                    <a:pt x="13876" y="18598"/>
                    <a:pt x="14124" y="18719"/>
                    <a:pt x="14230" y="18812"/>
                  </a:cubicBezTo>
                  <a:cubicBezTo>
                    <a:pt x="14336" y="18905"/>
                    <a:pt x="14474" y="19056"/>
                    <a:pt x="14534" y="19149"/>
                  </a:cubicBezTo>
                  <a:cubicBezTo>
                    <a:pt x="14594" y="19242"/>
                    <a:pt x="14781" y="19318"/>
                    <a:pt x="14947" y="19318"/>
                  </a:cubicBezTo>
                  <a:cubicBezTo>
                    <a:pt x="15114" y="19318"/>
                    <a:pt x="15350" y="19378"/>
                    <a:pt x="15472" y="19452"/>
                  </a:cubicBezTo>
                  <a:cubicBezTo>
                    <a:pt x="15593" y="19526"/>
                    <a:pt x="15879" y="19739"/>
                    <a:pt x="16107" y="19925"/>
                  </a:cubicBezTo>
                  <a:cubicBezTo>
                    <a:pt x="16335" y="20110"/>
                    <a:pt x="16403" y="20311"/>
                    <a:pt x="16521" y="20261"/>
                  </a:cubicBezTo>
                  <a:cubicBezTo>
                    <a:pt x="16602" y="20226"/>
                    <a:pt x="16570" y="20079"/>
                    <a:pt x="16631" y="19857"/>
                  </a:cubicBezTo>
                  <a:cubicBezTo>
                    <a:pt x="16692" y="19634"/>
                    <a:pt x="16766" y="19300"/>
                    <a:pt x="16797" y="19115"/>
                  </a:cubicBezTo>
                  <a:cubicBezTo>
                    <a:pt x="16827" y="18930"/>
                    <a:pt x="16728" y="18627"/>
                    <a:pt x="16576" y="18442"/>
                  </a:cubicBezTo>
                  <a:cubicBezTo>
                    <a:pt x="16424" y="18256"/>
                    <a:pt x="16374" y="18044"/>
                    <a:pt x="16465" y="17969"/>
                  </a:cubicBezTo>
                  <a:cubicBezTo>
                    <a:pt x="16557" y="17895"/>
                    <a:pt x="16544" y="17789"/>
                    <a:pt x="16437" y="17734"/>
                  </a:cubicBezTo>
                  <a:cubicBezTo>
                    <a:pt x="16331" y="17678"/>
                    <a:pt x="16158" y="17602"/>
                    <a:pt x="16052" y="17565"/>
                  </a:cubicBezTo>
                  <a:cubicBezTo>
                    <a:pt x="15945" y="17528"/>
                    <a:pt x="15834" y="17392"/>
                    <a:pt x="15803" y="17262"/>
                  </a:cubicBezTo>
                  <a:cubicBezTo>
                    <a:pt x="15773" y="17132"/>
                    <a:pt x="15698" y="16950"/>
                    <a:pt x="15638" y="16857"/>
                  </a:cubicBezTo>
                  <a:cubicBezTo>
                    <a:pt x="15577" y="16765"/>
                    <a:pt x="15378" y="16643"/>
                    <a:pt x="15196" y="16588"/>
                  </a:cubicBezTo>
                  <a:cubicBezTo>
                    <a:pt x="15014" y="16532"/>
                    <a:pt x="14878" y="16289"/>
                    <a:pt x="14893" y="16049"/>
                  </a:cubicBezTo>
                  <a:cubicBezTo>
                    <a:pt x="14908" y="15807"/>
                    <a:pt x="14883" y="15474"/>
                    <a:pt x="14837" y="15307"/>
                  </a:cubicBezTo>
                  <a:cubicBezTo>
                    <a:pt x="14792" y="15141"/>
                    <a:pt x="14605" y="15003"/>
                    <a:pt x="14423" y="15003"/>
                  </a:cubicBezTo>
                  <a:cubicBezTo>
                    <a:pt x="14241" y="15003"/>
                    <a:pt x="13980" y="15019"/>
                    <a:pt x="13844" y="15037"/>
                  </a:cubicBezTo>
                  <a:cubicBezTo>
                    <a:pt x="13707" y="15056"/>
                    <a:pt x="13521" y="14965"/>
                    <a:pt x="13430" y="14835"/>
                  </a:cubicBezTo>
                  <a:cubicBezTo>
                    <a:pt x="13338" y="14706"/>
                    <a:pt x="13177" y="14478"/>
                    <a:pt x="13071" y="14329"/>
                  </a:cubicBezTo>
                  <a:cubicBezTo>
                    <a:pt x="12966" y="14181"/>
                    <a:pt x="12754" y="14060"/>
                    <a:pt x="12602" y="14060"/>
                  </a:cubicBezTo>
                  <a:cubicBezTo>
                    <a:pt x="12450" y="14060"/>
                    <a:pt x="12276" y="13969"/>
                    <a:pt x="12215" y="13858"/>
                  </a:cubicBezTo>
                  <a:cubicBezTo>
                    <a:pt x="12155" y="13747"/>
                    <a:pt x="12105" y="13459"/>
                    <a:pt x="12105" y="13217"/>
                  </a:cubicBezTo>
                  <a:cubicBezTo>
                    <a:pt x="12105" y="12977"/>
                    <a:pt x="12117" y="12567"/>
                    <a:pt x="12133" y="12307"/>
                  </a:cubicBezTo>
                  <a:cubicBezTo>
                    <a:pt x="12148" y="12048"/>
                    <a:pt x="12284" y="11806"/>
                    <a:pt x="12436" y="11769"/>
                  </a:cubicBezTo>
                  <a:cubicBezTo>
                    <a:pt x="12588" y="11732"/>
                    <a:pt x="12762" y="11565"/>
                    <a:pt x="12823" y="11397"/>
                  </a:cubicBezTo>
                  <a:cubicBezTo>
                    <a:pt x="12883" y="11231"/>
                    <a:pt x="13007" y="11110"/>
                    <a:pt x="13098" y="11128"/>
                  </a:cubicBezTo>
                  <a:cubicBezTo>
                    <a:pt x="13190" y="11147"/>
                    <a:pt x="13264" y="11313"/>
                    <a:pt x="13264" y="11499"/>
                  </a:cubicBezTo>
                  <a:cubicBezTo>
                    <a:pt x="13264" y="11684"/>
                    <a:pt x="13338" y="11821"/>
                    <a:pt x="13430" y="11802"/>
                  </a:cubicBezTo>
                  <a:cubicBezTo>
                    <a:pt x="13521" y="11784"/>
                    <a:pt x="13657" y="11859"/>
                    <a:pt x="13734" y="11970"/>
                  </a:cubicBezTo>
                  <a:cubicBezTo>
                    <a:pt x="13810" y="12082"/>
                    <a:pt x="13933" y="12157"/>
                    <a:pt x="14010" y="12139"/>
                  </a:cubicBezTo>
                  <a:cubicBezTo>
                    <a:pt x="14085" y="12120"/>
                    <a:pt x="14210" y="11893"/>
                    <a:pt x="14285" y="11634"/>
                  </a:cubicBezTo>
                  <a:cubicBezTo>
                    <a:pt x="14361" y="11374"/>
                    <a:pt x="14584" y="11070"/>
                    <a:pt x="14781" y="10960"/>
                  </a:cubicBezTo>
                  <a:cubicBezTo>
                    <a:pt x="14980" y="10848"/>
                    <a:pt x="15265" y="10712"/>
                    <a:pt x="15417" y="10656"/>
                  </a:cubicBezTo>
                  <a:cubicBezTo>
                    <a:pt x="15568" y="10600"/>
                    <a:pt x="15780" y="10510"/>
                    <a:pt x="15886" y="10454"/>
                  </a:cubicBezTo>
                  <a:cubicBezTo>
                    <a:pt x="15992" y="10398"/>
                    <a:pt x="16216" y="10353"/>
                    <a:pt x="16383" y="10353"/>
                  </a:cubicBezTo>
                  <a:cubicBezTo>
                    <a:pt x="16550" y="10353"/>
                    <a:pt x="16661" y="10216"/>
                    <a:pt x="16631" y="10050"/>
                  </a:cubicBezTo>
                  <a:cubicBezTo>
                    <a:pt x="16601" y="9883"/>
                    <a:pt x="16650" y="9595"/>
                    <a:pt x="16742" y="9409"/>
                  </a:cubicBezTo>
                  <a:cubicBezTo>
                    <a:pt x="16833" y="9224"/>
                    <a:pt x="17019" y="9117"/>
                    <a:pt x="17155" y="9173"/>
                  </a:cubicBezTo>
                  <a:cubicBezTo>
                    <a:pt x="17292" y="9229"/>
                    <a:pt x="17515" y="9274"/>
                    <a:pt x="17652" y="9274"/>
                  </a:cubicBezTo>
                  <a:cubicBezTo>
                    <a:pt x="17789" y="9274"/>
                    <a:pt x="17987" y="9274"/>
                    <a:pt x="18094" y="9274"/>
                  </a:cubicBezTo>
                  <a:cubicBezTo>
                    <a:pt x="18200" y="9274"/>
                    <a:pt x="18349" y="9138"/>
                    <a:pt x="18425" y="8972"/>
                  </a:cubicBezTo>
                  <a:cubicBezTo>
                    <a:pt x="18501" y="8804"/>
                    <a:pt x="18600" y="8531"/>
                    <a:pt x="18646" y="8364"/>
                  </a:cubicBezTo>
                  <a:cubicBezTo>
                    <a:pt x="18691" y="8198"/>
                    <a:pt x="18866" y="8076"/>
                    <a:pt x="19033" y="8094"/>
                  </a:cubicBezTo>
                  <a:cubicBezTo>
                    <a:pt x="19199" y="8114"/>
                    <a:pt x="19435" y="8128"/>
                    <a:pt x="19556" y="8128"/>
                  </a:cubicBezTo>
                  <a:cubicBezTo>
                    <a:pt x="19678" y="8128"/>
                    <a:pt x="19839" y="7977"/>
                    <a:pt x="19915" y="7792"/>
                  </a:cubicBezTo>
                  <a:cubicBezTo>
                    <a:pt x="19991" y="7606"/>
                    <a:pt x="20103" y="7409"/>
                    <a:pt x="20164" y="7354"/>
                  </a:cubicBezTo>
                  <a:cubicBezTo>
                    <a:pt x="20224" y="7298"/>
                    <a:pt x="20348" y="7055"/>
                    <a:pt x="20440" y="6814"/>
                  </a:cubicBezTo>
                  <a:cubicBezTo>
                    <a:pt x="20531" y="6573"/>
                    <a:pt x="20730" y="6179"/>
                    <a:pt x="20881" y="5938"/>
                  </a:cubicBezTo>
                  <a:cubicBezTo>
                    <a:pt x="21033" y="5697"/>
                    <a:pt x="21157" y="5363"/>
                    <a:pt x="21157" y="5196"/>
                  </a:cubicBezTo>
                  <a:cubicBezTo>
                    <a:pt x="21157" y="5030"/>
                    <a:pt x="21120" y="4741"/>
                    <a:pt x="21075" y="4556"/>
                  </a:cubicBezTo>
                  <a:cubicBezTo>
                    <a:pt x="21029" y="4371"/>
                    <a:pt x="21141" y="4158"/>
                    <a:pt x="21323" y="4084"/>
                  </a:cubicBezTo>
                  <a:cubicBezTo>
                    <a:pt x="21505" y="4010"/>
                    <a:pt x="21567" y="3753"/>
                    <a:pt x="21461" y="3512"/>
                  </a:cubicBezTo>
                  <a:cubicBezTo>
                    <a:pt x="21355" y="3270"/>
                    <a:pt x="21330" y="2816"/>
                    <a:pt x="21405" y="2500"/>
                  </a:cubicBezTo>
                  <a:cubicBezTo>
                    <a:pt x="21482" y="2185"/>
                    <a:pt x="21408" y="1837"/>
                    <a:pt x="21240" y="1725"/>
                  </a:cubicBezTo>
                  <a:cubicBezTo>
                    <a:pt x="21073" y="1614"/>
                    <a:pt x="20937" y="1341"/>
                    <a:pt x="20937" y="1119"/>
                  </a:cubicBezTo>
                  <a:cubicBezTo>
                    <a:pt x="20937" y="896"/>
                    <a:pt x="21028" y="635"/>
                    <a:pt x="20991" y="546"/>
                  </a:cubicBezTo>
                  <a:cubicBezTo>
                    <a:pt x="20959" y="467"/>
                    <a:pt x="20868" y="508"/>
                    <a:pt x="20716" y="462"/>
                  </a:cubicBezTo>
                  <a:cubicBezTo>
                    <a:pt x="20564" y="415"/>
                    <a:pt x="20315" y="316"/>
                    <a:pt x="20164" y="242"/>
                  </a:cubicBezTo>
                  <a:cubicBezTo>
                    <a:pt x="20071" y="197"/>
                    <a:pt x="19966" y="-30"/>
                    <a:pt x="19823" y="4"/>
                  </a:cubicBezTo>
                  <a:cubicBezTo>
                    <a:pt x="19729" y="27"/>
                    <a:pt x="19609" y="396"/>
                    <a:pt x="19609" y="396"/>
                  </a:cubicBezTo>
                  <a:cubicBezTo>
                    <a:pt x="19609" y="396"/>
                    <a:pt x="19504" y="478"/>
                    <a:pt x="19376" y="577"/>
                  </a:cubicBezTo>
                  <a:cubicBezTo>
                    <a:pt x="19247" y="676"/>
                    <a:pt x="19058" y="863"/>
                    <a:pt x="18954" y="991"/>
                  </a:cubicBezTo>
                  <a:cubicBezTo>
                    <a:pt x="18850" y="1120"/>
                    <a:pt x="18640" y="1380"/>
                    <a:pt x="18489" y="1568"/>
                  </a:cubicBezTo>
                  <a:cubicBezTo>
                    <a:pt x="18336" y="1757"/>
                    <a:pt x="18127" y="2016"/>
                    <a:pt x="18023" y="2145"/>
                  </a:cubicBezTo>
                  <a:cubicBezTo>
                    <a:pt x="17919" y="2274"/>
                    <a:pt x="17834" y="2533"/>
                    <a:pt x="17834" y="2722"/>
                  </a:cubicBezTo>
                  <a:cubicBezTo>
                    <a:pt x="17834" y="2910"/>
                    <a:pt x="17561" y="3455"/>
                    <a:pt x="17572" y="3966"/>
                  </a:cubicBezTo>
                  <a:cubicBezTo>
                    <a:pt x="17574" y="3992"/>
                    <a:pt x="17572" y="3966"/>
                    <a:pt x="17660" y="3966"/>
                  </a:cubicBezTo>
                  <a:cubicBezTo>
                    <a:pt x="17747" y="3966"/>
                    <a:pt x="17750" y="3939"/>
                    <a:pt x="17747" y="3966"/>
                  </a:cubicBezTo>
                  <a:cubicBezTo>
                    <a:pt x="17711" y="4352"/>
                    <a:pt x="17371" y="4903"/>
                    <a:pt x="17266" y="4903"/>
                  </a:cubicBezTo>
                  <a:cubicBezTo>
                    <a:pt x="17163" y="4903"/>
                    <a:pt x="17058" y="4952"/>
                    <a:pt x="17034" y="5011"/>
                  </a:cubicBezTo>
                  <a:cubicBezTo>
                    <a:pt x="17010" y="5070"/>
                    <a:pt x="16867" y="5119"/>
                    <a:pt x="16715" y="5119"/>
                  </a:cubicBezTo>
                  <a:cubicBezTo>
                    <a:pt x="16562" y="5119"/>
                    <a:pt x="16334" y="5095"/>
                    <a:pt x="16205" y="5065"/>
                  </a:cubicBezTo>
                  <a:cubicBezTo>
                    <a:pt x="16078" y="5036"/>
                    <a:pt x="15849" y="5011"/>
                    <a:pt x="15697" y="5011"/>
                  </a:cubicBezTo>
                  <a:cubicBezTo>
                    <a:pt x="15545" y="5011"/>
                    <a:pt x="15355" y="5092"/>
                    <a:pt x="15275" y="5192"/>
                  </a:cubicBezTo>
                  <a:cubicBezTo>
                    <a:pt x="15195" y="5291"/>
                    <a:pt x="15090" y="5526"/>
                    <a:pt x="15043" y="5714"/>
                  </a:cubicBezTo>
                  <a:cubicBezTo>
                    <a:pt x="14994" y="5902"/>
                    <a:pt x="14910" y="6179"/>
                    <a:pt x="14853" y="6327"/>
                  </a:cubicBezTo>
                  <a:cubicBezTo>
                    <a:pt x="14798" y="6476"/>
                    <a:pt x="14693" y="6549"/>
                    <a:pt x="14621" y="6489"/>
                  </a:cubicBezTo>
                  <a:cubicBezTo>
                    <a:pt x="14549" y="6430"/>
                    <a:pt x="14405" y="6357"/>
                    <a:pt x="14301" y="6327"/>
                  </a:cubicBezTo>
                  <a:cubicBezTo>
                    <a:pt x="14197" y="6297"/>
                    <a:pt x="14073" y="6192"/>
                    <a:pt x="14024" y="6093"/>
                  </a:cubicBezTo>
                  <a:cubicBezTo>
                    <a:pt x="13976" y="5994"/>
                    <a:pt x="13937" y="5807"/>
                    <a:pt x="13937" y="5678"/>
                  </a:cubicBezTo>
                  <a:cubicBezTo>
                    <a:pt x="13937" y="5549"/>
                    <a:pt x="13891" y="5395"/>
                    <a:pt x="13835" y="5336"/>
                  </a:cubicBezTo>
                  <a:cubicBezTo>
                    <a:pt x="13779" y="5276"/>
                    <a:pt x="13609" y="5228"/>
                    <a:pt x="13458" y="5228"/>
                  </a:cubicBezTo>
                  <a:cubicBezTo>
                    <a:pt x="13305" y="5228"/>
                    <a:pt x="13181" y="5016"/>
                    <a:pt x="13181" y="4759"/>
                  </a:cubicBezTo>
                  <a:cubicBezTo>
                    <a:pt x="13181" y="4759"/>
                    <a:pt x="13181" y="4759"/>
                    <a:pt x="13181" y="4651"/>
                  </a:cubicBezTo>
                  <a:cubicBezTo>
                    <a:pt x="13181" y="4543"/>
                    <a:pt x="13202" y="4547"/>
                    <a:pt x="13181" y="4543"/>
                  </a:cubicBezTo>
                  <a:cubicBezTo>
                    <a:pt x="12862" y="4472"/>
                    <a:pt x="12524" y="4290"/>
                    <a:pt x="12395" y="4290"/>
                  </a:cubicBezTo>
                  <a:cubicBezTo>
                    <a:pt x="12268" y="4290"/>
                    <a:pt x="12098" y="4266"/>
                    <a:pt x="12018" y="4236"/>
                  </a:cubicBezTo>
                  <a:cubicBezTo>
                    <a:pt x="11938" y="4206"/>
                    <a:pt x="11663" y="4084"/>
                    <a:pt x="11407" y="3966"/>
                  </a:cubicBezTo>
                  <a:cubicBezTo>
                    <a:pt x="11407" y="3966"/>
                    <a:pt x="11407" y="3966"/>
                    <a:pt x="11319" y="3966"/>
                  </a:cubicBezTo>
                  <a:cubicBezTo>
                    <a:pt x="11233" y="3966"/>
                    <a:pt x="11251" y="3951"/>
                    <a:pt x="11233" y="3966"/>
                  </a:cubicBezTo>
                  <a:cubicBezTo>
                    <a:pt x="10928" y="4199"/>
                    <a:pt x="10883" y="4817"/>
                    <a:pt x="10810" y="4975"/>
                  </a:cubicBezTo>
                  <a:cubicBezTo>
                    <a:pt x="10739" y="5134"/>
                    <a:pt x="10595" y="5312"/>
                    <a:pt x="10491" y="5372"/>
                  </a:cubicBezTo>
                  <a:cubicBezTo>
                    <a:pt x="10387" y="5431"/>
                    <a:pt x="9922" y="5577"/>
                    <a:pt x="9459" y="5696"/>
                  </a:cubicBezTo>
                  <a:cubicBezTo>
                    <a:pt x="9459" y="5696"/>
                    <a:pt x="9459" y="5696"/>
                    <a:pt x="9371" y="5696"/>
                  </a:cubicBezTo>
                  <a:cubicBezTo>
                    <a:pt x="9284" y="5696"/>
                    <a:pt x="9284" y="5696"/>
                    <a:pt x="9284" y="5696"/>
                  </a:cubicBezTo>
                  <a:cubicBezTo>
                    <a:pt x="9027" y="5894"/>
                    <a:pt x="8668" y="6211"/>
                    <a:pt x="8484" y="6399"/>
                  </a:cubicBezTo>
                  <a:cubicBezTo>
                    <a:pt x="8300" y="6587"/>
                    <a:pt x="8025" y="6766"/>
                    <a:pt x="7873" y="6796"/>
                  </a:cubicBezTo>
                  <a:cubicBezTo>
                    <a:pt x="7722" y="6826"/>
                    <a:pt x="7532" y="6826"/>
                    <a:pt x="7452" y="6796"/>
                  </a:cubicBezTo>
                  <a:cubicBezTo>
                    <a:pt x="7372" y="6766"/>
                    <a:pt x="7248" y="6661"/>
                    <a:pt x="7175" y="6561"/>
                  </a:cubicBezTo>
                  <a:cubicBezTo>
                    <a:pt x="7103" y="6462"/>
                    <a:pt x="7045" y="6219"/>
                    <a:pt x="7045" y="6020"/>
                  </a:cubicBezTo>
                  <a:cubicBezTo>
                    <a:pt x="7045" y="6020"/>
                    <a:pt x="7045" y="6020"/>
                    <a:pt x="7045" y="5913"/>
                  </a:cubicBezTo>
                  <a:cubicBezTo>
                    <a:pt x="7045" y="5805"/>
                    <a:pt x="7066" y="5803"/>
                    <a:pt x="7045" y="5805"/>
                  </a:cubicBezTo>
                  <a:cubicBezTo>
                    <a:pt x="6884" y="5814"/>
                    <a:pt x="6695" y="5889"/>
                    <a:pt x="6623" y="5949"/>
                  </a:cubicBezTo>
                  <a:cubicBezTo>
                    <a:pt x="6550" y="6008"/>
                    <a:pt x="6387" y="6162"/>
                    <a:pt x="6259" y="6291"/>
                  </a:cubicBezTo>
                  <a:cubicBezTo>
                    <a:pt x="6131" y="6420"/>
                    <a:pt x="5922" y="6598"/>
                    <a:pt x="5794" y="6687"/>
                  </a:cubicBezTo>
                  <a:cubicBezTo>
                    <a:pt x="5666" y="6777"/>
                    <a:pt x="5496" y="6874"/>
                    <a:pt x="5416" y="6904"/>
                  </a:cubicBezTo>
                  <a:cubicBezTo>
                    <a:pt x="5336" y="6934"/>
                    <a:pt x="5231" y="6958"/>
                    <a:pt x="5183" y="6958"/>
                  </a:cubicBezTo>
                  <a:cubicBezTo>
                    <a:pt x="5135" y="6958"/>
                    <a:pt x="5011" y="6901"/>
                    <a:pt x="4907" y="6832"/>
                  </a:cubicBezTo>
                  <a:cubicBezTo>
                    <a:pt x="4803" y="6762"/>
                    <a:pt x="4678" y="6608"/>
                    <a:pt x="4630" y="6489"/>
                  </a:cubicBezTo>
                  <a:cubicBezTo>
                    <a:pt x="4582" y="6371"/>
                    <a:pt x="4478" y="6168"/>
                    <a:pt x="4398" y="6038"/>
                  </a:cubicBezTo>
                  <a:cubicBezTo>
                    <a:pt x="4318" y="5910"/>
                    <a:pt x="4187" y="5805"/>
                    <a:pt x="4107" y="5805"/>
                  </a:cubicBezTo>
                  <a:cubicBezTo>
                    <a:pt x="4027" y="5805"/>
                    <a:pt x="3856" y="5805"/>
                    <a:pt x="3729" y="5805"/>
                  </a:cubicBezTo>
                  <a:cubicBezTo>
                    <a:pt x="3601" y="5805"/>
                    <a:pt x="3437" y="5748"/>
                    <a:pt x="3365" y="5678"/>
                  </a:cubicBezTo>
                  <a:cubicBezTo>
                    <a:pt x="3293" y="5609"/>
                    <a:pt x="3175" y="5535"/>
                    <a:pt x="3103" y="5516"/>
                  </a:cubicBezTo>
                  <a:cubicBezTo>
                    <a:pt x="3031" y="5496"/>
                    <a:pt x="2904" y="5480"/>
                    <a:pt x="2820" y="5480"/>
                  </a:cubicBezTo>
                  <a:cubicBezTo>
                    <a:pt x="2736" y="5480"/>
                    <a:pt x="2704" y="5466"/>
                    <a:pt x="2668" y="5480"/>
                  </a:cubicBezTo>
                  <a:cubicBezTo>
                    <a:pt x="2584" y="5511"/>
                    <a:pt x="2406" y="5613"/>
                    <a:pt x="2246" y="5642"/>
                  </a:cubicBezTo>
                  <a:cubicBezTo>
                    <a:pt x="2086" y="5672"/>
                    <a:pt x="1791" y="5721"/>
                    <a:pt x="1591" y="5750"/>
                  </a:cubicBezTo>
                  <a:cubicBezTo>
                    <a:pt x="1392" y="5780"/>
                    <a:pt x="1142" y="5788"/>
                    <a:pt x="1039" y="5768"/>
                  </a:cubicBezTo>
                  <a:cubicBezTo>
                    <a:pt x="935" y="5749"/>
                    <a:pt x="765" y="5732"/>
                    <a:pt x="661" y="5732"/>
                  </a:cubicBezTo>
                  <a:cubicBezTo>
                    <a:pt x="557" y="5732"/>
                    <a:pt x="450" y="5692"/>
                    <a:pt x="424" y="5643"/>
                  </a:cubicBezTo>
                  <a:cubicBezTo>
                    <a:pt x="398" y="5593"/>
                    <a:pt x="398" y="5561"/>
                    <a:pt x="377" y="5553"/>
                  </a:cubicBezTo>
                  <a:cubicBezTo>
                    <a:pt x="374" y="5552"/>
                    <a:pt x="366" y="5559"/>
                    <a:pt x="366" y="5559"/>
                  </a:cubicBezTo>
                  <a:cubicBezTo>
                    <a:pt x="350" y="5573"/>
                    <a:pt x="337" y="5589"/>
                    <a:pt x="320" y="5601"/>
                  </a:cubicBezTo>
                  <a:cubicBezTo>
                    <a:pt x="153" y="5731"/>
                    <a:pt x="17" y="5988"/>
                    <a:pt x="17" y="6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2" name="Shape 1197"/>
            <p:cNvSpPr/>
            <p:nvPr/>
          </p:nvSpPr>
          <p:spPr>
            <a:xfrm>
              <a:off x="6498839" y="4802355"/>
              <a:ext cx="16474" cy="23262"/>
            </a:xfrm>
            <a:custGeom>
              <a:avLst/>
              <a:gdLst/>
              <a:ahLst/>
              <a:cxnLst>
                <a:cxn ang="0">
                  <a:pos x="wd2" y="hd2"/>
                </a:cxn>
                <a:cxn ang="5400000">
                  <a:pos x="wd2" y="hd2"/>
                </a:cxn>
                <a:cxn ang="10800000">
                  <a:pos x="wd2" y="hd2"/>
                </a:cxn>
                <a:cxn ang="16200000">
                  <a:pos x="wd2" y="hd2"/>
                </a:cxn>
              </a:cxnLst>
              <a:rect l="0" t="0" r="r" b="b"/>
              <a:pathLst>
                <a:path w="20560" h="20861" extrusionOk="0">
                  <a:moveTo>
                    <a:pt x="11526" y="0"/>
                  </a:moveTo>
                  <a:cubicBezTo>
                    <a:pt x="6563" y="0"/>
                    <a:pt x="1473" y="4320"/>
                    <a:pt x="232" y="9589"/>
                  </a:cubicBezTo>
                  <a:cubicBezTo>
                    <a:pt x="-1040" y="14823"/>
                    <a:pt x="3032" y="19863"/>
                    <a:pt x="9235" y="20754"/>
                  </a:cubicBezTo>
                  <a:cubicBezTo>
                    <a:pt x="15470" y="21600"/>
                    <a:pt x="20560" y="17314"/>
                    <a:pt x="20560" y="11166"/>
                  </a:cubicBezTo>
                  <a:cubicBezTo>
                    <a:pt x="20560" y="5051"/>
                    <a:pt x="16425" y="0"/>
                    <a:pt x="11526"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3" name="Shape 1198"/>
            <p:cNvSpPr/>
            <p:nvPr/>
          </p:nvSpPr>
          <p:spPr>
            <a:xfrm>
              <a:off x="6577138" y="4906754"/>
              <a:ext cx="15305" cy="15882"/>
            </a:xfrm>
            <a:custGeom>
              <a:avLst/>
              <a:gdLst/>
              <a:ahLst/>
              <a:cxnLst>
                <a:cxn ang="0">
                  <a:pos x="wd2" y="hd2"/>
                </a:cxn>
                <a:cxn ang="5400000">
                  <a:pos x="wd2" y="hd2"/>
                </a:cxn>
                <a:cxn ang="10800000">
                  <a:pos x="wd2" y="hd2"/>
                </a:cxn>
                <a:cxn ang="16200000">
                  <a:pos x="wd2" y="hd2"/>
                </a:cxn>
              </a:cxnLst>
              <a:rect l="0" t="0" r="r" b="b"/>
              <a:pathLst>
                <a:path w="19683" h="18956" extrusionOk="0">
                  <a:moveTo>
                    <a:pt x="3860" y="987"/>
                  </a:moveTo>
                  <a:cubicBezTo>
                    <a:pt x="-1286" y="3284"/>
                    <a:pt x="-1286" y="9080"/>
                    <a:pt x="3860" y="13734"/>
                  </a:cubicBezTo>
                  <a:cubicBezTo>
                    <a:pt x="8973" y="18389"/>
                    <a:pt x="15201" y="20275"/>
                    <a:pt x="17790" y="17978"/>
                  </a:cubicBezTo>
                  <a:cubicBezTo>
                    <a:pt x="20314" y="15620"/>
                    <a:pt x="20314" y="9916"/>
                    <a:pt x="17790" y="5216"/>
                  </a:cubicBezTo>
                  <a:cubicBezTo>
                    <a:pt x="15201" y="561"/>
                    <a:pt x="8973" y="-1325"/>
                    <a:pt x="3860" y="9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4" name="Shape 1199"/>
            <p:cNvSpPr/>
            <p:nvPr/>
          </p:nvSpPr>
          <p:spPr>
            <a:xfrm>
              <a:off x="6342240" y="4854554"/>
              <a:ext cx="23672" cy="47680"/>
            </a:xfrm>
            <a:custGeom>
              <a:avLst/>
              <a:gdLst/>
              <a:ahLst/>
              <a:cxnLst>
                <a:cxn ang="0">
                  <a:pos x="wd2" y="hd2"/>
                </a:cxn>
                <a:cxn ang="5400000">
                  <a:pos x="wd2" y="hd2"/>
                </a:cxn>
                <a:cxn ang="10800000">
                  <a:pos x="wd2" y="hd2"/>
                </a:cxn>
                <a:cxn ang="16200000">
                  <a:pos x="wd2" y="hd2"/>
                </a:cxn>
              </a:cxnLst>
              <a:rect l="0" t="0" r="r" b="b"/>
              <a:pathLst>
                <a:path w="20895" h="20371" extrusionOk="0">
                  <a:moveTo>
                    <a:pt x="4965" y="1507"/>
                  </a:moveTo>
                  <a:cubicBezTo>
                    <a:pt x="3187" y="3190"/>
                    <a:pt x="1028" y="6963"/>
                    <a:pt x="150" y="9892"/>
                  </a:cubicBezTo>
                  <a:cubicBezTo>
                    <a:pt x="-705" y="12805"/>
                    <a:pt x="2175" y="16922"/>
                    <a:pt x="6517" y="18991"/>
                  </a:cubicBezTo>
                  <a:cubicBezTo>
                    <a:pt x="10927" y="21098"/>
                    <a:pt x="15945" y="20750"/>
                    <a:pt x="17677" y="18239"/>
                  </a:cubicBezTo>
                  <a:cubicBezTo>
                    <a:pt x="19455" y="15718"/>
                    <a:pt x="20895" y="11286"/>
                    <a:pt x="20895" y="8357"/>
                  </a:cubicBezTo>
                  <a:cubicBezTo>
                    <a:pt x="20895" y="5444"/>
                    <a:pt x="17992" y="2019"/>
                    <a:pt x="14482" y="772"/>
                  </a:cubicBezTo>
                  <a:cubicBezTo>
                    <a:pt x="10995" y="-502"/>
                    <a:pt x="6675" y="-159"/>
                    <a:pt x="4965" y="15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5" name="Shape 1200"/>
            <p:cNvSpPr/>
            <p:nvPr/>
          </p:nvSpPr>
          <p:spPr>
            <a:xfrm>
              <a:off x="6472739" y="4854554"/>
              <a:ext cx="31152" cy="80227"/>
            </a:xfrm>
            <a:custGeom>
              <a:avLst/>
              <a:gdLst/>
              <a:ahLst/>
              <a:cxnLst>
                <a:cxn ang="0">
                  <a:pos x="wd2" y="hd2"/>
                </a:cxn>
                <a:cxn ang="5400000">
                  <a:pos x="wd2" y="hd2"/>
                </a:cxn>
                <a:cxn ang="10800000">
                  <a:pos x="wd2" y="hd2"/>
                </a:cxn>
                <a:cxn ang="16200000">
                  <a:pos x="wd2" y="hd2"/>
                </a:cxn>
              </a:cxnLst>
              <a:rect l="0" t="0" r="r" b="b"/>
              <a:pathLst>
                <a:path w="21221" h="21094" extrusionOk="0">
                  <a:moveTo>
                    <a:pt x="13842" y="380"/>
                  </a:moveTo>
                  <a:cubicBezTo>
                    <a:pt x="9779" y="-126"/>
                    <a:pt x="4795" y="-126"/>
                    <a:pt x="2746" y="380"/>
                  </a:cubicBezTo>
                  <a:cubicBezTo>
                    <a:pt x="715" y="899"/>
                    <a:pt x="-379" y="2377"/>
                    <a:pt x="281" y="3664"/>
                  </a:cubicBezTo>
                  <a:cubicBezTo>
                    <a:pt x="975" y="4947"/>
                    <a:pt x="1531" y="7685"/>
                    <a:pt x="1531" y="9746"/>
                  </a:cubicBezTo>
                  <a:cubicBezTo>
                    <a:pt x="1531" y="11807"/>
                    <a:pt x="975" y="14960"/>
                    <a:pt x="281" y="16753"/>
                  </a:cubicBezTo>
                  <a:cubicBezTo>
                    <a:pt x="-379" y="18555"/>
                    <a:pt x="159" y="20449"/>
                    <a:pt x="1514" y="20968"/>
                  </a:cubicBezTo>
                  <a:cubicBezTo>
                    <a:pt x="2868" y="21474"/>
                    <a:pt x="6202" y="20422"/>
                    <a:pt x="8893" y="18629"/>
                  </a:cubicBezTo>
                  <a:cubicBezTo>
                    <a:pt x="11584" y="16826"/>
                    <a:pt x="14362" y="14089"/>
                    <a:pt x="15092" y="12554"/>
                  </a:cubicBezTo>
                  <a:cubicBezTo>
                    <a:pt x="15734" y="11002"/>
                    <a:pt x="17384" y="8905"/>
                    <a:pt x="18755" y="7879"/>
                  </a:cubicBezTo>
                  <a:cubicBezTo>
                    <a:pt x="20092" y="6844"/>
                    <a:pt x="21221" y="4947"/>
                    <a:pt x="21221" y="3664"/>
                  </a:cubicBezTo>
                  <a:cubicBezTo>
                    <a:pt x="21221" y="2377"/>
                    <a:pt x="17922" y="899"/>
                    <a:pt x="13842" y="3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6" name="Shape 1201"/>
            <p:cNvSpPr/>
            <p:nvPr/>
          </p:nvSpPr>
          <p:spPr>
            <a:xfrm>
              <a:off x="5611447" y="2949272"/>
              <a:ext cx="1220332" cy="1984882"/>
            </a:xfrm>
            <a:custGeom>
              <a:avLst/>
              <a:gdLst/>
              <a:ahLst/>
              <a:cxnLst>
                <a:cxn ang="0">
                  <a:pos x="wd2" y="hd2"/>
                </a:cxn>
                <a:cxn ang="5400000">
                  <a:pos x="wd2" y="hd2"/>
                </a:cxn>
                <a:cxn ang="10800000">
                  <a:pos x="wd2" y="hd2"/>
                </a:cxn>
                <a:cxn ang="16200000">
                  <a:pos x="wd2" y="hd2"/>
                </a:cxn>
              </a:cxnLst>
              <a:rect l="0" t="0" r="r" b="b"/>
              <a:pathLst>
                <a:path w="21575" h="21600" extrusionOk="0">
                  <a:moveTo>
                    <a:pt x="12539" y="19121"/>
                  </a:moveTo>
                  <a:cubicBezTo>
                    <a:pt x="12587" y="19133"/>
                    <a:pt x="12631" y="19141"/>
                    <a:pt x="12661" y="19144"/>
                  </a:cubicBezTo>
                  <a:cubicBezTo>
                    <a:pt x="12824" y="19158"/>
                    <a:pt x="12999" y="19230"/>
                    <a:pt x="13083" y="19314"/>
                  </a:cubicBezTo>
                  <a:cubicBezTo>
                    <a:pt x="13073" y="19300"/>
                    <a:pt x="13061" y="19287"/>
                    <a:pt x="13050" y="19276"/>
                  </a:cubicBezTo>
                  <a:cubicBezTo>
                    <a:pt x="13001" y="19232"/>
                    <a:pt x="12875" y="19177"/>
                    <a:pt x="12787" y="19161"/>
                  </a:cubicBezTo>
                  <a:lnTo>
                    <a:pt x="12642" y="19137"/>
                  </a:lnTo>
                  <a:cubicBezTo>
                    <a:pt x="12605" y="19131"/>
                    <a:pt x="12570" y="19126"/>
                    <a:pt x="12539" y="19121"/>
                  </a:cubicBezTo>
                  <a:close/>
                  <a:moveTo>
                    <a:pt x="11732" y="18528"/>
                  </a:moveTo>
                  <a:cubicBezTo>
                    <a:pt x="11797" y="18528"/>
                    <a:pt x="11879" y="18540"/>
                    <a:pt x="12090" y="18694"/>
                  </a:cubicBezTo>
                  <a:cubicBezTo>
                    <a:pt x="12262" y="18819"/>
                    <a:pt x="12438" y="18904"/>
                    <a:pt x="12484" y="18914"/>
                  </a:cubicBezTo>
                  <a:cubicBezTo>
                    <a:pt x="12532" y="18919"/>
                    <a:pt x="12617" y="18931"/>
                    <a:pt x="12704" y="18945"/>
                  </a:cubicBezTo>
                  <a:lnTo>
                    <a:pt x="12874" y="18973"/>
                  </a:lnTo>
                  <a:cubicBezTo>
                    <a:pt x="13032" y="19000"/>
                    <a:pt x="13222" y="19084"/>
                    <a:pt x="13313" y="19166"/>
                  </a:cubicBezTo>
                  <a:cubicBezTo>
                    <a:pt x="13402" y="19248"/>
                    <a:pt x="13469" y="19380"/>
                    <a:pt x="13469" y="19473"/>
                  </a:cubicBezTo>
                  <a:cubicBezTo>
                    <a:pt x="13469" y="19562"/>
                    <a:pt x="13408" y="19712"/>
                    <a:pt x="13327" y="19823"/>
                  </a:cubicBezTo>
                  <a:cubicBezTo>
                    <a:pt x="13263" y="19909"/>
                    <a:pt x="13196" y="20047"/>
                    <a:pt x="13180" y="20124"/>
                  </a:cubicBezTo>
                  <a:cubicBezTo>
                    <a:pt x="13167" y="20185"/>
                    <a:pt x="13214" y="20290"/>
                    <a:pt x="13278" y="20345"/>
                  </a:cubicBezTo>
                  <a:cubicBezTo>
                    <a:pt x="13381" y="20432"/>
                    <a:pt x="13477" y="20579"/>
                    <a:pt x="13499" y="20680"/>
                  </a:cubicBezTo>
                  <a:cubicBezTo>
                    <a:pt x="13518" y="20773"/>
                    <a:pt x="13533" y="20905"/>
                    <a:pt x="13533" y="20983"/>
                  </a:cubicBezTo>
                  <a:cubicBezTo>
                    <a:pt x="13533" y="21042"/>
                    <a:pt x="13569" y="21141"/>
                    <a:pt x="13610" y="21190"/>
                  </a:cubicBezTo>
                  <a:cubicBezTo>
                    <a:pt x="13641" y="21227"/>
                    <a:pt x="13682" y="21275"/>
                    <a:pt x="13722" y="21318"/>
                  </a:cubicBezTo>
                  <a:cubicBezTo>
                    <a:pt x="13723" y="21303"/>
                    <a:pt x="13725" y="21288"/>
                    <a:pt x="13725" y="21273"/>
                  </a:cubicBezTo>
                  <a:cubicBezTo>
                    <a:pt x="13725" y="21179"/>
                    <a:pt x="13755" y="21032"/>
                    <a:pt x="13794" y="20939"/>
                  </a:cubicBezTo>
                  <a:cubicBezTo>
                    <a:pt x="13853" y="20795"/>
                    <a:pt x="14080" y="20720"/>
                    <a:pt x="14252" y="20783"/>
                  </a:cubicBezTo>
                  <a:cubicBezTo>
                    <a:pt x="14401" y="20836"/>
                    <a:pt x="14500" y="20977"/>
                    <a:pt x="14520" y="21088"/>
                  </a:cubicBezTo>
                  <a:cubicBezTo>
                    <a:pt x="14524" y="21109"/>
                    <a:pt x="14531" y="21126"/>
                    <a:pt x="14538" y="21139"/>
                  </a:cubicBezTo>
                  <a:cubicBezTo>
                    <a:pt x="14551" y="21130"/>
                    <a:pt x="14566" y="21121"/>
                    <a:pt x="14572" y="21113"/>
                  </a:cubicBezTo>
                  <a:cubicBezTo>
                    <a:pt x="14590" y="21091"/>
                    <a:pt x="14618" y="21003"/>
                    <a:pt x="14618" y="20925"/>
                  </a:cubicBezTo>
                  <a:cubicBezTo>
                    <a:pt x="14618" y="20840"/>
                    <a:pt x="14645" y="20710"/>
                    <a:pt x="14694" y="20637"/>
                  </a:cubicBezTo>
                  <a:cubicBezTo>
                    <a:pt x="14716" y="20601"/>
                    <a:pt x="14759" y="20470"/>
                    <a:pt x="14778" y="20336"/>
                  </a:cubicBezTo>
                  <a:cubicBezTo>
                    <a:pt x="14786" y="20281"/>
                    <a:pt x="14809" y="20113"/>
                    <a:pt x="15013" y="20113"/>
                  </a:cubicBezTo>
                  <a:cubicBezTo>
                    <a:pt x="15072" y="20113"/>
                    <a:pt x="15154" y="20130"/>
                    <a:pt x="15210" y="20208"/>
                  </a:cubicBezTo>
                  <a:cubicBezTo>
                    <a:pt x="15213" y="20212"/>
                    <a:pt x="15216" y="20216"/>
                    <a:pt x="15220" y="20220"/>
                  </a:cubicBezTo>
                  <a:cubicBezTo>
                    <a:pt x="15246" y="20186"/>
                    <a:pt x="15279" y="20127"/>
                    <a:pt x="15289" y="20063"/>
                  </a:cubicBezTo>
                  <a:cubicBezTo>
                    <a:pt x="15308" y="19946"/>
                    <a:pt x="15370" y="19789"/>
                    <a:pt x="15429" y="19705"/>
                  </a:cubicBezTo>
                  <a:cubicBezTo>
                    <a:pt x="15478" y="19636"/>
                    <a:pt x="15562" y="19475"/>
                    <a:pt x="15613" y="19352"/>
                  </a:cubicBezTo>
                  <a:cubicBezTo>
                    <a:pt x="15637" y="19295"/>
                    <a:pt x="15686" y="19177"/>
                    <a:pt x="15848" y="19177"/>
                  </a:cubicBezTo>
                  <a:cubicBezTo>
                    <a:pt x="15967" y="19177"/>
                    <a:pt x="16036" y="19234"/>
                    <a:pt x="16053" y="19348"/>
                  </a:cubicBezTo>
                  <a:cubicBezTo>
                    <a:pt x="16064" y="19422"/>
                    <a:pt x="16064" y="19520"/>
                    <a:pt x="16050" y="19603"/>
                  </a:cubicBezTo>
                  <a:cubicBezTo>
                    <a:pt x="16065" y="19569"/>
                    <a:pt x="16080" y="19536"/>
                    <a:pt x="16092" y="19508"/>
                  </a:cubicBezTo>
                  <a:cubicBezTo>
                    <a:pt x="16136" y="19398"/>
                    <a:pt x="16232" y="19375"/>
                    <a:pt x="16304" y="19375"/>
                  </a:cubicBezTo>
                  <a:cubicBezTo>
                    <a:pt x="16416" y="19375"/>
                    <a:pt x="16491" y="19427"/>
                    <a:pt x="16529" y="19529"/>
                  </a:cubicBezTo>
                  <a:cubicBezTo>
                    <a:pt x="16570" y="19644"/>
                    <a:pt x="16553" y="19813"/>
                    <a:pt x="16490" y="19915"/>
                  </a:cubicBezTo>
                  <a:cubicBezTo>
                    <a:pt x="16445" y="19988"/>
                    <a:pt x="16405" y="20116"/>
                    <a:pt x="16405" y="20189"/>
                  </a:cubicBezTo>
                  <a:cubicBezTo>
                    <a:pt x="16405" y="20281"/>
                    <a:pt x="16390" y="20415"/>
                    <a:pt x="16371" y="20494"/>
                  </a:cubicBezTo>
                  <a:cubicBezTo>
                    <a:pt x="16355" y="20562"/>
                    <a:pt x="16342" y="20680"/>
                    <a:pt x="16342" y="20751"/>
                  </a:cubicBezTo>
                  <a:lnTo>
                    <a:pt x="16342" y="20964"/>
                  </a:lnTo>
                  <a:cubicBezTo>
                    <a:pt x="16342" y="20991"/>
                    <a:pt x="16364" y="21056"/>
                    <a:pt x="16393" y="21101"/>
                  </a:cubicBezTo>
                  <a:cubicBezTo>
                    <a:pt x="16408" y="21124"/>
                    <a:pt x="16433" y="21154"/>
                    <a:pt x="16459" y="21183"/>
                  </a:cubicBezTo>
                  <a:cubicBezTo>
                    <a:pt x="16496" y="21128"/>
                    <a:pt x="16599" y="20995"/>
                    <a:pt x="16740" y="20967"/>
                  </a:cubicBezTo>
                  <a:cubicBezTo>
                    <a:pt x="16731" y="20966"/>
                    <a:pt x="16771" y="20929"/>
                    <a:pt x="16794" y="20879"/>
                  </a:cubicBezTo>
                  <a:cubicBezTo>
                    <a:pt x="16862" y="20738"/>
                    <a:pt x="17157" y="20723"/>
                    <a:pt x="17385" y="20878"/>
                  </a:cubicBezTo>
                  <a:cubicBezTo>
                    <a:pt x="17515" y="20967"/>
                    <a:pt x="17731" y="21046"/>
                    <a:pt x="17844" y="21062"/>
                  </a:cubicBezTo>
                  <a:cubicBezTo>
                    <a:pt x="17945" y="21075"/>
                    <a:pt x="18136" y="21047"/>
                    <a:pt x="18217" y="21005"/>
                  </a:cubicBezTo>
                  <a:cubicBezTo>
                    <a:pt x="18271" y="20977"/>
                    <a:pt x="18284" y="20902"/>
                    <a:pt x="18220" y="20844"/>
                  </a:cubicBezTo>
                  <a:cubicBezTo>
                    <a:pt x="18111" y="20745"/>
                    <a:pt x="17978" y="20610"/>
                    <a:pt x="17923" y="20543"/>
                  </a:cubicBezTo>
                  <a:cubicBezTo>
                    <a:pt x="17875" y="20485"/>
                    <a:pt x="17767" y="20387"/>
                    <a:pt x="17689" y="20330"/>
                  </a:cubicBezTo>
                  <a:cubicBezTo>
                    <a:pt x="17602" y="20267"/>
                    <a:pt x="17482" y="20196"/>
                    <a:pt x="17428" y="20172"/>
                  </a:cubicBezTo>
                  <a:cubicBezTo>
                    <a:pt x="17332" y="20127"/>
                    <a:pt x="17236" y="20040"/>
                    <a:pt x="17236" y="19957"/>
                  </a:cubicBezTo>
                  <a:cubicBezTo>
                    <a:pt x="17236" y="19864"/>
                    <a:pt x="17427" y="19781"/>
                    <a:pt x="17680" y="19848"/>
                  </a:cubicBezTo>
                  <a:cubicBezTo>
                    <a:pt x="17808" y="19881"/>
                    <a:pt x="17974" y="19954"/>
                    <a:pt x="18082" y="20021"/>
                  </a:cubicBezTo>
                  <a:cubicBezTo>
                    <a:pt x="18086" y="20000"/>
                    <a:pt x="18092" y="19978"/>
                    <a:pt x="18102" y="19954"/>
                  </a:cubicBezTo>
                  <a:cubicBezTo>
                    <a:pt x="18153" y="19820"/>
                    <a:pt x="18141" y="19671"/>
                    <a:pt x="18110" y="19628"/>
                  </a:cubicBezTo>
                  <a:cubicBezTo>
                    <a:pt x="18042" y="19533"/>
                    <a:pt x="18040" y="19362"/>
                    <a:pt x="18104" y="19232"/>
                  </a:cubicBezTo>
                  <a:lnTo>
                    <a:pt x="18181" y="19076"/>
                  </a:lnTo>
                  <a:lnTo>
                    <a:pt x="18082" y="18956"/>
                  </a:lnTo>
                  <a:cubicBezTo>
                    <a:pt x="18015" y="18875"/>
                    <a:pt x="17862" y="18714"/>
                    <a:pt x="17740" y="18597"/>
                  </a:cubicBezTo>
                  <a:cubicBezTo>
                    <a:pt x="17597" y="18461"/>
                    <a:pt x="17515" y="18235"/>
                    <a:pt x="17556" y="18083"/>
                  </a:cubicBezTo>
                  <a:cubicBezTo>
                    <a:pt x="17586" y="17977"/>
                    <a:pt x="17550" y="17817"/>
                    <a:pt x="17479" y="17741"/>
                  </a:cubicBezTo>
                  <a:cubicBezTo>
                    <a:pt x="17383" y="17635"/>
                    <a:pt x="17278" y="17470"/>
                    <a:pt x="17240" y="17366"/>
                  </a:cubicBezTo>
                  <a:cubicBezTo>
                    <a:pt x="17199" y="17255"/>
                    <a:pt x="17214" y="17064"/>
                    <a:pt x="17273" y="16931"/>
                  </a:cubicBezTo>
                  <a:cubicBezTo>
                    <a:pt x="17319" y="16830"/>
                    <a:pt x="17315" y="16696"/>
                    <a:pt x="17281" y="16648"/>
                  </a:cubicBezTo>
                  <a:cubicBezTo>
                    <a:pt x="17230" y="16577"/>
                    <a:pt x="17102" y="16421"/>
                    <a:pt x="17000" y="16308"/>
                  </a:cubicBezTo>
                  <a:cubicBezTo>
                    <a:pt x="16881" y="16177"/>
                    <a:pt x="16789" y="15978"/>
                    <a:pt x="16789" y="15854"/>
                  </a:cubicBezTo>
                  <a:cubicBezTo>
                    <a:pt x="16789" y="15734"/>
                    <a:pt x="16865" y="15531"/>
                    <a:pt x="16962" y="15390"/>
                  </a:cubicBezTo>
                  <a:cubicBezTo>
                    <a:pt x="16996" y="15340"/>
                    <a:pt x="16989" y="15299"/>
                    <a:pt x="16971" y="15278"/>
                  </a:cubicBezTo>
                  <a:cubicBezTo>
                    <a:pt x="16959" y="15264"/>
                    <a:pt x="16942" y="15256"/>
                    <a:pt x="16917" y="15254"/>
                  </a:cubicBezTo>
                  <a:lnTo>
                    <a:pt x="16279" y="15176"/>
                  </a:lnTo>
                  <a:cubicBezTo>
                    <a:pt x="16146" y="15160"/>
                    <a:pt x="16030" y="15113"/>
                    <a:pt x="15960" y="15046"/>
                  </a:cubicBezTo>
                  <a:cubicBezTo>
                    <a:pt x="15896" y="14985"/>
                    <a:pt x="15874" y="14914"/>
                    <a:pt x="15899" y="14846"/>
                  </a:cubicBezTo>
                  <a:cubicBezTo>
                    <a:pt x="15934" y="14750"/>
                    <a:pt x="15991" y="14586"/>
                    <a:pt x="16026" y="14480"/>
                  </a:cubicBezTo>
                  <a:cubicBezTo>
                    <a:pt x="16041" y="14432"/>
                    <a:pt x="16061" y="14396"/>
                    <a:pt x="16078" y="14367"/>
                  </a:cubicBezTo>
                  <a:cubicBezTo>
                    <a:pt x="16083" y="14358"/>
                    <a:pt x="16088" y="14347"/>
                    <a:pt x="16092" y="14340"/>
                  </a:cubicBezTo>
                  <a:cubicBezTo>
                    <a:pt x="16083" y="14344"/>
                    <a:pt x="16060" y="14338"/>
                    <a:pt x="16039" y="14333"/>
                  </a:cubicBezTo>
                  <a:cubicBezTo>
                    <a:pt x="15987" y="14319"/>
                    <a:pt x="15923" y="14302"/>
                    <a:pt x="15846" y="14274"/>
                  </a:cubicBezTo>
                  <a:cubicBezTo>
                    <a:pt x="15677" y="14212"/>
                    <a:pt x="15448" y="14109"/>
                    <a:pt x="15356" y="14038"/>
                  </a:cubicBezTo>
                  <a:cubicBezTo>
                    <a:pt x="15282" y="13981"/>
                    <a:pt x="15147" y="13864"/>
                    <a:pt x="15058" y="13778"/>
                  </a:cubicBezTo>
                  <a:cubicBezTo>
                    <a:pt x="14954" y="13676"/>
                    <a:pt x="14874" y="13492"/>
                    <a:pt x="14874" y="13357"/>
                  </a:cubicBezTo>
                  <a:cubicBezTo>
                    <a:pt x="14874" y="13232"/>
                    <a:pt x="14919" y="13041"/>
                    <a:pt x="14975" y="12923"/>
                  </a:cubicBezTo>
                  <a:lnTo>
                    <a:pt x="15072" y="12729"/>
                  </a:lnTo>
                  <a:cubicBezTo>
                    <a:pt x="15087" y="12699"/>
                    <a:pt x="15125" y="12675"/>
                    <a:pt x="15174" y="12665"/>
                  </a:cubicBezTo>
                  <a:lnTo>
                    <a:pt x="15367" y="12626"/>
                  </a:lnTo>
                  <a:cubicBezTo>
                    <a:pt x="15437" y="12611"/>
                    <a:pt x="15585" y="12546"/>
                    <a:pt x="15678" y="12480"/>
                  </a:cubicBezTo>
                  <a:cubicBezTo>
                    <a:pt x="15753" y="12428"/>
                    <a:pt x="15769" y="12357"/>
                    <a:pt x="15753" y="12337"/>
                  </a:cubicBezTo>
                  <a:cubicBezTo>
                    <a:pt x="15685" y="12255"/>
                    <a:pt x="15626" y="12097"/>
                    <a:pt x="15609" y="11993"/>
                  </a:cubicBezTo>
                  <a:lnTo>
                    <a:pt x="15577" y="11799"/>
                  </a:lnTo>
                  <a:lnTo>
                    <a:pt x="15576" y="11557"/>
                  </a:lnTo>
                  <a:cubicBezTo>
                    <a:pt x="15576" y="11455"/>
                    <a:pt x="15493" y="11340"/>
                    <a:pt x="15421" y="11309"/>
                  </a:cubicBezTo>
                  <a:cubicBezTo>
                    <a:pt x="15342" y="11275"/>
                    <a:pt x="15204" y="11247"/>
                    <a:pt x="15113" y="11247"/>
                  </a:cubicBezTo>
                  <a:cubicBezTo>
                    <a:pt x="15062" y="11250"/>
                    <a:pt x="15034" y="11251"/>
                    <a:pt x="15003" y="11251"/>
                  </a:cubicBezTo>
                  <a:cubicBezTo>
                    <a:pt x="14849" y="11251"/>
                    <a:pt x="14628" y="11224"/>
                    <a:pt x="14464" y="11184"/>
                  </a:cubicBezTo>
                  <a:lnTo>
                    <a:pt x="14145" y="11107"/>
                  </a:lnTo>
                  <a:lnTo>
                    <a:pt x="13888" y="10999"/>
                  </a:lnTo>
                  <a:cubicBezTo>
                    <a:pt x="13775" y="10950"/>
                    <a:pt x="13542" y="10875"/>
                    <a:pt x="13379" y="10836"/>
                  </a:cubicBezTo>
                  <a:cubicBezTo>
                    <a:pt x="13216" y="10796"/>
                    <a:pt x="12944" y="10755"/>
                    <a:pt x="12783" y="10746"/>
                  </a:cubicBezTo>
                  <a:cubicBezTo>
                    <a:pt x="12560" y="10732"/>
                    <a:pt x="12306" y="10648"/>
                    <a:pt x="12191" y="10551"/>
                  </a:cubicBezTo>
                  <a:lnTo>
                    <a:pt x="12032" y="10415"/>
                  </a:lnTo>
                  <a:lnTo>
                    <a:pt x="11859" y="10209"/>
                  </a:lnTo>
                  <a:cubicBezTo>
                    <a:pt x="11750" y="10077"/>
                    <a:pt x="11719" y="9886"/>
                    <a:pt x="11785" y="9765"/>
                  </a:cubicBezTo>
                  <a:cubicBezTo>
                    <a:pt x="11843" y="9661"/>
                    <a:pt x="11993" y="9488"/>
                    <a:pt x="12126" y="9372"/>
                  </a:cubicBezTo>
                  <a:cubicBezTo>
                    <a:pt x="12237" y="9276"/>
                    <a:pt x="12321" y="9138"/>
                    <a:pt x="12321" y="9080"/>
                  </a:cubicBezTo>
                  <a:cubicBezTo>
                    <a:pt x="12321" y="8930"/>
                    <a:pt x="12513" y="8828"/>
                    <a:pt x="12722" y="8871"/>
                  </a:cubicBezTo>
                  <a:cubicBezTo>
                    <a:pt x="12829" y="8893"/>
                    <a:pt x="13021" y="8938"/>
                    <a:pt x="13148" y="8970"/>
                  </a:cubicBezTo>
                  <a:lnTo>
                    <a:pt x="13148" y="8970"/>
                  </a:lnTo>
                  <a:cubicBezTo>
                    <a:pt x="13209" y="8970"/>
                    <a:pt x="13337" y="8931"/>
                    <a:pt x="13437" y="8848"/>
                  </a:cubicBezTo>
                  <a:cubicBezTo>
                    <a:pt x="13566" y="8740"/>
                    <a:pt x="13715" y="8567"/>
                    <a:pt x="13763" y="8471"/>
                  </a:cubicBezTo>
                  <a:cubicBezTo>
                    <a:pt x="13812" y="8373"/>
                    <a:pt x="13853" y="8182"/>
                    <a:pt x="13853" y="8054"/>
                  </a:cubicBezTo>
                  <a:cubicBezTo>
                    <a:pt x="13853" y="7869"/>
                    <a:pt x="14129" y="7724"/>
                    <a:pt x="14482" y="7724"/>
                  </a:cubicBezTo>
                  <a:cubicBezTo>
                    <a:pt x="14485" y="7724"/>
                    <a:pt x="14528" y="7724"/>
                    <a:pt x="14532" y="7725"/>
                  </a:cubicBezTo>
                  <a:cubicBezTo>
                    <a:pt x="14829" y="7736"/>
                    <a:pt x="15227" y="7780"/>
                    <a:pt x="15438" y="7826"/>
                  </a:cubicBezTo>
                  <a:cubicBezTo>
                    <a:pt x="15594" y="7861"/>
                    <a:pt x="15813" y="7848"/>
                    <a:pt x="15839" y="7837"/>
                  </a:cubicBezTo>
                  <a:cubicBezTo>
                    <a:pt x="15955" y="7790"/>
                    <a:pt x="16183" y="7726"/>
                    <a:pt x="16355" y="7690"/>
                  </a:cubicBezTo>
                  <a:cubicBezTo>
                    <a:pt x="16471" y="7667"/>
                    <a:pt x="16582" y="7594"/>
                    <a:pt x="16601" y="7547"/>
                  </a:cubicBezTo>
                  <a:cubicBezTo>
                    <a:pt x="16612" y="7521"/>
                    <a:pt x="16530" y="7426"/>
                    <a:pt x="16357" y="7365"/>
                  </a:cubicBezTo>
                  <a:cubicBezTo>
                    <a:pt x="16103" y="7275"/>
                    <a:pt x="15886" y="7088"/>
                    <a:pt x="15863" y="6941"/>
                  </a:cubicBezTo>
                  <a:cubicBezTo>
                    <a:pt x="15852" y="6868"/>
                    <a:pt x="15721" y="6791"/>
                    <a:pt x="15581" y="6777"/>
                  </a:cubicBezTo>
                  <a:cubicBezTo>
                    <a:pt x="15382" y="6758"/>
                    <a:pt x="15146" y="6781"/>
                    <a:pt x="15079" y="6804"/>
                  </a:cubicBezTo>
                  <a:cubicBezTo>
                    <a:pt x="14911" y="6864"/>
                    <a:pt x="14575" y="6845"/>
                    <a:pt x="14325" y="6768"/>
                  </a:cubicBezTo>
                  <a:cubicBezTo>
                    <a:pt x="14080" y="6694"/>
                    <a:pt x="13810" y="6529"/>
                    <a:pt x="13708" y="6392"/>
                  </a:cubicBezTo>
                  <a:cubicBezTo>
                    <a:pt x="13628" y="6286"/>
                    <a:pt x="13423" y="6113"/>
                    <a:pt x="13262" y="6014"/>
                  </a:cubicBezTo>
                  <a:cubicBezTo>
                    <a:pt x="13084" y="5907"/>
                    <a:pt x="12872" y="5805"/>
                    <a:pt x="12792" y="5781"/>
                  </a:cubicBezTo>
                  <a:cubicBezTo>
                    <a:pt x="12730" y="5762"/>
                    <a:pt x="12534" y="5741"/>
                    <a:pt x="12367" y="5752"/>
                  </a:cubicBezTo>
                  <a:cubicBezTo>
                    <a:pt x="12090" y="5768"/>
                    <a:pt x="11875" y="5690"/>
                    <a:pt x="11843" y="5574"/>
                  </a:cubicBezTo>
                  <a:cubicBezTo>
                    <a:pt x="11827" y="5513"/>
                    <a:pt x="11785" y="5405"/>
                    <a:pt x="11752" y="5334"/>
                  </a:cubicBezTo>
                  <a:cubicBezTo>
                    <a:pt x="11703" y="5229"/>
                    <a:pt x="11755" y="5077"/>
                    <a:pt x="11872" y="4978"/>
                  </a:cubicBezTo>
                  <a:cubicBezTo>
                    <a:pt x="11934" y="4925"/>
                    <a:pt x="12016" y="4761"/>
                    <a:pt x="12033" y="4621"/>
                  </a:cubicBezTo>
                  <a:cubicBezTo>
                    <a:pt x="12052" y="4457"/>
                    <a:pt x="12180" y="4263"/>
                    <a:pt x="12385" y="4210"/>
                  </a:cubicBezTo>
                  <a:cubicBezTo>
                    <a:pt x="12495" y="4181"/>
                    <a:pt x="12668" y="4117"/>
                    <a:pt x="12762" y="4069"/>
                  </a:cubicBezTo>
                  <a:cubicBezTo>
                    <a:pt x="12848" y="4026"/>
                    <a:pt x="12961" y="3935"/>
                    <a:pt x="13004" y="3874"/>
                  </a:cubicBezTo>
                  <a:cubicBezTo>
                    <a:pt x="13078" y="3769"/>
                    <a:pt x="13336" y="3624"/>
                    <a:pt x="13541" y="3540"/>
                  </a:cubicBezTo>
                  <a:cubicBezTo>
                    <a:pt x="13705" y="3474"/>
                    <a:pt x="13767" y="3373"/>
                    <a:pt x="13738" y="3334"/>
                  </a:cubicBezTo>
                  <a:cubicBezTo>
                    <a:pt x="13698" y="3279"/>
                    <a:pt x="13533" y="3217"/>
                    <a:pt x="13374" y="3217"/>
                  </a:cubicBezTo>
                  <a:cubicBezTo>
                    <a:pt x="13301" y="3217"/>
                    <a:pt x="13242" y="3223"/>
                    <a:pt x="13194" y="3228"/>
                  </a:cubicBezTo>
                  <a:cubicBezTo>
                    <a:pt x="13032" y="3244"/>
                    <a:pt x="12943" y="3234"/>
                    <a:pt x="12872" y="3185"/>
                  </a:cubicBezTo>
                  <a:cubicBezTo>
                    <a:pt x="12781" y="3123"/>
                    <a:pt x="12812" y="3054"/>
                    <a:pt x="12835" y="3003"/>
                  </a:cubicBezTo>
                  <a:cubicBezTo>
                    <a:pt x="12845" y="2979"/>
                    <a:pt x="12858" y="2951"/>
                    <a:pt x="12863" y="2916"/>
                  </a:cubicBezTo>
                  <a:cubicBezTo>
                    <a:pt x="12881" y="2810"/>
                    <a:pt x="12925" y="2671"/>
                    <a:pt x="12976" y="2610"/>
                  </a:cubicBezTo>
                  <a:cubicBezTo>
                    <a:pt x="13020" y="2555"/>
                    <a:pt x="13123" y="2482"/>
                    <a:pt x="13215" y="2440"/>
                  </a:cubicBezTo>
                  <a:cubicBezTo>
                    <a:pt x="13350" y="2378"/>
                    <a:pt x="13576" y="2414"/>
                    <a:pt x="13696" y="2522"/>
                  </a:cubicBezTo>
                  <a:cubicBezTo>
                    <a:pt x="13766" y="2586"/>
                    <a:pt x="13881" y="2691"/>
                    <a:pt x="13951" y="2754"/>
                  </a:cubicBezTo>
                  <a:cubicBezTo>
                    <a:pt x="14004" y="2802"/>
                    <a:pt x="14154" y="2889"/>
                    <a:pt x="14286" y="2939"/>
                  </a:cubicBezTo>
                  <a:cubicBezTo>
                    <a:pt x="14422" y="2991"/>
                    <a:pt x="14649" y="3068"/>
                    <a:pt x="14784" y="3109"/>
                  </a:cubicBezTo>
                  <a:cubicBezTo>
                    <a:pt x="14980" y="3168"/>
                    <a:pt x="15128" y="3306"/>
                    <a:pt x="15128" y="3429"/>
                  </a:cubicBezTo>
                  <a:cubicBezTo>
                    <a:pt x="15128" y="3470"/>
                    <a:pt x="15228" y="3575"/>
                    <a:pt x="15379" y="3639"/>
                  </a:cubicBezTo>
                  <a:cubicBezTo>
                    <a:pt x="15549" y="3710"/>
                    <a:pt x="15780" y="3769"/>
                    <a:pt x="15882" y="3777"/>
                  </a:cubicBezTo>
                  <a:cubicBezTo>
                    <a:pt x="16022" y="3787"/>
                    <a:pt x="16260" y="3814"/>
                    <a:pt x="16411" y="3837"/>
                  </a:cubicBezTo>
                  <a:cubicBezTo>
                    <a:pt x="16461" y="3838"/>
                    <a:pt x="16470" y="3833"/>
                    <a:pt x="16470" y="3816"/>
                  </a:cubicBezTo>
                  <a:cubicBezTo>
                    <a:pt x="16470" y="3752"/>
                    <a:pt x="16409" y="3666"/>
                    <a:pt x="16358" y="3634"/>
                  </a:cubicBezTo>
                  <a:cubicBezTo>
                    <a:pt x="16246" y="3567"/>
                    <a:pt x="16144" y="3452"/>
                    <a:pt x="16121" y="3368"/>
                  </a:cubicBezTo>
                  <a:cubicBezTo>
                    <a:pt x="16089" y="3252"/>
                    <a:pt x="16203" y="3141"/>
                    <a:pt x="16375" y="3120"/>
                  </a:cubicBezTo>
                  <a:cubicBezTo>
                    <a:pt x="16385" y="3119"/>
                    <a:pt x="16430" y="3116"/>
                    <a:pt x="16440" y="3116"/>
                  </a:cubicBezTo>
                  <a:cubicBezTo>
                    <a:pt x="16569" y="3116"/>
                    <a:pt x="16736" y="3157"/>
                    <a:pt x="16857" y="3217"/>
                  </a:cubicBezTo>
                  <a:cubicBezTo>
                    <a:pt x="16959" y="3269"/>
                    <a:pt x="17125" y="3344"/>
                    <a:pt x="17227" y="3385"/>
                  </a:cubicBezTo>
                  <a:cubicBezTo>
                    <a:pt x="17406" y="3459"/>
                    <a:pt x="17469" y="3594"/>
                    <a:pt x="17371" y="3693"/>
                  </a:cubicBezTo>
                  <a:cubicBezTo>
                    <a:pt x="17343" y="3721"/>
                    <a:pt x="17339" y="3761"/>
                    <a:pt x="17346" y="3773"/>
                  </a:cubicBezTo>
                  <a:cubicBezTo>
                    <a:pt x="17394" y="3832"/>
                    <a:pt x="17438" y="3941"/>
                    <a:pt x="17457" y="4014"/>
                  </a:cubicBezTo>
                  <a:cubicBezTo>
                    <a:pt x="17464" y="4038"/>
                    <a:pt x="17567" y="4112"/>
                    <a:pt x="17736" y="4150"/>
                  </a:cubicBezTo>
                  <a:cubicBezTo>
                    <a:pt x="17961" y="4199"/>
                    <a:pt x="18233" y="4326"/>
                    <a:pt x="18356" y="4439"/>
                  </a:cubicBezTo>
                  <a:cubicBezTo>
                    <a:pt x="18433" y="4509"/>
                    <a:pt x="18559" y="4551"/>
                    <a:pt x="18614" y="4551"/>
                  </a:cubicBezTo>
                  <a:cubicBezTo>
                    <a:pt x="18752" y="4540"/>
                    <a:pt x="19010" y="4539"/>
                    <a:pt x="19198" y="4551"/>
                  </a:cubicBezTo>
                  <a:cubicBezTo>
                    <a:pt x="19398" y="4563"/>
                    <a:pt x="19653" y="4612"/>
                    <a:pt x="19779" y="4663"/>
                  </a:cubicBezTo>
                  <a:cubicBezTo>
                    <a:pt x="19782" y="4663"/>
                    <a:pt x="19810" y="4651"/>
                    <a:pt x="19829" y="4617"/>
                  </a:cubicBezTo>
                  <a:cubicBezTo>
                    <a:pt x="19873" y="4539"/>
                    <a:pt x="19867" y="4424"/>
                    <a:pt x="19834" y="4378"/>
                  </a:cubicBezTo>
                  <a:cubicBezTo>
                    <a:pt x="19755" y="4266"/>
                    <a:pt x="19791" y="4085"/>
                    <a:pt x="19864" y="3973"/>
                  </a:cubicBezTo>
                  <a:lnTo>
                    <a:pt x="20135" y="3722"/>
                  </a:lnTo>
                  <a:cubicBezTo>
                    <a:pt x="20287" y="3584"/>
                    <a:pt x="20555" y="3405"/>
                    <a:pt x="20744" y="3313"/>
                  </a:cubicBezTo>
                  <a:cubicBezTo>
                    <a:pt x="20896" y="3239"/>
                    <a:pt x="21022" y="3104"/>
                    <a:pt x="21034" y="3032"/>
                  </a:cubicBezTo>
                  <a:cubicBezTo>
                    <a:pt x="21054" y="2916"/>
                    <a:pt x="21129" y="2734"/>
                    <a:pt x="21204" y="2618"/>
                  </a:cubicBezTo>
                  <a:cubicBezTo>
                    <a:pt x="21257" y="2539"/>
                    <a:pt x="21280" y="2353"/>
                    <a:pt x="21230" y="2211"/>
                  </a:cubicBezTo>
                  <a:cubicBezTo>
                    <a:pt x="21207" y="2147"/>
                    <a:pt x="21199" y="2095"/>
                    <a:pt x="21194" y="2053"/>
                  </a:cubicBezTo>
                  <a:cubicBezTo>
                    <a:pt x="21191" y="2028"/>
                    <a:pt x="21187" y="1998"/>
                    <a:pt x="21181" y="1990"/>
                  </a:cubicBezTo>
                  <a:cubicBezTo>
                    <a:pt x="21132" y="1992"/>
                    <a:pt x="21105" y="1994"/>
                    <a:pt x="21075" y="1995"/>
                  </a:cubicBezTo>
                  <a:cubicBezTo>
                    <a:pt x="21002" y="1998"/>
                    <a:pt x="20913" y="2002"/>
                    <a:pt x="20799" y="1997"/>
                  </a:cubicBezTo>
                  <a:cubicBezTo>
                    <a:pt x="20518" y="1986"/>
                    <a:pt x="20117" y="1932"/>
                    <a:pt x="19888" y="1874"/>
                  </a:cubicBezTo>
                  <a:cubicBezTo>
                    <a:pt x="19695" y="1826"/>
                    <a:pt x="19401" y="1785"/>
                    <a:pt x="19245" y="1785"/>
                  </a:cubicBezTo>
                  <a:cubicBezTo>
                    <a:pt x="19039" y="1785"/>
                    <a:pt x="18734" y="1727"/>
                    <a:pt x="18552" y="1652"/>
                  </a:cubicBezTo>
                  <a:cubicBezTo>
                    <a:pt x="18452" y="1612"/>
                    <a:pt x="18252" y="1612"/>
                    <a:pt x="18152" y="1653"/>
                  </a:cubicBezTo>
                  <a:cubicBezTo>
                    <a:pt x="17995" y="1717"/>
                    <a:pt x="17731" y="1785"/>
                    <a:pt x="17554" y="1785"/>
                  </a:cubicBezTo>
                  <a:cubicBezTo>
                    <a:pt x="17392" y="1785"/>
                    <a:pt x="17157" y="1725"/>
                    <a:pt x="17005" y="1645"/>
                  </a:cubicBezTo>
                  <a:cubicBezTo>
                    <a:pt x="16890" y="1586"/>
                    <a:pt x="16678" y="1492"/>
                    <a:pt x="16545" y="1441"/>
                  </a:cubicBezTo>
                  <a:cubicBezTo>
                    <a:pt x="16407" y="1389"/>
                    <a:pt x="16172" y="1314"/>
                    <a:pt x="16023" y="1274"/>
                  </a:cubicBezTo>
                  <a:cubicBezTo>
                    <a:pt x="15816" y="1218"/>
                    <a:pt x="15626" y="1080"/>
                    <a:pt x="15580" y="953"/>
                  </a:cubicBezTo>
                  <a:cubicBezTo>
                    <a:pt x="15556" y="888"/>
                    <a:pt x="15425" y="766"/>
                    <a:pt x="15287" y="700"/>
                  </a:cubicBezTo>
                  <a:cubicBezTo>
                    <a:pt x="15149" y="635"/>
                    <a:pt x="15130" y="538"/>
                    <a:pt x="15115" y="459"/>
                  </a:cubicBezTo>
                  <a:cubicBezTo>
                    <a:pt x="15111" y="439"/>
                    <a:pt x="15106" y="417"/>
                    <a:pt x="15100" y="398"/>
                  </a:cubicBezTo>
                  <a:cubicBezTo>
                    <a:pt x="15060" y="409"/>
                    <a:pt x="15013" y="420"/>
                    <a:pt x="14958" y="428"/>
                  </a:cubicBezTo>
                  <a:cubicBezTo>
                    <a:pt x="14793" y="451"/>
                    <a:pt x="14462" y="469"/>
                    <a:pt x="14203" y="469"/>
                  </a:cubicBezTo>
                  <a:cubicBezTo>
                    <a:pt x="13994" y="469"/>
                    <a:pt x="13682" y="531"/>
                    <a:pt x="13535" y="603"/>
                  </a:cubicBezTo>
                  <a:cubicBezTo>
                    <a:pt x="13311" y="712"/>
                    <a:pt x="13022" y="761"/>
                    <a:pt x="12856" y="710"/>
                  </a:cubicBezTo>
                  <a:cubicBezTo>
                    <a:pt x="12760" y="681"/>
                    <a:pt x="12537" y="631"/>
                    <a:pt x="12370" y="601"/>
                  </a:cubicBezTo>
                  <a:cubicBezTo>
                    <a:pt x="12212" y="572"/>
                    <a:pt x="11980" y="546"/>
                    <a:pt x="11873" y="546"/>
                  </a:cubicBezTo>
                  <a:cubicBezTo>
                    <a:pt x="11679" y="546"/>
                    <a:pt x="11426" y="442"/>
                    <a:pt x="11276" y="340"/>
                  </a:cubicBezTo>
                  <a:cubicBezTo>
                    <a:pt x="11264" y="332"/>
                    <a:pt x="11253" y="324"/>
                    <a:pt x="11243" y="316"/>
                  </a:cubicBezTo>
                  <a:cubicBezTo>
                    <a:pt x="11243" y="348"/>
                    <a:pt x="11240" y="384"/>
                    <a:pt x="11233" y="422"/>
                  </a:cubicBezTo>
                  <a:cubicBezTo>
                    <a:pt x="11197" y="598"/>
                    <a:pt x="11239" y="751"/>
                    <a:pt x="11270" y="780"/>
                  </a:cubicBezTo>
                  <a:cubicBezTo>
                    <a:pt x="11342" y="845"/>
                    <a:pt x="11472" y="968"/>
                    <a:pt x="11560" y="1054"/>
                  </a:cubicBezTo>
                  <a:cubicBezTo>
                    <a:pt x="11645" y="1136"/>
                    <a:pt x="11766" y="1263"/>
                    <a:pt x="11824" y="1334"/>
                  </a:cubicBezTo>
                  <a:cubicBezTo>
                    <a:pt x="11877" y="1398"/>
                    <a:pt x="11980" y="1541"/>
                    <a:pt x="12052" y="1650"/>
                  </a:cubicBezTo>
                  <a:cubicBezTo>
                    <a:pt x="12128" y="1764"/>
                    <a:pt x="12203" y="1955"/>
                    <a:pt x="12223" y="2084"/>
                  </a:cubicBezTo>
                  <a:cubicBezTo>
                    <a:pt x="12242" y="2215"/>
                    <a:pt x="12197" y="2428"/>
                    <a:pt x="12119" y="2570"/>
                  </a:cubicBezTo>
                  <a:cubicBezTo>
                    <a:pt x="12089" y="2625"/>
                    <a:pt x="12058" y="2666"/>
                    <a:pt x="12033" y="2699"/>
                  </a:cubicBezTo>
                  <a:cubicBezTo>
                    <a:pt x="12017" y="2719"/>
                    <a:pt x="11998" y="2744"/>
                    <a:pt x="11998" y="2752"/>
                  </a:cubicBezTo>
                  <a:cubicBezTo>
                    <a:pt x="12010" y="2790"/>
                    <a:pt x="12168" y="2868"/>
                    <a:pt x="12273" y="2919"/>
                  </a:cubicBezTo>
                  <a:cubicBezTo>
                    <a:pt x="12460" y="3012"/>
                    <a:pt x="12655" y="3107"/>
                    <a:pt x="12673" y="3229"/>
                  </a:cubicBezTo>
                  <a:cubicBezTo>
                    <a:pt x="12683" y="3302"/>
                    <a:pt x="12605" y="3343"/>
                    <a:pt x="12552" y="3370"/>
                  </a:cubicBezTo>
                  <a:cubicBezTo>
                    <a:pt x="12551" y="3371"/>
                    <a:pt x="12550" y="3372"/>
                    <a:pt x="12549" y="3372"/>
                  </a:cubicBezTo>
                  <a:cubicBezTo>
                    <a:pt x="12674" y="3448"/>
                    <a:pt x="12691" y="3520"/>
                    <a:pt x="12615" y="3596"/>
                  </a:cubicBezTo>
                  <a:cubicBezTo>
                    <a:pt x="12510" y="3702"/>
                    <a:pt x="12367" y="3849"/>
                    <a:pt x="12298" y="3923"/>
                  </a:cubicBezTo>
                  <a:cubicBezTo>
                    <a:pt x="12216" y="4010"/>
                    <a:pt x="12028" y="4134"/>
                    <a:pt x="11870" y="4204"/>
                  </a:cubicBezTo>
                  <a:cubicBezTo>
                    <a:pt x="11723" y="4272"/>
                    <a:pt x="11471" y="4370"/>
                    <a:pt x="11310" y="4425"/>
                  </a:cubicBezTo>
                  <a:cubicBezTo>
                    <a:pt x="11171" y="4472"/>
                    <a:pt x="10944" y="4594"/>
                    <a:pt x="10815" y="4691"/>
                  </a:cubicBezTo>
                  <a:cubicBezTo>
                    <a:pt x="10686" y="4788"/>
                    <a:pt x="10576" y="4929"/>
                    <a:pt x="10564" y="4989"/>
                  </a:cubicBezTo>
                  <a:cubicBezTo>
                    <a:pt x="10552" y="5041"/>
                    <a:pt x="10616" y="5153"/>
                    <a:pt x="10716" y="5222"/>
                  </a:cubicBezTo>
                  <a:cubicBezTo>
                    <a:pt x="10843" y="5310"/>
                    <a:pt x="11021" y="5455"/>
                    <a:pt x="11114" y="5544"/>
                  </a:cubicBezTo>
                  <a:cubicBezTo>
                    <a:pt x="11201" y="5629"/>
                    <a:pt x="11386" y="5802"/>
                    <a:pt x="11526" y="5929"/>
                  </a:cubicBezTo>
                  <a:cubicBezTo>
                    <a:pt x="11656" y="6048"/>
                    <a:pt x="11819" y="6218"/>
                    <a:pt x="11864" y="6301"/>
                  </a:cubicBezTo>
                  <a:cubicBezTo>
                    <a:pt x="11925" y="6411"/>
                    <a:pt x="11797" y="6553"/>
                    <a:pt x="11567" y="6631"/>
                  </a:cubicBezTo>
                  <a:cubicBezTo>
                    <a:pt x="11406" y="6685"/>
                    <a:pt x="11074" y="6790"/>
                    <a:pt x="10826" y="6865"/>
                  </a:cubicBezTo>
                  <a:cubicBezTo>
                    <a:pt x="10599" y="6934"/>
                    <a:pt x="10448" y="7032"/>
                    <a:pt x="10433" y="7063"/>
                  </a:cubicBezTo>
                  <a:cubicBezTo>
                    <a:pt x="10425" y="7102"/>
                    <a:pt x="10473" y="7216"/>
                    <a:pt x="10569" y="7303"/>
                  </a:cubicBezTo>
                  <a:cubicBezTo>
                    <a:pt x="10682" y="7405"/>
                    <a:pt x="10772" y="7577"/>
                    <a:pt x="10718" y="7695"/>
                  </a:cubicBezTo>
                  <a:cubicBezTo>
                    <a:pt x="10680" y="7772"/>
                    <a:pt x="10621" y="7881"/>
                    <a:pt x="10584" y="7937"/>
                  </a:cubicBezTo>
                  <a:cubicBezTo>
                    <a:pt x="10563" y="7969"/>
                    <a:pt x="10533" y="8098"/>
                    <a:pt x="10533" y="8229"/>
                  </a:cubicBezTo>
                  <a:cubicBezTo>
                    <a:pt x="10533" y="8321"/>
                    <a:pt x="10657" y="8444"/>
                    <a:pt x="10799" y="8491"/>
                  </a:cubicBezTo>
                  <a:cubicBezTo>
                    <a:pt x="11061" y="8577"/>
                    <a:pt x="11178" y="8823"/>
                    <a:pt x="11067" y="9050"/>
                  </a:cubicBezTo>
                  <a:cubicBezTo>
                    <a:pt x="10993" y="9204"/>
                    <a:pt x="11017" y="9441"/>
                    <a:pt x="11119" y="9556"/>
                  </a:cubicBezTo>
                  <a:cubicBezTo>
                    <a:pt x="11207" y="9654"/>
                    <a:pt x="11222" y="9764"/>
                    <a:pt x="11163" y="9856"/>
                  </a:cubicBezTo>
                  <a:cubicBezTo>
                    <a:pt x="11110" y="9937"/>
                    <a:pt x="11006" y="9997"/>
                    <a:pt x="10869" y="10025"/>
                  </a:cubicBezTo>
                  <a:cubicBezTo>
                    <a:pt x="10744" y="10050"/>
                    <a:pt x="10658" y="10120"/>
                    <a:pt x="10685" y="10174"/>
                  </a:cubicBezTo>
                  <a:cubicBezTo>
                    <a:pt x="10743" y="10289"/>
                    <a:pt x="10787" y="10463"/>
                    <a:pt x="10787" y="10570"/>
                  </a:cubicBezTo>
                  <a:cubicBezTo>
                    <a:pt x="10787" y="10705"/>
                    <a:pt x="10606" y="10921"/>
                    <a:pt x="10435" y="11056"/>
                  </a:cubicBezTo>
                  <a:cubicBezTo>
                    <a:pt x="10268" y="11188"/>
                    <a:pt x="10042" y="11410"/>
                    <a:pt x="9942" y="11541"/>
                  </a:cubicBezTo>
                  <a:cubicBezTo>
                    <a:pt x="9870" y="11635"/>
                    <a:pt x="9701" y="11829"/>
                    <a:pt x="9575" y="11888"/>
                  </a:cubicBezTo>
                  <a:cubicBezTo>
                    <a:pt x="9540" y="11903"/>
                    <a:pt x="9427" y="11993"/>
                    <a:pt x="9333" y="12105"/>
                  </a:cubicBezTo>
                  <a:cubicBezTo>
                    <a:pt x="9218" y="12246"/>
                    <a:pt x="8978" y="12352"/>
                    <a:pt x="8777" y="12352"/>
                  </a:cubicBezTo>
                  <a:cubicBezTo>
                    <a:pt x="8625" y="12352"/>
                    <a:pt x="8347" y="12343"/>
                    <a:pt x="8156" y="12332"/>
                  </a:cubicBezTo>
                  <a:cubicBezTo>
                    <a:pt x="8155" y="12332"/>
                    <a:pt x="8154" y="12332"/>
                    <a:pt x="8153" y="12332"/>
                  </a:cubicBezTo>
                  <a:cubicBezTo>
                    <a:pt x="8006" y="12332"/>
                    <a:pt x="7898" y="12378"/>
                    <a:pt x="7874" y="12421"/>
                  </a:cubicBezTo>
                  <a:cubicBezTo>
                    <a:pt x="7818" y="12523"/>
                    <a:pt x="7698" y="12687"/>
                    <a:pt x="7607" y="12787"/>
                  </a:cubicBezTo>
                  <a:cubicBezTo>
                    <a:pt x="7507" y="12895"/>
                    <a:pt x="7291" y="13010"/>
                    <a:pt x="7085" y="13010"/>
                  </a:cubicBezTo>
                  <a:lnTo>
                    <a:pt x="6574" y="13010"/>
                  </a:lnTo>
                  <a:cubicBezTo>
                    <a:pt x="6400" y="13010"/>
                    <a:pt x="6125" y="12982"/>
                    <a:pt x="5951" y="12948"/>
                  </a:cubicBezTo>
                  <a:cubicBezTo>
                    <a:pt x="5863" y="12931"/>
                    <a:pt x="5722" y="12977"/>
                    <a:pt x="5657" y="13041"/>
                  </a:cubicBezTo>
                  <a:cubicBezTo>
                    <a:pt x="5566" y="13132"/>
                    <a:pt x="5525" y="13272"/>
                    <a:pt x="5549" y="13336"/>
                  </a:cubicBezTo>
                  <a:cubicBezTo>
                    <a:pt x="5574" y="13406"/>
                    <a:pt x="5549" y="13474"/>
                    <a:pt x="5478" y="13529"/>
                  </a:cubicBezTo>
                  <a:cubicBezTo>
                    <a:pt x="5395" y="13593"/>
                    <a:pt x="5260" y="13629"/>
                    <a:pt x="5107" y="13629"/>
                  </a:cubicBezTo>
                  <a:cubicBezTo>
                    <a:pt x="4918" y="13629"/>
                    <a:pt x="4685" y="13656"/>
                    <a:pt x="4595" y="13680"/>
                  </a:cubicBezTo>
                  <a:cubicBezTo>
                    <a:pt x="4467" y="13713"/>
                    <a:pt x="4216" y="13767"/>
                    <a:pt x="4034" y="13799"/>
                  </a:cubicBezTo>
                  <a:cubicBezTo>
                    <a:pt x="3865" y="13831"/>
                    <a:pt x="3545" y="13907"/>
                    <a:pt x="3320" y="13969"/>
                  </a:cubicBezTo>
                  <a:cubicBezTo>
                    <a:pt x="3132" y="14022"/>
                    <a:pt x="2903" y="14176"/>
                    <a:pt x="2829" y="14301"/>
                  </a:cubicBezTo>
                  <a:cubicBezTo>
                    <a:pt x="2811" y="14333"/>
                    <a:pt x="2635" y="14623"/>
                    <a:pt x="2394" y="14653"/>
                  </a:cubicBezTo>
                  <a:cubicBezTo>
                    <a:pt x="2384" y="14655"/>
                    <a:pt x="2345" y="14657"/>
                    <a:pt x="2334" y="14657"/>
                  </a:cubicBezTo>
                  <a:cubicBezTo>
                    <a:pt x="2197" y="14657"/>
                    <a:pt x="2031" y="14603"/>
                    <a:pt x="1921" y="14524"/>
                  </a:cubicBezTo>
                  <a:cubicBezTo>
                    <a:pt x="1869" y="14486"/>
                    <a:pt x="1776" y="14460"/>
                    <a:pt x="1724" y="14460"/>
                  </a:cubicBezTo>
                  <a:cubicBezTo>
                    <a:pt x="1702" y="14462"/>
                    <a:pt x="1686" y="14462"/>
                    <a:pt x="1671" y="14462"/>
                  </a:cubicBezTo>
                  <a:cubicBezTo>
                    <a:pt x="1568" y="14462"/>
                    <a:pt x="1474" y="14427"/>
                    <a:pt x="1414" y="14366"/>
                  </a:cubicBezTo>
                  <a:cubicBezTo>
                    <a:pt x="1366" y="14317"/>
                    <a:pt x="1341" y="14256"/>
                    <a:pt x="1341" y="14190"/>
                  </a:cubicBezTo>
                  <a:cubicBezTo>
                    <a:pt x="1341" y="14123"/>
                    <a:pt x="1294" y="14079"/>
                    <a:pt x="1275" y="14072"/>
                  </a:cubicBezTo>
                  <a:cubicBezTo>
                    <a:pt x="1263" y="14075"/>
                    <a:pt x="1182" y="14107"/>
                    <a:pt x="1134" y="14172"/>
                  </a:cubicBezTo>
                  <a:cubicBezTo>
                    <a:pt x="1042" y="14297"/>
                    <a:pt x="801" y="14413"/>
                    <a:pt x="574" y="14441"/>
                  </a:cubicBezTo>
                  <a:cubicBezTo>
                    <a:pt x="480" y="14452"/>
                    <a:pt x="363" y="14550"/>
                    <a:pt x="350" y="14661"/>
                  </a:cubicBezTo>
                  <a:cubicBezTo>
                    <a:pt x="333" y="14802"/>
                    <a:pt x="318" y="15033"/>
                    <a:pt x="318" y="15177"/>
                  </a:cubicBezTo>
                  <a:cubicBezTo>
                    <a:pt x="318" y="15312"/>
                    <a:pt x="377" y="15452"/>
                    <a:pt x="419" y="15490"/>
                  </a:cubicBezTo>
                  <a:cubicBezTo>
                    <a:pt x="450" y="15519"/>
                    <a:pt x="593" y="15563"/>
                    <a:pt x="734" y="15563"/>
                  </a:cubicBezTo>
                  <a:cubicBezTo>
                    <a:pt x="954" y="15563"/>
                    <a:pt x="1244" y="15645"/>
                    <a:pt x="1396" y="15750"/>
                  </a:cubicBezTo>
                  <a:lnTo>
                    <a:pt x="1811" y="16041"/>
                  </a:lnTo>
                  <a:cubicBezTo>
                    <a:pt x="1876" y="16087"/>
                    <a:pt x="2019" y="16125"/>
                    <a:pt x="2128" y="16125"/>
                  </a:cubicBezTo>
                  <a:cubicBezTo>
                    <a:pt x="2315" y="16113"/>
                    <a:pt x="2624" y="16104"/>
                    <a:pt x="2840" y="16104"/>
                  </a:cubicBezTo>
                  <a:cubicBezTo>
                    <a:pt x="3118" y="16104"/>
                    <a:pt x="3395" y="16210"/>
                    <a:pt x="3470" y="16345"/>
                  </a:cubicBezTo>
                  <a:cubicBezTo>
                    <a:pt x="3529" y="16454"/>
                    <a:pt x="3561" y="16658"/>
                    <a:pt x="3542" y="16810"/>
                  </a:cubicBezTo>
                  <a:cubicBezTo>
                    <a:pt x="3531" y="16900"/>
                    <a:pt x="3637" y="16997"/>
                    <a:pt x="3772" y="17017"/>
                  </a:cubicBezTo>
                  <a:cubicBezTo>
                    <a:pt x="3988" y="17050"/>
                    <a:pt x="4262" y="17124"/>
                    <a:pt x="4368" y="17205"/>
                  </a:cubicBezTo>
                  <a:cubicBezTo>
                    <a:pt x="4452" y="17269"/>
                    <a:pt x="4547" y="17383"/>
                    <a:pt x="4588" y="17472"/>
                  </a:cubicBezTo>
                  <a:cubicBezTo>
                    <a:pt x="4609" y="17514"/>
                    <a:pt x="4696" y="17567"/>
                    <a:pt x="4766" y="17579"/>
                  </a:cubicBezTo>
                  <a:cubicBezTo>
                    <a:pt x="4900" y="17602"/>
                    <a:pt x="5108" y="17647"/>
                    <a:pt x="5232" y="17680"/>
                  </a:cubicBezTo>
                  <a:cubicBezTo>
                    <a:pt x="5349" y="17710"/>
                    <a:pt x="5422" y="17764"/>
                    <a:pt x="5431" y="17828"/>
                  </a:cubicBezTo>
                  <a:cubicBezTo>
                    <a:pt x="5440" y="17890"/>
                    <a:pt x="5388" y="17948"/>
                    <a:pt x="5289" y="17988"/>
                  </a:cubicBezTo>
                  <a:cubicBezTo>
                    <a:pt x="5298" y="17980"/>
                    <a:pt x="5331" y="18040"/>
                    <a:pt x="5441" y="18107"/>
                  </a:cubicBezTo>
                  <a:cubicBezTo>
                    <a:pt x="5658" y="18238"/>
                    <a:pt x="5787" y="18443"/>
                    <a:pt x="5741" y="18583"/>
                  </a:cubicBezTo>
                  <a:cubicBezTo>
                    <a:pt x="5704" y="18695"/>
                    <a:pt x="5616" y="18891"/>
                    <a:pt x="5545" y="19021"/>
                  </a:cubicBezTo>
                  <a:lnTo>
                    <a:pt x="5469" y="19158"/>
                  </a:lnTo>
                  <a:lnTo>
                    <a:pt x="5920" y="19244"/>
                  </a:lnTo>
                  <a:cubicBezTo>
                    <a:pt x="6239" y="19305"/>
                    <a:pt x="6627" y="19407"/>
                    <a:pt x="6750" y="19480"/>
                  </a:cubicBezTo>
                  <a:cubicBezTo>
                    <a:pt x="6885" y="19564"/>
                    <a:pt x="6957" y="19738"/>
                    <a:pt x="6957" y="19860"/>
                  </a:cubicBezTo>
                  <a:cubicBezTo>
                    <a:pt x="6957" y="19964"/>
                    <a:pt x="7025" y="20073"/>
                    <a:pt x="7069" y="20100"/>
                  </a:cubicBezTo>
                  <a:cubicBezTo>
                    <a:pt x="7116" y="20107"/>
                    <a:pt x="7138" y="20099"/>
                    <a:pt x="7155" y="20087"/>
                  </a:cubicBezTo>
                  <a:cubicBezTo>
                    <a:pt x="7264" y="20008"/>
                    <a:pt x="7462" y="19929"/>
                    <a:pt x="7616" y="19902"/>
                  </a:cubicBezTo>
                  <a:cubicBezTo>
                    <a:pt x="7824" y="19865"/>
                    <a:pt x="8044" y="19952"/>
                    <a:pt x="8101" y="20088"/>
                  </a:cubicBezTo>
                  <a:cubicBezTo>
                    <a:pt x="8128" y="20151"/>
                    <a:pt x="8239" y="20287"/>
                    <a:pt x="8359" y="20380"/>
                  </a:cubicBezTo>
                  <a:cubicBezTo>
                    <a:pt x="8458" y="20457"/>
                    <a:pt x="8695" y="20540"/>
                    <a:pt x="8867" y="20557"/>
                  </a:cubicBezTo>
                  <a:cubicBezTo>
                    <a:pt x="9080" y="20579"/>
                    <a:pt x="9443" y="20623"/>
                    <a:pt x="9675" y="20655"/>
                  </a:cubicBezTo>
                  <a:cubicBezTo>
                    <a:pt x="9925" y="20690"/>
                    <a:pt x="10281" y="20791"/>
                    <a:pt x="10484" y="20885"/>
                  </a:cubicBezTo>
                  <a:cubicBezTo>
                    <a:pt x="10564" y="20922"/>
                    <a:pt x="10621" y="20957"/>
                    <a:pt x="10667" y="20985"/>
                  </a:cubicBezTo>
                  <a:cubicBezTo>
                    <a:pt x="10692" y="21000"/>
                    <a:pt x="10721" y="21019"/>
                    <a:pt x="10733" y="21022"/>
                  </a:cubicBezTo>
                  <a:cubicBezTo>
                    <a:pt x="10762" y="21020"/>
                    <a:pt x="10848" y="20990"/>
                    <a:pt x="10916" y="20967"/>
                  </a:cubicBezTo>
                  <a:cubicBezTo>
                    <a:pt x="11022" y="20930"/>
                    <a:pt x="11131" y="20893"/>
                    <a:pt x="11250" y="20886"/>
                  </a:cubicBezTo>
                  <a:cubicBezTo>
                    <a:pt x="11368" y="20878"/>
                    <a:pt x="11478" y="20825"/>
                    <a:pt x="11496" y="20784"/>
                  </a:cubicBezTo>
                  <a:cubicBezTo>
                    <a:pt x="11539" y="20678"/>
                    <a:pt x="11659" y="20556"/>
                    <a:pt x="11774" y="20500"/>
                  </a:cubicBezTo>
                  <a:cubicBezTo>
                    <a:pt x="11847" y="20464"/>
                    <a:pt x="11962" y="20378"/>
                    <a:pt x="12022" y="20314"/>
                  </a:cubicBezTo>
                  <a:cubicBezTo>
                    <a:pt x="12088" y="20245"/>
                    <a:pt x="12168" y="20131"/>
                    <a:pt x="12198" y="20066"/>
                  </a:cubicBezTo>
                  <a:cubicBezTo>
                    <a:pt x="12239" y="19979"/>
                    <a:pt x="12363" y="19838"/>
                    <a:pt x="12480" y="19743"/>
                  </a:cubicBezTo>
                  <a:cubicBezTo>
                    <a:pt x="12591" y="19653"/>
                    <a:pt x="12737" y="19547"/>
                    <a:pt x="12814" y="19500"/>
                  </a:cubicBezTo>
                  <a:cubicBezTo>
                    <a:pt x="12828" y="19492"/>
                    <a:pt x="12843" y="19453"/>
                    <a:pt x="12817" y="19421"/>
                  </a:cubicBezTo>
                  <a:cubicBezTo>
                    <a:pt x="12787" y="19385"/>
                    <a:pt x="12688" y="19344"/>
                    <a:pt x="12617" y="19338"/>
                  </a:cubicBezTo>
                  <a:cubicBezTo>
                    <a:pt x="12465" y="19325"/>
                    <a:pt x="12229" y="19258"/>
                    <a:pt x="12065" y="19184"/>
                  </a:cubicBezTo>
                  <a:cubicBezTo>
                    <a:pt x="11919" y="19118"/>
                    <a:pt x="11747" y="19008"/>
                    <a:pt x="11703" y="18928"/>
                  </a:cubicBezTo>
                  <a:lnTo>
                    <a:pt x="11575" y="18696"/>
                  </a:lnTo>
                  <a:cubicBezTo>
                    <a:pt x="11565" y="18677"/>
                    <a:pt x="11534" y="18620"/>
                    <a:pt x="11592" y="18572"/>
                  </a:cubicBezTo>
                  <a:cubicBezTo>
                    <a:pt x="11621" y="18546"/>
                    <a:pt x="11681" y="18528"/>
                    <a:pt x="11732" y="18528"/>
                  </a:cubicBezTo>
                  <a:close/>
                  <a:moveTo>
                    <a:pt x="13774" y="21600"/>
                  </a:moveTo>
                  <a:cubicBezTo>
                    <a:pt x="13679" y="21600"/>
                    <a:pt x="13589" y="21563"/>
                    <a:pt x="13524" y="21498"/>
                  </a:cubicBezTo>
                  <a:cubicBezTo>
                    <a:pt x="13470" y="21444"/>
                    <a:pt x="13381" y="21345"/>
                    <a:pt x="13326" y="21279"/>
                  </a:cubicBezTo>
                  <a:cubicBezTo>
                    <a:pt x="13263" y="21201"/>
                    <a:pt x="13214" y="21074"/>
                    <a:pt x="13214" y="20983"/>
                  </a:cubicBezTo>
                  <a:cubicBezTo>
                    <a:pt x="13214" y="20915"/>
                    <a:pt x="13200" y="20787"/>
                    <a:pt x="13183" y="20705"/>
                  </a:cubicBezTo>
                  <a:cubicBezTo>
                    <a:pt x="13168" y="20636"/>
                    <a:pt x="13093" y="20521"/>
                    <a:pt x="13020" y="20460"/>
                  </a:cubicBezTo>
                  <a:cubicBezTo>
                    <a:pt x="12909" y="20365"/>
                    <a:pt x="12842" y="20210"/>
                    <a:pt x="12864" y="20100"/>
                  </a:cubicBezTo>
                  <a:cubicBezTo>
                    <a:pt x="12884" y="20003"/>
                    <a:pt x="12960" y="19846"/>
                    <a:pt x="13037" y="19742"/>
                  </a:cubicBezTo>
                  <a:cubicBezTo>
                    <a:pt x="13104" y="19651"/>
                    <a:pt x="13150" y="19527"/>
                    <a:pt x="13150" y="19473"/>
                  </a:cubicBezTo>
                  <a:cubicBezTo>
                    <a:pt x="13150" y="19469"/>
                    <a:pt x="13150" y="19464"/>
                    <a:pt x="13149" y="19460"/>
                  </a:cubicBezTo>
                  <a:cubicBezTo>
                    <a:pt x="13150" y="19528"/>
                    <a:pt x="13111" y="19595"/>
                    <a:pt x="13037" y="19640"/>
                  </a:cubicBezTo>
                  <a:cubicBezTo>
                    <a:pt x="12972" y="19680"/>
                    <a:pt x="12833" y="19781"/>
                    <a:pt x="12734" y="19861"/>
                  </a:cubicBezTo>
                  <a:cubicBezTo>
                    <a:pt x="12632" y="19944"/>
                    <a:pt x="12530" y="20064"/>
                    <a:pt x="12503" y="20120"/>
                  </a:cubicBezTo>
                  <a:cubicBezTo>
                    <a:pt x="12467" y="20200"/>
                    <a:pt x="12377" y="20329"/>
                    <a:pt x="12298" y="20412"/>
                  </a:cubicBezTo>
                  <a:cubicBezTo>
                    <a:pt x="12218" y="20498"/>
                    <a:pt x="12075" y="20603"/>
                    <a:pt x="11971" y="20653"/>
                  </a:cubicBezTo>
                  <a:cubicBezTo>
                    <a:pt x="11917" y="20680"/>
                    <a:pt x="11832" y="20764"/>
                    <a:pt x="11804" y="20832"/>
                  </a:cubicBezTo>
                  <a:cubicBezTo>
                    <a:pt x="11752" y="20959"/>
                    <a:pt x="11527" y="21065"/>
                    <a:pt x="11282" y="21080"/>
                  </a:cubicBezTo>
                  <a:cubicBezTo>
                    <a:pt x="11228" y="21084"/>
                    <a:pt x="11145" y="21112"/>
                    <a:pt x="11072" y="21138"/>
                  </a:cubicBezTo>
                  <a:cubicBezTo>
                    <a:pt x="10962" y="21175"/>
                    <a:pt x="10848" y="21215"/>
                    <a:pt x="10728" y="21216"/>
                  </a:cubicBezTo>
                  <a:lnTo>
                    <a:pt x="10727" y="21216"/>
                  </a:lnTo>
                  <a:cubicBezTo>
                    <a:pt x="10592" y="21216"/>
                    <a:pt x="10516" y="21169"/>
                    <a:pt x="10442" y="21124"/>
                  </a:cubicBezTo>
                  <a:cubicBezTo>
                    <a:pt x="10405" y="21101"/>
                    <a:pt x="10358" y="21072"/>
                    <a:pt x="10292" y="21042"/>
                  </a:cubicBezTo>
                  <a:cubicBezTo>
                    <a:pt x="10126" y="20965"/>
                    <a:pt x="9810" y="20875"/>
                    <a:pt x="9604" y="20846"/>
                  </a:cubicBezTo>
                  <a:cubicBezTo>
                    <a:pt x="9378" y="20814"/>
                    <a:pt x="9022" y="20771"/>
                    <a:pt x="8815" y="20750"/>
                  </a:cubicBezTo>
                  <a:cubicBezTo>
                    <a:pt x="8567" y="20725"/>
                    <a:pt x="8257" y="20616"/>
                    <a:pt x="8109" y="20502"/>
                  </a:cubicBezTo>
                  <a:cubicBezTo>
                    <a:pt x="7972" y="20394"/>
                    <a:pt x="7833" y="20234"/>
                    <a:pt x="7793" y="20136"/>
                  </a:cubicBezTo>
                  <a:cubicBezTo>
                    <a:pt x="7780" y="20106"/>
                    <a:pt x="7744" y="20089"/>
                    <a:pt x="7716" y="20089"/>
                  </a:cubicBezTo>
                  <a:cubicBezTo>
                    <a:pt x="7611" y="20106"/>
                    <a:pt x="7465" y="20165"/>
                    <a:pt x="7398" y="20214"/>
                  </a:cubicBezTo>
                  <a:cubicBezTo>
                    <a:pt x="7256" y="20317"/>
                    <a:pt x="6994" y="20329"/>
                    <a:pt x="6846" y="20240"/>
                  </a:cubicBezTo>
                  <a:cubicBezTo>
                    <a:pt x="6712" y="20158"/>
                    <a:pt x="6639" y="19984"/>
                    <a:pt x="6639" y="19860"/>
                  </a:cubicBezTo>
                  <a:cubicBezTo>
                    <a:pt x="6639" y="19756"/>
                    <a:pt x="6572" y="19648"/>
                    <a:pt x="6526" y="19620"/>
                  </a:cubicBezTo>
                  <a:cubicBezTo>
                    <a:pt x="6474" y="19588"/>
                    <a:pt x="6173" y="19498"/>
                    <a:pt x="5825" y="19431"/>
                  </a:cubicBezTo>
                  <a:lnTo>
                    <a:pt x="5218" y="19315"/>
                  </a:lnTo>
                  <a:cubicBezTo>
                    <a:pt x="5178" y="19307"/>
                    <a:pt x="5143" y="19289"/>
                    <a:pt x="5124" y="19266"/>
                  </a:cubicBezTo>
                  <a:cubicBezTo>
                    <a:pt x="5104" y="19243"/>
                    <a:pt x="5101" y="19215"/>
                    <a:pt x="5115" y="19190"/>
                  </a:cubicBezTo>
                  <a:lnTo>
                    <a:pt x="5243" y="18958"/>
                  </a:lnTo>
                  <a:cubicBezTo>
                    <a:pt x="5309" y="18837"/>
                    <a:pt x="5395" y="18647"/>
                    <a:pt x="5430" y="18544"/>
                  </a:cubicBezTo>
                  <a:cubicBezTo>
                    <a:pt x="5451" y="18477"/>
                    <a:pt x="5365" y="18336"/>
                    <a:pt x="5218" y="18246"/>
                  </a:cubicBezTo>
                  <a:cubicBezTo>
                    <a:pt x="5062" y="18152"/>
                    <a:pt x="4978" y="18042"/>
                    <a:pt x="4992" y="17952"/>
                  </a:cubicBezTo>
                  <a:cubicBezTo>
                    <a:pt x="4998" y="17912"/>
                    <a:pt x="5023" y="17877"/>
                    <a:pt x="5063" y="17850"/>
                  </a:cubicBezTo>
                  <a:cubicBezTo>
                    <a:pt x="4938" y="17819"/>
                    <a:pt x="4782" y="17785"/>
                    <a:pt x="4680" y="17768"/>
                  </a:cubicBezTo>
                  <a:cubicBezTo>
                    <a:pt x="4505" y="17738"/>
                    <a:pt x="4334" y="17634"/>
                    <a:pt x="4283" y="17527"/>
                  </a:cubicBezTo>
                  <a:cubicBezTo>
                    <a:pt x="4253" y="17464"/>
                    <a:pt x="4178" y="17372"/>
                    <a:pt x="4121" y="17329"/>
                  </a:cubicBezTo>
                  <a:cubicBezTo>
                    <a:pt x="4089" y="17304"/>
                    <a:pt x="3910" y="17239"/>
                    <a:pt x="3696" y="17207"/>
                  </a:cubicBezTo>
                  <a:cubicBezTo>
                    <a:pt x="3408" y="17164"/>
                    <a:pt x="3200" y="16983"/>
                    <a:pt x="3225" y="16795"/>
                  </a:cubicBezTo>
                  <a:cubicBezTo>
                    <a:pt x="3240" y="16672"/>
                    <a:pt x="3213" y="16491"/>
                    <a:pt x="3168" y="16408"/>
                  </a:cubicBezTo>
                  <a:cubicBezTo>
                    <a:pt x="3141" y="16358"/>
                    <a:pt x="2991" y="16300"/>
                    <a:pt x="2840" y="16300"/>
                  </a:cubicBezTo>
                  <a:cubicBezTo>
                    <a:pt x="2637" y="16300"/>
                    <a:pt x="2338" y="16309"/>
                    <a:pt x="2188" y="16319"/>
                  </a:cubicBezTo>
                  <a:cubicBezTo>
                    <a:pt x="1976" y="16333"/>
                    <a:pt x="1710" y="16268"/>
                    <a:pt x="1571" y="16170"/>
                  </a:cubicBezTo>
                  <a:lnTo>
                    <a:pt x="1158" y="15880"/>
                  </a:lnTo>
                  <a:cubicBezTo>
                    <a:pt x="1066" y="15816"/>
                    <a:pt x="864" y="15759"/>
                    <a:pt x="734" y="15759"/>
                  </a:cubicBezTo>
                  <a:cubicBezTo>
                    <a:pt x="504" y="15759"/>
                    <a:pt x="256" y="15690"/>
                    <a:pt x="155" y="15600"/>
                  </a:cubicBezTo>
                  <a:cubicBezTo>
                    <a:pt x="54" y="15507"/>
                    <a:pt x="0" y="15313"/>
                    <a:pt x="0" y="15177"/>
                  </a:cubicBezTo>
                  <a:cubicBezTo>
                    <a:pt x="0" y="15029"/>
                    <a:pt x="14" y="14791"/>
                    <a:pt x="33" y="14647"/>
                  </a:cubicBezTo>
                  <a:cubicBezTo>
                    <a:pt x="55" y="14453"/>
                    <a:pt x="266" y="14278"/>
                    <a:pt x="512" y="14249"/>
                  </a:cubicBezTo>
                  <a:cubicBezTo>
                    <a:pt x="636" y="14234"/>
                    <a:pt x="794" y="14158"/>
                    <a:pt x="844" y="14091"/>
                  </a:cubicBezTo>
                  <a:cubicBezTo>
                    <a:pt x="936" y="13965"/>
                    <a:pt x="1118" y="13878"/>
                    <a:pt x="1286" y="13878"/>
                  </a:cubicBezTo>
                  <a:cubicBezTo>
                    <a:pt x="1294" y="13878"/>
                    <a:pt x="1325" y="13879"/>
                    <a:pt x="1333" y="13880"/>
                  </a:cubicBezTo>
                  <a:cubicBezTo>
                    <a:pt x="1519" y="13899"/>
                    <a:pt x="1659" y="14032"/>
                    <a:pt x="1659" y="14190"/>
                  </a:cubicBezTo>
                  <a:cubicBezTo>
                    <a:pt x="1659" y="14237"/>
                    <a:pt x="1683" y="14265"/>
                    <a:pt x="1694" y="14271"/>
                  </a:cubicBezTo>
                  <a:cubicBezTo>
                    <a:pt x="1684" y="14265"/>
                    <a:pt x="1704" y="14264"/>
                    <a:pt x="1724" y="14264"/>
                  </a:cubicBezTo>
                  <a:cubicBezTo>
                    <a:pt x="1875" y="14264"/>
                    <a:pt x="2056" y="14319"/>
                    <a:pt x="2164" y="14397"/>
                  </a:cubicBezTo>
                  <a:cubicBezTo>
                    <a:pt x="2222" y="14440"/>
                    <a:pt x="2304" y="14461"/>
                    <a:pt x="2334" y="14461"/>
                  </a:cubicBezTo>
                  <a:cubicBezTo>
                    <a:pt x="2350" y="14451"/>
                    <a:pt x="2456" y="14361"/>
                    <a:pt x="2530" y="14234"/>
                  </a:cubicBezTo>
                  <a:cubicBezTo>
                    <a:pt x="2633" y="14059"/>
                    <a:pt x="2923" y="13865"/>
                    <a:pt x="3189" y="13791"/>
                  </a:cubicBezTo>
                  <a:cubicBezTo>
                    <a:pt x="3424" y="13725"/>
                    <a:pt x="3763" y="13645"/>
                    <a:pt x="3944" y="13612"/>
                  </a:cubicBezTo>
                  <a:cubicBezTo>
                    <a:pt x="4116" y="13580"/>
                    <a:pt x="4352" y="13530"/>
                    <a:pt x="4470" y="13499"/>
                  </a:cubicBezTo>
                  <a:cubicBezTo>
                    <a:pt x="4611" y="13463"/>
                    <a:pt x="4891" y="13434"/>
                    <a:pt x="5107" y="13434"/>
                  </a:cubicBezTo>
                  <a:cubicBezTo>
                    <a:pt x="5171" y="13434"/>
                    <a:pt x="5212" y="13420"/>
                    <a:pt x="5229" y="13407"/>
                  </a:cubicBezTo>
                  <a:cubicBezTo>
                    <a:pt x="5240" y="13399"/>
                    <a:pt x="5243" y="13390"/>
                    <a:pt x="5239" y="13379"/>
                  </a:cubicBezTo>
                  <a:cubicBezTo>
                    <a:pt x="5194" y="13258"/>
                    <a:pt x="5257" y="13068"/>
                    <a:pt x="5385" y="12939"/>
                  </a:cubicBezTo>
                  <a:cubicBezTo>
                    <a:pt x="5527" y="12797"/>
                    <a:pt x="5825" y="12715"/>
                    <a:pt x="6050" y="12761"/>
                  </a:cubicBezTo>
                  <a:cubicBezTo>
                    <a:pt x="6193" y="12790"/>
                    <a:pt x="6433" y="12814"/>
                    <a:pt x="6574" y="12814"/>
                  </a:cubicBezTo>
                  <a:lnTo>
                    <a:pt x="7085" y="12814"/>
                  </a:lnTo>
                  <a:cubicBezTo>
                    <a:pt x="7131" y="12814"/>
                    <a:pt x="7259" y="12767"/>
                    <a:pt x="7329" y="12690"/>
                  </a:cubicBezTo>
                  <a:cubicBezTo>
                    <a:pt x="7411" y="12601"/>
                    <a:pt x="7523" y="12449"/>
                    <a:pt x="7572" y="12358"/>
                  </a:cubicBezTo>
                  <a:cubicBezTo>
                    <a:pt x="7644" y="12229"/>
                    <a:pt x="7880" y="12136"/>
                    <a:pt x="8133" y="12136"/>
                  </a:cubicBezTo>
                  <a:cubicBezTo>
                    <a:pt x="8137" y="12136"/>
                    <a:pt x="8180" y="12137"/>
                    <a:pt x="8185" y="12137"/>
                  </a:cubicBezTo>
                  <a:cubicBezTo>
                    <a:pt x="8365" y="12147"/>
                    <a:pt x="8636" y="12156"/>
                    <a:pt x="8777" y="12156"/>
                  </a:cubicBezTo>
                  <a:cubicBezTo>
                    <a:pt x="8840" y="12156"/>
                    <a:pt x="8981" y="12100"/>
                    <a:pt x="9050" y="12017"/>
                  </a:cubicBezTo>
                  <a:cubicBezTo>
                    <a:pt x="9138" y="11909"/>
                    <a:pt x="9283" y="11776"/>
                    <a:pt x="9386" y="11730"/>
                  </a:cubicBezTo>
                  <a:cubicBezTo>
                    <a:pt x="9419" y="11713"/>
                    <a:pt x="9543" y="11603"/>
                    <a:pt x="9654" y="11458"/>
                  </a:cubicBezTo>
                  <a:cubicBezTo>
                    <a:pt x="9764" y="11314"/>
                    <a:pt x="10002" y="11080"/>
                    <a:pt x="10184" y="10936"/>
                  </a:cubicBezTo>
                  <a:cubicBezTo>
                    <a:pt x="10360" y="10796"/>
                    <a:pt x="10469" y="10629"/>
                    <a:pt x="10469" y="10570"/>
                  </a:cubicBezTo>
                  <a:cubicBezTo>
                    <a:pt x="10469" y="10483"/>
                    <a:pt x="10428" y="10328"/>
                    <a:pt x="10381" y="10231"/>
                  </a:cubicBezTo>
                  <a:cubicBezTo>
                    <a:pt x="10302" y="10074"/>
                    <a:pt x="10477" y="9898"/>
                    <a:pt x="10770" y="9839"/>
                  </a:cubicBezTo>
                  <a:cubicBezTo>
                    <a:pt x="10817" y="9829"/>
                    <a:pt x="10850" y="9811"/>
                    <a:pt x="10867" y="9784"/>
                  </a:cubicBezTo>
                  <a:cubicBezTo>
                    <a:pt x="10892" y="9746"/>
                    <a:pt x="10882" y="9697"/>
                    <a:pt x="10840" y="9650"/>
                  </a:cubicBezTo>
                  <a:cubicBezTo>
                    <a:pt x="10697" y="9489"/>
                    <a:pt x="10663" y="9201"/>
                    <a:pt x="10762" y="8994"/>
                  </a:cubicBezTo>
                  <a:cubicBezTo>
                    <a:pt x="10833" y="8850"/>
                    <a:pt x="10761" y="8700"/>
                    <a:pt x="10649" y="8663"/>
                  </a:cubicBezTo>
                  <a:cubicBezTo>
                    <a:pt x="10405" y="8583"/>
                    <a:pt x="10214" y="8392"/>
                    <a:pt x="10214" y="8229"/>
                  </a:cubicBezTo>
                  <a:cubicBezTo>
                    <a:pt x="10214" y="8107"/>
                    <a:pt x="10240" y="7937"/>
                    <a:pt x="10289" y="7863"/>
                  </a:cubicBezTo>
                  <a:cubicBezTo>
                    <a:pt x="10323" y="7812"/>
                    <a:pt x="10378" y="7711"/>
                    <a:pt x="10412" y="7640"/>
                  </a:cubicBezTo>
                  <a:cubicBezTo>
                    <a:pt x="10428" y="7604"/>
                    <a:pt x="10395" y="7494"/>
                    <a:pt x="10305" y="7413"/>
                  </a:cubicBezTo>
                  <a:cubicBezTo>
                    <a:pt x="10196" y="7314"/>
                    <a:pt x="10094" y="7148"/>
                    <a:pt x="10119" y="7035"/>
                  </a:cubicBezTo>
                  <a:cubicBezTo>
                    <a:pt x="10149" y="6906"/>
                    <a:pt x="10433" y="6766"/>
                    <a:pt x="10686" y="6689"/>
                  </a:cubicBezTo>
                  <a:cubicBezTo>
                    <a:pt x="10929" y="6615"/>
                    <a:pt x="11257" y="6512"/>
                    <a:pt x="11414" y="6459"/>
                  </a:cubicBezTo>
                  <a:cubicBezTo>
                    <a:pt x="11518" y="6424"/>
                    <a:pt x="11562" y="6373"/>
                    <a:pt x="11561" y="6359"/>
                  </a:cubicBezTo>
                  <a:cubicBezTo>
                    <a:pt x="11536" y="6315"/>
                    <a:pt x="11406" y="6170"/>
                    <a:pt x="11262" y="6039"/>
                  </a:cubicBezTo>
                  <a:cubicBezTo>
                    <a:pt x="11120" y="5910"/>
                    <a:pt x="10933" y="5734"/>
                    <a:pt x="10845" y="5648"/>
                  </a:cubicBezTo>
                  <a:cubicBezTo>
                    <a:pt x="10762" y="5568"/>
                    <a:pt x="10593" y="5432"/>
                    <a:pt x="10478" y="5352"/>
                  </a:cubicBezTo>
                  <a:cubicBezTo>
                    <a:pt x="10322" y="5244"/>
                    <a:pt x="10223" y="5077"/>
                    <a:pt x="10248" y="4964"/>
                  </a:cubicBezTo>
                  <a:cubicBezTo>
                    <a:pt x="10272" y="4846"/>
                    <a:pt x="10431" y="4671"/>
                    <a:pt x="10569" y="4567"/>
                  </a:cubicBezTo>
                  <a:cubicBezTo>
                    <a:pt x="10723" y="4450"/>
                    <a:pt x="10982" y="4312"/>
                    <a:pt x="11157" y="4253"/>
                  </a:cubicBezTo>
                  <a:cubicBezTo>
                    <a:pt x="11306" y="4203"/>
                    <a:pt x="11546" y="4109"/>
                    <a:pt x="11682" y="4047"/>
                  </a:cubicBezTo>
                  <a:cubicBezTo>
                    <a:pt x="11803" y="3992"/>
                    <a:pt x="11962" y="3888"/>
                    <a:pt x="12023" y="3825"/>
                  </a:cubicBezTo>
                  <a:cubicBezTo>
                    <a:pt x="12089" y="3754"/>
                    <a:pt x="12222" y="3616"/>
                    <a:pt x="12327" y="3511"/>
                  </a:cubicBezTo>
                  <a:cubicBezTo>
                    <a:pt x="12321" y="3508"/>
                    <a:pt x="12316" y="3506"/>
                    <a:pt x="12311" y="3503"/>
                  </a:cubicBezTo>
                  <a:cubicBezTo>
                    <a:pt x="12263" y="3481"/>
                    <a:pt x="12191" y="3447"/>
                    <a:pt x="12181" y="3388"/>
                  </a:cubicBezTo>
                  <a:cubicBezTo>
                    <a:pt x="12176" y="3364"/>
                    <a:pt x="12182" y="3327"/>
                    <a:pt x="12232" y="3290"/>
                  </a:cubicBezTo>
                  <a:cubicBezTo>
                    <a:pt x="12272" y="3261"/>
                    <a:pt x="12309" y="3241"/>
                    <a:pt x="12340" y="3224"/>
                  </a:cubicBezTo>
                  <a:cubicBezTo>
                    <a:pt x="12295" y="3181"/>
                    <a:pt x="12155" y="3112"/>
                    <a:pt x="12075" y="3073"/>
                  </a:cubicBezTo>
                  <a:cubicBezTo>
                    <a:pt x="11893" y="2984"/>
                    <a:pt x="11721" y="2899"/>
                    <a:pt x="11685" y="2790"/>
                  </a:cubicBezTo>
                  <a:cubicBezTo>
                    <a:pt x="11662" y="2722"/>
                    <a:pt x="11703" y="2670"/>
                    <a:pt x="11745" y="2615"/>
                  </a:cubicBezTo>
                  <a:cubicBezTo>
                    <a:pt x="11766" y="2587"/>
                    <a:pt x="11793" y="2553"/>
                    <a:pt x="11818" y="2507"/>
                  </a:cubicBezTo>
                  <a:cubicBezTo>
                    <a:pt x="11881" y="2392"/>
                    <a:pt x="11921" y="2206"/>
                    <a:pt x="11906" y="2103"/>
                  </a:cubicBezTo>
                  <a:cubicBezTo>
                    <a:pt x="11889" y="1993"/>
                    <a:pt x="11821" y="1820"/>
                    <a:pt x="11757" y="1724"/>
                  </a:cubicBezTo>
                  <a:cubicBezTo>
                    <a:pt x="11688" y="1620"/>
                    <a:pt x="11591" y="1484"/>
                    <a:pt x="11539" y="1422"/>
                  </a:cubicBezTo>
                  <a:cubicBezTo>
                    <a:pt x="11488" y="1359"/>
                    <a:pt x="11377" y="1241"/>
                    <a:pt x="11291" y="1159"/>
                  </a:cubicBezTo>
                  <a:cubicBezTo>
                    <a:pt x="11205" y="1074"/>
                    <a:pt x="11077" y="954"/>
                    <a:pt x="11007" y="890"/>
                  </a:cubicBezTo>
                  <a:cubicBezTo>
                    <a:pt x="10902" y="795"/>
                    <a:pt x="10882" y="570"/>
                    <a:pt x="10917" y="398"/>
                  </a:cubicBezTo>
                  <a:cubicBezTo>
                    <a:pt x="10929" y="339"/>
                    <a:pt x="10924" y="287"/>
                    <a:pt x="10919" y="242"/>
                  </a:cubicBezTo>
                  <a:cubicBezTo>
                    <a:pt x="10911" y="163"/>
                    <a:pt x="10899" y="44"/>
                    <a:pt x="11091" y="7"/>
                  </a:cubicBezTo>
                  <a:cubicBezTo>
                    <a:pt x="11107" y="4"/>
                    <a:pt x="11144" y="0"/>
                    <a:pt x="11159" y="0"/>
                  </a:cubicBezTo>
                  <a:cubicBezTo>
                    <a:pt x="11291" y="0"/>
                    <a:pt x="11354" y="65"/>
                    <a:pt x="11406" y="117"/>
                  </a:cubicBezTo>
                  <a:cubicBezTo>
                    <a:pt x="11432" y="143"/>
                    <a:pt x="11464" y="176"/>
                    <a:pt x="11512" y="208"/>
                  </a:cubicBezTo>
                  <a:cubicBezTo>
                    <a:pt x="11646" y="300"/>
                    <a:pt x="11821" y="350"/>
                    <a:pt x="11873" y="350"/>
                  </a:cubicBezTo>
                  <a:cubicBezTo>
                    <a:pt x="12011" y="350"/>
                    <a:pt x="12270" y="378"/>
                    <a:pt x="12461" y="413"/>
                  </a:cubicBezTo>
                  <a:cubicBezTo>
                    <a:pt x="12648" y="447"/>
                    <a:pt x="12884" y="500"/>
                    <a:pt x="12997" y="535"/>
                  </a:cubicBezTo>
                  <a:lnTo>
                    <a:pt x="12998" y="535"/>
                  </a:lnTo>
                  <a:cubicBezTo>
                    <a:pt x="13088" y="535"/>
                    <a:pt x="13222" y="505"/>
                    <a:pt x="13338" y="449"/>
                  </a:cubicBezTo>
                  <a:cubicBezTo>
                    <a:pt x="13542" y="350"/>
                    <a:pt x="13922" y="273"/>
                    <a:pt x="14203" y="273"/>
                  </a:cubicBezTo>
                  <a:cubicBezTo>
                    <a:pt x="14434" y="273"/>
                    <a:pt x="14746" y="256"/>
                    <a:pt x="14887" y="237"/>
                  </a:cubicBezTo>
                  <a:cubicBezTo>
                    <a:pt x="14933" y="230"/>
                    <a:pt x="14971" y="220"/>
                    <a:pt x="15002" y="211"/>
                  </a:cubicBezTo>
                  <a:cubicBezTo>
                    <a:pt x="15097" y="186"/>
                    <a:pt x="15228" y="174"/>
                    <a:pt x="15307" y="226"/>
                  </a:cubicBezTo>
                  <a:cubicBezTo>
                    <a:pt x="15401" y="288"/>
                    <a:pt x="15417" y="370"/>
                    <a:pt x="15430" y="435"/>
                  </a:cubicBezTo>
                  <a:cubicBezTo>
                    <a:pt x="15439" y="482"/>
                    <a:pt x="15449" y="530"/>
                    <a:pt x="15480" y="545"/>
                  </a:cubicBezTo>
                  <a:cubicBezTo>
                    <a:pt x="15670" y="635"/>
                    <a:pt x="15847" y="792"/>
                    <a:pt x="15890" y="910"/>
                  </a:cubicBezTo>
                  <a:cubicBezTo>
                    <a:pt x="15914" y="976"/>
                    <a:pt x="16038" y="1064"/>
                    <a:pt x="16150" y="1094"/>
                  </a:cubicBezTo>
                  <a:cubicBezTo>
                    <a:pt x="16311" y="1137"/>
                    <a:pt x="16563" y="1218"/>
                    <a:pt x="16712" y="1274"/>
                  </a:cubicBezTo>
                  <a:cubicBezTo>
                    <a:pt x="16859" y="1330"/>
                    <a:pt x="17082" y="1429"/>
                    <a:pt x="17210" y="1496"/>
                  </a:cubicBezTo>
                  <a:cubicBezTo>
                    <a:pt x="17311" y="1548"/>
                    <a:pt x="17478" y="1589"/>
                    <a:pt x="17554" y="1589"/>
                  </a:cubicBezTo>
                  <a:cubicBezTo>
                    <a:pt x="17638" y="1589"/>
                    <a:pt x="17836" y="1546"/>
                    <a:pt x="17977" y="1489"/>
                  </a:cubicBezTo>
                  <a:cubicBezTo>
                    <a:pt x="18182" y="1406"/>
                    <a:pt x="18523" y="1406"/>
                    <a:pt x="18726" y="1489"/>
                  </a:cubicBezTo>
                  <a:cubicBezTo>
                    <a:pt x="18858" y="1542"/>
                    <a:pt x="19100" y="1589"/>
                    <a:pt x="19245" y="1589"/>
                  </a:cubicBezTo>
                  <a:cubicBezTo>
                    <a:pt x="19442" y="1589"/>
                    <a:pt x="19778" y="1635"/>
                    <a:pt x="20008" y="1693"/>
                  </a:cubicBezTo>
                  <a:cubicBezTo>
                    <a:pt x="20204" y="1743"/>
                    <a:pt x="20576" y="1792"/>
                    <a:pt x="20820" y="1802"/>
                  </a:cubicBezTo>
                  <a:cubicBezTo>
                    <a:pt x="20915" y="1806"/>
                    <a:pt x="20991" y="1802"/>
                    <a:pt x="21052" y="1800"/>
                  </a:cubicBezTo>
                  <a:cubicBezTo>
                    <a:pt x="21091" y="1798"/>
                    <a:pt x="21125" y="1797"/>
                    <a:pt x="21156" y="1797"/>
                  </a:cubicBezTo>
                  <a:cubicBezTo>
                    <a:pt x="21219" y="1797"/>
                    <a:pt x="21312" y="1802"/>
                    <a:pt x="21393" y="1845"/>
                  </a:cubicBezTo>
                  <a:cubicBezTo>
                    <a:pt x="21494" y="1899"/>
                    <a:pt x="21503" y="1969"/>
                    <a:pt x="21512" y="2037"/>
                  </a:cubicBezTo>
                  <a:cubicBezTo>
                    <a:pt x="21516" y="2073"/>
                    <a:pt x="21521" y="2116"/>
                    <a:pt x="21540" y="2170"/>
                  </a:cubicBezTo>
                  <a:cubicBezTo>
                    <a:pt x="21600" y="2338"/>
                    <a:pt x="21582" y="2567"/>
                    <a:pt x="21500" y="2691"/>
                  </a:cubicBezTo>
                  <a:cubicBezTo>
                    <a:pt x="21436" y="2790"/>
                    <a:pt x="21367" y="2955"/>
                    <a:pt x="21351" y="3052"/>
                  </a:cubicBezTo>
                  <a:cubicBezTo>
                    <a:pt x="21329" y="3185"/>
                    <a:pt x="21153" y="3364"/>
                    <a:pt x="20941" y="3467"/>
                  </a:cubicBezTo>
                  <a:cubicBezTo>
                    <a:pt x="20778" y="3545"/>
                    <a:pt x="20530" y="3712"/>
                    <a:pt x="20399" y="3832"/>
                  </a:cubicBezTo>
                  <a:lnTo>
                    <a:pt x="20144" y="4064"/>
                  </a:lnTo>
                  <a:cubicBezTo>
                    <a:pt x="20102" y="4134"/>
                    <a:pt x="20094" y="4255"/>
                    <a:pt x="20126" y="4299"/>
                  </a:cubicBezTo>
                  <a:cubicBezTo>
                    <a:pt x="20194" y="4396"/>
                    <a:pt x="20197" y="4560"/>
                    <a:pt x="20130" y="4680"/>
                  </a:cubicBezTo>
                  <a:cubicBezTo>
                    <a:pt x="20047" y="4831"/>
                    <a:pt x="19790" y="4902"/>
                    <a:pt x="19605" y="4827"/>
                  </a:cubicBezTo>
                  <a:cubicBezTo>
                    <a:pt x="19529" y="4796"/>
                    <a:pt x="19327" y="4755"/>
                    <a:pt x="19167" y="4746"/>
                  </a:cubicBezTo>
                  <a:cubicBezTo>
                    <a:pt x="19003" y="4736"/>
                    <a:pt x="18777" y="4735"/>
                    <a:pt x="18661" y="4745"/>
                  </a:cubicBezTo>
                  <a:cubicBezTo>
                    <a:pt x="18654" y="4746"/>
                    <a:pt x="18621" y="4747"/>
                    <a:pt x="18614" y="4747"/>
                  </a:cubicBezTo>
                  <a:cubicBezTo>
                    <a:pt x="18436" y="4747"/>
                    <a:pt x="18222" y="4665"/>
                    <a:pt x="18093" y="4548"/>
                  </a:cubicBezTo>
                  <a:cubicBezTo>
                    <a:pt x="18007" y="4470"/>
                    <a:pt x="17790" y="4370"/>
                    <a:pt x="17629" y="4334"/>
                  </a:cubicBezTo>
                  <a:cubicBezTo>
                    <a:pt x="17409" y="4285"/>
                    <a:pt x="17171" y="4170"/>
                    <a:pt x="17142" y="4042"/>
                  </a:cubicBezTo>
                  <a:cubicBezTo>
                    <a:pt x="17125" y="3975"/>
                    <a:pt x="17085" y="3890"/>
                    <a:pt x="17061" y="3859"/>
                  </a:cubicBezTo>
                  <a:cubicBezTo>
                    <a:pt x="16993" y="3777"/>
                    <a:pt x="17029" y="3662"/>
                    <a:pt x="17099" y="3591"/>
                  </a:cubicBezTo>
                  <a:cubicBezTo>
                    <a:pt x="17100" y="3586"/>
                    <a:pt x="17090" y="3565"/>
                    <a:pt x="17051" y="3549"/>
                  </a:cubicBezTo>
                  <a:cubicBezTo>
                    <a:pt x="16944" y="3506"/>
                    <a:pt x="16769" y="3426"/>
                    <a:pt x="16655" y="3368"/>
                  </a:cubicBezTo>
                  <a:cubicBezTo>
                    <a:pt x="16588" y="3335"/>
                    <a:pt x="16489" y="3312"/>
                    <a:pt x="16440" y="3312"/>
                  </a:cubicBezTo>
                  <a:cubicBezTo>
                    <a:pt x="16439" y="3312"/>
                    <a:pt x="16430" y="3322"/>
                    <a:pt x="16434" y="3335"/>
                  </a:cubicBezTo>
                  <a:cubicBezTo>
                    <a:pt x="16445" y="3374"/>
                    <a:pt x="16512" y="3453"/>
                    <a:pt x="16580" y="3494"/>
                  </a:cubicBezTo>
                  <a:cubicBezTo>
                    <a:pt x="16699" y="3566"/>
                    <a:pt x="16788" y="3704"/>
                    <a:pt x="16788" y="3816"/>
                  </a:cubicBezTo>
                  <a:cubicBezTo>
                    <a:pt x="16788" y="3961"/>
                    <a:pt x="16573" y="4064"/>
                    <a:pt x="16335" y="4027"/>
                  </a:cubicBezTo>
                  <a:cubicBezTo>
                    <a:pt x="16194" y="4006"/>
                    <a:pt x="15973" y="3981"/>
                    <a:pt x="15844" y="3971"/>
                  </a:cubicBezTo>
                  <a:cubicBezTo>
                    <a:pt x="15660" y="3957"/>
                    <a:pt x="15371" y="3873"/>
                    <a:pt x="15198" y="3800"/>
                  </a:cubicBezTo>
                  <a:cubicBezTo>
                    <a:pt x="15010" y="3720"/>
                    <a:pt x="14810" y="3563"/>
                    <a:pt x="14810" y="3429"/>
                  </a:cubicBezTo>
                  <a:cubicBezTo>
                    <a:pt x="14810" y="3386"/>
                    <a:pt x="14737" y="3313"/>
                    <a:pt x="14643" y="3284"/>
                  </a:cubicBezTo>
                  <a:cubicBezTo>
                    <a:pt x="14500" y="3241"/>
                    <a:pt x="14264" y="3161"/>
                    <a:pt x="14120" y="3106"/>
                  </a:cubicBezTo>
                  <a:cubicBezTo>
                    <a:pt x="13961" y="3046"/>
                    <a:pt x="13772" y="2940"/>
                    <a:pt x="13689" y="2864"/>
                  </a:cubicBezTo>
                  <a:cubicBezTo>
                    <a:pt x="13618" y="2801"/>
                    <a:pt x="13503" y="2696"/>
                    <a:pt x="13433" y="2632"/>
                  </a:cubicBezTo>
                  <a:cubicBezTo>
                    <a:pt x="13412" y="2613"/>
                    <a:pt x="13386" y="2604"/>
                    <a:pt x="13378" y="2604"/>
                  </a:cubicBezTo>
                  <a:cubicBezTo>
                    <a:pt x="13349" y="2623"/>
                    <a:pt x="13280" y="2673"/>
                    <a:pt x="13260" y="2698"/>
                  </a:cubicBezTo>
                  <a:cubicBezTo>
                    <a:pt x="13239" y="2723"/>
                    <a:pt x="13198" y="2828"/>
                    <a:pt x="13180" y="2936"/>
                  </a:cubicBezTo>
                  <a:cubicBezTo>
                    <a:pt x="13173" y="2974"/>
                    <a:pt x="13162" y="3007"/>
                    <a:pt x="13150" y="3034"/>
                  </a:cubicBezTo>
                  <a:cubicBezTo>
                    <a:pt x="13211" y="3028"/>
                    <a:pt x="13284" y="3021"/>
                    <a:pt x="13374" y="3021"/>
                  </a:cubicBezTo>
                  <a:cubicBezTo>
                    <a:pt x="13646" y="3021"/>
                    <a:pt x="13933" y="3123"/>
                    <a:pt x="14028" y="3253"/>
                  </a:cubicBezTo>
                  <a:cubicBezTo>
                    <a:pt x="14131" y="3393"/>
                    <a:pt x="13994" y="3592"/>
                    <a:pt x="13717" y="3704"/>
                  </a:cubicBezTo>
                  <a:cubicBezTo>
                    <a:pt x="13503" y="3791"/>
                    <a:pt x="13327" y="3907"/>
                    <a:pt x="13295" y="3952"/>
                  </a:cubicBezTo>
                  <a:cubicBezTo>
                    <a:pt x="13232" y="4041"/>
                    <a:pt x="13087" y="4159"/>
                    <a:pt x="12963" y="4221"/>
                  </a:cubicBezTo>
                  <a:cubicBezTo>
                    <a:pt x="12846" y="4280"/>
                    <a:pt x="12646" y="4354"/>
                    <a:pt x="12509" y="4390"/>
                  </a:cubicBezTo>
                  <a:cubicBezTo>
                    <a:pt x="12469" y="4402"/>
                    <a:pt x="12367" y="4499"/>
                    <a:pt x="12350" y="4636"/>
                  </a:cubicBezTo>
                  <a:cubicBezTo>
                    <a:pt x="12334" y="4781"/>
                    <a:pt x="12250" y="4991"/>
                    <a:pt x="12129" y="5093"/>
                  </a:cubicBezTo>
                  <a:cubicBezTo>
                    <a:pt x="12065" y="5147"/>
                    <a:pt x="12039" y="5237"/>
                    <a:pt x="12058" y="5279"/>
                  </a:cubicBezTo>
                  <a:cubicBezTo>
                    <a:pt x="12094" y="5357"/>
                    <a:pt x="12139" y="5475"/>
                    <a:pt x="12157" y="5542"/>
                  </a:cubicBezTo>
                  <a:cubicBezTo>
                    <a:pt x="12162" y="5542"/>
                    <a:pt x="12212" y="5558"/>
                    <a:pt x="12299" y="5558"/>
                  </a:cubicBezTo>
                  <a:cubicBezTo>
                    <a:pt x="12376" y="5555"/>
                    <a:pt x="12419" y="5553"/>
                    <a:pt x="12462" y="5553"/>
                  </a:cubicBezTo>
                  <a:cubicBezTo>
                    <a:pt x="12607" y="5553"/>
                    <a:pt x="12807" y="5567"/>
                    <a:pt x="12933" y="5605"/>
                  </a:cubicBezTo>
                  <a:cubicBezTo>
                    <a:pt x="13072" y="5647"/>
                    <a:pt x="13321" y="5775"/>
                    <a:pt x="13485" y="5875"/>
                  </a:cubicBezTo>
                  <a:cubicBezTo>
                    <a:pt x="13676" y="5991"/>
                    <a:pt x="13901" y="6182"/>
                    <a:pt x="13997" y="6310"/>
                  </a:cubicBezTo>
                  <a:cubicBezTo>
                    <a:pt x="14069" y="6407"/>
                    <a:pt x="14287" y="6539"/>
                    <a:pt x="14465" y="6592"/>
                  </a:cubicBezTo>
                  <a:cubicBezTo>
                    <a:pt x="14627" y="6641"/>
                    <a:pt x="14882" y="6648"/>
                    <a:pt x="14923" y="6634"/>
                  </a:cubicBezTo>
                  <a:cubicBezTo>
                    <a:pt x="15074" y="6582"/>
                    <a:pt x="15382" y="6558"/>
                    <a:pt x="15633" y="6584"/>
                  </a:cubicBezTo>
                  <a:cubicBezTo>
                    <a:pt x="15916" y="6612"/>
                    <a:pt x="16156" y="6762"/>
                    <a:pt x="16180" y="6923"/>
                  </a:cubicBezTo>
                  <a:cubicBezTo>
                    <a:pt x="16192" y="6999"/>
                    <a:pt x="16338" y="7132"/>
                    <a:pt x="16516" y="7195"/>
                  </a:cubicBezTo>
                  <a:cubicBezTo>
                    <a:pt x="16753" y="7279"/>
                    <a:pt x="16972" y="7447"/>
                    <a:pt x="16910" y="7595"/>
                  </a:cubicBezTo>
                  <a:cubicBezTo>
                    <a:pt x="16863" y="7712"/>
                    <a:pt x="16667" y="7834"/>
                    <a:pt x="16455" y="7876"/>
                  </a:cubicBezTo>
                  <a:cubicBezTo>
                    <a:pt x="16309" y="7906"/>
                    <a:pt x="16107" y="7963"/>
                    <a:pt x="16014" y="8001"/>
                  </a:cubicBezTo>
                  <a:cubicBezTo>
                    <a:pt x="15916" y="8040"/>
                    <a:pt x="15783" y="8049"/>
                    <a:pt x="15688" y="8049"/>
                  </a:cubicBezTo>
                  <a:cubicBezTo>
                    <a:pt x="15567" y="8049"/>
                    <a:pt x="15441" y="8035"/>
                    <a:pt x="15330" y="8011"/>
                  </a:cubicBezTo>
                  <a:cubicBezTo>
                    <a:pt x="15151" y="7971"/>
                    <a:pt x="14776" y="7930"/>
                    <a:pt x="14513" y="7920"/>
                  </a:cubicBezTo>
                  <a:cubicBezTo>
                    <a:pt x="14512" y="7920"/>
                    <a:pt x="14510" y="7920"/>
                    <a:pt x="14510" y="7920"/>
                  </a:cubicBezTo>
                  <a:cubicBezTo>
                    <a:pt x="14307" y="7920"/>
                    <a:pt x="14171" y="7979"/>
                    <a:pt x="14171" y="8054"/>
                  </a:cubicBezTo>
                  <a:cubicBezTo>
                    <a:pt x="14171" y="8203"/>
                    <a:pt x="14125" y="8411"/>
                    <a:pt x="14068" y="8528"/>
                  </a:cubicBezTo>
                  <a:cubicBezTo>
                    <a:pt x="14010" y="8645"/>
                    <a:pt x="13845" y="8837"/>
                    <a:pt x="13693" y="8964"/>
                  </a:cubicBezTo>
                  <a:cubicBezTo>
                    <a:pt x="13508" y="9119"/>
                    <a:pt x="13217" y="9201"/>
                    <a:pt x="13024" y="9151"/>
                  </a:cubicBezTo>
                  <a:cubicBezTo>
                    <a:pt x="12912" y="9122"/>
                    <a:pt x="12745" y="9083"/>
                    <a:pt x="12640" y="9061"/>
                  </a:cubicBezTo>
                  <a:cubicBezTo>
                    <a:pt x="12640" y="9065"/>
                    <a:pt x="12639" y="9072"/>
                    <a:pt x="12639" y="9080"/>
                  </a:cubicBezTo>
                  <a:cubicBezTo>
                    <a:pt x="12639" y="9201"/>
                    <a:pt x="12509" y="9379"/>
                    <a:pt x="12386" y="9485"/>
                  </a:cubicBezTo>
                  <a:cubicBezTo>
                    <a:pt x="12272" y="9585"/>
                    <a:pt x="12135" y="9742"/>
                    <a:pt x="12087" y="9828"/>
                  </a:cubicBezTo>
                  <a:cubicBezTo>
                    <a:pt x="12052" y="9891"/>
                    <a:pt x="12068" y="10030"/>
                    <a:pt x="12142" y="10120"/>
                  </a:cubicBezTo>
                  <a:lnTo>
                    <a:pt x="12302" y="10313"/>
                  </a:lnTo>
                  <a:lnTo>
                    <a:pt x="12449" y="10436"/>
                  </a:lnTo>
                  <a:cubicBezTo>
                    <a:pt x="12503" y="10482"/>
                    <a:pt x="12674" y="10542"/>
                    <a:pt x="12814" y="10551"/>
                  </a:cubicBezTo>
                  <a:cubicBezTo>
                    <a:pt x="13006" y="10562"/>
                    <a:pt x="13305" y="10607"/>
                    <a:pt x="13495" y="10654"/>
                  </a:cubicBezTo>
                  <a:cubicBezTo>
                    <a:pt x="13684" y="10699"/>
                    <a:pt x="13938" y="10781"/>
                    <a:pt x="14071" y="10839"/>
                  </a:cubicBezTo>
                  <a:lnTo>
                    <a:pt x="14295" y="10935"/>
                  </a:lnTo>
                  <a:lnTo>
                    <a:pt x="14581" y="11002"/>
                  </a:lnTo>
                  <a:cubicBezTo>
                    <a:pt x="14723" y="11036"/>
                    <a:pt x="14945" y="11063"/>
                    <a:pt x="15043" y="11054"/>
                  </a:cubicBezTo>
                  <a:cubicBezTo>
                    <a:pt x="15195" y="11040"/>
                    <a:pt x="15450" y="11082"/>
                    <a:pt x="15603" y="11148"/>
                  </a:cubicBezTo>
                  <a:cubicBezTo>
                    <a:pt x="15769" y="11220"/>
                    <a:pt x="15895" y="11396"/>
                    <a:pt x="15895" y="11557"/>
                  </a:cubicBezTo>
                  <a:lnTo>
                    <a:pt x="15895" y="11790"/>
                  </a:lnTo>
                  <a:lnTo>
                    <a:pt x="15925" y="11973"/>
                  </a:lnTo>
                  <a:cubicBezTo>
                    <a:pt x="15942" y="12077"/>
                    <a:pt x="15997" y="12202"/>
                    <a:pt x="16036" y="12249"/>
                  </a:cubicBezTo>
                  <a:cubicBezTo>
                    <a:pt x="16119" y="12348"/>
                    <a:pt x="16068" y="12503"/>
                    <a:pt x="15919" y="12609"/>
                  </a:cubicBezTo>
                  <a:cubicBezTo>
                    <a:pt x="15813" y="12684"/>
                    <a:pt x="15617" y="12781"/>
                    <a:pt x="15466" y="12812"/>
                  </a:cubicBezTo>
                  <a:lnTo>
                    <a:pt x="15352" y="12835"/>
                  </a:lnTo>
                  <a:lnTo>
                    <a:pt x="15280" y="12980"/>
                  </a:lnTo>
                  <a:cubicBezTo>
                    <a:pt x="15233" y="13078"/>
                    <a:pt x="15192" y="13251"/>
                    <a:pt x="15192" y="13357"/>
                  </a:cubicBezTo>
                  <a:cubicBezTo>
                    <a:pt x="15192" y="13455"/>
                    <a:pt x="15255" y="13603"/>
                    <a:pt x="15327" y="13673"/>
                  </a:cubicBezTo>
                  <a:cubicBezTo>
                    <a:pt x="15409" y="13753"/>
                    <a:pt x="15537" y="13864"/>
                    <a:pt x="15603" y="13915"/>
                  </a:cubicBezTo>
                  <a:cubicBezTo>
                    <a:pt x="15654" y="13954"/>
                    <a:pt x="15832" y="14041"/>
                    <a:pt x="16008" y="14106"/>
                  </a:cubicBezTo>
                  <a:cubicBezTo>
                    <a:pt x="16069" y="14128"/>
                    <a:pt x="16121" y="14141"/>
                    <a:pt x="16164" y="14152"/>
                  </a:cubicBezTo>
                  <a:cubicBezTo>
                    <a:pt x="16252" y="14175"/>
                    <a:pt x="16343" y="14199"/>
                    <a:pt x="16391" y="14266"/>
                  </a:cubicBezTo>
                  <a:cubicBezTo>
                    <a:pt x="16436" y="14329"/>
                    <a:pt x="16406" y="14383"/>
                    <a:pt x="16379" y="14431"/>
                  </a:cubicBezTo>
                  <a:cubicBezTo>
                    <a:pt x="16366" y="14453"/>
                    <a:pt x="16350" y="14481"/>
                    <a:pt x="16338" y="14518"/>
                  </a:cubicBezTo>
                  <a:cubicBezTo>
                    <a:pt x="16302" y="14626"/>
                    <a:pt x="16245" y="14792"/>
                    <a:pt x="16210" y="14888"/>
                  </a:cubicBezTo>
                  <a:cubicBezTo>
                    <a:pt x="16201" y="14910"/>
                    <a:pt x="16215" y="14928"/>
                    <a:pt x="16227" y="14939"/>
                  </a:cubicBezTo>
                  <a:cubicBezTo>
                    <a:pt x="16250" y="14962"/>
                    <a:pt x="16292" y="14978"/>
                    <a:pt x="16341" y="14984"/>
                  </a:cubicBezTo>
                  <a:lnTo>
                    <a:pt x="16979" y="15061"/>
                  </a:lnTo>
                  <a:cubicBezTo>
                    <a:pt x="17097" y="15076"/>
                    <a:pt x="17194" y="15120"/>
                    <a:pt x="17251" y="15185"/>
                  </a:cubicBezTo>
                  <a:cubicBezTo>
                    <a:pt x="17321" y="15265"/>
                    <a:pt x="17322" y="15368"/>
                    <a:pt x="17255" y="15466"/>
                  </a:cubicBezTo>
                  <a:cubicBezTo>
                    <a:pt x="17175" y="15583"/>
                    <a:pt x="17107" y="15760"/>
                    <a:pt x="17107" y="15854"/>
                  </a:cubicBezTo>
                  <a:cubicBezTo>
                    <a:pt x="17107" y="15944"/>
                    <a:pt x="17187" y="16112"/>
                    <a:pt x="17278" y="16213"/>
                  </a:cubicBezTo>
                  <a:cubicBezTo>
                    <a:pt x="17386" y="16333"/>
                    <a:pt x="17518" y="16493"/>
                    <a:pt x="17572" y="16570"/>
                  </a:cubicBezTo>
                  <a:cubicBezTo>
                    <a:pt x="17650" y="16678"/>
                    <a:pt x="17634" y="16864"/>
                    <a:pt x="17579" y="16984"/>
                  </a:cubicBezTo>
                  <a:cubicBezTo>
                    <a:pt x="17534" y="17084"/>
                    <a:pt x="17520" y="17243"/>
                    <a:pt x="17550" y="17323"/>
                  </a:cubicBezTo>
                  <a:cubicBezTo>
                    <a:pt x="17581" y="17409"/>
                    <a:pt x="17676" y="17556"/>
                    <a:pt x="17757" y="17645"/>
                  </a:cubicBezTo>
                  <a:cubicBezTo>
                    <a:pt x="17862" y="17759"/>
                    <a:pt x="17912" y="17966"/>
                    <a:pt x="17870" y="18116"/>
                  </a:cubicBezTo>
                  <a:cubicBezTo>
                    <a:pt x="17843" y="18219"/>
                    <a:pt x="17907" y="18395"/>
                    <a:pt x="18008" y="18491"/>
                  </a:cubicBezTo>
                  <a:cubicBezTo>
                    <a:pt x="18134" y="18612"/>
                    <a:pt x="18295" y="18781"/>
                    <a:pt x="18367" y="18868"/>
                  </a:cubicBezTo>
                  <a:lnTo>
                    <a:pt x="18493" y="19023"/>
                  </a:lnTo>
                  <a:cubicBezTo>
                    <a:pt x="18512" y="19045"/>
                    <a:pt x="18516" y="19071"/>
                    <a:pt x="18504" y="19095"/>
                  </a:cubicBezTo>
                  <a:lnTo>
                    <a:pt x="18409" y="19289"/>
                  </a:lnTo>
                  <a:cubicBezTo>
                    <a:pt x="18364" y="19379"/>
                    <a:pt x="18369" y="19503"/>
                    <a:pt x="18402" y="19550"/>
                  </a:cubicBezTo>
                  <a:cubicBezTo>
                    <a:pt x="18478" y="19657"/>
                    <a:pt x="18464" y="19862"/>
                    <a:pt x="18411" y="19999"/>
                  </a:cubicBezTo>
                  <a:cubicBezTo>
                    <a:pt x="18393" y="20047"/>
                    <a:pt x="18391" y="20089"/>
                    <a:pt x="18388" y="20123"/>
                  </a:cubicBezTo>
                  <a:cubicBezTo>
                    <a:pt x="18383" y="20188"/>
                    <a:pt x="18375" y="20297"/>
                    <a:pt x="18197" y="20323"/>
                  </a:cubicBezTo>
                  <a:cubicBezTo>
                    <a:pt x="18157" y="20329"/>
                    <a:pt x="18102" y="20326"/>
                    <a:pt x="18071" y="20317"/>
                  </a:cubicBezTo>
                  <a:cubicBezTo>
                    <a:pt x="18125" y="20366"/>
                    <a:pt x="18174" y="20416"/>
                    <a:pt x="18207" y="20455"/>
                  </a:cubicBezTo>
                  <a:cubicBezTo>
                    <a:pt x="18256" y="20514"/>
                    <a:pt x="18383" y="20642"/>
                    <a:pt x="18483" y="20735"/>
                  </a:cubicBezTo>
                  <a:cubicBezTo>
                    <a:pt x="18636" y="20872"/>
                    <a:pt x="18610" y="21057"/>
                    <a:pt x="18424" y="21154"/>
                  </a:cubicBezTo>
                  <a:cubicBezTo>
                    <a:pt x="18267" y="21236"/>
                    <a:pt x="17981" y="21280"/>
                    <a:pt x="17776" y="21253"/>
                  </a:cubicBezTo>
                  <a:cubicBezTo>
                    <a:pt x="17586" y="21227"/>
                    <a:pt x="17310" y="21120"/>
                    <a:pt x="17149" y="21009"/>
                  </a:cubicBezTo>
                  <a:cubicBezTo>
                    <a:pt x="17122" y="20991"/>
                    <a:pt x="17099" y="20979"/>
                    <a:pt x="17080" y="20971"/>
                  </a:cubicBezTo>
                  <a:cubicBezTo>
                    <a:pt x="17045" y="21027"/>
                    <a:pt x="16968" y="21126"/>
                    <a:pt x="16840" y="21153"/>
                  </a:cubicBezTo>
                  <a:cubicBezTo>
                    <a:pt x="16841" y="21156"/>
                    <a:pt x="16786" y="21204"/>
                    <a:pt x="16745" y="21270"/>
                  </a:cubicBezTo>
                  <a:cubicBezTo>
                    <a:pt x="16647" y="21429"/>
                    <a:pt x="16401" y="21470"/>
                    <a:pt x="16279" y="21371"/>
                  </a:cubicBezTo>
                  <a:cubicBezTo>
                    <a:pt x="16216" y="21321"/>
                    <a:pt x="16137" y="21234"/>
                    <a:pt x="16098" y="21174"/>
                  </a:cubicBezTo>
                  <a:cubicBezTo>
                    <a:pt x="16055" y="21109"/>
                    <a:pt x="16023" y="21019"/>
                    <a:pt x="16023" y="20964"/>
                  </a:cubicBezTo>
                  <a:lnTo>
                    <a:pt x="16023" y="20751"/>
                  </a:lnTo>
                  <a:cubicBezTo>
                    <a:pt x="16023" y="20671"/>
                    <a:pt x="16037" y="20543"/>
                    <a:pt x="16055" y="20466"/>
                  </a:cubicBezTo>
                  <a:cubicBezTo>
                    <a:pt x="16072" y="20397"/>
                    <a:pt x="16087" y="20270"/>
                    <a:pt x="16087" y="20189"/>
                  </a:cubicBezTo>
                  <a:cubicBezTo>
                    <a:pt x="16087" y="20121"/>
                    <a:pt x="16110" y="20025"/>
                    <a:pt x="16144" y="19940"/>
                  </a:cubicBezTo>
                  <a:cubicBezTo>
                    <a:pt x="16053" y="19981"/>
                    <a:pt x="15926" y="19982"/>
                    <a:pt x="15832" y="19939"/>
                  </a:cubicBezTo>
                  <a:cubicBezTo>
                    <a:pt x="15768" y="19910"/>
                    <a:pt x="15724" y="19865"/>
                    <a:pt x="15703" y="19813"/>
                  </a:cubicBezTo>
                  <a:cubicBezTo>
                    <a:pt x="15661" y="19884"/>
                    <a:pt x="15620" y="19999"/>
                    <a:pt x="15606" y="20083"/>
                  </a:cubicBezTo>
                  <a:cubicBezTo>
                    <a:pt x="15588" y="20197"/>
                    <a:pt x="15510" y="20345"/>
                    <a:pt x="15384" y="20403"/>
                  </a:cubicBezTo>
                  <a:cubicBezTo>
                    <a:pt x="15295" y="20443"/>
                    <a:pt x="15180" y="20444"/>
                    <a:pt x="15086" y="20409"/>
                  </a:cubicBezTo>
                  <a:cubicBezTo>
                    <a:pt x="15066" y="20519"/>
                    <a:pt x="15029" y="20648"/>
                    <a:pt x="14988" y="20710"/>
                  </a:cubicBezTo>
                  <a:cubicBezTo>
                    <a:pt x="14964" y="20747"/>
                    <a:pt x="14937" y="20847"/>
                    <a:pt x="14937" y="20925"/>
                  </a:cubicBezTo>
                  <a:cubicBezTo>
                    <a:pt x="14937" y="21013"/>
                    <a:pt x="14910" y="21136"/>
                    <a:pt x="14857" y="21201"/>
                  </a:cubicBezTo>
                  <a:cubicBezTo>
                    <a:pt x="14800" y="21270"/>
                    <a:pt x="14675" y="21331"/>
                    <a:pt x="14560" y="21349"/>
                  </a:cubicBezTo>
                  <a:cubicBezTo>
                    <a:pt x="14548" y="21351"/>
                    <a:pt x="14520" y="21353"/>
                    <a:pt x="14507" y="21353"/>
                  </a:cubicBezTo>
                  <a:cubicBezTo>
                    <a:pt x="14353" y="21353"/>
                    <a:pt x="14231" y="21255"/>
                    <a:pt x="14204" y="21110"/>
                  </a:cubicBezTo>
                  <a:cubicBezTo>
                    <a:pt x="14193" y="21050"/>
                    <a:pt x="14148" y="20993"/>
                    <a:pt x="14115" y="20966"/>
                  </a:cubicBezTo>
                  <a:cubicBezTo>
                    <a:pt x="14110" y="20972"/>
                    <a:pt x="14106" y="20979"/>
                    <a:pt x="14102" y="20987"/>
                  </a:cubicBezTo>
                  <a:cubicBezTo>
                    <a:pt x="14070" y="21065"/>
                    <a:pt x="14043" y="21195"/>
                    <a:pt x="14043" y="21273"/>
                  </a:cubicBezTo>
                  <a:cubicBezTo>
                    <a:pt x="14043" y="21337"/>
                    <a:pt x="14024" y="21475"/>
                    <a:pt x="13952" y="21541"/>
                  </a:cubicBezTo>
                  <a:cubicBezTo>
                    <a:pt x="13910" y="21579"/>
                    <a:pt x="13846" y="21600"/>
                    <a:pt x="1377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7" name="Shape 1202"/>
            <p:cNvSpPr/>
            <p:nvPr/>
          </p:nvSpPr>
          <p:spPr>
            <a:xfrm>
              <a:off x="5637547" y="2949272"/>
              <a:ext cx="1202345" cy="1966885"/>
            </a:xfrm>
            <a:custGeom>
              <a:avLst/>
              <a:gdLst/>
              <a:ahLst/>
              <a:cxnLst>
                <a:cxn ang="0">
                  <a:pos x="wd2" y="hd2"/>
                </a:cxn>
                <a:cxn ang="5400000">
                  <a:pos x="wd2" y="hd2"/>
                </a:cxn>
                <a:cxn ang="10800000">
                  <a:pos x="wd2" y="hd2"/>
                </a:cxn>
                <a:cxn ang="16200000">
                  <a:pos x="wd2" y="hd2"/>
                </a:cxn>
              </a:cxnLst>
              <a:rect l="0" t="0" r="r" b="b"/>
              <a:pathLst>
                <a:path w="21578" h="21569" extrusionOk="0">
                  <a:moveTo>
                    <a:pt x="21546" y="2109"/>
                  </a:moveTo>
                  <a:cubicBezTo>
                    <a:pt x="21493" y="1958"/>
                    <a:pt x="21536" y="1881"/>
                    <a:pt x="21449" y="1835"/>
                  </a:cubicBezTo>
                  <a:cubicBezTo>
                    <a:pt x="21357" y="1787"/>
                    <a:pt x="21230" y="1827"/>
                    <a:pt x="20963" y="1816"/>
                  </a:cubicBezTo>
                  <a:cubicBezTo>
                    <a:pt x="20695" y="1805"/>
                    <a:pt x="20302" y="1753"/>
                    <a:pt x="20087" y="1699"/>
                  </a:cubicBezTo>
                  <a:cubicBezTo>
                    <a:pt x="19874" y="1645"/>
                    <a:pt x="19554" y="1601"/>
                    <a:pt x="19375" y="1601"/>
                  </a:cubicBezTo>
                  <a:cubicBezTo>
                    <a:pt x="19197" y="1601"/>
                    <a:pt x="18919" y="1549"/>
                    <a:pt x="18759" y="1484"/>
                  </a:cubicBezTo>
                  <a:cubicBezTo>
                    <a:pt x="18599" y="1420"/>
                    <a:pt x="18337" y="1420"/>
                    <a:pt x="18177" y="1484"/>
                  </a:cubicBezTo>
                  <a:cubicBezTo>
                    <a:pt x="18016" y="1549"/>
                    <a:pt x="17782" y="1601"/>
                    <a:pt x="17658" y="1601"/>
                  </a:cubicBezTo>
                  <a:cubicBezTo>
                    <a:pt x="17533" y="1601"/>
                    <a:pt x="17330" y="1549"/>
                    <a:pt x="17205" y="1484"/>
                  </a:cubicBezTo>
                  <a:cubicBezTo>
                    <a:pt x="17080" y="1420"/>
                    <a:pt x="16861" y="1324"/>
                    <a:pt x="16719" y="1270"/>
                  </a:cubicBezTo>
                  <a:cubicBezTo>
                    <a:pt x="16576" y="1216"/>
                    <a:pt x="16329" y="1137"/>
                    <a:pt x="16168" y="1094"/>
                  </a:cubicBezTo>
                  <a:cubicBezTo>
                    <a:pt x="16007" y="1051"/>
                    <a:pt x="15847" y="938"/>
                    <a:pt x="15812" y="841"/>
                  </a:cubicBezTo>
                  <a:cubicBezTo>
                    <a:pt x="15776" y="744"/>
                    <a:pt x="15615" y="604"/>
                    <a:pt x="15454" y="529"/>
                  </a:cubicBezTo>
                  <a:cubicBezTo>
                    <a:pt x="15295" y="454"/>
                    <a:pt x="15386" y="279"/>
                    <a:pt x="15260" y="197"/>
                  </a:cubicBezTo>
                  <a:cubicBezTo>
                    <a:pt x="15211" y="166"/>
                    <a:pt x="15136" y="215"/>
                    <a:pt x="14986" y="236"/>
                  </a:cubicBezTo>
                  <a:cubicBezTo>
                    <a:pt x="14834" y="258"/>
                    <a:pt x="14506" y="275"/>
                    <a:pt x="14256" y="275"/>
                  </a:cubicBezTo>
                  <a:cubicBezTo>
                    <a:pt x="14007" y="275"/>
                    <a:pt x="13657" y="345"/>
                    <a:pt x="13478" y="431"/>
                  </a:cubicBezTo>
                  <a:cubicBezTo>
                    <a:pt x="13300" y="517"/>
                    <a:pt x="13067" y="561"/>
                    <a:pt x="12960" y="529"/>
                  </a:cubicBezTo>
                  <a:cubicBezTo>
                    <a:pt x="12853" y="497"/>
                    <a:pt x="12620" y="444"/>
                    <a:pt x="12442" y="412"/>
                  </a:cubicBezTo>
                  <a:cubicBezTo>
                    <a:pt x="12264" y="380"/>
                    <a:pt x="12016" y="353"/>
                    <a:pt x="11891" y="353"/>
                  </a:cubicBezTo>
                  <a:cubicBezTo>
                    <a:pt x="11766" y="353"/>
                    <a:pt x="11547" y="275"/>
                    <a:pt x="11404" y="178"/>
                  </a:cubicBezTo>
                  <a:cubicBezTo>
                    <a:pt x="11262" y="81"/>
                    <a:pt x="11237" y="-15"/>
                    <a:pt x="11146" y="2"/>
                  </a:cubicBezTo>
                  <a:cubicBezTo>
                    <a:pt x="11023" y="26"/>
                    <a:pt x="11117" y="143"/>
                    <a:pt x="11081" y="315"/>
                  </a:cubicBezTo>
                  <a:cubicBezTo>
                    <a:pt x="11046" y="486"/>
                    <a:pt x="11074" y="679"/>
                    <a:pt x="11146" y="743"/>
                  </a:cubicBezTo>
                  <a:cubicBezTo>
                    <a:pt x="11217" y="808"/>
                    <a:pt x="11348" y="931"/>
                    <a:pt x="11437" y="1016"/>
                  </a:cubicBezTo>
                  <a:cubicBezTo>
                    <a:pt x="11526" y="1102"/>
                    <a:pt x="11644" y="1225"/>
                    <a:pt x="11696" y="1290"/>
                  </a:cubicBezTo>
                  <a:cubicBezTo>
                    <a:pt x="11750" y="1354"/>
                    <a:pt x="11852" y="1494"/>
                    <a:pt x="11923" y="1601"/>
                  </a:cubicBezTo>
                  <a:cubicBezTo>
                    <a:pt x="11995" y="1709"/>
                    <a:pt x="12067" y="1893"/>
                    <a:pt x="12085" y="2011"/>
                  </a:cubicBezTo>
                  <a:cubicBezTo>
                    <a:pt x="12103" y="2129"/>
                    <a:pt x="12059" y="2331"/>
                    <a:pt x="11988" y="2460"/>
                  </a:cubicBezTo>
                  <a:cubicBezTo>
                    <a:pt x="11917" y="2588"/>
                    <a:pt x="11838" y="2633"/>
                    <a:pt x="11859" y="2694"/>
                  </a:cubicBezTo>
                  <a:cubicBezTo>
                    <a:pt x="11909" y="2847"/>
                    <a:pt x="12519" y="3007"/>
                    <a:pt x="12541" y="3164"/>
                  </a:cubicBezTo>
                  <a:cubicBezTo>
                    <a:pt x="12547" y="3202"/>
                    <a:pt x="12469" y="3216"/>
                    <a:pt x="12379" y="3280"/>
                  </a:cubicBezTo>
                  <a:cubicBezTo>
                    <a:pt x="12290" y="3345"/>
                    <a:pt x="12614" y="3367"/>
                    <a:pt x="12507" y="3474"/>
                  </a:cubicBezTo>
                  <a:cubicBezTo>
                    <a:pt x="12400" y="3581"/>
                    <a:pt x="12253" y="3730"/>
                    <a:pt x="12182" y="3805"/>
                  </a:cubicBezTo>
                  <a:cubicBezTo>
                    <a:pt x="12111" y="3880"/>
                    <a:pt x="11936" y="3995"/>
                    <a:pt x="11793" y="4059"/>
                  </a:cubicBezTo>
                  <a:cubicBezTo>
                    <a:pt x="11650" y="4123"/>
                    <a:pt x="11403" y="4220"/>
                    <a:pt x="11242" y="4273"/>
                  </a:cubicBezTo>
                  <a:cubicBezTo>
                    <a:pt x="11083" y="4327"/>
                    <a:pt x="10835" y="4459"/>
                    <a:pt x="10692" y="4566"/>
                  </a:cubicBezTo>
                  <a:cubicBezTo>
                    <a:pt x="10549" y="4673"/>
                    <a:pt x="10419" y="4831"/>
                    <a:pt x="10401" y="4917"/>
                  </a:cubicBezTo>
                  <a:cubicBezTo>
                    <a:pt x="10382" y="5003"/>
                    <a:pt x="10470" y="5143"/>
                    <a:pt x="10596" y="5229"/>
                  </a:cubicBezTo>
                  <a:cubicBezTo>
                    <a:pt x="10720" y="5315"/>
                    <a:pt x="10895" y="5455"/>
                    <a:pt x="10984" y="5541"/>
                  </a:cubicBezTo>
                  <a:cubicBezTo>
                    <a:pt x="11073" y="5627"/>
                    <a:pt x="11262" y="5802"/>
                    <a:pt x="11404" y="5931"/>
                  </a:cubicBezTo>
                  <a:cubicBezTo>
                    <a:pt x="11547" y="6060"/>
                    <a:pt x="11693" y="6218"/>
                    <a:pt x="11729" y="6282"/>
                  </a:cubicBezTo>
                  <a:cubicBezTo>
                    <a:pt x="11765" y="6347"/>
                    <a:pt x="11663" y="6443"/>
                    <a:pt x="11502" y="6497"/>
                  </a:cubicBezTo>
                  <a:cubicBezTo>
                    <a:pt x="11341" y="6550"/>
                    <a:pt x="11006" y="6655"/>
                    <a:pt x="10757" y="6731"/>
                  </a:cubicBezTo>
                  <a:cubicBezTo>
                    <a:pt x="10507" y="6806"/>
                    <a:pt x="10288" y="6929"/>
                    <a:pt x="10271" y="7004"/>
                  </a:cubicBezTo>
                  <a:cubicBezTo>
                    <a:pt x="10254" y="7079"/>
                    <a:pt x="10326" y="7219"/>
                    <a:pt x="10433" y="7316"/>
                  </a:cubicBezTo>
                  <a:cubicBezTo>
                    <a:pt x="10540" y="7412"/>
                    <a:pt x="10598" y="7553"/>
                    <a:pt x="10563" y="7628"/>
                  </a:cubicBezTo>
                  <a:cubicBezTo>
                    <a:pt x="10527" y="7703"/>
                    <a:pt x="10469" y="7808"/>
                    <a:pt x="10433" y="7862"/>
                  </a:cubicBezTo>
                  <a:cubicBezTo>
                    <a:pt x="10397" y="7915"/>
                    <a:pt x="10369" y="8065"/>
                    <a:pt x="10369" y="8193"/>
                  </a:cubicBezTo>
                  <a:cubicBezTo>
                    <a:pt x="10369" y="8322"/>
                    <a:pt x="10528" y="8480"/>
                    <a:pt x="10724" y="8545"/>
                  </a:cubicBezTo>
                  <a:cubicBezTo>
                    <a:pt x="10921" y="8609"/>
                    <a:pt x="11008" y="8811"/>
                    <a:pt x="10918" y="8993"/>
                  </a:cubicBezTo>
                  <a:cubicBezTo>
                    <a:pt x="10830" y="9176"/>
                    <a:pt x="10859" y="9439"/>
                    <a:pt x="10984" y="9578"/>
                  </a:cubicBezTo>
                  <a:cubicBezTo>
                    <a:pt x="11108" y="9718"/>
                    <a:pt x="11035" y="9867"/>
                    <a:pt x="10821" y="9910"/>
                  </a:cubicBezTo>
                  <a:cubicBezTo>
                    <a:pt x="10608" y="9952"/>
                    <a:pt x="10477" y="10075"/>
                    <a:pt x="10531" y="10183"/>
                  </a:cubicBezTo>
                  <a:cubicBezTo>
                    <a:pt x="10584" y="10290"/>
                    <a:pt x="10627" y="10457"/>
                    <a:pt x="10627" y="10553"/>
                  </a:cubicBezTo>
                  <a:cubicBezTo>
                    <a:pt x="10627" y="10650"/>
                    <a:pt x="10481" y="10843"/>
                    <a:pt x="10303" y="10982"/>
                  </a:cubicBezTo>
                  <a:cubicBezTo>
                    <a:pt x="10126" y="11122"/>
                    <a:pt x="9892" y="11350"/>
                    <a:pt x="9785" y="11489"/>
                  </a:cubicBezTo>
                  <a:cubicBezTo>
                    <a:pt x="9677" y="11629"/>
                    <a:pt x="9532" y="11769"/>
                    <a:pt x="9461" y="11801"/>
                  </a:cubicBezTo>
                  <a:cubicBezTo>
                    <a:pt x="9389" y="11833"/>
                    <a:pt x="9258" y="11948"/>
                    <a:pt x="9169" y="12055"/>
                  </a:cubicBezTo>
                  <a:cubicBezTo>
                    <a:pt x="9080" y="12162"/>
                    <a:pt x="8890" y="12250"/>
                    <a:pt x="8748" y="12250"/>
                  </a:cubicBezTo>
                  <a:cubicBezTo>
                    <a:pt x="8606" y="12250"/>
                    <a:pt x="8328" y="12241"/>
                    <a:pt x="8133" y="12230"/>
                  </a:cubicBezTo>
                  <a:cubicBezTo>
                    <a:pt x="7937" y="12220"/>
                    <a:pt x="7732" y="12290"/>
                    <a:pt x="7679" y="12386"/>
                  </a:cubicBezTo>
                  <a:cubicBezTo>
                    <a:pt x="7625" y="12483"/>
                    <a:pt x="7509" y="12641"/>
                    <a:pt x="7420" y="12738"/>
                  </a:cubicBezTo>
                  <a:cubicBezTo>
                    <a:pt x="7330" y="12834"/>
                    <a:pt x="7156" y="12913"/>
                    <a:pt x="7031" y="12913"/>
                  </a:cubicBezTo>
                  <a:cubicBezTo>
                    <a:pt x="6906" y="12913"/>
                    <a:pt x="6673" y="12913"/>
                    <a:pt x="6512" y="12913"/>
                  </a:cubicBezTo>
                  <a:cubicBezTo>
                    <a:pt x="6352" y="12913"/>
                    <a:pt x="6090" y="12887"/>
                    <a:pt x="5929" y="12855"/>
                  </a:cubicBezTo>
                  <a:cubicBezTo>
                    <a:pt x="5769" y="12822"/>
                    <a:pt x="5550" y="12884"/>
                    <a:pt x="5443" y="12991"/>
                  </a:cubicBezTo>
                  <a:cubicBezTo>
                    <a:pt x="5336" y="13098"/>
                    <a:pt x="5278" y="13265"/>
                    <a:pt x="5314" y="13362"/>
                  </a:cubicBezTo>
                  <a:cubicBezTo>
                    <a:pt x="5349" y="13458"/>
                    <a:pt x="5218" y="13537"/>
                    <a:pt x="5023" y="13537"/>
                  </a:cubicBezTo>
                  <a:cubicBezTo>
                    <a:pt x="4826" y="13537"/>
                    <a:pt x="4564" y="13563"/>
                    <a:pt x="4439" y="13596"/>
                  </a:cubicBezTo>
                  <a:cubicBezTo>
                    <a:pt x="4314" y="13628"/>
                    <a:pt x="4066" y="13680"/>
                    <a:pt x="3888" y="13712"/>
                  </a:cubicBezTo>
                  <a:cubicBezTo>
                    <a:pt x="3710" y="13745"/>
                    <a:pt x="3375" y="13824"/>
                    <a:pt x="3142" y="13888"/>
                  </a:cubicBezTo>
                  <a:cubicBezTo>
                    <a:pt x="2911" y="13952"/>
                    <a:pt x="2649" y="14128"/>
                    <a:pt x="2559" y="14278"/>
                  </a:cubicBezTo>
                  <a:cubicBezTo>
                    <a:pt x="2471" y="14428"/>
                    <a:pt x="2325" y="14560"/>
                    <a:pt x="2236" y="14571"/>
                  </a:cubicBezTo>
                  <a:cubicBezTo>
                    <a:pt x="2147" y="14581"/>
                    <a:pt x="2002" y="14538"/>
                    <a:pt x="1912" y="14473"/>
                  </a:cubicBezTo>
                  <a:cubicBezTo>
                    <a:pt x="1822" y="14409"/>
                    <a:pt x="1663" y="14365"/>
                    <a:pt x="1555" y="14375"/>
                  </a:cubicBezTo>
                  <a:cubicBezTo>
                    <a:pt x="1448" y="14387"/>
                    <a:pt x="1361" y="14308"/>
                    <a:pt x="1361" y="14200"/>
                  </a:cubicBezTo>
                  <a:cubicBezTo>
                    <a:pt x="1361" y="14093"/>
                    <a:pt x="1273" y="13996"/>
                    <a:pt x="1166" y="13986"/>
                  </a:cubicBezTo>
                  <a:cubicBezTo>
                    <a:pt x="1059" y="13975"/>
                    <a:pt x="914" y="14045"/>
                    <a:pt x="843" y="14141"/>
                  </a:cubicBezTo>
                  <a:cubicBezTo>
                    <a:pt x="771" y="14238"/>
                    <a:pt x="567" y="14335"/>
                    <a:pt x="389" y="14357"/>
                  </a:cubicBezTo>
                  <a:cubicBezTo>
                    <a:pt x="211" y="14378"/>
                    <a:pt x="51" y="14518"/>
                    <a:pt x="33" y="14668"/>
                  </a:cubicBezTo>
                  <a:cubicBezTo>
                    <a:pt x="14" y="14818"/>
                    <a:pt x="0" y="15056"/>
                    <a:pt x="0" y="15195"/>
                  </a:cubicBezTo>
                  <a:cubicBezTo>
                    <a:pt x="0" y="15334"/>
                    <a:pt x="59" y="15501"/>
                    <a:pt x="129" y="15566"/>
                  </a:cubicBezTo>
                  <a:cubicBezTo>
                    <a:pt x="201" y="15630"/>
                    <a:pt x="405" y="15682"/>
                    <a:pt x="584" y="15682"/>
                  </a:cubicBezTo>
                  <a:cubicBezTo>
                    <a:pt x="762" y="15682"/>
                    <a:pt x="1010" y="15753"/>
                    <a:pt x="1134" y="15838"/>
                  </a:cubicBezTo>
                  <a:cubicBezTo>
                    <a:pt x="1259" y="15924"/>
                    <a:pt x="1448" y="16056"/>
                    <a:pt x="1555" y="16131"/>
                  </a:cubicBezTo>
                  <a:cubicBezTo>
                    <a:pt x="1663" y="16206"/>
                    <a:pt x="1881" y="16259"/>
                    <a:pt x="2042" y="16248"/>
                  </a:cubicBezTo>
                  <a:cubicBezTo>
                    <a:pt x="2202" y="16237"/>
                    <a:pt x="2508" y="16228"/>
                    <a:pt x="2721" y="16228"/>
                  </a:cubicBezTo>
                  <a:cubicBezTo>
                    <a:pt x="2935" y="16228"/>
                    <a:pt x="3154" y="16308"/>
                    <a:pt x="3208" y="16404"/>
                  </a:cubicBezTo>
                  <a:cubicBezTo>
                    <a:pt x="3261" y="16500"/>
                    <a:pt x="3290" y="16694"/>
                    <a:pt x="3273" y="16833"/>
                  </a:cubicBezTo>
                  <a:cubicBezTo>
                    <a:pt x="3255" y="16972"/>
                    <a:pt x="3415" y="17113"/>
                    <a:pt x="3629" y="17145"/>
                  </a:cubicBezTo>
                  <a:cubicBezTo>
                    <a:pt x="3842" y="17177"/>
                    <a:pt x="4076" y="17248"/>
                    <a:pt x="4148" y="17301"/>
                  </a:cubicBezTo>
                  <a:cubicBezTo>
                    <a:pt x="4218" y="17355"/>
                    <a:pt x="4306" y="17460"/>
                    <a:pt x="4341" y="17535"/>
                  </a:cubicBezTo>
                  <a:cubicBezTo>
                    <a:pt x="4378" y="17610"/>
                    <a:pt x="4508" y="17689"/>
                    <a:pt x="4634" y="17711"/>
                  </a:cubicBezTo>
                  <a:cubicBezTo>
                    <a:pt x="4758" y="17732"/>
                    <a:pt x="4962" y="17776"/>
                    <a:pt x="5086" y="17808"/>
                  </a:cubicBezTo>
                  <a:cubicBezTo>
                    <a:pt x="5212" y="17840"/>
                    <a:pt x="5226" y="17902"/>
                    <a:pt x="5119" y="17945"/>
                  </a:cubicBezTo>
                  <a:cubicBezTo>
                    <a:pt x="5012" y="17988"/>
                    <a:pt x="5071" y="18111"/>
                    <a:pt x="5249" y="18218"/>
                  </a:cubicBezTo>
                  <a:cubicBezTo>
                    <a:pt x="5427" y="18325"/>
                    <a:pt x="5544" y="18500"/>
                    <a:pt x="5508" y="18608"/>
                  </a:cubicBezTo>
                  <a:cubicBezTo>
                    <a:pt x="5472" y="18715"/>
                    <a:pt x="5385" y="18908"/>
                    <a:pt x="5314" y="19037"/>
                  </a:cubicBezTo>
                  <a:cubicBezTo>
                    <a:pt x="5242" y="19166"/>
                    <a:pt x="5184" y="19271"/>
                    <a:pt x="5184" y="19271"/>
                  </a:cubicBezTo>
                  <a:cubicBezTo>
                    <a:pt x="5184" y="19271"/>
                    <a:pt x="5461" y="19324"/>
                    <a:pt x="5800" y="19388"/>
                  </a:cubicBezTo>
                  <a:cubicBezTo>
                    <a:pt x="6138" y="19452"/>
                    <a:pt x="6488" y="19549"/>
                    <a:pt x="6578" y="19602"/>
                  </a:cubicBezTo>
                  <a:cubicBezTo>
                    <a:pt x="6666" y="19656"/>
                    <a:pt x="6739" y="19796"/>
                    <a:pt x="6739" y="19915"/>
                  </a:cubicBezTo>
                  <a:cubicBezTo>
                    <a:pt x="6739" y="20033"/>
                    <a:pt x="6813" y="20173"/>
                    <a:pt x="6901" y="20226"/>
                  </a:cubicBezTo>
                  <a:cubicBezTo>
                    <a:pt x="6990" y="20280"/>
                    <a:pt x="7136" y="20271"/>
                    <a:pt x="7225" y="20207"/>
                  </a:cubicBezTo>
                  <a:cubicBezTo>
                    <a:pt x="7314" y="20143"/>
                    <a:pt x="7490" y="20073"/>
                    <a:pt x="7614" y="20051"/>
                  </a:cubicBezTo>
                  <a:cubicBezTo>
                    <a:pt x="7739" y="20029"/>
                    <a:pt x="7870" y="20082"/>
                    <a:pt x="7906" y="20168"/>
                  </a:cubicBezTo>
                  <a:cubicBezTo>
                    <a:pt x="7941" y="20254"/>
                    <a:pt x="8072" y="20403"/>
                    <a:pt x="8197" y="20499"/>
                  </a:cubicBezTo>
                  <a:cubicBezTo>
                    <a:pt x="8322" y="20596"/>
                    <a:pt x="8599" y="20693"/>
                    <a:pt x="8813" y="20714"/>
                  </a:cubicBezTo>
                  <a:cubicBezTo>
                    <a:pt x="9027" y="20735"/>
                    <a:pt x="9391" y="20779"/>
                    <a:pt x="9623" y="20812"/>
                  </a:cubicBezTo>
                  <a:cubicBezTo>
                    <a:pt x="9855" y="20844"/>
                    <a:pt x="10198" y="20940"/>
                    <a:pt x="10384" y="21026"/>
                  </a:cubicBezTo>
                  <a:cubicBezTo>
                    <a:pt x="10572" y="21112"/>
                    <a:pt x="10617" y="21184"/>
                    <a:pt x="10724" y="21182"/>
                  </a:cubicBezTo>
                  <a:cubicBezTo>
                    <a:pt x="10887" y="21180"/>
                    <a:pt x="11097" y="21056"/>
                    <a:pt x="11275" y="21046"/>
                  </a:cubicBezTo>
                  <a:cubicBezTo>
                    <a:pt x="11454" y="21035"/>
                    <a:pt x="11628" y="20956"/>
                    <a:pt x="11665" y="20870"/>
                  </a:cubicBezTo>
                  <a:cubicBezTo>
                    <a:pt x="11700" y="20784"/>
                    <a:pt x="11802" y="20679"/>
                    <a:pt x="11891" y="20636"/>
                  </a:cubicBezTo>
                  <a:cubicBezTo>
                    <a:pt x="11980" y="20593"/>
                    <a:pt x="12111" y="20497"/>
                    <a:pt x="12182" y="20421"/>
                  </a:cubicBezTo>
                  <a:cubicBezTo>
                    <a:pt x="12253" y="20347"/>
                    <a:pt x="12342" y="20224"/>
                    <a:pt x="12376" y="20149"/>
                  </a:cubicBezTo>
                  <a:cubicBezTo>
                    <a:pt x="12412" y="20073"/>
                    <a:pt x="12529" y="19942"/>
                    <a:pt x="12636" y="19856"/>
                  </a:cubicBezTo>
                  <a:cubicBezTo>
                    <a:pt x="12743" y="19770"/>
                    <a:pt x="12889" y="19665"/>
                    <a:pt x="12960" y="19622"/>
                  </a:cubicBezTo>
                  <a:cubicBezTo>
                    <a:pt x="13031" y="19579"/>
                    <a:pt x="13046" y="19491"/>
                    <a:pt x="12992" y="19427"/>
                  </a:cubicBezTo>
                  <a:cubicBezTo>
                    <a:pt x="12939" y="19362"/>
                    <a:pt x="12793" y="19301"/>
                    <a:pt x="12668" y="19290"/>
                  </a:cubicBezTo>
                  <a:cubicBezTo>
                    <a:pt x="12544" y="19280"/>
                    <a:pt x="12325" y="19218"/>
                    <a:pt x="12182" y="19154"/>
                  </a:cubicBezTo>
                  <a:cubicBezTo>
                    <a:pt x="12040" y="19090"/>
                    <a:pt x="11900" y="18995"/>
                    <a:pt x="11871" y="18943"/>
                  </a:cubicBezTo>
                  <a:cubicBezTo>
                    <a:pt x="11843" y="18891"/>
                    <a:pt x="11784" y="18786"/>
                    <a:pt x="11741" y="18709"/>
                  </a:cubicBezTo>
                  <a:cubicBezTo>
                    <a:pt x="11699" y="18632"/>
                    <a:pt x="11810" y="18674"/>
                    <a:pt x="11988" y="18803"/>
                  </a:cubicBezTo>
                  <a:cubicBezTo>
                    <a:pt x="12166" y="18931"/>
                    <a:pt x="12385" y="19046"/>
                    <a:pt x="12474" y="19056"/>
                  </a:cubicBezTo>
                  <a:cubicBezTo>
                    <a:pt x="12527" y="19063"/>
                    <a:pt x="12610" y="19075"/>
                    <a:pt x="12695" y="19088"/>
                  </a:cubicBezTo>
                  <a:cubicBezTo>
                    <a:pt x="12753" y="19097"/>
                    <a:pt x="12812" y="19106"/>
                    <a:pt x="12863" y="19115"/>
                  </a:cubicBezTo>
                  <a:cubicBezTo>
                    <a:pt x="12987" y="19137"/>
                    <a:pt x="13148" y="19206"/>
                    <a:pt x="13220" y="19271"/>
                  </a:cubicBezTo>
                  <a:cubicBezTo>
                    <a:pt x="13290" y="19335"/>
                    <a:pt x="13349" y="19449"/>
                    <a:pt x="13349" y="19524"/>
                  </a:cubicBezTo>
                  <a:cubicBezTo>
                    <a:pt x="13349" y="19600"/>
                    <a:pt x="13290" y="19740"/>
                    <a:pt x="13220" y="19836"/>
                  </a:cubicBezTo>
                  <a:cubicBezTo>
                    <a:pt x="13148" y="19933"/>
                    <a:pt x="13075" y="20082"/>
                    <a:pt x="13057" y="20168"/>
                  </a:cubicBezTo>
                  <a:cubicBezTo>
                    <a:pt x="13039" y="20254"/>
                    <a:pt x="13098" y="20386"/>
                    <a:pt x="13187" y="20460"/>
                  </a:cubicBezTo>
                  <a:cubicBezTo>
                    <a:pt x="13276" y="20536"/>
                    <a:pt x="13363" y="20667"/>
                    <a:pt x="13381" y="20753"/>
                  </a:cubicBezTo>
                  <a:cubicBezTo>
                    <a:pt x="13399" y="20839"/>
                    <a:pt x="13414" y="20971"/>
                    <a:pt x="13414" y="21046"/>
                  </a:cubicBezTo>
                  <a:cubicBezTo>
                    <a:pt x="13414" y="21120"/>
                    <a:pt x="13457" y="21235"/>
                    <a:pt x="13511" y="21299"/>
                  </a:cubicBezTo>
                  <a:cubicBezTo>
                    <a:pt x="13564" y="21364"/>
                    <a:pt x="13651" y="21460"/>
                    <a:pt x="13705" y="21514"/>
                  </a:cubicBezTo>
                  <a:cubicBezTo>
                    <a:pt x="13759" y="21567"/>
                    <a:pt x="13832" y="21585"/>
                    <a:pt x="13868" y="21553"/>
                  </a:cubicBezTo>
                  <a:cubicBezTo>
                    <a:pt x="13903" y="21521"/>
                    <a:pt x="13932" y="21424"/>
                    <a:pt x="13932" y="21338"/>
                  </a:cubicBezTo>
                  <a:cubicBezTo>
                    <a:pt x="13932" y="21252"/>
                    <a:pt x="13961" y="21112"/>
                    <a:pt x="13997" y="21026"/>
                  </a:cubicBezTo>
                  <a:cubicBezTo>
                    <a:pt x="14032" y="20940"/>
                    <a:pt x="14135" y="20896"/>
                    <a:pt x="14223" y="20929"/>
                  </a:cubicBezTo>
                  <a:cubicBezTo>
                    <a:pt x="14313" y="20961"/>
                    <a:pt x="14400" y="21066"/>
                    <a:pt x="14418" y="21162"/>
                  </a:cubicBezTo>
                  <a:cubicBezTo>
                    <a:pt x="14436" y="21259"/>
                    <a:pt x="14509" y="21330"/>
                    <a:pt x="14580" y="21319"/>
                  </a:cubicBezTo>
                  <a:cubicBezTo>
                    <a:pt x="14651" y="21308"/>
                    <a:pt x="14739" y="21264"/>
                    <a:pt x="14775" y="21221"/>
                  </a:cubicBezTo>
                  <a:cubicBezTo>
                    <a:pt x="14810" y="21178"/>
                    <a:pt x="14839" y="21073"/>
                    <a:pt x="14839" y="20987"/>
                  </a:cubicBezTo>
                  <a:cubicBezTo>
                    <a:pt x="14839" y="20901"/>
                    <a:pt x="14868" y="20787"/>
                    <a:pt x="14904" y="20734"/>
                  </a:cubicBezTo>
                  <a:cubicBezTo>
                    <a:pt x="14939" y="20680"/>
                    <a:pt x="14983" y="20531"/>
                    <a:pt x="15001" y="20402"/>
                  </a:cubicBezTo>
                  <a:cubicBezTo>
                    <a:pt x="15019" y="20273"/>
                    <a:pt x="15077" y="20229"/>
                    <a:pt x="15131" y="20304"/>
                  </a:cubicBezTo>
                  <a:cubicBezTo>
                    <a:pt x="15184" y="20380"/>
                    <a:pt x="15286" y="20415"/>
                    <a:pt x="15358" y="20383"/>
                  </a:cubicBezTo>
                  <a:cubicBezTo>
                    <a:pt x="15429" y="20350"/>
                    <a:pt x="15502" y="20236"/>
                    <a:pt x="15519" y="20129"/>
                  </a:cubicBezTo>
                  <a:cubicBezTo>
                    <a:pt x="15537" y="20022"/>
                    <a:pt x="15595" y="19873"/>
                    <a:pt x="15649" y="19797"/>
                  </a:cubicBezTo>
                  <a:cubicBezTo>
                    <a:pt x="15702" y="19723"/>
                    <a:pt x="15790" y="19556"/>
                    <a:pt x="15844" y="19427"/>
                  </a:cubicBezTo>
                  <a:cubicBezTo>
                    <a:pt x="15897" y="19298"/>
                    <a:pt x="15955" y="19289"/>
                    <a:pt x="15973" y="19407"/>
                  </a:cubicBezTo>
                  <a:cubicBezTo>
                    <a:pt x="15991" y="19525"/>
                    <a:pt x="15976" y="19675"/>
                    <a:pt x="15941" y="19739"/>
                  </a:cubicBezTo>
                  <a:cubicBezTo>
                    <a:pt x="15905" y="19803"/>
                    <a:pt x="15935" y="19883"/>
                    <a:pt x="16006" y="19915"/>
                  </a:cubicBezTo>
                  <a:cubicBezTo>
                    <a:pt x="16077" y="19947"/>
                    <a:pt x="16164" y="19920"/>
                    <a:pt x="16200" y="19856"/>
                  </a:cubicBezTo>
                  <a:cubicBezTo>
                    <a:pt x="16236" y="19792"/>
                    <a:pt x="16294" y="19669"/>
                    <a:pt x="16329" y="19583"/>
                  </a:cubicBezTo>
                  <a:cubicBezTo>
                    <a:pt x="16365" y="19497"/>
                    <a:pt x="16424" y="19506"/>
                    <a:pt x="16459" y="19602"/>
                  </a:cubicBezTo>
                  <a:cubicBezTo>
                    <a:pt x="16494" y="19699"/>
                    <a:pt x="16480" y="19848"/>
                    <a:pt x="16427" y="19934"/>
                  </a:cubicBezTo>
                  <a:cubicBezTo>
                    <a:pt x="16373" y="20020"/>
                    <a:pt x="16329" y="20160"/>
                    <a:pt x="16329" y="20246"/>
                  </a:cubicBezTo>
                  <a:cubicBezTo>
                    <a:pt x="16329" y="20332"/>
                    <a:pt x="16315" y="20464"/>
                    <a:pt x="16297" y="20539"/>
                  </a:cubicBezTo>
                  <a:cubicBezTo>
                    <a:pt x="16279" y="20613"/>
                    <a:pt x="16265" y="20736"/>
                    <a:pt x="16265" y="20812"/>
                  </a:cubicBezTo>
                  <a:cubicBezTo>
                    <a:pt x="16265" y="20886"/>
                    <a:pt x="16265" y="20983"/>
                    <a:pt x="16265" y="21026"/>
                  </a:cubicBezTo>
                  <a:cubicBezTo>
                    <a:pt x="16265" y="21069"/>
                    <a:pt x="16294" y="21148"/>
                    <a:pt x="16329" y="21201"/>
                  </a:cubicBezTo>
                  <a:cubicBezTo>
                    <a:pt x="16365" y="21255"/>
                    <a:pt x="16438" y="21334"/>
                    <a:pt x="16492" y="21377"/>
                  </a:cubicBezTo>
                  <a:cubicBezTo>
                    <a:pt x="16545" y="21420"/>
                    <a:pt x="16632" y="21385"/>
                    <a:pt x="16686" y="21299"/>
                  </a:cubicBezTo>
                  <a:cubicBezTo>
                    <a:pt x="16740" y="21213"/>
                    <a:pt x="16827" y="21134"/>
                    <a:pt x="16880" y="21124"/>
                  </a:cubicBezTo>
                  <a:cubicBezTo>
                    <a:pt x="16934" y="21113"/>
                    <a:pt x="17007" y="21042"/>
                    <a:pt x="17042" y="20968"/>
                  </a:cubicBezTo>
                  <a:cubicBezTo>
                    <a:pt x="17078" y="20893"/>
                    <a:pt x="17224" y="20910"/>
                    <a:pt x="17367" y="21006"/>
                  </a:cubicBezTo>
                  <a:cubicBezTo>
                    <a:pt x="17509" y="21103"/>
                    <a:pt x="17757" y="21200"/>
                    <a:pt x="17917" y="21221"/>
                  </a:cubicBezTo>
                  <a:cubicBezTo>
                    <a:pt x="18077" y="21243"/>
                    <a:pt x="18312" y="21208"/>
                    <a:pt x="18435" y="21143"/>
                  </a:cubicBezTo>
                  <a:cubicBezTo>
                    <a:pt x="18560" y="21078"/>
                    <a:pt x="18575" y="20947"/>
                    <a:pt x="18467" y="20851"/>
                  </a:cubicBezTo>
                  <a:cubicBezTo>
                    <a:pt x="18361" y="20754"/>
                    <a:pt x="18230" y="20622"/>
                    <a:pt x="18177" y="20558"/>
                  </a:cubicBezTo>
                  <a:cubicBezTo>
                    <a:pt x="18123" y="20494"/>
                    <a:pt x="18007" y="20388"/>
                    <a:pt x="17917" y="20324"/>
                  </a:cubicBezTo>
                  <a:cubicBezTo>
                    <a:pt x="17829" y="20260"/>
                    <a:pt x="17697" y="20181"/>
                    <a:pt x="17625" y="20149"/>
                  </a:cubicBezTo>
                  <a:cubicBezTo>
                    <a:pt x="17554" y="20116"/>
                    <a:pt x="17496" y="20055"/>
                    <a:pt x="17496" y="20012"/>
                  </a:cubicBezTo>
                  <a:cubicBezTo>
                    <a:pt x="17496" y="19969"/>
                    <a:pt x="17598" y="19960"/>
                    <a:pt x="17723" y="19992"/>
                  </a:cubicBezTo>
                  <a:cubicBezTo>
                    <a:pt x="17847" y="20025"/>
                    <a:pt x="18022" y="20103"/>
                    <a:pt x="18111" y="20168"/>
                  </a:cubicBezTo>
                  <a:cubicBezTo>
                    <a:pt x="18200" y="20232"/>
                    <a:pt x="18212" y="20294"/>
                    <a:pt x="18273" y="20285"/>
                  </a:cubicBezTo>
                  <a:cubicBezTo>
                    <a:pt x="18376" y="20270"/>
                    <a:pt x="18317" y="20171"/>
                    <a:pt x="18371" y="20032"/>
                  </a:cubicBezTo>
                  <a:cubicBezTo>
                    <a:pt x="18424" y="19892"/>
                    <a:pt x="18424" y="19716"/>
                    <a:pt x="18371" y="19641"/>
                  </a:cubicBezTo>
                  <a:cubicBezTo>
                    <a:pt x="18317" y="19566"/>
                    <a:pt x="18317" y="19417"/>
                    <a:pt x="18371" y="19310"/>
                  </a:cubicBezTo>
                  <a:cubicBezTo>
                    <a:pt x="18424" y="19203"/>
                    <a:pt x="18467" y="19115"/>
                    <a:pt x="18467" y="19115"/>
                  </a:cubicBezTo>
                  <a:cubicBezTo>
                    <a:pt x="18467" y="19115"/>
                    <a:pt x="18409" y="19045"/>
                    <a:pt x="18338" y="18959"/>
                  </a:cubicBezTo>
                  <a:cubicBezTo>
                    <a:pt x="18267" y="18873"/>
                    <a:pt x="18107" y="18706"/>
                    <a:pt x="17983" y="18588"/>
                  </a:cubicBezTo>
                  <a:cubicBezTo>
                    <a:pt x="17858" y="18470"/>
                    <a:pt x="17785" y="18268"/>
                    <a:pt x="17819" y="18140"/>
                  </a:cubicBezTo>
                  <a:cubicBezTo>
                    <a:pt x="17855" y="18011"/>
                    <a:pt x="17812" y="17827"/>
                    <a:pt x="17723" y="17730"/>
                  </a:cubicBezTo>
                  <a:cubicBezTo>
                    <a:pt x="17635" y="17634"/>
                    <a:pt x="17532" y="17476"/>
                    <a:pt x="17496" y="17379"/>
                  </a:cubicBezTo>
                  <a:cubicBezTo>
                    <a:pt x="17460" y="17283"/>
                    <a:pt x="17475" y="17107"/>
                    <a:pt x="17528" y="16989"/>
                  </a:cubicBezTo>
                  <a:cubicBezTo>
                    <a:pt x="17582" y="16871"/>
                    <a:pt x="17582" y="16713"/>
                    <a:pt x="17528" y="16638"/>
                  </a:cubicBezTo>
                  <a:cubicBezTo>
                    <a:pt x="17475" y="16563"/>
                    <a:pt x="17344" y="16405"/>
                    <a:pt x="17237" y="16287"/>
                  </a:cubicBezTo>
                  <a:cubicBezTo>
                    <a:pt x="17130" y="16169"/>
                    <a:pt x="17043" y="15985"/>
                    <a:pt x="17043" y="15877"/>
                  </a:cubicBezTo>
                  <a:cubicBezTo>
                    <a:pt x="17043" y="15770"/>
                    <a:pt x="17116" y="15577"/>
                    <a:pt x="17205" y="15448"/>
                  </a:cubicBezTo>
                  <a:cubicBezTo>
                    <a:pt x="17294" y="15320"/>
                    <a:pt x="17221" y="15197"/>
                    <a:pt x="17042" y="15175"/>
                  </a:cubicBezTo>
                  <a:cubicBezTo>
                    <a:pt x="16864" y="15154"/>
                    <a:pt x="16572" y="15119"/>
                    <a:pt x="16394" y="15098"/>
                  </a:cubicBezTo>
                  <a:cubicBezTo>
                    <a:pt x="16216" y="15076"/>
                    <a:pt x="16100" y="14979"/>
                    <a:pt x="16135" y="14883"/>
                  </a:cubicBezTo>
                  <a:cubicBezTo>
                    <a:pt x="16171" y="14786"/>
                    <a:pt x="16229" y="14619"/>
                    <a:pt x="16264" y="14512"/>
                  </a:cubicBezTo>
                  <a:cubicBezTo>
                    <a:pt x="16300" y="14405"/>
                    <a:pt x="16362" y="14363"/>
                    <a:pt x="16329" y="14317"/>
                  </a:cubicBezTo>
                  <a:cubicBezTo>
                    <a:pt x="16292" y="14265"/>
                    <a:pt x="16184" y="14264"/>
                    <a:pt x="16006" y="14200"/>
                  </a:cubicBezTo>
                  <a:cubicBezTo>
                    <a:pt x="15828" y="14136"/>
                    <a:pt x="15623" y="14039"/>
                    <a:pt x="15552" y="13986"/>
                  </a:cubicBezTo>
                  <a:cubicBezTo>
                    <a:pt x="15481" y="13932"/>
                    <a:pt x="15350" y="13818"/>
                    <a:pt x="15260" y="13732"/>
                  </a:cubicBezTo>
                  <a:cubicBezTo>
                    <a:pt x="15172" y="13646"/>
                    <a:pt x="15098" y="13480"/>
                    <a:pt x="15098" y="13362"/>
                  </a:cubicBezTo>
                  <a:cubicBezTo>
                    <a:pt x="15098" y="13244"/>
                    <a:pt x="15143" y="13059"/>
                    <a:pt x="15195" y="12952"/>
                  </a:cubicBezTo>
                  <a:cubicBezTo>
                    <a:pt x="15249" y="12845"/>
                    <a:pt x="15293" y="12757"/>
                    <a:pt x="15293" y="12757"/>
                  </a:cubicBezTo>
                  <a:cubicBezTo>
                    <a:pt x="15293" y="12757"/>
                    <a:pt x="15380" y="12739"/>
                    <a:pt x="15487" y="12718"/>
                  </a:cubicBezTo>
                  <a:cubicBezTo>
                    <a:pt x="15594" y="12697"/>
                    <a:pt x="15769" y="12618"/>
                    <a:pt x="15876" y="12542"/>
                  </a:cubicBezTo>
                  <a:cubicBezTo>
                    <a:pt x="15983" y="12467"/>
                    <a:pt x="16027" y="12353"/>
                    <a:pt x="15973" y="12289"/>
                  </a:cubicBezTo>
                  <a:cubicBezTo>
                    <a:pt x="15920" y="12225"/>
                    <a:pt x="15861" y="12084"/>
                    <a:pt x="15844" y="11977"/>
                  </a:cubicBezTo>
                  <a:cubicBezTo>
                    <a:pt x="15825" y="11870"/>
                    <a:pt x="15812" y="11782"/>
                    <a:pt x="15812" y="11782"/>
                  </a:cubicBezTo>
                  <a:cubicBezTo>
                    <a:pt x="15812" y="11782"/>
                    <a:pt x="15812" y="11677"/>
                    <a:pt x="15812" y="11548"/>
                  </a:cubicBezTo>
                  <a:cubicBezTo>
                    <a:pt x="15812" y="11419"/>
                    <a:pt x="15709" y="11270"/>
                    <a:pt x="15584" y="11216"/>
                  </a:cubicBezTo>
                  <a:cubicBezTo>
                    <a:pt x="15460" y="11163"/>
                    <a:pt x="15255" y="11127"/>
                    <a:pt x="15131" y="11138"/>
                  </a:cubicBezTo>
                  <a:cubicBezTo>
                    <a:pt x="15007" y="11149"/>
                    <a:pt x="14759" y="11123"/>
                    <a:pt x="14580" y="11080"/>
                  </a:cubicBezTo>
                  <a:cubicBezTo>
                    <a:pt x="14402" y="11037"/>
                    <a:pt x="14256" y="11002"/>
                    <a:pt x="14256" y="11002"/>
                  </a:cubicBezTo>
                  <a:cubicBezTo>
                    <a:pt x="14256" y="11002"/>
                    <a:pt x="14154" y="10958"/>
                    <a:pt x="14029" y="10904"/>
                  </a:cubicBezTo>
                  <a:cubicBezTo>
                    <a:pt x="13905" y="10851"/>
                    <a:pt x="13657" y="10772"/>
                    <a:pt x="13478" y="10729"/>
                  </a:cubicBezTo>
                  <a:cubicBezTo>
                    <a:pt x="13300" y="10686"/>
                    <a:pt x="13008" y="10642"/>
                    <a:pt x="12831" y="10631"/>
                  </a:cubicBezTo>
                  <a:cubicBezTo>
                    <a:pt x="12653" y="10621"/>
                    <a:pt x="12433" y="10550"/>
                    <a:pt x="12345" y="10475"/>
                  </a:cubicBezTo>
                  <a:cubicBezTo>
                    <a:pt x="12256" y="10400"/>
                    <a:pt x="12182" y="10339"/>
                    <a:pt x="12182" y="10339"/>
                  </a:cubicBezTo>
                  <a:cubicBezTo>
                    <a:pt x="12182" y="10339"/>
                    <a:pt x="12110" y="10251"/>
                    <a:pt x="12020" y="10144"/>
                  </a:cubicBezTo>
                  <a:cubicBezTo>
                    <a:pt x="11931" y="10037"/>
                    <a:pt x="11901" y="9870"/>
                    <a:pt x="11955" y="9773"/>
                  </a:cubicBezTo>
                  <a:cubicBezTo>
                    <a:pt x="12009" y="9676"/>
                    <a:pt x="12155" y="9510"/>
                    <a:pt x="12280" y="9403"/>
                  </a:cubicBezTo>
                  <a:cubicBezTo>
                    <a:pt x="12405" y="9295"/>
                    <a:pt x="12507" y="9137"/>
                    <a:pt x="12507" y="9051"/>
                  </a:cubicBezTo>
                  <a:cubicBezTo>
                    <a:pt x="12507" y="8966"/>
                    <a:pt x="12594" y="8913"/>
                    <a:pt x="12701" y="8935"/>
                  </a:cubicBezTo>
                  <a:cubicBezTo>
                    <a:pt x="12808" y="8956"/>
                    <a:pt x="12998" y="9000"/>
                    <a:pt x="13122" y="9032"/>
                  </a:cubicBezTo>
                  <a:cubicBezTo>
                    <a:pt x="13247" y="9064"/>
                    <a:pt x="13466" y="8994"/>
                    <a:pt x="13608" y="8876"/>
                  </a:cubicBezTo>
                  <a:cubicBezTo>
                    <a:pt x="13750" y="8758"/>
                    <a:pt x="13911" y="8574"/>
                    <a:pt x="13964" y="8466"/>
                  </a:cubicBezTo>
                  <a:cubicBezTo>
                    <a:pt x="14018" y="8359"/>
                    <a:pt x="14062" y="8158"/>
                    <a:pt x="14062" y="8018"/>
                  </a:cubicBezTo>
                  <a:cubicBezTo>
                    <a:pt x="14062" y="7878"/>
                    <a:pt x="14295" y="7773"/>
                    <a:pt x="14580" y="7784"/>
                  </a:cubicBezTo>
                  <a:cubicBezTo>
                    <a:pt x="14866" y="7794"/>
                    <a:pt x="15259" y="7838"/>
                    <a:pt x="15455" y="7881"/>
                  </a:cubicBezTo>
                  <a:cubicBezTo>
                    <a:pt x="15652" y="7924"/>
                    <a:pt x="15899" y="7924"/>
                    <a:pt x="16006" y="7881"/>
                  </a:cubicBezTo>
                  <a:cubicBezTo>
                    <a:pt x="16113" y="7838"/>
                    <a:pt x="16331" y="7777"/>
                    <a:pt x="16492" y="7745"/>
                  </a:cubicBezTo>
                  <a:cubicBezTo>
                    <a:pt x="16651" y="7713"/>
                    <a:pt x="16812" y="7616"/>
                    <a:pt x="16848" y="7530"/>
                  </a:cubicBezTo>
                  <a:cubicBezTo>
                    <a:pt x="16883" y="7445"/>
                    <a:pt x="16738" y="7313"/>
                    <a:pt x="16523" y="7238"/>
                  </a:cubicBezTo>
                  <a:cubicBezTo>
                    <a:pt x="16311" y="7163"/>
                    <a:pt x="16121" y="7005"/>
                    <a:pt x="16103" y="6887"/>
                  </a:cubicBezTo>
                  <a:cubicBezTo>
                    <a:pt x="16085" y="6769"/>
                    <a:pt x="15895" y="6655"/>
                    <a:pt x="15682" y="6633"/>
                  </a:cubicBezTo>
                  <a:cubicBezTo>
                    <a:pt x="15469" y="6612"/>
                    <a:pt x="15191" y="6629"/>
                    <a:pt x="15066" y="6672"/>
                  </a:cubicBezTo>
                  <a:cubicBezTo>
                    <a:pt x="14942" y="6715"/>
                    <a:pt x="14664" y="6698"/>
                    <a:pt x="14451" y="6633"/>
                  </a:cubicBezTo>
                  <a:cubicBezTo>
                    <a:pt x="14237" y="6569"/>
                    <a:pt x="13989" y="6420"/>
                    <a:pt x="13900" y="6302"/>
                  </a:cubicBezTo>
                  <a:cubicBezTo>
                    <a:pt x="13811" y="6184"/>
                    <a:pt x="13592" y="5999"/>
                    <a:pt x="13414" y="5892"/>
                  </a:cubicBezTo>
                  <a:cubicBezTo>
                    <a:pt x="13236" y="5785"/>
                    <a:pt x="13003" y="5671"/>
                    <a:pt x="12896" y="5639"/>
                  </a:cubicBezTo>
                  <a:cubicBezTo>
                    <a:pt x="12788" y="5606"/>
                    <a:pt x="12555" y="5589"/>
                    <a:pt x="12376" y="5600"/>
                  </a:cubicBezTo>
                  <a:cubicBezTo>
                    <a:pt x="12198" y="5610"/>
                    <a:pt x="12038" y="5566"/>
                    <a:pt x="12020" y="5502"/>
                  </a:cubicBezTo>
                  <a:cubicBezTo>
                    <a:pt x="12003" y="5438"/>
                    <a:pt x="11959" y="5324"/>
                    <a:pt x="11923" y="5248"/>
                  </a:cubicBezTo>
                  <a:cubicBezTo>
                    <a:pt x="11888" y="5173"/>
                    <a:pt x="11931" y="5050"/>
                    <a:pt x="12020" y="4975"/>
                  </a:cubicBezTo>
                  <a:cubicBezTo>
                    <a:pt x="12110" y="4900"/>
                    <a:pt x="12197" y="4716"/>
                    <a:pt x="12214" y="4566"/>
                  </a:cubicBezTo>
                  <a:cubicBezTo>
                    <a:pt x="12232" y="4416"/>
                    <a:pt x="12350" y="4266"/>
                    <a:pt x="12474" y="4234"/>
                  </a:cubicBezTo>
                  <a:cubicBezTo>
                    <a:pt x="12599" y="4202"/>
                    <a:pt x="12788" y="4132"/>
                    <a:pt x="12896" y="4078"/>
                  </a:cubicBezTo>
                  <a:cubicBezTo>
                    <a:pt x="13003" y="4025"/>
                    <a:pt x="13133" y="3920"/>
                    <a:pt x="13187" y="3844"/>
                  </a:cubicBezTo>
                  <a:cubicBezTo>
                    <a:pt x="13240" y="3769"/>
                    <a:pt x="13460" y="3638"/>
                    <a:pt x="13673" y="3552"/>
                  </a:cubicBezTo>
                  <a:cubicBezTo>
                    <a:pt x="13887" y="3466"/>
                    <a:pt x="14002" y="3317"/>
                    <a:pt x="13932" y="3220"/>
                  </a:cubicBezTo>
                  <a:cubicBezTo>
                    <a:pt x="13861" y="3124"/>
                    <a:pt x="13628" y="3045"/>
                    <a:pt x="13414" y="3045"/>
                  </a:cubicBezTo>
                  <a:cubicBezTo>
                    <a:pt x="13200" y="3045"/>
                    <a:pt x="13090" y="3089"/>
                    <a:pt x="13024" y="3045"/>
                  </a:cubicBezTo>
                  <a:cubicBezTo>
                    <a:pt x="12971" y="3008"/>
                    <a:pt x="13039" y="2957"/>
                    <a:pt x="13057" y="2849"/>
                  </a:cubicBezTo>
                  <a:cubicBezTo>
                    <a:pt x="13075" y="2742"/>
                    <a:pt x="13119" y="2620"/>
                    <a:pt x="13155" y="2576"/>
                  </a:cubicBezTo>
                  <a:cubicBezTo>
                    <a:pt x="13189" y="2534"/>
                    <a:pt x="13278" y="2472"/>
                    <a:pt x="13349" y="2440"/>
                  </a:cubicBezTo>
                  <a:cubicBezTo>
                    <a:pt x="13420" y="2408"/>
                    <a:pt x="13536" y="2434"/>
                    <a:pt x="13608" y="2499"/>
                  </a:cubicBezTo>
                  <a:cubicBezTo>
                    <a:pt x="13679" y="2563"/>
                    <a:pt x="13796" y="2669"/>
                    <a:pt x="13868" y="2733"/>
                  </a:cubicBezTo>
                  <a:cubicBezTo>
                    <a:pt x="13939" y="2797"/>
                    <a:pt x="14113" y="2894"/>
                    <a:pt x="14256" y="2947"/>
                  </a:cubicBezTo>
                  <a:cubicBezTo>
                    <a:pt x="14398" y="3001"/>
                    <a:pt x="14632" y="3080"/>
                    <a:pt x="14775" y="3123"/>
                  </a:cubicBezTo>
                  <a:cubicBezTo>
                    <a:pt x="14917" y="3166"/>
                    <a:pt x="15034" y="3271"/>
                    <a:pt x="15034" y="3357"/>
                  </a:cubicBezTo>
                  <a:cubicBezTo>
                    <a:pt x="15034" y="3443"/>
                    <a:pt x="15179" y="3574"/>
                    <a:pt x="15358" y="3649"/>
                  </a:cubicBezTo>
                  <a:cubicBezTo>
                    <a:pt x="15536" y="3724"/>
                    <a:pt x="15798" y="3795"/>
                    <a:pt x="15941" y="3805"/>
                  </a:cubicBezTo>
                  <a:cubicBezTo>
                    <a:pt x="16083" y="3816"/>
                    <a:pt x="16316" y="3842"/>
                    <a:pt x="16459" y="3864"/>
                  </a:cubicBezTo>
                  <a:cubicBezTo>
                    <a:pt x="16602" y="3885"/>
                    <a:pt x="16719" y="3832"/>
                    <a:pt x="16719" y="3747"/>
                  </a:cubicBezTo>
                  <a:cubicBezTo>
                    <a:pt x="16719" y="3661"/>
                    <a:pt x="16646" y="3547"/>
                    <a:pt x="16556" y="3493"/>
                  </a:cubicBezTo>
                  <a:cubicBezTo>
                    <a:pt x="16468" y="3440"/>
                    <a:pt x="16380" y="3343"/>
                    <a:pt x="16362" y="3279"/>
                  </a:cubicBezTo>
                  <a:cubicBezTo>
                    <a:pt x="16344" y="3214"/>
                    <a:pt x="16402" y="3153"/>
                    <a:pt x="16492" y="3142"/>
                  </a:cubicBezTo>
                  <a:cubicBezTo>
                    <a:pt x="16581" y="3132"/>
                    <a:pt x="16741" y="3167"/>
                    <a:pt x="16848" y="3220"/>
                  </a:cubicBezTo>
                  <a:cubicBezTo>
                    <a:pt x="16956" y="3274"/>
                    <a:pt x="17130" y="3353"/>
                    <a:pt x="17237" y="3396"/>
                  </a:cubicBezTo>
                  <a:cubicBezTo>
                    <a:pt x="17344" y="3439"/>
                    <a:pt x="17387" y="3517"/>
                    <a:pt x="17334" y="3571"/>
                  </a:cubicBezTo>
                  <a:cubicBezTo>
                    <a:pt x="17280" y="3625"/>
                    <a:pt x="17266" y="3704"/>
                    <a:pt x="17302" y="3747"/>
                  </a:cubicBezTo>
                  <a:cubicBezTo>
                    <a:pt x="17337" y="3790"/>
                    <a:pt x="17381" y="3886"/>
                    <a:pt x="17400" y="3961"/>
                  </a:cubicBezTo>
                  <a:cubicBezTo>
                    <a:pt x="17417" y="4036"/>
                    <a:pt x="17592" y="4133"/>
                    <a:pt x="17788" y="4176"/>
                  </a:cubicBezTo>
                  <a:cubicBezTo>
                    <a:pt x="17984" y="4219"/>
                    <a:pt x="18231" y="4333"/>
                    <a:pt x="18338" y="4430"/>
                  </a:cubicBezTo>
                  <a:cubicBezTo>
                    <a:pt x="18445" y="4526"/>
                    <a:pt x="18635" y="4596"/>
                    <a:pt x="18759" y="4586"/>
                  </a:cubicBezTo>
                  <a:cubicBezTo>
                    <a:pt x="18885" y="4575"/>
                    <a:pt x="19133" y="4575"/>
                    <a:pt x="19311" y="4586"/>
                  </a:cubicBezTo>
                  <a:cubicBezTo>
                    <a:pt x="19489" y="4596"/>
                    <a:pt x="19721" y="4640"/>
                    <a:pt x="19828" y="4683"/>
                  </a:cubicBezTo>
                  <a:cubicBezTo>
                    <a:pt x="19935" y="4726"/>
                    <a:pt x="20067" y="4682"/>
                    <a:pt x="20120" y="4585"/>
                  </a:cubicBezTo>
                  <a:cubicBezTo>
                    <a:pt x="20174" y="4489"/>
                    <a:pt x="20174" y="4348"/>
                    <a:pt x="20120" y="4273"/>
                  </a:cubicBezTo>
                  <a:cubicBezTo>
                    <a:pt x="20067" y="4198"/>
                    <a:pt x="20082" y="4049"/>
                    <a:pt x="20153" y="3942"/>
                  </a:cubicBezTo>
                  <a:cubicBezTo>
                    <a:pt x="20153" y="3942"/>
                    <a:pt x="20269" y="3837"/>
                    <a:pt x="20412" y="3708"/>
                  </a:cubicBezTo>
                  <a:cubicBezTo>
                    <a:pt x="20554" y="3579"/>
                    <a:pt x="20817" y="3403"/>
                    <a:pt x="20995" y="3318"/>
                  </a:cubicBezTo>
                  <a:cubicBezTo>
                    <a:pt x="21173" y="3232"/>
                    <a:pt x="21334" y="3074"/>
                    <a:pt x="21351" y="2967"/>
                  </a:cubicBezTo>
                  <a:cubicBezTo>
                    <a:pt x="21369" y="2859"/>
                    <a:pt x="21443" y="2684"/>
                    <a:pt x="21514" y="2576"/>
                  </a:cubicBezTo>
                  <a:cubicBezTo>
                    <a:pt x="21585" y="2470"/>
                    <a:pt x="21600" y="2259"/>
                    <a:pt x="21546" y="210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8" name="Shape 1203"/>
            <p:cNvSpPr/>
            <p:nvPr/>
          </p:nvSpPr>
          <p:spPr>
            <a:xfrm>
              <a:off x="1696484" y="5976844"/>
              <a:ext cx="1525440" cy="2393118"/>
            </a:xfrm>
            <a:custGeom>
              <a:avLst/>
              <a:gdLst/>
              <a:ahLst/>
              <a:cxnLst>
                <a:cxn ang="0">
                  <a:pos x="wd2" y="hd2"/>
                </a:cxn>
                <a:cxn ang="5400000">
                  <a:pos x="wd2" y="hd2"/>
                </a:cxn>
                <a:cxn ang="10800000">
                  <a:pos x="wd2" y="hd2"/>
                </a:cxn>
                <a:cxn ang="16200000">
                  <a:pos x="wd2" y="hd2"/>
                </a:cxn>
              </a:cxnLst>
              <a:rect l="0" t="0" r="r" b="b"/>
              <a:pathLst>
                <a:path w="21552" h="21559" extrusionOk="0">
                  <a:moveTo>
                    <a:pt x="11074" y="21130"/>
                  </a:moveTo>
                  <a:cubicBezTo>
                    <a:pt x="11220" y="21130"/>
                    <a:pt x="11358" y="21172"/>
                    <a:pt x="11433" y="21238"/>
                  </a:cubicBezTo>
                  <a:cubicBezTo>
                    <a:pt x="11480" y="21278"/>
                    <a:pt x="11620" y="21335"/>
                    <a:pt x="11737" y="21350"/>
                  </a:cubicBezTo>
                  <a:cubicBezTo>
                    <a:pt x="11868" y="21367"/>
                    <a:pt x="12055" y="21380"/>
                    <a:pt x="12146" y="21380"/>
                  </a:cubicBezTo>
                  <a:cubicBezTo>
                    <a:pt x="12247" y="21380"/>
                    <a:pt x="12425" y="21388"/>
                    <a:pt x="12544" y="21397"/>
                  </a:cubicBezTo>
                  <a:lnTo>
                    <a:pt x="12546" y="21397"/>
                  </a:lnTo>
                  <a:cubicBezTo>
                    <a:pt x="12578" y="21397"/>
                    <a:pt x="12657" y="21356"/>
                    <a:pt x="12687" y="21281"/>
                  </a:cubicBezTo>
                  <a:cubicBezTo>
                    <a:pt x="12736" y="21157"/>
                    <a:pt x="12925" y="20989"/>
                    <a:pt x="13117" y="20899"/>
                  </a:cubicBezTo>
                  <a:cubicBezTo>
                    <a:pt x="13314" y="20807"/>
                    <a:pt x="13639" y="20764"/>
                    <a:pt x="13844" y="20808"/>
                  </a:cubicBezTo>
                  <a:cubicBezTo>
                    <a:pt x="13999" y="20840"/>
                    <a:pt x="14296" y="20868"/>
                    <a:pt x="14493" y="20868"/>
                  </a:cubicBezTo>
                  <a:cubicBezTo>
                    <a:pt x="14693" y="20868"/>
                    <a:pt x="14983" y="20888"/>
                    <a:pt x="15124" y="20921"/>
                  </a:cubicBezTo>
                  <a:cubicBezTo>
                    <a:pt x="15208" y="20941"/>
                    <a:pt x="15374" y="20947"/>
                    <a:pt x="15458" y="20934"/>
                  </a:cubicBezTo>
                  <a:cubicBezTo>
                    <a:pt x="15528" y="20923"/>
                    <a:pt x="15622" y="20869"/>
                    <a:pt x="15650" y="20824"/>
                  </a:cubicBezTo>
                  <a:cubicBezTo>
                    <a:pt x="15697" y="20742"/>
                    <a:pt x="15823" y="20624"/>
                    <a:pt x="15934" y="20554"/>
                  </a:cubicBezTo>
                  <a:cubicBezTo>
                    <a:pt x="16060" y="20475"/>
                    <a:pt x="16292" y="20430"/>
                    <a:pt x="16459" y="20453"/>
                  </a:cubicBezTo>
                  <a:cubicBezTo>
                    <a:pt x="16501" y="20459"/>
                    <a:pt x="16537" y="20472"/>
                    <a:pt x="16568" y="20484"/>
                  </a:cubicBezTo>
                  <a:cubicBezTo>
                    <a:pt x="16585" y="20490"/>
                    <a:pt x="16612" y="20501"/>
                    <a:pt x="16622" y="20502"/>
                  </a:cubicBezTo>
                  <a:cubicBezTo>
                    <a:pt x="16631" y="20497"/>
                    <a:pt x="16679" y="20462"/>
                    <a:pt x="16705" y="20443"/>
                  </a:cubicBezTo>
                  <a:cubicBezTo>
                    <a:pt x="16733" y="20422"/>
                    <a:pt x="16759" y="20403"/>
                    <a:pt x="16782" y="20390"/>
                  </a:cubicBezTo>
                  <a:cubicBezTo>
                    <a:pt x="16882" y="20336"/>
                    <a:pt x="17012" y="20241"/>
                    <a:pt x="17061" y="20187"/>
                  </a:cubicBezTo>
                  <a:cubicBezTo>
                    <a:pt x="17094" y="20151"/>
                    <a:pt x="17094" y="20080"/>
                    <a:pt x="17061" y="20044"/>
                  </a:cubicBezTo>
                  <a:cubicBezTo>
                    <a:pt x="17029" y="20009"/>
                    <a:pt x="16908" y="19963"/>
                    <a:pt x="16801" y="19956"/>
                  </a:cubicBezTo>
                  <a:cubicBezTo>
                    <a:pt x="16666" y="19947"/>
                    <a:pt x="16438" y="19940"/>
                    <a:pt x="16304" y="19940"/>
                  </a:cubicBezTo>
                  <a:lnTo>
                    <a:pt x="15972" y="19940"/>
                  </a:lnTo>
                  <a:cubicBezTo>
                    <a:pt x="15849" y="19940"/>
                    <a:pt x="15685" y="19841"/>
                    <a:pt x="15653" y="19821"/>
                  </a:cubicBezTo>
                  <a:cubicBezTo>
                    <a:pt x="15595" y="19785"/>
                    <a:pt x="15569" y="19736"/>
                    <a:pt x="15578" y="19684"/>
                  </a:cubicBezTo>
                  <a:cubicBezTo>
                    <a:pt x="15592" y="19610"/>
                    <a:pt x="15673" y="19538"/>
                    <a:pt x="15803" y="19486"/>
                  </a:cubicBezTo>
                  <a:cubicBezTo>
                    <a:pt x="15957" y="19425"/>
                    <a:pt x="16176" y="19338"/>
                    <a:pt x="16288" y="19294"/>
                  </a:cubicBezTo>
                  <a:cubicBezTo>
                    <a:pt x="16373" y="19260"/>
                    <a:pt x="16481" y="19167"/>
                    <a:pt x="16513" y="19099"/>
                  </a:cubicBezTo>
                  <a:cubicBezTo>
                    <a:pt x="16558" y="19007"/>
                    <a:pt x="16585" y="18911"/>
                    <a:pt x="16585" y="18882"/>
                  </a:cubicBezTo>
                  <a:cubicBezTo>
                    <a:pt x="16585" y="18848"/>
                    <a:pt x="16565" y="18743"/>
                    <a:pt x="16536" y="18640"/>
                  </a:cubicBezTo>
                  <a:cubicBezTo>
                    <a:pt x="16503" y="18529"/>
                    <a:pt x="16517" y="18376"/>
                    <a:pt x="16568" y="18292"/>
                  </a:cubicBezTo>
                  <a:cubicBezTo>
                    <a:pt x="16631" y="18187"/>
                    <a:pt x="16856" y="18120"/>
                    <a:pt x="17090" y="18145"/>
                  </a:cubicBezTo>
                  <a:cubicBezTo>
                    <a:pt x="17229" y="18160"/>
                    <a:pt x="17350" y="18122"/>
                    <a:pt x="17367" y="18104"/>
                  </a:cubicBezTo>
                  <a:cubicBezTo>
                    <a:pt x="17415" y="18052"/>
                    <a:pt x="17467" y="17961"/>
                    <a:pt x="17478" y="17909"/>
                  </a:cubicBezTo>
                  <a:cubicBezTo>
                    <a:pt x="17498" y="17821"/>
                    <a:pt x="17627" y="17719"/>
                    <a:pt x="17778" y="17672"/>
                  </a:cubicBezTo>
                  <a:cubicBezTo>
                    <a:pt x="17924" y="17625"/>
                    <a:pt x="18203" y="17641"/>
                    <a:pt x="18400" y="17704"/>
                  </a:cubicBezTo>
                  <a:cubicBezTo>
                    <a:pt x="18564" y="17755"/>
                    <a:pt x="18783" y="17765"/>
                    <a:pt x="18795" y="17763"/>
                  </a:cubicBezTo>
                  <a:cubicBezTo>
                    <a:pt x="18936" y="17737"/>
                    <a:pt x="19121" y="17770"/>
                    <a:pt x="19208" y="17837"/>
                  </a:cubicBezTo>
                  <a:cubicBezTo>
                    <a:pt x="19239" y="17862"/>
                    <a:pt x="19346" y="17897"/>
                    <a:pt x="19431" y="17904"/>
                  </a:cubicBezTo>
                  <a:cubicBezTo>
                    <a:pt x="19560" y="17914"/>
                    <a:pt x="19762" y="17962"/>
                    <a:pt x="19890" y="18012"/>
                  </a:cubicBezTo>
                  <a:cubicBezTo>
                    <a:pt x="19916" y="18012"/>
                    <a:pt x="19973" y="17989"/>
                    <a:pt x="20008" y="17914"/>
                  </a:cubicBezTo>
                  <a:cubicBezTo>
                    <a:pt x="20059" y="17800"/>
                    <a:pt x="20144" y="17648"/>
                    <a:pt x="20199" y="17590"/>
                  </a:cubicBezTo>
                  <a:cubicBezTo>
                    <a:pt x="20281" y="17505"/>
                    <a:pt x="20490" y="17502"/>
                    <a:pt x="20645" y="17586"/>
                  </a:cubicBezTo>
                  <a:cubicBezTo>
                    <a:pt x="20721" y="17627"/>
                    <a:pt x="20829" y="17664"/>
                    <a:pt x="20892" y="17677"/>
                  </a:cubicBezTo>
                  <a:cubicBezTo>
                    <a:pt x="20876" y="17623"/>
                    <a:pt x="20847" y="17547"/>
                    <a:pt x="20823" y="17495"/>
                  </a:cubicBezTo>
                  <a:cubicBezTo>
                    <a:pt x="20786" y="17411"/>
                    <a:pt x="20813" y="17287"/>
                    <a:pt x="20887" y="17207"/>
                  </a:cubicBezTo>
                  <a:cubicBezTo>
                    <a:pt x="20937" y="17152"/>
                    <a:pt x="21001" y="17052"/>
                    <a:pt x="21027" y="16988"/>
                  </a:cubicBezTo>
                  <a:cubicBezTo>
                    <a:pt x="21054" y="16918"/>
                    <a:pt x="21099" y="16790"/>
                    <a:pt x="21127" y="16703"/>
                  </a:cubicBezTo>
                  <a:cubicBezTo>
                    <a:pt x="21153" y="16622"/>
                    <a:pt x="21216" y="16508"/>
                    <a:pt x="21289" y="16442"/>
                  </a:cubicBezTo>
                  <a:cubicBezTo>
                    <a:pt x="21276" y="16434"/>
                    <a:pt x="21250" y="16421"/>
                    <a:pt x="21205" y="16410"/>
                  </a:cubicBezTo>
                  <a:cubicBezTo>
                    <a:pt x="21064" y="16374"/>
                    <a:pt x="20901" y="16341"/>
                    <a:pt x="20844" y="16334"/>
                  </a:cubicBezTo>
                  <a:cubicBezTo>
                    <a:pt x="20738" y="16320"/>
                    <a:pt x="20617" y="16264"/>
                    <a:pt x="20557" y="16201"/>
                  </a:cubicBezTo>
                  <a:cubicBezTo>
                    <a:pt x="20500" y="16141"/>
                    <a:pt x="20440" y="16019"/>
                    <a:pt x="20413" y="15935"/>
                  </a:cubicBezTo>
                  <a:cubicBezTo>
                    <a:pt x="20383" y="15837"/>
                    <a:pt x="20370" y="15679"/>
                    <a:pt x="20386" y="15574"/>
                  </a:cubicBezTo>
                  <a:cubicBezTo>
                    <a:pt x="20388" y="15555"/>
                    <a:pt x="20381" y="15539"/>
                    <a:pt x="20362" y="15527"/>
                  </a:cubicBezTo>
                  <a:cubicBezTo>
                    <a:pt x="20339" y="15511"/>
                    <a:pt x="20302" y="15502"/>
                    <a:pt x="20260" y="15502"/>
                  </a:cubicBezTo>
                  <a:cubicBezTo>
                    <a:pt x="20213" y="15504"/>
                    <a:pt x="20182" y="15504"/>
                    <a:pt x="20150" y="15504"/>
                  </a:cubicBezTo>
                  <a:cubicBezTo>
                    <a:pt x="19970" y="15504"/>
                    <a:pt x="19767" y="15482"/>
                    <a:pt x="19645" y="15448"/>
                  </a:cubicBezTo>
                  <a:cubicBezTo>
                    <a:pt x="19507" y="15409"/>
                    <a:pt x="19326" y="15341"/>
                    <a:pt x="19233" y="15292"/>
                  </a:cubicBezTo>
                  <a:cubicBezTo>
                    <a:pt x="19111" y="15228"/>
                    <a:pt x="19048" y="15097"/>
                    <a:pt x="19087" y="14987"/>
                  </a:cubicBezTo>
                  <a:cubicBezTo>
                    <a:pt x="19109" y="14924"/>
                    <a:pt x="19089" y="14813"/>
                    <a:pt x="19044" y="14750"/>
                  </a:cubicBezTo>
                  <a:cubicBezTo>
                    <a:pt x="19002" y="14691"/>
                    <a:pt x="18891" y="14619"/>
                    <a:pt x="18810" y="14599"/>
                  </a:cubicBezTo>
                  <a:cubicBezTo>
                    <a:pt x="18729" y="14581"/>
                    <a:pt x="18588" y="14586"/>
                    <a:pt x="18553" y="14596"/>
                  </a:cubicBezTo>
                  <a:cubicBezTo>
                    <a:pt x="18454" y="14629"/>
                    <a:pt x="18334" y="14613"/>
                    <a:pt x="18270" y="14556"/>
                  </a:cubicBezTo>
                  <a:cubicBezTo>
                    <a:pt x="18235" y="14527"/>
                    <a:pt x="18217" y="14488"/>
                    <a:pt x="18217" y="14444"/>
                  </a:cubicBezTo>
                  <a:cubicBezTo>
                    <a:pt x="18217" y="14424"/>
                    <a:pt x="18197" y="14412"/>
                    <a:pt x="18166" y="14412"/>
                  </a:cubicBezTo>
                  <a:cubicBezTo>
                    <a:pt x="18100" y="14417"/>
                    <a:pt x="17981" y="14471"/>
                    <a:pt x="17922" y="14545"/>
                  </a:cubicBezTo>
                  <a:cubicBezTo>
                    <a:pt x="17839" y="14649"/>
                    <a:pt x="17620" y="14772"/>
                    <a:pt x="17423" y="14823"/>
                  </a:cubicBezTo>
                  <a:cubicBezTo>
                    <a:pt x="17262" y="14866"/>
                    <a:pt x="17062" y="14928"/>
                    <a:pt x="16985" y="14960"/>
                  </a:cubicBezTo>
                  <a:cubicBezTo>
                    <a:pt x="16894" y="14999"/>
                    <a:pt x="16713" y="15052"/>
                    <a:pt x="16573" y="15082"/>
                  </a:cubicBezTo>
                  <a:cubicBezTo>
                    <a:pt x="16452" y="15107"/>
                    <a:pt x="16272" y="15133"/>
                    <a:pt x="16176" y="15133"/>
                  </a:cubicBezTo>
                  <a:cubicBezTo>
                    <a:pt x="16036" y="15133"/>
                    <a:pt x="15921" y="15054"/>
                    <a:pt x="15921" y="14957"/>
                  </a:cubicBezTo>
                  <a:cubicBezTo>
                    <a:pt x="15921" y="14910"/>
                    <a:pt x="15900" y="14816"/>
                    <a:pt x="15874" y="14752"/>
                  </a:cubicBezTo>
                  <a:cubicBezTo>
                    <a:pt x="15855" y="14703"/>
                    <a:pt x="15789" y="14657"/>
                    <a:pt x="15754" y="14649"/>
                  </a:cubicBezTo>
                  <a:cubicBezTo>
                    <a:pt x="15676" y="14633"/>
                    <a:pt x="15513" y="14613"/>
                    <a:pt x="15397" y="14604"/>
                  </a:cubicBezTo>
                  <a:cubicBezTo>
                    <a:pt x="15259" y="14595"/>
                    <a:pt x="15032" y="14557"/>
                    <a:pt x="14880" y="14519"/>
                  </a:cubicBezTo>
                  <a:cubicBezTo>
                    <a:pt x="14809" y="14502"/>
                    <a:pt x="14736" y="14522"/>
                    <a:pt x="14716" y="14564"/>
                  </a:cubicBezTo>
                  <a:cubicBezTo>
                    <a:pt x="14661" y="14681"/>
                    <a:pt x="14433" y="14795"/>
                    <a:pt x="14187" y="14828"/>
                  </a:cubicBezTo>
                  <a:cubicBezTo>
                    <a:pt x="14136" y="14835"/>
                    <a:pt x="14087" y="14838"/>
                    <a:pt x="14041" y="14838"/>
                  </a:cubicBezTo>
                  <a:cubicBezTo>
                    <a:pt x="13889" y="14838"/>
                    <a:pt x="13816" y="14800"/>
                    <a:pt x="13781" y="14768"/>
                  </a:cubicBezTo>
                  <a:cubicBezTo>
                    <a:pt x="13741" y="14731"/>
                    <a:pt x="13734" y="14686"/>
                    <a:pt x="13761" y="14640"/>
                  </a:cubicBezTo>
                  <a:cubicBezTo>
                    <a:pt x="13801" y="14573"/>
                    <a:pt x="13858" y="14453"/>
                    <a:pt x="13885" y="14378"/>
                  </a:cubicBezTo>
                  <a:cubicBezTo>
                    <a:pt x="13905" y="14320"/>
                    <a:pt x="13872" y="14261"/>
                    <a:pt x="13853" y="14251"/>
                  </a:cubicBezTo>
                  <a:cubicBezTo>
                    <a:pt x="13758" y="14204"/>
                    <a:pt x="13673" y="14113"/>
                    <a:pt x="13653" y="14041"/>
                  </a:cubicBezTo>
                  <a:cubicBezTo>
                    <a:pt x="13642" y="13998"/>
                    <a:pt x="13602" y="13938"/>
                    <a:pt x="13576" y="13917"/>
                  </a:cubicBezTo>
                  <a:cubicBezTo>
                    <a:pt x="13519" y="13869"/>
                    <a:pt x="13433" y="13756"/>
                    <a:pt x="13380" y="13674"/>
                  </a:cubicBezTo>
                  <a:cubicBezTo>
                    <a:pt x="13334" y="13601"/>
                    <a:pt x="13336" y="13535"/>
                    <a:pt x="13386" y="13488"/>
                  </a:cubicBezTo>
                  <a:cubicBezTo>
                    <a:pt x="13436" y="13441"/>
                    <a:pt x="13531" y="13421"/>
                    <a:pt x="13631" y="13436"/>
                  </a:cubicBezTo>
                  <a:cubicBezTo>
                    <a:pt x="13784" y="13460"/>
                    <a:pt x="13943" y="13550"/>
                    <a:pt x="13999" y="13646"/>
                  </a:cubicBezTo>
                  <a:cubicBezTo>
                    <a:pt x="14031" y="13700"/>
                    <a:pt x="14126" y="13760"/>
                    <a:pt x="14185" y="13776"/>
                  </a:cubicBezTo>
                  <a:cubicBezTo>
                    <a:pt x="14276" y="13801"/>
                    <a:pt x="14479" y="13843"/>
                    <a:pt x="14628" y="13869"/>
                  </a:cubicBezTo>
                  <a:cubicBezTo>
                    <a:pt x="14761" y="13892"/>
                    <a:pt x="14963" y="13907"/>
                    <a:pt x="15064" y="13899"/>
                  </a:cubicBezTo>
                  <a:cubicBezTo>
                    <a:pt x="15069" y="13898"/>
                    <a:pt x="15100" y="13897"/>
                    <a:pt x="15105" y="13897"/>
                  </a:cubicBezTo>
                  <a:cubicBezTo>
                    <a:pt x="15264" y="13897"/>
                    <a:pt x="15421" y="13967"/>
                    <a:pt x="15479" y="14063"/>
                  </a:cubicBezTo>
                  <a:cubicBezTo>
                    <a:pt x="15505" y="14107"/>
                    <a:pt x="15578" y="14139"/>
                    <a:pt x="15615" y="14139"/>
                  </a:cubicBezTo>
                  <a:cubicBezTo>
                    <a:pt x="15624" y="14136"/>
                    <a:pt x="15649" y="14110"/>
                    <a:pt x="15642" y="14067"/>
                  </a:cubicBezTo>
                  <a:cubicBezTo>
                    <a:pt x="15628" y="13978"/>
                    <a:pt x="15615" y="13845"/>
                    <a:pt x="15615" y="13771"/>
                  </a:cubicBezTo>
                  <a:cubicBezTo>
                    <a:pt x="15615" y="13660"/>
                    <a:pt x="15742" y="13561"/>
                    <a:pt x="15903" y="13546"/>
                  </a:cubicBezTo>
                  <a:cubicBezTo>
                    <a:pt x="15946" y="13542"/>
                    <a:pt x="16042" y="13495"/>
                    <a:pt x="16085" y="13433"/>
                  </a:cubicBezTo>
                  <a:cubicBezTo>
                    <a:pt x="16130" y="13370"/>
                    <a:pt x="16150" y="13257"/>
                    <a:pt x="16128" y="13196"/>
                  </a:cubicBezTo>
                  <a:cubicBezTo>
                    <a:pt x="16101" y="13189"/>
                    <a:pt x="16068" y="13191"/>
                    <a:pt x="16019" y="13213"/>
                  </a:cubicBezTo>
                  <a:cubicBezTo>
                    <a:pt x="15840" y="13292"/>
                    <a:pt x="15564" y="13299"/>
                    <a:pt x="15412" y="13227"/>
                  </a:cubicBezTo>
                  <a:cubicBezTo>
                    <a:pt x="15311" y="13180"/>
                    <a:pt x="15119" y="13119"/>
                    <a:pt x="14993" y="13096"/>
                  </a:cubicBezTo>
                  <a:cubicBezTo>
                    <a:pt x="14900" y="13079"/>
                    <a:pt x="14723" y="13116"/>
                    <a:pt x="14633" y="13172"/>
                  </a:cubicBezTo>
                  <a:cubicBezTo>
                    <a:pt x="14500" y="13255"/>
                    <a:pt x="14287" y="13340"/>
                    <a:pt x="14136" y="13340"/>
                  </a:cubicBezTo>
                  <a:cubicBezTo>
                    <a:pt x="14016" y="13340"/>
                    <a:pt x="13835" y="13307"/>
                    <a:pt x="13716" y="13265"/>
                  </a:cubicBezTo>
                  <a:cubicBezTo>
                    <a:pt x="13577" y="13215"/>
                    <a:pt x="13473" y="13109"/>
                    <a:pt x="13473" y="13018"/>
                  </a:cubicBezTo>
                  <a:cubicBezTo>
                    <a:pt x="13473" y="12962"/>
                    <a:pt x="13462" y="12880"/>
                    <a:pt x="13450" y="12842"/>
                  </a:cubicBezTo>
                  <a:cubicBezTo>
                    <a:pt x="13428" y="12771"/>
                    <a:pt x="13464" y="12673"/>
                    <a:pt x="13512" y="12613"/>
                  </a:cubicBezTo>
                  <a:cubicBezTo>
                    <a:pt x="13509" y="12608"/>
                    <a:pt x="13473" y="12572"/>
                    <a:pt x="13390" y="12546"/>
                  </a:cubicBezTo>
                  <a:cubicBezTo>
                    <a:pt x="13230" y="12496"/>
                    <a:pt x="13005" y="12356"/>
                    <a:pt x="12880" y="12228"/>
                  </a:cubicBezTo>
                  <a:cubicBezTo>
                    <a:pt x="12743" y="12087"/>
                    <a:pt x="12720" y="11888"/>
                    <a:pt x="12828" y="11774"/>
                  </a:cubicBezTo>
                  <a:cubicBezTo>
                    <a:pt x="12904" y="11695"/>
                    <a:pt x="12990" y="11546"/>
                    <a:pt x="13015" y="11450"/>
                  </a:cubicBezTo>
                  <a:cubicBezTo>
                    <a:pt x="13046" y="11336"/>
                    <a:pt x="13106" y="11194"/>
                    <a:pt x="13152" y="11127"/>
                  </a:cubicBezTo>
                  <a:cubicBezTo>
                    <a:pt x="13161" y="11114"/>
                    <a:pt x="13156" y="11103"/>
                    <a:pt x="13152" y="11097"/>
                  </a:cubicBezTo>
                  <a:cubicBezTo>
                    <a:pt x="13148" y="11091"/>
                    <a:pt x="13139" y="11080"/>
                    <a:pt x="13117" y="11074"/>
                  </a:cubicBezTo>
                  <a:cubicBezTo>
                    <a:pt x="12960" y="11031"/>
                    <a:pt x="12872" y="10913"/>
                    <a:pt x="12916" y="10803"/>
                  </a:cubicBezTo>
                  <a:cubicBezTo>
                    <a:pt x="12960" y="10692"/>
                    <a:pt x="13148" y="10620"/>
                    <a:pt x="13324" y="10648"/>
                  </a:cubicBezTo>
                  <a:cubicBezTo>
                    <a:pt x="13437" y="10666"/>
                    <a:pt x="13648" y="10702"/>
                    <a:pt x="13790" y="10729"/>
                  </a:cubicBezTo>
                  <a:cubicBezTo>
                    <a:pt x="13925" y="10755"/>
                    <a:pt x="14164" y="10790"/>
                    <a:pt x="14311" y="10807"/>
                  </a:cubicBezTo>
                  <a:cubicBezTo>
                    <a:pt x="14312" y="10807"/>
                    <a:pt x="14313" y="10807"/>
                    <a:pt x="14314" y="10807"/>
                  </a:cubicBezTo>
                  <a:cubicBezTo>
                    <a:pt x="14404" y="10807"/>
                    <a:pt x="14461" y="10763"/>
                    <a:pt x="14468" y="10705"/>
                  </a:cubicBezTo>
                  <a:cubicBezTo>
                    <a:pt x="14483" y="10586"/>
                    <a:pt x="14553" y="10431"/>
                    <a:pt x="14659" y="10365"/>
                  </a:cubicBezTo>
                  <a:cubicBezTo>
                    <a:pt x="14679" y="10345"/>
                    <a:pt x="14689" y="10244"/>
                    <a:pt x="14627" y="10128"/>
                  </a:cubicBezTo>
                  <a:cubicBezTo>
                    <a:pt x="14553" y="9987"/>
                    <a:pt x="14456" y="9861"/>
                    <a:pt x="14419" y="9832"/>
                  </a:cubicBezTo>
                  <a:cubicBezTo>
                    <a:pt x="14334" y="9765"/>
                    <a:pt x="14289" y="9611"/>
                    <a:pt x="14289" y="9493"/>
                  </a:cubicBezTo>
                  <a:lnTo>
                    <a:pt x="14289" y="9060"/>
                  </a:lnTo>
                  <a:cubicBezTo>
                    <a:pt x="14289" y="8881"/>
                    <a:pt x="14405" y="8755"/>
                    <a:pt x="14570" y="8755"/>
                  </a:cubicBezTo>
                  <a:cubicBezTo>
                    <a:pt x="14583" y="8755"/>
                    <a:pt x="14595" y="8748"/>
                    <a:pt x="14595" y="8740"/>
                  </a:cubicBezTo>
                  <a:cubicBezTo>
                    <a:pt x="14595" y="8691"/>
                    <a:pt x="14584" y="8593"/>
                    <a:pt x="14571" y="8526"/>
                  </a:cubicBezTo>
                  <a:cubicBezTo>
                    <a:pt x="14556" y="8451"/>
                    <a:pt x="14544" y="8324"/>
                    <a:pt x="14544" y="8244"/>
                  </a:cubicBezTo>
                  <a:cubicBezTo>
                    <a:pt x="14544" y="8134"/>
                    <a:pt x="14649" y="8014"/>
                    <a:pt x="14788" y="7964"/>
                  </a:cubicBezTo>
                  <a:cubicBezTo>
                    <a:pt x="14905" y="7923"/>
                    <a:pt x="15100" y="7890"/>
                    <a:pt x="15232" y="7890"/>
                  </a:cubicBezTo>
                  <a:lnTo>
                    <a:pt x="16380" y="7890"/>
                  </a:lnTo>
                  <a:cubicBezTo>
                    <a:pt x="16399" y="7885"/>
                    <a:pt x="16477" y="7829"/>
                    <a:pt x="16511" y="7730"/>
                  </a:cubicBezTo>
                  <a:cubicBezTo>
                    <a:pt x="16550" y="7618"/>
                    <a:pt x="16561" y="7449"/>
                    <a:pt x="16536" y="7361"/>
                  </a:cubicBezTo>
                  <a:cubicBezTo>
                    <a:pt x="16500" y="7239"/>
                    <a:pt x="16545" y="7093"/>
                    <a:pt x="16640" y="7021"/>
                  </a:cubicBezTo>
                  <a:cubicBezTo>
                    <a:pt x="16656" y="7006"/>
                    <a:pt x="16649" y="6928"/>
                    <a:pt x="16559" y="6849"/>
                  </a:cubicBezTo>
                  <a:cubicBezTo>
                    <a:pt x="16456" y="6761"/>
                    <a:pt x="16205" y="6625"/>
                    <a:pt x="16009" y="6551"/>
                  </a:cubicBezTo>
                  <a:cubicBezTo>
                    <a:pt x="15835" y="6485"/>
                    <a:pt x="15738" y="6401"/>
                    <a:pt x="15743" y="6319"/>
                  </a:cubicBezTo>
                  <a:cubicBezTo>
                    <a:pt x="15746" y="6261"/>
                    <a:pt x="15800" y="6212"/>
                    <a:pt x="15891" y="6184"/>
                  </a:cubicBezTo>
                  <a:cubicBezTo>
                    <a:pt x="16012" y="6146"/>
                    <a:pt x="16182" y="6060"/>
                    <a:pt x="16254" y="5999"/>
                  </a:cubicBezTo>
                  <a:cubicBezTo>
                    <a:pt x="16312" y="5950"/>
                    <a:pt x="16368" y="5819"/>
                    <a:pt x="16356" y="5718"/>
                  </a:cubicBezTo>
                  <a:cubicBezTo>
                    <a:pt x="16341" y="5598"/>
                    <a:pt x="16352" y="5403"/>
                    <a:pt x="16382" y="5283"/>
                  </a:cubicBezTo>
                  <a:cubicBezTo>
                    <a:pt x="16410" y="5169"/>
                    <a:pt x="16444" y="5006"/>
                    <a:pt x="16458" y="4918"/>
                  </a:cubicBezTo>
                  <a:cubicBezTo>
                    <a:pt x="16471" y="4832"/>
                    <a:pt x="16483" y="4671"/>
                    <a:pt x="16483" y="4558"/>
                  </a:cubicBezTo>
                  <a:cubicBezTo>
                    <a:pt x="16483" y="4452"/>
                    <a:pt x="16450" y="4294"/>
                    <a:pt x="16411" y="4214"/>
                  </a:cubicBezTo>
                  <a:cubicBezTo>
                    <a:pt x="16361" y="4108"/>
                    <a:pt x="16374" y="3944"/>
                    <a:pt x="16440" y="3839"/>
                  </a:cubicBezTo>
                  <a:cubicBezTo>
                    <a:pt x="16504" y="3741"/>
                    <a:pt x="16673" y="3588"/>
                    <a:pt x="16826" y="3491"/>
                  </a:cubicBezTo>
                  <a:cubicBezTo>
                    <a:pt x="16969" y="3403"/>
                    <a:pt x="17200" y="3264"/>
                    <a:pt x="17342" y="3184"/>
                  </a:cubicBezTo>
                  <a:cubicBezTo>
                    <a:pt x="17460" y="3117"/>
                    <a:pt x="17544" y="3042"/>
                    <a:pt x="17571" y="3006"/>
                  </a:cubicBezTo>
                  <a:cubicBezTo>
                    <a:pt x="17455" y="3012"/>
                    <a:pt x="17289" y="2988"/>
                    <a:pt x="17166" y="2949"/>
                  </a:cubicBezTo>
                  <a:cubicBezTo>
                    <a:pt x="17041" y="2910"/>
                    <a:pt x="16870" y="2833"/>
                    <a:pt x="16776" y="2774"/>
                  </a:cubicBezTo>
                  <a:cubicBezTo>
                    <a:pt x="16653" y="2697"/>
                    <a:pt x="16630" y="2535"/>
                    <a:pt x="16722" y="2396"/>
                  </a:cubicBezTo>
                  <a:cubicBezTo>
                    <a:pt x="16797" y="2282"/>
                    <a:pt x="16930" y="2138"/>
                    <a:pt x="17024" y="2070"/>
                  </a:cubicBezTo>
                  <a:cubicBezTo>
                    <a:pt x="17115" y="2003"/>
                    <a:pt x="17281" y="1906"/>
                    <a:pt x="17401" y="1850"/>
                  </a:cubicBezTo>
                  <a:cubicBezTo>
                    <a:pt x="17487" y="1809"/>
                    <a:pt x="17554" y="1731"/>
                    <a:pt x="17554" y="1691"/>
                  </a:cubicBezTo>
                  <a:cubicBezTo>
                    <a:pt x="17554" y="1637"/>
                    <a:pt x="17515" y="1551"/>
                    <a:pt x="17473" y="1511"/>
                  </a:cubicBezTo>
                  <a:cubicBezTo>
                    <a:pt x="17400" y="1442"/>
                    <a:pt x="17358" y="1328"/>
                    <a:pt x="17376" y="1246"/>
                  </a:cubicBezTo>
                  <a:cubicBezTo>
                    <a:pt x="17389" y="1187"/>
                    <a:pt x="17401" y="1075"/>
                    <a:pt x="17401" y="1001"/>
                  </a:cubicBezTo>
                  <a:cubicBezTo>
                    <a:pt x="17401" y="936"/>
                    <a:pt x="17349" y="820"/>
                    <a:pt x="17290" y="753"/>
                  </a:cubicBezTo>
                  <a:cubicBezTo>
                    <a:pt x="17253" y="712"/>
                    <a:pt x="17186" y="690"/>
                    <a:pt x="17139" y="690"/>
                  </a:cubicBezTo>
                  <a:cubicBezTo>
                    <a:pt x="17067" y="704"/>
                    <a:pt x="17017" y="709"/>
                    <a:pt x="16965" y="709"/>
                  </a:cubicBezTo>
                  <a:cubicBezTo>
                    <a:pt x="16836" y="709"/>
                    <a:pt x="16712" y="676"/>
                    <a:pt x="16640" y="621"/>
                  </a:cubicBezTo>
                  <a:lnTo>
                    <a:pt x="16385" y="429"/>
                  </a:lnTo>
                  <a:cubicBezTo>
                    <a:pt x="16305" y="369"/>
                    <a:pt x="16206" y="252"/>
                    <a:pt x="16158" y="164"/>
                  </a:cubicBezTo>
                  <a:cubicBezTo>
                    <a:pt x="16151" y="167"/>
                    <a:pt x="16139" y="174"/>
                    <a:pt x="16123" y="187"/>
                  </a:cubicBezTo>
                  <a:cubicBezTo>
                    <a:pt x="16037" y="257"/>
                    <a:pt x="15972" y="370"/>
                    <a:pt x="15972" y="425"/>
                  </a:cubicBezTo>
                  <a:cubicBezTo>
                    <a:pt x="15972" y="550"/>
                    <a:pt x="15885" y="635"/>
                    <a:pt x="15754" y="635"/>
                  </a:cubicBezTo>
                  <a:cubicBezTo>
                    <a:pt x="15743" y="635"/>
                    <a:pt x="15721" y="633"/>
                    <a:pt x="15711" y="631"/>
                  </a:cubicBezTo>
                  <a:cubicBezTo>
                    <a:pt x="15698" y="635"/>
                    <a:pt x="15556" y="672"/>
                    <a:pt x="15380" y="748"/>
                  </a:cubicBezTo>
                  <a:cubicBezTo>
                    <a:pt x="15199" y="827"/>
                    <a:pt x="14914" y="956"/>
                    <a:pt x="14747" y="1035"/>
                  </a:cubicBezTo>
                  <a:cubicBezTo>
                    <a:pt x="14593" y="1107"/>
                    <a:pt x="14458" y="1222"/>
                    <a:pt x="14439" y="1276"/>
                  </a:cubicBezTo>
                  <a:cubicBezTo>
                    <a:pt x="14411" y="1351"/>
                    <a:pt x="14378" y="1472"/>
                    <a:pt x="14364" y="1540"/>
                  </a:cubicBezTo>
                  <a:cubicBezTo>
                    <a:pt x="14348" y="1621"/>
                    <a:pt x="14297" y="1731"/>
                    <a:pt x="14249" y="1791"/>
                  </a:cubicBezTo>
                  <a:cubicBezTo>
                    <a:pt x="14177" y="1882"/>
                    <a:pt x="13969" y="1913"/>
                    <a:pt x="13799" y="1860"/>
                  </a:cubicBezTo>
                  <a:cubicBezTo>
                    <a:pt x="13786" y="1854"/>
                    <a:pt x="13778" y="1864"/>
                    <a:pt x="13778" y="1883"/>
                  </a:cubicBezTo>
                  <a:cubicBezTo>
                    <a:pt x="13778" y="1995"/>
                    <a:pt x="13699" y="2119"/>
                    <a:pt x="13549" y="2138"/>
                  </a:cubicBezTo>
                  <a:cubicBezTo>
                    <a:pt x="13520" y="2143"/>
                    <a:pt x="13431" y="2182"/>
                    <a:pt x="13371" y="2235"/>
                  </a:cubicBezTo>
                  <a:cubicBezTo>
                    <a:pt x="13290" y="2306"/>
                    <a:pt x="13115" y="2401"/>
                    <a:pt x="12972" y="2451"/>
                  </a:cubicBezTo>
                  <a:cubicBezTo>
                    <a:pt x="12810" y="2507"/>
                    <a:pt x="12542" y="2498"/>
                    <a:pt x="12383" y="2431"/>
                  </a:cubicBezTo>
                  <a:cubicBezTo>
                    <a:pt x="12303" y="2398"/>
                    <a:pt x="12086" y="2405"/>
                    <a:pt x="11951" y="2451"/>
                  </a:cubicBezTo>
                  <a:cubicBezTo>
                    <a:pt x="11780" y="2509"/>
                    <a:pt x="11669" y="2590"/>
                    <a:pt x="11660" y="2616"/>
                  </a:cubicBezTo>
                  <a:cubicBezTo>
                    <a:pt x="11647" y="2673"/>
                    <a:pt x="11636" y="2807"/>
                    <a:pt x="11636" y="2908"/>
                  </a:cubicBezTo>
                  <a:cubicBezTo>
                    <a:pt x="11636" y="2996"/>
                    <a:pt x="11696" y="3123"/>
                    <a:pt x="11763" y="3180"/>
                  </a:cubicBezTo>
                  <a:cubicBezTo>
                    <a:pt x="11840" y="3244"/>
                    <a:pt x="11859" y="3311"/>
                    <a:pt x="11818" y="3364"/>
                  </a:cubicBezTo>
                  <a:cubicBezTo>
                    <a:pt x="11782" y="3411"/>
                    <a:pt x="11706" y="3438"/>
                    <a:pt x="11611" y="3438"/>
                  </a:cubicBezTo>
                  <a:cubicBezTo>
                    <a:pt x="11496" y="3438"/>
                    <a:pt x="11240" y="3431"/>
                    <a:pt x="11041" y="3422"/>
                  </a:cubicBezTo>
                  <a:cubicBezTo>
                    <a:pt x="10858" y="3413"/>
                    <a:pt x="10609" y="3428"/>
                    <a:pt x="10503" y="3450"/>
                  </a:cubicBezTo>
                  <a:cubicBezTo>
                    <a:pt x="10364" y="3479"/>
                    <a:pt x="10066" y="3502"/>
                    <a:pt x="9826" y="3502"/>
                  </a:cubicBezTo>
                  <a:cubicBezTo>
                    <a:pt x="9586" y="3502"/>
                    <a:pt x="9278" y="3479"/>
                    <a:pt x="9126" y="3451"/>
                  </a:cubicBezTo>
                  <a:cubicBezTo>
                    <a:pt x="8976" y="3422"/>
                    <a:pt x="8796" y="3377"/>
                    <a:pt x="8715" y="3347"/>
                  </a:cubicBezTo>
                  <a:cubicBezTo>
                    <a:pt x="8620" y="3310"/>
                    <a:pt x="8456" y="3203"/>
                    <a:pt x="8349" y="3120"/>
                  </a:cubicBezTo>
                  <a:cubicBezTo>
                    <a:pt x="8291" y="3074"/>
                    <a:pt x="8205" y="3058"/>
                    <a:pt x="8161" y="3090"/>
                  </a:cubicBezTo>
                  <a:cubicBezTo>
                    <a:pt x="8086" y="3144"/>
                    <a:pt x="8028" y="3251"/>
                    <a:pt x="8039" y="3316"/>
                  </a:cubicBezTo>
                  <a:cubicBezTo>
                    <a:pt x="8052" y="3398"/>
                    <a:pt x="8095" y="3521"/>
                    <a:pt x="8133" y="3585"/>
                  </a:cubicBezTo>
                  <a:cubicBezTo>
                    <a:pt x="8181" y="3664"/>
                    <a:pt x="8218" y="3789"/>
                    <a:pt x="8218" y="3869"/>
                  </a:cubicBezTo>
                  <a:cubicBezTo>
                    <a:pt x="8218" y="3930"/>
                    <a:pt x="8250" y="4036"/>
                    <a:pt x="8286" y="4097"/>
                  </a:cubicBezTo>
                  <a:cubicBezTo>
                    <a:pt x="8339" y="4185"/>
                    <a:pt x="8340" y="4332"/>
                    <a:pt x="8289" y="4438"/>
                  </a:cubicBezTo>
                  <a:cubicBezTo>
                    <a:pt x="8229" y="4563"/>
                    <a:pt x="7986" y="4650"/>
                    <a:pt x="7725" y="4639"/>
                  </a:cubicBezTo>
                  <a:cubicBezTo>
                    <a:pt x="7534" y="4631"/>
                    <a:pt x="7252" y="4624"/>
                    <a:pt x="7096" y="4624"/>
                  </a:cubicBezTo>
                  <a:cubicBezTo>
                    <a:pt x="6939" y="4624"/>
                    <a:pt x="6715" y="4616"/>
                    <a:pt x="6597" y="4607"/>
                  </a:cubicBezTo>
                  <a:cubicBezTo>
                    <a:pt x="6517" y="4609"/>
                    <a:pt x="6436" y="4643"/>
                    <a:pt x="6391" y="4695"/>
                  </a:cubicBezTo>
                  <a:cubicBezTo>
                    <a:pt x="6303" y="4793"/>
                    <a:pt x="6127" y="4865"/>
                    <a:pt x="5972" y="4865"/>
                  </a:cubicBezTo>
                  <a:cubicBezTo>
                    <a:pt x="5966" y="4865"/>
                    <a:pt x="5938" y="4864"/>
                    <a:pt x="5932" y="4863"/>
                  </a:cubicBezTo>
                  <a:cubicBezTo>
                    <a:pt x="5786" y="4852"/>
                    <a:pt x="5596" y="4776"/>
                    <a:pt x="5490" y="4688"/>
                  </a:cubicBezTo>
                  <a:cubicBezTo>
                    <a:pt x="5430" y="4637"/>
                    <a:pt x="5284" y="4591"/>
                    <a:pt x="5183" y="4591"/>
                  </a:cubicBezTo>
                  <a:cubicBezTo>
                    <a:pt x="5094" y="4591"/>
                    <a:pt x="4934" y="4645"/>
                    <a:pt x="4854" y="4718"/>
                  </a:cubicBezTo>
                  <a:cubicBezTo>
                    <a:pt x="4763" y="4799"/>
                    <a:pt x="4654" y="4935"/>
                    <a:pt x="4616" y="5015"/>
                  </a:cubicBezTo>
                  <a:cubicBezTo>
                    <a:pt x="4567" y="5119"/>
                    <a:pt x="4443" y="5233"/>
                    <a:pt x="4291" y="5233"/>
                  </a:cubicBezTo>
                  <a:cubicBezTo>
                    <a:pt x="4257" y="5233"/>
                    <a:pt x="4102" y="5264"/>
                    <a:pt x="3943" y="5319"/>
                  </a:cubicBezTo>
                  <a:cubicBezTo>
                    <a:pt x="3800" y="5368"/>
                    <a:pt x="3567" y="5479"/>
                    <a:pt x="3436" y="5561"/>
                  </a:cubicBezTo>
                  <a:cubicBezTo>
                    <a:pt x="3257" y="5674"/>
                    <a:pt x="2988" y="5717"/>
                    <a:pt x="2840" y="5650"/>
                  </a:cubicBezTo>
                  <a:cubicBezTo>
                    <a:pt x="2785" y="5626"/>
                    <a:pt x="2590" y="5600"/>
                    <a:pt x="2422" y="5616"/>
                  </a:cubicBezTo>
                  <a:cubicBezTo>
                    <a:pt x="2254" y="5632"/>
                    <a:pt x="1958" y="5701"/>
                    <a:pt x="1777" y="5767"/>
                  </a:cubicBezTo>
                  <a:cubicBezTo>
                    <a:pt x="1706" y="5792"/>
                    <a:pt x="1679" y="5820"/>
                    <a:pt x="1678" y="5837"/>
                  </a:cubicBezTo>
                  <a:cubicBezTo>
                    <a:pt x="1677" y="5858"/>
                    <a:pt x="1712" y="5876"/>
                    <a:pt x="1733" y="5885"/>
                  </a:cubicBezTo>
                  <a:cubicBezTo>
                    <a:pt x="1956" y="5978"/>
                    <a:pt x="2044" y="6163"/>
                    <a:pt x="1928" y="6296"/>
                  </a:cubicBezTo>
                  <a:cubicBezTo>
                    <a:pt x="1910" y="6316"/>
                    <a:pt x="1908" y="6338"/>
                    <a:pt x="1921" y="6359"/>
                  </a:cubicBezTo>
                  <a:cubicBezTo>
                    <a:pt x="1940" y="6392"/>
                    <a:pt x="1993" y="6421"/>
                    <a:pt x="2062" y="6436"/>
                  </a:cubicBezTo>
                  <a:cubicBezTo>
                    <a:pt x="2297" y="6489"/>
                    <a:pt x="2527" y="6612"/>
                    <a:pt x="2597" y="6723"/>
                  </a:cubicBezTo>
                  <a:cubicBezTo>
                    <a:pt x="2667" y="6831"/>
                    <a:pt x="2654" y="7007"/>
                    <a:pt x="2569" y="7124"/>
                  </a:cubicBezTo>
                  <a:cubicBezTo>
                    <a:pt x="2499" y="7222"/>
                    <a:pt x="2372" y="7389"/>
                    <a:pt x="2287" y="7495"/>
                  </a:cubicBezTo>
                  <a:cubicBezTo>
                    <a:pt x="2208" y="7595"/>
                    <a:pt x="2107" y="7763"/>
                    <a:pt x="2067" y="7863"/>
                  </a:cubicBezTo>
                  <a:cubicBezTo>
                    <a:pt x="2033" y="7947"/>
                    <a:pt x="1959" y="8092"/>
                    <a:pt x="1892" y="8148"/>
                  </a:cubicBezTo>
                  <a:cubicBezTo>
                    <a:pt x="1826" y="8204"/>
                    <a:pt x="1657" y="8261"/>
                    <a:pt x="1524" y="8288"/>
                  </a:cubicBezTo>
                  <a:cubicBezTo>
                    <a:pt x="1352" y="8325"/>
                    <a:pt x="1143" y="8300"/>
                    <a:pt x="1055" y="8230"/>
                  </a:cubicBezTo>
                  <a:cubicBezTo>
                    <a:pt x="1043" y="8222"/>
                    <a:pt x="1022" y="8215"/>
                    <a:pt x="1003" y="8215"/>
                  </a:cubicBezTo>
                  <a:cubicBezTo>
                    <a:pt x="970" y="8224"/>
                    <a:pt x="931" y="8237"/>
                    <a:pt x="881" y="8252"/>
                  </a:cubicBezTo>
                  <a:cubicBezTo>
                    <a:pt x="790" y="8280"/>
                    <a:pt x="549" y="8354"/>
                    <a:pt x="504" y="8392"/>
                  </a:cubicBezTo>
                  <a:cubicBezTo>
                    <a:pt x="502" y="8403"/>
                    <a:pt x="540" y="8427"/>
                    <a:pt x="633" y="8440"/>
                  </a:cubicBezTo>
                  <a:cubicBezTo>
                    <a:pt x="1329" y="8533"/>
                    <a:pt x="1349" y="8642"/>
                    <a:pt x="1356" y="8683"/>
                  </a:cubicBezTo>
                  <a:cubicBezTo>
                    <a:pt x="1372" y="8774"/>
                    <a:pt x="1359" y="8901"/>
                    <a:pt x="1326" y="8971"/>
                  </a:cubicBezTo>
                  <a:cubicBezTo>
                    <a:pt x="1309" y="9009"/>
                    <a:pt x="1322" y="9168"/>
                    <a:pt x="1379" y="9331"/>
                  </a:cubicBezTo>
                  <a:cubicBezTo>
                    <a:pt x="1392" y="9365"/>
                    <a:pt x="1493" y="9667"/>
                    <a:pt x="1344" y="9759"/>
                  </a:cubicBezTo>
                  <a:cubicBezTo>
                    <a:pt x="1302" y="9786"/>
                    <a:pt x="1244" y="9847"/>
                    <a:pt x="1223" y="9887"/>
                  </a:cubicBezTo>
                  <a:cubicBezTo>
                    <a:pt x="1202" y="9927"/>
                    <a:pt x="1178" y="10044"/>
                    <a:pt x="1178" y="10150"/>
                  </a:cubicBezTo>
                  <a:cubicBezTo>
                    <a:pt x="1178" y="10279"/>
                    <a:pt x="1097" y="10428"/>
                    <a:pt x="988" y="10496"/>
                  </a:cubicBezTo>
                  <a:cubicBezTo>
                    <a:pt x="898" y="10553"/>
                    <a:pt x="660" y="10687"/>
                    <a:pt x="457" y="10797"/>
                  </a:cubicBezTo>
                  <a:cubicBezTo>
                    <a:pt x="356" y="10852"/>
                    <a:pt x="312" y="10895"/>
                    <a:pt x="295" y="10917"/>
                  </a:cubicBezTo>
                  <a:lnTo>
                    <a:pt x="374" y="10944"/>
                  </a:lnTo>
                  <a:cubicBezTo>
                    <a:pt x="460" y="10975"/>
                    <a:pt x="508" y="11024"/>
                    <a:pt x="505" y="11077"/>
                  </a:cubicBezTo>
                  <a:cubicBezTo>
                    <a:pt x="503" y="11134"/>
                    <a:pt x="443" y="11184"/>
                    <a:pt x="342" y="11216"/>
                  </a:cubicBezTo>
                  <a:cubicBezTo>
                    <a:pt x="282" y="11235"/>
                    <a:pt x="256" y="11261"/>
                    <a:pt x="254" y="11268"/>
                  </a:cubicBezTo>
                  <a:cubicBezTo>
                    <a:pt x="262" y="11272"/>
                    <a:pt x="335" y="11308"/>
                    <a:pt x="419" y="11321"/>
                  </a:cubicBezTo>
                  <a:cubicBezTo>
                    <a:pt x="563" y="11344"/>
                    <a:pt x="739" y="11428"/>
                    <a:pt x="827" y="11516"/>
                  </a:cubicBezTo>
                  <a:cubicBezTo>
                    <a:pt x="900" y="11591"/>
                    <a:pt x="975" y="11701"/>
                    <a:pt x="975" y="11768"/>
                  </a:cubicBezTo>
                  <a:cubicBezTo>
                    <a:pt x="996" y="11765"/>
                    <a:pt x="1055" y="11783"/>
                    <a:pt x="1093" y="11810"/>
                  </a:cubicBezTo>
                  <a:cubicBezTo>
                    <a:pt x="1145" y="11849"/>
                    <a:pt x="1167" y="11908"/>
                    <a:pt x="1152" y="11972"/>
                  </a:cubicBezTo>
                  <a:cubicBezTo>
                    <a:pt x="1146" y="11998"/>
                    <a:pt x="1172" y="12023"/>
                    <a:pt x="1193" y="12028"/>
                  </a:cubicBezTo>
                  <a:cubicBezTo>
                    <a:pt x="1349" y="12061"/>
                    <a:pt x="1433" y="12191"/>
                    <a:pt x="1433" y="12297"/>
                  </a:cubicBezTo>
                  <a:lnTo>
                    <a:pt x="1433" y="12633"/>
                  </a:lnTo>
                  <a:cubicBezTo>
                    <a:pt x="1433" y="12718"/>
                    <a:pt x="1487" y="12867"/>
                    <a:pt x="1549" y="12952"/>
                  </a:cubicBezTo>
                  <a:cubicBezTo>
                    <a:pt x="1622" y="13053"/>
                    <a:pt x="1716" y="13216"/>
                    <a:pt x="1760" y="13317"/>
                  </a:cubicBezTo>
                  <a:cubicBezTo>
                    <a:pt x="1806" y="13421"/>
                    <a:pt x="1842" y="13564"/>
                    <a:pt x="1842" y="13643"/>
                  </a:cubicBezTo>
                  <a:cubicBezTo>
                    <a:pt x="1842" y="13692"/>
                    <a:pt x="1896" y="13772"/>
                    <a:pt x="1957" y="13810"/>
                  </a:cubicBezTo>
                  <a:cubicBezTo>
                    <a:pt x="2055" y="13872"/>
                    <a:pt x="2170" y="13999"/>
                    <a:pt x="2218" y="14100"/>
                  </a:cubicBezTo>
                  <a:cubicBezTo>
                    <a:pt x="2264" y="14196"/>
                    <a:pt x="2301" y="14325"/>
                    <a:pt x="2301" y="14396"/>
                  </a:cubicBezTo>
                  <a:cubicBezTo>
                    <a:pt x="2301" y="14450"/>
                    <a:pt x="2321" y="14542"/>
                    <a:pt x="2347" y="14598"/>
                  </a:cubicBezTo>
                  <a:cubicBezTo>
                    <a:pt x="2376" y="14661"/>
                    <a:pt x="2411" y="14751"/>
                    <a:pt x="2426" y="14796"/>
                  </a:cubicBezTo>
                  <a:cubicBezTo>
                    <a:pt x="2443" y="14852"/>
                    <a:pt x="2454" y="14970"/>
                    <a:pt x="2454" y="15053"/>
                  </a:cubicBezTo>
                  <a:cubicBezTo>
                    <a:pt x="2454" y="15145"/>
                    <a:pt x="2467" y="15234"/>
                    <a:pt x="2476" y="15257"/>
                  </a:cubicBezTo>
                  <a:cubicBezTo>
                    <a:pt x="2486" y="15285"/>
                    <a:pt x="2516" y="15327"/>
                    <a:pt x="2534" y="15344"/>
                  </a:cubicBezTo>
                  <a:cubicBezTo>
                    <a:pt x="2595" y="15401"/>
                    <a:pt x="2583" y="15490"/>
                    <a:pt x="2546" y="15548"/>
                  </a:cubicBezTo>
                  <a:cubicBezTo>
                    <a:pt x="2535" y="15570"/>
                    <a:pt x="2535" y="15672"/>
                    <a:pt x="2578" y="15787"/>
                  </a:cubicBezTo>
                  <a:cubicBezTo>
                    <a:pt x="2621" y="15905"/>
                    <a:pt x="2680" y="16102"/>
                    <a:pt x="2707" y="16227"/>
                  </a:cubicBezTo>
                  <a:cubicBezTo>
                    <a:pt x="2736" y="16351"/>
                    <a:pt x="2771" y="16541"/>
                    <a:pt x="2785" y="16648"/>
                  </a:cubicBezTo>
                  <a:cubicBezTo>
                    <a:pt x="2799" y="16753"/>
                    <a:pt x="2833" y="16938"/>
                    <a:pt x="2860" y="17060"/>
                  </a:cubicBezTo>
                  <a:lnTo>
                    <a:pt x="2889" y="17183"/>
                  </a:lnTo>
                  <a:cubicBezTo>
                    <a:pt x="2965" y="17336"/>
                    <a:pt x="3204" y="17499"/>
                    <a:pt x="3394" y="17520"/>
                  </a:cubicBezTo>
                  <a:cubicBezTo>
                    <a:pt x="3414" y="17523"/>
                    <a:pt x="3886" y="17577"/>
                    <a:pt x="3991" y="17686"/>
                  </a:cubicBezTo>
                  <a:cubicBezTo>
                    <a:pt x="4009" y="17705"/>
                    <a:pt x="4122" y="17762"/>
                    <a:pt x="4261" y="17797"/>
                  </a:cubicBezTo>
                  <a:cubicBezTo>
                    <a:pt x="4413" y="17835"/>
                    <a:pt x="4565" y="17908"/>
                    <a:pt x="4592" y="17991"/>
                  </a:cubicBezTo>
                  <a:cubicBezTo>
                    <a:pt x="4627" y="18002"/>
                    <a:pt x="4711" y="18016"/>
                    <a:pt x="4826" y="18016"/>
                  </a:cubicBezTo>
                  <a:cubicBezTo>
                    <a:pt x="5088" y="18016"/>
                    <a:pt x="5316" y="18105"/>
                    <a:pt x="5358" y="18223"/>
                  </a:cubicBezTo>
                  <a:cubicBezTo>
                    <a:pt x="5382" y="18290"/>
                    <a:pt x="5463" y="18373"/>
                    <a:pt x="5519" y="18403"/>
                  </a:cubicBezTo>
                  <a:cubicBezTo>
                    <a:pt x="5644" y="18468"/>
                    <a:pt x="5728" y="18612"/>
                    <a:pt x="5744" y="18714"/>
                  </a:cubicBezTo>
                  <a:cubicBezTo>
                    <a:pt x="5759" y="18818"/>
                    <a:pt x="5793" y="18908"/>
                    <a:pt x="5806" y="18925"/>
                  </a:cubicBezTo>
                  <a:cubicBezTo>
                    <a:pt x="5824" y="18947"/>
                    <a:pt x="5913" y="19018"/>
                    <a:pt x="6012" y="19081"/>
                  </a:cubicBezTo>
                  <a:cubicBezTo>
                    <a:pt x="6118" y="19147"/>
                    <a:pt x="6261" y="19259"/>
                    <a:pt x="6336" y="19335"/>
                  </a:cubicBezTo>
                  <a:cubicBezTo>
                    <a:pt x="6397" y="19397"/>
                    <a:pt x="6557" y="19496"/>
                    <a:pt x="6684" y="19553"/>
                  </a:cubicBezTo>
                  <a:cubicBezTo>
                    <a:pt x="6818" y="19611"/>
                    <a:pt x="7030" y="19688"/>
                    <a:pt x="7147" y="19721"/>
                  </a:cubicBezTo>
                  <a:cubicBezTo>
                    <a:pt x="7296" y="19763"/>
                    <a:pt x="7501" y="19889"/>
                    <a:pt x="7614" y="20010"/>
                  </a:cubicBezTo>
                  <a:cubicBezTo>
                    <a:pt x="7702" y="20106"/>
                    <a:pt x="7854" y="20198"/>
                    <a:pt x="7931" y="20216"/>
                  </a:cubicBezTo>
                  <a:cubicBezTo>
                    <a:pt x="8039" y="20241"/>
                    <a:pt x="8252" y="20283"/>
                    <a:pt x="8405" y="20309"/>
                  </a:cubicBezTo>
                  <a:cubicBezTo>
                    <a:pt x="8530" y="20331"/>
                    <a:pt x="8745" y="20331"/>
                    <a:pt x="8842" y="20311"/>
                  </a:cubicBezTo>
                  <a:cubicBezTo>
                    <a:pt x="8897" y="20299"/>
                    <a:pt x="8950" y="20294"/>
                    <a:pt x="8999" y="20294"/>
                  </a:cubicBezTo>
                  <a:cubicBezTo>
                    <a:pt x="9163" y="20294"/>
                    <a:pt x="9238" y="20359"/>
                    <a:pt x="9238" y="20420"/>
                  </a:cubicBezTo>
                  <a:cubicBezTo>
                    <a:pt x="9242" y="20433"/>
                    <a:pt x="9290" y="20481"/>
                    <a:pt x="9363" y="20514"/>
                  </a:cubicBezTo>
                  <a:cubicBezTo>
                    <a:pt x="9464" y="20559"/>
                    <a:pt x="9589" y="20633"/>
                    <a:pt x="9632" y="20688"/>
                  </a:cubicBezTo>
                  <a:cubicBezTo>
                    <a:pt x="9643" y="20699"/>
                    <a:pt x="9708" y="20729"/>
                    <a:pt x="9783" y="20743"/>
                  </a:cubicBezTo>
                  <a:cubicBezTo>
                    <a:pt x="9911" y="20765"/>
                    <a:pt x="10053" y="20829"/>
                    <a:pt x="10112" y="20890"/>
                  </a:cubicBezTo>
                  <a:cubicBezTo>
                    <a:pt x="10129" y="20908"/>
                    <a:pt x="10228" y="20951"/>
                    <a:pt x="10337" y="20965"/>
                  </a:cubicBezTo>
                  <a:cubicBezTo>
                    <a:pt x="10497" y="20988"/>
                    <a:pt x="10673" y="21058"/>
                    <a:pt x="10747" y="21128"/>
                  </a:cubicBezTo>
                  <a:cubicBezTo>
                    <a:pt x="10762" y="21142"/>
                    <a:pt x="10856" y="21161"/>
                    <a:pt x="10934" y="21144"/>
                  </a:cubicBezTo>
                  <a:cubicBezTo>
                    <a:pt x="10977" y="21135"/>
                    <a:pt x="11024" y="21130"/>
                    <a:pt x="11074" y="21130"/>
                  </a:cubicBezTo>
                  <a:close/>
                  <a:moveTo>
                    <a:pt x="12546" y="21559"/>
                  </a:moveTo>
                  <a:cubicBezTo>
                    <a:pt x="12541" y="21559"/>
                    <a:pt x="12518" y="21558"/>
                    <a:pt x="12513" y="21558"/>
                  </a:cubicBezTo>
                  <a:cubicBezTo>
                    <a:pt x="12405" y="21550"/>
                    <a:pt x="12236" y="21542"/>
                    <a:pt x="12146" y="21542"/>
                  </a:cubicBezTo>
                  <a:cubicBezTo>
                    <a:pt x="12039" y="21542"/>
                    <a:pt x="11834" y="21528"/>
                    <a:pt x="11688" y="21509"/>
                  </a:cubicBezTo>
                  <a:cubicBezTo>
                    <a:pt x="11515" y="21487"/>
                    <a:pt x="11317" y="21412"/>
                    <a:pt x="11228" y="21333"/>
                  </a:cubicBezTo>
                  <a:cubicBezTo>
                    <a:pt x="11191" y="21301"/>
                    <a:pt x="11083" y="21283"/>
                    <a:pt x="11013" y="21298"/>
                  </a:cubicBezTo>
                  <a:cubicBezTo>
                    <a:pt x="10832" y="21336"/>
                    <a:pt x="10622" y="21300"/>
                    <a:pt x="10536" y="21218"/>
                  </a:cubicBezTo>
                  <a:cubicBezTo>
                    <a:pt x="10503" y="21187"/>
                    <a:pt x="10384" y="21138"/>
                    <a:pt x="10283" y="21124"/>
                  </a:cubicBezTo>
                  <a:cubicBezTo>
                    <a:pt x="10143" y="21105"/>
                    <a:pt x="9965" y="21047"/>
                    <a:pt x="9895" y="20975"/>
                  </a:cubicBezTo>
                  <a:cubicBezTo>
                    <a:pt x="9872" y="20951"/>
                    <a:pt x="9786" y="20912"/>
                    <a:pt x="9715" y="20899"/>
                  </a:cubicBezTo>
                  <a:cubicBezTo>
                    <a:pt x="9599" y="20878"/>
                    <a:pt x="9456" y="20824"/>
                    <a:pt x="9406" y="20762"/>
                  </a:cubicBezTo>
                  <a:cubicBezTo>
                    <a:pt x="9392" y="20745"/>
                    <a:pt x="9310" y="20689"/>
                    <a:pt x="9217" y="20647"/>
                  </a:cubicBezTo>
                  <a:cubicBezTo>
                    <a:pt x="9121" y="20603"/>
                    <a:pt x="9019" y="20530"/>
                    <a:pt x="8991" y="20457"/>
                  </a:cubicBezTo>
                  <a:cubicBezTo>
                    <a:pt x="8964" y="20457"/>
                    <a:pt x="8943" y="20460"/>
                    <a:pt x="8921" y="20465"/>
                  </a:cubicBezTo>
                  <a:cubicBezTo>
                    <a:pt x="8775" y="20495"/>
                    <a:pt x="8510" y="20495"/>
                    <a:pt x="8339" y="20466"/>
                  </a:cubicBezTo>
                  <a:cubicBezTo>
                    <a:pt x="8180" y="20439"/>
                    <a:pt x="7957" y="20395"/>
                    <a:pt x="7843" y="20368"/>
                  </a:cubicBezTo>
                  <a:cubicBezTo>
                    <a:pt x="7682" y="20330"/>
                    <a:pt x="7492" y="20198"/>
                    <a:pt x="7395" y="20093"/>
                  </a:cubicBezTo>
                  <a:cubicBezTo>
                    <a:pt x="7302" y="19993"/>
                    <a:pt x="7136" y="19895"/>
                    <a:pt x="7046" y="19870"/>
                  </a:cubicBezTo>
                  <a:cubicBezTo>
                    <a:pt x="6914" y="19833"/>
                    <a:pt x="6687" y="19751"/>
                    <a:pt x="6540" y="19686"/>
                  </a:cubicBezTo>
                  <a:cubicBezTo>
                    <a:pt x="6384" y="19617"/>
                    <a:pt x="6200" y="19501"/>
                    <a:pt x="6122" y="19422"/>
                  </a:cubicBezTo>
                  <a:cubicBezTo>
                    <a:pt x="6057" y="19357"/>
                    <a:pt x="5925" y="19254"/>
                    <a:pt x="5833" y="19196"/>
                  </a:cubicBezTo>
                  <a:cubicBezTo>
                    <a:pt x="5741" y="19138"/>
                    <a:pt x="5621" y="19049"/>
                    <a:pt x="5580" y="18999"/>
                  </a:cubicBezTo>
                  <a:cubicBezTo>
                    <a:pt x="5535" y="18942"/>
                    <a:pt x="5501" y="18806"/>
                    <a:pt x="5490" y="18729"/>
                  </a:cubicBezTo>
                  <a:cubicBezTo>
                    <a:pt x="5478" y="18649"/>
                    <a:pt x="5409" y="18555"/>
                    <a:pt x="5358" y="18529"/>
                  </a:cubicBezTo>
                  <a:cubicBezTo>
                    <a:pt x="5250" y="18472"/>
                    <a:pt x="5145" y="18356"/>
                    <a:pt x="5110" y="18259"/>
                  </a:cubicBezTo>
                  <a:cubicBezTo>
                    <a:pt x="5099" y="18227"/>
                    <a:pt x="4980" y="18178"/>
                    <a:pt x="4826" y="18178"/>
                  </a:cubicBezTo>
                  <a:cubicBezTo>
                    <a:pt x="4603" y="18178"/>
                    <a:pt x="4342" y="18136"/>
                    <a:pt x="4342" y="18017"/>
                  </a:cubicBezTo>
                  <a:cubicBezTo>
                    <a:pt x="4336" y="18015"/>
                    <a:pt x="4273" y="17975"/>
                    <a:pt x="4167" y="17948"/>
                  </a:cubicBezTo>
                  <a:cubicBezTo>
                    <a:pt x="4021" y="17911"/>
                    <a:pt x="3839" y="17838"/>
                    <a:pt x="3774" y="17771"/>
                  </a:cubicBezTo>
                  <a:cubicBezTo>
                    <a:pt x="3748" y="17755"/>
                    <a:pt x="3580" y="17706"/>
                    <a:pt x="3351" y="17680"/>
                  </a:cubicBezTo>
                  <a:cubicBezTo>
                    <a:pt x="3065" y="17648"/>
                    <a:pt x="2753" y="17446"/>
                    <a:pt x="2641" y="17219"/>
                  </a:cubicBezTo>
                  <a:lnTo>
                    <a:pt x="2608" y="17083"/>
                  </a:lnTo>
                  <a:cubicBezTo>
                    <a:pt x="2581" y="16958"/>
                    <a:pt x="2545" y="16769"/>
                    <a:pt x="2532" y="16662"/>
                  </a:cubicBezTo>
                  <a:cubicBezTo>
                    <a:pt x="2518" y="16558"/>
                    <a:pt x="2484" y="16372"/>
                    <a:pt x="2456" y="16250"/>
                  </a:cubicBezTo>
                  <a:cubicBezTo>
                    <a:pt x="2429" y="16129"/>
                    <a:pt x="2372" y="15939"/>
                    <a:pt x="2330" y="15824"/>
                  </a:cubicBezTo>
                  <a:cubicBezTo>
                    <a:pt x="2301" y="15744"/>
                    <a:pt x="2258" y="15569"/>
                    <a:pt x="2311" y="15487"/>
                  </a:cubicBezTo>
                  <a:cubicBezTo>
                    <a:pt x="2325" y="15465"/>
                    <a:pt x="2324" y="15438"/>
                    <a:pt x="2320" y="15430"/>
                  </a:cubicBezTo>
                  <a:cubicBezTo>
                    <a:pt x="2287" y="15401"/>
                    <a:pt x="2246" y="15341"/>
                    <a:pt x="2229" y="15297"/>
                  </a:cubicBezTo>
                  <a:cubicBezTo>
                    <a:pt x="2210" y="15248"/>
                    <a:pt x="2199" y="15134"/>
                    <a:pt x="2199" y="15053"/>
                  </a:cubicBezTo>
                  <a:cubicBezTo>
                    <a:pt x="2199" y="14963"/>
                    <a:pt x="2187" y="14863"/>
                    <a:pt x="2176" y="14829"/>
                  </a:cubicBezTo>
                  <a:cubicBezTo>
                    <a:pt x="2163" y="14786"/>
                    <a:pt x="2130" y="14703"/>
                    <a:pt x="2102" y="14643"/>
                  </a:cubicBezTo>
                  <a:cubicBezTo>
                    <a:pt x="2071" y="14573"/>
                    <a:pt x="2046" y="14464"/>
                    <a:pt x="2046" y="14396"/>
                  </a:cubicBezTo>
                  <a:cubicBezTo>
                    <a:pt x="2046" y="14348"/>
                    <a:pt x="2017" y="14234"/>
                    <a:pt x="1975" y="14147"/>
                  </a:cubicBezTo>
                  <a:cubicBezTo>
                    <a:pt x="1939" y="14072"/>
                    <a:pt x="1847" y="13968"/>
                    <a:pt x="1778" y="13925"/>
                  </a:cubicBezTo>
                  <a:cubicBezTo>
                    <a:pt x="1669" y="13856"/>
                    <a:pt x="1587" y="13735"/>
                    <a:pt x="1587" y="13643"/>
                  </a:cubicBezTo>
                  <a:cubicBezTo>
                    <a:pt x="1587" y="13579"/>
                    <a:pt x="1555" y="13449"/>
                    <a:pt x="1515" y="13360"/>
                  </a:cubicBezTo>
                  <a:cubicBezTo>
                    <a:pt x="1476" y="13268"/>
                    <a:pt x="1385" y="13112"/>
                    <a:pt x="1318" y="13020"/>
                  </a:cubicBezTo>
                  <a:cubicBezTo>
                    <a:pt x="1240" y="12912"/>
                    <a:pt x="1179" y="12742"/>
                    <a:pt x="1179" y="12633"/>
                  </a:cubicBezTo>
                  <a:lnTo>
                    <a:pt x="1179" y="12297"/>
                  </a:lnTo>
                  <a:cubicBezTo>
                    <a:pt x="1179" y="12234"/>
                    <a:pt x="1132" y="12188"/>
                    <a:pt x="1112" y="12181"/>
                  </a:cubicBezTo>
                  <a:cubicBezTo>
                    <a:pt x="970" y="12151"/>
                    <a:pt x="877" y="12049"/>
                    <a:pt x="900" y="11949"/>
                  </a:cubicBezTo>
                  <a:cubicBezTo>
                    <a:pt x="903" y="11939"/>
                    <a:pt x="903" y="11932"/>
                    <a:pt x="902" y="11926"/>
                  </a:cubicBezTo>
                  <a:cubicBezTo>
                    <a:pt x="798" y="11910"/>
                    <a:pt x="720" y="11845"/>
                    <a:pt x="720" y="11768"/>
                  </a:cubicBezTo>
                  <a:cubicBezTo>
                    <a:pt x="720" y="11748"/>
                    <a:pt x="678" y="11670"/>
                    <a:pt x="612" y="11603"/>
                  </a:cubicBezTo>
                  <a:cubicBezTo>
                    <a:pt x="555" y="11546"/>
                    <a:pt x="431" y="11490"/>
                    <a:pt x="358" y="11479"/>
                  </a:cubicBezTo>
                  <a:cubicBezTo>
                    <a:pt x="225" y="11458"/>
                    <a:pt x="65" y="11396"/>
                    <a:pt x="15" y="11318"/>
                  </a:cubicBezTo>
                  <a:cubicBezTo>
                    <a:pt x="-38" y="11234"/>
                    <a:pt x="48" y="11131"/>
                    <a:pt x="217" y="11075"/>
                  </a:cubicBezTo>
                  <a:lnTo>
                    <a:pt x="151" y="11051"/>
                  </a:lnTo>
                  <a:cubicBezTo>
                    <a:pt x="100" y="11041"/>
                    <a:pt x="50" y="11005"/>
                    <a:pt x="36" y="10960"/>
                  </a:cubicBezTo>
                  <a:cubicBezTo>
                    <a:pt x="3" y="10850"/>
                    <a:pt x="183" y="10733"/>
                    <a:pt x="293" y="10673"/>
                  </a:cubicBezTo>
                  <a:cubicBezTo>
                    <a:pt x="488" y="10568"/>
                    <a:pt x="724" y="10434"/>
                    <a:pt x="809" y="10381"/>
                  </a:cubicBezTo>
                  <a:cubicBezTo>
                    <a:pt x="863" y="10346"/>
                    <a:pt x="924" y="10241"/>
                    <a:pt x="924" y="10150"/>
                  </a:cubicBezTo>
                  <a:cubicBezTo>
                    <a:pt x="924" y="10050"/>
                    <a:pt x="945" y="9905"/>
                    <a:pt x="983" y="9835"/>
                  </a:cubicBezTo>
                  <a:cubicBezTo>
                    <a:pt x="1016" y="9771"/>
                    <a:pt x="1095" y="9688"/>
                    <a:pt x="1166" y="9644"/>
                  </a:cubicBezTo>
                  <a:cubicBezTo>
                    <a:pt x="1174" y="9627"/>
                    <a:pt x="1182" y="9511"/>
                    <a:pt x="1131" y="9367"/>
                  </a:cubicBezTo>
                  <a:cubicBezTo>
                    <a:pt x="1079" y="9217"/>
                    <a:pt x="1043" y="9012"/>
                    <a:pt x="1082" y="8926"/>
                  </a:cubicBezTo>
                  <a:cubicBezTo>
                    <a:pt x="1106" y="8875"/>
                    <a:pt x="1115" y="8770"/>
                    <a:pt x="1104" y="8701"/>
                  </a:cubicBezTo>
                  <a:cubicBezTo>
                    <a:pt x="1083" y="8693"/>
                    <a:pt x="899" y="8641"/>
                    <a:pt x="581" y="8598"/>
                  </a:cubicBezTo>
                  <a:cubicBezTo>
                    <a:pt x="418" y="8576"/>
                    <a:pt x="302" y="8523"/>
                    <a:pt x="260" y="8452"/>
                  </a:cubicBezTo>
                  <a:cubicBezTo>
                    <a:pt x="230" y="8399"/>
                    <a:pt x="244" y="8342"/>
                    <a:pt x="302" y="8294"/>
                  </a:cubicBezTo>
                  <a:cubicBezTo>
                    <a:pt x="377" y="8230"/>
                    <a:pt x="567" y="8169"/>
                    <a:pt x="770" y="8106"/>
                  </a:cubicBezTo>
                  <a:cubicBezTo>
                    <a:pt x="811" y="8093"/>
                    <a:pt x="844" y="8083"/>
                    <a:pt x="859" y="8078"/>
                  </a:cubicBezTo>
                  <a:cubicBezTo>
                    <a:pt x="979" y="8032"/>
                    <a:pt x="1158" y="8056"/>
                    <a:pt x="1252" y="8128"/>
                  </a:cubicBezTo>
                  <a:cubicBezTo>
                    <a:pt x="1263" y="8136"/>
                    <a:pt x="1364" y="8152"/>
                    <a:pt x="1445" y="8134"/>
                  </a:cubicBezTo>
                  <a:cubicBezTo>
                    <a:pt x="1563" y="8110"/>
                    <a:pt x="1670" y="8066"/>
                    <a:pt x="1690" y="8050"/>
                  </a:cubicBezTo>
                  <a:cubicBezTo>
                    <a:pt x="1711" y="8032"/>
                    <a:pt x="1774" y="7939"/>
                    <a:pt x="1821" y="7823"/>
                  </a:cubicBezTo>
                  <a:cubicBezTo>
                    <a:pt x="1865" y="7712"/>
                    <a:pt x="1972" y="7532"/>
                    <a:pt x="2060" y="7422"/>
                  </a:cubicBezTo>
                  <a:cubicBezTo>
                    <a:pt x="2143" y="7317"/>
                    <a:pt x="2269" y="7153"/>
                    <a:pt x="2338" y="7056"/>
                  </a:cubicBezTo>
                  <a:cubicBezTo>
                    <a:pt x="2394" y="6979"/>
                    <a:pt x="2405" y="6852"/>
                    <a:pt x="2362" y="6784"/>
                  </a:cubicBezTo>
                  <a:cubicBezTo>
                    <a:pt x="2324" y="6724"/>
                    <a:pt x="2151" y="6628"/>
                    <a:pt x="1978" y="6589"/>
                  </a:cubicBezTo>
                  <a:cubicBezTo>
                    <a:pt x="1837" y="6558"/>
                    <a:pt x="1730" y="6495"/>
                    <a:pt x="1683" y="6417"/>
                  </a:cubicBezTo>
                  <a:cubicBezTo>
                    <a:pt x="1643" y="6351"/>
                    <a:pt x="1652" y="6280"/>
                    <a:pt x="1706" y="6217"/>
                  </a:cubicBezTo>
                  <a:cubicBezTo>
                    <a:pt x="1757" y="6158"/>
                    <a:pt x="1706" y="6067"/>
                    <a:pt x="1593" y="6020"/>
                  </a:cubicBezTo>
                  <a:cubicBezTo>
                    <a:pt x="1482" y="5973"/>
                    <a:pt x="1420" y="5904"/>
                    <a:pt x="1424" y="5832"/>
                  </a:cubicBezTo>
                  <a:cubicBezTo>
                    <a:pt x="1428" y="5751"/>
                    <a:pt x="1512" y="5676"/>
                    <a:pt x="1652" y="5625"/>
                  </a:cubicBezTo>
                  <a:cubicBezTo>
                    <a:pt x="1863" y="5550"/>
                    <a:pt x="2184" y="5475"/>
                    <a:pt x="2384" y="5456"/>
                  </a:cubicBezTo>
                  <a:cubicBezTo>
                    <a:pt x="2433" y="5451"/>
                    <a:pt x="2485" y="5449"/>
                    <a:pt x="2537" y="5449"/>
                  </a:cubicBezTo>
                  <a:cubicBezTo>
                    <a:pt x="2680" y="5449"/>
                    <a:pt x="2873" y="5467"/>
                    <a:pt x="2986" y="5518"/>
                  </a:cubicBezTo>
                  <a:cubicBezTo>
                    <a:pt x="3005" y="5526"/>
                    <a:pt x="3150" y="5514"/>
                    <a:pt x="3257" y="5446"/>
                  </a:cubicBezTo>
                  <a:cubicBezTo>
                    <a:pt x="3408" y="5351"/>
                    <a:pt x="3657" y="5233"/>
                    <a:pt x="3822" y="5176"/>
                  </a:cubicBezTo>
                  <a:cubicBezTo>
                    <a:pt x="3946" y="5134"/>
                    <a:pt x="4173" y="5070"/>
                    <a:pt x="4291" y="5070"/>
                  </a:cubicBezTo>
                  <a:cubicBezTo>
                    <a:pt x="4290" y="5067"/>
                    <a:pt x="4343" y="5029"/>
                    <a:pt x="4373" y="4968"/>
                  </a:cubicBezTo>
                  <a:cubicBezTo>
                    <a:pt x="4419" y="4870"/>
                    <a:pt x="4539" y="4719"/>
                    <a:pt x="4646" y="4624"/>
                  </a:cubicBezTo>
                  <a:cubicBezTo>
                    <a:pt x="4770" y="4513"/>
                    <a:pt x="5001" y="4429"/>
                    <a:pt x="5183" y="4429"/>
                  </a:cubicBezTo>
                  <a:cubicBezTo>
                    <a:pt x="5361" y="4429"/>
                    <a:pt x="5585" y="4500"/>
                    <a:pt x="5692" y="4589"/>
                  </a:cubicBezTo>
                  <a:cubicBezTo>
                    <a:pt x="5761" y="4647"/>
                    <a:pt x="5893" y="4697"/>
                    <a:pt x="5964" y="4702"/>
                  </a:cubicBezTo>
                  <a:lnTo>
                    <a:pt x="5965" y="4702"/>
                  </a:lnTo>
                  <a:cubicBezTo>
                    <a:pt x="6029" y="4702"/>
                    <a:pt x="6124" y="4666"/>
                    <a:pt x="6169" y="4615"/>
                  </a:cubicBezTo>
                  <a:cubicBezTo>
                    <a:pt x="6256" y="4516"/>
                    <a:pt x="6432" y="4445"/>
                    <a:pt x="6588" y="4445"/>
                  </a:cubicBezTo>
                  <a:cubicBezTo>
                    <a:pt x="6593" y="4445"/>
                    <a:pt x="6623" y="4446"/>
                    <a:pt x="6628" y="4446"/>
                  </a:cubicBezTo>
                  <a:cubicBezTo>
                    <a:pt x="6736" y="4455"/>
                    <a:pt x="6950" y="4461"/>
                    <a:pt x="7096" y="4461"/>
                  </a:cubicBezTo>
                  <a:cubicBezTo>
                    <a:pt x="7257" y="4461"/>
                    <a:pt x="7547" y="4469"/>
                    <a:pt x="7743" y="4478"/>
                  </a:cubicBezTo>
                  <a:cubicBezTo>
                    <a:pt x="7744" y="4478"/>
                    <a:pt x="7745" y="4478"/>
                    <a:pt x="7746" y="4478"/>
                  </a:cubicBezTo>
                  <a:cubicBezTo>
                    <a:pt x="7909" y="4478"/>
                    <a:pt x="8026" y="4432"/>
                    <a:pt x="8046" y="4391"/>
                  </a:cubicBezTo>
                  <a:cubicBezTo>
                    <a:pt x="8083" y="4314"/>
                    <a:pt x="8078" y="4203"/>
                    <a:pt x="8049" y="4155"/>
                  </a:cubicBezTo>
                  <a:cubicBezTo>
                    <a:pt x="8001" y="4075"/>
                    <a:pt x="7964" y="3950"/>
                    <a:pt x="7964" y="3869"/>
                  </a:cubicBezTo>
                  <a:cubicBezTo>
                    <a:pt x="7964" y="3809"/>
                    <a:pt x="7932" y="3703"/>
                    <a:pt x="7896" y="3642"/>
                  </a:cubicBezTo>
                  <a:cubicBezTo>
                    <a:pt x="7849" y="3565"/>
                    <a:pt x="7801" y="3429"/>
                    <a:pt x="7786" y="3333"/>
                  </a:cubicBezTo>
                  <a:cubicBezTo>
                    <a:pt x="7768" y="3223"/>
                    <a:pt x="7849" y="3070"/>
                    <a:pt x="7971" y="2983"/>
                  </a:cubicBezTo>
                  <a:cubicBezTo>
                    <a:pt x="8114" y="2879"/>
                    <a:pt x="8390" y="2895"/>
                    <a:pt x="8546" y="3017"/>
                  </a:cubicBezTo>
                  <a:cubicBezTo>
                    <a:pt x="8665" y="3110"/>
                    <a:pt x="8800" y="3190"/>
                    <a:pt x="8845" y="3207"/>
                  </a:cubicBezTo>
                  <a:cubicBezTo>
                    <a:pt x="8899" y="3227"/>
                    <a:pt x="9058" y="3269"/>
                    <a:pt x="9198" y="3295"/>
                  </a:cubicBezTo>
                  <a:cubicBezTo>
                    <a:pt x="9326" y="3319"/>
                    <a:pt x="9613" y="3340"/>
                    <a:pt x="9826" y="3340"/>
                  </a:cubicBezTo>
                  <a:cubicBezTo>
                    <a:pt x="10057" y="3340"/>
                    <a:pt x="10322" y="3317"/>
                    <a:pt x="10424" y="3296"/>
                  </a:cubicBezTo>
                  <a:cubicBezTo>
                    <a:pt x="10563" y="3267"/>
                    <a:pt x="10841" y="3250"/>
                    <a:pt x="11059" y="3260"/>
                  </a:cubicBezTo>
                  <a:cubicBezTo>
                    <a:pt x="11225" y="3268"/>
                    <a:pt x="11433" y="3274"/>
                    <a:pt x="11557" y="3275"/>
                  </a:cubicBezTo>
                  <a:cubicBezTo>
                    <a:pt x="11459" y="3190"/>
                    <a:pt x="11382" y="3029"/>
                    <a:pt x="11382" y="2908"/>
                  </a:cubicBezTo>
                  <a:cubicBezTo>
                    <a:pt x="11382" y="2799"/>
                    <a:pt x="11393" y="2657"/>
                    <a:pt x="11408" y="2592"/>
                  </a:cubicBezTo>
                  <a:cubicBezTo>
                    <a:pt x="11432" y="2488"/>
                    <a:pt x="11644" y="2371"/>
                    <a:pt x="11832" y="2308"/>
                  </a:cubicBezTo>
                  <a:cubicBezTo>
                    <a:pt x="11946" y="2269"/>
                    <a:pt x="12089" y="2247"/>
                    <a:pt x="12223" y="2247"/>
                  </a:cubicBezTo>
                  <a:cubicBezTo>
                    <a:pt x="12307" y="2247"/>
                    <a:pt x="12426" y="2255"/>
                    <a:pt x="12522" y="2296"/>
                  </a:cubicBezTo>
                  <a:cubicBezTo>
                    <a:pt x="12605" y="2330"/>
                    <a:pt x="12770" y="2336"/>
                    <a:pt x="12850" y="2308"/>
                  </a:cubicBezTo>
                  <a:cubicBezTo>
                    <a:pt x="12959" y="2270"/>
                    <a:pt x="13107" y="2191"/>
                    <a:pt x="13165" y="2139"/>
                  </a:cubicBezTo>
                  <a:cubicBezTo>
                    <a:pt x="13244" y="2071"/>
                    <a:pt x="13383" y="1994"/>
                    <a:pt x="13499" y="1980"/>
                  </a:cubicBezTo>
                  <a:cubicBezTo>
                    <a:pt x="13496" y="1976"/>
                    <a:pt x="13524" y="1937"/>
                    <a:pt x="13524" y="1883"/>
                  </a:cubicBezTo>
                  <a:cubicBezTo>
                    <a:pt x="13524" y="1741"/>
                    <a:pt x="13720" y="1654"/>
                    <a:pt x="13911" y="1714"/>
                  </a:cubicBezTo>
                  <a:cubicBezTo>
                    <a:pt x="13987" y="1738"/>
                    <a:pt x="14020" y="1721"/>
                    <a:pt x="14023" y="1718"/>
                  </a:cubicBezTo>
                  <a:cubicBezTo>
                    <a:pt x="14057" y="1674"/>
                    <a:pt x="14100" y="1581"/>
                    <a:pt x="14112" y="1520"/>
                  </a:cubicBezTo>
                  <a:cubicBezTo>
                    <a:pt x="14126" y="1446"/>
                    <a:pt x="14162" y="1321"/>
                    <a:pt x="14190" y="1240"/>
                  </a:cubicBezTo>
                  <a:cubicBezTo>
                    <a:pt x="14230" y="1128"/>
                    <a:pt x="14429" y="983"/>
                    <a:pt x="14596" y="904"/>
                  </a:cubicBezTo>
                  <a:cubicBezTo>
                    <a:pt x="14765" y="825"/>
                    <a:pt x="15054" y="694"/>
                    <a:pt x="15237" y="614"/>
                  </a:cubicBezTo>
                  <a:cubicBezTo>
                    <a:pt x="15270" y="600"/>
                    <a:pt x="15547" y="481"/>
                    <a:pt x="15709" y="471"/>
                  </a:cubicBezTo>
                  <a:cubicBezTo>
                    <a:pt x="15714" y="461"/>
                    <a:pt x="15718" y="445"/>
                    <a:pt x="15718" y="425"/>
                  </a:cubicBezTo>
                  <a:cubicBezTo>
                    <a:pt x="15718" y="328"/>
                    <a:pt x="15808" y="179"/>
                    <a:pt x="15924" y="86"/>
                  </a:cubicBezTo>
                  <a:cubicBezTo>
                    <a:pt x="16080" y="-41"/>
                    <a:pt x="16328" y="-22"/>
                    <a:pt x="16399" y="111"/>
                  </a:cubicBezTo>
                  <a:cubicBezTo>
                    <a:pt x="16436" y="180"/>
                    <a:pt x="16520" y="280"/>
                    <a:pt x="16579" y="324"/>
                  </a:cubicBezTo>
                  <a:lnTo>
                    <a:pt x="16820" y="506"/>
                  </a:lnTo>
                  <a:cubicBezTo>
                    <a:pt x="16875" y="547"/>
                    <a:pt x="16965" y="555"/>
                    <a:pt x="17025" y="541"/>
                  </a:cubicBezTo>
                  <a:cubicBezTo>
                    <a:pt x="17194" y="502"/>
                    <a:pt x="17414" y="563"/>
                    <a:pt x="17511" y="673"/>
                  </a:cubicBezTo>
                  <a:cubicBezTo>
                    <a:pt x="17592" y="765"/>
                    <a:pt x="17655" y="909"/>
                    <a:pt x="17655" y="1001"/>
                  </a:cubicBezTo>
                  <a:cubicBezTo>
                    <a:pt x="17655" y="1083"/>
                    <a:pt x="17643" y="1203"/>
                    <a:pt x="17628" y="1270"/>
                  </a:cubicBezTo>
                  <a:cubicBezTo>
                    <a:pt x="17619" y="1311"/>
                    <a:pt x="17646" y="1385"/>
                    <a:pt x="17684" y="1421"/>
                  </a:cubicBezTo>
                  <a:cubicBezTo>
                    <a:pt x="17755" y="1488"/>
                    <a:pt x="17808" y="1604"/>
                    <a:pt x="17808" y="1691"/>
                  </a:cubicBezTo>
                  <a:cubicBezTo>
                    <a:pt x="17808" y="1787"/>
                    <a:pt x="17698" y="1911"/>
                    <a:pt x="17553" y="1980"/>
                  </a:cubicBezTo>
                  <a:cubicBezTo>
                    <a:pt x="17449" y="2029"/>
                    <a:pt x="17294" y="2119"/>
                    <a:pt x="17216" y="2177"/>
                  </a:cubicBezTo>
                  <a:cubicBezTo>
                    <a:pt x="17140" y="2232"/>
                    <a:pt x="17021" y="2362"/>
                    <a:pt x="16957" y="2459"/>
                  </a:cubicBezTo>
                  <a:cubicBezTo>
                    <a:pt x="16900" y="2544"/>
                    <a:pt x="16918" y="2635"/>
                    <a:pt x="16954" y="2658"/>
                  </a:cubicBezTo>
                  <a:cubicBezTo>
                    <a:pt x="17029" y="2705"/>
                    <a:pt x="17177" y="2772"/>
                    <a:pt x="17278" y="2803"/>
                  </a:cubicBezTo>
                  <a:cubicBezTo>
                    <a:pt x="17354" y="2827"/>
                    <a:pt x="17465" y="2845"/>
                    <a:pt x="17536" y="2845"/>
                  </a:cubicBezTo>
                  <a:cubicBezTo>
                    <a:pt x="17543" y="2844"/>
                    <a:pt x="17597" y="2842"/>
                    <a:pt x="17604" y="2842"/>
                  </a:cubicBezTo>
                  <a:cubicBezTo>
                    <a:pt x="17676" y="2842"/>
                    <a:pt x="17739" y="2860"/>
                    <a:pt x="17782" y="2893"/>
                  </a:cubicBezTo>
                  <a:cubicBezTo>
                    <a:pt x="17827" y="2927"/>
                    <a:pt x="17845" y="2971"/>
                    <a:pt x="17832" y="3018"/>
                  </a:cubicBezTo>
                  <a:cubicBezTo>
                    <a:pt x="17810" y="3100"/>
                    <a:pt x="17654" y="3224"/>
                    <a:pt x="17510" y="3306"/>
                  </a:cubicBezTo>
                  <a:cubicBezTo>
                    <a:pt x="17371" y="3384"/>
                    <a:pt x="17144" y="3520"/>
                    <a:pt x="17005" y="3607"/>
                  </a:cubicBezTo>
                  <a:cubicBezTo>
                    <a:pt x="16877" y="3687"/>
                    <a:pt x="16726" y="3822"/>
                    <a:pt x="16676" y="3900"/>
                  </a:cubicBezTo>
                  <a:cubicBezTo>
                    <a:pt x="16631" y="3971"/>
                    <a:pt x="16621" y="4096"/>
                    <a:pt x="16655" y="4167"/>
                  </a:cubicBezTo>
                  <a:cubicBezTo>
                    <a:pt x="16701" y="4262"/>
                    <a:pt x="16737" y="4435"/>
                    <a:pt x="16737" y="4558"/>
                  </a:cubicBezTo>
                  <a:cubicBezTo>
                    <a:pt x="16737" y="4675"/>
                    <a:pt x="16725" y="4844"/>
                    <a:pt x="16711" y="4935"/>
                  </a:cubicBezTo>
                  <a:cubicBezTo>
                    <a:pt x="16696" y="5025"/>
                    <a:pt x="16661" y="5192"/>
                    <a:pt x="16633" y="5308"/>
                  </a:cubicBezTo>
                  <a:cubicBezTo>
                    <a:pt x="16607" y="5416"/>
                    <a:pt x="16596" y="5598"/>
                    <a:pt x="16609" y="5706"/>
                  </a:cubicBezTo>
                  <a:cubicBezTo>
                    <a:pt x="16626" y="5839"/>
                    <a:pt x="16559" y="6011"/>
                    <a:pt x="16456" y="6097"/>
                  </a:cubicBezTo>
                  <a:cubicBezTo>
                    <a:pt x="16360" y="6178"/>
                    <a:pt x="16160" y="6280"/>
                    <a:pt x="16002" y="6330"/>
                  </a:cubicBezTo>
                  <a:cubicBezTo>
                    <a:pt x="15998" y="6332"/>
                    <a:pt x="16026" y="6368"/>
                    <a:pt x="16139" y="6411"/>
                  </a:cubicBezTo>
                  <a:cubicBezTo>
                    <a:pt x="16366" y="6497"/>
                    <a:pt x="16640" y="6647"/>
                    <a:pt x="16763" y="6753"/>
                  </a:cubicBezTo>
                  <a:cubicBezTo>
                    <a:pt x="16891" y="6864"/>
                    <a:pt x="16959" y="7032"/>
                    <a:pt x="16834" y="7126"/>
                  </a:cubicBezTo>
                  <a:cubicBezTo>
                    <a:pt x="16798" y="7153"/>
                    <a:pt x="16761" y="7247"/>
                    <a:pt x="16786" y="7331"/>
                  </a:cubicBezTo>
                  <a:cubicBezTo>
                    <a:pt x="16817" y="7441"/>
                    <a:pt x="16805" y="7631"/>
                    <a:pt x="16759" y="7764"/>
                  </a:cubicBezTo>
                  <a:cubicBezTo>
                    <a:pt x="16711" y="7907"/>
                    <a:pt x="16565" y="8052"/>
                    <a:pt x="16380" y="8052"/>
                  </a:cubicBezTo>
                  <a:lnTo>
                    <a:pt x="15232" y="8052"/>
                  </a:lnTo>
                  <a:cubicBezTo>
                    <a:pt x="15142" y="8052"/>
                    <a:pt x="14993" y="8077"/>
                    <a:pt x="14912" y="8106"/>
                  </a:cubicBezTo>
                  <a:cubicBezTo>
                    <a:pt x="14859" y="8125"/>
                    <a:pt x="14798" y="8189"/>
                    <a:pt x="14798" y="8244"/>
                  </a:cubicBezTo>
                  <a:cubicBezTo>
                    <a:pt x="14798" y="8317"/>
                    <a:pt x="14810" y="8437"/>
                    <a:pt x="14823" y="8506"/>
                  </a:cubicBezTo>
                  <a:cubicBezTo>
                    <a:pt x="14837" y="8580"/>
                    <a:pt x="14850" y="8683"/>
                    <a:pt x="14850" y="8740"/>
                  </a:cubicBezTo>
                  <a:cubicBezTo>
                    <a:pt x="14850" y="8838"/>
                    <a:pt x="14724" y="8917"/>
                    <a:pt x="14570" y="8917"/>
                  </a:cubicBezTo>
                  <a:cubicBezTo>
                    <a:pt x="14584" y="8920"/>
                    <a:pt x="14544" y="8971"/>
                    <a:pt x="14544" y="9060"/>
                  </a:cubicBezTo>
                  <a:lnTo>
                    <a:pt x="14544" y="9493"/>
                  </a:lnTo>
                  <a:cubicBezTo>
                    <a:pt x="14544" y="9609"/>
                    <a:pt x="14592" y="9711"/>
                    <a:pt x="14617" y="9730"/>
                  </a:cubicBezTo>
                  <a:cubicBezTo>
                    <a:pt x="14693" y="9789"/>
                    <a:pt x="14803" y="9952"/>
                    <a:pt x="14868" y="10076"/>
                  </a:cubicBezTo>
                  <a:cubicBezTo>
                    <a:pt x="14942" y="10215"/>
                    <a:pt x="14964" y="10400"/>
                    <a:pt x="14837" y="10480"/>
                  </a:cubicBezTo>
                  <a:cubicBezTo>
                    <a:pt x="14800" y="10504"/>
                    <a:pt x="14735" y="10610"/>
                    <a:pt x="14722" y="10717"/>
                  </a:cubicBezTo>
                  <a:cubicBezTo>
                    <a:pt x="14702" y="10876"/>
                    <a:pt x="14500" y="10995"/>
                    <a:pt x="14266" y="10967"/>
                  </a:cubicBezTo>
                  <a:cubicBezTo>
                    <a:pt x="14109" y="10949"/>
                    <a:pt x="13863" y="10912"/>
                    <a:pt x="13717" y="10885"/>
                  </a:cubicBezTo>
                  <a:cubicBezTo>
                    <a:pt x="13579" y="10859"/>
                    <a:pt x="13374" y="10823"/>
                    <a:pt x="13263" y="10806"/>
                  </a:cubicBezTo>
                  <a:cubicBezTo>
                    <a:pt x="13208" y="10806"/>
                    <a:pt x="13171" y="10821"/>
                    <a:pt x="13162" y="10843"/>
                  </a:cubicBezTo>
                  <a:cubicBezTo>
                    <a:pt x="13148" y="10877"/>
                    <a:pt x="13180" y="10915"/>
                    <a:pt x="13216" y="10925"/>
                  </a:cubicBezTo>
                  <a:cubicBezTo>
                    <a:pt x="13295" y="10946"/>
                    <a:pt x="13356" y="10986"/>
                    <a:pt x="13388" y="11037"/>
                  </a:cubicBezTo>
                  <a:cubicBezTo>
                    <a:pt x="13420" y="11087"/>
                    <a:pt x="13419" y="11142"/>
                    <a:pt x="13385" y="11192"/>
                  </a:cubicBezTo>
                  <a:cubicBezTo>
                    <a:pt x="13347" y="11247"/>
                    <a:pt x="13293" y="11378"/>
                    <a:pt x="13266" y="11478"/>
                  </a:cubicBezTo>
                  <a:cubicBezTo>
                    <a:pt x="13236" y="11594"/>
                    <a:pt x="13138" y="11761"/>
                    <a:pt x="13045" y="11859"/>
                  </a:cubicBezTo>
                  <a:cubicBezTo>
                    <a:pt x="12992" y="11914"/>
                    <a:pt x="13003" y="12047"/>
                    <a:pt x="13096" y="12142"/>
                  </a:cubicBezTo>
                  <a:cubicBezTo>
                    <a:pt x="13194" y="12242"/>
                    <a:pt x="13384" y="12363"/>
                    <a:pt x="13503" y="12400"/>
                  </a:cubicBezTo>
                  <a:cubicBezTo>
                    <a:pt x="13624" y="12439"/>
                    <a:pt x="13716" y="12500"/>
                    <a:pt x="13750" y="12564"/>
                  </a:cubicBezTo>
                  <a:cubicBezTo>
                    <a:pt x="13772" y="12607"/>
                    <a:pt x="13768" y="12649"/>
                    <a:pt x="13739" y="12686"/>
                  </a:cubicBezTo>
                  <a:cubicBezTo>
                    <a:pt x="13705" y="12729"/>
                    <a:pt x="13692" y="12789"/>
                    <a:pt x="13699" y="12810"/>
                  </a:cubicBezTo>
                  <a:cubicBezTo>
                    <a:pt x="13715" y="12858"/>
                    <a:pt x="13728" y="12950"/>
                    <a:pt x="13728" y="13018"/>
                  </a:cubicBezTo>
                  <a:cubicBezTo>
                    <a:pt x="13728" y="13047"/>
                    <a:pt x="13780" y="13101"/>
                    <a:pt x="13841" y="13123"/>
                  </a:cubicBezTo>
                  <a:cubicBezTo>
                    <a:pt x="13920" y="13152"/>
                    <a:pt x="14060" y="13177"/>
                    <a:pt x="14136" y="13177"/>
                  </a:cubicBezTo>
                  <a:cubicBezTo>
                    <a:pt x="14186" y="13177"/>
                    <a:pt x="14339" y="13129"/>
                    <a:pt x="14455" y="13056"/>
                  </a:cubicBezTo>
                  <a:cubicBezTo>
                    <a:pt x="14611" y="12958"/>
                    <a:pt x="14880" y="12905"/>
                    <a:pt x="15065" y="12940"/>
                  </a:cubicBezTo>
                  <a:cubicBezTo>
                    <a:pt x="15219" y="12969"/>
                    <a:pt x="15438" y="13038"/>
                    <a:pt x="15563" y="13097"/>
                  </a:cubicBezTo>
                  <a:cubicBezTo>
                    <a:pt x="15626" y="13126"/>
                    <a:pt x="15783" y="13119"/>
                    <a:pt x="15874" y="13079"/>
                  </a:cubicBezTo>
                  <a:cubicBezTo>
                    <a:pt x="16085" y="12987"/>
                    <a:pt x="16331" y="13031"/>
                    <a:pt x="16377" y="13161"/>
                  </a:cubicBezTo>
                  <a:cubicBezTo>
                    <a:pt x="16411" y="13255"/>
                    <a:pt x="16385" y="13405"/>
                    <a:pt x="16317" y="13500"/>
                  </a:cubicBezTo>
                  <a:cubicBezTo>
                    <a:pt x="16243" y="13605"/>
                    <a:pt x="16081" y="13694"/>
                    <a:pt x="15940" y="13707"/>
                  </a:cubicBezTo>
                  <a:cubicBezTo>
                    <a:pt x="15907" y="13710"/>
                    <a:pt x="15870" y="13739"/>
                    <a:pt x="15870" y="13771"/>
                  </a:cubicBezTo>
                  <a:cubicBezTo>
                    <a:pt x="15870" y="13839"/>
                    <a:pt x="15881" y="13968"/>
                    <a:pt x="15895" y="14051"/>
                  </a:cubicBezTo>
                  <a:cubicBezTo>
                    <a:pt x="15907" y="14126"/>
                    <a:pt x="15875" y="14197"/>
                    <a:pt x="15807" y="14245"/>
                  </a:cubicBezTo>
                  <a:cubicBezTo>
                    <a:pt x="15650" y="14356"/>
                    <a:pt x="15332" y="14273"/>
                    <a:pt x="15241" y="14121"/>
                  </a:cubicBezTo>
                  <a:cubicBezTo>
                    <a:pt x="15222" y="14087"/>
                    <a:pt x="15159" y="14059"/>
                    <a:pt x="15105" y="14059"/>
                  </a:cubicBezTo>
                  <a:cubicBezTo>
                    <a:pt x="15068" y="14062"/>
                    <a:pt x="15036" y="14063"/>
                    <a:pt x="15001" y="14063"/>
                  </a:cubicBezTo>
                  <a:cubicBezTo>
                    <a:pt x="14869" y="14063"/>
                    <a:pt x="14693" y="14048"/>
                    <a:pt x="14562" y="14025"/>
                  </a:cubicBezTo>
                  <a:cubicBezTo>
                    <a:pt x="14398" y="13998"/>
                    <a:pt x="14189" y="13954"/>
                    <a:pt x="14086" y="13925"/>
                  </a:cubicBezTo>
                  <a:cubicBezTo>
                    <a:pt x="13955" y="13890"/>
                    <a:pt x="13816" y="13795"/>
                    <a:pt x="13761" y="13703"/>
                  </a:cubicBezTo>
                  <a:cubicBezTo>
                    <a:pt x="13740" y="13666"/>
                    <a:pt x="13673" y="13624"/>
                    <a:pt x="13610" y="13604"/>
                  </a:cubicBezTo>
                  <a:cubicBezTo>
                    <a:pt x="13612" y="13606"/>
                    <a:pt x="13614" y="13609"/>
                    <a:pt x="13616" y="13612"/>
                  </a:cubicBezTo>
                  <a:cubicBezTo>
                    <a:pt x="13670" y="13699"/>
                    <a:pt x="13746" y="13792"/>
                    <a:pt x="13778" y="13818"/>
                  </a:cubicBezTo>
                  <a:cubicBezTo>
                    <a:pt x="13832" y="13863"/>
                    <a:pt x="13886" y="13948"/>
                    <a:pt x="13904" y="14014"/>
                  </a:cubicBezTo>
                  <a:cubicBezTo>
                    <a:pt x="13913" y="14047"/>
                    <a:pt x="13965" y="14101"/>
                    <a:pt x="14010" y="14124"/>
                  </a:cubicBezTo>
                  <a:cubicBezTo>
                    <a:pt x="14119" y="14178"/>
                    <a:pt x="14172" y="14303"/>
                    <a:pt x="14133" y="14414"/>
                  </a:cubicBezTo>
                  <a:cubicBezTo>
                    <a:pt x="14106" y="14489"/>
                    <a:pt x="14054" y="14600"/>
                    <a:pt x="14012" y="14675"/>
                  </a:cubicBezTo>
                  <a:cubicBezTo>
                    <a:pt x="14039" y="14677"/>
                    <a:pt x="14087" y="14675"/>
                    <a:pt x="14135" y="14669"/>
                  </a:cubicBezTo>
                  <a:cubicBezTo>
                    <a:pt x="14298" y="14647"/>
                    <a:pt x="14447" y="14571"/>
                    <a:pt x="14473" y="14516"/>
                  </a:cubicBezTo>
                  <a:cubicBezTo>
                    <a:pt x="14535" y="14387"/>
                    <a:pt x="14768" y="14317"/>
                    <a:pt x="14973" y="14368"/>
                  </a:cubicBezTo>
                  <a:cubicBezTo>
                    <a:pt x="15103" y="14401"/>
                    <a:pt x="15310" y="14435"/>
                    <a:pt x="15425" y="14443"/>
                  </a:cubicBezTo>
                  <a:cubicBezTo>
                    <a:pt x="15559" y="14453"/>
                    <a:pt x="15738" y="14476"/>
                    <a:pt x="15833" y="14495"/>
                  </a:cubicBezTo>
                  <a:cubicBezTo>
                    <a:pt x="15958" y="14522"/>
                    <a:pt x="16082" y="14615"/>
                    <a:pt x="16121" y="14712"/>
                  </a:cubicBezTo>
                  <a:cubicBezTo>
                    <a:pt x="16152" y="14790"/>
                    <a:pt x="16176" y="14897"/>
                    <a:pt x="16176" y="14957"/>
                  </a:cubicBezTo>
                  <a:cubicBezTo>
                    <a:pt x="16228" y="14972"/>
                    <a:pt x="16374" y="14953"/>
                    <a:pt x="16494" y="14928"/>
                  </a:cubicBezTo>
                  <a:cubicBezTo>
                    <a:pt x="16610" y="14903"/>
                    <a:pt x="16772" y="14856"/>
                    <a:pt x="16845" y="14825"/>
                  </a:cubicBezTo>
                  <a:cubicBezTo>
                    <a:pt x="16936" y="14787"/>
                    <a:pt x="17148" y="14720"/>
                    <a:pt x="17326" y="14673"/>
                  </a:cubicBezTo>
                  <a:cubicBezTo>
                    <a:pt x="17467" y="14637"/>
                    <a:pt x="17638" y="14542"/>
                    <a:pt x="17695" y="14471"/>
                  </a:cubicBezTo>
                  <a:cubicBezTo>
                    <a:pt x="17786" y="14358"/>
                    <a:pt x="17970" y="14263"/>
                    <a:pt x="18124" y="14251"/>
                  </a:cubicBezTo>
                  <a:cubicBezTo>
                    <a:pt x="18130" y="14251"/>
                    <a:pt x="18160" y="14250"/>
                    <a:pt x="18166" y="14250"/>
                  </a:cubicBezTo>
                  <a:cubicBezTo>
                    <a:pt x="18337" y="14250"/>
                    <a:pt x="18471" y="14335"/>
                    <a:pt x="18471" y="14443"/>
                  </a:cubicBezTo>
                  <a:cubicBezTo>
                    <a:pt x="18638" y="14401"/>
                    <a:pt x="18786" y="14421"/>
                    <a:pt x="18898" y="14448"/>
                  </a:cubicBezTo>
                  <a:cubicBezTo>
                    <a:pt x="19043" y="14483"/>
                    <a:pt x="19205" y="14584"/>
                    <a:pt x="19276" y="14683"/>
                  </a:cubicBezTo>
                  <a:cubicBezTo>
                    <a:pt x="19343" y="14777"/>
                    <a:pt x="19369" y="14926"/>
                    <a:pt x="19335" y="15022"/>
                  </a:cubicBezTo>
                  <a:cubicBezTo>
                    <a:pt x="19316" y="15075"/>
                    <a:pt x="19352" y="15144"/>
                    <a:pt x="19394" y="15167"/>
                  </a:cubicBezTo>
                  <a:cubicBezTo>
                    <a:pt x="19470" y="15206"/>
                    <a:pt x="19632" y="15267"/>
                    <a:pt x="19747" y="15299"/>
                  </a:cubicBezTo>
                  <a:cubicBezTo>
                    <a:pt x="19850" y="15328"/>
                    <a:pt x="20071" y="15348"/>
                    <a:pt x="20221" y="15340"/>
                  </a:cubicBezTo>
                  <a:cubicBezTo>
                    <a:pt x="20225" y="15340"/>
                    <a:pt x="20256" y="15339"/>
                    <a:pt x="20260" y="15339"/>
                  </a:cubicBezTo>
                  <a:cubicBezTo>
                    <a:pt x="20375" y="15339"/>
                    <a:pt x="20478" y="15367"/>
                    <a:pt x="20550" y="15417"/>
                  </a:cubicBezTo>
                  <a:cubicBezTo>
                    <a:pt x="20617" y="15463"/>
                    <a:pt x="20648" y="15525"/>
                    <a:pt x="20639" y="15589"/>
                  </a:cubicBezTo>
                  <a:cubicBezTo>
                    <a:pt x="20626" y="15678"/>
                    <a:pt x="20637" y="15821"/>
                    <a:pt x="20662" y="15902"/>
                  </a:cubicBezTo>
                  <a:cubicBezTo>
                    <a:pt x="20690" y="15989"/>
                    <a:pt x="20743" y="16084"/>
                    <a:pt x="20774" y="16116"/>
                  </a:cubicBezTo>
                  <a:cubicBezTo>
                    <a:pt x="20799" y="16142"/>
                    <a:pt x="20862" y="16171"/>
                    <a:pt x="20894" y="16175"/>
                  </a:cubicBezTo>
                  <a:cubicBezTo>
                    <a:pt x="20974" y="16185"/>
                    <a:pt x="21152" y="16222"/>
                    <a:pt x="21299" y="16259"/>
                  </a:cubicBezTo>
                  <a:cubicBezTo>
                    <a:pt x="21429" y="16292"/>
                    <a:pt x="21518" y="16346"/>
                    <a:pt x="21544" y="16409"/>
                  </a:cubicBezTo>
                  <a:cubicBezTo>
                    <a:pt x="21562" y="16451"/>
                    <a:pt x="21547" y="16495"/>
                    <a:pt x="21504" y="16530"/>
                  </a:cubicBezTo>
                  <a:cubicBezTo>
                    <a:pt x="21464" y="16561"/>
                    <a:pt x="21402" y="16655"/>
                    <a:pt x="21377" y="16735"/>
                  </a:cubicBezTo>
                  <a:cubicBezTo>
                    <a:pt x="21348" y="16824"/>
                    <a:pt x="21302" y="16955"/>
                    <a:pt x="21273" y="17027"/>
                  </a:cubicBezTo>
                  <a:cubicBezTo>
                    <a:pt x="21242" y="17107"/>
                    <a:pt x="21168" y="17221"/>
                    <a:pt x="21107" y="17289"/>
                  </a:cubicBezTo>
                  <a:cubicBezTo>
                    <a:pt x="21064" y="17335"/>
                    <a:pt x="21051" y="17413"/>
                    <a:pt x="21068" y="17449"/>
                  </a:cubicBezTo>
                  <a:cubicBezTo>
                    <a:pt x="21097" y="17514"/>
                    <a:pt x="21133" y="17612"/>
                    <a:pt x="21148" y="17667"/>
                  </a:cubicBezTo>
                  <a:cubicBezTo>
                    <a:pt x="21160" y="17714"/>
                    <a:pt x="21142" y="17759"/>
                    <a:pt x="21098" y="17792"/>
                  </a:cubicBezTo>
                  <a:cubicBezTo>
                    <a:pt x="21054" y="17825"/>
                    <a:pt x="20991" y="17843"/>
                    <a:pt x="20920" y="17843"/>
                  </a:cubicBezTo>
                  <a:cubicBezTo>
                    <a:pt x="20913" y="17843"/>
                    <a:pt x="20881" y="17841"/>
                    <a:pt x="20874" y="17840"/>
                  </a:cubicBezTo>
                  <a:cubicBezTo>
                    <a:pt x="20752" y="17828"/>
                    <a:pt x="20580" y="17764"/>
                    <a:pt x="20481" y="17710"/>
                  </a:cubicBezTo>
                  <a:cubicBezTo>
                    <a:pt x="20443" y="17690"/>
                    <a:pt x="20411" y="17684"/>
                    <a:pt x="20399" y="17684"/>
                  </a:cubicBezTo>
                  <a:cubicBezTo>
                    <a:pt x="20385" y="17708"/>
                    <a:pt x="20309" y="17833"/>
                    <a:pt x="20252" y="17959"/>
                  </a:cubicBezTo>
                  <a:cubicBezTo>
                    <a:pt x="20172" y="18132"/>
                    <a:pt x="19936" y="18220"/>
                    <a:pt x="19758" y="18150"/>
                  </a:cubicBezTo>
                  <a:cubicBezTo>
                    <a:pt x="19661" y="18112"/>
                    <a:pt x="19493" y="18073"/>
                    <a:pt x="19399" y="18065"/>
                  </a:cubicBezTo>
                  <a:cubicBezTo>
                    <a:pt x="19254" y="18054"/>
                    <a:pt x="19087" y="18000"/>
                    <a:pt x="19010" y="17940"/>
                  </a:cubicBezTo>
                  <a:cubicBezTo>
                    <a:pt x="18992" y="17925"/>
                    <a:pt x="18915" y="17910"/>
                    <a:pt x="18864" y="17918"/>
                  </a:cubicBezTo>
                  <a:cubicBezTo>
                    <a:pt x="18728" y="17943"/>
                    <a:pt x="18483" y="17910"/>
                    <a:pt x="18288" y="17850"/>
                  </a:cubicBezTo>
                  <a:cubicBezTo>
                    <a:pt x="18204" y="17823"/>
                    <a:pt x="18093" y="17806"/>
                    <a:pt x="17998" y="17806"/>
                  </a:cubicBezTo>
                  <a:cubicBezTo>
                    <a:pt x="17931" y="17806"/>
                    <a:pt x="17899" y="17815"/>
                    <a:pt x="17890" y="17817"/>
                  </a:cubicBezTo>
                  <a:cubicBezTo>
                    <a:pt x="17803" y="17845"/>
                    <a:pt x="17737" y="17904"/>
                    <a:pt x="17731" y="17932"/>
                  </a:cubicBezTo>
                  <a:cubicBezTo>
                    <a:pt x="17714" y="18004"/>
                    <a:pt x="17651" y="18115"/>
                    <a:pt x="17587" y="18186"/>
                  </a:cubicBezTo>
                  <a:cubicBezTo>
                    <a:pt x="17505" y="18275"/>
                    <a:pt x="17276" y="18330"/>
                    <a:pt x="17049" y="18305"/>
                  </a:cubicBezTo>
                  <a:cubicBezTo>
                    <a:pt x="16925" y="18293"/>
                    <a:pt x="16819" y="18327"/>
                    <a:pt x="16805" y="18350"/>
                  </a:cubicBezTo>
                  <a:cubicBezTo>
                    <a:pt x="16775" y="18401"/>
                    <a:pt x="16759" y="18520"/>
                    <a:pt x="16786" y="18611"/>
                  </a:cubicBezTo>
                  <a:cubicBezTo>
                    <a:pt x="16812" y="18701"/>
                    <a:pt x="16839" y="18827"/>
                    <a:pt x="16839" y="18882"/>
                  </a:cubicBezTo>
                  <a:cubicBezTo>
                    <a:pt x="16839" y="18943"/>
                    <a:pt x="16796" y="19064"/>
                    <a:pt x="16756" y="19146"/>
                  </a:cubicBezTo>
                  <a:cubicBezTo>
                    <a:pt x="16706" y="19253"/>
                    <a:pt x="16561" y="19377"/>
                    <a:pt x="16421" y="19432"/>
                  </a:cubicBezTo>
                  <a:cubicBezTo>
                    <a:pt x="16310" y="19475"/>
                    <a:pt x="16092" y="19562"/>
                    <a:pt x="15938" y="19624"/>
                  </a:cubicBezTo>
                  <a:cubicBezTo>
                    <a:pt x="15846" y="19660"/>
                    <a:pt x="15828" y="19698"/>
                    <a:pt x="15831" y="19705"/>
                  </a:cubicBezTo>
                  <a:cubicBezTo>
                    <a:pt x="15901" y="19749"/>
                    <a:pt x="15969" y="19775"/>
                    <a:pt x="15988" y="19779"/>
                  </a:cubicBezTo>
                  <a:lnTo>
                    <a:pt x="16304" y="19778"/>
                  </a:lnTo>
                  <a:cubicBezTo>
                    <a:pt x="16448" y="19778"/>
                    <a:pt x="16682" y="19785"/>
                    <a:pt x="16826" y="19794"/>
                  </a:cubicBezTo>
                  <a:cubicBezTo>
                    <a:pt x="17009" y="19806"/>
                    <a:pt x="17204" y="19879"/>
                    <a:pt x="17281" y="19963"/>
                  </a:cubicBezTo>
                  <a:cubicBezTo>
                    <a:pt x="17360" y="20050"/>
                    <a:pt x="17360" y="20181"/>
                    <a:pt x="17281" y="20268"/>
                  </a:cubicBezTo>
                  <a:cubicBezTo>
                    <a:pt x="17217" y="20338"/>
                    <a:pt x="17071" y="20446"/>
                    <a:pt x="16948" y="20513"/>
                  </a:cubicBezTo>
                  <a:cubicBezTo>
                    <a:pt x="16933" y="20522"/>
                    <a:pt x="16916" y="20535"/>
                    <a:pt x="16897" y="20548"/>
                  </a:cubicBezTo>
                  <a:cubicBezTo>
                    <a:pt x="16838" y="20593"/>
                    <a:pt x="16771" y="20642"/>
                    <a:pt x="16679" y="20659"/>
                  </a:cubicBezTo>
                  <a:cubicBezTo>
                    <a:pt x="16668" y="20661"/>
                    <a:pt x="16632" y="20664"/>
                    <a:pt x="16620" y="20664"/>
                  </a:cubicBezTo>
                  <a:cubicBezTo>
                    <a:pt x="16546" y="20664"/>
                    <a:pt x="16484" y="20641"/>
                    <a:pt x="16440" y="20624"/>
                  </a:cubicBezTo>
                  <a:cubicBezTo>
                    <a:pt x="16427" y="20619"/>
                    <a:pt x="16409" y="20613"/>
                    <a:pt x="16402" y="20611"/>
                  </a:cubicBezTo>
                  <a:cubicBezTo>
                    <a:pt x="16337" y="20602"/>
                    <a:pt x="16178" y="20629"/>
                    <a:pt x="16112" y="20670"/>
                  </a:cubicBezTo>
                  <a:cubicBezTo>
                    <a:pt x="16028" y="20723"/>
                    <a:pt x="15922" y="20822"/>
                    <a:pt x="15887" y="20881"/>
                  </a:cubicBezTo>
                  <a:cubicBezTo>
                    <a:pt x="15830" y="20977"/>
                    <a:pt x="15671" y="21067"/>
                    <a:pt x="15518" y="21092"/>
                  </a:cubicBezTo>
                  <a:cubicBezTo>
                    <a:pt x="15382" y="21112"/>
                    <a:pt x="15166" y="21104"/>
                    <a:pt x="15035" y="21073"/>
                  </a:cubicBezTo>
                  <a:cubicBezTo>
                    <a:pt x="14949" y="21052"/>
                    <a:pt x="14706" y="21030"/>
                    <a:pt x="14493" y="21030"/>
                  </a:cubicBezTo>
                  <a:cubicBezTo>
                    <a:pt x="14267" y="21030"/>
                    <a:pt x="13947" y="21000"/>
                    <a:pt x="13764" y="20962"/>
                  </a:cubicBezTo>
                  <a:cubicBezTo>
                    <a:pt x="13641" y="20936"/>
                    <a:pt x="13398" y="20968"/>
                    <a:pt x="13267" y="21030"/>
                  </a:cubicBezTo>
                  <a:cubicBezTo>
                    <a:pt x="13124" y="21097"/>
                    <a:pt x="12967" y="21233"/>
                    <a:pt x="12933" y="21321"/>
                  </a:cubicBezTo>
                  <a:cubicBezTo>
                    <a:pt x="12878" y="21459"/>
                    <a:pt x="12715" y="21559"/>
                    <a:pt x="12546" y="215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9" name="Shape 1204"/>
            <p:cNvSpPr/>
            <p:nvPr/>
          </p:nvSpPr>
          <p:spPr>
            <a:xfrm>
              <a:off x="1696484" y="6002944"/>
              <a:ext cx="1507450" cy="2375602"/>
            </a:xfrm>
            <a:custGeom>
              <a:avLst/>
              <a:gdLst/>
              <a:ahLst/>
              <a:cxnLst>
                <a:cxn ang="0">
                  <a:pos x="wd2" y="hd2"/>
                </a:cxn>
                <a:cxn ang="5400000">
                  <a:pos x="wd2" y="hd2"/>
                </a:cxn>
                <a:cxn ang="10800000">
                  <a:pos x="wd2" y="hd2"/>
                </a:cxn>
                <a:cxn ang="16200000">
                  <a:pos x="wd2" y="hd2"/>
                </a:cxn>
              </a:cxnLst>
              <a:rect l="0" t="0" r="r" b="b"/>
              <a:pathLst>
                <a:path w="21535" h="21572" extrusionOk="0">
                  <a:moveTo>
                    <a:pt x="3797" y="17792"/>
                  </a:moveTo>
                  <a:cubicBezTo>
                    <a:pt x="3840" y="17837"/>
                    <a:pt x="3991" y="17902"/>
                    <a:pt x="4133" y="17938"/>
                  </a:cubicBezTo>
                  <a:cubicBezTo>
                    <a:pt x="4275" y="17973"/>
                    <a:pt x="4391" y="18038"/>
                    <a:pt x="4391" y="18083"/>
                  </a:cubicBezTo>
                  <a:cubicBezTo>
                    <a:pt x="4391" y="18127"/>
                    <a:pt x="4553" y="18164"/>
                    <a:pt x="4752" y="18164"/>
                  </a:cubicBezTo>
                  <a:cubicBezTo>
                    <a:pt x="4950" y="18164"/>
                    <a:pt x="5136" y="18229"/>
                    <a:pt x="5165" y="18309"/>
                  </a:cubicBezTo>
                  <a:cubicBezTo>
                    <a:pt x="5193" y="18389"/>
                    <a:pt x="5286" y="18491"/>
                    <a:pt x="5370" y="18535"/>
                  </a:cubicBezTo>
                  <a:cubicBezTo>
                    <a:pt x="5456" y="18580"/>
                    <a:pt x="5537" y="18696"/>
                    <a:pt x="5551" y="18793"/>
                  </a:cubicBezTo>
                  <a:cubicBezTo>
                    <a:pt x="5566" y="18891"/>
                    <a:pt x="5600" y="19000"/>
                    <a:pt x="5629" y="19036"/>
                  </a:cubicBezTo>
                  <a:cubicBezTo>
                    <a:pt x="5657" y="19071"/>
                    <a:pt x="5761" y="19151"/>
                    <a:pt x="5861" y="19213"/>
                  </a:cubicBezTo>
                  <a:cubicBezTo>
                    <a:pt x="5960" y="19276"/>
                    <a:pt x="6099" y="19385"/>
                    <a:pt x="6170" y="19456"/>
                  </a:cubicBezTo>
                  <a:cubicBezTo>
                    <a:pt x="6241" y="19527"/>
                    <a:pt x="6415" y="19636"/>
                    <a:pt x="6557" y="19698"/>
                  </a:cubicBezTo>
                  <a:cubicBezTo>
                    <a:pt x="6699" y="19760"/>
                    <a:pt x="6919" y="19840"/>
                    <a:pt x="7047" y="19876"/>
                  </a:cubicBezTo>
                  <a:cubicBezTo>
                    <a:pt x="7175" y="19911"/>
                    <a:pt x="7360" y="20027"/>
                    <a:pt x="7460" y="20134"/>
                  </a:cubicBezTo>
                  <a:cubicBezTo>
                    <a:pt x="7559" y="20240"/>
                    <a:pt x="7733" y="20349"/>
                    <a:pt x="7846" y="20376"/>
                  </a:cubicBezTo>
                  <a:cubicBezTo>
                    <a:pt x="7960" y="20403"/>
                    <a:pt x="8181" y="20446"/>
                    <a:pt x="8337" y="20473"/>
                  </a:cubicBezTo>
                  <a:cubicBezTo>
                    <a:pt x="8492" y="20499"/>
                    <a:pt x="8725" y="20499"/>
                    <a:pt x="8852" y="20473"/>
                  </a:cubicBezTo>
                  <a:cubicBezTo>
                    <a:pt x="8980" y="20446"/>
                    <a:pt x="9084" y="20461"/>
                    <a:pt x="9084" y="20505"/>
                  </a:cubicBezTo>
                  <a:cubicBezTo>
                    <a:pt x="9084" y="20550"/>
                    <a:pt x="9166" y="20622"/>
                    <a:pt x="9265" y="20667"/>
                  </a:cubicBezTo>
                  <a:cubicBezTo>
                    <a:pt x="9364" y="20711"/>
                    <a:pt x="9469" y="20777"/>
                    <a:pt x="9497" y="20812"/>
                  </a:cubicBezTo>
                  <a:cubicBezTo>
                    <a:pt x="9525" y="20848"/>
                    <a:pt x="9630" y="20891"/>
                    <a:pt x="9729" y="20909"/>
                  </a:cubicBezTo>
                  <a:cubicBezTo>
                    <a:pt x="9828" y="20927"/>
                    <a:pt x="9944" y="20978"/>
                    <a:pt x="9987" y="21022"/>
                  </a:cubicBezTo>
                  <a:cubicBezTo>
                    <a:pt x="10030" y="21066"/>
                    <a:pt x="10169" y="21117"/>
                    <a:pt x="10297" y="21135"/>
                  </a:cubicBezTo>
                  <a:cubicBezTo>
                    <a:pt x="10424" y="21153"/>
                    <a:pt x="10575" y="21211"/>
                    <a:pt x="10632" y="21264"/>
                  </a:cubicBezTo>
                  <a:cubicBezTo>
                    <a:pt x="10689" y="21318"/>
                    <a:pt x="10839" y="21340"/>
                    <a:pt x="10967" y="21313"/>
                  </a:cubicBezTo>
                  <a:cubicBezTo>
                    <a:pt x="11095" y="21286"/>
                    <a:pt x="11257" y="21315"/>
                    <a:pt x="11328" y="21377"/>
                  </a:cubicBezTo>
                  <a:cubicBezTo>
                    <a:pt x="11399" y="21440"/>
                    <a:pt x="11573" y="21505"/>
                    <a:pt x="11715" y="21523"/>
                  </a:cubicBezTo>
                  <a:cubicBezTo>
                    <a:pt x="11857" y="21541"/>
                    <a:pt x="12054" y="21555"/>
                    <a:pt x="12153" y="21555"/>
                  </a:cubicBezTo>
                  <a:cubicBezTo>
                    <a:pt x="12252" y="21555"/>
                    <a:pt x="12427" y="21562"/>
                    <a:pt x="12540" y="21571"/>
                  </a:cubicBezTo>
                  <a:cubicBezTo>
                    <a:pt x="12654" y="21580"/>
                    <a:pt x="12781" y="21500"/>
                    <a:pt x="12824" y="21393"/>
                  </a:cubicBezTo>
                  <a:cubicBezTo>
                    <a:pt x="12867" y="21287"/>
                    <a:pt x="13040" y="21134"/>
                    <a:pt x="13211" y="21054"/>
                  </a:cubicBezTo>
                  <a:cubicBezTo>
                    <a:pt x="13381" y="20975"/>
                    <a:pt x="13660" y="20938"/>
                    <a:pt x="13829" y="20974"/>
                  </a:cubicBezTo>
                  <a:cubicBezTo>
                    <a:pt x="14000" y="21009"/>
                    <a:pt x="14313" y="21038"/>
                    <a:pt x="14526" y="21038"/>
                  </a:cubicBezTo>
                  <a:cubicBezTo>
                    <a:pt x="14739" y="21038"/>
                    <a:pt x="15006" y="21060"/>
                    <a:pt x="15119" y="21087"/>
                  </a:cubicBezTo>
                  <a:cubicBezTo>
                    <a:pt x="15233" y="21114"/>
                    <a:pt x="15418" y="21121"/>
                    <a:pt x="15532" y="21103"/>
                  </a:cubicBezTo>
                  <a:cubicBezTo>
                    <a:pt x="15646" y="21085"/>
                    <a:pt x="15773" y="21012"/>
                    <a:pt x="15816" y="20941"/>
                  </a:cubicBezTo>
                  <a:cubicBezTo>
                    <a:pt x="15858" y="20870"/>
                    <a:pt x="15974" y="20761"/>
                    <a:pt x="16074" y="20699"/>
                  </a:cubicBezTo>
                  <a:cubicBezTo>
                    <a:pt x="16173" y="20637"/>
                    <a:pt x="16358" y="20601"/>
                    <a:pt x="16486" y="20618"/>
                  </a:cubicBezTo>
                  <a:cubicBezTo>
                    <a:pt x="16548" y="20627"/>
                    <a:pt x="16626" y="20681"/>
                    <a:pt x="16702" y="20667"/>
                  </a:cubicBezTo>
                  <a:cubicBezTo>
                    <a:pt x="16785" y="20653"/>
                    <a:pt x="16866" y="20570"/>
                    <a:pt x="16925" y="20537"/>
                  </a:cubicBezTo>
                  <a:cubicBezTo>
                    <a:pt x="17038" y="20476"/>
                    <a:pt x="17178" y="20374"/>
                    <a:pt x="17234" y="20311"/>
                  </a:cubicBezTo>
                  <a:cubicBezTo>
                    <a:pt x="17291" y="20249"/>
                    <a:pt x="17291" y="20148"/>
                    <a:pt x="17234" y="20086"/>
                  </a:cubicBezTo>
                  <a:cubicBezTo>
                    <a:pt x="17178" y="20023"/>
                    <a:pt x="17015" y="19965"/>
                    <a:pt x="16873" y="19956"/>
                  </a:cubicBezTo>
                  <a:cubicBezTo>
                    <a:pt x="16731" y="19947"/>
                    <a:pt x="16499" y="19940"/>
                    <a:pt x="16357" y="19940"/>
                  </a:cubicBezTo>
                  <a:cubicBezTo>
                    <a:pt x="16215" y="19940"/>
                    <a:pt x="16064" y="19940"/>
                    <a:pt x="16022" y="19940"/>
                  </a:cubicBezTo>
                  <a:cubicBezTo>
                    <a:pt x="15979" y="19940"/>
                    <a:pt x="15875" y="19897"/>
                    <a:pt x="15790" y="19843"/>
                  </a:cubicBezTo>
                  <a:cubicBezTo>
                    <a:pt x="15705" y="19790"/>
                    <a:pt x="15763" y="19695"/>
                    <a:pt x="15919" y="19633"/>
                  </a:cubicBezTo>
                  <a:cubicBezTo>
                    <a:pt x="16075" y="19571"/>
                    <a:pt x="16296" y="19484"/>
                    <a:pt x="16408" y="19440"/>
                  </a:cubicBezTo>
                  <a:cubicBezTo>
                    <a:pt x="16522" y="19395"/>
                    <a:pt x="16650" y="19286"/>
                    <a:pt x="16692" y="19197"/>
                  </a:cubicBezTo>
                  <a:cubicBezTo>
                    <a:pt x="16735" y="19108"/>
                    <a:pt x="16770" y="18999"/>
                    <a:pt x="16770" y="18955"/>
                  </a:cubicBezTo>
                  <a:cubicBezTo>
                    <a:pt x="16770" y="18911"/>
                    <a:pt x="16746" y="18794"/>
                    <a:pt x="16718" y="18696"/>
                  </a:cubicBezTo>
                  <a:cubicBezTo>
                    <a:pt x="16690" y="18599"/>
                    <a:pt x="16701" y="18461"/>
                    <a:pt x="16744" y="18390"/>
                  </a:cubicBezTo>
                  <a:cubicBezTo>
                    <a:pt x="16786" y="18319"/>
                    <a:pt x="16961" y="18275"/>
                    <a:pt x="17131" y="18293"/>
                  </a:cubicBezTo>
                  <a:cubicBezTo>
                    <a:pt x="17301" y="18310"/>
                    <a:pt x="17487" y="18274"/>
                    <a:pt x="17543" y="18212"/>
                  </a:cubicBezTo>
                  <a:cubicBezTo>
                    <a:pt x="17600" y="18150"/>
                    <a:pt x="17658" y="18048"/>
                    <a:pt x="17673" y="17986"/>
                  </a:cubicBezTo>
                  <a:cubicBezTo>
                    <a:pt x="17687" y="17924"/>
                    <a:pt x="17791" y="17844"/>
                    <a:pt x="17905" y="17809"/>
                  </a:cubicBezTo>
                  <a:cubicBezTo>
                    <a:pt x="18018" y="17773"/>
                    <a:pt x="18250" y="17787"/>
                    <a:pt x="18420" y="17841"/>
                  </a:cubicBezTo>
                  <a:cubicBezTo>
                    <a:pt x="18591" y="17894"/>
                    <a:pt x="18811" y="17923"/>
                    <a:pt x="18911" y="17905"/>
                  </a:cubicBezTo>
                  <a:cubicBezTo>
                    <a:pt x="19009" y="17887"/>
                    <a:pt x="19137" y="17910"/>
                    <a:pt x="19194" y="17954"/>
                  </a:cubicBezTo>
                  <a:cubicBezTo>
                    <a:pt x="19250" y="17998"/>
                    <a:pt x="19390" y="18041"/>
                    <a:pt x="19503" y="18050"/>
                  </a:cubicBezTo>
                  <a:cubicBezTo>
                    <a:pt x="19617" y="18060"/>
                    <a:pt x="19802" y="18103"/>
                    <a:pt x="19916" y="18148"/>
                  </a:cubicBezTo>
                  <a:cubicBezTo>
                    <a:pt x="20030" y="18192"/>
                    <a:pt x="20169" y="18126"/>
                    <a:pt x="20226" y="18002"/>
                  </a:cubicBezTo>
                  <a:cubicBezTo>
                    <a:pt x="20283" y="17878"/>
                    <a:pt x="20364" y="17740"/>
                    <a:pt x="20406" y="17695"/>
                  </a:cubicBezTo>
                  <a:cubicBezTo>
                    <a:pt x="20449" y="17651"/>
                    <a:pt x="20565" y="17658"/>
                    <a:pt x="20664" y="17711"/>
                  </a:cubicBezTo>
                  <a:cubicBezTo>
                    <a:pt x="20763" y="17765"/>
                    <a:pt x="20914" y="17816"/>
                    <a:pt x="20999" y="17825"/>
                  </a:cubicBezTo>
                  <a:cubicBezTo>
                    <a:pt x="21084" y="17834"/>
                    <a:pt x="21142" y="17797"/>
                    <a:pt x="21129" y="17744"/>
                  </a:cubicBezTo>
                  <a:cubicBezTo>
                    <a:pt x="21114" y="17691"/>
                    <a:pt x="21079" y="17596"/>
                    <a:pt x="21051" y="17534"/>
                  </a:cubicBezTo>
                  <a:cubicBezTo>
                    <a:pt x="21023" y="17472"/>
                    <a:pt x="21045" y="17370"/>
                    <a:pt x="21103" y="17308"/>
                  </a:cubicBezTo>
                  <a:cubicBezTo>
                    <a:pt x="21159" y="17246"/>
                    <a:pt x="21229" y="17137"/>
                    <a:pt x="21257" y="17066"/>
                  </a:cubicBezTo>
                  <a:cubicBezTo>
                    <a:pt x="21285" y="16994"/>
                    <a:pt x="21332" y="16864"/>
                    <a:pt x="21360" y="16775"/>
                  </a:cubicBezTo>
                  <a:cubicBezTo>
                    <a:pt x="21388" y="16686"/>
                    <a:pt x="21458" y="16577"/>
                    <a:pt x="21515" y="16532"/>
                  </a:cubicBezTo>
                  <a:cubicBezTo>
                    <a:pt x="21572" y="16488"/>
                    <a:pt x="21502" y="16423"/>
                    <a:pt x="21360" y="16387"/>
                  </a:cubicBezTo>
                  <a:cubicBezTo>
                    <a:pt x="21219" y="16352"/>
                    <a:pt x="21044" y="16316"/>
                    <a:pt x="20973" y="16307"/>
                  </a:cubicBezTo>
                  <a:cubicBezTo>
                    <a:pt x="20902" y="16297"/>
                    <a:pt x="20810" y="16254"/>
                    <a:pt x="20767" y="16210"/>
                  </a:cubicBezTo>
                  <a:cubicBezTo>
                    <a:pt x="20725" y="16165"/>
                    <a:pt x="20667" y="16056"/>
                    <a:pt x="20638" y="15967"/>
                  </a:cubicBezTo>
                  <a:cubicBezTo>
                    <a:pt x="20610" y="15879"/>
                    <a:pt x="20598" y="15726"/>
                    <a:pt x="20613" y="15628"/>
                  </a:cubicBezTo>
                  <a:cubicBezTo>
                    <a:pt x="20627" y="15531"/>
                    <a:pt x="20499" y="15458"/>
                    <a:pt x="20329" y="15467"/>
                  </a:cubicBezTo>
                  <a:cubicBezTo>
                    <a:pt x="20159" y="15476"/>
                    <a:pt x="19915" y="15454"/>
                    <a:pt x="19787" y="15418"/>
                  </a:cubicBezTo>
                  <a:cubicBezTo>
                    <a:pt x="19659" y="15383"/>
                    <a:pt x="19486" y="15317"/>
                    <a:pt x="19400" y="15273"/>
                  </a:cubicBezTo>
                  <a:cubicBezTo>
                    <a:pt x="19315" y="15228"/>
                    <a:pt x="19269" y="15127"/>
                    <a:pt x="19297" y="15047"/>
                  </a:cubicBezTo>
                  <a:cubicBezTo>
                    <a:pt x="19325" y="14967"/>
                    <a:pt x="19302" y="14836"/>
                    <a:pt x="19246" y="14756"/>
                  </a:cubicBezTo>
                  <a:cubicBezTo>
                    <a:pt x="19189" y="14676"/>
                    <a:pt x="19050" y="14589"/>
                    <a:pt x="18936" y="14562"/>
                  </a:cubicBezTo>
                  <a:cubicBezTo>
                    <a:pt x="18823" y="14536"/>
                    <a:pt x="18661" y="14536"/>
                    <a:pt x="18575" y="14562"/>
                  </a:cubicBezTo>
                  <a:cubicBezTo>
                    <a:pt x="18490" y="14589"/>
                    <a:pt x="18420" y="14552"/>
                    <a:pt x="18420" y="14481"/>
                  </a:cubicBezTo>
                  <a:cubicBezTo>
                    <a:pt x="18420" y="14410"/>
                    <a:pt x="18327" y="14360"/>
                    <a:pt x="18214" y="14369"/>
                  </a:cubicBezTo>
                  <a:cubicBezTo>
                    <a:pt x="18101" y="14377"/>
                    <a:pt x="17950" y="14458"/>
                    <a:pt x="17878" y="14546"/>
                  </a:cubicBezTo>
                  <a:cubicBezTo>
                    <a:pt x="17808" y="14635"/>
                    <a:pt x="17610" y="14744"/>
                    <a:pt x="17440" y="14788"/>
                  </a:cubicBezTo>
                  <a:cubicBezTo>
                    <a:pt x="17270" y="14833"/>
                    <a:pt x="17061" y="14898"/>
                    <a:pt x="16976" y="14934"/>
                  </a:cubicBezTo>
                  <a:cubicBezTo>
                    <a:pt x="16891" y="14969"/>
                    <a:pt x="16717" y="15020"/>
                    <a:pt x="16589" y="15047"/>
                  </a:cubicBezTo>
                  <a:cubicBezTo>
                    <a:pt x="16462" y="15073"/>
                    <a:pt x="16299" y="15095"/>
                    <a:pt x="16228" y="15095"/>
                  </a:cubicBezTo>
                  <a:cubicBezTo>
                    <a:pt x="16157" y="15095"/>
                    <a:pt x="16099" y="15052"/>
                    <a:pt x="16099" y="14998"/>
                  </a:cubicBezTo>
                  <a:cubicBezTo>
                    <a:pt x="16099" y="14945"/>
                    <a:pt x="16076" y="14843"/>
                    <a:pt x="16048" y="14772"/>
                  </a:cubicBezTo>
                  <a:cubicBezTo>
                    <a:pt x="16019" y="14701"/>
                    <a:pt x="15926" y="14629"/>
                    <a:pt x="15842" y="14611"/>
                  </a:cubicBezTo>
                  <a:cubicBezTo>
                    <a:pt x="15756" y="14593"/>
                    <a:pt x="15582" y="14571"/>
                    <a:pt x="15455" y="14562"/>
                  </a:cubicBezTo>
                  <a:cubicBezTo>
                    <a:pt x="15327" y="14553"/>
                    <a:pt x="15106" y="14517"/>
                    <a:pt x="14964" y="14481"/>
                  </a:cubicBezTo>
                  <a:cubicBezTo>
                    <a:pt x="14823" y="14446"/>
                    <a:pt x="14672" y="14489"/>
                    <a:pt x="14629" y="14578"/>
                  </a:cubicBezTo>
                  <a:cubicBezTo>
                    <a:pt x="14587" y="14667"/>
                    <a:pt x="14389" y="14762"/>
                    <a:pt x="14191" y="14788"/>
                  </a:cubicBezTo>
                  <a:cubicBezTo>
                    <a:pt x="13992" y="14815"/>
                    <a:pt x="13865" y="14779"/>
                    <a:pt x="13907" y="14708"/>
                  </a:cubicBezTo>
                  <a:cubicBezTo>
                    <a:pt x="13950" y="14637"/>
                    <a:pt x="14008" y="14513"/>
                    <a:pt x="14036" y="14433"/>
                  </a:cubicBezTo>
                  <a:cubicBezTo>
                    <a:pt x="14065" y="14353"/>
                    <a:pt x="14029" y="14259"/>
                    <a:pt x="13959" y="14223"/>
                  </a:cubicBezTo>
                  <a:cubicBezTo>
                    <a:pt x="13888" y="14188"/>
                    <a:pt x="13818" y="14115"/>
                    <a:pt x="13804" y="14062"/>
                  </a:cubicBezTo>
                  <a:cubicBezTo>
                    <a:pt x="13790" y="14008"/>
                    <a:pt x="13744" y="13936"/>
                    <a:pt x="13701" y="13900"/>
                  </a:cubicBezTo>
                  <a:cubicBezTo>
                    <a:pt x="13658" y="13865"/>
                    <a:pt x="13577" y="13763"/>
                    <a:pt x="13520" y="13674"/>
                  </a:cubicBezTo>
                  <a:cubicBezTo>
                    <a:pt x="13464" y="13585"/>
                    <a:pt x="13510" y="13527"/>
                    <a:pt x="13624" y="13545"/>
                  </a:cubicBezTo>
                  <a:cubicBezTo>
                    <a:pt x="13737" y="13563"/>
                    <a:pt x="13865" y="13635"/>
                    <a:pt x="13907" y="13706"/>
                  </a:cubicBezTo>
                  <a:cubicBezTo>
                    <a:pt x="13950" y="13778"/>
                    <a:pt x="14066" y="13857"/>
                    <a:pt x="14165" y="13884"/>
                  </a:cubicBezTo>
                  <a:cubicBezTo>
                    <a:pt x="14265" y="13911"/>
                    <a:pt x="14473" y="13954"/>
                    <a:pt x="14629" y="13981"/>
                  </a:cubicBezTo>
                  <a:cubicBezTo>
                    <a:pt x="14785" y="14007"/>
                    <a:pt x="15006" y="14022"/>
                    <a:pt x="15119" y="14013"/>
                  </a:cubicBezTo>
                  <a:cubicBezTo>
                    <a:pt x="15233" y="14004"/>
                    <a:pt x="15360" y="14055"/>
                    <a:pt x="15403" y="14127"/>
                  </a:cubicBezTo>
                  <a:cubicBezTo>
                    <a:pt x="15446" y="14197"/>
                    <a:pt x="15562" y="14255"/>
                    <a:pt x="15661" y="14255"/>
                  </a:cubicBezTo>
                  <a:cubicBezTo>
                    <a:pt x="15760" y="14255"/>
                    <a:pt x="15830" y="14183"/>
                    <a:pt x="15816" y="14094"/>
                  </a:cubicBezTo>
                  <a:cubicBezTo>
                    <a:pt x="15801" y="14005"/>
                    <a:pt x="15790" y="13874"/>
                    <a:pt x="15790" y="13803"/>
                  </a:cubicBezTo>
                  <a:cubicBezTo>
                    <a:pt x="15790" y="13732"/>
                    <a:pt x="15871" y="13667"/>
                    <a:pt x="15970" y="13658"/>
                  </a:cubicBezTo>
                  <a:cubicBezTo>
                    <a:pt x="16070" y="13649"/>
                    <a:pt x="16197" y="13576"/>
                    <a:pt x="16254" y="13496"/>
                  </a:cubicBezTo>
                  <a:cubicBezTo>
                    <a:pt x="16311" y="13416"/>
                    <a:pt x="16334" y="13285"/>
                    <a:pt x="16305" y="13206"/>
                  </a:cubicBezTo>
                  <a:cubicBezTo>
                    <a:pt x="16277" y="13126"/>
                    <a:pt x="16138" y="13111"/>
                    <a:pt x="15996" y="13173"/>
                  </a:cubicBezTo>
                  <a:cubicBezTo>
                    <a:pt x="15854" y="13236"/>
                    <a:pt x="15646" y="13243"/>
                    <a:pt x="15532" y="13190"/>
                  </a:cubicBezTo>
                  <a:cubicBezTo>
                    <a:pt x="15418" y="13136"/>
                    <a:pt x="15209" y="13071"/>
                    <a:pt x="15067" y="13044"/>
                  </a:cubicBezTo>
                  <a:cubicBezTo>
                    <a:pt x="14926" y="13017"/>
                    <a:pt x="14706" y="13061"/>
                    <a:pt x="14578" y="13141"/>
                  </a:cubicBezTo>
                  <a:cubicBezTo>
                    <a:pt x="14450" y="13221"/>
                    <a:pt x="14265" y="13287"/>
                    <a:pt x="14165" y="13287"/>
                  </a:cubicBezTo>
                  <a:cubicBezTo>
                    <a:pt x="14066" y="13287"/>
                    <a:pt x="13903" y="13257"/>
                    <a:pt x="13804" y="13222"/>
                  </a:cubicBezTo>
                  <a:cubicBezTo>
                    <a:pt x="13705" y="13186"/>
                    <a:pt x="13624" y="13106"/>
                    <a:pt x="13624" y="13044"/>
                  </a:cubicBezTo>
                  <a:cubicBezTo>
                    <a:pt x="13624" y="12982"/>
                    <a:pt x="13612" y="12895"/>
                    <a:pt x="13598" y="12851"/>
                  </a:cubicBezTo>
                  <a:cubicBezTo>
                    <a:pt x="13583" y="12806"/>
                    <a:pt x="13607" y="12726"/>
                    <a:pt x="13649" y="12673"/>
                  </a:cubicBezTo>
                  <a:cubicBezTo>
                    <a:pt x="13692" y="12619"/>
                    <a:pt x="13611" y="12540"/>
                    <a:pt x="13468" y="12495"/>
                  </a:cubicBezTo>
                  <a:cubicBezTo>
                    <a:pt x="13327" y="12451"/>
                    <a:pt x="13118" y="12320"/>
                    <a:pt x="13004" y="12204"/>
                  </a:cubicBezTo>
                  <a:cubicBezTo>
                    <a:pt x="12891" y="12089"/>
                    <a:pt x="12868" y="11922"/>
                    <a:pt x="12953" y="11833"/>
                  </a:cubicBezTo>
                  <a:cubicBezTo>
                    <a:pt x="13038" y="11745"/>
                    <a:pt x="13131" y="11585"/>
                    <a:pt x="13159" y="11478"/>
                  </a:cubicBezTo>
                  <a:cubicBezTo>
                    <a:pt x="13188" y="11371"/>
                    <a:pt x="13245" y="11233"/>
                    <a:pt x="13288" y="11171"/>
                  </a:cubicBezTo>
                  <a:cubicBezTo>
                    <a:pt x="13331" y="11109"/>
                    <a:pt x="13284" y="11036"/>
                    <a:pt x="13185" y="11009"/>
                  </a:cubicBezTo>
                  <a:cubicBezTo>
                    <a:pt x="13086" y="10983"/>
                    <a:pt x="13027" y="10903"/>
                    <a:pt x="13056" y="10832"/>
                  </a:cubicBezTo>
                  <a:cubicBezTo>
                    <a:pt x="13084" y="10761"/>
                    <a:pt x="13200" y="10717"/>
                    <a:pt x="13314" y="10735"/>
                  </a:cubicBezTo>
                  <a:cubicBezTo>
                    <a:pt x="13427" y="10753"/>
                    <a:pt x="13636" y="10789"/>
                    <a:pt x="13778" y="10816"/>
                  </a:cubicBezTo>
                  <a:cubicBezTo>
                    <a:pt x="13920" y="10842"/>
                    <a:pt x="14164" y="10879"/>
                    <a:pt x="14320" y="10896"/>
                  </a:cubicBezTo>
                  <a:cubicBezTo>
                    <a:pt x="14476" y="10914"/>
                    <a:pt x="14615" y="10834"/>
                    <a:pt x="14629" y="10719"/>
                  </a:cubicBezTo>
                  <a:cubicBezTo>
                    <a:pt x="14644" y="10603"/>
                    <a:pt x="14713" y="10472"/>
                    <a:pt x="14784" y="10428"/>
                  </a:cubicBezTo>
                  <a:cubicBezTo>
                    <a:pt x="14855" y="10383"/>
                    <a:pt x="14855" y="10238"/>
                    <a:pt x="14784" y="10105"/>
                  </a:cubicBezTo>
                  <a:cubicBezTo>
                    <a:pt x="14713" y="9972"/>
                    <a:pt x="14608" y="9826"/>
                    <a:pt x="14552" y="9782"/>
                  </a:cubicBezTo>
                  <a:cubicBezTo>
                    <a:pt x="14495" y="9737"/>
                    <a:pt x="14449" y="9607"/>
                    <a:pt x="14449" y="9491"/>
                  </a:cubicBezTo>
                  <a:cubicBezTo>
                    <a:pt x="14449" y="9376"/>
                    <a:pt x="14449" y="9180"/>
                    <a:pt x="14449" y="9055"/>
                  </a:cubicBezTo>
                  <a:cubicBezTo>
                    <a:pt x="14449" y="8931"/>
                    <a:pt x="14519" y="8829"/>
                    <a:pt x="14604" y="8829"/>
                  </a:cubicBezTo>
                  <a:cubicBezTo>
                    <a:pt x="14688" y="8829"/>
                    <a:pt x="14758" y="8786"/>
                    <a:pt x="14758" y="8732"/>
                  </a:cubicBezTo>
                  <a:cubicBezTo>
                    <a:pt x="14758" y="8679"/>
                    <a:pt x="14747" y="8577"/>
                    <a:pt x="14732" y="8506"/>
                  </a:cubicBezTo>
                  <a:cubicBezTo>
                    <a:pt x="14718" y="8435"/>
                    <a:pt x="14706" y="8312"/>
                    <a:pt x="14706" y="8232"/>
                  </a:cubicBezTo>
                  <a:cubicBezTo>
                    <a:pt x="14706" y="8152"/>
                    <a:pt x="14788" y="8057"/>
                    <a:pt x="14887" y="8022"/>
                  </a:cubicBezTo>
                  <a:cubicBezTo>
                    <a:pt x="14987" y="7986"/>
                    <a:pt x="15160" y="7957"/>
                    <a:pt x="15274" y="7957"/>
                  </a:cubicBezTo>
                  <a:cubicBezTo>
                    <a:pt x="15388" y="7957"/>
                    <a:pt x="15573" y="7957"/>
                    <a:pt x="15687" y="7957"/>
                  </a:cubicBezTo>
                  <a:cubicBezTo>
                    <a:pt x="15800" y="7957"/>
                    <a:pt x="15974" y="7957"/>
                    <a:pt x="16074" y="7957"/>
                  </a:cubicBezTo>
                  <a:cubicBezTo>
                    <a:pt x="16173" y="7957"/>
                    <a:pt x="16335" y="7957"/>
                    <a:pt x="16435" y="7957"/>
                  </a:cubicBezTo>
                  <a:cubicBezTo>
                    <a:pt x="16534" y="7957"/>
                    <a:pt x="16650" y="7855"/>
                    <a:pt x="16692" y="7731"/>
                  </a:cubicBezTo>
                  <a:cubicBezTo>
                    <a:pt x="16735" y="7607"/>
                    <a:pt x="16746" y="7425"/>
                    <a:pt x="16718" y="7327"/>
                  </a:cubicBezTo>
                  <a:cubicBezTo>
                    <a:pt x="16690" y="7230"/>
                    <a:pt x="16725" y="7106"/>
                    <a:pt x="16796" y="7052"/>
                  </a:cubicBezTo>
                  <a:cubicBezTo>
                    <a:pt x="16867" y="6999"/>
                    <a:pt x="16832" y="6876"/>
                    <a:pt x="16718" y="6778"/>
                  </a:cubicBezTo>
                  <a:cubicBezTo>
                    <a:pt x="16605" y="6681"/>
                    <a:pt x="16337" y="6535"/>
                    <a:pt x="16125" y="6455"/>
                  </a:cubicBezTo>
                  <a:cubicBezTo>
                    <a:pt x="15912" y="6375"/>
                    <a:pt x="15854" y="6273"/>
                    <a:pt x="15996" y="6229"/>
                  </a:cubicBezTo>
                  <a:cubicBezTo>
                    <a:pt x="16138" y="6185"/>
                    <a:pt x="16324" y="6091"/>
                    <a:pt x="16409" y="6019"/>
                  </a:cubicBezTo>
                  <a:cubicBezTo>
                    <a:pt x="16494" y="5948"/>
                    <a:pt x="16552" y="5795"/>
                    <a:pt x="16537" y="5680"/>
                  </a:cubicBezTo>
                  <a:cubicBezTo>
                    <a:pt x="16524" y="5565"/>
                    <a:pt x="16535" y="5376"/>
                    <a:pt x="16563" y="5260"/>
                  </a:cubicBezTo>
                  <a:cubicBezTo>
                    <a:pt x="16592" y="5144"/>
                    <a:pt x="16626" y="4978"/>
                    <a:pt x="16641" y="4889"/>
                  </a:cubicBezTo>
                  <a:cubicBezTo>
                    <a:pt x="16655" y="4800"/>
                    <a:pt x="16667" y="4633"/>
                    <a:pt x="16667" y="4517"/>
                  </a:cubicBezTo>
                  <a:cubicBezTo>
                    <a:pt x="16667" y="4402"/>
                    <a:pt x="16632" y="4235"/>
                    <a:pt x="16589" y="4146"/>
                  </a:cubicBezTo>
                  <a:cubicBezTo>
                    <a:pt x="16546" y="4057"/>
                    <a:pt x="16558" y="3912"/>
                    <a:pt x="16615" y="3823"/>
                  </a:cubicBezTo>
                  <a:cubicBezTo>
                    <a:pt x="16672" y="3734"/>
                    <a:pt x="16835" y="3589"/>
                    <a:pt x="16976" y="3500"/>
                  </a:cubicBezTo>
                  <a:cubicBezTo>
                    <a:pt x="17118" y="3411"/>
                    <a:pt x="17350" y="3273"/>
                    <a:pt x="17492" y="3193"/>
                  </a:cubicBezTo>
                  <a:cubicBezTo>
                    <a:pt x="17634" y="3113"/>
                    <a:pt x="17762" y="3005"/>
                    <a:pt x="17775" y="2951"/>
                  </a:cubicBezTo>
                  <a:cubicBezTo>
                    <a:pt x="17790" y="2897"/>
                    <a:pt x="17732" y="2861"/>
                    <a:pt x="17647" y="2870"/>
                  </a:cubicBezTo>
                  <a:cubicBezTo>
                    <a:pt x="17562" y="2879"/>
                    <a:pt x="17399" y="2857"/>
                    <a:pt x="17286" y="2821"/>
                  </a:cubicBezTo>
                  <a:cubicBezTo>
                    <a:pt x="17172" y="2786"/>
                    <a:pt x="17010" y="2713"/>
                    <a:pt x="16925" y="2660"/>
                  </a:cubicBezTo>
                  <a:cubicBezTo>
                    <a:pt x="16839" y="2607"/>
                    <a:pt x="16828" y="2476"/>
                    <a:pt x="16899" y="2369"/>
                  </a:cubicBezTo>
                  <a:cubicBezTo>
                    <a:pt x="16970" y="2263"/>
                    <a:pt x="17097" y="2125"/>
                    <a:pt x="17182" y="2063"/>
                  </a:cubicBezTo>
                  <a:cubicBezTo>
                    <a:pt x="17268" y="2000"/>
                    <a:pt x="17430" y="1906"/>
                    <a:pt x="17543" y="1853"/>
                  </a:cubicBezTo>
                  <a:cubicBezTo>
                    <a:pt x="17657" y="1799"/>
                    <a:pt x="17750" y="1697"/>
                    <a:pt x="17750" y="1627"/>
                  </a:cubicBezTo>
                  <a:cubicBezTo>
                    <a:pt x="17750" y="1555"/>
                    <a:pt x="17703" y="1454"/>
                    <a:pt x="17646" y="1400"/>
                  </a:cubicBezTo>
                  <a:cubicBezTo>
                    <a:pt x="17590" y="1347"/>
                    <a:pt x="17555" y="1253"/>
                    <a:pt x="17569" y="1191"/>
                  </a:cubicBezTo>
                  <a:cubicBezTo>
                    <a:pt x="17583" y="1128"/>
                    <a:pt x="17595" y="1012"/>
                    <a:pt x="17595" y="932"/>
                  </a:cubicBezTo>
                  <a:cubicBezTo>
                    <a:pt x="17595" y="852"/>
                    <a:pt x="17537" y="721"/>
                    <a:pt x="17466" y="641"/>
                  </a:cubicBezTo>
                  <a:cubicBezTo>
                    <a:pt x="17395" y="562"/>
                    <a:pt x="17245" y="518"/>
                    <a:pt x="17131" y="544"/>
                  </a:cubicBezTo>
                  <a:cubicBezTo>
                    <a:pt x="17017" y="571"/>
                    <a:pt x="16867" y="550"/>
                    <a:pt x="16796" y="496"/>
                  </a:cubicBezTo>
                  <a:cubicBezTo>
                    <a:pt x="16725" y="443"/>
                    <a:pt x="16608" y="356"/>
                    <a:pt x="16537" y="302"/>
                  </a:cubicBezTo>
                  <a:cubicBezTo>
                    <a:pt x="16467" y="249"/>
                    <a:pt x="16374" y="140"/>
                    <a:pt x="16332" y="60"/>
                  </a:cubicBezTo>
                  <a:cubicBezTo>
                    <a:pt x="16289" y="-20"/>
                    <a:pt x="16173" y="-20"/>
                    <a:pt x="16074" y="60"/>
                  </a:cubicBezTo>
                  <a:cubicBezTo>
                    <a:pt x="15974" y="140"/>
                    <a:pt x="15893" y="271"/>
                    <a:pt x="15893" y="351"/>
                  </a:cubicBezTo>
                  <a:cubicBezTo>
                    <a:pt x="15893" y="430"/>
                    <a:pt x="15846" y="489"/>
                    <a:pt x="15790" y="480"/>
                  </a:cubicBezTo>
                  <a:cubicBezTo>
                    <a:pt x="15733" y="471"/>
                    <a:pt x="15536" y="529"/>
                    <a:pt x="15351" y="609"/>
                  </a:cubicBezTo>
                  <a:cubicBezTo>
                    <a:pt x="15167" y="689"/>
                    <a:pt x="14877" y="820"/>
                    <a:pt x="14706" y="900"/>
                  </a:cubicBezTo>
                  <a:cubicBezTo>
                    <a:pt x="14537" y="979"/>
                    <a:pt x="14374" y="1111"/>
                    <a:pt x="14346" y="1191"/>
                  </a:cubicBezTo>
                  <a:cubicBezTo>
                    <a:pt x="14317" y="1270"/>
                    <a:pt x="14282" y="1394"/>
                    <a:pt x="14269" y="1465"/>
                  </a:cubicBezTo>
                  <a:cubicBezTo>
                    <a:pt x="14254" y="1536"/>
                    <a:pt x="14208" y="1638"/>
                    <a:pt x="14165" y="1691"/>
                  </a:cubicBezTo>
                  <a:cubicBezTo>
                    <a:pt x="14122" y="1745"/>
                    <a:pt x="13995" y="1759"/>
                    <a:pt x="13881" y="1724"/>
                  </a:cubicBezTo>
                  <a:cubicBezTo>
                    <a:pt x="13768" y="1688"/>
                    <a:pt x="13675" y="1732"/>
                    <a:pt x="13675" y="1820"/>
                  </a:cubicBezTo>
                  <a:cubicBezTo>
                    <a:pt x="13675" y="1909"/>
                    <a:pt x="13617" y="1989"/>
                    <a:pt x="13546" y="1998"/>
                  </a:cubicBezTo>
                  <a:cubicBezTo>
                    <a:pt x="13475" y="2007"/>
                    <a:pt x="13359" y="2065"/>
                    <a:pt x="13288" y="2127"/>
                  </a:cubicBezTo>
                  <a:cubicBezTo>
                    <a:pt x="13217" y="2189"/>
                    <a:pt x="13055" y="2277"/>
                    <a:pt x="12927" y="2321"/>
                  </a:cubicBezTo>
                  <a:cubicBezTo>
                    <a:pt x="12799" y="2365"/>
                    <a:pt x="12590" y="2358"/>
                    <a:pt x="12463" y="2305"/>
                  </a:cubicBezTo>
                  <a:cubicBezTo>
                    <a:pt x="12336" y="2251"/>
                    <a:pt x="12080" y="2259"/>
                    <a:pt x="11895" y="2321"/>
                  </a:cubicBezTo>
                  <a:cubicBezTo>
                    <a:pt x="11711" y="2383"/>
                    <a:pt x="11548" y="2485"/>
                    <a:pt x="11534" y="2547"/>
                  </a:cubicBezTo>
                  <a:cubicBezTo>
                    <a:pt x="11520" y="2609"/>
                    <a:pt x="11509" y="2748"/>
                    <a:pt x="11509" y="2854"/>
                  </a:cubicBezTo>
                  <a:cubicBezTo>
                    <a:pt x="11509" y="2961"/>
                    <a:pt x="11579" y="3106"/>
                    <a:pt x="11663" y="3177"/>
                  </a:cubicBezTo>
                  <a:cubicBezTo>
                    <a:pt x="11748" y="3248"/>
                    <a:pt x="11725" y="3306"/>
                    <a:pt x="11612" y="3306"/>
                  </a:cubicBezTo>
                  <a:cubicBezTo>
                    <a:pt x="11498" y="3306"/>
                    <a:pt x="11243" y="3299"/>
                    <a:pt x="11045" y="3290"/>
                  </a:cubicBezTo>
                  <a:cubicBezTo>
                    <a:pt x="10846" y="3281"/>
                    <a:pt x="10579" y="3295"/>
                    <a:pt x="10452" y="3322"/>
                  </a:cubicBezTo>
                  <a:cubicBezTo>
                    <a:pt x="10323" y="3349"/>
                    <a:pt x="10034" y="3370"/>
                    <a:pt x="9807" y="3370"/>
                  </a:cubicBezTo>
                  <a:cubicBezTo>
                    <a:pt x="9580" y="3370"/>
                    <a:pt x="9278" y="3349"/>
                    <a:pt x="9136" y="3322"/>
                  </a:cubicBezTo>
                  <a:cubicBezTo>
                    <a:pt x="8994" y="3295"/>
                    <a:pt x="8820" y="3252"/>
                    <a:pt x="8749" y="3225"/>
                  </a:cubicBezTo>
                  <a:cubicBezTo>
                    <a:pt x="8678" y="3198"/>
                    <a:pt x="8528" y="3104"/>
                    <a:pt x="8414" y="3016"/>
                  </a:cubicBezTo>
                  <a:cubicBezTo>
                    <a:pt x="8300" y="2927"/>
                    <a:pt x="8126" y="2912"/>
                    <a:pt x="8027" y="2983"/>
                  </a:cubicBezTo>
                  <a:cubicBezTo>
                    <a:pt x="7928" y="3054"/>
                    <a:pt x="7858" y="3185"/>
                    <a:pt x="7873" y="3274"/>
                  </a:cubicBezTo>
                  <a:cubicBezTo>
                    <a:pt x="7887" y="3363"/>
                    <a:pt x="7933" y="3493"/>
                    <a:pt x="7976" y="3565"/>
                  </a:cubicBezTo>
                  <a:cubicBezTo>
                    <a:pt x="8018" y="3636"/>
                    <a:pt x="8053" y="3752"/>
                    <a:pt x="8053" y="3823"/>
                  </a:cubicBezTo>
                  <a:cubicBezTo>
                    <a:pt x="8053" y="3894"/>
                    <a:pt x="8087" y="4010"/>
                    <a:pt x="8130" y="4081"/>
                  </a:cubicBezTo>
                  <a:cubicBezTo>
                    <a:pt x="8173" y="4152"/>
                    <a:pt x="8173" y="4283"/>
                    <a:pt x="8130" y="4372"/>
                  </a:cubicBezTo>
                  <a:cubicBezTo>
                    <a:pt x="8087" y="4461"/>
                    <a:pt x="7891" y="4526"/>
                    <a:pt x="7692" y="4517"/>
                  </a:cubicBezTo>
                  <a:cubicBezTo>
                    <a:pt x="7494" y="4508"/>
                    <a:pt x="7203" y="4501"/>
                    <a:pt x="7047" y="4501"/>
                  </a:cubicBezTo>
                  <a:cubicBezTo>
                    <a:pt x="6891" y="4501"/>
                    <a:pt x="6671" y="4494"/>
                    <a:pt x="6557" y="4485"/>
                  </a:cubicBezTo>
                  <a:cubicBezTo>
                    <a:pt x="6444" y="4476"/>
                    <a:pt x="6293" y="4534"/>
                    <a:pt x="6222" y="4614"/>
                  </a:cubicBezTo>
                  <a:cubicBezTo>
                    <a:pt x="6151" y="4694"/>
                    <a:pt x="6000" y="4752"/>
                    <a:pt x="5886" y="4743"/>
                  </a:cubicBezTo>
                  <a:cubicBezTo>
                    <a:pt x="5773" y="4734"/>
                    <a:pt x="5611" y="4669"/>
                    <a:pt x="5525" y="4598"/>
                  </a:cubicBezTo>
                  <a:cubicBezTo>
                    <a:pt x="5440" y="4527"/>
                    <a:pt x="5255" y="4469"/>
                    <a:pt x="5113" y="4469"/>
                  </a:cubicBezTo>
                  <a:cubicBezTo>
                    <a:pt x="4971" y="4469"/>
                    <a:pt x="4774" y="4542"/>
                    <a:pt x="4675" y="4631"/>
                  </a:cubicBezTo>
                  <a:cubicBezTo>
                    <a:pt x="4575" y="4719"/>
                    <a:pt x="4459" y="4865"/>
                    <a:pt x="4416" y="4954"/>
                  </a:cubicBezTo>
                  <a:cubicBezTo>
                    <a:pt x="4374" y="5042"/>
                    <a:pt x="4281" y="5115"/>
                    <a:pt x="4210" y="5115"/>
                  </a:cubicBezTo>
                  <a:cubicBezTo>
                    <a:pt x="4139" y="5115"/>
                    <a:pt x="3953" y="5158"/>
                    <a:pt x="3797" y="5212"/>
                  </a:cubicBezTo>
                  <a:cubicBezTo>
                    <a:pt x="3641" y="5265"/>
                    <a:pt x="3398" y="5381"/>
                    <a:pt x="3256" y="5470"/>
                  </a:cubicBezTo>
                  <a:cubicBezTo>
                    <a:pt x="3114" y="5559"/>
                    <a:pt x="2917" y="5595"/>
                    <a:pt x="2818" y="5551"/>
                  </a:cubicBezTo>
                  <a:cubicBezTo>
                    <a:pt x="2718" y="5507"/>
                    <a:pt x="2486" y="5485"/>
                    <a:pt x="2301" y="5502"/>
                  </a:cubicBezTo>
                  <a:cubicBezTo>
                    <a:pt x="2117" y="5520"/>
                    <a:pt x="1804" y="5593"/>
                    <a:pt x="1605" y="5664"/>
                  </a:cubicBezTo>
                  <a:cubicBezTo>
                    <a:pt x="1407" y="5735"/>
                    <a:pt x="1384" y="5851"/>
                    <a:pt x="1554" y="5922"/>
                  </a:cubicBezTo>
                  <a:cubicBezTo>
                    <a:pt x="1724" y="5993"/>
                    <a:pt x="1794" y="6132"/>
                    <a:pt x="1709" y="6229"/>
                  </a:cubicBezTo>
                  <a:cubicBezTo>
                    <a:pt x="1623" y="6327"/>
                    <a:pt x="1716" y="6443"/>
                    <a:pt x="1915" y="6487"/>
                  </a:cubicBezTo>
                  <a:cubicBezTo>
                    <a:pt x="2114" y="6532"/>
                    <a:pt x="2322" y="6641"/>
                    <a:pt x="2379" y="6730"/>
                  </a:cubicBezTo>
                  <a:cubicBezTo>
                    <a:pt x="2436" y="6818"/>
                    <a:pt x="2424" y="6971"/>
                    <a:pt x="2353" y="7069"/>
                  </a:cubicBezTo>
                  <a:cubicBezTo>
                    <a:pt x="2282" y="7167"/>
                    <a:pt x="2155" y="7334"/>
                    <a:pt x="2069" y="7440"/>
                  </a:cubicBezTo>
                  <a:cubicBezTo>
                    <a:pt x="1984" y="7547"/>
                    <a:pt x="1880" y="7722"/>
                    <a:pt x="1837" y="7828"/>
                  </a:cubicBezTo>
                  <a:cubicBezTo>
                    <a:pt x="1795" y="7934"/>
                    <a:pt x="1725" y="8051"/>
                    <a:pt x="1683" y="8086"/>
                  </a:cubicBezTo>
                  <a:cubicBezTo>
                    <a:pt x="1640" y="8122"/>
                    <a:pt x="1501" y="8173"/>
                    <a:pt x="1373" y="8199"/>
                  </a:cubicBezTo>
                  <a:cubicBezTo>
                    <a:pt x="1246" y="8226"/>
                    <a:pt x="1095" y="8212"/>
                    <a:pt x="1038" y="8167"/>
                  </a:cubicBezTo>
                  <a:cubicBezTo>
                    <a:pt x="981" y="8123"/>
                    <a:pt x="877" y="8108"/>
                    <a:pt x="806" y="8135"/>
                  </a:cubicBezTo>
                  <a:cubicBezTo>
                    <a:pt x="735" y="8162"/>
                    <a:pt x="364" y="8261"/>
                    <a:pt x="279" y="8332"/>
                  </a:cubicBezTo>
                  <a:cubicBezTo>
                    <a:pt x="194" y="8403"/>
                    <a:pt x="287" y="8482"/>
                    <a:pt x="485" y="8509"/>
                  </a:cubicBezTo>
                  <a:cubicBezTo>
                    <a:pt x="684" y="8536"/>
                    <a:pt x="1101" y="8604"/>
                    <a:pt x="1116" y="8684"/>
                  </a:cubicBezTo>
                  <a:cubicBezTo>
                    <a:pt x="1129" y="8764"/>
                    <a:pt x="1118" y="8880"/>
                    <a:pt x="1089" y="8942"/>
                  </a:cubicBezTo>
                  <a:cubicBezTo>
                    <a:pt x="1061" y="9004"/>
                    <a:pt x="1084" y="9186"/>
                    <a:pt x="1141" y="9346"/>
                  </a:cubicBezTo>
                  <a:cubicBezTo>
                    <a:pt x="1198" y="9506"/>
                    <a:pt x="1198" y="9666"/>
                    <a:pt x="1141" y="9701"/>
                  </a:cubicBezTo>
                  <a:cubicBezTo>
                    <a:pt x="1084" y="9737"/>
                    <a:pt x="1015" y="9809"/>
                    <a:pt x="986" y="9863"/>
                  </a:cubicBezTo>
                  <a:cubicBezTo>
                    <a:pt x="958" y="9916"/>
                    <a:pt x="935" y="10047"/>
                    <a:pt x="935" y="10153"/>
                  </a:cubicBezTo>
                  <a:cubicBezTo>
                    <a:pt x="935" y="10260"/>
                    <a:pt x="865" y="10391"/>
                    <a:pt x="780" y="10444"/>
                  </a:cubicBezTo>
                  <a:cubicBezTo>
                    <a:pt x="695" y="10498"/>
                    <a:pt x="457" y="10632"/>
                    <a:pt x="251" y="10743"/>
                  </a:cubicBezTo>
                  <a:cubicBezTo>
                    <a:pt x="46" y="10854"/>
                    <a:pt x="-28" y="10965"/>
                    <a:pt x="87" y="10990"/>
                  </a:cubicBezTo>
                  <a:cubicBezTo>
                    <a:pt x="87" y="10990"/>
                    <a:pt x="87" y="10990"/>
                    <a:pt x="187" y="11025"/>
                  </a:cubicBezTo>
                  <a:cubicBezTo>
                    <a:pt x="286" y="11061"/>
                    <a:pt x="275" y="11119"/>
                    <a:pt x="161" y="11155"/>
                  </a:cubicBezTo>
                  <a:cubicBezTo>
                    <a:pt x="47" y="11190"/>
                    <a:pt x="-22" y="11256"/>
                    <a:pt x="6" y="11300"/>
                  </a:cubicBezTo>
                  <a:cubicBezTo>
                    <a:pt x="35" y="11345"/>
                    <a:pt x="151" y="11396"/>
                    <a:pt x="264" y="11413"/>
                  </a:cubicBezTo>
                  <a:cubicBezTo>
                    <a:pt x="378" y="11431"/>
                    <a:pt x="528" y="11503"/>
                    <a:pt x="599" y="11575"/>
                  </a:cubicBezTo>
                  <a:cubicBezTo>
                    <a:pt x="670" y="11646"/>
                    <a:pt x="728" y="11740"/>
                    <a:pt x="728" y="11784"/>
                  </a:cubicBezTo>
                  <a:cubicBezTo>
                    <a:pt x="728" y="11829"/>
                    <a:pt x="775" y="11865"/>
                    <a:pt x="832" y="11865"/>
                  </a:cubicBezTo>
                  <a:cubicBezTo>
                    <a:pt x="888" y="11865"/>
                    <a:pt x="923" y="11917"/>
                    <a:pt x="909" y="11978"/>
                  </a:cubicBezTo>
                  <a:cubicBezTo>
                    <a:pt x="895" y="12040"/>
                    <a:pt x="953" y="12106"/>
                    <a:pt x="1038" y="12124"/>
                  </a:cubicBezTo>
                  <a:cubicBezTo>
                    <a:pt x="1123" y="12141"/>
                    <a:pt x="1193" y="12229"/>
                    <a:pt x="1193" y="12317"/>
                  </a:cubicBezTo>
                  <a:cubicBezTo>
                    <a:pt x="1193" y="12406"/>
                    <a:pt x="1193" y="12559"/>
                    <a:pt x="1193" y="12657"/>
                  </a:cubicBezTo>
                  <a:cubicBezTo>
                    <a:pt x="1193" y="12754"/>
                    <a:pt x="1251" y="12914"/>
                    <a:pt x="1321" y="13012"/>
                  </a:cubicBezTo>
                  <a:cubicBezTo>
                    <a:pt x="1392" y="13110"/>
                    <a:pt x="1485" y="13270"/>
                    <a:pt x="1528" y="13367"/>
                  </a:cubicBezTo>
                  <a:cubicBezTo>
                    <a:pt x="1571" y="13465"/>
                    <a:pt x="1605" y="13603"/>
                    <a:pt x="1605" y="13674"/>
                  </a:cubicBezTo>
                  <a:cubicBezTo>
                    <a:pt x="1605" y="13745"/>
                    <a:pt x="1675" y="13847"/>
                    <a:pt x="1760" y="13900"/>
                  </a:cubicBezTo>
                  <a:cubicBezTo>
                    <a:pt x="1845" y="13953"/>
                    <a:pt x="1950" y="14070"/>
                    <a:pt x="1992" y="14158"/>
                  </a:cubicBezTo>
                  <a:cubicBezTo>
                    <a:pt x="2035" y="14247"/>
                    <a:pt x="2069" y="14371"/>
                    <a:pt x="2069" y="14433"/>
                  </a:cubicBezTo>
                  <a:cubicBezTo>
                    <a:pt x="2069" y="14495"/>
                    <a:pt x="2093" y="14597"/>
                    <a:pt x="2121" y="14659"/>
                  </a:cubicBezTo>
                  <a:cubicBezTo>
                    <a:pt x="2150" y="14721"/>
                    <a:pt x="2184" y="14809"/>
                    <a:pt x="2199" y="14853"/>
                  </a:cubicBezTo>
                  <a:cubicBezTo>
                    <a:pt x="2212" y="14898"/>
                    <a:pt x="2224" y="15006"/>
                    <a:pt x="2224" y="15095"/>
                  </a:cubicBezTo>
                  <a:cubicBezTo>
                    <a:pt x="2224" y="15184"/>
                    <a:pt x="2236" y="15286"/>
                    <a:pt x="2250" y="15322"/>
                  </a:cubicBezTo>
                  <a:cubicBezTo>
                    <a:pt x="2264" y="15357"/>
                    <a:pt x="2299" y="15408"/>
                    <a:pt x="2327" y="15434"/>
                  </a:cubicBezTo>
                  <a:cubicBezTo>
                    <a:pt x="2355" y="15461"/>
                    <a:pt x="2355" y="15519"/>
                    <a:pt x="2327" y="15564"/>
                  </a:cubicBezTo>
                  <a:cubicBezTo>
                    <a:pt x="2299" y="15608"/>
                    <a:pt x="2310" y="15739"/>
                    <a:pt x="2353" y="15854"/>
                  </a:cubicBezTo>
                  <a:cubicBezTo>
                    <a:pt x="2396" y="15970"/>
                    <a:pt x="2454" y="16166"/>
                    <a:pt x="2482" y="16290"/>
                  </a:cubicBezTo>
                  <a:cubicBezTo>
                    <a:pt x="2511" y="16415"/>
                    <a:pt x="2546" y="16604"/>
                    <a:pt x="2559" y="16710"/>
                  </a:cubicBezTo>
                  <a:cubicBezTo>
                    <a:pt x="2574" y="16817"/>
                    <a:pt x="2609" y="17006"/>
                    <a:pt x="2637" y="17130"/>
                  </a:cubicBezTo>
                  <a:cubicBezTo>
                    <a:pt x="2665" y="17254"/>
                    <a:pt x="2665" y="17254"/>
                    <a:pt x="2665" y="17254"/>
                  </a:cubicBezTo>
                  <a:cubicBezTo>
                    <a:pt x="2763" y="17452"/>
                    <a:pt x="3041" y="17636"/>
                    <a:pt x="3282" y="17663"/>
                  </a:cubicBezTo>
                  <a:cubicBezTo>
                    <a:pt x="3523" y="17690"/>
                    <a:pt x="3755" y="17748"/>
                    <a:pt x="3797" y="177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0" name="Shape 1205"/>
            <p:cNvSpPr/>
            <p:nvPr/>
          </p:nvSpPr>
          <p:spPr>
            <a:xfrm>
              <a:off x="1905282" y="7908226"/>
              <a:ext cx="877465" cy="1685985"/>
            </a:xfrm>
            <a:custGeom>
              <a:avLst/>
              <a:gdLst/>
              <a:ahLst/>
              <a:cxnLst>
                <a:cxn ang="0">
                  <a:pos x="wd2" y="hd2"/>
                </a:cxn>
                <a:cxn ang="5400000">
                  <a:pos x="wd2" y="hd2"/>
                </a:cxn>
                <a:cxn ang="10800000">
                  <a:pos x="wd2" y="hd2"/>
                </a:cxn>
                <a:cxn ang="16200000">
                  <a:pos x="wd2" y="hd2"/>
                </a:cxn>
              </a:cxnLst>
              <a:rect l="0" t="0" r="r" b="b"/>
              <a:pathLst>
                <a:path w="21355" h="21600" extrusionOk="0">
                  <a:moveTo>
                    <a:pt x="12225" y="15029"/>
                  </a:moveTo>
                  <a:cubicBezTo>
                    <a:pt x="12215" y="15080"/>
                    <a:pt x="12197" y="15130"/>
                    <a:pt x="12171" y="15175"/>
                  </a:cubicBezTo>
                  <a:cubicBezTo>
                    <a:pt x="12116" y="15270"/>
                    <a:pt x="12157" y="15355"/>
                    <a:pt x="12186" y="15371"/>
                  </a:cubicBezTo>
                  <a:cubicBezTo>
                    <a:pt x="12236" y="15391"/>
                    <a:pt x="12330" y="15409"/>
                    <a:pt x="12414" y="15414"/>
                  </a:cubicBezTo>
                  <a:cubicBezTo>
                    <a:pt x="12299" y="15305"/>
                    <a:pt x="12225" y="15161"/>
                    <a:pt x="12225" y="15050"/>
                  </a:cubicBezTo>
                  <a:cubicBezTo>
                    <a:pt x="12225" y="15050"/>
                    <a:pt x="12225" y="15029"/>
                    <a:pt x="12225" y="15029"/>
                  </a:cubicBezTo>
                  <a:close/>
                  <a:moveTo>
                    <a:pt x="11528" y="14317"/>
                  </a:moveTo>
                  <a:cubicBezTo>
                    <a:pt x="11494" y="14345"/>
                    <a:pt x="11451" y="14393"/>
                    <a:pt x="11428" y="14456"/>
                  </a:cubicBezTo>
                  <a:cubicBezTo>
                    <a:pt x="11384" y="14586"/>
                    <a:pt x="11345" y="14817"/>
                    <a:pt x="11345" y="14959"/>
                  </a:cubicBezTo>
                  <a:cubicBezTo>
                    <a:pt x="11345" y="15099"/>
                    <a:pt x="11442" y="15386"/>
                    <a:pt x="11555" y="15587"/>
                  </a:cubicBezTo>
                  <a:cubicBezTo>
                    <a:pt x="11677" y="15799"/>
                    <a:pt x="11851" y="16071"/>
                    <a:pt x="11945" y="16192"/>
                  </a:cubicBezTo>
                  <a:cubicBezTo>
                    <a:pt x="12046" y="16322"/>
                    <a:pt x="12186" y="16543"/>
                    <a:pt x="12260" y="16683"/>
                  </a:cubicBezTo>
                  <a:cubicBezTo>
                    <a:pt x="12319" y="16794"/>
                    <a:pt x="12494" y="16886"/>
                    <a:pt x="12583" y="16897"/>
                  </a:cubicBezTo>
                  <a:cubicBezTo>
                    <a:pt x="12747" y="16918"/>
                    <a:pt x="12874" y="16973"/>
                    <a:pt x="12933" y="17046"/>
                  </a:cubicBezTo>
                  <a:cubicBezTo>
                    <a:pt x="12990" y="17118"/>
                    <a:pt x="12977" y="17200"/>
                    <a:pt x="12897" y="17273"/>
                  </a:cubicBezTo>
                  <a:cubicBezTo>
                    <a:pt x="12856" y="17311"/>
                    <a:pt x="12861" y="17472"/>
                    <a:pt x="12994" y="17621"/>
                  </a:cubicBezTo>
                  <a:cubicBezTo>
                    <a:pt x="13111" y="17754"/>
                    <a:pt x="13404" y="17852"/>
                    <a:pt x="13587" y="17852"/>
                  </a:cubicBezTo>
                  <a:cubicBezTo>
                    <a:pt x="13903" y="17852"/>
                    <a:pt x="14003" y="17931"/>
                    <a:pt x="14034" y="17979"/>
                  </a:cubicBezTo>
                  <a:cubicBezTo>
                    <a:pt x="14067" y="18028"/>
                    <a:pt x="14081" y="18127"/>
                    <a:pt x="13810" y="18240"/>
                  </a:cubicBezTo>
                  <a:cubicBezTo>
                    <a:pt x="13652" y="18306"/>
                    <a:pt x="13596" y="18452"/>
                    <a:pt x="13694" y="18553"/>
                  </a:cubicBezTo>
                  <a:cubicBezTo>
                    <a:pt x="13833" y="18696"/>
                    <a:pt x="14044" y="18822"/>
                    <a:pt x="14123" y="18843"/>
                  </a:cubicBezTo>
                  <a:cubicBezTo>
                    <a:pt x="14328" y="18897"/>
                    <a:pt x="14694" y="19108"/>
                    <a:pt x="14949" y="19288"/>
                  </a:cubicBezTo>
                  <a:cubicBezTo>
                    <a:pt x="15216" y="19477"/>
                    <a:pt x="15633" y="19787"/>
                    <a:pt x="15877" y="19975"/>
                  </a:cubicBezTo>
                  <a:cubicBezTo>
                    <a:pt x="16120" y="20165"/>
                    <a:pt x="16478" y="20453"/>
                    <a:pt x="16672" y="20618"/>
                  </a:cubicBezTo>
                  <a:cubicBezTo>
                    <a:pt x="16852" y="20769"/>
                    <a:pt x="17250" y="20994"/>
                    <a:pt x="17541" y="21111"/>
                  </a:cubicBezTo>
                  <a:cubicBezTo>
                    <a:pt x="17624" y="21143"/>
                    <a:pt x="17689" y="21190"/>
                    <a:pt x="17758" y="21240"/>
                  </a:cubicBezTo>
                  <a:cubicBezTo>
                    <a:pt x="17821" y="21285"/>
                    <a:pt x="17904" y="21344"/>
                    <a:pt x="17972" y="21363"/>
                  </a:cubicBezTo>
                  <a:cubicBezTo>
                    <a:pt x="17973" y="21362"/>
                    <a:pt x="17974" y="21360"/>
                    <a:pt x="17976" y="21359"/>
                  </a:cubicBezTo>
                  <a:cubicBezTo>
                    <a:pt x="18004" y="21324"/>
                    <a:pt x="18038" y="21282"/>
                    <a:pt x="18095" y="21235"/>
                  </a:cubicBezTo>
                  <a:cubicBezTo>
                    <a:pt x="18231" y="21124"/>
                    <a:pt x="18538" y="20934"/>
                    <a:pt x="18793" y="20801"/>
                  </a:cubicBezTo>
                  <a:cubicBezTo>
                    <a:pt x="19015" y="20686"/>
                    <a:pt x="19138" y="20524"/>
                    <a:pt x="19125" y="20463"/>
                  </a:cubicBezTo>
                  <a:cubicBezTo>
                    <a:pt x="19102" y="20362"/>
                    <a:pt x="19151" y="20267"/>
                    <a:pt x="19259" y="20203"/>
                  </a:cubicBezTo>
                  <a:cubicBezTo>
                    <a:pt x="19339" y="20156"/>
                    <a:pt x="19446" y="20130"/>
                    <a:pt x="19562" y="20130"/>
                  </a:cubicBezTo>
                  <a:cubicBezTo>
                    <a:pt x="19600" y="20130"/>
                    <a:pt x="19647" y="20109"/>
                    <a:pt x="19654" y="20089"/>
                  </a:cubicBezTo>
                  <a:cubicBezTo>
                    <a:pt x="19659" y="20070"/>
                    <a:pt x="19603" y="19998"/>
                    <a:pt x="19481" y="19953"/>
                  </a:cubicBezTo>
                  <a:cubicBezTo>
                    <a:pt x="19271" y="19875"/>
                    <a:pt x="19048" y="19713"/>
                    <a:pt x="18958" y="19576"/>
                  </a:cubicBezTo>
                  <a:cubicBezTo>
                    <a:pt x="18871" y="19440"/>
                    <a:pt x="18876" y="19254"/>
                    <a:pt x="19056" y="19161"/>
                  </a:cubicBezTo>
                  <a:cubicBezTo>
                    <a:pt x="19084" y="19141"/>
                    <a:pt x="19123" y="19035"/>
                    <a:pt x="19084" y="18922"/>
                  </a:cubicBezTo>
                  <a:cubicBezTo>
                    <a:pt x="19036" y="18786"/>
                    <a:pt x="19022" y="18584"/>
                    <a:pt x="19091" y="18476"/>
                  </a:cubicBezTo>
                  <a:cubicBezTo>
                    <a:pt x="19131" y="18413"/>
                    <a:pt x="19167" y="18281"/>
                    <a:pt x="19167" y="18195"/>
                  </a:cubicBezTo>
                  <a:lnTo>
                    <a:pt x="19167" y="17853"/>
                  </a:lnTo>
                  <a:cubicBezTo>
                    <a:pt x="19167" y="17739"/>
                    <a:pt x="19264" y="17590"/>
                    <a:pt x="19392" y="17507"/>
                  </a:cubicBezTo>
                  <a:cubicBezTo>
                    <a:pt x="19468" y="17457"/>
                    <a:pt x="19636" y="17315"/>
                    <a:pt x="19763" y="17185"/>
                  </a:cubicBezTo>
                  <a:cubicBezTo>
                    <a:pt x="19880" y="17063"/>
                    <a:pt x="20113" y="16781"/>
                    <a:pt x="20281" y="16557"/>
                  </a:cubicBezTo>
                  <a:cubicBezTo>
                    <a:pt x="20446" y="16335"/>
                    <a:pt x="20685" y="16036"/>
                    <a:pt x="20812" y="15891"/>
                  </a:cubicBezTo>
                  <a:cubicBezTo>
                    <a:pt x="20915" y="15773"/>
                    <a:pt x="20931" y="15659"/>
                    <a:pt x="20909" y="15631"/>
                  </a:cubicBezTo>
                  <a:cubicBezTo>
                    <a:pt x="20877" y="15603"/>
                    <a:pt x="20709" y="15533"/>
                    <a:pt x="20541" y="15500"/>
                  </a:cubicBezTo>
                  <a:cubicBezTo>
                    <a:pt x="20352" y="15463"/>
                    <a:pt x="20063" y="15413"/>
                    <a:pt x="19899" y="15389"/>
                  </a:cubicBezTo>
                  <a:cubicBezTo>
                    <a:pt x="19632" y="15349"/>
                    <a:pt x="19431" y="15223"/>
                    <a:pt x="19431" y="15096"/>
                  </a:cubicBezTo>
                  <a:cubicBezTo>
                    <a:pt x="19431" y="14994"/>
                    <a:pt x="19528" y="14799"/>
                    <a:pt x="19621" y="14669"/>
                  </a:cubicBezTo>
                  <a:cubicBezTo>
                    <a:pt x="19708" y="14542"/>
                    <a:pt x="19783" y="14321"/>
                    <a:pt x="19783" y="14184"/>
                  </a:cubicBezTo>
                  <a:cubicBezTo>
                    <a:pt x="19783" y="14042"/>
                    <a:pt x="19817" y="13837"/>
                    <a:pt x="19882" y="13737"/>
                  </a:cubicBezTo>
                  <a:cubicBezTo>
                    <a:pt x="19922" y="13674"/>
                    <a:pt x="19958" y="13553"/>
                    <a:pt x="19958" y="13478"/>
                  </a:cubicBezTo>
                  <a:cubicBezTo>
                    <a:pt x="19958" y="13406"/>
                    <a:pt x="19905" y="13278"/>
                    <a:pt x="19844" y="13205"/>
                  </a:cubicBezTo>
                  <a:cubicBezTo>
                    <a:pt x="19731" y="13067"/>
                    <a:pt x="19832" y="12838"/>
                    <a:pt x="19985" y="12693"/>
                  </a:cubicBezTo>
                  <a:cubicBezTo>
                    <a:pt x="20101" y="12583"/>
                    <a:pt x="20130" y="12487"/>
                    <a:pt x="20119" y="12462"/>
                  </a:cubicBezTo>
                  <a:cubicBezTo>
                    <a:pt x="20030" y="12404"/>
                    <a:pt x="19925" y="12261"/>
                    <a:pt x="19878" y="12162"/>
                  </a:cubicBezTo>
                  <a:cubicBezTo>
                    <a:pt x="19851" y="12108"/>
                    <a:pt x="19727" y="12050"/>
                    <a:pt x="19623" y="12043"/>
                  </a:cubicBezTo>
                  <a:cubicBezTo>
                    <a:pt x="19448" y="12031"/>
                    <a:pt x="19183" y="12042"/>
                    <a:pt x="19050" y="12062"/>
                  </a:cubicBezTo>
                  <a:cubicBezTo>
                    <a:pt x="18914" y="12082"/>
                    <a:pt x="18603" y="12156"/>
                    <a:pt x="18355" y="12233"/>
                  </a:cubicBezTo>
                  <a:cubicBezTo>
                    <a:pt x="18051" y="12328"/>
                    <a:pt x="17669" y="12362"/>
                    <a:pt x="17473" y="12301"/>
                  </a:cubicBezTo>
                  <a:cubicBezTo>
                    <a:pt x="17311" y="12251"/>
                    <a:pt x="17076" y="12134"/>
                    <a:pt x="16936" y="12049"/>
                  </a:cubicBezTo>
                  <a:cubicBezTo>
                    <a:pt x="16772" y="11950"/>
                    <a:pt x="16558" y="11732"/>
                    <a:pt x="16454" y="11553"/>
                  </a:cubicBezTo>
                  <a:cubicBezTo>
                    <a:pt x="16362" y="11400"/>
                    <a:pt x="16267" y="11174"/>
                    <a:pt x="16267" y="11063"/>
                  </a:cubicBezTo>
                  <a:cubicBezTo>
                    <a:pt x="16267" y="10966"/>
                    <a:pt x="16309" y="10803"/>
                    <a:pt x="16361" y="10693"/>
                  </a:cubicBezTo>
                  <a:cubicBezTo>
                    <a:pt x="16415" y="10582"/>
                    <a:pt x="16538" y="10411"/>
                    <a:pt x="16643" y="10304"/>
                  </a:cubicBezTo>
                  <a:cubicBezTo>
                    <a:pt x="16753" y="10191"/>
                    <a:pt x="16970" y="10044"/>
                    <a:pt x="17137" y="9972"/>
                  </a:cubicBezTo>
                  <a:cubicBezTo>
                    <a:pt x="17212" y="9940"/>
                    <a:pt x="17273" y="9830"/>
                    <a:pt x="17239" y="9741"/>
                  </a:cubicBezTo>
                  <a:cubicBezTo>
                    <a:pt x="17208" y="9662"/>
                    <a:pt x="16994" y="9535"/>
                    <a:pt x="16754" y="9484"/>
                  </a:cubicBezTo>
                  <a:cubicBezTo>
                    <a:pt x="16442" y="9415"/>
                    <a:pt x="16057" y="9310"/>
                    <a:pt x="15877" y="9243"/>
                  </a:cubicBezTo>
                  <a:cubicBezTo>
                    <a:pt x="15649" y="9158"/>
                    <a:pt x="15477" y="8971"/>
                    <a:pt x="15477" y="8807"/>
                  </a:cubicBezTo>
                  <a:cubicBezTo>
                    <a:pt x="15477" y="8617"/>
                    <a:pt x="15613" y="8485"/>
                    <a:pt x="15821" y="8466"/>
                  </a:cubicBezTo>
                  <a:cubicBezTo>
                    <a:pt x="15825" y="8461"/>
                    <a:pt x="15828" y="8453"/>
                    <a:pt x="15828" y="8442"/>
                  </a:cubicBezTo>
                  <a:cubicBezTo>
                    <a:pt x="15828" y="8377"/>
                    <a:pt x="15789" y="8241"/>
                    <a:pt x="15746" y="8152"/>
                  </a:cubicBezTo>
                  <a:cubicBezTo>
                    <a:pt x="15690" y="8035"/>
                    <a:pt x="15669" y="7877"/>
                    <a:pt x="15699" y="7785"/>
                  </a:cubicBezTo>
                  <a:lnTo>
                    <a:pt x="14905" y="7783"/>
                  </a:lnTo>
                  <a:cubicBezTo>
                    <a:pt x="14550" y="7783"/>
                    <a:pt x="14132" y="7772"/>
                    <a:pt x="13952" y="7759"/>
                  </a:cubicBezTo>
                  <a:cubicBezTo>
                    <a:pt x="13803" y="7748"/>
                    <a:pt x="13694" y="7704"/>
                    <a:pt x="13653" y="7638"/>
                  </a:cubicBezTo>
                  <a:cubicBezTo>
                    <a:pt x="13624" y="7591"/>
                    <a:pt x="13608" y="7495"/>
                    <a:pt x="13828" y="7380"/>
                  </a:cubicBezTo>
                  <a:cubicBezTo>
                    <a:pt x="13949" y="7318"/>
                    <a:pt x="14045" y="7189"/>
                    <a:pt x="14028" y="7111"/>
                  </a:cubicBezTo>
                  <a:cubicBezTo>
                    <a:pt x="14011" y="7028"/>
                    <a:pt x="13884" y="6931"/>
                    <a:pt x="13787" y="6903"/>
                  </a:cubicBezTo>
                  <a:cubicBezTo>
                    <a:pt x="13621" y="6853"/>
                    <a:pt x="13329" y="6772"/>
                    <a:pt x="13138" y="6722"/>
                  </a:cubicBezTo>
                  <a:cubicBezTo>
                    <a:pt x="12951" y="6674"/>
                    <a:pt x="12644" y="6605"/>
                    <a:pt x="12455" y="6568"/>
                  </a:cubicBezTo>
                  <a:cubicBezTo>
                    <a:pt x="12198" y="6518"/>
                    <a:pt x="11933" y="6359"/>
                    <a:pt x="11839" y="6198"/>
                  </a:cubicBezTo>
                  <a:cubicBezTo>
                    <a:pt x="11794" y="6118"/>
                    <a:pt x="11737" y="5972"/>
                    <a:pt x="11863" y="5883"/>
                  </a:cubicBezTo>
                  <a:cubicBezTo>
                    <a:pt x="11918" y="5844"/>
                    <a:pt x="12003" y="5821"/>
                    <a:pt x="12093" y="5821"/>
                  </a:cubicBezTo>
                  <a:cubicBezTo>
                    <a:pt x="12186" y="5821"/>
                    <a:pt x="12432" y="5811"/>
                    <a:pt x="12641" y="5799"/>
                  </a:cubicBezTo>
                  <a:cubicBezTo>
                    <a:pt x="12804" y="5789"/>
                    <a:pt x="13072" y="5709"/>
                    <a:pt x="13204" y="5632"/>
                  </a:cubicBezTo>
                  <a:cubicBezTo>
                    <a:pt x="13280" y="5586"/>
                    <a:pt x="13377" y="5554"/>
                    <a:pt x="13468" y="5529"/>
                  </a:cubicBezTo>
                  <a:cubicBezTo>
                    <a:pt x="13412" y="5510"/>
                    <a:pt x="13358" y="5485"/>
                    <a:pt x="13317" y="5454"/>
                  </a:cubicBezTo>
                  <a:cubicBezTo>
                    <a:pt x="13260" y="5408"/>
                    <a:pt x="13056" y="5340"/>
                    <a:pt x="12881" y="5319"/>
                  </a:cubicBezTo>
                  <a:cubicBezTo>
                    <a:pt x="12640" y="5292"/>
                    <a:pt x="12333" y="5210"/>
                    <a:pt x="12213" y="5107"/>
                  </a:cubicBezTo>
                  <a:cubicBezTo>
                    <a:pt x="12173" y="5073"/>
                    <a:pt x="12026" y="5018"/>
                    <a:pt x="11902" y="4999"/>
                  </a:cubicBezTo>
                  <a:cubicBezTo>
                    <a:pt x="11703" y="4970"/>
                    <a:pt x="11458" y="4893"/>
                    <a:pt x="11370" y="4804"/>
                  </a:cubicBezTo>
                  <a:cubicBezTo>
                    <a:pt x="11347" y="4780"/>
                    <a:pt x="11206" y="4700"/>
                    <a:pt x="11045" y="4641"/>
                  </a:cubicBezTo>
                  <a:cubicBezTo>
                    <a:pt x="10880" y="4579"/>
                    <a:pt x="10704" y="4474"/>
                    <a:pt x="10656" y="4371"/>
                  </a:cubicBezTo>
                  <a:cubicBezTo>
                    <a:pt x="10610" y="4371"/>
                    <a:pt x="10573" y="4376"/>
                    <a:pt x="10535" y="4382"/>
                  </a:cubicBezTo>
                  <a:cubicBezTo>
                    <a:pt x="10285" y="4425"/>
                    <a:pt x="9827" y="4426"/>
                    <a:pt x="9533" y="4384"/>
                  </a:cubicBezTo>
                  <a:cubicBezTo>
                    <a:pt x="9258" y="4345"/>
                    <a:pt x="8875" y="4283"/>
                    <a:pt x="8678" y="4244"/>
                  </a:cubicBezTo>
                  <a:cubicBezTo>
                    <a:pt x="8401" y="4190"/>
                    <a:pt x="8074" y="4002"/>
                    <a:pt x="7906" y="3853"/>
                  </a:cubicBezTo>
                  <a:cubicBezTo>
                    <a:pt x="7746" y="3710"/>
                    <a:pt x="7460" y="3571"/>
                    <a:pt x="7305" y="3535"/>
                  </a:cubicBezTo>
                  <a:cubicBezTo>
                    <a:pt x="7078" y="3484"/>
                    <a:pt x="6687" y="3366"/>
                    <a:pt x="6434" y="3275"/>
                  </a:cubicBezTo>
                  <a:cubicBezTo>
                    <a:pt x="6165" y="3177"/>
                    <a:pt x="5848" y="3012"/>
                    <a:pt x="5713" y="2900"/>
                  </a:cubicBezTo>
                  <a:cubicBezTo>
                    <a:pt x="5602" y="2807"/>
                    <a:pt x="5374" y="2660"/>
                    <a:pt x="5217" y="2578"/>
                  </a:cubicBezTo>
                  <a:cubicBezTo>
                    <a:pt x="5057" y="2495"/>
                    <a:pt x="4850" y="2368"/>
                    <a:pt x="4781" y="2298"/>
                  </a:cubicBezTo>
                  <a:cubicBezTo>
                    <a:pt x="4702" y="2217"/>
                    <a:pt x="4645" y="2024"/>
                    <a:pt x="4626" y="1914"/>
                  </a:cubicBezTo>
                  <a:cubicBezTo>
                    <a:pt x="4605" y="1799"/>
                    <a:pt x="4486" y="1666"/>
                    <a:pt x="4397" y="1629"/>
                  </a:cubicBezTo>
                  <a:cubicBezTo>
                    <a:pt x="4213" y="1548"/>
                    <a:pt x="4030" y="1383"/>
                    <a:pt x="3971" y="1245"/>
                  </a:cubicBezTo>
                  <a:cubicBezTo>
                    <a:pt x="3951" y="1199"/>
                    <a:pt x="3746" y="1130"/>
                    <a:pt x="3482" y="1130"/>
                  </a:cubicBezTo>
                  <a:cubicBezTo>
                    <a:pt x="3097" y="1130"/>
                    <a:pt x="2648" y="1070"/>
                    <a:pt x="2648" y="900"/>
                  </a:cubicBezTo>
                  <a:cubicBezTo>
                    <a:pt x="2638" y="898"/>
                    <a:pt x="2529" y="841"/>
                    <a:pt x="2347" y="803"/>
                  </a:cubicBezTo>
                  <a:cubicBezTo>
                    <a:pt x="2094" y="750"/>
                    <a:pt x="1781" y="647"/>
                    <a:pt x="1669" y="551"/>
                  </a:cubicBezTo>
                  <a:cubicBezTo>
                    <a:pt x="1625" y="528"/>
                    <a:pt x="1335" y="458"/>
                    <a:pt x="940" y="422"/>
                  </a:cubicBezTo>
                  <a:cubicBezTo>
                    <a:pt x="721" y="402"/>
                    <a:pt x="561" y="344"/>
                    <a:pt x="445" y="294"/>
                  </a:cubicBezTo>
                  <a:cubicBezTo>
                    <a:pt x="502" y="427"/>
                    <a:pt x="735" y="654"/>
                    <a:pt x="826" y="742"/>
                  </a:cubicBezTo>
                  <a:cubicBezTo>
                    <a:pt x="897" y="812"/>
                    <a:pt x="962" y="875"/>
                    <a:pt x="1001" y="922"/>
                  </a:cubicBezTo>
                  <a:cubicBezTo>
                    <a:pt x="1171" y="1123"/>
                    <a:pt x="1470" y="1494"/>
                    <a:pt x="1664" y="1746"/>
                  </a:cubicBezTo>
                  <a:cubicBezTo>
                    <a:pt x="1860" y="2000"/>
                    <a:pt x="2172" y="2364"/>
                    <a:pt x="2359" y="2557"/>
                  </a:cubicBezTo>
                  <a:cubicBezTo>
                    <a:pt x="2559" y="2765"/>
                    <a:pt x="2784" y="3073"/>
                    <a:pt x="2860" y="3244"/>
                  </a:cubicBezTo>
                  <a:cubicBezTo>
                    <a:pt x="2938" y="3418"/>
                    <a:pt x="3031" y="3587"/>
                    <a:pt x="3069" y="3637"/>
                  </a:cubicBezTo>
                  <a:cubicBezTo>
                    <a:pt x="3105" y="3683"/>
                    <a:pt x="3247" y="3796"/>
                    <a:pt x="3383" y="3878"/>
                  </a:cubicBezTo>
                  <a:cubicBezTo>
                    <a:pt x="3518" y="3960"/>
                    <a:pt x="3768" y="4090"/>
                    <a:pt x="3930" y="4162"/>
                  </a:cubicBezTo>
                  <a:cubicBezTo>
                    <a:pt x="4021" y="4202"/>
                    <a:pt x="4316" y="4342"/>
                    <a:pt x="4316" y="4455"/>
                  </a:cubicBezTo>
                  <a:cubicBezTo>
                    <a:pt x="4327" y="4456"/>
                    <a:pt x="4464" y="4563"/>
                    <a:pt x="4697" y="4696"/>
                  </a:cubicBezTo>
                  <a:cubicBezTo>
                    <a:pt x="4946" y="4839"/>
                    <a:pt x="5272" y="5049"/>
                    <a:pt x="5421" y="5165"/>
                  </a:cubicBezTo>
                  <a:cubicBezTo>
                    <a:pt x="5451" y="5189"/>
                    <a:pt x="5471" y="5215"/>
                    <a:pt x="5487" y="5238"/>
                  </a:cubicBezTo>
                  <a:cubicBezTo>
                    <a:pt x="5498" y="5252"/>
                    <a:pt x="5515" y="5275"/>
                    <a:pt x="5525" y="5281"/>
                  </a:cubicBezTo>
                  <a:cubicBezTo>
                    <a:pt x="5530" y="5274"/>
                    <a:pt x="5621" y="5258"/>
                    <a:pt x="5687" y="5246"/>
                  </a:cubicBezTo>
                  <a:cubicBezTo>
                    <a:pt x="5789" y="5227"/>
                    <a:pt x="5887" y="5209"/>
                    <a:pt x="5981" y="5209"/>
                  </a:cubicBezTo>
                  <a:cubicBezTo>
                    <a:pt x="6333" y="5209"/>
                    <a:pt x="6565" y="5237"/>
                    <a:pt x="6687" y="5292"/>
                  </a:cubicBezTo>
                  <a:cubicBezTo>
                    <a:pt x="6847" y="5363"/>
                    <a:pt x="6934" y="5536"/>
                    <a:pt x="6923" y="5623"/>
                  </a:cubicBezTo>
                  <a:cubicBezTo>
                    <a:pt x="6915" y="5705"/>
                    <a:pt x="6793" y="5844"/>
                    <a:pt x="6651" y="5902"/>
                  </a:cubicBezTo>
                  <a:cubicBezTo>
                    <a:pt x="6540" y="5946"/>
                    <a:pt x="6391" y="5947"/>
                    <a:pt x="6247" y="5948"/>
                  </a:cubicBezTo>
                  <a:cubicBezTo>
                    <a:pt x="6219" y="5948"/>
                    <a:pt x="6182" y="5948"/>
                    <a:pt x="6149" y="5949"/>
                  </a:cubicBezTo>
                  <a:cubicBezTo>
                    <a:pt x="6172" y="5972"/>
                    <a:pt x="6213" y="6004"/>
                    <a:pt x="6238" y="6024"/>
                  </a:cubicBezTo>
                  <a:cubicBezTo>
                    <a:pt x="6292" y="6066"/>
                    <a:pt x="6348" y="6109"/>
                    <a:pt x="6373" y="6157"/>
                  </a:cubicBezTo>
                  <a:cubicBezTo>
                    <a:pt x="6438" y="6281"/>
                    <a:pt x="6592" y="6386"/>
                    <a:pt x="6653" y="6402"/>
                  </a:cubicBezTo>
                  <a:cubicBezTo>
                    <a:pt x="6931" y="6475"/>
                    <a:pt x="7186" y="6825"/>
                    <a:pt x="7295" y="7021"/>
                  </a:cubicBezTo>
                  <a:cubicBezTo>
                    <a:pt x="7433" y="7272"/>
                    <a:pt x="7688" y="7628"/>
                    <a:pt x="7851" y="7798"/>
                  </a:cubicBezTo>
                  <a:cubicBezTo>
                    <a:pt x="8030" y="7984"/>
                    <a:pt x="8217" y="8286"/>
                    <a:pt x="8267" y="8471"/>
                  </a:cubicBezTo>
                  <a:cubicBezTo>
                    <a:pt x="8314" y="8642"/>
                    <a:pt x="8470" y="8993"/>
                    <a:pt x="8613" y="9254"/>
                  </a:cubicBezTo>
                  <a:cubicBezTo>
                    <a:pt x="8757" y="9514"/>
                    <a:pt x="9027" y="9906"/>
                    <a:pt x="9217" y="10127"/>
                  </a:cubicBezTo>
                  <a:cubicBezTo>
                    <a:pt x="9411" y="10354"/>
                    <a:pt x="9650" y="10642"/>
                    <a:pt x="9748" y="10768"/>
                  </a:cubicBezTo>
                  <a:cubicBezTo>
                    <a:pt x="9845" y="10895"/>
                    <a:pt x="9984" y="11080"/>
                    <a:pt x="10057" y="11181"/>
                  </a:cubicBezTo>
                  <a:cubicBezTo>
                    <a:pt x="10135" y="11288"/>
                    <a:pt x="10236" y="11498"/>
                    <a:pt x="10288" y="11659"/>
                  </a:cubicBezTo>
                  <a:cubicBezTo>
                    <a:pt x="10335" y="11805"/>
                    <a:pt x="10393" y="12003"/>
                    <a:pt x="10418" y="12108"/>
                  </a:cubicBezTo>
                  <a:cubicBezTo>
                    <a:pt x="10584" y="12056"/>
                    <a:pt x="10892" y="12078"/>
                    <a:pt x="11061" y="12166"/>
                  </a:cubicBezTo>
                  <a:cubicBezTo>
                    <a:pt x="11188" y="12232"/>
                    <a:pt x="11249" y="12311"/>
                    <a:pt x="11227" y="12383"/>
                  </a:cubicBezTo>
                  <a:cubicBezTo>
                    <a:pt x="11210" y="12439"/>
                    <a:pt x="11144" y="12486"/>
                    <a:pt x="11047" y="12511"/>
                  </a:cubicBezTo>
                  <a:cubicBezTo>
                    <a:pt x="11014" y="12520"/>
                    <a:pt x="10929" y="12572"/>
                    <a:pt x="10894" y="12626"/>
                  </a:cubicBezTo>
                  <a:cubicBezTo>
                    <a:pt x="10868" y="12667"/>
                    <a:pt x="10873" y="12792"/>
                    <a:pt x="10938" y="12894"/>
                  </a:cubicBezTo>
                  <a:cubicBezTo>
                    <a:pt x="10955" y="12921"/>
                    <a:pt x="10975" y="12940"/>
                    <a:pt x="10991" y="12952"/>
                  </a:cubicBezTo>
                  <a:cubicBezTo>
                    <a:pt x="11177" y="12914"/>
                    <a:pt x="11489" y="12951"/>
                    <a:pt x="11766" y="13037"/>
                  </a:cubicBezTo>
                  <a:cubicBezTo>
                    <a:pt x="11966" y="13099"/>
                    <a:pt x="12082" y="13190"/>
                    <a:pt x="12083" y="13284"/>
                  </a:cubicBezTo>
                  <a:cubicBezTo>
                    <a:pt x="12085" y="13365"/>
                    <a:pt x="12002" y="13438"/>
                    <a:pt x="11856" y="13485"/>
                  </a:cubicBezTo>
                  <a:cubicBezTo>
                    <a:pt x="11754" y="13518"/>
                    <a:pt x="11644" y="13565"/>
                    <a:pt x="11554" y="13610"/>
                  </a:cubicBezTo>
                  <a:cubicBezTo>
                    <a:pt x="11834" y="13594"/>
                    <a:pt x="12195" y="13625"/>
                    <a:pt x="12363" y="13755"/>
                  </a:cubicBezTo>
                  <a:cubicBezTo>
                    <a:pt x="12498" y="13861"/>
                    <a:pt x="12595" y="14074"/>
                    <a:pt x="12619" y="14220"/>
                  </a:cubicBezTo>
                  <a:cubicBezTo>
                    <a:pt x="12642" y="14374"/>
                    <a:pt x="12663" y="14583"/>
                    <a:pt x="12663" y="14686"/>
                  </a:cubicBezTo>
                  <a:lnTo>
                    <a:pt x="12663" y="15050"/>
                  </a:lnTo>
                  <a:cubicBezTo>
                    <a:pt x="12663" y="15127"/>
                    <a:pt x="12729" y="15248"/>
                    <a:pt x="12802" y="15305"/>
                  </a:cubicBezTo>
                  <a:cubicBezTo>
                    <a:pt x="12896" y="15378"/>
                    <a:pt x="12918" y="15458"/>
                    <a:pt x="12863" y="15527"/>
                  </a:cubicBezTo>
                  <a:cubicBezTo>
                    <a:pt x="12812" y="15588"/>
                    <a:pt x="12705" y="15631"/>
                    <a:pt x="12569" y="15642"/>
                  </a:cubicBezTo>
                  <a:cubicBezTo>
                    <a:pt x="12365" y="15660"/>
                    <a:pt x="12080" y="15620"/>
                    <a:pt x="11914" y="15551"/>
                  </a:cubicBezTo>
                  <a:cubicBezTo>
                    <a:pt x="11692" y="15459"/>
                    <a:pt x="11665" y="15258"/>
                    <a:pt x="11752" y="15108"/>
                  </a:cubicBezTo>
                  <a:cubicBezTo>
                    <a:pt x="11814" y="14999"/>
                    <a:pt x="11806" y="14841"/>
                    <a:pt x="11756" y="14772"/>
                  </a:cubicBezTo>
                  <a:cubicBezTo>
                    <a:pt x="11677" y="14662"/>
                    <a:pt x="11593" y="14490"/>
                    <a:pt x="11568" y="14381"/>
                  </a:cubicBezTo>
                  <a:cubicBezTo>
                    <a:pt x="11561" y="14353"/>
                    <a:pt x="11544" y="14332"/>
                    <a:pt x="11528" y="14317"/>
                  </a:cubicBezTo>
                  <a:close/>
                  <a:moveTo>
                    <a:pt x="18012" y="21600"/>
                  </a:moveTo>
                  <a:cubicBezTo>
                    <a:pt x="17718" y="21600"/>
                    <a:pt x="17537" y="21471"/>
                    <a:pt x="17405" y="21376"/>
                  </a:cubicBezTo>
                  <a:cubicBezTo>
                    <a:pt x="17359" y="21344"/>
                    <a:pt x="17308" y="21307"/>
                    <a:pt x="17277" y="21294"/>
                  </a:cubicBezTo>
                  <a:cubicBezTo>
                    <a:pt x="16945" y="21162"/>
                    <a:pt x="16507" y="20913"/>
                    <a:pt x="16301" y="20740"/>
                  </a:cubicBezTo>
                  <a:cubicBezTo>
                    <a:pt x="16109" y="20577"/>
                    <a:pt x="15754" y="20292"/>
                    <a:pt x="15514" y="20105"/>
                  </a:cubicBezTo>
                  <a:cubicBezTo>
                    <a:pt x="15274" y="19918"/>
                    <a:pt x="14861" y="19612"/>
                    <a:pt x="14597" y="19426"/>
                  </a:cubicBezTo>
                  <a:cubicBezTo>
                    <a:pt x="14322" y="19231"/>
                    <a:pt x="14018" y="19073"/>
                    <a:pt x="13928" y="19049"/>
                  </a:cubicBezTo>
                  <a:cubicBezTo>
                    <a:pt x="13713" y="18994"/>
                    <a:pt x="13451" y="18810"/>
                    <a:pt x="13303" y="18657"/>
                  </a:cubicBezTo>
                  <a:cubicBezTo>
                    <a:pt x="13119" y="18467"/>
                    <a:pt x="13204" y="18219"/>
                    <a:pt x="13493" y="18079"/>
                  </a:cubicBezTo>
                  <a:cubicBezTo>
                    <a:pt x="13143" y="18055"/>
                    <a:pt x="12764" y="17906"/>
                    <a:pt x="12598" y="17720"/>
                  </a:cubicBezTo>
                  <a:cubicBezTo>
                    <a:pt x="12443" y="17545"/>
                    <a:pt x="12365" y="17296"/>
                    <a:pt x="12520" y="17157"/>
                  </a:cubicBezTo>
                  <a:cubicBezTo>
                    <a:pt x="12527" y="17133"/>
                    <a:pt x="12513" y="17126"/>
                    <a:pt x="12479" y="17121"/>
                  </a:cubicBezTo>
                  <a:cubicBezTo>
                    <a:pt x="12209" y="17087"/>
                    <a:pt x="11933" y="16925"/>
                    <a:pt x="11837" y="16745"/>
                  </a:cubicBezTo>
                  <a:cubicBezTo>
                    <a:pt x="11769" y="16613"/>
                    <a:pt x="11632" y="16400"/>
                    <a:pt x="11539" y="16278"/>
                  </a:cubicBezTo>
                  <a:cubicBezTo>
                    <a:pt x="11440" y="16152"/>
                    <a:pt x="11260" y="15871"/>
                    <a:pt x="11136" y="15653"/>
                  </a:cubicBezTo>
                  <a:cubicBezTo>
                    <a:pt x="11007" y="15427"/>
                    <a:pt x="10907" y="15122"/>
                    <a:pt x="10907" y="14959"/>
                  </a:cubicBezTo>
                  <a:cubicBezTo>
                    <a:pt x="10907" y="14802"/>
                    <a:pt x="10948" y="14558"/>
                    <a:pt x="10998" y="14414"/>
                  </a:cubicBezTo>
                  <a:cubicBezTo>
                    <a:pt x="11057" y="14248"/>
                    <a:pt x="11246" y="14069"/>
                    <a:pt x="11522" y="14069"/>
                  </a:cubicBezTo>
                  <a:cubicBezTo>
                    <a:pt x="11757" y="14069"/>
                    <a:pt x="11964" y="14191"/>
                    <a:pt x="12003" y="14352"/>
                  </a:cubicBezTo>
                  <a:cubicBezTo>
                    <a:pt x="12024" y="14443"/>
                    <a:pt x="12099" y="14598"/>
                    <a:pt x="12166" y="14690"/>
                  </a:cubicBezTo>
                  <a:cubicBezTo>
                    <a:pt x="12195" y="14730"/>
                    <a:pt x="12214" y="14778"/>
                    <a:pt x="12225" y="14830"/>
                  </a:cubicBezTo>
                  <a:lnTo>
                    <a:pt x="12225" y="14686"/>
                  </a:lnTo>
                  <a:cubicBezTo>
                    <a:pt x="12225" y="14588"/>
                    <a:pt x="12206" y="14387"/>
                    <a:pt x="12182" y="14239"/>
                  </a:cubicBezTo>
                  <a:cubicBezTo>
                    <a:pt x="12160" y="14101"/>
                    <a:pt x="12067" y="13937"/>
                    <a:pt x="11999" y="13884"/>
                  </a:cubicBezTo>
                  <a:cubicBezTo>
                    <a:pt x="11978" y="13867"/>
                    <a:pt x="11780" y="13822"/>
                    <a:pt x="11559" y="13842"/>
                  </a:cubicBezTo>
                  <a:cubicBezTo>
                    <a:pt x="11188" y="13878"/>
                    <a:pt x="11043" y="13799"/>
                    <a:pt x="10999" y="13755"/>
                  </a:cubicBezTo>
                  <a:cubicBezTo>
                    <a:pt x="10973" y="13728"/>
                    <a:pt x="10923" y="13659"/>
                    <a:pt x="11031" y="13573"/>
                  </a:cubicBezTo>
                  <a:cubicBezTo>
                    <a:pt x="11147" y="13484"/>
                    <a:pt x="11408" y="13359"/>
                    <a:pt x="11627" y="13289"/>
                  </a:cubicBezTo>
                  <a:cubicBezTo>
                    <a:pt x="11643" y="13283"/>
                    <a:pt x="11621" y="13260"/>
                    <a:pt x="11543" y="13236"/>
                  </a:cubicBezTo>
                  <a:cubicBezTo>
                    <a:pt x="11392" y="13189"/>
                    <a:pt x="11241" y="13167"/>
                    <a:pt x="11164" y="13167"/>
                  </a:cubicBezTo>
                  <a:cubicBezTo>
                    <a:pt x="11111" y="13183"/>
                    <a:pt x="11045" y="13195"/>
                    <a:pt x="10977" y="13195"/>
                  </a:cubicBezTo>
                  <a:cubicBezTo>
                    <a:pt x="10786" y="13195"/>
                    <a:pt x="10612" y="13107"/>
                    <a:pt x="10523" y="12968"/>
                  </a:cubicBezTo>
                  <a:cubicBezTo>
                    <a:pt x="10448" y="12851"/>
                    <a:pt x="10407" y="12666"/>
                    <a:pt x="10479" y="12553"/>
                  </a:cubicBezTo>
                  <a:cubicBezTo>
                    <a:pt x="10527" y="12478"/>
                    <a:pt x="10634" y="12389"/>
                    <a:pt x="10762" y="12335"/>
                  </a:cubicBezTo>
                  <a:cubicBezTo>
                    <a:pt x="10759" y="12333"/>
                    <a:pt x="10756" y="12332"/>
                    <a:pt x="10754" y="12330"/>
                  </a:cubicBezTo>
                  <a:cubicBezTo>
                    <a:pt x="10727" y="12316"/>
                    <a:pt x="10689" y="12308"/>
                    <a:pt x="10652" y="12308"/>
                  </a:cubicBezTo>
                  <a:cubicBezTo>
                    <a:pt x="10530" y="12346"/>
                    <a:pt x="10448" y="12362"/>
                    <a:pt x="10365" y="12362"/>
                  </a:cubicBezTo>
                  <a:cubicBezTo>
                    <a:pt x="10203" y="12362"/>
                    <a:pt x="10022" y="12296"/>
                    <a:pt x="9987" y="12148"/>
                  </a:cubicBezTo>
                  <a:cubicBezTo>
                    <a:pt x="9962" y="12049"/>
                    <a:pt x="9904" y="11846"/>
                    <a:pt x="9856" y="11697"/>
                  </a:cubicBezTo>
                  <a:cubicBezTo>
                    <a:pt x="9810" y="11554"/>
                    <a:pt x="9714" y="11355"/>
                    <a:pt x="9648" y="11263"/>
                  </a:cubicBezTo>
                  <a:cubicBezTo>
                    <a:pt x="9576" y="11163"/>
                    <a:pt x="9437" y="10980"/>
                    <a:pt x="9342" y="10855"/>
                  </a:cubicBezTo>
                  <a:cubicBezTo>
                    <a:pt x="9246" y="10731"/>
                    <a:pt x="9010" y="10446"/>
                    <a:pt x="8817" y="10222"/>
                  </a:cubicBezTo>
                  <a:cubicBezTo>
                    <a:pt x="8622" y="9992"/>
                    <a:pt x="8340" y="9587"/>
                    <a:pt x="8192" y="9318"/>
                  </a:cubicBezTo>
                  <a:cubicBezTo>
                    <a:pt x="8044" y="9049"/>
                    <a:pt x="7884" y="8684"/>
                    <a:pt x="7833" y="8504"/>
                  </a:cubicBezTo>
                  <a:cubicBezTo>
                    <a:pt x="7790" y="8343"/>
                    <a:pt x="7619" y="8067"/>
                    <a:pt x="7459" y="7902"/>
                  </a:cubicBezTo>
                  <a:cubicBezTo>
                    <a:pt x="7283" y="7719"/>
                    <a:pt x="7021" y="7352"/>
                    <a:pt x="6874" y="7085"/>
                  </a:cubicBezTo>
                  <a:cubicBezTo>
                    <a:pt x="6727" y="6819"/>
                    <a:pt x="6524" y="6635"/>
                    <a:pt x="6452" y="6606"/>
                  </a:cubicBezTo>
                  <a:cubicBezTo>
                    <a:pt x="6230" y="6550"/>
                    <a:pt x="6030" y="6368"/>
                    <a:pt x="5950" y="6218"/>
                  </a:cubicBezTo>
                  <a:cubicBezTo>
                    <a:pt x="5943" y="6206"/>
                    <a:pt x="5902" y="6174"/>
                    <a:pt x="5876" y="6153"/>
                  </a:cubicBezTo>
                  <a:cubicBezTo>
                    <a:pt x="5771" y="6073"/>
                    <a:pt x="5615" y="5950"/>
                    <a:pt x="5743" y="5819"/>
                  </a:cubicBezTo>
                  <a:cubicBezTo>
                    <a:pt x="5843" y="5719"/>
                    <a:pt x="6064" y="5718"/>
                    <a:pt x="6242" y="5717"/>
                  </a:cubicBezTo>
                  <a:cubicBezTo>
                    <a:pt x="6294" y="5717"/>
                    <a:pt x="6380" y="5716"/>
                    <a:pt x="6407" y="5712"/>
                  </a:cubicBezTo>
                  <a:cubicBezTo>
                    <a:pt x="6418" y="5702"/>
                    <a:pt x="6482" y="5634"/>
                    <a:pt x="6486" y="5609"/>
                  </a:cubicBezTo>
                  <a:cubicBezTo>
                    <a:pt x="6490" y="5575"/>
                    <a:pt x="6436" y="5487"/>
                    <a:pt x="6400" y="5466"/>
                  </a:cubicBezTo>
                  <a:cubicBezTo>
                    <a:pt x="6371" y="5456"/>
                    <a:pt x="6220" y="5440"/>
                    <a:pt x="5995" y="5440"/>
                  </a:cubicBezTo>
                  <a:cubicBezTo>
                    <a:pt x="5958" y="5440"/>
                    <a:pt x="5880" y="5455"/>
                    <a:pt x="5829" y="5464"/>
                  </a:cubicBezTo>
                  <a:cubicBezTo>
                    <a:pt x="5663" y="5493"/>
                    <a:pt x="5478" y="5520"/>
                    <a:pt x="5341" y="5489"/>
                  </a:cubicBezTo>
                  <a:cubicBezTo>
                    <a:pt x="5175" y="5452"/>
                    <a:pt x="5115" y="5370"/>
                    <a:pt x="5079" y="5322"/>
                  </a:cubicBezTo>
                  <a:cubicBezTo>
                    <a:pt x="5072" y="5311"/>
                    <a:pt x="5065" y="5301"/>
                    <a:pt x="5057" y="5294"/>
                  </a:cubicBezTo>
                  <a:cubicBezTo>
                    <a:pt x="4921" y="5188"/>
                    <a:pt x="4609" y="4986"/>
                    <a:pt x="4375" y="4852"/>
                  </a:cubicBezTo>
                  <a:cubicBezTo>
                    <a:pt x="4149" y="4722"/>
                    <a:pt x="3878" y="4548"/>
                    <a:pt x="3878" y="4455"/>
                  </a:cubicBezTo>
                  <a:cubicBezTo>
                    <a:pt x="3873" y="4458"/>
                    <a:pt x="3789" y="4401"/>
                    <a:pt x="3648" y="4338"/>
                  </a:cubicBezTo>
                  <a:cubicBezTo>
                    <a:pt x="3468" y="4258"/>
                    <a:pt x="3201" y="4120"/>
                    <a:pt x="3053" y="4029"/>
                  </a:cubicBezTo>
                  <a:cubicBezTo>
                    <a:pt x="2894" y="3934"/>
                    <a:pt x="2723" y="3800"/>
                    <a:pt x="2664" y="3724"/>
                  </a:cubicBezTo>
                  <a:cubicBezTo>
                    <a:pt x="2604" y="3646"/>
                    <a:pt x="2500" y="3446"/>
                    <a:pt x="2434" y="3296"/>
                  </a:cubicBezTo>
                  <a:cubicBezTo>
                    <a:pt x="2365" y="3144"/>
                    <a:pt x="2153" y="2853"/>
                    <a:pt x="1968" y="2662"/>
                  </a:cubicBezTo>
                  <a:cubicBezTo>
                    <a:pt x="1777" y="2463"/>
                    <a:pt x="1458" y="2092"/>
                    <a:pt x="1258" y="1833"/>
                  </a:cubicBezTo>
                  <a:cubicBezTo>
                    <a:pt x="1066" y="1583"/>
                    <a:pt x="770" y="1215"/>
                    <a:pt x="601" y="1016"/>
                  </a:cubicBezTo>
                  <a:cubicBezTo>
                    <a:pt x="565" y="972"/>
                    <a:pt x="505" y="916"/>
                    <a:pt x="441" y="852"/>
                  </a:cubicBezTo>
                  <a:cubicBezTo>
                    <a:pt x="163" y="582"/>
                    <a:pt x="-181" y="246"/>
                    <a:pt x="112" y="58"/>
                  </a:cubicBezTo>
                  <a:cubicBezTo>
                    <a:pt x="172" y="21"/>
                    <a:pt x="252" y="0"/>
                    <a:pt x="339" y="0"/>
                  </a:cubicBezTo>
                  <a:cubicBezTo>
                    <a:pt x="468" y="0"/>
                    <a:pt x="558" y="41"/>
                    <a:pt x="654" y="85"/>
                  </a:cubicBezTo>
                  <a:cubicBezTo>
                    <a:pt x="752" y="130"/>
                    <a:pt x="863" y="181"/>
                    <a:pt x="1014" y="194"/>
                  </a:cubicBezTo>
                  <a:cubicBezTo>
                    <a:pt x="1050" y="198"/>
                    <a:pt x="1863" y="275"/>
                    <a:pt x="2043" y="431"/>
                  </a:cubicBezTo>
                  <a:cubicBezTo>
                    <a:pt x="2074" y="457"/>
                    <a:pt x="2268" y="538"/>
                    <a:pt x="2508" y="588"/>
                  </a:cubicBezTo>
                  <a:cubicBezTo>
                    <a:pt x="2769" y="643"/>
                    <a:pt x="3031" y="746"/>
                    <a:pt x="3078" y="864"/>
                  </a:cubicBezTo>
                  <a:cubicBezTo>
                    <a:pt x="3138" y="879"/>
                    <a:pt x="3283" y="900"/>
                    <a:pt x="3482" y="900"/>
                  </a:cubicBezTo>
                  <a:cubicBezTo>
                    <a:pt x="3932" y="900"/>
                    <a:pt x="4326" y="1026"/>
                    <a:pt x="4398" y="1194"/>
                  </a:cubicBezTo>
                  <a:cubicBezTo>
                    <a:pt x="4440" y="1290"/>
                    <a:pt x="4578" y="1408"/>
                    <a:pt x="4675" y="1450"/>
                  </a:cubicBezTo>
                  <a:cubicBezTo>
                    <a:pt x="4891" y="1542"/>
                    <a:pt x="5036" y="1747"/>
                    <a:pt x="5062" y="1892"/>
                  </a:cubicBezTo>
                  <a:cubicBezTo>
                    <a:pt x="5088" y="2040"/>
                    <a:pt x="5147" y="2168"/>
                    <a:pt x="5170" y="2192"/>
                  </a:cubicBezTo>
                  <a:cubicBezTo>
                    <a:pt x="5201" y="2223"/>
                    <a:pt x="5354" y="2325"/>
                    <a:pt x="5524" y="2413"/>
                  </a:cubicBezTo>
                  <a:cubicBezTo>
                    <a:pt x="5707" y="2508"/>
                    <a:pt x="5953" y="2668"/>
                    <a:pt x="6083" y="2776"/>
                  </a:cubicBezTo>
                  <a:cubicBezTo>
                    <a:pt x="6188" y="2863"/>
                    <a:pt x="6463" y="3005"/>
                    <a:pt x="6683" y="3085"/>
                  </a:cubicBezTo>
                  <a:cubicBezTo>
                    <a:pt x="6913" y="3168"/>
                    <a:pt x="7278" y="3278"/>
                    <a:pt x="7479" y="3324"/>
                  </a:cubicBezTo>
                  <a:cubicBezTo>
                    <a:pt x="7736" y="3383"/>
                    <a:pt x="8090" y="3564"/>
                    <a:pt x="8284" y="3736"/>
                  </a:cubicBezTo>
                  <a:cubicBezTo>
                    <a:pt x="8436" y="3871"/>
                    <a:pt x="8697" y="4002"/>
                    <a:pt x="8830" y="4028"/>
                  </a:cubicBezTo>
                  <a:cubicBezTo>
                    <a:pt x="9016" y="4064"/>
                    <a:pt x="9382" y="4124"/>
                    <a:pt x="9646" y="4161"/>
                  </a:cubicBezTo>
                  <a:cubicBezTo>
                    <a:pt x="9861" y="4191"/>
                    <a:pt x="10233" y="4192"/>
                    <a:pt x="10399" y="4163"/>
                  </a:cubicBezTo>
                  <a:cubicBezTo>
                    <a:pt x="10494" y="4147"/>
                    <a:pt x="10585" y="4139"/>
                    <a:pt x="10670" y="4139"/>
                  </a:cubicBezTo>
                  <a:cubicBezTo>
                    <a:pt x="10953" y="4139"/>
                    <a:pt x="11082" y="4232"/>
                    <a:pt x="11082" y="4318"/>
                  </a:cubicBezTo>
                  <a:cubicBezTo>
                    <a:pt x="11088" y="4337"/>
                    <a:pt x="11170" y="4405"/>
                    <a:pt x="11297" y="4453"/>
                  </a:cubicBezTo>
                  <a:cubicBezTo>
                    <a:pt x="11471" y="4516"/>
                    <a:pt x="11686" y="4622"/>
                    <a:pt x="11760" y="4699"/>
                  </a:cubicBezTo>
                  <a:cubicBezTo>
                    <a:pt x="11780" y="4715"/>
                    <a:pt x="11891" y="4758"/>
                    <a:pt x="12021" y="4777"/>
                  </a:cubicBezTo>
                  <a:cubicBezTo>
                    <a:pt x="12241" y="4810"/>
                    <a:pt x="12485" y="4900"/>
                    <a:pt x="12587" y="4987"/>
                  </a:cubicBezTo>
                  <a:cubicBezTo>
                    <a:pt x="12617" y="5013"/>
                    <a:pt x="12786" y="5073"/>
                    <a:pt x="12975" y="5094"/>
                  </a:cubicBezTo>
                  <a:cubicBezTo>
                    <a:pt x="13250" y="5127"/>
                    <a:pt x="13553" y="5226"/>
                    <a:pt x="13680" y="5325"/>
                  </a:cubicBezTo>
                  <a:cubicBezTo>
                    <a:pt x="13699" y="5338"/>
                    <a:pt x="13788" y="5358"/>
                    <a:pt x="13830" y="5368"/>
                  </a:cubicBezTo>
                  <a:cubicBezTo>
                    <a:pt x="13936" y="5392"/>
                    <a:pt x="14113" y="5434"/>
                    <a:pt x="14099" y="5534"/>
                  </a:cubicBezTo>
                  <a:cubicBezTo>
                    <a:pt x="14088" y="5632"/>
                    <a:pt x="13916" y="5674"/>
                    <a:pt x="13776" y="5707"/>
                  </a:cubicBezTo>
                  <a:cubicBezTo>
                    <a:pt x="13686" y="5728"/>
                    <a:pt x="13585" y="5753"/>
                    <a:pt x="13531" y="5785"/>
                  </a:cubicBezTo>
                  <a:cubicBezTo>
                    <a:pt x="13323" y="5907"/>
                    <a:pt x="12962" y="6012"/>
                    <a:pt x="12690" y="6028"/>
                  </a:cubicBezTo>
                  <a:cubicBezTo>
                    <a:pt x="12531" y="6037"/>
                    <a:pt x="12353" y="6045"/>
                    <a:pt x="12227" y="6049"/>
                  </a:cubicBezTo>
                  <a:cubicBezTo>
                    <a:pt x="12231" y="6070"/>
                    <a:pt x="12240" y="6097"/>
                    <a:pt x="12258" y="6130"/>
                  </a:cubicBezTo>
                  <a:cubicBezTo>
                    <a:pt x="12315" y="6228"/>
                    <a:pt x="12493" y="6329"/>
                    <a:pt x="12608" y="6352"/>
                  </a:cubicBezTo>
                  <a:cubicBezTo>
                    <a:pt x="12811" y="6392"/>
                    <a:pt x="13134" y="6465"/>
                    <a:pt x="13332" y="6515"/>
                  </a:cubicBezTo>
                  <a:cubicBezTo>
                    <a:pt x="13529" y="6567"/>
                    <a:pt x="13830" y="6651"/>
                    <a:pt x="14001" y="6702"/>
                  </a:cubicBezTo>
                  <a:cubicBezTo>
                    <a:pt x="14232" y="6770"/>
                    <a:pt x="14431" y="6935"/>
                    <a:pt x="14464" y="7086"/>
                  </a:cubicBezTo>
                  <a:cubicBezTo>
                    <a:pt x="14494" y="7231"/>
                    <a:pt x="14360" y="7423"/>
                    <a:pt x="14149" y="7538"/>
                  </a:cubicBezTo>
                  <a:cubicBezTo>
                    <a:pt x="14348" y="7546"/>
                    <a:pt x="14652" y="7553"/>
                    <a:pt x="14905" y="7553"/>
                  </a:cubicBezTo>
                  <a:lnTo>
                    <a:pt x="15740" y="7553"/>
                  </a:lnTo>
                  <a:cubicBezTo>
                    <a:pt x="15856" y="7553"/>
                    <a:pt x="15962" y="7578"/>
                    <a:pt x="16037" y="7625"/>
                  </a:cubicBezTo>
                  <a:cubicBezTo>
                    <a:pt x="16120" y="7677"/>
                    <a:pt x="16155" y="7749"/>
                    <a:pt x="16131" y="7824"/>
                  </a:cubicBezTo>
                  <a:cubicBezTo>
                    <a:pt x="16114" y="7877"/>
                    <a:pt x="16127" y="8004"/>
                    <a:pt x="16171" y="8095"/>
                  </a:cubicBezTo>
                  <a:cubicBezTo>
                    <a:pt x="16224" y="8204"/>
                    <a:pt x="16266" y="8357"/>
                    <a:pt x="16266" y="8442"/>
                  </a:cubicBezTo>
                  <a:cubicBezTo>
                    <a:pt x="16266" y="8566"/>
                    <a:pt x="16133" y="8667"/>
                    <a:pt x="15950" y="8690"/>
                  </a:cubicBezTo>
                  <a:cubicBezTo>
                    <a:pt x="15934" y="8711"/>
                    <a:pt x="15915" y="8752"/>
                    <a:pt x="15915" y="8807"/>
                  </a:cubicBezTo>
                  <a:cubicBezTo>
                    <a:pt x="15915" y="8901"/>
                    <a:pt x="16030" y="9018"/>
                    <a:pt x="16129" y="9055"/>
                  </a:cubicBezTo>
                  <a:cubicBezTo>
                    <a:pt x="16282" y="9111"/>
                    <a:pt x="16644" y="9210"/>
                    <a:pt x="16921" y="9270"/>
                  </a:cubicBezTo>
                  <a:cubicBezTo>
                    <a:pt x="17282" y="9348"/>
                    <a:pt x="17604" y="9531"/>
                    <a:pt x="17668" y="9695"/>
                  </a:cubicBezTo>
                  <a:cubicBezTo>
                    <a:pt x="17733" y="9864"/>
                    <a:pt x="17624" y="10060"/>
                    <a:pt x="17416" y="10150"/>
                  </a:cubicBezTo>
                  <a:cubicBezTo>
                    <a:pt x="17295" y="10202"/>
                    <a:pt x="17115" y="10324"/>
                    <a:pt x="17033" y="10409"/>
                  </a:cubicBezTo>
                  <a:cubicBezTo>
                    <a:pt x="16945" y="10500"/>
                    <a:pt x="16831" y="10656"/>
                    <a:pt x="16786" y="10750"/>
                  </a:cubicBezTo>
                  <a:cubicBezTo>
                    <a:pt x="16743" y="10841"/>
                    <a:pt x="16706" y="10984"/>
                    <a:pt x="16706" y="11063"/>
                  </a:cubicBezTo>
                  <a:cubicBezTo>
                    <a:pt x="16706" y="11130"/>
                    <a:pt x="16774" y="11320"/>
                    <a:pt x="16872" y="11484"/>
                  </a:cubicBezTo>
                  <a:cubicBezTo>
                    <a:pt x="16967" y="11645"/>
                    <a:pt x="17156" y="11832"/>
                    <a:pt x="17266" y="11898"/>
                  </a:cubicBezTo>
                  <a:cubicBezTo>
                    <a:pt x="17409" y="11985"/>
                    <a:pt x="17607" y="12075"/>
                    <a:pt x="17696" y="12102"/>
                  </a:cubicBezTo>
                  <a:cubicBezTo>
                    <a:pt x="17697" y="12102"/>
                    <a:pt x="17698" y="12102"/>
                    <a:pt x="17700" y="12102"/>
                  </a:cubicBezTo>
                  <a:cubicBezTo>
                    <a:pt x="17824" y="12102"/>
                    <a:pt x="17983" y="12081"/>
                    <a:pt x="18132" y="12034"/>
                  </a:cubicBezTo>
                  <a:cubicBezTo>
                    <a:pt x="18391" y="11954"/>
                    <a:pt x="18742" y="11868"/>
                    <a:pt x="18931" y="11840"/>
                  </a:cubicBezTo>
                  <a:cubicBezTo>
                    <a:pt x="19122" y="11812"/>
                    <a:pt x="19455" y="11800"/>
                    <a:pt x="19677" y="11815"/>
                  </a:cubicBezTo>
                  <a:cubicBezTo>
                    <a:pt x="19961" y="11833"/>
                    <a:pt x="20230" y="11958"/>
                    <a:pt x="20302" y="12105"/>
                  </a:cubicBezTo>
                  <a:cubicBezTo>
                    <a:pt x="20349" y="12203"/>
                    <a:pt x="20440" y="12307"/>
                    <a:pt x="20484" y="12338"/>
                  </a:cubicBezTo>
                  <a:cubicBezTo>
                    <a:pt x="20695" y="12484"/>
                    <a:pt x="20403" y="12773"/>
                    <a:pt x="20369" y="12805"/>
                  </a:cubicBezTo>
                  <a:cubicBezTo>
                    <a:pt x="20242" y="12925"/>
                    <a:pt x="20211" y="13070"/>
                    <a:pt x="20246" y="13113"/>
                  </a:cubicBezTo>
                  <a:cubicBezTo>
                    <a:pt x="20330" y="13214"/>
                    <a:pt x="20396" y="13375"/>
                    <a:pt x="20396" y="13478"/>
                  </a:cubicBezTo>
                  <a:cubicBezTo>
                    <a:pt x="20396" y="13578"/>
                    <a:pt x="20352" y="13724"/>
                    <a:pt x="20298" y="13811"/>
                  </a:cubicBezTo>
                  <a:cubicBezTo>
                    <a:pt x="20261" y="13867"/>
                    <a:pt x="20221" y="14034"/>
                    <a:pt x="20221" y="14184"/>
                  </a:cubicBezTo>
                  <a:cubicBezTo>
                    <a:pt x="20221" y="14348"/>
                    <a:pt x="20137" y="14596"/>
                    <a:pt x="20031" y="14748"/>
                  </a:cubicBezTo>
                  <a:cubicBezTo>
                    <a:pt x="19938" y="14881"/>
                    <a:pt x="19869" y="15041"/>
                    <a:pt x="19869" y="15096"/>
                  </a:cubicBezTo>
                  <a:cubicBezTo>
                    <a:pt x="19869" y="15110"/>
                    <a:pt x="19926" y="15154"/>
                    <a:pt x="20017" y="15167"/>
                  </a:cubicBezTo>
                  <a:cubicBezTo>
                    <a:pt x="20190" y="15193"/>
                    <a:pt x="20494" y="15245"/>
                    <a:pt x="20693" y="15284"/>
                  </a:cubicBezTo>
                  <a:cubicBezTo>
                    <a:pt x="20904" y="15325"/>
                    <a:pt x="21175" y="15417"/>
                    <a:pt x="21287" y="15514"/>
                  </a:cubicBezTo>
                  <a:cubicBezTo>
                    <a:pt x="21419" y="15628"/>
                    <a:pt x="21340" y="15839"/>
                    <a:pt x="21211" y="15987"/>
                  </a:cubicBezTo>
                  <a:cubicBezTo>
                    <a:pt x="21088" y="16127"/>
                    <a:pt x="20850" y="16427"/>
                    <a:pt x="20688" y="16642"/>
                  </a:cubicBezTo>
                  <a:cubicBezTo>
                    <a:pt x="20516" y="16871"/>
                    <a:pt x="20276" y="17162"/>
                    <a:pt x="20153" y="17290"/>
                  </a:cubicBezTo>
                  <a:cubicBezTo>
                    <a:pt x="20023" y="17424"/>
                    <a:pt x="19838" y="17583"/>
                    <a:pt x="19733" y="17652"/>
                  </a:cubicBezTo>
                  <a:cubicBezTo>
                    <a:pt x="19667" y="17694"/>
                    <a:pt x="19605" y="17792"/>
                    <a:pt x="19605" y="17853"/>
                  </a:cubicBezTo>
                  <a:lnTo>
                    <a:pt x="19605" y="18195"/>
                  </a:lnTo>
                  <a:cubicBezTo>
                    <a:pt x="19605" y="18307"/>
                    <a:pt x="19562" y="18463"/>
                    <a:pt x="19507" y="18550"/>
                  </a:cubicBezTo>
                  <a:cubicBezTo>
                    <a:pt x="19477" y="18596"/>
                    <a:pt x="19466" y="18743"/>
                    <a:pt x="19514" y="18880"/>
                  </a:cubicBezTo>
                  <a:cubicBezTo>
                    <a:pt x="19567" y="19030"/>
                    <a:pt x="19541" y="19233"/>
                    <a:pt x="19363" y="19325"/>
                  </a:cubicBezTo>
                  <a:cubicBezTo>
                    <a:pt x="19342" y="19342"/>
                    <a:pt x="19322" y="19421"/>
                    <a:pt x="19373" y="19502"/>
                  </a:cubicBezTo>
                  <a:cubicBezTo>
                    <a:pt x="19431" y="19591"/>
                    <a:pt x="19602" y="19716"/>
                    <a:pt x="19733" y="19764"/>
                  </a:cubicBezTo>
                  <a:cubicBezTo>
                    <a:pt x="19936" y="19839"/>
                    <a:pt x="20128" y="19992"/>
                    <a:pt x="20085" y="20128"/>
                  </a:cubicBezTo>
                  <a:cubicBezTo>
                    <a:pt x="20043" y="20259"/>
                    <a:pt x="19812" y="20360"/>
                    <a:pt x="19562" y="20360"/>
                  </a:cubicBezTo>
                  <a:cubicBezTo>
                    <a:pt x="19576" y="20361"/>
                    <a:pt x="19550" y="20390"/>
                    <a:pt x="19560" y="20437"/>
                  </a:cubicBezTo>
                  <a:cubicBezTo>
                    <a:pt x="19596" y="20606"/>
                    <a:pt x="19350" y="20836"/>
                    <a:pt x="19100" y="20965"/>
                  </a:cubicBezTo>
                  <a:cubicBezTo>
                    <a:pt x="18872" y="21084"/>
                    <a:pt x="18581" y="21264"/>
                    <a:pt x="18464" y="21360"/>
                  </a:cubicBezTo>
                  <a:cubicBezTo>
                    <a:pt x="18423" y="21394"/>
                    <a:pt x="18399" y="21424"/>
                    <a:pt x="18378" y="21449"/>
                  </a:cubicBezTo>
                  <a:cubicBezTo>
                    <a:pt x="18335" y="21503"/>
                    <a:pt x="18269" y="21584"/>
                    <a:pt x="18083" y="21598"/>
                  </a:cubicBezTo>
                  <a:cubicBezTo>
                    <a:pt x="18073" y="21598"/>
                    <a:pt x="18022" y="21600"/>
                    <a:pt x="18012"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1" name="Shape 1206"/>
            <p:cNvSpPr/>
            <p:nvPr/>
          </p:nvSpPr>
          <p:spPr>
            <a:xfrm>
              <a:off x="1905282" y="7934326"/>
              <a:ext cx="859508" cy="1668019"/>
            </a:xfrm>
            <a:custGeom>
              <a:avLst/>
              <a:gdLst/>
              <a:ahLst/>
              <a:cxnLst>
                <a:cxn ang="0">
                  <a:pos x="wd2" y="hd2"/>
                </a:cxn>
                <a:cxn ang="5400000">
                  <a:pos x="wd2" y="hd2"/>
                </a:cxn>
                <a:cxn ang="10800000">
                  <a:pos x="wd2" y="hd2"/>
                </a:cxn>
                <a:cxn ang="16200000">
                  <a:pos x="wd2" y="hd2"/>
                </a:cxn>
              </a:cxnLst>
              <a:rect l="0" t="0" r="r" b="b"/>
              <a:pathLst>
                <a:path w="21363" h="21518" extrusionOk="0">
                  <a:moveTo>
                    <a:pt x="19126" y="20912"/>
                  </a:moveTo>
                  <a:cubicBezTo>
                    <a:pt x="19373" y="20786"/>
                    <a:pt x="19555" y="20589"/>
                    <a:pt x="19531" y="20476"/>
                  </a:cubicBezTo>
                  <a:cubicBezTo>
                    <a:pt x="19506" y="20363"/>
                    <a:pt x="19607" y="20269"/>
                    <a:pt x="19755" y="20269"/>
                  </a:cubicBezTo>
                  <a:cubicBezTo>
                    <a:pt x="19903" y="20269"/>
                    <a:pt x="20044" y="20208"/>
                    <a:pt x="20069" y="20132"/>
                  </a:cubicBezTo>
                  <a:cubicBezTo>
                    <a:pt x="20094" y="20056"/>
                    <a:pt x="19972" y="19942"/>
                    <a:pt x="19800" y="19880"/>
                  </a:cubicBezTo>
                  <a:cubicBezTo>
                    <a:pt x="19627" y="19816"/>
                    <a:pt x="19425" y="19672"/>
                    <a:pt x="19351" y="19558"/>
                  </a:cubicBezTo>
                  <a:cubicBezTo>
                    <a:pt x="19276" y="19445"/>
                    <a:pt x="19297" y="19311"/>
                    <a:pt x="19396" y="19260"/>
                  </a:cubicBezTo>
                  <a:cubicBezTo>
                    <a:pt x="19495" y="19210"/>
                    <a:pt x="19536" y="19055"/>
                    <a:pt x="19486" y="18916"/>
                  </a:cubicBezTo>
                  <a:cubicBezTo>
                    <a:pt x="19437" y="18777"/>
                    <a:pt x="19437" y="18602"/>
                    <a:pt x="19486" y="18526"/>
                  </a:cubicBezTo>
                  <a:cubicBezTo>
                    <a:pt x="19536" y="18450"/>
                    <a:pt x="19576" y="18306"/>
                    <a:pt x="19576" y="18205"/>
                  </a:cubicBezTo>
                  <a:cubicBezTo>
                    <a:pt x="19576" y="18103"/>
                    <a:pt x="19576" y="17948"/>
                    <a:pt x="19576" y="17860"/>
                  </a:cubicBezTo>
                  <a:cubicBezTo>
                    <a:pt x="19576" y="17772"/>
                    <a:pt x="19657" y="17648"/>
                    <a:pt x="19755" y="17585"/>
                  </a:cubicBezTo>
                  <a:cubicBezTo>
                    <a:pt x="19854" y="17522"/>
                    <a:pt x="20035" y="17367"/>
                    <a:pt x="20159" y="17241"/>
                  </a:cubicBezTo>
                  <a:cubicBezTo>
                    <a:pt x="20282" y="17115"/>
                    <a:pt x="20524" y="16826"/>
                    <a:pt x="20697" y="16599"/>
                  </a:cubicBezTo>
                  <a:cubicBezTo>
                    <a:pt x="20870" y="16372"/>
                    <a:pt x="21112" y="16072"/>
                    <a:pt x="21236" y="15933"/>
                  </a:cubicBezTo>
                  <a:cubicBezTo>
                    <a:pt x="21359" y="15794"/>
                    <a:pt x="21400" y="15629"/>
                    <a:pt x="21326" y="15566"/>
                  </a:cubicBezTo>
                  <a:cubicBezTo>
                    <a:pt x="21252" y="15503"/>
                    <a:pt x="21029" y="15421"/>
                    <a:pt x="20832" y="15383"/>
                  </a:cubicBezTo>
                  <a:cubicBezTo>
                    <a:pt x="20635" y="15345"/>
                    <a:pt x="20331" y="15293"/>
                    <a:pt x="20159" y="15268"/>
                  </a:cubicBezTo>
                  <a:cubicBezTo>
                    <a:pt x="19986" y="15243"/>
                    <a:pt x="19845" y="15160"/>
                    <a:pt x="19845" y="15084"/>
                  </a:cubicBezTo>
                  <a:cubicBezTo>
                    <a:pt x="19845" y="15009"/>
                    <a:pt x="19926" y="14833"/>
                    <a:pt x="20025" y="14694"/>
                  </a:cubicBezTo>
                  <a:cubicBezTo>
                    <a:pt x="20123" y="14556"/>
                    <a:pt x="20204" y="14318"/>
                    <a:pt x="20204" y="14167"/>
                  </a:cubicBezTo>
                  <a:cubicBezTo>
                    <a:pt x="20204" y="14015"/>
                    <a:pt x="20244" y="13830"/>
                    <a:pt x="20294" y="13754"/>
                  </a:cubicBezTo>
                  <a:cubicBezTo>
                    <a:pt x="20343" y="13678"/>
                    <a:pt x="20383" y="13544"/>
                    <a:pt x="20383" y="13456"/>
                  </a:cubicBezTo>
                  <a:cubicBezTo>
                    <a:pt x="20383" y="13367"/>
                    <a:pt x="20322" y="13223"/>
                    <a:pt x="20248" y="13134"/>
                  </a:cubicBezTo>
                  <a:cubicBezTo>
                    <a:pt x="20175" y="13046"/>
                    <a:pt x="20235" y="12860"/>
                    <a:pt x="20383" y="12722"/>
                  </a:cubicBezTo>
                  <a:cubicBezTo>
                    <a:pt x="20531" y="12582"/>
                    <a:pt x="20592" y="12428"/>
                    <a:pt x="20518" y="12377"/>
                  </a:cubicBezTo>
                  <a:cubicBezTo>
                    <a:pt x="20444" y="12327"/>
                    <a:pt x="20343" y="12203"/>
                    <a:pt x="20294" y="12102"/>
                  </a:cubicBezTo>
                  <a:cubicBezTo>
                    <a:pt x="20244" y="12001"/>
                    <a:pt x="20042" y="11908"/>
                    <a:pt x="19845" y="11896"/>
                  </a:cubicBezTo>
                  <a:cubicBezTo>
                    <a:pt x="19647" y="11882"/>
                    <a:pt x="19344" y="11893"/>
                    <a:pt x="19172" y="11918"/>
                  </a:cubicBezTo>
                  <a:cubicBezTo>
                    <a:pt x="18999" y="11943"/>
                    <a:pt x="18656" y="12026"/>
                    <a:pt x="18409" y="12102"/>
                  </a:cubicBezTo>
                  <a:cubicBezTo>
                    <a:pt x="18163" y="12178"/>
                    <a:pt x="17859" y="12209"/>
                    <a:pt x="17736" y="12170"/>
                  </a:cubicBezTo>
                  <a:cubicBezTo>
                    <a:pt x="17612" y="12133"/>
                    <a:pt x="17390" y="12029"/>
                    <a:pt x="17242" y="11941"/>
                  </a:cubicBezTo>
                  <a:cubicBezTo>
                    <a:pt x="17094" y="11853"/>
                    <a:pt x="16892" y="11647"/>
                    <a:pt x="16794" y="11483"/>
                  </a:cubicBezTo>
                  <a:cubicBezTo>
                    <a:pt x="16694" y="11318"/>
                    <a:pt x="16615" y="11112"/>
                    <a:pt x="16615" y="11023"/>
                  </a:cubicBezTo>
                  <a:cubicBezTo>
                    <a:pt x="16615" y="10935"/>
                    <a:pt x="16654" y="10781"/>
                    <a:pt x="16703" y="10679"/>
                  </a:cubicBezTo>
                  <a:cubicBezTo>
                    <a:pt x="16753" y="10578"/>
                    <a:pt x="16874" y="10413"/>
                    <a:pt x="16972" y="10312"/>
                  </a:cubicBezTo>
                  <a:cubicBezTo>
                    <a:pt x="17072" y="10211"/>
                    <a:pt x="17274" y="10078"/>
                    <a:pt x="17422" y="10014"/>
                  </a:cubicBezTo>
                  <a:cubicBezTo>
                    <a:pt x="17570" y="9951"/>
                    <a:pt x="17650" y="9796"/>
                    <a:pt x="17602" y="9670"/>
                  </a:cubicBezTo>
                  <a:cubicBezTo>
                    <a:pt x="17552" y="9544"/>
                    <a:pt x="17269" y="9389"/>
                    <a:pt x="16972" y="9326"/>
                  </a:cubicBezTo>
                  <a:cubicBezTo>
                    <a:pt x="16677" y="9263"/>
                    <a:pt x="16293" y="9160"/>
                    <a:pt x="16120" y="9096"/>
                  </a:cubicBezTo>
                  <a:cubicBezTo>
                    <a:pt x="15949" y="9033"/>
                    <a:pt x="15807" y="8878"/>
                    <a:pt x="15807" y="8752"/>
                  </a:cubicBezTo>
                  <a:cubicBezTo>
                    <a:pt x="15807" y="8626"/>
                    <a:pt x="15887" y="8523"/>
                    <a:pt x="15986" y="8523"/>
                  </a:cubicBezTo>
                  <a:cubicBezTo>
                    <a:pt x="16085" y="8523"/>
                    <a:pt x="16165" y="8461"/>
                    <a:pt x="16165" y="8385"/>
                  </a:cubicBezTo>
                  <a:cubicBezTo>
                    <a:pt x="16165" y="8309"/>
                    <a:pt x="16125" y="8165"/>
                    <a:pt x="16075" y="8064"/>
                  </a:cubicBezTo>
                  <a:cubicBezTo>
                    <a:pt x="16026" y="7963"/>
                    <a:pt x="16006" y="7818"/>
                    <a:pt x="16030" y="7743"/>
                  </a:cubicBezTo>
                  <a:cubicBezTo>
                    <a:pt x="16055" y="7667"/>
                    <a:pt x="15975" y="7605"/>
                    <a:pt x="15851" y="7605"/>
                  </a:cubicBezTo>
                  <a:cubicBezTo>
                    <a:pt x="15728" y="7605"/>
                    <a:pt x="15344" y="7605"/>
                    <a:pt x="14998" y="7605"/>
                  </a:cubicBezTo>
                  <a:cubicBezTo>
                    <a:pt x="14653" y="7605"/>
                    <a:pt x="14229" y="7595"/>
                    <a:pt x="14056" y="7582"/>
                  </a:cubicBezTo>
                  <a:cubicBezTo>
                    <a:pt x="13883" y="7569"/>
                    <a:pt x="13883" y="7487"/>
                    <a:pt x="14056" y="7399"/>
                  </a:cubicBezTo>
                  <a:cubicBezTo>
                    <a:pt x="14229" y="7310"/>
                    <a:pt x="14350" y="7145"/>
                    <a:pt x="14326" y="7032"/>
                  </a:cubicBezTo>
                  <a:cubicBezTo>
                    <a:pt x="14302" y="6918"/>
                    <a:pt x="14139" y="6784"/>
                    <a:pt x="13966" y="6733"/>
                  </a:cubicBezTo>
                  <a:cubicBezTo>
                    <a:pt x="13795" y="6683"/>
                    <a:pt x="13491" y="6600"/>
                    <a:pt x="13294" y="6549"/>
                  </a:cubicBezTo>
                  <a:cubicBezTo>
                    <a:pt x="13096" y="6499"/>
                    <a:pt x="12773" y="6427"/>
                    <a:pt x="12575" y="6388"/>
                  </a:cubicBezTo>
                  <a:cubicBezTo>
                    <a:pt x="12378" y="6351"/>
                    <a:pt x="12156" y="6217"/>
                    <a:pt x="12082" y="6091"/>
                  </a:cubicBezTo>
                  <a:cubicBezTo>
                    <a:pt x="12008" y="5965"/>
                    <a:pt x="12029" y="5862"/>
                    <a:pt x="12127" y="5862"/>
                  </a:cubicBezTo>
                  <a:cubicBezTo>
                    <a:pt x="12226" y="5862"/>
                    <a:pt x="12488" y="5851"/>
                    <a:pt x="12711" y="5838"/>
                  </a:cubicBezTo>
                  <a:cubicBezTo>
                    <a:pt x="12933" y="5825"/>
                    <a:pt x="13256" y="5733"/>
                    <a:pt x="13429" y="5632"/>
                  </a:cubicBezTo>
                  <a:cubicBezTo>
                    <a:pt x="13600" y="5531"/>
                    <a:pt x="13947" y="5510"/>
                    <a:pt x="13954" y="5448"/>
                  </a:cubicBezTo>
                  <a:cubicBezTo>
                    <a:pt x="13959" y="5407"/>
                    <a:pt x="13662" y="5387"/>
                    <a:pt x="13563" y="5311"/>
                  </a:cubicBezTo>
                  <a:cubicBezTo>
                    <a:pt x="13464" y="5235"/>
                    <a:pt x="13202" y="5153"/>
                    <a:pt x="12980" y="5127"/>
                  </a:cubicBezTo>
                  <a:cubicBezTo>
                    <a:pt x="12757" y="5102"/>
                    <a:pt x="12515" y="5030"/>
                    <a:pt x="12441" y="4966"/>
                  </a:cubicBezTo>
                  <a:cubicBezTo>
                    <a:pt x="12367" y="4904"/>
                    <a:pt x="12165" y="4831"/>
                    <a:pt x="11992" y="4806"/>
                  </a:cubicBezTo>
                  <a:cubicBezTo>
                    <a:pt x="11819" y="4781"/>
                    <a:pt x="11638" y="4719"/>
                    <a:pt x="11588" y="4668"/>
                  </a:cubicBezTo>
                  <a:cubicBezTo>
                    <a:pt x="11539" y="4618"/>
                    <a:pt x="11358" y="4524"/>
                    <a:pt x="11185" y="4462"/>
                  </a:cubicBezTo>
                  <a:cubicBezTo>
                    <a:pt x="11012" y="4399"/>
                    <a:pt x="10871" y="4296"/>
                    <a:pt x="10871" y="4232"/>
                  </a:cubicBezTo>
                  <a:cubicBezTo>
                    <a:pt x="10871" y="4169"/>
                    <a:pt x="10689" y="4149"/>
                    <a:pt x="10467" y="4186"/>
                  </a:cubicBezTo>
                  <a:cubicBezTo>
                    <a:pt x="10245" y="4224"/>
                    <a:pt x="9840" y="4224"/>
                    <a:pt x="9570" y="4186"/>
                  </a:cubicBezTo>
                  <a:cubicBezTo>
                    <a:pt x="9298" y="4149"/>
                    <a:pt x="8914" y="4087"/>
                    <a:pt x="8717" y="4049"/>
                  </a:cubicBezTo>
                  <a:cubicBezTo>
                    <a:pt x="8520" y="4011"/>
                    <a:pt x="8216" y="3856"/>
                    <a:pt x="8044" y="3705"/>
                  </a:cubicBezTo>
                  <a:cubicBezTo>
                    <a:pt x="7871" y="3553"/>
                    <a:pt x="7548" y="3388"/>
                    <a:pt x="7326" y="3338"/>
                  </a:cubicBezTo>
                  <a:cubicBezTo>
                    <a:pt x="7104" y="3288"/>
                    <a:pt x="6720" y="3173"/>
                    <a:pt x="6474" y="3086"/>
                  </a:cubicBezTo>
                  <a:cubicBezTo>
                    <a:pt x="6226" y="2997"/>
                    <a:pt x="5923" y="2842"/>
                    <a:pt x="5800" y="2741"/>
                  </a:cubicBezTo>
                  <a:cubicBezTo>
                    <a:pt x="5677" y="2640"/>
                    <a:pt x="5435" y="2486"/>
                    <a:pt x="5262" y="2397"/>
                  </a:cubicBezTo>
                  <a:cubicBezTo>
                    <a:pt x="5089" y="2309"/>
                    <a:pt x="4908" y="2195"/>
                    <a:pt x="4858" y="2145"/>
                  </a:cubicBezTo>
                  <a:cubicBezTo>
                    <a:pt x="4808" y="2094"/>
                    <a:pt x="4748" y="1939"/>
                    <a:pt x="4724" y="1800"/>
                  </a:cubicBezTo>
                  <a:cubicBezTo>
                    <a:pt x="4698" y="1662"/>
                    <a:pt x="4558" y="1497"/>
                    <a:pt x="4409" y="1434"/>
                  </a:cubicBezTo>
                  <a:cubicBezTo>
                    <a:pt x="4261" y="1370"/>
                    <a:pt x="4100" y="1226"/>
                    <a:pt x="4051" y="1112"/>
                  </a:cubicBezTo>
                  <a:cubicBezTo>
                    <a:pt x="4001" y="998"/>
                    <a:pt x="3678" y="906"/>
                    <a:pt x="3332" y="906"/>
                  </a:cubicBezTo>
                  <a:cubicBezTo>
                    <a:pt x="2987" y="906"/>
                    <a:pt x="2704" y="854"/>
                    <a:pt x="2704" y="791"/>
                  </a:cubicBezTo>
                  <a:cubicBezTo>
                    <a:pt x="2704" y="728"/>
                    <a:pt x="2503" y="635"/>
                    <a:pt x="2256" y="584"/>
                  </a:cubicBezTo>
                  <a:cubicBezTo>
                    <a:pt x="2008" y="534"/>
                    <a:pt x="1747" y="441"/>
                    <a:pt x="1672" y="378"/>
                  </a:cubicBezTo>
                  <a:cubicBezTo>
                    <a:pt x="1598" y="315"/>
                    <a:pt x="1194" y="232"/>
                    <a:pt x="775" y="194"/>
                  </a:cubicBezTo>
                  <a:cubicBezTo>
                    <a:pt x="356" y="157"/>
                    <a:pt x="188" y="-61"/>
                    <a:pt x="64" y="17"/>
                  </a:cubicBezTo>
                  <a:cubicBezTo>
                    <a:pt x="-200" y="183"/>
                    <a:pt x="423" y="658"/>
                    <a:pt x="595" y="860"/>
                  </a:cubicBezTo>
                  <a:cubicBezTo>
                    <a:pt x="768" y="1062"/>
                    <a:pt x="1071" y="1433"/>
                    <a:pt x="1268" y="1686"/>
                  </a:cubicBezTo>
                  <a:cubicBezTo>
                    <a:pt x="1466" y="1938"/>
                    <a:pt x="1789" y="2310"/>
                    <a:pt x="1987" y="2512"/>
                  </a:cubicBezTo>
                  <a:cubicBezTo>
                    <a:pt x="2183" y="2714"/>
                    <a:pt x="2406" y="3013"/>
                    <a:pt x="2480" y="3177"/>
                  </a:cubicBezTo>
                  <a:cubicBezTo>
                    <a:pt x="2554" y="3341"/>
                    <a:pt x="2655" y="3527"/>
                    <a:pt x="2704" y="3590"/>
                  </a:cubicBezTo>
                  <a:cubicBezTo>
                    <a:pt x="2754" y="3653"/>
                    <a:pt x="2915" y="3777"/>
                    <a:pt x="3063" y="3865"/>
                  </a:cubicBezTo>
                  <a:cubicBezTo>
                    <a:pt x="3211" y="3954"/>
                    <a:pt x="3474" y="4088"/>
                    <a:pt x="3646" y="4164"/>
                  </a:cubicBezTo>
                  <a:cubicBezTo>
                    <a:pt x="3819" y="4239"/>
                    <a:pt x="3961" y="4332"/>
                    <a:pt x="3961" y="4370"/>
                  </a:cubicBezTo>
                  <a:cubicBezTo>
                    <a:pt x="3961" y="4408"/>
                    <a:pt x="4162" y="4552"/>
                    <a:pt x="4409" y="4691"/>
                  </a:cubicBezTo>
                  <a:cubicBezTo>
                    <a:pt x="4656" y="4830"/>
                    <a:pt x="4980" y="5037"/>
                    <a:pt x="5127" y="5150"/>
                  </a:cubicBezTo>
                  <a:cubicBezTo>
                    <a:pt x="5182" y="5192"/>
                    <a:pt x="5197" y="5277"/>
                    <a:pt x="5320" y="5305"/>
                  </a:cubicBezTo>
                  <a:cubicBezTo>
                    <a:pt x="5452" y="5334"/>
                    <a:pt x="5742" y="5246"/>
                    <a:pt x="5887" y="5245"/>
                  </a:cubicBezTo>
                  <a:cubicBezTo>
                    <a:pt x="6032" y="5245"/>
                    <a:pt x="6350" y="5251"/>
                    <a:pt x="6461" y="5301"/>
                  </a:cubicBezTo>
                  <a:cubicBezTo>
                    <a:pt x="6553" y="5342"/>
                    <a:pt x="6632" y="5476"/>
                    <a:pt x="6624" y="5539"/>
                  </a:cubicBezTo>
                  <a:cubicBezTo>
                    <a:pt x="6618" y="5593"/>
                    <a:pt x="6518" y="5701"/>
                    <a:pt x="6433" y="5734"/>
                  </a:cubicBezTo>
                  <a:cubicBezTo>
                    <a:pt x="6313" y="5782"/>
                    <a:pt x="5911" y="5727"/>
                    <a:pt x="5841" y="5796"/>
                  </a:cubicBezTo>
                  <a:cubicBezTo>
                    <a:pt x="5733" y="5905"/>
                    <a:pt x="6024" y="6028"/>
                    <a:pt x="6069" y="6114"/>
                  </a:cubicBezTo>
                  <a:cubicBezTo>
                    <a:pt x="6143" y="6253"/>
                    <a:pt x="6325" y="6397"/>
                    <a:pt x="6474" y="6435"/>
                  </a:cubicBezTo>
                  <a:cubicBezTo>
                    <a:pt x="6622" y="6473"/>
                    <a:pt x="6864" y="6721"/>
                    <a:pt x="7012" y="6986"/>
                  </a:cubicBezTo>
                  <a:cubicBezTo>
                    <a:pt x="7159" y="7251"/>
                    <a:pt x="7423" y="7612"/>
                    <a:pt x="7595" y="7788"/>
                  </a:cubicBezTo>
                  <a:cubicBezTo>
                    <a:pt x="7767" y="7965"/>
                    <a:pt x="7949" y="8254"/>
                    <a:pt x="7999" y="8431"/>
                  </a:cubicBezTo>
                  <a:cubicBezTo>
                    <a:pt x="8048" y="8608"/>
                    <a:pt x="8210" y="8969"/>
                    <a:pt x="8357" y="9234"/>
                  </a:cubicBezTo>
                  <a:cubicBezTo>
                    <a:pt x="8506" y="9499"/>
                    <a:pt x="8788" y="9902"/>
                    <a:pt x="8986" y="10129"/>
                  </a:cubicBezTo>
                  <a:cubicBezTo>
                    <a:pt x="9183" y="10356"/>
                    <a:pt x="9425" y="10645"/>
                    <a:pt x="9525" y="10771"/>
                  </a:cubicBezTo>
                  <a:cubicBezTo>
                    <a:pt x="9623" y="10897"/>
                    <a:pt x="9764" y="11083"/>
                    <a:pt x="9839" y="11184"/>
                  </a:cubicBezTo>
                  <a:cubicBezTo>
                    <a:pt x="9913" y="11285"/>
                    <a:pt x="10013" y="11491"/>
                    <a:pt x="10063" y="11643"/>
                  </a:cubicBezTo>
                  <a:cubicBezTo>
                    <a:pt x="10112" y="11794"/>
                    <a:pt x="10172" y="12001"/>
                    <a:pt x="10198" y="12102"/>
                  </a:cubicBezTo>
                  <a:cubicBezTo>
                    <a:pt x="10222" y="12203"/>
                    <a:pt x="10344" y="12244"/>
                    <a:pt x="10467" y="12194"/>
                  </a:cubicBezTo>
                  <a:cubicBezTo>
                    <a:pt x="10590" y="12143"/>
                    <a:pt x="10792" y="12153"/>
                    <a:pt x="10915" y="12217"/>
                  </a:cubicBezTo>
                  <a:cubicBezTo>
                    <a:pt x="11040" y="12280"/>
                    <a:pt x="11059" y="12352"/>
                    <a:pt x="10960" y="12377"/>
                  </a:cubicBezTo>
                  <a:cubicBezTo>
                    <a:pt x="10861" y="12402"/>
                    <a:pt x="10741" y="12485"/>
                    <a:pt x="10691" y="12560"/>
                  </a:cubicBezTo>
                  <a:cubicBezTo>
                    <a:pt x="10642" y="12636"/>
                    <a:pt x="10662" y="12792"/>
                    <a:pt x="10736" y="12905"/>
                  </a:cubicBezTo>
                  <a:cubicBezTo>
                    <a:pt x="10810" y="13019"/>
                    <a:pt x="10951" y="13080"/>
                    <a:pt x="11050" y="13043"/>
                  </a:cubicBezTo>
                  <a:cubicBezTo>
                    <a:pt x="11149" y="13005"/>
                    <a:pt x="11432" y="13036"/>
                    <a:pt x="11678" y="13111"/>
                  </a:cubicBezTo>
                  <a:cubicBezTo>
                    <a:pt x="11925" y="13187"/>
                    <a:pt x="11966" y="13301"/>
                    <a:pt x="11768" y="13364"/>
                  </a:cubicBezTo>
                  <a:cubicBezTo>
                    <a:pt x="11571" y="13427"/>
                    <a:pt x="11329" y="13540"/>
                    <a:pt x="11229" y="13616"/>
                  </a:cubicBezTo>
                  <a:cubicBezTo>
                    <a:pt x="11131" y="13691"/>
                    <a:pt x="11272" y="13733"/>
                    <a:pt x="11543" y="13708"/>
                  </a:cubicBezTo>
                  <a:cubicBezTo>
                    <a:pt x="11815" y="13683"/>
                    <a:pt x="12118" y="13723"/>
                    <a:pt x="12217" y="13800"/>
                  </a:cubicBezTo>
                  <a:cubicBezTo>
                    <a:pt x="12315" y="13875"/>
                    <a:pt x="12416" y="14061"/>
                    <a:pt x="12441" y="14212"/>
                  </a:cubicBezTo>
                  <a:cubicBezTo>
                    <a:pt x="12466" y="14364"/>
                    <a:pt x="12485" y="14571"/>
                    <a:pt x="12485" y="14671"/>
                  </a:cubicBezTo>
                  <a:cubicBezTo>
                    <a:pt x="12485" y="14772"/>
                    <a:pt x="12485" y="14937"/>
                    <a:pt x="12485" y="15039"/>
                  </a:cubicBezTo>
                  <a:cubicBezTo>
                    <a:pt x="12485" y="15140"/>
                    <a:pt x="12567" y="15284"/>
                    <a:pt x="12665" y="15360"/>
                  </a:cubicBezTo>
                  <a:cubicBezTo>
                    <a:pt x="12764" y="15435"/>
                    <a:pt x="12724" y="15507"/>
                    <a:pt x="12577" y="15520"/>
                  </a:cubicBezTo>
                  <a:cubicBezTo>
                    <a:pt x="12428" y="15533"/>
                    <a:pt x="12206" y="15502"/>
                    <a:pt x="12082" y="15452"/>
                  </a:cubicBezTo>
                  <a:cubicBezTo>
                    <a:pt x="11959" y="15401"/>
                    <a:pt x="11918" y="15256"/>
                    <a:pt x="11992" y="15131"/>
                  </a:cubicBezTo>
                  <a:cubicBezTo>
                    <a:pt x="12066" y="15004"/>
                    <a:pt x="12066" y="14818"/>
                    <a:pt x="11992" y="14717"/>
                  </a:cubicBezTo>
                  <a:cubicBezTo>
                    <a:pt x="11918" y="14616"/>
                    <a:pt x="11837" y="14451"/>
                    <a:pt x="11813" y="14350"/>
                  </a:cubicBezTo>
                  <a:cubicBezTo>
                    <a:pt x="11788" y="14249"/>
                    <a:pt x="11667" y="14167"/>
                    <a:pt x="11543" y="14167"/>
                  </a:cubicBezTo>
                  <a:cubicBezTo>
                    <a:pt x="11420" y="14167"/>
                    <a:pt x="11279" y="14280"/>
                    <a:pt x="11229" y="14419"/>
                  </a:cubicBezTo>
                  <a:cubicBezTo>
                    <a:pt x="11180" y="14558"/>
                    <a:pt x="11140" y="14796"/>
                    <a:pt x="11140" y="14947"/>
                  </a:cubicBezTo>
                  <a:cubicBezTo>
                    <a:pt x="11140" y="15098"/>
                    <a:pt x="11240" y="15398"/>
                    <a:pt x="11363" y="15612"/>
                  </a:cubicBezTo>
                  <a:cubicBezTo>
                    <a:pt x="11488" y="15826"/>
                    <a:pt x="11669" y="16105"/>
                    <a:pt x="11768" y="16232"/>
                  </a:cubicBezTo>
                  <a:cubicBezTo>
                    <a:pt x="11867" y="16358"/>
                    <a:pt x="12008" y="16575"/>
                    <a:pt x="12082" y="16714"/>
                  </a:cubicBezTo>
                  <a:cubicBezTo>
                    <a:pt x="12156" y="16852"/>
                    <a:pt x="12378" y="16986"/>
                    <a:pt x="12575" y="17011"/>
                  </a:cubicBezTo>
                  <a:cubicBezTo>
                    <a:pt x="12773" y="17037"/>
                    <a:pt x="12854" y="17130"/>
                    <a:pt x="12756" y="17218"/>
                  </a:cubicBezTo>
                  <a:cubicBezTo>
                    <a:pt x="12657" y="17306"/>
                    <a:pt x="12697" y="17513"/>
                    <a:pt x="12846" y="17677"/>
                  </a:cubicBezTo>
                  <a:cubicBezTo>
                    <a:pt x="12993" y="17841"/>
                    <a:pt x="13357" y="17975"/>
                    <a:pt x="13653" y="17975"/>
                  </a:cubicBezTo>
                  <a:cubicBezTo>
                    <a:pt x="13948" y="17975"/>
                    <a:pt x="13989" y="18058"/>
                    <a:pt x="13742" y="18159"/>
                  </a:cubicBezTo>
                  <a:cubicBezTo>
                    <a:pt x="13496" y="18260"/>
                    <a:pt x="13415" y="18466"/>
                    <a:pt x="13563" y="18618"/>
                  </a:cubicBezTo>
                  <a:cubicBezTo>
                    <a:pt x="13711" y="18769"/>
                    <a:pt x="13954" y="18924"/>
                    <a:pt x="14101" y="18962"/>
                  </a:cubicBezTo>
                  <a:cubicBezTo>
                    <a:pt x="14249" y="19000"/>
                    <a:pt x="14592" y="19185"/>
                    <a:pt x="14864" y="19375"/>
                  </a:cubicBezTo>
                  <a:cubicBezTo>
                    <a:pt x="15136" y="19564"/>
                    <a:pt x="15560" y="19874"/>
                    <a:pt x="15806" y="20063"/>
                  </a:cubicBezTo>
                  <a:cubicBezTo>
                    <a:pt x="16053" y="20252"/>
                    <a:pt x="16417" y="20541"/>
                    <a:pt x="16615" y="20706"/>
                  </a:cubicBezTo>
                  <a:cubicBezTo>
                    <a:pt x="16812" y="20870"/>
                    <a:pt x="17235" y="21107"/>
                    <a:pt x="17556" y="21233"/>
                  </a:cubicBezTo>
                  <a:cubicBezTo>
                    <a:pt x="17735" y="21304"/>
                    <a:pt x="17903" y="21539"/>
                    <a:pt x="18214" y="21516"/>
                  </a:cubicBezTo>
                  <a:cubicBezTo>
                    <a:pt x="18321" y="21508"/>
                    <a:pt x="18318" y="21432"/>
                    <a:pt x="18446" y="21329"/>
                  </a:cubicBezTo>
                  <a:cubicBezTo>
                    <a:pt x="18574" y="21226"/>
                    <a:pt x="18880" y="21038"/>
                    <a:pt x="19126" y="209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2" name="Shape 1207"/>
            <p:cNvSpPr/>
            <p:nvPr/>
          </p:nvSpPr>
          <p:spPr>
            <a:xfrm>
              <a:off x="2375077" y="7751627"/>
              <a:ext cx="1440994" cy="1915632"/>
            </a:xfrm>
            <a:custGeom>
              <a:avLst/>
              <a:gdLst/>
              <a:ahLst/>
              <a:cxnLst>
                <a:cxn ang="0">
                  <a:pos x="wd2" y="hd2"/>
                </a:cxn>
                <a:cxn ang="5400000">
                  <a:pos x="wd2" y="hd2"/>
                </a:cxn>
                <a:cxn ang="10800000">
                  <a:pos x="wd2" y="hd2"/>
                </a:cxn>
                <a:cxn ang="16200000">
                  <a:pos x="wd2" y="hd2"/>
                </a:cxn>
              </a:cxnLst>
              <a:rect l="0" t="0" r="r" b="b"/>
              <a:pathLst>
                <a:path w="21542" h="21600" extrusionOk="0">
                  <a:moveTo>
                    <a:pt x="17837" y="6348"/>
                  </a:moveTo>
                  <a:cubicBezTo>
                    <a:pt x="17890" y="6406"/>
                    <a:pt x="17972" y="6474"/>
                    <a:pt x="18015" y="6491"/>
                  </a:cubicBezTo>
                  <a:cubicBezTo>
                    <a:pt x="18069" y="6511"/>
                    <a:pt x="18106" y="6522"/>
                    <a:pt x="18127" y="6522"/>
                  </a:cubicBezTo>
                  <a:cubicBezTo>
                    <a:pt x="18119" y="6519"/>
                    <a:pt x="18125" y="6463"/>
                    <a:pt x="18116" y="6443"/>
                  </a:cubicBezTo>
                  <a:cubicBezTo>
                    <a:pt x="18109" y="6443"/>
                    <a:pt x="18038" y="6420"/>
                    <a:pt x="17996" y="6407"/>
                  </a:cubicBezTo>
                  <a:cubicBezTo>
                    <a:pt x="17947" y="6392"/>
                    <a:pt x="17888" y="6373"/>
                    <a:pt x="17837" y="6348"/>
                  </a:cubicBezTo>
                  <a:close/>
                  <a:moveTo>
                    <a:pt x="3990" y="20777"/>
                  </a:moveTo>
                  <a:cubicBezTo>
                    <a:pt x="4010" y="20800"/>
                    <a:pt x="4066" y="20825"/>
                    <a:pt x="4112" y="20846"/>
                  </a:cubicBezTo>
                  <a:cubicBezTo>
                    <a:pt x="4161" y="20867"/>
                    <a:pt x="4210" y="20890"/>
                    <a:pt x="4251" y="20919"/>
                  </a:cubicBezTo>
                  <a:cubicBezTo>
                    <a:pt x="4428" y="21051"/>
                    <a:pt x="4750" y="21206"/>
                    <a:pt x="4954" y="21257"/>
                  </a:cubicBezTo>
                  <a:cubicBezTo>
                    <a:pt x="5170" y="21310"/>
                    <a:pt x="5522" y="21371"/>
                    <a:pt x="5739" y="21392"/>
                  </a:cubicBezTo>
                  <a:cubicBezTo>
                    <a:pt x="5939" y="21413"/>
                    <a:pt x="6160" y="21365"/>
                    <a:pt x="6220" y="21321"/>
                  </a:cubicBezTo>
                  <a:cubicBezTo>
                    <a:pt x="6345" y="21228"/>
                    <a:pt x="6595" y="21144"/>
                    <a:pt x="6789" y="21131"/>
                  </a:cubicBezTo>
                  <a:cubicBezTo>
                    <a:pt x="6925" y="21122"/>
                    <a:pt x="7117" y="21067"/>
                    <a:pt x="7200" y="21014"/>
                  </a:cubicBezTo>
                  <a:cubicBezTo>
                    <a:pt x="7308" y="20945"/>
                    <a:pt x="7580" y="20798"/>
                    <a:pt x="7807" y="20686"/>
                  </a:cubicBezTo>
                  <a:cubicBezTo>
                    <a:pt x="8036" y="20573"/>
                    <a:pt x="8350" y="20442"/>
                    <a:pt x="8506" y="20396"/>
                  </a:cubicBezTo>
                  <a:cubicBezTo>
                    <a:pt x="8617" y="20363"/>
                    <a:pt x="8831" y="20237"/>
                    <a:pt x="8961" y="20108"/>
                  </a:cubicBezTo>
                  <a:cubicBezTo>
                    <a:pt x="9075" y="19995"/>
                    <a:pt x="9176" y="19798"/>
                    <a:pt x="9176" y="19688"/>
                  </a:cubicBezTo>
                  <a:cubicBezTo>
                    <a:pt x="9176" y="19560"/>
                    <a:pt x="9140" y="19450"/>
                    <a:pt x="9122" y="19427"/>
                  </a:cubicBezTo>
                  <a:cubicBezTo>
                    <a:pt x="8983" y="19291"/>
                    <a:pt x="9259" y="19031"/>
                    <a:pt x="9316" y="18981"/>
                  </a:cubicBezTo>
                  <a:cubicBezTo>
                    <a:pt x="9423" y="18886"/>
                    <a:pt x="9460" y="18809"/>
                    <a:pt x="9466" y="18780"/>
                  </a:cubicBezTo>
                  <a:cubicBezTo>
                    <a:pt x="9356" y="18667"/>
                    <a:pt x="9460" y="18452"/>
                    <a:pt x="9543" y="18336"/>
                  </a:cubicBezTo>
                  <a:cubicBezTo>
                    <a:pt x="9653" y="18185"/>
                    <a:pt x="9855" y="17969"/>
                    <a:pt x="9995" y="17855"/>
                  </a:cubicBezTo>
                  <a:cubicBezTo>
                    <a:pt x="10142" y="17733"/>
                    <a:pt x="10448" y="17581"/>
                    <a:pt x="10692" y="17508"/>
                  </a:cubicBezTo>
                  <a:cubicBezTo>
                    <a:pt x="10924" y="17439"/>
                    <a:pt x="11281" y="17373"/>
                    <a:pt x="11486" y="17361"/>
                  </a:cubicBezTo>
                  <a:cubicBezTo>
                    <a:pt x="11653" y="17352"/>
                    <a:pt x="11885" y="17295"/>
                    <a:pt x="11984" y="17241"/>
                  </a:cubicBezTo>
                  <a:cubicBezTo>
                    <a:pt x="12115" y="17167"/>
                    <a:pt x="12418" y="17063"/>
                    <a:pt x="12672" y="17004"/>
                  </a:cubicBezTo>
                  <a:cubicBezTo>
                    <a:pt x="12916" y="16947"/>
                    <a:pt x="13314" y="16883"/>
                    <a:pt x="13558" y="16860"/>
                  </a:cubicBezTo>
                  <a:cubicBezTo>
                    <a:pt x="13804" y="16837"/>
                    <a:pt x="14162" y="16819"/>
                    <a:pt x="14358" y="16819"/>
                  </a:cubicBezTo>
                  <a:cubicBezTo>
                    <a:pt x="14561" y="16819"/>
                    <a:pt x="14867" y="16848"/>
                    <a:pt x="15040" y="16883"/>
                  </a:cubicBezTo>
                  <a:cubicBezTo>
                    <a:pt x="15205" y="16917"/>
                    <a:pt x="15451" y="16972"/>
                    <a:pt x="15586" y="17005"/>
                  </a:cubicBezTo>
                  <a:cubicBezTo>
                    <a:pt x="15739" y="17042"/>
                    <a:pt x="15941" y="17133"/>
                    <a:pt x="16045" y="17210"/>
                  </a:cubicBezTo>
                  <a:cubicBezTo>
                    <a:pt x="16096" y="17248"/>
                    <a:pt x="16155" y="17277"/>
                    <a:pt x="16192" y="17291"/>
                  </a:cubicBezTo>
                  <a:cubicBezTo>
                    <a:pt x="16193" y="17289"/>
                    <a:pt x="16194" y="17285"/>
                    <a:pt x="16194" y="17282"/>
                  </a:cubicBezTo>
                  <a:cubicBezTo>
                    <a:pt x="16194" y="17257"/>
                    <a:pt x="16138" y="17174"/>
                    <a:pt x="16052" y="17119"/>
                  </a:cubicBezTo>
                  <a:cubicBezTo>
                    <a:pt x="15944" y="17050"/>
                    <a:pt x="15791" y="16937"/>
                    <a:pt x="15713" y="16867"/>
                  </a:cubicBezTo>
                  <a:cubicBezTo>
                    <a:pt x="15669" y="16827"/>
                    <a:pt x="15539" y="16782"/>
                    <a:pt x="15437" y="16782"/>
                  </a:cubicBezTo>
                  <a:lnTo>
                    <a:pt x="14897" y="16782"/>
                  </a:lnTo>
                  <a:cubicBezTo>
                    <a:pt x="14715" y="16782"/>
                    <a:pt x="14430" y="16734"/>
                    <a:pt x="14248" y="16673"/>
                  </a:cubicBezTo>
                  <a:cubicBezTo>
                    <a:pt x="14079" y="16615"/>
                    <a:pt x="13851" y="16521"/>
                    <a:pt x="13741" y="16463"/>
                  </a:cubicBezTo>
                  <a:cubicBezTo>
                    <a:pt x="13600" y="16388"/>
                    <a:pt x="13494" y="16223"/>
                    <a:pt x="13494" y="16079"/>
                  </a:cubicBezTo>
                  <a:cubicBezTo>
                    <a:pt x="13494" y="15952"/>
                    <a:pt x="13560" y="15756"/>
                    <a:pt x="13645" y="15631"/>
                  </a:cubicBezTo>
                  <a:cubicBezTo>
                    <a:pt x="13718" y="15522"/>
                    <a:pt x="13812" y="15364"/>
                    <a:pt x="13854" y="15281"/>
                  </a:cubicBezTo>
                  <a:cubicBezTo>
                    <a:pt x="13905" y="15180"/>
                    <a:pt x="14059" y="15007"/>
                    <a:pt x="14204" y="14887"/>
                  </a:cubicBezTo>
                  <a:cubicBezTo>
                    <a:pt x="14332" y="14782"/>
                    <a:pt x="14525" y="14602"/>
                    <a:pt x="14626" y="14496"/>
                  </a:cubicBezTo>
                  <a:cubicBezTo>
                    <a:pt x="14730" y="14385"/>
                    <a:pt x="14889" y="14221"/>
                    <a:pt x="14979" y="14132"/>
                  </a:cubicBezTo>
                  <a:cubicBezTo>
                    <a:pt x="15061" y="14051"/>
                    <a:pt x="15176" y="13897"/>
                    <a:pt x="15232" y="13794"/>
                  </a:cubicBezTo>
                  <a:cubicBezTo>
                    <a:pt x="15289" y="13687"/>
                    <a:pt x="15329" y="13549"/>
                    <a:pt x="15329" y="13492"/>
                  </a:cubicBezTo>
                  <a:cubicBezTo>
                    <a:pt x="15329" y="13405"/>
                    <a:pt x="15356" y="13276"/>
                    <a:pt x="15390" y="13199"/>
                  </a:cubicBezTo>
                  <a:cubicBezTo>
                    <a:pt x="15425" y="13123"/>
                    <a:pt x="15514" y="12990"/>
                    <a:pt x="15594" y="12896"/>
                  </a:cubicBezTo>
                  <a:cubicBezTo>
                    <a:pt x="15683" y="12789"/>
                    <a:pt x="15849" y="12677"/>
                    <a:pt x="15979" y="12636"/>
                  </a:cubicBezTo>
                  <a:cubicBezTo>
                    <a:pt x="16101" y="12597"/>
                    <a:pt x="16300" y="12575"/>
                    <a:pt x="16428" y="12589"/>
                  </a:cubicBezTo>
                  <a:cubicBezTo>
                    <a:pt x="16521" y="12584"/>
                    <a:pt x="16593" y="12570"/>
                    <a:pt x="16612" y="12557"/>
                  </a:cubicBezTo>
                  <a:cubicBezTo>
                    <a:pt x="16629" y="12544"/>
                    <a:pt x="16640" y="12532"/>
                    <a:pt x="16650" y="12522"/>
                  </a:cubicBezTo>
                  <a:cubicBezTo>
                    <a:pt x="16675" y="12496"/>
                    <a:pt x="16723" y="12447"/>
                    <a:pt x="16814" y="12447"/>
                  </a:cubicBezTo>
                  <a:cubicBezTo>
                    <a:pt x="16916" y="12447"/>
                    <a:pt x="16970" y="12503"/>
                    <a:pt x="17006" y="12539"/>
                  </a:cubicBezTo>
                  <a:cubicBezTo>
                    <a:pt x="17022" y="12555"/>
                    <a:pt x="17041" y="12576"/>
                    <a:pt x="17070" y="12598"/>
                  </a:cubicBezTo>
                  <a:cubicBezTo>
                    <a:pt x="17152" y="12658"/>
                    <a:pt x="17291" y="12745"/>
                    <a:pt x="17373" y="12785"/>
                  </a:cubicBezTo>
                  <a:cubicBezTo>
                    <a:pt x="17395" y="12796"/>
                    <a:pt x="17421" y="12806"/>
                    <a:pt x="17448" y="12815"/>
                  </a:cubicBezTo>
                  <a:cubicBezTo>
                    <a:pt x="17426" y="12776"/>
                    <a:pt x="17423" y="12736"/>
                    <a:pt x="17439" y="12699"/>
                  </a:cubicBezTo>
                  <a:cubicBezTo>
                    <a:pt x="17465" y="12640"/>
                    <a:pt x="17535" y="12599"/>
                    <a:pt x="17631" y="12589"/>
                  </a:cubicBezTo>
                  <a:cubicBezTo>
                    <a:pt x="17667" y="12585"/>
                    <a:pt x="17706" y="12583"/>
                    <a:pt x="17745" y="12583"/>
                  </a:cubicBezTo>
                  <a:cubicBezTo>
                    <a:pt x="17795" y="12583"/>
                    <a:pt x="17922" y="12587"/>
                    <a:pt x="18008" y="12619"/>
                  </a:cubicBezTo>
                  <a:cubicBezTo>
                    <a:pt x="18078" y="12645"/>
                    <a:pt x="18175" y="12696"/>
                    <a:pt x="18231" y="12738"/>
                  </a:cubicBezTo>
                  <a:cubicBezTo>
                    <a:pt x="18256" y="12757"/>
                    <a:pt x="18293" y="12776"/>
                    <a:pt x="18319" y="12787"/>
                  </a:cubicBezTo>
                  <a:cubicBezTo>
                    <a:pt x="18335" y="12780"/>
                    <a:pt x="18359" y="12767"/>
                    <a:pt x="18383" y="12745"/>
                  </a:cubicBezTo>
                  <a:cubicBezTo>
                    <a:pt x="18417" y="12714"/>
                    <a:pt x="18487" y="12583"/>
                    <a:pt x="18516" y="12452"/>
                  </a:cubicBezTo>
                  <a:cubicBezTo>
                    <a:pt x="18544" y="12330"/>
                    <a:pt x="18555" y="12150"/>
                    <a:pt x="18542" y="12059"/>
                  </a:cubicBezTo>
                  <a:cubicBezTo>
                    <a:pt x="18528" y="11966"/>
                    <a:pt x="18492" y="11806"/>
                    <a:pt x="18463" y="11709"/>
                  </a:cubicBezTo>
                  <a:cubicBezTo>
                    <a:pt x="18432" y="11602"/>
                    <a:pt x="18406" y="11431"/>
                    <a:pt x="18406" y="11326"/>
                  </a:cubicBezTo>
                  <a:cubicBezTo>
                    <a:pt x="18406" y="11225"/>
                    <a:pt x="18419" y="11058"/>
                    <a:pt x="18434" y="10954"/>
                  </a:cubicBezTo>
                  <a:lnTo>
                    <a:pt x="18461" y="10773"/>
                  </a:lnTo>
                  <a:lnTo>
                    <a:pt x="18460" y="10368"/>
                  </a:lnTo>
                  <a:cubicBezTo>
                    <a:pt x="18459" y="10368"/>
                    <a:pt x="18458" y="10368"/>
                    <a:pt x="18458" y="10368"/>
                  </a:cubicBezTo>
                  <a:cubicBezTo>
                    <a:pt x="18375" y="10367"/>
                    <a:pt x="18280" y="10365"/>
                    <a:pt x="18217" y="10314"/>
                  </a:cubicBezTo>
                  <a:cubicBezTo>
                    <a:pt x="18120" y="10236"/>
                    <a:pt x="18092" y="10049"/>
                    <a:pt x="18141" y="9961"/>
                  </a:cubicBezTo>
                  <a:cubicBezTo>
                    <a:pt x="18151" y="9943"/>
                    <a:pt x="18182" y="9888"/>
                    <a:pt x="18386" y="9812"/>
                  </a:cubicBezTo>
                  <a:cubicBezTo>
                    <a:pt x="18470" y="9791"/>
                    <a:pt x="18545" y="9766"/>
                    <a:pt x="18563" y="9754"/>
                  </a:cubicBezTo>
                  <a:cubicBezTo>
                    <a:pt x="18560" y="9754"/>
                    <a:pt x="18543" y="9700"/>
                    <a:pt x="18534" y="9674"/>
                  </a:cubicBezTo>
                  <a:cubicBezTo>
                    <a:pt x="18524" y="9642"/>
                    <a:pt x="18514" y="9612"/>
                    <a:pt x="18514" y="9581"/>
                  </a:cubicBezTo>
                  <a:lnTo>
                    <a:pt x="18514" y="9260"/>
                  </a:lnTo>
                  <a:cubicBezTo>
                    <a:pt x="18514" y="9149"/>
                    <a:pt x="18489" y="9032"/>
                    <a:pt x="18470" y="8997"/>
                  </a:cubicBezTo>
                  <a:cubicBezTo>
                    <a:pt x="18436" y="8935"/>
                    <a:pt x="18386" y="8795"/>
                    <a:pt x="18355" y="8679"/>
                  </a:cubicBezTo>
                  <a:lnTo>
                    <a:pt x="18247" y="8300"/>
                  </a:lnTo>
                  <a:cubicBezTo>
                    <a:pt x="18220" y="8206"/>
                    <a:pt x="18162" y="8068"/>
                    <a:pt x="18121" y="7998"/>
                  </a:cubicBezTo>
                  <a:cubicBezTo>
                    <a:pt x="18065" y="7901"/>
                    <a:pt x="18050" y="7728"/>
                    <a:pt x="18085" y="7596"/>
                  </a:cubicBezTo>
                  <a:cubicBezTo>
                    <a:pt x="18116" y="7479"/>
                    <a:pt x="18191" y="7275"/>
                    <a:pt x="18251" y="7142"/>
                  </a:cubicBezTo>
                  <a:cubicBezTo>
                    <a:pt x="18308" y="7015"/>
                    <a:pt x="18380" y="6802"/>
                    <a:pt x="18408" y="6677"/>
                  </a:cubicBezTo>
                  <a:cubicBezTo>
                    <a:pt x="18411" y="6662"/>
                    <a:pt x="18417" y="6648"/>
                    <a:pt x="18423" y="6632"/>
                  </a:cubicBezTo>
                  <a:cubicBezTo>
                    <a:pt x="18426" y="6608"/>
                    <a:pt x="18410" y="6566"/>
                    <a:pt x="18386" y="6520"/>
                  </a:cubicBezTo>
                  <a:cubicBezTo>
                    <a:pt x="18375" y="6586"/>
                    <a:pt x="18343" y="6650"/>
                    <a:pt x="18287" y="6684"/>
                  </a:cubicBezTo>
                  <a:cubicBezTo>
                    <a:pt x="18181" y="6748"/>
                    <a:pt x="18010" y="6716"/>
                    <a:pt x="17892" y="6671"/>
                  </a:cubicBezTo>
                  <a:cubicBezTo>
                    <a:pt x="17757" y="6618"/>
                    <a:pt x="17600" y="6462"/>
                    <a:pt x="17550" y="6377"/>
                  </a:cubicBezTo>
                  <a:cubicBezTo>
                    <a:pt x="17507" y="6303"/>
                    <a:pt x="17504" y="6170"/>
                    <a:pt x="17506" y="6124"/>
                  </a:cubicBezTo>
                  <a:cubicBezTo>
                    <a:pt x="17516" y="5918"/>
                    <a:pt x="17563" y="5847"/>
                    <a:pt x="17598" y="5812"/>
                  </a:cubicBezTo>
                  <a:cubicBezTo>
                    <a:pt x="17663" y="5745"/>
                    <a:pt x="17823" y="5698"/>
                    <a:pt x="17894" y="5687"/>
                  </a:cubicBezTo>
                  <a:cubicBezTo>
                    <a:pt x="18067" y="5661"/>
                    <a:pt x="18553" y="5733"/>
                    <a:pt x="18572" y="5736"/>
                  </a:cubicBezTo>
                  <a:cubicBezTo>
                    <a:pt x="18727" y="5733"/>
                    <a:pt x="18926" y="5713"/>
                    <a:pt x="18969" y="5692"/>
                  </a:cubicBezTo>
                  <a:cubicBezTo>
                    <a:pt x="19042" y="5646"/>
                    <a:pt x="19086" y="5547"/>
                    <a:pt x="19121" y="5468"/>
                  </a:cubicBezTo>
                  <a:cubicBezTo>
                    <a:pt x="19150" y="5402"/>
                    <a:pt x="19176" y="5344"/>
                    <a:pt x="19220" y="5305"/>
                  </a:cubicBezTo>
                  <a:cubicBezTo>
                    <a:pt x="19295" y="5238"/>
                    <a:pt x="19451" y="5095"/>
                    <a:pt x="19570" y="4985"/>
                  </a:cubicBezTo>
                  <a:cubicBezTo>
                    <a:pt x="19682" y="4881"/>
                    <a:pt x="19836" y="4705"/>
                    <a:pt x="19905" y="4602"/>
                  </a:cubicBezTo>
                  <a:cubicBezTo>
                    <a:pt x="19981" y="4489"/>
                    <a:pt x="20094" y="4340"/>
                    <a:pt x="20157" y="4271"/>
                  </a:cubicBezTo>
                  <a:cubicBezTo>
                    <a:pt x="20203" y="4219"/>
                    <a:pt x="20297" y="4068"/>
                    <a:pt x="20356" y="3934"/>
                  </a:cubicBezTo>
                  <a:cubicBezTo>
                    <a:pt x="20418" y="3797"/>
                    <a:pt x="20518" y="3611"/>
                    <a:pt x="20579" y="3519"/>
                  </a:cubicBezTo>
                  <a:cubicBezTo>
                    <a:pt x="20632" y="3442"/>
                    <a:pt x="20689" y="3307"/>
                    <a:pt x="20701" y="3231"/>
                  </a:cubicBezTo>
                  <a:cubicBezTo>
                    <a:pt x="20717" y="3140"/>
                    <a:pt x="20754" y="2983"/>
                    <a:pt x="20785" y="2881"/>
                  </a:cubicBezTo>
                  <a:cubicBezTo>
                    <a:pt x="20812" y="2789"/>
                    <a:pt x="20835" y="2570"/>
                    <a:pt x="20835" y="2402"/>
                  </a:cubicBezTo>
                  <a:cubicBezTo>
                    <a:pt x="20835" y="2216"/>
                    <a:pt x="20860" y="1986"/>
                    <a:pt x="20892" y="1879"/>
                  </a:cubicBezTo>
                  <a:cubicBezTo>
                    <a:pt x="20923" y="1775"/>
                    <a:pt x="21010" y="1555"/>
                    <a:pt x="21085" y="1387"/>
                  </a:cubicBezTo>
                  <a:cubicBezTo>
                    <a:pt x="21156" y="1228"/>
                    <a:pt x="21240" y="987"/>
                    <a:pt x="21269" y="861"/>
                  </a:cubicBezTo>
                  <a:cubicBezTo>
                    <a:pt x="21292" y="757"/>
                    <a:pt x="21229" y="589"/>
                    <a:pt x="21135" y="501"/>
                  </a:cubicBezTo>
                  <a:lnTo>
                    <a:pt x="21077" y="445"/>
                  </a:lnTo>
                  <a:cubicBezTo>
                    <a:pt x="21003" y="376"/>
                    <a:pt x="20869" y="247"/>
                    <a:pt x="20811" y="230"/>
                  </a:cubicBezTo>
                  <a:cubicBezTo>
                    <a:pt x="20771" y="218"/>
                    <a:pt x="20729" y="216"/>
                    <a:pt x="20636" y="215"/>
                  </a:cubicBezTo>
                  <a:cubicBezTo>
                    <a:pt x="20572" y="215"/>
                    <a:pt x="20494" y="214"/>
                    <a:pt x="20392" y="207"/>
                  </a:cubicBezTo>
                  <a:cubicBezTo>
                    <a:pt x="20145" y="192"/>
                    <a:pt x="19935" y="230"/>
                    <a:pt x="19902" y="249"/>
                  </a:cubicBezTo>
                  <a:cubicBezTo>
                    <a:pt x="19848" y="289"/>
                    <a:pt x="19812" y="343"/>
                    <a:pt x="19808" y="360"/>
                  </a:cubicBezTo>
                  <a:cubicBezTo>
                    <a:pt x="19809" y="490"/>
                    <a:pt x="19557" y="610"/>
                    <a:pt x="19529" y="623"/>
                  </a:cubicBezTo>
                  <a:cubicBezTo>
                    <a:pt x="19408" y="679"/>
                    <a:pt x="19175" y="780"/>
                    <a:pt x="19010" y="847"/>
                  </a:cubicBezTo>
                  <a:cubicBezTo>
                    <a:pt x="18816" y="926"/>
                    <a:pt x="18552" y="957"/>
                    <a:pt x="18408" y="911"/>
                  </a:cubicBezTo>
                  <a:cubicBezTo>
                    <a:pt x="18321" y="883"/>
                    <a:pt x="18145" y="859"/>
                    <a:pt x="18028" y="859"/>
                  </a:cubicBezTo>
                  <a:cubicBezTo>
                    <a:pt x="17887" y="859"/>
                    <a:pt x="17678" y="823"/>
                    <a:pt x="17567" y="757"/>
                  </a:cubicBezTo>
                  <a:cubicBezTo>
                    <a:pt x="17506" y="721"/>
                    <a:pt x="17376" y="673"/>
                    <a:pt x="17290" y="655"/>
                  </a:cubicBezTo>
                  <a:cubicBezTo>
                    <a:pt x="17290" y="655"/>
                    <a:pt x="17289" y="655"/>
                    <a:pt x="17289" y="655"/>
                  </a:cubicBezTo>
                  <a:cubicBezTo>
                    <a:pt x="17254" y="655"/>
                    <a:pt x="17206" y="681"/>
                    <a:pt x="17184" y="730"/>
                  </a:cubicBezTo>
                  <a:cubicBezTo>
                    <a:pt x="17132" y="844"/>
                    <a:pt x="17012" y="993"/>
                    <a:pt x="16908" y="1070"/>
                  </a:cubicBezTo>
                  <a:cubicBezTo>
                    <a:pt x="16824" y="1133"/>
                    <a:pt x="16719" y="1220"/>
                    <a:pt x="16678" y="1261"/>
                  </a:cubicBezTo>
                  <a:cubicBezTo>
                    <a:pt x="16603" y="1334"/>
                    <a:pt x="16441" y="1387"/>
                    <a:pt x="16320" y="1400"/>
                  </a:cubicBezTo>
                  <a:cubicBezTo>
                    <a:pt x="16215" y="1411"/>
                    <a:pt x="16032" y="1429"/>
                    <a:pt x="15912" y="1440"/>
                  </a:cubicBezTo>
                  <a:cubicBezTo>
                    <a:pt x="15834" y="1447"/>
                    <a:pt x="15692" y="1503"/>
                    <a:pt x="15619" y="1566"/>
                  </a:cubicBezTo>
                  <a:cubicBezTo>
                    <a:pt x="15529" y="1645"/>
                    <a:pt x="15364" y="1745"/>
                    <a:pt x="15236" y="1776"/>
                  </a:cubicBezTo>
                  <a:cubicBezTo>
                    <a:pt x="15132" y="1802"/>
                    <a:pt x="14931" y="1814"/>
                    <a:pt x="14774" y="1801"/>
                  </a:cubicBezTo>
                  <a:cubicBezTo>
                    <a:pt x="14629" y="1789"/>
                    <a:pt x="14414" y="1751"/>
                    <a:pt x="14285" y="1715"/>
                  </a:cubicBezTo>
                  <a:cubicBezTo>
                    <a:pt x="14182" y="1686"/>
                    <a:pt x="14014" y="1662"/>
                    <a:pt x="13926" y="1662"/>
                  </a:cubicBezTo>
                  <a:cubicBezTo>
                    <a:pt x="13842" y="1662"/>
                    <a:pt x="13611" y="1685"/>
                    <a:pt x="13416" y="1719"/>
                  </a:cubicBezTo>
                  <a:cubicBezTo>
                    <a:pt x="13235" y="1750"/>
                    <a:pt x="13095" y="1820"/>
                    <a:pt x="13074" y="1847"/>
                  </a:cubicBezTo>
                  <a:cubicBezTo>
                    <a:pt x="13035" y="1905"/>
                    <a:pt x="12977" y="2034"/>
                    <a:pt x="12951" y="2124"/>
                  </a:cubicBezTo>
                  <a:cubicBezTo>
                    <a:pt x="12918" y="2233"/>
                    <a:pt x="12830" y="2411"/>
                    <a:pt x="12751" y="2528"/>
                  </a:cubicBezTo>
                  <a:cubicBezTo>
                    <a:pt x="12668" y="2650"/>
                    <a:pt x="12491" y="2829"/>
                    <a:pt x="12347" y="2935"/>
                  </a:cubicBezTo>
                  <a:cubicBezTo>
                    <a:pt x="12200" y="3045"/>
                    <a:pt x="11955" y="3169"/>
                    <a:pt x="11789" y="3218"/>
                  </a:cubicBezTo>
                  <a:cubicBezTo>
                    <a:pt x="11595" y="3277"/>
                    <a:pt x="11300" y="3220"/>
                    <a:pt x="11133" y="3096"/>
                  </a:cubicBezTo>
                  <a:lnTo>
                    <a:pt x="10890" y="2916"/>
                  </a:lnTo>
                  <a:lnTo>
                    <a:pt x="10698" y="2829"/>
                  </a:lnTo>
                  <a:cubicBezTo>
                    <a:pt x="10596" y="2782"/>
                    <a:pt x="10419" y="2733"/>
                    <a:pt x="10319" y="2723"/>
                  </a:cubicBezTo>
                  <a:cubicBezTo>
                    <a:pt x="10165" y="2709"/>
                    <a:pt x="9989" y="2641"/>
                    <a:pt x="9908" y="2566"/>
                  </a:cubicBezTo>
                  <a:cubicBezTo>
                    <a:pt x="9888" y="2547"/>
                    <a:pt x="9806" y="2529"/>
                    <a:pt x="9753" y="2540"/>
                  </a:cubicBezTo>
                  <a:cubicBezTo>
                    <a:pt x="9609" y="2570"/>
                    <a:pt x="9350" y="2529"/>
                    <a:pt x="9144" y="2453"/>
                  </a:cubicBezTo>
                  <a:cubicBezTo>
                    <a:pt x="9054" y="2420"/>
                    <a:pt x="8937" y="2399"/>
                    <a:pt x="8837" y="2399"/>
                  </a:cubicBezTo>
                  <a:cubicBezTo>
                    <a:pt x="8766" y="2399"/>
                    <a:pt x="8731" y="2410"/>
                    <a:pt x="8723" y="2413"/>
                  </a:cubicBezTo>
                  <a:cubicBezTo>
                    <a:pt x="8630" y="2447"/>
                    <a:pt x="8560" y="2522"/>
                    <a:pt x="8554" y="2557"/>
                  </a:cubicBezTo>
                  <a:cubicBezTo>
                    <a:pt x="8536" y="2647"/>
                    <a:pt x="8469" y="2786"/>
                    <a:pt x="8401" y="2874"/>
                  </a:cubicBezTo>
                  <a:cubicBezTo>
                    <a:pt x="8315" y="2986"/>
                    <a:pt x="8072" y="3054"/>
                    <a:pt x="7832" y="3023"/>
                  </a:cubicBezTo>
                  <a:cubicBezTo>
                    <a:pt x="7702" y="3008"/>
                    <a:pt x="7589" y="3051"/>
                    <a:pt x="7574" y="3080"/>
                  </a:cubicBezTo>
                  <a:cubicBezTo>
                    <a:pt x="7542" y="3144"/>
                    <a:pt x="7526" y="3293"/>
                    <a:pt x="7554" y="3406"/>
                  </a:cubicBezTo>
                  <a:cubicBezTo>
                    <a:pt x="7582" y="3519"/>
                    <a:pt x="7610" y="3676"/>
                    <a:pt x="7610" y="3746"/>
                  </a:cubicBezTo>
                  <a:cubicBezTo>
                    <a:pt x="7610" y="3822"/>
                    <a:pt x="7565" y="3973"/>
                    <a:pt x="7523" y="4076"/>
                  </a:cubicBezTo>
                  <a:cubicBezTo>
                    <a:pt x="7469" y="4211"/>
                    <a:pt x="7316" y="4365"/>
                    <a:pt x="7168" y="4434"/>
                  </a:cubicBezTo>
                  <a:cubicBezTo>
                    <a:pt x="7050" y="4489"/>
                    <a:pt x="6819" y="4597"/>
                    <a:pt x="6657" y="4674"/>
                  </a:cubicBezTo>
                  <a:cubicBezTo>
                    <a:pt x="6593" y="4703"/>
                    <a:pt x="6536" y="4723"/>
                    <a:pt x="6487" y="4738"/>
                  </a:cubicBezTo>
                  <a:cubicBezTo>
                    <a:pt x="6505" y="4749"/>
                    <a:pt x="6525" y="4762"/>
                    <a:pt x="6545" y="4777"/>
                  </a:cubicBezTo>
                  <a:cubicBezTo>
                    <a:pt x="6618" y="4831"/>
                    <a:pt x="6690" y="4864"/>
                    <a:pt x="6710" y="4868"/>
                  </a:cubicBezTo>
                  <a:lnTo>
                    <a:pt x="7044" y="4867"/>
                  </a:lnTo>
                  <a:cubicBezTo>
                    <a:pt x="7196" y="4867"/>
                    <a:pt x="7444" y="4876"/>
                    <a:pt x="7597" y="4888"/>
                  </a:cubicBezTo>
                  <a:cubicBezTo>
                    <a:pt x="7790" y="4903"/>
                    <a:pt x="7997" y="4993"/>
                    <a:pt x="8078" y="5099"/>
                  </a:cubicBezTo>
                  <a:cubicBezTo>
                    <a:pt x="8162" y="5208"/>
                    <a:pt x="8162" y="5372"/>
                    <a:pt x="8078" y="5481"/>
                  </a:cubicBezTo>
                  <a:cubicBezTo>
                    <a:pt x="8011" y="5569"/>
                    <a:pt x="7856" y="5703"/>
                    <a:pt x="7726" y="5788"/>
                  </a:cubicBezTo>
                  <a:cubicBezTo>
                    <a:pt x="7684" y="5815"/>
                    <a:pt x="7654" y="5839"/>
                    <a:pt x="7630" y="5858"/>
                  </a:cubicBezTo>
                  <a:cubicBezTo>
                    <a:pt x="7580" y="5897"/>
                    <a:pt x="7535" y="5934"/>
                    <a:pt x="7454" y="5950"/>
                  </a:cubicBezTo>
                  <a:cubicBezTo>
                    <a:pt x="7444" y="5952"/>
                    <a:pt x="7405" y="5955"/>
                    <a:pt x="7394" y="5955"/>
                  </a:cubicBezTo>
                  <a:cubicBezTo>
                    <a:pt x="7346" y="5955"/>
                    <a:pt x="7305" y="5945"/>
                    <a:pt x="7261" y="5934"/>
                  </a:cubicBezTo>
                  <a:cubicBezTo>
                    <a:pt x="7232" y="5927"/>
                    <a:pt x="7197" y="5918"/>
                    <a:pt x="7151" y="5910"/>
                  </a:cubicBezTo>
                  <a:cubicBezTo>
                    <a:pt x="7062" y="5896"/>
                    <a:pt x="6911" y="5932"/>
                    <a:pt x="6841" y="5984"/>
                  </a:cubicBezTo>
                  <a:cubicBezTo>
                    <a:pt x="6752" y="6050"/>
                    <a:pt x="6640" y="6174"/>
                    <a:pt x="6603" y="6248"/>
                  </a:cubicBezTo>
                  <a:cubicBezTo>
                    <a:pt x="6542" y="6368"/>
                    <a:pt x="6374" y="6481"/>
                    <a:pt x="6212" y="6511"/>
                  </a:cubicBezTo>
                  <a:cubicBezTo>
                    <a:pt x="6068" y="6537"/>
                    <a:pt x="5840" y="6527"/>
                    <a:pt x="5701" y="6488"/>
                  </a:cubicBezTo>
                  <a:cubicBezTo>
                    <a:pt x="5611" y="6462"/>
                    <a:pt x="5353" y="6434"/>
                    <a:pt x="5128" y="6434"/>
                  </a:cubicBezTo>
                  <a:cubicBezTo>
                    <a:pt x="4889" y="6434"/>
                    <a:pt x="4550" y="6397"/>
                    <a:pt x="4357" y="6349"/>
                  </a:cubicBezTo>
                  <a:cubicBezTo>
                    <a:pt x="4227" y="6316"/>
                    <a:pt x="3969" y="6357"/>
                    <a:pt x="3831" y="6434"/>
                  </a:cubicBezTo>
                  <a:cubicBezTo>
                    <a:pt x="3679" y="6518"/>
                    <a:pt x="3514" y="6689"/>
                    <a:pt x="3477" y="6799"/>
                  </a:cubicBezTo>
                  <a:cubicBezTo>
                    <a:pt x="3419" y="6971"/>
                    <a:pt x="3247" y="7096"/>
                    <a:pt x="3068" y="7096"/>
                  </a:cubicBezTo>
                  <a:cubicBezTo>
                    <a:pt x="3062" y="7096"/>
                    <a:pt x="3038" y="7095"/>
                    <a:pt x="3033" y="7095"/>
                  </a:cubicBezTo>
                  <a:cubicBezTo>
                    <a:pt x="2919" y="7085"/>
                    <a:pt x="2740" y="7076"/>
                    <a:pt x="2644" y="7076"/>
                  </a:cubicBezTo>
                  <a:cubicBezTo>
                    <a:pt x="2531" y="7076"/>
                    <a:pt x="2314" y="7057"/>
                    <a:pt x="2160" y="7034"/>
                  </a:cubicBezTo>
                  <a:cubicBezTo>
                    <a:pt x="1977" y="7006"/>
                    <a:pt x="1767" y="6912"/>
                    <a:pt x="1673" y="6814"/>
                  </a:cubicBezTo>
                  <a:cubicBezTo>
                    <a:pt x="1634" y="6774"/>
                    <a:pt x="1519" y="6751"/>
                    <a:pt x="1446" y="6770"/>
                  </a:cubicBezTo>
                  <a:lnTo>
                    <a:pt x="1237" y="6822"/>
                  </a:lnTo>
                  <a:lnTo>
                    <a:pt x="1072" y="6962"/>
                  </a:lnTo>
                  <a:cubicBezTo>
                    <a:pt x="945" y="7069"/>
                    <a:pt x="723" y="7161"/>
                    <a:pt x="555" y="7175"/>
                  </a:cubicBezTo>
                  <a:cubicBezTo>
                    <a:pt x="458" y="7183"/>
                    <a:pt x="349" y="7190"/>
                    <a:pt x="271" y="7194"/>
                  </a:cubicBezTo>
                  <a:cubicBezTo>
                    <a:pt x="273" y="7212"/>
                    <a:pt x="279" y="7237"/>
                    <a:pt x="290" y="7266"/>
                  </a:cubicBezTo>
                  <a:cubicBezTo>
                    <a:pt x="325" y="7351"/>
                    <a:pt x="434" y="7441"/>
                    <a:pt x="505" y="7460"/>
                  </a:cubicBezTo>
                  <a:cubicBezTo>
                    <a:pt x="630" y="7496"/>
                    <a:pt x="828" y="7560"/>
                    <a:pt x="950" y="7604"/>
                  </a:cubicBezTo>
                  <a:cubicBezTo>
                    <a:pt x="1071" y="7650"/>
                    <a:pt x="1256" y="7723"/>
                    <a:pt x="1361" y="7768"/>
                  </a:cubicBezTo>
                  <a:cubicBezTo>
                    <a:pt x="1503" y="7828"/>
                    <a:pt x="1625" y="7974"/>
                    <a:pt x="1645" y="8106"/>
                  </a:cubicBezTo>
                  <a:cubicBezTo>
                    <a:pt x="1664" y="8234"/>
                    <a:pt x="1581" y="8403"/>
                    <a:pt x="1452" y="8504"/>
                  </a:cubicBezTo>
                  <a:cubicBezTo>
                    <a:pt x="1574" y="8512"/>
                    <a:pt x="1760" y="8517"/>
                    <a:pt x="1916" y="8517"/>
                  </a:cubicBezTo>
                  <a:lnTo>
                    <a:pt x="2429" y="8517"/>
                  </a:lnTo>
                  <a:cubicBezTo>
                    <a:pt x="2500" y="8517"/>
                    <a:pt x="2565" y="8540"/>
                    <a:pt x="2611" y="8581"/>
                  </a:cubicBezTo>
                  <a:cubicBezTo>
                    <a:pt x="2662" y="8626"/>
                    <a:pt x="2684" y="8690"/>
                    <a:pt x="2669" y="8756"/>
                  </a:cubicBezTo>
                  <a:cubicBezTo>
                    <a:pt x="2659" y="8803"/>
                    <a:pt x="2667" y="8915"/>
                    <a:pt x="2694" y="8995"/>
                  </a:cubicBezTo>
                  <a:cubicBezTo>
                    <a:pt x="2726" y="9091"/>
                    <a:pt x="2752" y="9225"/>
                    <a:pt x="2752" y="9300"/>
                  </a:cubicBezTo>
                  <a:cubicBezTo>
                    <a:pt x="2752" y="9410"/>
                    <a:pt x="2670" y="9498"/>
                    <a:pt x="2558" y="9518"/>
                  </a:cubicBezTo>
                  <a:cubicBezTo>
                    <a:pt x="2548" y="9537"/>
                    <a:pt x="2537" y="9573"/>
                    <a:pt x="2537" y="9621"/>
                  </a:cubicBezTo>
                  <a:cubicBezTo>
                    <a:pt x="2537" y="9704"/>
                    <a:pt x="2607" y="9807"/>
                    <a:pt x="2668" y="9839"/>
                  </a:cubicBezTo>
                  <a:cubicBezTo>
                    <a:pt x="2762" y="9889"/>
                    <a:pt x="2984" y="9976"/>
                    <a:pt x="3155" y="10029"/>
                  </a:cubicBezTo>
                  <a:cubicBezTo>
                    <a:pt x="3376" y="10097"/>
                    <a:pt x="3574" y="10258"/>
                    <a:pt x="3613" y="10403"/>
                  </a:cubicBezTo>
                  <a:cubicBezTo>
                    <a:pt x="3653" y="10552"/>
                    <a:pt x="3587" y="10724"/>
                    <a:pt x="3459" y="10803"/>
                  </a:cubicBezTo>
                  <a:cubicBezTo>
                    <a:pt x="3384" y="10849"/>
                    <a:pt x="3274" y="10956"/>
                    <a:pt x="3223" y="11031"/>
                  </a:cubicBezTo>
                  <a:cubicBezTo>
                    <a:pt x="3169" y="11112"/>
                    <a:pt x="3099" y="11249"/>
                    <a:pt x="3072" y="11331"/>
                  </a:cubicBezTo>
                  <a:cubicBezTo>
                    <a:pt x="3045" y="11411"/>
                    <a:pt x="3022" y="11537"/>
                    <a:pt x="3022" y="11606"/>
                  </a:cubicBezTo>
                  <a:cubicBezTo>
                    <a:pt x="3022" y="11666"/>
                    <a:pt x="3064" y="11833"/>
                    <a:pt x="3124" y="11977"/>
                  </a:cubicBezTo>
                  <a:cubicBezTo>
                    <a:pt x="3182" y="12119"/>
                    <a:pt x="3299" y="12283"/>
                    <a:pt x="3367" y="12342"/>
                  </a:cubicBezTo>
                  <a:cubicBezTo>
                    <a:pt x="3454" y="12418"/>
                    <a:pt x="3576" y="12497"/>
                    <a:pt x="3631" y="12521"/>
                  </a:cubicBezTo>
                  <a:cubicBezTo>
                    <a:pt x="3711" y="12526"/>
                    <a:pt x="3806" y="12503"/>
                    <a:pt x="3898" y="12462"/>
                  </a:cubicBezTo>
                  <a:cubicBezTo>
                    <a:pt x="4058" y="12391"/>
                    <a:pt x="4273" y="12315"/>
                    <a:pt x="4389" y="12291"/>
                  </a:cubicBezTo>
                  <a:cubicBezTo>
                    <a:pt x="4507" y="12266"/>
                    <a:pt x="4711" y="12255"/>
                    <a:pt x="4848" y="12268"/>
                  </a:cubicBezTo>
                  <a:cubicBezTo>
                    <a:pt x="5022" y="12285"/>
                    <a:pt x="5187" y="12395"/>
                    <a:pt x="5231" y="12524"/>
                  </a:cubicBezTo>
                  <a:cubicBezTo>
                    <a:pt x="5260" y="12611"/>
                    <a:pt x="5316" y="12702"/>
                    <a:pt x="5343" y="12729"/>
                  </a:cubicBezTo>
                  <a:cubicBezTo>
                    <a:pt x="5473" y="12857"/>
                    <a:pt x="5293" y="13112"/>
                    <a:pt x="5272" y="13140"/>
                  </a:cubicBezTo>
                  <a:cubicBezTo>
                    <a:pt x="5194" y="13246"/>
                    <a:pt x="5176" y="13374"/>
                    <a:pt x="5197" y="13411"/>
                  </a:cubicBezTo>
                  <a:cubicBezTo>
                    <a:pt x="5248" y="13501"/>
                    <a:pt x="5289" y="13642"/>
                    <a:pt x="5289" y="13733"/>
                  </a:cubicBezTo>
                  <a:cubicBezTo>
                    <a:pt x="5289" y="13820"/>
                    <a:pt x="5262" y="13948"/>
                    <a:pt x="5229" y="14025"/>
                  </a:cubicBezTo>
                  <a:cubicBezTo>
                    <a:pt x="5206" y="14075"/>
                    <a:pt x="5181" y="14222"/>
                    <a:pt x="5181" y="14354"/>
                  </a:cubicBezTo>
                  <a:cubicBezTo>
                    <a:pt x="5181" y="14498"/>
                    <a:pt x="5130" y="14716"/>
                    <a:pt x="5065" y="14850"/>
                  </a:cubicBezTo>
                  <a:cubicBezTo>
                    <a:pt x="5008" y="14967"/>
                    <a:pt x="4965" y="15108"/>
                    <a:pt x="4965" y="15156"/>
                  </a:cubicBezTo>
                  <a:cubicBezTo>
                    <a:pt x="4965" y="15169"/>
                    <a:pt x="5000" y="15207"/>
                    <a:pt x="5056" y="15219"/>
                  </a:cubicBezTo>
                  <a:cubicBezTo>
                    <a:pt x="5162" y="15241"/>
                    <a:pt x="5349" y="15288"/>
                    <a:pt x="5471" y="15322"/>
                  </a:cubicBezTo>
                  <a:cubicBezTo>
                    <a:pt x="5601" y="15358"/>
                    <a:pt x="5767" y="15439"/>
                    <a:pt x="5836" y="15524"/>
                  </a:cubicBezTo>
                  <a:cubicBezTo>
                    <a:pt x="5918" y="15624"/>
                    <a:pt x="5869" y="15810"/>
                    <a:pt x="5790" y="15941"/>
                  </a:cubicBezTo>
                  <a:cubicBezTo>
                    <a:pt x="5714" y="16064"/>
                    <a:pt x="5568" y="16327"/>
                    <a:pt x="5469" y="16517"/>
                  </a:cubicBezTo>
                  <a:cubicBezTo>
                    <a:pt x="5363" y="16719"/>
                    <a:pt x="5216" y="16974"/>
                    <a:pt x="5140" y="17087"/>
                  </a:cubicBezTo>
                  <a:cubicBezTo>
                    <a:pt x="5060" y="17205"/>
                    <a:pt x="4946" y="17345"/>
                    <a:pt x="4882" y="17406"/>
                  </a:cubicBezTo>
                  <a:cubicBezTo>
                    <a:pt x="4841" y="17443"/>
                    <a:pt x="4803" y="17529"/>
                    <a:pt x="4803" y="17583"/>
                  </a:cubicBezTo>
                  <a:lnTo>
                    <a:pt x="4803" y="17883"/>
                  </a:lnTo>
                  <a:cubicBezTo>
                    <a:pt x="4803" y="17982"/>
                    <a:pt x="4777" y="18120"/>
                    <a:pt x="4743" y="18197"/>
                  </a:cubicBezTo>
                  <a:cubicBezTo>
                    <a:pt x="4725" y="18237"/>
                    <a:pt x="4718" y="18366"/>
                    <a:pt x="4747" y="18487"/>
                  </a:cubicBezTo>
                  <a:cubicBezTo>
                    <a:pt x="4780" y="18619"/>
                    <a:pt x="4764" y="18798"/>
                    <a:pt x="4655" y="18879"/>
                  </a:cubicBezTo>
                  <a:cubicBezTo>
                    <a:pt x="4641" y="18893"/>
                    <a:pt x="4630" y="18963"/>
                    <a:pt x="4661" y="19034"/>
                  </a:cubicBezTo>
                  <a:cubicBezTo>
                    <a:pt x="4696" y="19112"/>
                    <a:pt x="4801" y="19222"/>
                    <a:pt x="4882" y="19265"/>
                  </a:cubicBezTo>
                  <a:cubicBezTo>
                    <a:pt x="5006" y="19331"/>
                    <a:pt x="5125" y="19466"/>
                    <a:pt x="5098" y="19585"/>
                  </a:cubicBezTo>
                  <a:cubicBezTo>
                    <a:pt x="5072" y="19700"/>
                    <a:pt x="4931" y="19790"/>
                    <a:pt x="4777" y="19790"/>
                  </a:cubicBezTo>
                  <a:cubicBezTo>
                    <a:pt x="4785" y="19791"/>
                    <a:pt x="4769" y="19816"/>
                    <a:pt x="4776" y="19857"/>
                  </a:cubicBezTo>
                  <a:cubicBezTo>
                    <a:pt x="4798" y="20006"/>
                    <a:pt x="4647" y="20208"/>
                    <a:pt x="4493" y="20322"/>
                  </a:cubicBezTo>
                  <a:cubicBezTo>
                    <a:pt x="4353" y="20426"/>
                    <a:pt x="4174" y="20585"/>
                    <a:pt x="4102" y="20669"/>
                  </a:cubicBezTo>
                  <a:cubicBezTo>
                    <a:pt x="4068" y="20710"/>
                    <a:pt x="4034" y="20739"/>
                    <a:pt x="4007" y="20763"/>
                  </a:cubicBezTo>
                  <a:cubicBezTo>
                    <a:pt x="4001" y="20768"/>
                    <a:pt x="3995" y="20773"/>
                    <a:pt x="3990" y="20777"/>
                  </a:cubicBezTo>
                  <a:close/>
                  <a:moveTo>
                    <a:pt x="5839" y="21600"/>
                  </a:moveTo>
                  <a:cubicBezTo>
                    <a:pt x="5794" y="21600"/>
                    <a:pt x="5748" y="21598"/>
                    <a:pt x="5704" y="21594"/>
                  </a:cubicBezTo>
                  <a:cubicBezTo>
                    <a:pt x="5473" y="21571"/>
                    <a:pt x="5099" y="21506"/>
                    <a:pt x="4870" y="21449"/>
                  </a:cubicBezTo>
                  <a:cubicBezTo>
                    <a:pt x="4625" y="21389"/>
                    <a:pt x="4271" y="21219"/>
                    <a:pt x="4062" y="21064"/>
                  </a:cubicBezTo>
                  <a:cubicBezTo>
                    <a:pt x="4044" y="21051"/>
                    <a:pt x="4009" y="21036"/>
                    <a:pt x="3975" y="21021"/>
                  </a:cubicBezTo>
                  <a:cubicBezTo>
                    <a:pt x="3876" y="20976"/>
                    <a:pt x="3739" y="20915"/>
                    <a:pt x="3717" y="20792"/>
                  </a:cubicBezTo>
                  <a:cubicBezTo>
                    <a:pt x="3703" y="20717"/>
                    <a:pt x="3759" y="20669"/>
                    <a:pt x="3804" y="20630"/>
                  </a:cubicBezTo>
                  <a:cubicBezTo>
                    <a:pt x="3825" y="20612"/>
                    <a:pt x="3850" y="20590"/>
                    <a:pt x="3876" y="20560"/>
                  </a:cubicBezTo>
                  <a:cubicBezTo>
                    <a:pt x="3959" y="20462"/>
                    <a:pt x="4148" y="20294"/>
                    <a:pt x="4304" y="20178"/>
                  </a:cubicBezTo>
                  <a:cubicBezTo>
                    <a:pt x="4441" y="20076"/>
                    <a:pt x="4516" y="19934"/>
                    <a:pt x="4508" y="19880"/>
                  </a:cubicBezTo>
                  <a:cubicBezTo>
                    <a:pt x="4494" y="19791"/>
                    <a:pt x="4524" y="19707"/>
                    <a:pt x="4591" y="19651"/>
                  </a:cubicBezTo>
                  <a:cubicBezTo>
                    <a:pt x="4640" y="19610"/>
                    <a:pt x="4706" y="19587"/>
                    <a:pt x="4777" y="19587"/>
                  </a:cubicBezTo>
                  <a:cubicBezTo>
                    <a:pt x="4800" y="19587"/>
                    <a:pt x="4829" y="19568"/>
                    <a:pt x="4834" y="19551"/>
                  </a:cubicBezTo>
                  <a:cubicBezTo>
                    <a:pt x="4836" y="19534"/>
                    <a:pt x="4802" y="19471"/>
                    <a:pt x="4727" y="19431"/>
                  </a:cubicBezTo>
                  <a:cubicBezTo>
                    <a:pt x="4598" y="19362"/>
                    <a:pt x="4461" y="19220"/>
                    <a:pt x="4406" y="19099"/>
                  </a:cubicBezTo>
                  <a:cubicBezTo>
                    <a:pt x="4353" y="18980"/>
                    <a:pt x="4356" y="18816"/>
                    <a:pt x="4466" y="18734"/>
                  </a:cubicBezTo>
                  <a:cubicBezTo>
                    <a:pt x="4483" y="18716"/>
                    <a:pt x="4507" y="18623"/>
                    <a:pt x="4483" y="18524"/>
                  </a:cubicBezTo>
                  <a:cubicBezTo>
                    <a:pt x="4454" y="18404"/>
                    <a:pt x="4445" y="18226"/>
                    <a:pt x="4488" y="18131"/>
                  </a:cubicBezTo>
                  <a:cubicBezTo>
                    <a:pt x="4512" y="18076"/>
                    <a:pt x="4534" y="17960"/>
                    <a:pt x="4534" y="17883"/>
                  </a:cubicBezTo>
                  <a:lnTo>
                    <a:pt x="4534" y="17583"/>
                  </a:lnTo>
                  <a:cubicBezTo>
                    <a:pt x="4534" y="17482"/>
                    <a:pt x="4594" y="17351"/>
                    <a:pt x="4673" y="17278"/>
                  </a:cubicBezTo>
                  <a:cubicBezTo>
                    <a:pt x="4719" y="17234"/>
                    <a:pt x="4822" y="17110"/>
                    <a:pt x="4900" y="16995"/>
                  </a:cubicBezTo>
                  <a:cubicBezTo>
                    <a:pt x="4972" y="16887"/>
                    <a:pt x="5115" y="16640"/>
                    <a:pt x="5219" y="16442"/>
                  </a:cubicBezTo>
                  <a:cubicBezTo>
                    <a:pt x="5320" y="16247"/>
                    <a:pt x="5467" y="15984"/>
                    <a:pt x="5545" y="15856"/>
                  </a:cubicBezTo>
                  <a:cubicBezTo>
                    <a:pt x="5608" y="15752"/>
                    <a:pt x="5618" y="15652"/>
                    <a:pt x="5605" y="15627"/>
                  </a:cubicBezTo>
                  <a:cubicBezTo>
                    <a:pt x="5585" y="15602"/>
                    <a:pt x="5481" y="15541"/>
                    <a:pt x="5378" y="15512"/>
                  </a:cubicBezTo>
                  <a:cubicBezTo>
                    <a:pt x="5262" y="15480"/>
                    <a:pt x="5085" y="15436"/>
                    <a:pt x="4984" y="15414"/>
                  </a:cubicBezTo>
                  <a:cubicBezTo>
                    <a:pt x="4820" y="15380"/>
                    <a:pt x="4696" y="15268"/>
                    <a:pt x="4696" y="15156"/>
                  </a:cubicBezTo>
                  <a:cubicBezTo>
                    <a:pt x="4696" y="15067"/>
                    <a:pt x="4756" y="14895"/>
                    <a:pt x="4813" y="14780"/>
                  </a:cubicBezTo>
                  <a:cubicBezTo>
                    <a:pt x="4867" y="14669"/>
                    <a:pt x="4912" y="14474"/>
                    <a:pt x="4912" y="14354"/>
                  </a:cubicBezTo>
                  <a:cubicBezTo>
                    <a:pt x="4912" y="14229"/>
                    <a:pt x="4934" y="14048"/>
                    <a:pt x="4973" y="13960"/>
                  </a:cubicBezTo>
                  <a:cubicBezTo>
                    <a:pt x="4998" y="13905"/>
                    <a:pt x="5020" y="13798"/>
                    <a:pt x="5020" y="13733"/>
                  </a:cubicBezTo>
                  <a:cubicBezTo>
                    <a:pt x="5020" y="13669"/>
                    <a:pt x="4987" y="13556"/>
                    <a:pt x="4950" y="13492"/>
                  </a:cubicBezTo>
                  <a:cubicBezTo>
                    <a:pt x="4881" y="13370"/>
                    <a:pt x="4943" y="13169"/>
                    <a:pt x="5037" y="13042"/>
                  </a:cubicBezTo>
                  <a:cubicBezTo>
                    <a:pt x="5108" y="12945"/>
                    <a:pt x="5126" y="12860"/>
                    <a:pt x="5119" y="12838"/>
                  </a:cubicBezTo>
                  <a:cubicBezTo>
                    <a:pt x="5064" y="12787"/>
                    <a:pt x="5000" y="12661"/>
                    <a:pt x="4971" y="12574"/>
                  </a:cubicBezTo>
                  <a:cubicBezTo>
                    <a:pt x="4954" y="12527"/>
                    <a:pt x="4878" y="12476"/>
                    <a:pt x="4814" y="12470"/>
                  </a:cubicBezTo>
                  <a:cubicBezTo>
                    <a:pt x="4707" y="12459"/>
                    <a:pt x="4544" y="12469"/>
                    <a:pt x="4462" y="12486"/>
                  </a:cubicBezTo>
                  <a:cubicBezTo>
                    <a:pt x="4379" y="12504"/>
                    <a:pt x="4188" y="12569"/>
                    <a:pt x="4036" y="12636"/>
                  </a:cubicBezTo>
                  <a:cubicBezTo>
                    <a:pt x="3849" y="12720"/>
                    <a:pt x="3615" y="12751"/>
                    <a:pt x="3494" y="12697"/>
                  </a:cubicBezTo>
                  <a:cubicBezTo>
                    <a:pt x="3394" y="12653"/>
                    <a:pt x="3250" y="12550"/>
                    <a:pt x="3164" y="12475"/>
                  </a:cubicBezTo>
                  <a:cubicBezTo>
                    <a:pt x="3063" y="12388"/>
                    <a:pt x="2932" y="12196"/>
                    <a:pt x="2867" y="12038"/>
                  </a:cubicBezTo>
                  <a:cubicBezTo>
                    <a:pt x="2811" y="11903"/>
                    <a:pt x="2753" y="11705"/>
                    <a:pt x="2753" y="11606"/>
                  </a:cubicBezTo>
                  <a:cubicBezTo>
                    <a:pt x="2753" y="11521"/>
                    <a:pt x="2779" y="11378"/>
                    <a:pt x="2811" y="11281"/>
                  </a:cubicBezTo>
                  <a:cubicBezTo>
                    <a:pt x="2844" y="11184"/>
                    <a:pt x="2919" y="11033"/>
                    <a:pt x="2984" y="10939"/>
                  </a:cubicBezTo>
                  <a:cubicBezTo>
                    <a:pt x="3051" y="10839"/>
                    <a:pt x="3185" y="10710"/>
                    <a:pt x="3287" y="10646"/>
                  </a:cubicBezTo>
                  <a:cubicBezTo>
                    <a:pt x="3333" y="10618"/>
                    <a:pt x="3371" y="10522"/>
                    <a:pt x="3350" y="10443"/>
                  </a:cubicBezTo>
                  <a:cubicBezTo>
                    <a:pt x="3331" y="10374"/>
                    <a:pt x="3200" y="10262"/>
                    <a:pt x="3052" y="10217"/>
                  </a:cubicBezTo>
                  <a:cubicBezTo>
                    <a:pt x="2861" y="10157"/>
                    <a:pt x="2624" y="10064"/>
                    <a:pt x="2513" y="10005"/>
                  </a:cubicBezTo>
                  <a:cubicBezTo>
                    <a:pt x="2373" y="9930"/>
                    <a:pt x="2268" y="9765"/>
                    <a:pt x="2268" y="9621"/>
                  </a:cubicBezTo>
                  <a:cubicBezTo>
                    <a:pt x="2268" y="9454"/>
                    <a:pt x="2351" y="9337"/>
                    <a:pt x="2479" y="9321"/>
                  </a:cubicBezTo>
                  <a:cubicBezTo>
                    <a:pt x="2481" y="9316"/>
                    <a:pt x="2483" y="9309"/>
                    <a:pt x="2483" y="9300"/>
                  </a:cubicBezTo>
                  <a:cubicBezTo>
                    <a:pt x="2483" y="9243"/>
                    <a:pt x="2459" y="9123"/>
                    <a:pt x="2433" y="9045"/>
                  </a:cubicBezTo>
                  <a:cubicBezTo>
                    <a:pt x="2398" y="8941"/>
                    <a:pt x="2386" y="8803"/>
                    <a:pt x="2404" y="8722"/>
                  </a:cubicBezTo>
                  <a:lnTo>
                    <a:pt x="1916" y="8720"/>
                  </a:lnTo>
                  <a:cubicBezTo>
                    <a:pt x="1698" y="8720"/>
                    <a:pt x="1442" y="8711"/>
                    <a:pt x="1331" y="8699"/>
                  </a:cubicBezTo>
                  <a:cubicBezTo>
                    <a:pt x="1239" y="8689"/>
                    <a:pt x="1173" y="8650"/>
                    <a:pt x="1147" y="8592"/>
                  </a:cubicBezTo>
                  <a:cubicBezTo>
                    <a:pt x="1129" y="8551"/>
                    <a:pt x="1119" y="8467"/>
                    <a:pt x="1255" y="8366"/>
                  </a:cubicBezTo>
                  <a:cubicBezTo>
                    <a:pt x="1329" y="8311"/>
                    <a:pt x="1388" y="8197"/>
                    <a:pt x="1377" y="8129"/>
                  </a:cubicBezTo>
                  <a:cubicBezTo>
                    <a:pt x="1367" y="8056"/>
                    <a:pt x="1289" y="7971"/>
                    <a:pt x="1230" y="7945"/>
                  </a:cubicBezTo>
                  <a:cubicBezTo>
                    <a:pt x="1127" y="7902"/>
                    <a:pt x="948" y="7830"/>
                    <a:pt x="831" y="7787"/>
                  </a:cubicBezTo>
                  <a:cubicBezTo>
                    <a:pt x="716" y="7744"/>
                    <a:pt x="527" y="7683"/>
                    <a:pt x="411" y="7650"/>
                  </a:cubicBezTo>
                  <a:cubicBezTo>
                    <a:pt x="253" y="7607"/>
                    <a:pt x="90" y="7467"/>
                    <a:pt x="33" y="7325"/>
                  </a:cubicBezTo>
                  <a:cubicBezTo>
                    <a:pt x="5" y="7255"/>
                    <a:pt x="-30" y="7127"/>
                    <a:pt x="48" y="7048"/>
                  </a:cubicBezTo>
                  <a:cubicBezTo>
                    <a:pt x="81" y="7013"/>
                    <a:pt x="133" y="6993"/>
                    <a:pt x="189" y="6993"/>
                  </a:cubicBezTo>
                  <a:cubicBezTo>
                    <a:pt x="246" y="6993"/>
                    <a:pt x="397" y="6985"/>
                    <a:pt x="526" y="6974"/>
                  </a:cubicBezTo>
                  <a:cubicBezTo>
                    <a:pt x="625" y="6965"/>
                    <a:pt x="790" y="6895"/>
                    <a:pt x="871" y="6827"/>
                  </a:cubicBezTo>
                  <a:lnTo>
                    <a:pt x="1060" y="6666"/>
                  </a:lnTo>
                  <a:cubicBezTo>
                    <a:pt x="1076" y="6653"/>
                    <a:pt x="1096" y="6643"/>
                    <a:pt x="1118" y="6637"/>
                  </a:cubicBezTo>
                  <a:lnTo>
                    <a:pt x="1362" y="6577"/>
                  </a:lnTo>
                  <a:cubicBezTo>
                    <a:pt x="1545" y="6531"/>
                    <a:pt x="1784" y="6583"/>
                    <a:pt x="1890" y="6694"/>
                  </a:cubicBezTo>
                  <a:cubicBezTo>
                    <a:pt x="1939" y="6745"/>
                    <a:pt x="2087" y="6816"/>
                    <a:pt x="2212" y="6835"/>
                  </a:cubicBezTo>
                  <a:cubicBezTo>
                    <a:pt x="2350" y="6856"/>
                    <a:pt x="2548" y="6873"/>
                    <a:pt x="2644" y="6873"/>
                  </a:cubicBezTo>
                  <a:cubicBezTo>
                    <a:pt x="2751" y="6873"/>
                    <a:pt x="2940" y="6882"/>
                    <a:pt x="3066" y="6893"/>
                  </a:cubicBezTo>
                  <a:lnTo>
                    <a:pt x="3066" y="6893"/>
                  </a:lnTo>
                  <a:cubicBezTo>
                    <a:pt x="3102" y="6893"/>
                    <a:pt x="3185" y="6842"/>
                    <a:pt x="3216" y="6749"/>
                  </a:cubicBezTo>
                  <a:cubicBezTo>
                    <a:pt x="3268" y="6594"/>
                    <a:pt x="3469" y="6383"/>
                    <a:pt x="3671" y="6271"/>
                  </a:cubicBezTo>
                  <a:cubicBezTo>
                    <a:pt x="3880" y="6155"/>
                    <a:pt x="4224" y="6102"/>
                    <a:pt x="4441" y="6156"/>
                  </a:cubicBezTo>
                  <a:cubicBezTo>
                    <a:pt x="4605" y="6197"/>
                    <a:pt x="4920" y="6231"/>
                    <a:pt x="5128" y="6231"/>
                  </a:cubicBezTo>
                  <a:cubicBezTo>
                    <a:pt x="5339" y="6231"/>
                    <a:pt x="5647" y="6256"/>
                    <a:pt x="5795" y="6298"/>
                  </a:cubicBezTo>
                  <a:cubicBezTo>
                    <a:pt x="5884" y="6323"/>
                    <a:pt x="6060" y="6330"/>
                    <a:pt x="6148" y="6314"/>
                  </a:cubicBezTo>
                  <a:cubicBezTo>
                    <a:pt x="6224" y="6301"/>
                    <a:pt x="6323" y="6233"/>
                    <a:pt x="6352" y="6176"/>
                  </a:cubicBezTo>
                  <a:cubicBezTo>
                    <a:pt x="6402" y="6074"/>
                    <a:pt x="6535" y="5926"/>
                    <a:pt x="6653" y="5839"/>
                  </a:cubicBezTo>
                  <a:cubicBezTo>
                    <a:pt x="6786" y="5740"/>
                    <a:pt x="7032" y="5683"/>
                    <a:pt x="7208" y="5712"/>
                  </a:cubicBezTo>
                  <a:cubicBezTo>
                    <a:pt x="7266" y="5722"/>
                    <a:pt x="7310" y="5733"/>
                    <a:pt x="7346" y="5742"/>
                  </a:cubicBezTo>
                  <a:cubicBezTo>
                    <a:pt x="7365" y="5746"/>
                    <a:pt x="7388" y="5752"/>
                    <a:pt x="7395" y="5752"/>
                  </a:cubicBezTo>
                  <a:cubicBezTo>
                    <a:pt x="7395" y="5750"/>
                    <a:pt x="7417" y="5733"/>
                    <a:pt x="7434" y="5719"/>
                  </a:cubicBezTo>
                  <a:cubicBezTo>
                    <a:pt x="7463" y="5696"/>
                    <a:pt x="7498" y="5667"/>
                    <a:pt x="7550" y="5634"/>
                  </a:cubicBezTo>
                  <a:cubicBezTo>
                    <a:pt x="7656" y="5565"/>
                    <a:pt x="7793" y="5446"/>
                    <a:pt x="7845" y="5379"/>
                  </a:cubicBezTo>
                  <a:cubicBezTo>
                    <a:pt x="7880" y="5334"/>
                    <a:pt x="7880" y="5246"/>
                    <a:pt x="7846" y="5201"/>
                  </a:cubicBezTo>
                  <a:cubicBezTo>
                    <a:pt x="7811" y="5157"/>
                    <a:pt x="7684" y="5098"/>
                    <a:pt x="7570" y="5089"/>
                  </a:cubicBezTo>
                  <a:cubicBezTo>
                    <a:pt x="7428" y="5079"/>
                    <a:pt x="7186" y="5070"/>
                    <a:pt x="7044" y="5070"/>
                  </a:cubicBezTo>
                  <a:lnTo>
                    <a:pt x="6693" y="5070"/>
                  </a:lnTo>
                  <a:cubicBezTo>
                    <a:pt x="6563" y="5070"/>
                    <a:pt x="6389" y="4946"/>
                    <a:pt x="6355" y="4921"/>
                  </a:cubicBezTo>
                  <a:cubicBezTo>
                    <a:pt x="6326" y="4899"/>
                    <a:pt x="6299" y="4885"/>
                    <a:pt x="6276" y="4873"/>
                  </a:cubicBezTo>
                  <a:cubicBezTo>
                    <a:pt x="6226" y="4847"/>
                    <a:pt x="6142" y="4803"/>
                    <a:pt x="6154" y="4717"/>
                  </a:cubicBezTo>
                  <a:cubicBezTo>
                    <a:pt x="6169" y="4617"/>
                    <a:pt x="6281" y="4583"/>
                    <a:pt x="6364" y="4557"/>
                  </a:cubicBezTo>
                  <a:cubicBezTo>
                    <a:pt x="6406" y="4544"/>
                    <a:pt x="6457" y="4528"/>
                    <a:pt x="6513" y="4502"/>
                  </a:cubicBezTo>
                  <a:cubicBezTo>
                    <a:pt x="6677" y="4425"/>
                    <a:pt x="6908" y="4316"/>
                    <a:pt x="7027" y="4261"/>
                  </a:cubicBezTo>
                  <a:cubicBezTo>
                    <a:pt x="7117" y="4219"/>
                    <a:pt x="7232" y="4103"/>
                    <a:pt x="7266" y="4017"/>
                  </a:cubicBezTo>
                  <a:cubicBezTo>
                    <a:pt x="7313" y="3903"/>
                    <a:pt x="7341" y="3782"/>
                    <a:pt x="7341" y="3746"/>
                  </a:cubicBezTo>
                  <a:cubicBezTo>
                    <a:pt x="7341" y="3703"/>
                    <a:pt x="7321" y="3571"/>
                    <a:pt x="7289" y="3443"/>
                  </a:cubicBezTo>
                  <a:cubicBezTo>
                    <a:pt x="7255" y="3304"/>
                    <a:pt x="7269" y="3112"/>
                    <a:pt x="7323" y="3008"/>
                  </a:cubicBezTo>
                  <a:cubicBezTo>
                    <a:pt x="7390" y="2875"/>
                    <a:pt x="7628" y="2791"/>
                    <a:pt x="7875" y="2823"/>
                  </a:cubicBezTo>
                  <a:cubicBezTo>
                    <a:pt x="8023" y="2841"/>
                    <a:pt x="8151" y="2794"/>
                    <a:pt x="8169" y="2772"/>
                  </a:cubicBezTo>
                  <a:cubicBezTo>
                    <a:pt x="8220" y="2707"/>
                    <a:pt x="8275" y="2593"/>
                    <a:pt x="8287" y="2528"/>
                  </a:cubicBezTo>
                  <a:cubicBezTo>
                    <a:pt x="8308" y="2418"/>
                    <a:pt x="8444" y="2290"/>
                    <a:pt x="8604" y="2231"/>
                  </a:cubicBezTo>
                  <a:cubicBezTo>
                    <a:pt x="8758" y="2173"/>
                    <a:pt x="9053" y="2193"/>
                    <a:pt x="9262" y="2271"/>
                  </a:cubicBezTo>
                  <a:cubicBezTo>
                    <a:pt x="9436" y="2335"/>
                    <a:pt x="9667" y="2347"/>
                    <a:pt x="9679" y="2345"/>
                  </a:cubicBezTo>
                  <a:cubicBezTo>
                    <a:pt x="9830" y="2312"/>
                    <a:pt x="10025" y="2353"/>
                    <a:pt x="10117" y="2438"/>
                  </a:cubicBezTo>
                  <a:cubicBezTo>
                    <a:pt x="10150" y="2469"/>
                    <a:pt x="10262" y="2513"/>
                    <a:pt x="10352" y="2522"/>
                  </a:cubicBezTo>
                  <a:cubicBezTo>
                    <a:pt x="10489" y="2535"/>
                    <a:pt x="10703" y="2594"/>
                    <a:pt x="10839" y="2656"/>
                  </a:cubicBezTo>
                  <a:lnTo>
                    <a:pt x="11055" y="2757"/>
                  </a:lnTo>
                  <a:lnTo>
                    <a:pt x="11321" y="2951"/>
                  </a:lnTo>
                  <a:cubicBezTo>
                    <a:pt x="11414" y="3020"/>
                    <a:pt x="11598" y="3058"/>
                    <a:pt x="11690" y="3029"/>
                  </a:cubicBezTo>
                  <a:cubicBezTo>
                    <a:pt x="11823" y="2990"/>
                    <a:pt x="12037" y="2881"/>
                    <a:pt x="12158" y="2791"/>
                  </a:cubicBezTo>
                  <a:cubicBezTo>
                    <a:pt x="12281" y="2700"/>
                    <a:pt x="12442" y="2537"/>
                    <a:pt x="12511" y="2436"/>
                  </a:cubicBezTo>
                  <a:cubicBezTo>
                    <a:pt x="12579" y="2335"/>
                    <a:pt x="12660" y="2171"/>
                    <a:pt x="12688" y="2079"/>
                  </a:cubicBezTo>
                  <a:cubicBezTo>
                    <a:pt x="12720" y="1971"/>
                    <a:pt x="12784" y="1829"/>
                    <a:pt x="12834" y="1755"/>
                  </a:cubicBezTo>
                  <a:cubicBezTo>
                    <a:pt x="12906" y="1647"/>
                    <a:pt x="13151" y="1556"/>
                    <a:pt x="13356" y="1521"/>
                  </a:cubicBezTo>
                  <a:cubicBezTo>
                    <a:pt x="13558" y="1486"/>
                    <a:pt x="13809" y="1459"/>
                    <a:pt x="13926" y="1459"/>
                  </a:cubicBezTo>
                  <a:cubicBezTo>
                    <a:pt x="14046" y="1459"/>
                    <a:pt x="14245" y="1488"/>
                    <a:pt x="14378" y="1525"/>
                  </a:cubicBezTo>
                  <a:cubicBezTo>
                    <a:pt x="14486" y="1555"/>
                    <a:pt x="14681" y="1589"/>
                    <a:pt x="14804" y="1599"/>
                  </a:cubicBezTo>
                  <a:cubicBezTo>
                    <a:pt x="14935" y="1610"/>
                    <a:pt x="15100" y="1596"/>
                    <a:pt x="15152" y="1584"/>
                  </a:cubicBezTo>
                  <a:cubicBezTo>
                    <a:pt x="15211" y="1569"/>
                    <a:pt x="15339" y="1500"/>
                    <a:pt x="15417" y="1433"/>
                  </a:cubicBezTo>
                  <a:cubicBezTo>
                    <a:pt x="15527" y="1337"/>
                    <a:pt x="15726" y="1253"/>
                    <a:pt x="15879" y="1239"/>
                  </a:cubicBezTo>
                  <a:cubicBezTo>
                    <a:pt x="15997" y="1228"/>
                    <a:pt x="16178" y="1210"/>
                    <a:pt x="16281" y="1198"/>
                  </a:cubicBezTo>
                  <a:cubicBezTo>
                    <a:pt x="16364" y="1190"/>
                    <a:pt x="16447" y="1153"/>
                    <a:pt x="16464" y="1137"/>
                  </a:cubicBezTo>
                  <a:cubicBezTo>
                    <a:pt x="16513" y="1089"/>
                    <a:pt x="16625" y="996"/>
                    <a:pt x="16719" y="926"/>
                  </a:cubicBezTo>
                  <a:cubicBezTo>
                    <a:pt x="16793" y="871"/>
                    <a:pt x="16891" y="748"/>
                    <a:pt x="16929" y="665"/>
                  </a:cubicBezTo>
                  <a:cubicBezTo>
                    <a:pt x="16996" y="517"/>
                    <a:pt x="17193" y="424"/>
                    <a:pt x="17363" y="460"/>
                  </a:cubicBezTo>
                  <a:cubicBezTo>
                    <a:pt x="17483" y="485"/>
                    <a:pt x="17646" y="546"/>
                    <a:pt x="17733" y="598"/>
                  </a:cubicBezTo>
                  <a:cubicBezTo>
                    <a:pt x="17779" y="625"/>
                    <a:pt x="17917" y="656"/>
                    <a:pt x="18028" y="656"/>
                  </a:cubicBezTo>
                  <a:cubicBezTo>
                    <a:pt x="18181" y="656"/>
                    <a:pt x="18394" y="686"/>
                    <a:pt x="18512" y="725"/>
                  </a:cubicBezTo>
                  <a:cubicBezTo>
                    <a:pt x="18515" y="725"/>
                    <a:pt x="18533" y="730"/>
                    <a:pt x="18575" y="730"/>
                  </a:cubicBezTo>
                  <a:cubicBezTo>
                    <a:pt x="18669" y="730"/>
                    <a:pt x="18789" y="706"/>
                    <a:pt x="18882" y="668"/>
                  </a:cubicBezTo>
                  <a:cubicBezTo>
                    <a:pt x="19043" y="603"/>
                    <a:pt x="19270" y="505"/>
                    <a:pt x="19388" y="451"/>
                  </a:cubicBezTo>
                  <a:cubicBezTo>
                    <a:pt x="19478" y="409"/>
                    <a:pt x="19534" y="358"/>
                    <a:pt x="19543" y="342"/>
                  </a:cubicBezTo>
                  <a:cubicBezTo>
                    <a:pt x="19540" y="272"/>
                    <a:pt x="19631" y="166"/>
                    <a:pt x="19715" y="103"/>
                  </a:cubicBezTo>
                  <a:cubicBezTo>
                    <a:pt x="19844" y="7"/>
                    <a:pt x="20170" y="0"/>
                    <a:pt x="20268" y="0"/>
                  </a:cubicBezTo>
                  <a:cubicBezTo>
                    <a:pt x="20316" y="0"/>
                    <a:pt x="20366" y="2"/>
                    <a:pt x="20415" y="5"/>
                  </a:cubicBezTo>
                  <a:cubicBezTo>
                    <a:pt x="20509" y="11"/>
                    <a:pt x="20582" y="11"/>
                    <a:pt x="20641" y="12"/>
                  </a:cubicBezTo>
                  <a:cubicBezTo>
                    <a:pt x="20744" y="14"/>
                    <a:pt x="20825" y="15"/>
                    <a:pt x="20913" y="42"/>
                  </a:cubicBezTo>
                  <a:cubicBezTo>
                    <a:pt x="21027" y="77"/>
                    <a:pt x="21140" y="179"/>
                    <a:pt x="21287" y="319"/>
                  </a:cubicBezTo>
                  <a:lnTo>
                    <a:pt x="21344" y="373"/>
                  </a:lnTo>
                  <a:cubicBezTo>
                    <a:pt x="21487" y="504"/>
                    <a:pt x="21570" y="734"/>
                    <a:pt x="21534" y="895"/>
                  </a:cubicBezTo>
                  <a:cubicBezTo>
                    <a:pt x="21503" y="1032"/>
                    <a:pt x="21416" y="1282"/>
                    <a:pt x="21340" y="1452"/>
                  </a:cubicBezTo>
                  <a:cubicBezTo>
                    <a:pt x="21268" y="1612"/>
                    <a:pt x="21183" y="1828"/>
                    <a:pt x="21154" y="1923"/>
                  </a:cubicBezTo>
                  <a:cubicBezTo>
                    <a:pt x="21128" y="2015"/>
                    <a:pt x="21104" y="2234"/>
                    <a:pt x="21104" y="2402"/>
                  </a:cubicBezTo>
                  <a:cubicBezTo>
                    <a:pt x="21104" y="2589"/>
                    <a:pt x="21079" y="2818"/>
                    <a:pt x="21048" y="2925"/>
                  </a:cubicBezTo>
                  <a:cubicBezTo>
                    <a:pt x="21018" y="3022"/>
                    <a:pt x="20983" y="3172"/>
                    <a:pt x="20968" y="3257"/>
                  </a:cubicBezTo>
                  <a:cubicBezTo>
                    <a:pt x="20951" y="3356"/>
                    <a:pt x="20886" y="3512"/>
                    <a:pt x="20819" y="3611"/>
                  </a:cubicBezTo>
                  <a:cubicBezTo>
                    <a:pt x="20764" y="3694"/>
                    <a:pt x="20668" y="3872"/>
                    <a:pt x="20611" y="3999"/>
                  </a:cubicBezTo>
                  <a:cubicBezTo>
                    <a:pt x="20548" y="4141"/>
                    <a:pt x="20446" y="4310"/>
                    <a:pt x="20380" y="4384"/>
                  </a:cubicBezTo>
                  <a:cubicBezTo>
                    <a:pt x="20323" y="4447"/>
                    <a:pt x="20216" y="4589"/>
                    <a:pt x="20145" y="4694"/>
                  </a:cubicBezTo>
                  <a:cubicBezTo>
                    <a:pt x="20067" y="4810"/>
                    <a:pt x="19903" y="4998"/>
                    <a:pt x="19778" y="5113"/>
                  </a:cubicBezTo>
                  <a:cubicBezTo>
                    <a:pt x="19659" y="5224"/>
                    <a:pt x="19501" y="5369"/>
                    <a:pt x="19426" y="5436"/>
                  </a:cubicBezTo>
                  <a:cubicBezTo>
                    <a:pt x="19414" y="5448"/>
                    <a:pt x="19392" y="5496"/>
                    <a:pt x="19376" y="5532"/>
                  </a:cubicBezTo>
                  <a:cubicBezTo>
                    <a:pt x="19330" y="5636"/>
                    <a:pt x="19273" y="5765"/>
                    <a:pt x="19140" y="5849"/>
                  </a:cubicBezTo>
                  <a:cubicBezTo>
                    <a:pt x="19017" y="5926"/>
                    <a:pt x="18684" y="5936"/>
                    <a:pt x="18546" y="5937"/>
                  </a:cubicBezTo>
                  <a:cubicBezTo>
                    <a:pt x="18511" y="5934"/>
                    <a:pt x="18081" y="5864"/>
                    <a:pt x="17946" y="5886"/>
                  </a:cubicBezTo>
                  <a:cubicBezTo>
                    <a:pt x="17909" y="5892"/>
                    <a:pt x="17832" y="5919"/>
                    <a:pt x="17813" y="5934"/>
                  </a:cubicBezTo>
                  <a:lnTo>
                    <a:pt x="17813" y="5934"/>
                  </a:lnTo>
                  <a:cubicBezTo>
                    <a:pt x="17813" y="5934"/>
                    <a:pt x="17786" y="5972"/>
                    <a:pt x="17776" y="6113"/>
                  </a:cubicBezTo>
                  <a:cubicBezTo>
                    <a:pt x="17835" y="6071"/>
                    <a:pt x="17941" y="6050"/>
                    <a:pt x="18094" y="6050"/>
                  </a:cubicBezTo>
                  <a:cubicBezTo>
                    <a:pt x="18167" y="6050"/>
                    <a:pt x="18301" y="6055"/>
                    <a:pt x="18375" y="6094"/>
                  </a:cubicBezTo>
                  <a:cubicBezTo>
                    <a:pt x="18454" y="6135"/>
                    <a:pt x="18525" y="6248"/>
                    <a:pt x="18571" y="6336"/>
                  </a:cubicBezTo>
                  <a:cubicBezTo>
                    <a:pt x="18605" y="6386"/>
                    <a:pt x="18694" y="6529"/>
                    <a:pt x="18699" y="6605"/>
                  </a:cubicBezTo>
                  <a:cubicBezTo>
                    <a:pt x="18702" y="6643"/>
                    <a:pt x="18689" y="6673"/>
                    <a:pt x="18679" y="6695"/>
                  </a:cubicBezTo>
                  <a:cubicBezTo>
                    <a:pt x="18643" y="6847"/>
                    <a:pt x="18568" y="7070"/>
                    <a:pt x="18506" y="7207"/>
                  </a:cubicBezTo>
                  <a:cubicBezTo>
                    <a:pt x="18450" y="7332"/>
                    <a:pt x="18378" y="7528"/>
                    <a:pt x="18349" y="7636"/>
                  </a:cubicBezTo>
                  <a:cubicBezTo>
                    <a:pt x="18322" y="7733"/>
                    <a:pt x="18337" y="7864"/>
                    <a:pt x="18367" y="7916"/>
                  </a:cubicBezTo>
                  <a:cubicBezTo>
                    <a:pt x="18415" y="7999"/>
                    <a:pt x="18478" y="8148"/>
                    <a:pt x="18510" y="8255"/>
                  </a:cubicBezTo>
                  <a:lnTo>
                    <a:pt x="18619" y="8638"/>
                  </a:lnTo>
                  <a:cubicBezTo>
                    <a:pt x="18648" y="8750"/>
                    <a:pt x="18695" y="8877"/>
                    <a:pt x="18719" y="8922"/>
                  </a:cubicBezTo>
                  <a:cubicBezTo>
                    <a:pt x="18761" y="8999"/>
                    <a:pt x="18784" y="9154"/>
                    <a:pt x="18784" y="9260"/>
                  </a:cubicBezTo>
                  <a:lnTo>
                    <a:pt x="18784" y="9581"/>
                  </a:lnTo>
                  <a:cubicBezTo>
                    <a:pt x="18784" y="9588"/>
                    <a:pt x="18791" y="9610"/>
                    <a:pt x="18796" y="9626"/>
                  </a:cubicBezTo>
                  <a:cubicBezTo>
                    <a:pt x="18817" y="9691"/>
                    <a:pt x="18846" y="9781"/>
                    <a:pt x="18787" y="9864"/>
                  </a:cubicBezTo>
                  <a:cubicBezTo>
                    <a:pt x="18750" y="9916"/>
                    <a:pt x="18648" y="9961"/>
                    <a:pt x="18486" y="10000"/>
                  </a:cubicBezTo>
                  <a:cubicBezTo>
                    <a:pt x="18454" y="10013"/>
                    <a:pt x="18393" y="10042"/>
                    <a:pt x="18378" y="10054"/>
                  </a:cubicBezTo>
                  <a:cubicBezTo>
                    <a:pt x="18378" y="10065"/>
                    <a:pt x="18389" y="10130"/>
                    <a:pt x="18406" y="10163"/>
                  </a:cubicBezTo>
                  <a:cubicBezTo>
                    <a:pt x="18423" y="10164"/>
                    <a:pt x="18446" y="10165"/>
                    <a:pt x="18462" y="10165"/>
                  </a:cubicBezTo>
                  <a:cubicBezTo>
                    <a:pt x="18548" y="10166"/>
                    <a:pt x="18667" y="10167"/>
                    <a:pt x="18726" y="10240"/>
                  </a:cubicBezTo>
                  <a:cubicBezTo>
                    <a:pt x="18764" y="10287"/>
                    <a:pt x="18759" y="10338"/>
                    <a:pt x="18729" y="10378"/>
                  </a:cubicBezTo>
                  <a:lnTo>
                    <a:pt x="18729" y="10784"/>
                  </a:lnTo>
                  <a:lnTo>
                    <a:pt x="18702" y="10976"/>
                  </a:lnTo>
                  <a:cubicBezTo>
                    <a:pt x="18687" y="11073"/>
                    <a:pt x="18675" y="11233"/>
                    <a:pt x="18675" y="11326"/>
                  </a:cubicBezTo>
                  <a:cubicBezTo>
                    <a:pt x="18675" y="11417"/>
                    <a:pt x="18698" y="11572"/>
                    <a:pt x="18726" y="11665"/>
                  </a:cubicBezTo>
                  <a:cubicBezTo>
                    <a:pt x="18756" y="11769"/>
                    <a:pt x="18795" y="11935"/>
                    <a:pt x="18809" y="12037"/>
                  </a:cubicBezTo>
                  <a:cubicBezTo>
                    <a:pt x="18825" y="12147"/>
                    <a:pt x="18813" y="12344"/>
                    <a:pt x="18781" y="12486"/>
                  </a:cubicBezTo>
                  <a:cubicBezTo>
                    <a:pt x="18752" y="12616"/>
                    <a:pt x="18675" y="12796"/>
                    <a:pt x="18591" y="12874"/>
                  </a:cubicBezTo>
                  <a:cubicBezTo>
                    <a:pt x="18528" y="12932"/>
                    <a:pt x="18423" y="12993"/>
                    <a:pt x="18315" y="12993"/>
                  </a:cubicBezTo>
                  <a:cubicBezTo>
                    <a:pt x="18301" y="12993"/>
                    <a:pt x="18270" y="12990"/>
                    <a:pt x="18257" y="12987"/>
                  </a:cubicBezTo>
                  <a:cubicBezTo>
                    <a:pt x="18183" y="12969"/>
                    <a:pt x="18093" y="12920"/>
                    <a:pt x="18041" y="12882"/>
                  </a:cubicBezTo>
                  <a:cubicBezTo>
                    <a:pt x="18007" y="12856"/>
                    <a:pt x="17934" y="12818"/>
                    <a:pt x="17888" y="12801"/>
                  </a:cubicBezTo>
                  <a:cubicBezTo>
                    <a:pt x="17874" y="12796"/>
                    <a:pt x="17825" y="12786"/>
                    <a:pt x="17753" y="12786"/>
                  </a:cubicBezTo>
                  <a:cubicBezTo>
                    <a:pt x="17843" y="12869"/>
                    <a:pt x="17829" y="12934"/>
                    <a:pt x="17811" y="12967"/>
                  </a:cubicBezTo>
                  <a:cubicBezTo>
                    <a:pt x="17782" y="13020"/>
                    <a:pt x="17712" y="13052"/>
                    <a:pt x="17624" y="13052"/>
                  </a:cubicBezTo>
                  <a:cubicBezTo>
                    <a:pt x="17509" y="13052"/>
                    <a:pt x="17337" y="13010"/>
                    <a:pt x="17226" y="12955"/>
                  </a:cubicBezTo>
                  <a:cubicBezTo>
                    <a:pt x="17129" y="12907"/>
                    <a:pt x="16975" y="12811"/>
                    <a:pt x="16881" y="12742"/>
                  </a:cubicBezTo>
                  <a:cubicBezTo>
                    <a:pt x="16855" y="12723"/>
                    <a:pt x="16835" y="12705"/>
                    <a:pt x="16818" y="12688"/>
                  </a:cubicBezTo>
                  <a:cubicBezTo>
                    <a:pt x="16812" y="12693"/>
                    <a:pt x="16806" y="12697"/>
                    <a:pt x="16800" y="12702"/>
                  </a:cubicBezTo>
                  <a:cubicBezTo>
                    <a:pt x="16711" y="12768"/>
                    <a:pt x="16535" y="12805"/>
                    <a:pt x="16389" y="12790"/>
                  </a:cubicBezTo>
                  <a:cubicBezTo>
                    <a:pt x="16309" y="12782"/>
                    <a:pt x="16162" y="12798"/>
                    <a:pt x="16084" y="12823"/>
                  </a:cubicBezTo>
                  <a:cubicBezTo>
                    <a:pt x="16012" y="12846"/>
                    <a:pt x="15885" y="12928"/>
                    <a:pt x="15821" y="13004"/>
                  </a:cubicBezTo>
                  <a:cubicBezTo>
                    <a:pt x="15747" y="13092"/>
                    <a:pt x="15669" y="13211"/>
                    <a:pt x="15645" y="13264"/>
                  </a:cubicBezTo>
                  <a:cubicBezTo>
                    <a:pt x="15621" y="13320"/>
                    <a:pt x="15598" y="13426"/>
                    <a:pt x="15598" y="13492"/>
                  </a:cubicBezTo>
                  <a:cubicBezTo>
                    <a:pt x="15598" y="13582"/>
                    <a:pt x="15547" y="13748"/>
                    <a:pt x="15481" y="13871"/>
                  </a:cubicBezTo>
                  <a:cubicBezTo>
                    <a:pt x="15416" y="13991"/>
                    <a:pt x="15289" y="14160"/>
                    <a:pt x="15193" y="14255"/>
                  </a:cubicBezTo>
                  <a:cubicBezTo>
                    <a:pt x="15105" y="14343"/>
                    <a:pt x="14948" y="14504"/>
                    <a:pt x="14845" y="14613"/>
                  </a:cubicBezTo>
                  <a:cubicBezTo>
                    <a:pt x="14738" y="14727"/>
                    <a:pt x="14540" y="14912"/>
                    <a:pt x="14402" y="15024"/>
                  </a:cubicBezTo>
                  <a:cubicBezTo>
                    <a:pt x="14270" y="15134"/>
                    <a:pt x="14139" y="15285"/>
                    <a:pt x="14106" y="15353"/>
                  </a:cubicBezTo>
                  <a:cubicBezTo>
                    <a:pt x="14061" y="15441"/>
                    <a:pt x="13962" y="15608"/>
                    <a:pt x="13884" y="15723"/>
                  </a:cubicBezTo>
                  <a:cubicBezTo>
                    <a:pt x="13819" y="15819"/>
                    <a:pt x="13763" y="15985"/>
                    <a:pt x="13763" y="16079"/>
                  </a:cubicBezTo>
                  <a:cubicBezTo>
                    <a:pt x="13763" y="16162"/>
                    <a:pt x="13834" y="16264"/>
                    <a:pt x="13895" y="16296"/>
                  </a:cubicBezTo>
                  <a:cubicBezTo>
                    <a:pt x="13992" y="16348"/>
                    <a:pt x="14205" y="16435"/>
                    <a:pt x="14358" y="16487"/>
                  </a:cubicBezTo>
                  <a:cubicBezTo>
                    <a:pt x="14505" y="16537"/>
                    <a:pt x="14753" y="16579"/>
                    <a:pt x="14897" y="16579"/>
                  </a:cubicBezTo>
                  <a:lnTo>
                    <a:pt x="15437" y="16579"/>
                  </a:lnTo>
                  <a:cubicBezTo>
                    <a:pt x="15612" y="16579"/>
                    <a:pt x="15819" y="16646"/>
                    <a:pt x="15918" y="16735"/>
                  </a:cubicBezTo>
                  <a:cubicBezTo>
                    <a:pt x="15987" y="16797"/>
                    <a:pt x="16128" y="16902"/>
                    <a:pt x="16226" y="16963"/>
                  </a:cubicBezTo>
                  <a:cubicBezTo>
                    <a:pt x="16343" y="17038"/>
                    <a:pt x="16463" y="17172"/>
                    <a:pt x="16463" y="17282"/>
                  </a:cubicBezTo>
                  <a:cubicBezTo>
                    <a:pt x="16463" y="17406"/>
                    <a:pt x="16356" y="17504"/>
                    <a:pt x="16220" y="17504"/>
                  </a:cubicBezTo>
                  <a:cubicBezTo>
                    <a:pt x="16092" y="17504"/>
                    <a:pt x="15931" y="17410"/>
                    <a:pt x="15856" y="17355"/>
                  </a:cubicBezTo>
                  <a:cubicBezTo>
                    <a:pt x="15781" y="17299"/>
                    <a:pt x="15616" y="17225"/>
                    <a:pt x="15504" y="17198"/>
                  </a:cubicBezTo>
                  <a:cubicBezTo>
                    <a:pt x="15371" y="17165"/>
                    <a:pt x="15131" y="17112"/>
                    <a:pt x="14970" y="17079"/>
                  </a:cubicBezTo>
                  <a:cubicBezTo>
                    <a:pt x="14818" y="17048"/>
                    <a:pt x="14538" y="17022"/>
                    <a:pt x="14358" y="17022"/>
                  </a:cubicBezTo>
                  <a:cubicBezTo>
                    <a:pt x="14171" y="17022"/>
                    <a:pt x="13827" y="17039"/>
                    <a:pt x="13592" y="17061"/>
                  </a:cubicBezTo>
                  <a:cubicBezTo>
                    <a:pt x="13364" y="17083"/>
                    <a:pt x="12979" y="17145"/>
                    <a:pt x="12751" y="17199"/>
                  </a:cubicBezTo>
                  <a:cubicBezTo>
                    <a:pt x="12506" y="17255"/>
                    <a:pt x="12239" y="17350"/>
                    <a:pt x="12144" y="17404"/>
                  </a:cubicBezTo>
                  <a:cubicBezTo>
                    <a:pt x="12005" y="17481"/>
                    <a:pt x="11726" y="17551"/>
                    <a:pt x="11507" y="17564"/>
                  </a:cubicBezTo>
                  <a:cubicBezTo>
                    <a:pt x="11327" y="17574"/>
                    <a:pt x="10998" y="17635"/>
                    <a:pt x="10791" y="17697"/>
                  </a:cubicBezTo>
                  <a:cubicBezTo>
                    <a:pt x="10587" y="17758"/>
                    <a:pt x="10313" y="17893"/>
                    <a:pt x="10193" y="17992"/>
                  </a:cubicBezTo>
                  <a:cubicBezTo>
                    <a:pt x="10068" y="18095"/>
                    <a:pt x="9879" y="18297"/>
                    <a:pt x="9779" y="18433"/>
                  </a:cubicBezTo>
                  <a:cubicBezTo>
                    <a:pt x="9697" y="18548"/>
                    <a:pt x="9679" y="18644"/>
                    <a:pt x="9689" y="18668"/>
                  </a:cubicBezTo>
                  <a:cubicBezTo>
                    <a:pt x="9820" y="18761"/>
                    <a:pt x="9683" y="18967"/>
                    <a:pt x="9521" y="19112"/>
                  </a:cubicBezTo>
                  <a:cubicBezTo>
                    <a:pt x="9414" y="19208"/>
                    <a:pt x="9363" y="19291"/>
                    <a:pt x="9354" y="19325"/>
                  </a:cubicBezTo>
                  <a:cubicBezTo>
                    <a:pt x="9426" y="19419"/>
                    <a:pt x="9445" y="19600"/>
                    <a:pt x="9445" y="19688"/>
                  </a:cubicBezTo>
                  <a:cubicBezTo>
                    <a:pt x="9445" y="19843"/>
                    <a:pt x="9327" y="20081"/>
                    <a:pt x="9175" y="20231"/>
                  </a:cubicBezTo>
                  <a:cubicBezTo>
                    <a:pt x="9026" y="20378"/>
                    <a:pt x="8776" y="20534"/>
                    <a:pt x="8604" y="20585"/>
                  </a:cubicBezTo>
                  <a:cubicBezTo>
                    <a:pt x="8465" y="20626"/>
                    <a:pt x="8168" y="20750"/>
                    <a:pt x="7954" y="20856"/>
                  </a:cubicBezTo>
                  <a:cubicBezTo>
                    <a:pt x="7739" y="20962"/>
                    <a:pt x="7473" y="21106"/>
                    <a:pt x="7373" y="21169"/>
                  </a:cubicBezTo>
                  <a:cubicBezTo>
                    <a:pt x="7249" y="21249"/>
                    <a:pt x="7003" y="21320"/>
                    <a:pt x="6813" y="21333"/>
                  </a:cubicBezTo>
                  <a:cubicBezTo>
                    <a:pt x="6680" y="21342"/>
                    <a:pt x="6492" y="21404"/>
                    <a:pt x="6409" y="21465"/>
                  </a:cubicBezTo>
                  <a:cubicBezTo>
                    <a:pt x="6276" y="21565"/>
                    <a:pt x="6019" y="21600"/>
                    <a:pt x="5839"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3" name="Shape 1208"/>
            <p:cNvSpPr/>
            <p:nvPr/>
          </p:nvSpPr>
          <p:spPr>
            <a:xfrm>
              <a:off x="2401177" y="7751627"/>
              <a:ext cx="1423018" cy="1897645"/>
            </a:xfrm>
            <a:custGeom>
              <a:avLst/>
              <a:gdLst/>
              <a:ahLst/>
              <a:cxnLst>
                <a:cxn ang="0">
                  <a:pos x="wd2" y="hd2"/>
                </a:cxn>
                <a:cxn ang="5400000">
                  <a:pos x="wd2" y="hd2"/>
                </a:cxn>
                <a:cxn ang="10800000">
                  <a:pos x="wd2" y="hd2"/>
                </a:cxn>
                <a:cxn ang="16200000">
                  <a:pos x="wd2" y="hd2"/>
                </a:cxn>
              </a:cxnLst>
              <a:rect l="0" t="0" r="r" b="b"/>
              <a:pathLst>
                <a:path w="21559" h="21571" extrusionOk="0">
                  <a:moveTo>
                    <a:pt x="21005" y="35"/>
                  </a:moveTo>
                  <a:cubicBezTo>
                    <a:pt x="20897" y="2"/>
                    <a:pt x="20796" y="20"/>
                    <a:pt x="20540" y="4"/>
                  </a:cubicBezTo>
                  <a:cubicBezTo>
                    <a:pt x="20285" y="-12"/>
                    <a:pt x="20013" y="19"/>
                    <a:pt x="19938" y="75"/>
                  </a:cubicBezTo>
                  <a:cubicBezTo>
                    <a:pt x="19862" y="131"/>
                    <a:pt x="19801" y="212"/>
                    <a:pt x="19801" y="257"/>
                  </a:cubicBezTo>
                  <a:cubicBezTo>
                    <a:pt x="19801" y="301"/>
                    <a:pt x="19703" y="383"/>
                    <a:pt x="19583" y="439"/>
                  </a:cubicBezTo>
                  <a:cubicBezTo>
                    <a:pt x="19462" y="495"/>
                    <a:pt x="19228" y="594"/>
                    <a:pt x="19063" y="662"/>
                  </a:cubicBezTo>
                  <a:cubicBezTo>
                    <a:pt x="18897" y="729"/>
                    <a:pt x="18676" y="755"/>
                    <a:pt x="18570" y="722"/>
                  </a:cubicBezTo>
                  <a:cubicBezTo>
                    <a:pt x="18465" y="688"/>
                    <a:pt x="18268" y="662"/>
                    <a:pt x="18133" y="662"/>
                  </a:cubicBezTo>
                  <a:cubicBezTo>
                    <a:pt x="17997" y="662"/>
                    <a:pt x="17826" y="625"/>
                    <a:pt x="17750" y="581"/>
                  </a:cubicBezTo>
                  <a:cubicBezTo>
                    <a:pt x="17675" y="536"/>
                    <a:pt x="17527" y="481"/>
                    <a:pt x="17422" y="459"/>
                  </a:cubicBezTo>
                  <a:cubicBezTo>
                    <a:pt x="17317" y="437"/>
                    <a:pt x="17194" y="501"/>
                    <a:pt x="17148" y="600"/>
                  </a:cubicBezTo>
                  <a:cubicBezTo>
                    <a:pt x="17103" y="701"/>
                    <a:pt x="16992" y="837"/>
                    <a:pt x="16902" y="904"/>
                  </a:cubicBezTo>
                  <a:cubicBezTo>
                    <a:pt x="16812" y="970"/>
                    <a:pt x="16701" y="1061"/>
                    <a:pt x="16656" y="1106"/>
                  </a:cubicBezTo>
                  <a:cubicBezTo>
                    <a:pt x="16611" y="1151"/>
                    <a:pt x="16488" y="1196"/>
                    <a:pt x="16383" y="1207"/>
                  </a:cubicBezTo>
                  <a:cubicBezTo>
                    <a:pt x="16277" y="1219"/>
                    <a:pt x="16093" y="1237"/>
                    <a:pt x="15972" y="1248"/>
                  </a:cubicBezTo>
                  <a:cubicBezTo>
                    <a:pt x="15852" y="1259"/>
                    <a:pt x="15679" y="1331"/>
                    <a:pt x="15589" y="1409"/>
                  </a:cubicBezTo>
                  <a:cubicBezTo>
                    <a:pt x="15499" y="1487"/>
                    <a:pt x="15351" y="1569"/>
                    <a:pt x="15262" y="1591"/>
                  </a:cubicBezTo>
                  <a:cubicBezTo>
                    <a:pt x="15171" y="1614"/>
                    <a:pt x="14987" y="1623"/>
                    <a:pt x="14851" y="1611"/>
                  </a:cubicBezTo>
                  <a:cubicBezTo>
                    <a:pt x="14716" y="1600"/>
                    <a:pt x="14507" y="1564"/>
                    <a:pt x="14386" y="1531"/>
                  </a:cubicBezTo>
                  <a:cubicBezTo>
                    <a:pt x="14265" y="1497"/>
                    <a:pt x="14081" y="1470"/>
                    <a:pt x="13976" y="1470"/>
                  </a:cubicBezTo>
                  <a:cubicBezTo>
                    <a:pt x="13871" y="1470"/>
                    <a:pt x="13624" y="1497"/>
                    <a:pt x="13428" y="1531"/>
                  </a:cubicBezTo>
                  <a:cubicBezTo>
                    <a:pt x="13233" y="1564"/>
                    <a:pt x="13037" y="1646"/>
                    <a:pt x="12991" y="1713"/>
                  </a:cubicBezTo>
                  <a:cubicBezTo>
                    <a:pt x="12946" y="1779"/>
                    <a:pt x="12884" y="1916"/>
                    <a:pt x="12854" y="2016"/>
                  </a:cubicBezTo>
                  <a:cubicBezTo>
                    <a:pt x="12824" y="2116"/>
                    <a:pt x="12738" y="2289"/>
                    <a:pt x="12663" y="2400"/>
                  </a:cubicBezTo>
                  <a:cubicBezTo>
                    <a:pt x="12587" y="2511"/>
                    <a:pt x="12416" y="2684"/>
                    <a:pt x="12280" y="2784"/>
                  </a:cubicBezTo>
                  <a:cubicBezTo>
                    <a:pt x="12145" y="2884"/>
                    <a:pt x="11911" y="3002"/>
                    <a:pt x="11760" y="3047"/>
                  </a:cubicBezTo>
                  <a:cubicBezTo>
                    <a:pt x="11610" y="3091"/>
                    <a:pt x="11376" y="3046"/>
                    <a:pt x="11241" y="2946"/>
                  </a:cubicBezTo>
                  <a:cubicBezTo>
                    <a:pt x="11105" y="2846"/>
                    <a:pt x="10995" y="2764"/>
                    <a:pt x="10995" y="2764"/>
                  </a:cubicBezTo>
                  <a:cubicBezTo>
                    <a:pt x="10995" y="2764"/>
                    <a:pt x="10896" y="2718"/>
                    <a:pt x="10776" y="2663"/>
                  </a:cubicBezTo>
                  <a:cubicBezTo>
                    <a:pt x="10655" y="2607"/>
                    <a:pt x="10459" y="2553"/>
                    <a:pt x="10338" y="2541"/>
                  </a:cubicBezTo>
                  <a:cubicBezTo>
                    <a:pt x="10218" y="2530"/>
                    <a:pt x="10070" y="2476"/>
                    <a:pt x="10010" y="2421"/>
                  </a:cubicBezTo>
                  <a:cubicBezTo>
                    <a:pt x="9950" y="2365"/>
                    <a:pt x="9814" y="2337"/>
                    <a:pt x="9709" y="2359"/>
                  </a:cubicBezTo>
                  <a:cubicBezTo>
                    <a:pt x="9604" y="2381"/>
                    <a:pt x="9370" y="2345"/>
                    <a:pt x="9189" y="2279"/>
                  </a:cubicBezTo>
                  <a:cubicBezTo>
                    <a:pt x="9009" y="2212"/>
                    <a:pt x="8763" y="2194"/>
                    <a:pt x="8643" y="2239"/>
                  </a:cubicBezTo>
                  <a:cubicBezTo>
                    <a:pt x="8522" y="2283"/>
                    <a:pt x="8411" y="2383"/>
                    <a:pt x="8397" y="2461"/>
                  </a:cubicBezTo>
                  <a:cubicBezTo>
                    <a:pt x="8382" y="2538"/>
                    <a:pt x="8320" y="2666"/>
                    <a:pt x="8259" y="2744"/>
                  </a:cubicBezTo>
                  <a:cubicBezTo>
                    <a:pt x="8199" y="2822"/>
                    <a:pt x="8002" y="2867"/>
                    <a:pt x="7822" y="2845"/>
                  </a:cubicBezTo>
                  <a:cubicBezTo>
                    <a:pt x="7642" y="2822"/>
                    <a:pt x="7457" y="2877"/>
                    <a:pt x="7412" y="2966"/>
                  </a:cubicBezTo>
                  <a:cubicBezTo>
                    <a:pt x="7366" y="3055"/>
                    <a:pt x="7354" y="3228"/>
                    <a:pt x="7384" y="3350"/>
                  </a:cubicBezTo>
                  <a:cubicBezTo>
                    <a:pt x="7414" y="3473"/>
                    <a:pt x="7439" y="3618"/>
                    <a:pt x="7439" y="3674"/>
                  </a:cubicBezTo>
                  <a:cubicBezTo>
                    <a:pt x="7439" y="3729"/>
                    <a:pt x="7403" y="3866"/>
                    <a:pt x="7357" y="3977"/>
                  </a:cubicBezTo>
                  <a:cubicBezTo>
                    <a:pt x="7312" y="4088"/>
                    <a:pt x="7177" y="4224"/>
                    <a:pt x="7056" y="4280"/>
                  </a:cubicBezTo>
                  <a:cubicBezTo>
                    <a:pt x="6936" y="4336"/>
                    <a:pt x="6702" y="4445"/>
                    <a:pt x="6536" y="4523"/>
                  </a:cubicBezTo>
                  <a:cubicBezTo>
                    <a:pt x="6371" y="4600"/>
                    <a:pt x="6245" y="4598"/>
                    <a:pt x="6236" y="4664"/>
                  </a:cubicBezTo>
                  <a:cubicBezTo>
                    <a:pt x="6229" y="4707"/>
                    <a:pt x="6309" y="4719"/>
                    <a:pt x="6400" y="4786"/>
                  </a:cubicBezTo>
                  <a:cubicBezTo>
                    <a:pt x="6490" y="4853"/>
                    <a:pt x="6601" y="4907"/>
                    <a:pt x="6646" y="4907"/>
                  </a:cubicBezTo>
                  <a:cubicBezTo>
                    <a:pt x="6691" y="4907"/>
                    <a:pt x="6851" y="4907"/>
                    <a:pt x="7001" y="4907"/>
                  </a:cubicBezTo>
                  <a:cubicBezTo>
                    <a:pt x="7152" y="4907"/>
                    <a:pt x="7398" y="4916"/>
                    <a:pt x="7549" y="4927"/>
                  </a:cubicBezTo>
                  <a:cubicBezTo>
                    <a:pt x="7699" y="4938"/>
                    <a:pt x="7871" y="5011"/>
                    <a:pt x="7931" y="5089"/>
                  </a:cubicBezTo>
                  <a:cubicBezTo>
                    <a:pt x="7991" y="5167"/>
                    <a:pt x="7991" y="5294"/>
                    <a:pt x="7931" y="5372"/>
                  </a:cubicBezTo>
                  <a:cubicBezTo>
                    <a:pt x="7871" y="5450"/>
                    <a:pt x="7724" y="5577"/>
                    <a:pt x="7603" y="5655"/>
                  </a:cubicBezTo>
                  <a:cubicBezTo>
                    <a:pt x="7483" y="5733"/>
                    <a:pt x="7454" y="5783"/>
                    <a:pt x="7384" y="5797"/>
                  </a:cubicBezTo>
                  <a:cubicBezTo>
                    <a:pt x="7323" y="5808"/>
                    <a:pt x="7274" y="5778"/>
                    <a:pt x="7138" y="5756"/>
                  </a:cubicBezTo>
                  <a:cubicBezTo>
                    <a:pt x="7003" y="5734"/>
                    <a:pt x="6806" y="5779"/>
                    <a:pt x="6701" y="5857"/>
                  </a:cubicBezTo>
                  <a:cubicBezTo>
                    <a:pt x="6595" y="5935"/>
                    <a:pt x="6472" y="6072"/>
                    <a:pt x="6427" y="6161"/>
                  </a:cubicBezTo>
                  <a:cubicBezTo>
                    <a:pt x="6382" y="6249"/>
                    <a:pt x="6247" y="6340"/>
                    <a:pt x="6126" y="6363"/>
                  </a:cubicBezTo>
                  <a:cubicBezTo>
                    <a:pt x="6006" y="6385"/>
                    <a:pt x="5809" y="6376"/>
                    <a:pt x="5689" y="6342"/>
                  </a:cubicBezTo>
                  <a:cubicBezTo>
                    <a:pt x="5568" y="6309"/>
                    <a:pt x="5285" y="6282"/>
                    <a:pt x="5059" y="6282"/>
                  </a:cubicBezTo>
                  <a:cubicBezTo>
                    <a:pt x="4834" y="6282"/>
                    <a:pt x="4501" y="6245"/>
                    <a:pt x="4321" y="6201"/>
                  </a:cubicBezTo>
                  <a:cubicBezTo>
                    <a:pt x="4141" y="6156"/>
                    <a:pt x="3845" y="6202"/>
                    <a:pt x="3665" y="6302"/>
                  </a:cubicBezTo>
                  <a:cubicBezTo>
                    <a:pt x="3484" y="6402"/>
                    <a:pt x="3300" y="6593"/>
                    <a:pt x="3255" y="6726"/>
                  </a:cubicBezTo>
                  <a:cubicBezTo>
                    <a:pt x="3209" y="6860"/>
                    <a:pt x="3074" y="6960"/>
                    <a:pt x="2953" y="6949"/>
                  </a:cubicBezTo>
                  <a:cubicBezTo>
                    <a:pt x="2833" y="6938"/>
                    <a:pt x="2648" y="6929"/>
                    <a:pt x="2543" y="6929"/>
                  </a:cubicBezTo>
                  <a:cubicBezTo>
                    <a:pt x="2438" y="6929"/>
                    <a:pt x="2229" y="6911"/>
                    <a:pt x="2078" y="6888"/>
                  </a:cubicBezTo>
                  <a:cubicBezTo>
                    <a:pt x="1928" y="6866"/>
                    <a:pt x="1744" y="6784"/>
                    <a:pt x="1668" y="6706"/>
                  </a:cubicBezTo>
                  <a:cubicBezTo>
                    <a:pt x="1593" y="6628"/>
                    <a:pt x="1421" y="6592"/>
                    <a:pt x="1285" y="6626"/>
                  </a:cubicBezTo>
                  <a:cubicBezTo>
                    <a:pt x="1150" y="6659"/>
                    <a:pt x="1039" y="6686"/>
                    <a:pt x="1039" y="6686"/>
                  </a:cubicBezTo>
                  <a:cubicBezTo>
                    <a:pt x="1039" y="6686"/>
                    <a:pt x="952" y="6759"/>
                    <a:pt x="848" y="6848"/>
                  </a:cubicBezTo>
                  <a:cubicBezTo>
                    <a:pt x="742" y="6937"/>
                    <a:pt x="546" y="7018"/>
                    <a:pt x="410" y="7030"/>
                  </a:cubicBezTo>
                  <a:cubicBezTo>
                    <a:pt x="274" y="7041"/>
                    <a:pt x="115" y="7050"/>
                    <a:pt x="55" y="7050"/>
                  </a:cubicBezTo>
                  <a:cubicBezTo>
                    <a:pt x="-6" y="7050"/>
                    <a:pt x="-18" y="7141"/>
                    <a:pt x="27" y="7252"/>
                  </a:cubicBezTo>
                  <a:cubicBezTo>
                    <a:pt x="72" y="7363"/>
                    <a:pt x="208" y="7481"/>
                    <a:pt x="328" y="7514"/>
                  </a:cubicBezTo>
                  <a:cubicBezTo>
                    <a:pt x="448" y="7549"/>
                    <a:pt x="645" y="7612"/>
                    <a:pt x="765" y="7656"/>
                  </a:cubicBezTo>
                  <a:cubicBezTo>
                    <a:pt x="886" y="7701"/>
                    <a:pt x="1071" y="7774"/>
                    <a:pt x="1176" y="7818"/>
                  </a:cubicBezTo>
                  <a:cubicBezTo>
                    <a:pt x="1281" y="7863"/>
                    <a:pt x="1380" y="7981"/>
                    <a:pt x="1395" y="8081"/>
                  </a:cubicBezTo>
                  <a:cubicBezTo>
                    <a:pt x="1410" y="8181"/>
                    <a:pt x="1335" y="8327"/>
                    <a:pt x="1230" y="8404"/>
                  </a:cubicBezTo>
                  <a:cubicBezTo>
                    <a:pt x="1125" y="8482"/>
                    <a:pt x="1125" y="8555"/>
                    <a:pt x="1230" y="8566"/>
                  </a:cubicBezTo>
                  <a:cubicBezTo>
                    <a:pt x="1335" y="8577"/>
                    <a:pt x="1594" y="8586"/>
                    <a:pt x="1805" y="8586"/>
                  </a:cubicBezTo>
                  <a:cubicBezTo>
                    <a:pt x="2015" y="8586"/>
                    <a:pt x="2249" y="8586"/>
                    <a:pt x="2324" y="8586"/>
                  </a:cubicBezTo>
                  <a:cubicBezTo>
                    <a:pt x="2400" y="8586"/>
                    <a:pt x="2449" y="8641"/>
                    <a:pt x="2434" y="8708"/>
                  </a:cubicBezTo>
                  <a:cubicBezTo>
                    <a:pt x="2419" y="8774"/>
                    <a:pt x="2431" y="8902"/>
                    <a:pt x="2461" y="8991"/>
                  </a:cubicBezTo>
                  <a:cubicBezTo>
                    <a:pt x="2491" y="9080"/>
                    <a:pt x="2516" y="9207"/>
                    <a:pt x="2516" y="9274"/>
                  </a:cubicBezTo>
                  <a:cubicBezTo>
                    <a:pt x="2516" y="9341"/>
                    <a:pt x="2467" y="9395"/>
                    <a:pt x="2407" y="9395"/>
                  </a:cubicBezTo>
                  <a:cubicBezTo>
                    <a:pt x="2346" y="9395"/>
                    <a:pt x="2297" y="9486"/>
                    <a:pt x="2297" y="9597"/>
                  </a:cubicBezTo>
                  <a:cubicBezTo>
                    <a:pt x="2297" y="9709"/>
                    <a:pt x="2384" y="9845"/>
                    <a:pt x="2488" y="9900"/>
                  </a:cubicBezTo>
                  <a:cubicBezTo>
                    <a:pt x="2594" y="9956"/>
                    <a:pt x="2828" y="10047"/>
                    <a:pt x="3008" y="10103"/>
                  </a:cubicBezTo>
                  <a:cubicBezTo>
                    <a:pt x="3189" y="10158"/>
                    <a:pt x="3361" y="10295"/>
                    <a:pt x="3391" y="10406"/>
                  </a:cubicBezTo>
                  <a:cubicBezTo>
                    <a:pt x="3421" y="10517"/>
                    <a:pt x="3372" y="10654"/>
                    <a:pt x="3282" y="10709"/>
                  </a:cubicBezTo>
                  <a:cubicBezTo>
                    <a:pt x="3192" y="10765"/>
                    <a:pt x="3068" y="10883"/>
                    <a:pt x="3008" y="10972"/>
                  </a:cubicBezTo>
                  <a:cubicBezTo>
                    <a:pt x="2948" y="11061"/>
                    <a:pt x="2874" y="11206"/>
                    <a:pt x="2844" y="11295"/>
                  </a:cubicBezTo>
                  <a:cubicBezTo>
                    <a:pt x="2814" y="11385"/>
                    <a:pt x="2790" y="11521"/>
                    <a:pt x="2790" y="11599"/>
                  </a:cubicBezTo>
                  <a:cubicBezTo>
                    <a:pt x="2790" y="11676"/>
                    <a:pt x="2838" y="11858"/>
                    <a:pt x="2899" y="12003"/>
                  </a:cubicBezTo>
                  <a:cubicBezTo>
                    <a:pt x="2959" y="12148"/>
                    <a:pt x="3082" y="12330"/>
                    <a:pt x="3172" y="12407"/>
                  </a:cubicBezTo>
                  <a:cubicBezTo>
                    <a:pt x="3262" y="12485"/>
                    <a:pt x="3398" y="12576"/>
                    <a:pt x="3474" y="12609"/>
                  </a:cubicBezTo>
                  <a:cubicBezTo>
                    <a:pt x="3548" y="12643"/>
                    <a:pt x="3733" y="12616"/>
                    <a:pt x="3884" y="12549"/>
                  </a:cubicBezTo>
                  <a:cubicBezTo>
                    <a:pt x="4034" y="12482"/>
                    <a:pt x="4243" y="12409"/>
                    <a:pt x="4349" y="12387"/>
                  </a:cubicBezTo>
                  <a:cubicBezTo>
                    <a:pt x="4454" y="12365"/>
                    <a:pt x="4638" y="12356"/>
                    <a:pt x="4759" y="12367"/>
                  </a:cubicBezTo>
                  <a:cubicBezTo>
                    <a:pt x="4879" y="12378"/>
                    <a:pt x="5002" y="12460"/>
                    <a:pt x="5032" y="12549"/>
                  </a:cubicBezTo>
                  <a:cubicBezTo>
                    <a:pt x="5062" y="12638"/>
                    <a:pt x="5124" y="12747"/>
                    <a:pt x="5169" y="12792"/>
                  </a:cubicBezTo>
                  <a:cubicBezTo>
                    <a:pt x="5214" y="12836"/>
                    <a:pt x="5177" y="12972"/>
                    <a:pt x="5087" y="13095"/>
                  </a:cubicBezTo>
                  <a:cubicBezTo>
                    <a:pt x="4997" y="13217"/>
                    <a:pt x="4960" y="13381"/>
                    <a:pt x="5005" y="13459"/>
                  </a:cubicBezTo>
                  <a:cubicBezTo>
                    <a:pt x="5050" y="13537"/>
                    <a:pt x="5087" y="13664"/>
                    <a:pt x="5087" y="13742"/>
                  </a:cubicBezTo>
                  <a:cubicBezTo>
                    <a:pt x="5087" y="13820"/>
                    <a:pt x="5062" y="13938"/>
                    <a:pt x="5032" y="14004"/>
                  </a:cubicBezTo>
                  <a:cubicBezTo>
                    <a:pt x="5002" y="14071"/>
                    <a:pt x="4978" y="14235"/>
                    <a:pt x="4978" y="14368"/>
                  </a:cubicBezTo>
                  <a:cubicBezTo>
                    <a:pt x="4978" y="14502"/>
                    <a:pt x="4928" y="14711"/>
                    <a:pt x="4868" y="14833"/>
                  </a:cubicBezTo>
                  <a:cubicBezTo>
                    <a:pt x="4808" y="14956"/>
                    <a:pt x="4759" y="15110"/>
                    <a:pt x="4759" y="15177"/>
                  </a:cubicBezTo>
                  <a:cubicBezTo>
                    <a:pt x="4759" y="15244"/>
                    <a:pt x="4845" y="15317"/>
                    <a:pt x="4950" y="15339"/>
                  </a:cubicBezTo>
                  <a:cubicBezTo>
                    <a:pt x="5055" y="15361"/>
                    <a:pt x="5240" y="15407"/>
                    <a:pt x="5361" y="15440"/>
                  </a:cubicBezTo>
                  <a:cubicBezTo>
                    <a:pt x="5481" y="15474"/>
                    <a:pt x="5616" y="15546"/>
                    <a:pt x="5661" y="15602"/>
                  </a:cubicBezTo>
                  <a:cubicBezTo>
                    <a:pt x="5707" y="15657"/>
                    <a:pt x="5682" y="15803"/>
                    <a:pt x="5607" y="15925"/>
                  </a:cubicBezTo>
                  <a:cubicBezTo>
                    <a:pt x="5531" y="16047"/>
                    <a:pt x="5383" y="16311"/>
                    <a:pt x="5278" y="16512"/>
                  </a:cubicBezTo>
                  <a:cubicBezTo>
                    <a:pt x="5173" y="16712"/>
                    <a:pt x="5025" y="16966"/>
                    <a:pt x="4950" y="17077"/>
                  </a:cubicBezTo>
                  <a:cubicBezTo>
                    <a:pt x="4875" y="17188"/>
                    <a:pt x="4764" y="17325"/>
                    <a:pt x="4704" y="17381"/>
                  </a:cubicBezTo>
                  <a:cubicBezTo>
                    <a:pt x="4644" y="17436"/>
                    <a:pt x="4595" y="17546"/>
                    <a:pt x="4595" y="17623"/>
                  </a:cubicBezTo>
                  <a:cubicBezTo>
                    <a:pt x="4595" y="17701"/>
                    <a:pt x="4595" y="17837"/>
                    <a:pt x="4595" y="17927"/>
                  </a:cubicBezTo>
                  <a:cubicBezTo>
                    <a:pt x="4595" y="18016"/>
                    <a:pt x="4570" y="18143"/>
                    <a:pt x="4540" y="18210"/>
                  </a:cubicBezTo>
                  <a:cubicBezTo>
                    <a:pt x="4510" y="18277"/>
                    <a:pt x="4510" y="18431"/>
                    <a:pt x="4540" y="18554"/>
                  </a:cubicBezTo>
                  <a:cubicBezTo>
                    <a:pt x="4570" y="18676"/>
                    <a:pt x="4546" y="18812"/>
                    <a:pt x="4485" y="18857"/>
                  </a:cubicBezTo>
                  <a:cubicBezTo>
                    <a:pt x="4425" y="18901"/>
                    <a:pt x="4412" y="19019"/>
                    <a:pt x="4458" y="19119"/>
                  </a:cubicBezTo>
                  <a:cubicBezTo>
                    <a:pt x="4503" y="19219"/>
                    <a:pt x="4626" y="19347"/>
                    <a:pt x="4732" y="19403"/>
                  </a:cubicBezTo>
                  <a:cubicBezTo>
                    <a:pt x="4836" y="19458"/>
                    <a:pt x="4910" y="19558"/>
                    <a:pt x="4895" y="19625"/>
                  </a:cubicBezTo>
                  <a:cubicBezTo>
                    <a:pt x="4880" y="19692"/>
                    <a:pt x="4794" y="19746"/>
                    <a:pt x="4704" y="19746"/>
                  </a:cubicBezTo>
                  <a:cubicBezTo>
                    <a:pt x="4614" y="19746"/>
                    <a:pt x="4552" y="19828"/>
                    <a:pt x="4568" y="19928"/>
                  </a:cubicBezTo>
                  <a:cubicBezTo>
                    <a:pt x="4582" y="20028"/>
                    <a:pt x="4471" y="20201"/>
                    <a:pt x="4321" y="20312"/>
                  </a:cubicBezTo>
                  <a:cubicBezTo>
                    <a:pt x="4171" y="20424"/>
                    <a:pt x="3984" y="20589"/>
                    <a:pt x="3906" y="20680"/>
                  </a:cubicBezTo>
                  <a:cubicBezTo>
                    <a:pt x="3828" y="20771"/>
                    <a:pt x="3756" y="20796"/>
                    <a:pt x="3765" y="20845"/>
                  </a:cubicBezTo>
                  <a:cubicBezTo>
                    <a:pt x="3786" y="20958"/>
                    <a:pt x="3988" y="20996"/>
                    <a:pt x="4075" y="21060"/>
                  </a:cubicBezTo>
                  <a:cubicBezTo>
                    <a:pt x="4270" y="21205"/>
                    <a:pt x="4615" y="21369"/>
                    <a:pt x="4841" y="21424"/>
                  </a:cubicBezTo>
                  <a:cubicBezTo>
                    <a:pt x="5066" y="21480"/>
                    <a:pt x="5436" y="21543"/>
                    <a:pt x="5661" y="21566"/>
                  </a:cubicBezTo>
                  <a:cubicBezTo>
                    <a:pt x="5887" y="21588"/>
                    <a:pt x="6158" y="21543"/>
                    <a:pt x="6263" y="21465"/>
                  </a:cubicBezTo>
                  <a:cubicBezTo>
                    <a:pt x="6368" y="21387"/>
                    <a:pt x="6590" y="21314"/>
                    <a:pt x="6755" y="21303"/>
                  </a:cubicBezTo>
                  <a:cubicBezTo>
                    <a:pt x="6921" y="21292"/>
                    <a:pt x="7142" y="21228"/>
                    <a:pt x="7247" y="21161"/>
                  </a:cubicBezTo>
                  <a:cubicBezTo>
                    <a:pt x="7353" y="21095"/>
                    <a:pt x="7623" y="20949"/>
                    <a:pt x="7849" y="20838"/>
                  </a:cubicBezTo>
                  <a:cubicBezTo>
                    <a:pt x="8075" y="20727"/>
                    <a:pt x="8383" y="20599"/>
                    <a:pt x="8533" y="20555"/>
                  </a:cubicBezTo>
                  <a:cubicBezTo>
                    <a:pt x="8683" y="20510"/>
                    <a:pt x="8917" y="20365"/>
                    <a:pt x="9053" y="20231"/>
                  </a:cubicBezTo>
                  <a:cubicBezTo>
                    <a:pt x="9188" y="20098"/>
                    <a:pt x="9299" y="19880"/>
                    <a:pt x="9299" y="19746"/>
                  </a:cubicBezTo>
                  <a:cubicBezTo>
                    <a:pt x="9299" y="19613"/>
                    <a:pt x="9262" y="19467"/>
                    <a:pt x="9217" y="19423"/>
                  </a:cubicBezTo>
                  <a:cubicBezTo>
                    <a:pt x="9171" y="19378"/>
                    <a:pt x="9258" y="19233"/>
                    <a:pt x="9408" y="19099"/>
                  </a:cubicBezTo>
                  <a:cubicBezTo>
                    <a:pt x="9558" y="18966"/>
                    <a:pt x="9633" y="18820"/>
                    <a:pt x="9572" y="18776"/>
                  </a:cubicBezTo>
                  <a:cubicBezTo>
                    <a:pt x="9512" y="18731"/>
                    <a:pt x="9549" y="18577"/>
                    <a:pt x="9655" y="18432"/>
                  </a:cubicBezTo>
                  <a:cubicBezTo>
                    <a:pt x="9760" y="18287"/>
                    <a:pt x="9957" y="18078"/>
                    <a:pt x="10092" y="17967"/>
                  </a:cubicBezTo>
                  <a:cubicBezTo>
                    <a:pt x="10228" y="17856"/>
                    <a:pt x="10523" y="17710"/>
                    <a:pt x="10749" y="17643"/>
                  </a:cubicBezTo>
                  <a:cubicBezTo>
                    <a:pt x="10974" y="17577"/>
                    <a:pt x="11319" y="17513"/>
                    <a:pt x="11514" y="17502"/>
                  </a:cubicBezTo>
                  <a:cubicBezTo>
                    <a:pt x="11710" y="17491"/>
                    <a:pt x="11968" y="17427"/>
                    <a:pt x="12089" y="17361"/>
                  </a:cubicBezTo>
                  <a:cubicBezTo>
                    <a:pt x="12209" y="17294"/>
                    <a:pt x="12504" y="17194"/>
                    <a:pt x="12745" y="17138"/>
                  </a:cubicBezTo>
                  <a:cubicBezTo>
                    <a:pt x="12986" y="17083"/>
                    <a:pt x="13379" y="17019"/>
                    <a:pt x="13620" y="16996"/>
                  </a:cubicBezTo>
                  <a:cubicBezTo>
                    <a:pt x="13861" y="16974"/>
                    <a:pt x="14218" y="16956"/>
                    <a:pt x="14414" y="16956"/>
                  </a:cubicBezTo>
                  <a:cubicBezTo>
                    <a:pt x="14609" y="16956"/>
                    <a:pt x="14904" y="16984"/>
                    <a:pt x="15070" y="17017"/>
                  </a:cubicBezTo>
                  <a:cubicBezTo>
                    <a:pt x="15235" y="17051"/>
                    <a:pt x="15481" y="17105"/>
                    <a:pt x="15617" y="17138"/>
                  </a:cubicBezTo>
                  <a:cubicBezTo>
                    <a:pt x="15752" y="17171"/>
                    <a:pt x="15937" y="17253"/>
                    <a:pt x="16027" y="17321"/>
                  </a:cubicBezTo>
                  <a:cubicBezTo>
                    <a:pt x="16117" y="17387"/>
                    <a:pt x="16240" y="17441"/>
                    <a:pt x="16301" y="17441"/>
                  </a:cubicBezTo>
                  <a:cubicBezTo>
                    <a:pt x="16361" y="17441"/>
                    <a:pt x="16410" y="17387"/>
                    <a:pt x="16410" y="17321"/>
                  </a:cubicBezTo>
                  <a:cubicBezTo>
                    <a:pt x="16410" y="17253"/>
                    <a:pt x="16324" y="17144"/>
                    <a:pt x="16218" y="17077"/>
                  </a:cubicBezTo>
                  <a:cubicBezTo>
                    <a:pt x="16113" y="17011"/>
                    <a:pt x="15965" y="16902"/>
                    <a:pt x="15890" y="16835"/>
                  </a:cubicBezTo>
                  <a:cubicBezTo>
                    <a:pt x="15815" y="16768"/>
                    <a:pt x="15643" y="16714"/>
                    <a:pt x="15507" y="16714"/>
                  </a:cubicBezTo>
                  <a:cubicBezTo>
                    <a:pt x="15372" y="16714"/>
                    <a:pt x="15126" y="16714"/>
                    <a:pt x="14960" y="16714"/>
                  </a:cubicBezTo>
                  <a:cubicBezTo>
                    <a:pt x="14795" y="16714"/>
                    <a:pt x="14524" y="16668"/>
                    <a:pt x="14359" y="16613"/>
                  </a:cubicBezTo>
                  <a:cubicBezTo>
                    <a:pt x="14193" y="16557"/>
                    <a:pt x="13972" y="16466"/>
                    <a:pt x="13866" y="16410"/>
                  </a:cubicBezTo>
                  <a:cubicBezTo>
                    <a:pt x="13761" y="16355"/>
                    <a:pt x="13675" y="16218"/>
                    <a:pt x="13675" y="16107"/>
                  </a:cubicBezTo>
                  <a:cubicBezTo>
                    <a:pt x="13675" y="15996"/>
                    <a:pt x="13737" y="15814"/>
                    <a:pt x="13812" y="15703"/>
                  </a:cubicBezTo>
                  <a:cubicBezTo>
                    <a:pt x="13887" y="15592"/>
                    <a:pt x="13986" y="15428"/>
                    <a:pt x="14030" y="15339"/>
                  </a:cubicBezTo>
                  <a:cubicBezTo>
                    <a:pt x="14076" y="15250"/>
                    <a:pt x="14223" y="15086"/>
                    <a:pt x="14359" y="14975"/>
                  </a:cubicBezTo>
                  <a:cubicBezTo>
                    <a:pt x="14494" y="14864"/>
                    <a:pt x="14692" y="14682"/>
                    <a:pt x="14796" y="14571"/>
                  </a:cubicBezTo>
                  <a:cubicBezTo>
                    <a:pt x="14902" y="14459"/>
                    <a:pt x="15061" y="14296"/>
                    <a:pt x="15151" y="14206"/>
                  </a:cubicBezTo>
                  <a:cubicBezTo>
                    <a:pt x="15242" y="14118"/>
                    <a:pt x="15365" y="13954"/>
                    <a:pt x="15425" y="13843"/>
                  </a:cubicBezTo>
                  <a:cubicBezTo>
                    <a:pt x="15485" y="13732"/>
                    <a:pt x="15535" y="13577"/>
                    <a:pt x="15535" y="13499"/>
                  </a:cubicBezTo>
                  <a:cubicBezTo>
                    <a:pt x="15535" y="13421"/>
                    <a:pt x="15560" y="13303"/>
                    <a:pt x="15589" y="13236"/>
                  </a:cubicBezTo>
                  <a:cubicBezTo>
                    <a:pt x="15620" y="13170"/>
                    <a:pt x="15706" y="13042"/>
                    <a:pt x="15781" y="12953"/>
                  </a:cubicBezTo>
                  <a:cubicBezTo>
                    <a:pt x="15856" y="12864"/>
                    <a:pt x="16004" y="12764"/>
                    <a:pt x="16109" y="12731"/>
                  </a:cubicBezTo>
                  <a:cubicBezTo>
                    <a:pt x="16214" y="12697"/>
                    <a:pt x="16387" y="12679"/>
                    <a:pt x="16492" y="12690"/>
                  </a:cubicBezTo>
                  <a:cubicBezTo>
                    <a:pt x="16597" y="12702"/>
                    <a:pt x="16732" y="12674"/>
                    <a:pt x="16793" y="12630"/>
                  </a:cubicBezTo>
                  <a:cubicBezTo>
                    <a:pt x="16853" y="12585"/>
                    <a:pt x="16864" y="12549"/>
                    <a:pt x="16902" y="12549"/>
                  </a:cubicBezTo>
                  <a:cubicBezTo>
                    <a:pt x="16960" y="12549"/>
                    <a:pt x="16976" y="12603"/>
                    <a:pt x="17066" y="12670"/>
                  </a:cubicBezTo>
                  <a:cubicBezTo>
                    <a:pt x="17156" y="12737"/>
                    <a:pt x="17305" y="12828"/>
                    <a:pt x="17395" y="12872"/>
                  </a:cubicBezTo>
                  <a:cubicBezTo>
                    <a:pt x="17485" y="12917"/>
                    <a:pt x="17632" y="12953"/>
                    <a:pt x="17723" y="12953"/>
                  </a:cubicBezTo>
                  <a:cubicBezTo>
                    <a:pt x="17813" y="12953"/>
                    <a:pt x="17813" y="12899"/>
                    <a:pt x="17723" y="12832"/>
                  </a:cubicBezTo>
                  <a:cubicBezTo>
                    <a:pt x="17632" y="12765"/>
                    <a:pt x="17645" y="12702"/>
                    <a:pt x="17750" y="12690"/>
                  </a:cubicBezTo>
                  <a:cubicBezTo>
                    <a:pt x="17856" y="12679"/>
                    <a:pt x="17991" y="12688"/>
                    <a:pt x="18051" y="12711"/>
                  </a:cubicBezTo>
                  <a:cubicBezTo>
                    <a:pt x="18111" y="12733"/>
                    <a:pt x="18197" y="12778"/>
                    <a:pt x="18243" y="12812"/>
                  </a:cubicBezTo>
                  <a:cubicBezTo>
                    <a:pt x="18288" y="12845"/>
                    <a:pt x="18361" y="12882"/>
                    <a:pt x="18406" y="12893"/>
                  </a:cubicBezTo>
                  <a:cubicBezTo>
                    <a:pt x="18452" y="12903"/>
                    <a:pt x="18538" y="12867"/>
                    <a:pt x="18598" y="12812"/>
                  </a:cubicBezTo>
                  <a:cubicBezTo>
                    <a:pt x="18658" y="12756"/>
                    <a:pt x="18732" y="12602"/>
                    <a:pt x="18762" y="12468"/>
                  </a:cubicBezTo>
                  <a:cubicBezTo>
                    <a:pt x="18792" y="12334"/>
                    <a:pt x="18804" y="12144"/>
                    <a:pt x="18789" y="12044"/>
                  </a:cubicBezTo>
                  <a:cubicBezTo>
                    <a:pt x="18774" y="11944"/>
                    <a:pt x="18737" y="11779"/>
                    <a:pt x="18708" y="11680"/>
                  </a:cubicBezTo>
                  <a:cubicBezTo>
                    <a:pt x="18677" y="11580"/>
                    <a:pt x="18653" y="11415"/>
                    <a:pt x="18653" y="11316"/>
                  </a:cubicBezTo>
                  <a:cubicBezTo>
                    <a:pt x="18653" y="11216"/>
                    <a:pt x="18665" y="11052"/>
                    <a:pt x="18680" y="10952"/>
                  </a:cubicBezTo>
                  <a:cubicBezTo>
                    <a:pt x="18695" y="10852"/>
                    <a:pt x="18708" y="10770"/>
                    <a:pt x="18708" y="10770"/>
                  </a:cubicBezTo>
                  <a:lnTo>
                    <a:pt x="18708" y="10325"/>
                  </a:lnTo>
                  <a:cubicBezTo>
                    <a:pt x="18708" y="10325"/>
                    <a:pt x="18747" y="10302"/>
                    <a:pt x="18724" y="10275"/>
                  </a:cubicBezTo>
                  <a:cubicBezTo>
                    <a:pt x="18684" y="10226"/>
                    <a:pt x="18476" y="10268"/>
                    <a:pt x="18423" y="10226"/>
                  </a:cubicBezTo>
                  <a:cubicBezTo>
                    <a:pt x="18367" y="10181"/>
                    <a:pt x="18341" y="10037"/>
                    <a:pt x="18373" y="9979"/>
                  </a:cubicBezTo>
                  <a:cubicBezTo>
                    <a:pt x="18395" y="9941"/>
                    <a:pt x="18557" y="9881"/>
                    <a:pt x="18557" y="9881"/>
                  </a:cubicBezTo>
                  <a:cubicBezTo>
                    <a:pt x="18557" y="9881"/>
                    <a:pt x="18752" y="9835"/>
                    <a:pt x="18782" y="9793"/>
                  </a:cubicBezTo>
                  <a:cubicBezTo>
                    <a:pt x="18835" y="9720"/>
                    <a:pt x="18762" y="9613"/>
                    <a:pt x="18762" y="9557"/>
                  </a:cubicBezTo>
                  <a:cubicBezTo>
                    <a:pt x="18762" y="9490"/>
                    <a:pt x="18762" y="9436"/>
                    <a:pt x="18762" y="9436"/>
                  </a:cubicBezTo>
                  <a:cubicBezTo>
                    <a:pt x="18762" y="9436"/>
                    <a:pt x="18762" y="9344"/>
                    <a:pt x="18762" y="9233"/>
                  </a:cubicBezTo>
                  <a:cubicBezTo>
                    <a:pt x="18762" y="9122"/>
                    <a:pt x="18737" y="8986"/>
                    <a:pt x="18708" y="8930"/>
                  </a:cubicBezTo>
                  <a:cubicBezTo>
                    <a:pt x="18677" y="8874"/>
                    <a:pt x="18628" y="8738"/>
                    <a:pt x="18598" y="8627"/>
                  </a:cubicBezTo>
                  <a:cubicBezTo>
                    <a:pt x="18568" y="8516"/>
                    <a:pt x="18543" y="8424"/>
                    <a:pt x="18543" y="8424"/>
                  </a:cubicBezTo>
                  <a:cubicBezTo>
                    <a:pt x="18543" y="8424"/>
                    <a:pt x="18519" y="8342"/>
                    <a:pt x="18489" y="8243"/>
                  </a:cubicBezTo>
                  <a:cubicBezTo>
                    <a:pt x="18459" y="8143"/>
                    <a:pt x="18397" y="7997"/>
                    <a:pt x="18352" y="7919"/>
                  </a:cubicBezTo>
                  <a:cubicBezTo>
                    <a:pt x="18307" y="7842"/>
                    <a:pt x="18295" y="7687"/>
                    <a:pt x="18324" y="7576"/>
                  </a:cubicBezTo>
                  <a:cubicBezTo>
                    <a:pt x="18355" y="7465"/>
                    <a:pt x="18428" y="7264"/>
                    <a:pt x="18489" y="7131"/>
                  </a:cubicBezTo>
                  <a:cubicBezTo>
                    <a:pt x="18549" y="6998"/>
                    <a:pt x="18623" y="6779"/>
                    <a:pt x="18653" y="6646"/>
                  </a:cubicBezTo>
                  <a:cubicBezTo>
                    <a:pt x="18658" y="6620"/>
                    <a:pt x="18679" y="6592"/>
                    <a:pt x="18677" y="6562"/>
                  </a:cubicBezTo>
                  <a:cubicBezTo>
                    <a:pt x="18673" y="6498"/>
                    <a:pt x="18557" y="6322"/>
                    <a:pt x="18557" y="6322"/>
                  </a:cubicBezTo>
                  <a:cubicBezTo>
                    <a:pt x="18557" y="6322"/>
                    <a:pt x="18469" y="6157"/>
                    <a:pt x="18407" y="6125"/>
                  </a:cubicBezTo>
                  <a:cubicBezTo>
                    <a:pt x="18334" y="6087"/>
                    <a:pt x="17982" y="6086"/>
                    <a:pt x="17961" y="6150"/>
                  </a:cubicBezTo>
                  <a:cubicBezTo>
                    <a:pt x="17931" y="6234"/>
                    <a:pt x="18285" y="6272"/>
                    <a:pt x="18344" y="6347"/>
                  </a:cubicBezTo>
                  <a:cubicBezTo>
                    <a:pt x="18379" y="6392"/>
                    <a:pt x="18365" y="6523"/>
                    <a:pt x="18310" y="6556"/>
                  </a:cubicBezTo>
                  <a:cubicBezTo>
                    <a:pt x="18242" y="6597"/>
                    <a:pt x="18135" y="6562"/>
                    <a:pt x="18057" y="6532"/>
                  </a:cubicBezTo>
                  <a:cubicBezTo>
                    <a:pt x="17961" y="6494"/>
                    <a:pt x="17817" y="6360"/>
                    <a:pt x="17774" y="6285"/>
                  </a:cubicBezTo>
                  <a:cubicBezTo>
                    <a:pt x="17746" y="6237"/>
                    <a:pt x="17738" y="6128"/>
                    <a:pt x="17741" y="6076"/>
                  </a:cubicBezTo>
                  <a:cubicBezTo>
                    <a:pt x="17744" y="6010"/>
                    <a:pt x="17755" y="5870"/>
                    <a:pt x="17807" y="5817"/>
                  </a:cubicBezTo>
                  <a:cubicBezTo>
                    <a:pt x="17843" y="5781"/>
                    <a:pt x="17963" y="5740"/>
                    <a:pt x="18024" y="5731"/>
                  </a:cubicBezTo>
                  <a:cubicBezTo>
                    <a:pt x="18180" y="5708"/>
                    <a:pt x="18657" y="5781"/>
                    <a:pt x="18657" y="5781"/>
                  </a:cubicBezTo>
                  <a:cubicBezTo>
                    <a:pt x="18657" y="5781"/>
                    <a:pt x="19072" y="5778"/>
                    <a:pt x="19172" y="5715"/>
                  </a:cubicBezTo>
                  <a:cubicBezTo>
                    <a:pt x="19342" y="5609"/>
                    <a:pt x="19371" y="5378"/>
                    <a:pt x="19445" y="5311"/>
                  </a:cubicBezTo>
                  <a:cubicBezTo>
                    <a:pt x="19521" y="5245"/>
                    <a:pt x="19681" y="5099"/>
                    <a:pt x="19801" y="4988"/>
                  </a:cubicBezTo>
                  <a:cubicBezTo>
                    <a:pt x="19922" y="4877"/>
                    <a:pt x="20082" y="4695"/>
                    <a:pt x="20157" y="4584"/>
                  </a:cubicBezTo>
                  <a:cubicBezTo>
                    <a:pt x="20232" y="4473"/>
                    <a:pt x="20343" y="4327"/>
                    <a:pt x="20403" y="4260"/>
                  </a:cubicBezTo>
                  <a:cubicBezTo>
                    <a:pt x="20463" y="4193"/>
                    <a:pt x="20562" y="4029"/>
                    <a:pt x="20622" y="3896"/>
                  </a:cubicBezTo>
                  <a:cubicBezTo>
                    <a:pt x="20682" y="3763"/>
                    <a:pt x="20780" y="3581"/>
                    <a:pt x="20841" y="3491"/>
                  </a:cubicBezTo>
                  <a:cubicBezTo>
                    <a:pt x="20901" y="3403"/>
                    <a:pt x="20963" y="3257"/>
                    <a:pt x="20977" y="3168"/>
                  </a:cubicBezTo>
                  <a:cubicBezTo>
                    <a:pt x="20993" y="3079"/>
                    <a:pt x="21029" y="2924"/>
                    <a:pt x="21060" y="2825"/>
                  </a:cubicBezTo>
                  <a:cubicBezTo>
                    <a:pt x="21090" y="2725"/>
                    <a:pt x="21114" y="2498"/>
                    <a:pt x="21114" y="2319"/>
                  </a:cubicBezTo>
                  <a:cubicBezTo>
                    <a:pt x="21114" y="2141"/>
                    <a:pt x="21139" y="1914"/>
                    <a:pt x="21168" y="1814"/>
                  </a:cubicBezTo>
                  <a:cubicBezTo>
                    <a:pt x="21199" y="1714"/>
                    <a:pt x="21285" y="1495"/>
                    <a:pt x="21360" y="1329"/>
                  </a:cubicBezTo>
                  <a:cubicBezTo>
                    <a:pt x="21435" y="1161"/>
                    <a:pt x="21522" y="916"/>
                    <a:pt x="21552" y="783"/>
                  </a:cubicBezTo>
                  <a:cubicBezTo>
                    <a:pt x="21582" y="649"/>
                    <a:pt x="21508" y="449"/>
                    <a:pt x="21387" y="338"/>
                  </a:cubicBezTo>
                  <a:cubicBezTo>
                    <a:pt x="21268" y="227"/>
                    <a:pt x="21113" y="68"/>
                    <a:pt x="21005" y="3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4" name="Shape 1209"/>
            <p:cNvSpPr/>
            <p:nvPr/>
          </p:nvSpPr>
          <p:spPr>
            <a:xfrm>
              <a:off x="2609975" y="5507048"/>
              <a:ext cx="2730394" cy="2524848"/>
            </a:xfrm>
            <a:custGeom>
              <a:avLst/>
              <a:gdLst/>
              <a:ahLst/>
              <a:cxnLst>
                <a:cxn ang="0">
                  <a:pos x="wd2" y="hd2"/>
                </a:cxn>
                <a:cxn ang="5400000">
                  <a:pos x="wd2" y="hd2"/>
                </a:cxn>
                <a:cxn ang="10800000">
                  <a:pos x="wd2" y="hd2"/>
                </a:cxn>
                <a:cxn ang="16200000">
                  <a:pos x="wd2" y="hd2"/>
                </a:cxn>
              </a:cxnLst>
              <a:rect l="0" t="0" r="r" b="b"/>
              <a:pathLst>
                <a:path w="21573" h="21600" extrusionOk="0">
                  <a:moveTo>
                    <a:pt x="4097" y="21266"/>
                  </a:moveTo>
                  <a:cubicBezTo>
                    <a:pt x="4106" y="21272"/>
                    <a:pt x="4119" y="21281"/>
                    <a:pt x="4129" y="21288"/>
                  </a:cubicBezTo>
                  <a:cubicBezTo>
                    <a:pt x="4163" y="21311"/>
                    <a:pt x="4206" y="21339"/>
                    <a:pt x="4243" y="21379"/>
                  </a:cubicBezTo>
                  <a:cubicBezTo>
                    <a:pt x="4292" y="21431"/>
                    <a:pt x="4389" y="21460"/>
                    <a:pt x="4438" y="21438"/>
                  </a:cubicBezTo>
                  <a:cubicBezTo>
                    <a:pt x="4508" y="21409"/>
                    <a:pt x="4622" y="21326"/>
                    <a:pt x="4685" y="21258"/>
                  </a:cubicBezTo>
                  <a:cubicBezTo>
                    <a:pt x="4750" y="21189"/>
                    <a:pt x="4835" y="21065"/>
                    <a:pt x="4872" y="20988"/>
                  </a:cubicBezTo>
                  <a:cubicBezTo>
                    <a:pt x="4908" y="20912"/>
                    <a:pt x="4951" y="20787"/>
                    <a:pt x="4966" y="20717"/>
                  </a:cubicBezTo>
                  <a:cubicBezTo>
                    <a:pt x="4982" y="20636"/>
                    <a:pt x="5016" y="20528"/>
                    <a:pt x="5043" y="20471"/>
                  </a:cubicBezTo>
                  <a:cubicBezTo>
                    <a:pt x="5081" y="20390"/>
                    <a:pt x="5210" y="20321"/>
                    <a:pt x="5319" y="20294"/>
                  </a:cubicBezTo>
                  <a:cubicBezTo>
                    <a:pt x="5425" y="20268"/>
                    <a:pt x="5558" y="20247"/>
                    <a:pt x="5620" y="20247"/>
                  </a:cubicBezTo>
                  <a:cubicBezTo>
                    <a:pt x="5683" y="20247"/>
                    <a:pt x="5788" y="20269"/>
                    <a:pt x="5858" y="20297"/>
                  </a:cubicBezTo>
                  <a:cubicBezTo>
                    <a:pt x="5916" y="20320"/>
                    <a:pt x="6019" y="20346"/>
                    <a:pt x="6084" y="20354"/>
                  </a:cubicBezTo>
                  <a:cubicBezTo>
                    <a:pt x="6153" y="20362"/>
                    <a:pt x="6240" y="20351"/>
                    <a:pt x="6268" y="20342"/>
                  </a:cubicBezTo>
                  <a:cubicBezTo>
                    <a:pt x="6299" y="20331"/>
                    <a:pt x="6367" y="20278"/>
                    <a:pt x="6408" y="20227"/>
                  </a:cubicBezTo>
                  <a:cubicBezTo>
                    <a:pt x="6466" y="20154"/>
                    <a:pt x="6571" y="20091"/>
                    <a:pt x="6652" y="20080"/>
                  </a:cubicBezTo>
                  <a:cubicBezTo>
                    <a:pt x="6715" y="20072"/>
                    <a:pt x="6810" y="20058"/>
                    <a:pt x="6865" y="20049"/>
                  </a:cubicBezTo>
                  <a:cubicBezTo>
                    <a:pt x="6908" y="20043"/>
                    <a:pt x="6952" y="20015"/>
                    <a:pt x="6961" y="20003"/>
                  </a:cubicBezTo>
                  <a:cubicBezTo>
                    <a:pt x="6987" y="19966"/>
                    <a:pt x="7046" y="19896"/>
                    <a:pt x="7096" y="19843"/>
                  </a:cubicBezTo>
                  <a:cubicBezTo>
                    <a:pt x="7135" y="19801"/>
                    <a:pt x="7187" y="19708"/>
                    <a:pt x="7207" y="19645"/>
                  </a:cubicBezTo>
                  <a:cubicBezTo>
                    <a:pt x="7242" y="19532"/>
                    <a:pt x="7346" y="19462"/>
                    <a:pt x="7436" y="19489"/>
                  </a:cubicBezTo>
                  <a:cubicBezTo>
                    <a:pt x="7500" y="19508"/>
                    <a:pt x="7586" y="19554"/>
                    <a:pt x="7632" y="19594"/>
                  </a:cubicBezTo>
                  <a:cubicBezTo>
                    <a:pt x="7656" y="19614"/>
                    <a:pt x="7729" y="19638"/>
                    <a:pt x="7788" y="19638"/>
                  </a:cubicBezTo>
                  <a:cubicBezTo>
                    <a:pt x="7869" y="19638"/>
                    <a:pt x="7981" y="19661"/>
                    <a:pt x="8044" y="19690"/>
                  </a:cubicBezTo>
                  <a:cubicBezTo>
                    <a:pt x="8045" y="19690"/>
                    <a:pt x="8055" y="19694"/>
                    <a:pt x="8077" y="19694"/>
                  </a:cubicBezTo>
                  <a:cubicBezTo>
                    <a:pt x="8126" y="19694"/>
                    <a:pt x="8190" y="19676"/>
                    <a:pt x="8239" y="19647"/>
                  </a:cubicBezTo>
                  <a:cubicBezTo>
                    <a:pt x="8324" y="19597"/>
                    <a:pt x="8444" y="19523"/>
                    <a:pt x="8506" y="19482"/>
                  </a:cubicBezTo>
                  <a:cubicBezTo>
                    <a:pt x="8554" y="19450"/>
                    <a:pt x="8584" y="19412"/>
                    <a:pt x="8588" y="19400"/>
                  </a:cubicBezTo>
                  <a:cubicBezTo>
                    <a:pt x="8587" y="19346"/>
                    <a:pt x="8635" y="19266"/>
                    <a:pt x="8679" y="19219"/>
                  </a:cubicBezTo>
                  <a:cubicBezTo>
                    <a:pt x="8748" y="19146"/>
                    <a:pt x="8920" y="19140"/>
                    <a:pt x="8971" y="19140"/>
                  </a:cubicBezTo>
                  <a:cubicBezTo>
                    <a:pt x="8973" y="19140"/>
                    <a:pt x="8974" y="19140"/>
                    <a:pt x="8976" y="19140"/>
                  </a:cubicBezTo>
                  <a:cubicBezTo>
                    <a:pt x="8951" y="19125"/>
                    <a:pt x="8927" y="19110"/>
                    <a:pt x="8906" y="19096"/>
                  </a:cubicBezTo>
                  <a:cubicBezTo>
                    <a:pt x="8831" y="19046"/>
                    <a:pt x="8757" y="18952"/>
                    <a:pt x="8774" y="18863"/>
                  </a:cubicBezTo>
                  <a:cubicBezTo>
                    <a:pt x="8790" y="18777"/>
                    <a:pt x="8877" y="18727"/>
                    <a:pt x="8955" y="18761"/>
                  </a:cubicBezTo>
                  <a:cubicBezTo>
                    <a:pt x="8955" y="18664"/>
                    <a:pt x="9005" y="18635"/>
                    <a:pt x="9045" y="18635"/>
                  </a:cubicBezTo>
                  <a:cubicBezTo>
                    <a:pt x="9074" y="18635"/>
                    <a:pt x="9116" y="18649"/>
                    <a:pt x="9158" y="18712"/>
                  </a:cubicBezTo>
                  <a:cubicBezTo>
                    <a:pt x="9182" y="18748"/>
                    <a:pt x="9209" y="18785"/>
                    <a:pt x="9231" y="18814"/>
                  </a:cubicBezTo>
                  <a:cubicBezTo>
                    <a:pt x="9221" y="18764"/>
                    <a:pt x="9215" y="18715"/>
                    <a:pt x="9215" y="18681"/>
                  </a:cubicBezTo>
                  <a:cubicBezTo>
                    <a:pt x="9215" y="18620"/>
                    <a:pt x="9235" y="18517"/>
                    <a:pt x="9262" y="18440"/>
                  </a:cubicBezTo>
                  <a:cubicBezTo>
                    <a:pt x="9277" y="18397"/>
                    <a:pt x="9275" y="18302"/>
                    <a:pt x="9249" y="18240"/>
                  </a:cubicBezTo>
                  <a:cubicBezTo>
                    <a:pt x="9218" y="18165"/>
                    <a:pt x="9172" y="18055"/>
                    <a:pt x="9149" y="17996"/>
                  </a:cubicBezTo>
                  <a:cubicBezTo>
                    <a:pt x="9125" y="17937"/>
                    <a:pt x="9080" y="17820"/>
                    <a:pt x="9048" y="17736"/>
                  </a:cubicBezTo>
                  <a:cubicBezTo>
                    <a:pt x="9013" y="17643"/>
                    <a:pt x="8986" y="17469"/>
                    <a:pt x="8986" y="17341"/>
                  </a:cubicBezTo>
                  <a:cubicBezTo>
                    <a:pt x="8986" y="17271"/>
                    <a:pt x="8976" y="17223"/>
                    <a:pt x="8969" y="17200"/>
                  </a:cubicBezTo>
                  <a:cubicBezTo>
                    <a:pt x="8949" y="17194"/>
                    <a:pt x="8931" y="17181"/>
                    <a:pt x="8916" y="17162"/>
                  </a:cubicBezTo>
                  <a:cubicBezTo>
                    <a:pt x="8890" y="17128"/>
                    <a:pt x="8879" y="17077"/>
                    <a:pt x="8887" y="17024"/>
                  </a:cubicBezTo>
                  <a:cubicBezTo>
                    <a:pt x="8899" y="16949"/>
                    <a:pt x="8965" y="16845"/>
                    <a:pt x="9021" y="16785"/>
                  </a:cubicBezTo>
                  <a:cubicBezTo>
                    <a:pt x="9067" y="16736"/>
                    <a:pt x="9100" y="16653"/>
                    <a:pt x="9100" y="16611"/>
                  </a:cubicBezTo>
                  <a:cubicBezTo>
                    <a:pt x="9100" y="16540"/>
                    <a:pt x="9113" y="16400"/>
                    <a:pt x="9130" y="16294"/>
                  </a:cubicBezTo>
                  <a:cubicBezTo>
                    <a:pt x="9139" y="16236"/>
                    <a:pt x="9132" y="16196"/>
                    <a:pt x="9127" y="16180"/>
                  </a:cubicBezTo>
                  <a:cubicBezTo>
                    <a:pt x="9100" y="16170"/>
                    <a:pt x="9076" y="16149"/>
                    <a:pt x="9061" y="16121"/>
                  </a:cubicBezTo>
                  <a:cubicBezTo>
                    <a:pt x="9037" y="16078"/>
                    <a:pt x="9031" y="16022"/>
                    <a:pt x="9046" y="15966"/>
                  </a:cubicBezTo>
                  <a:cubicBezTo>
                    <a:pt x="9057" y="15925"/>
                    <a:pt x="9050" y="15878"/>
                    <a:pt x="9043" y="15867"/>
                  </a:cubicBezTo>
                  <a:lnTo>
                    <a:pt x="8958" y="15745"/>
                  </a:lnTo>
                  <a:cubicBezTo>
                    <a:pt x="8920" y="15692"/>
                    <a:pt x="8901" y="15597"/>
                    <a:pt x="8901" y="15531"/>
                  </a:cubicBezTo>
                  <a:cubicBezTo>
                    <a:pt x="8901" y="15478"/>
                    <a:pt x="8888" y="15359"/>
                    <a:pt x="8873" y="15270"/>
                  </a:cubicBezTo>
                  <a:cubicBezTo>
                    <a:pt x="8857" y="15178"/>
                    <a:pt x="8832" y="15006"/>
                    <a:pt x="8816" y="14888"/>
                  </a:cubicBezTo>
                  <a:cubicBezTo>
                    <a:pt x="8799" y="14764"/>
                    <a:pt x="8799" y="14570"/>
                    <a:pt x="8816" y="14454"/>
                  </a:cubicBezTo>
                  <a:cubicBezTo>
                    <a:pt x="8832" y="14339"/>
                    <a:pt x="8866" y="14197"/>
                    <a:pt x="8892" y="14131"/>
                  </a:cubicBezTo>
                  <a:cubicBezTo>
                    <a:pt x="8911" y="14084"/>
                    <a:pt x="8943" y="13956"/>
                    <a:pt x="8958" y="13846"/>
                  </a:cubicBezTo>
                  <a:cubicBezTo>
                    <a:pt x="8977" y="13722"/>
                    <a:pt x="9040" y="13564"/>
                    <a:pt x="9104" y="13487"/>
                  </a:cubicBezTo>
                  <a:cubicBezTo>
                    <a:pt x="9150" y="13430"/>
                    <a:pt x="9210" y="13289"/>
                    <a:pt x="9230" y="13186"/>
                  </a:cubicBezTo>
                  <a:cubicBezTo>
                    <a:pt x="9256" y="13058"/>
                    <a:pt x="9343" y="12864"/>
                    <a:pt x="9429" y="12745"/>
                  </a:cubicBezTo>
                  <a:cubicBezTo>
                    <a:pt x="9513" y="12628"/>
                    <a:pt x="9646" y="12487"/>
                    <a:pt x="9730" y="12424"/>
                  </a:cubicBezTo>
                  <a:cubicBezTo>
                    <a:pt x="9809" y="12366"/>
                    <a:pt x="9941" y="12281"/>
                    <a:pt x="10024" y="12236"/>
                  </a:cubicBezTo>
                  <a:cubicBezTo>
                    <a:pt x="10107" y="12192"/>
                    <a:pt x="10272" y="12135"/>
                    <a:pt x="10398" y="12108"/>
                  </a:cubicBezTo>
                  <a:cubicBezTo>
                    <a:pt x="10508" y="12085"/>
                    <a:pt x="10660" y="12061"/>
                    <a:pt x="10726" y="12061"/>
                  </a:cubicBezTo>
                  <a:cubicBezTo>
                    <a:pt x="10813" y="12061"/>
                    <a:pt x="10897" y="12123"/>
                    <a:pt x="10922" y="12205"/>
                  </a:cubicBezTo>
                  <a:cubicBezTo>
                    <a:pt x="10940" y="12262"/>
                    <a:pt x="10954" y="12366"/>
                    <a:pt x="10954" y="12441"/>
                  </a:cubicBezTo>
                  <a:cubicBezTo>
                    <a:pt x="11023" y="12412"/>
                    <a:pt x="11114" y="12428"/>
                    <a:pt x="11161" y="12479"/>
                  </a:cubicBezTo>
                  <a:cubicBezTo>
                    <a:pt x="11174" y="12492"/>
                    <a:pt x="11201" y="12504"/>
                    <a:pt x="11221" y="12504"/>
                  </a:cubicBezTo>
                  <a:cubicBezTo>
                    <a:pt x="11253" y="12498"/>
                    <a:pt x="11291" y="12477"/>
                    <a:pt x="11304" y="12464"/>
                  </a:cubicBezTo>
                  <a:lnTo>
                    <a:pt x="11335" y="12431"/>
                  </a:lnTo>
                  <a:lnTo>
                    <a:pt x="11372" y="12311"/>
                  </a:lnTo>
                  <a:cubicBezTo>
                    <a:pt x="11401" y="12218"/>
                    <a:pt x="11494" y="12102"/>
                    <a:pt x="11588" y="12042"/>
                  </a:cubicBezTo>
                  <a:cubicBezTo>
                    <a:pt x="11651" y="12002"/>
                    <a:pt x="11722" y="11889"/>
                    <a:pt x="11741" y="11801"/>
                  </a:cubicBezTo>
                  <a:cubicBezTo>
                    <a:pt x="11765" y="11687"/>
                    <a:pt x="11819" y="11517"/>
                    <a:pt x="11860" y="11421"/>
                  </a:cubicBezTo>
                  <a:cubicBezTo>
                    <a:pt x="11898" y="11331"/>
                    <a:pt x="11949" y="11203"/>
                    <a:pt x="11972" y="11137"/>
                  </a:cubicBezTo>
                  <a:cubicBezTo>
                    <a:pt x="11996" y="11067"/>
                    <a:pt x="12036" y="10968"/>
                    <a:pt x="12061" y="10916"/>
                  </a:cubicBezTo>
                  <a:cubicBezTo>
                    <a:pt x="12090" y="10854"/>
                    <a:pt x="12156" y="10776"/>
                    <a:pt x="12214" y="10735"/>
                  </a:cubicBezTo>
                  <a:cubicBezTo>
                    <a:pt x="12275" y="10691"/>
                    <a:pt x="12388" y="10672"/>
                    <a:pt x="12469" y="10694"/>
                  </a:cubicBezTo>
                  <a:cubicBezTo>
                    <a:pt x="12527" y="10709"/>
                    <a:pt x="12617" y="10722"/>
                    <a:pt x="12666" y="10722"/>
                  </a:cubicBezTo>
                  <a:cubicBezTo>
                    <a:pt x="12726" y="10722"/>
                    <a:pt x="12838" y="10736"/>
                    <a:pt x="12922" y="10754"/>
                  </a:cubicBezTo>
                  <a:cubicBezTo>
                    <a:pt x="13001" y="10771"/>
                    <a:pt x="13124" y="10798"/>
                    <a:pt x="13195" y="10815"/>
                  </a:cubicBezTo>
                  <a:cubicBezTo>
                    <a:pt x="13225" y="10822"/>
                    <a:pt x="13247" y="10829"/>
                    <a:pt x="13265" y="10835"/>
                  </a:cubicBezTo>
                  <a:cubicBezTo>
                    <a:pt x="13281" y="10840"/>
                    <a:pt x="13294" y="10844"/>
                    <a:pt x="13300" y="10844"/>
                  </a:cubicBezTo>
                  <a:cubicBezTo>
                    <a:pt x="13312" y="10843"/>
                    <a:pt x="13323" y="10838"/>
                    <a:pt x="13348" y="10825"/>
                  </a:cubicBezTo>
                  <a:cubicBezTo>
                    <a:pt x="13368" y="10815"/>
                    <a:pt x="13392" y="10802"/>
                    <a:pt x="13425" y="10788"/>
                  </a:cubicBezTo>
                  <a:lnTo>
                    <a:pt x="13781" y="10636"/>
                  </a:lnTo>
                  <a:cubicBezTo>
                    <a:pt x="13899" y="10586"/>
                    <a:pt x="14079" y="10510"/>
                    <a:pt x="14181" y="10469"/>
                  </a:cubicBezTo>
                  <a:cubicBezTo>
                    <a:pt x="14276" y="10430"/>
                    <a:pt x="14406" y="10358"/>
                    <a:pt x="14464" y="10311"/>
                  </a:cubicBezTo>
                  <a:cubicBezTo>
                    <a:pt x="14530" y="10258"/>
                    <a:pt x="14637" y="10187"/>
                    <a:pt x="14703" y="10152"/>
                  </a:cubicBezTo>
                  <a:cubicBezTo>
                    <a:pt x="14748" y="10128"/>
                    <a:pt x="14787" y="10066"/>
                    <a:pt x="14792" y="10029"/>
                  </a:cubicBezTo>
                  <a:lnTo>
                    <a:pt x="14806" y="9907"/>
                  </a:lnTo>
                  <a:lnTo>
                    <a:pt x="14852" y="9755"/>
                  </a:lnTo>
                  <a:cubicBezTo>
                    <a:pt x="14861" y="9727"/>
                    <a:pt x="14866" y="9684"/>
                    <a:pt x="14866" y="9638"/>
                  </a:cubicBezTo>
                  <a:cubicBezTo>
                    <a:pt x="14866" y="9592"/>
                    <a:pt x="14861" y="9546"/>
                    <a:pt x="14852" y="9513"/>
                  </a:cubicBezTo>
                  <a:cubicBezTo>
                    <a:pt x="14837" y="9460"/>
                    <a:pt x="14810" y="9401"/>
                    <a:pt x="14788" y="9367"/>
                  </a:cubicBezTo>
                  <a:cubicBezTo>
                    <a:pt x="14716" y="9305"/>
                    <a:pt x="14697" y="9181"/>
                    <a:pt x="14706" y="9087"/>
                  </a:cubicBezTo>
                  <a:cubicBezTo>
                    <a:pt x="14716" y="8980"/>
                    <a:pt x="14793" y="8800"/>
                    <a:pt x="14860" y="8688"/>
                  </a:cubicBezTo>
                  <a:cubicBezTo>
                    <a:pt x="14935" y="8564"/>
                    <a:pt x="15077" y="8398"/>
                    <a:pt x="15177" y="8318"/>
                  </a:cubicBezTo>
                  <a:lnTo>
                    <a:pt x="15462" y="8090"/>
                  </a:lnTo>
                  <a:cubicBezTo>
                    <a:pt x="15527" y="8038"/>
                    <a:pt x="15665" y="7946"/>
                    <a:pt x="15771" y="7886"/>
                  </a:cubicBezTo>
                  <a:cubicBezTo>
                    <a:pt x="15876" y="7826"/>
                    <a:pt x="16060" y="7741"/>
                    <a:pt x="16181" y="7698"/>
                  </a:cubicBezTo>
                  <a:cubicBezTo>
                    <a:pt x="16300" y="7656"/>
                    <a:pt x="16430" y="7584"/>
                    <a:pt x="16471" y="7545"/>
                  </a:cubicBezTo>
                  <a:cubicBezTo>
                    <a:pt x="16530" y="7492"/>
                    <a:pt x="16661" y="7401"/>
                    <a:pt x="16769" y="7338"/>
                  </a:cubicBezTo>
                  <a:cubicBezTo>
                    <a:pt x="16878" y="7276"/>
                    <a:pt x="17018" y="7201"/>
                    <a:pt x="17088" y="7168"/>
                  </a:cubicBezTo>
                  <a:cubicBezTo>
                    <a:pt x="17146" y="7141"/>
                    <a:pt x="17224" y="7069"/>
                    <a:pt x="17256" y="7015"/>
                  </a:cubicBezTo>
                  <a:cubicBezTo>
                    <a:pt x="17299" y="6942"/>
                    <a:pt x="17380" y="6840"/>
                    <a:pt x="17441" y="6784"/>
                  </a:cubicBezTo>
                  <a:cubicBezTo>
                    <a:pt x="17490" y="6739"/>
                    <a:pt x="17562" y="6650"/>
                    <a:pt x="17599" y="6589"/>
                  </a:cubicBezTo>
                  <a:cubicBezTo>
                    <a:pt x="17637" y="6523"/>
                    <a:pt x="17714" y="6387"/>
                    <a:pt x="17768" y="6287"/>
                  </a:cubicBezTo>
                  <a:cubicBezTo>
                    <a:pt x="17825" y="6182"/>
                    <a:pt x="17925" y="6033"/>
                    <a:pt x="17991" y="5955"/>
                  </a:cubicBezTo>
                  <a:cubicBezTo>
                    <a:pt x="18057" y="5875"/>
                    <a:pt x="18170" y="5762"/>
                    <a:pt x="18243" y="5702"/>
                  </a:cubicBezTo>
                  <a:cubicBezTo>
                    <a:pt x="18317" y="5640"/>
                    <a:pt x="18480" y="5522"/>
                    <a:pt x="18606" y="5439"/>
                  </a:cubicBezTo>
                  <a:cubicBezTo>
                    <a:pt x="18734" y="5353"/>
                    <a:pt x="18932" y="5248"/>
                    <a:pt x="19047" y="5204"/>
                  </a:cubicBezTo>
                  <a:cubicBezTo>
                    <a:pt x="19153" y="5163"/>
                    <a:pt x="19301" y="5101"/>
                    <a:pt x="19370" y="5069"/>
                  </a:cubicBezTo>
                  <a:cubicBezTo>
                    <a:pt x="19435" y="5038"/>
                    <a:pt x="19507" y="4982"/>
                    <a:pt x="19529" y="4954"/>
                  </a:cubicBezTo>
                  <a:cubicBezTo>
                    <a:pt x="19557" y="4916"/>
                    <a:pt x="19612" y="4818"/>
                    <a:pt x="19649" y="4739"/>
                  </a:cubicBezTo>
                  <a:cubicBezTo>
                    <a:pt x="19691" y="4649"/>
                    <a:pt x="19771" y="4522"/>
                    <a:pt x="19830" y="4449"/>
                  </a:cubicBezTo>
                  <a:cubicBezTo>
                    <a:pt x="19886" y="4381"/>
                    <a:pt x="19985" y="4275"/>
                    <a:pt x="20051" y="4214"/>
                  </a:cubicBezTo>
                  <a:cubicBezTo>
                    <a:pt x="20109" y="4160"/>
                    <a:pt x="20215" y="4027"/>
                    <a:pt x="20282" y="3923"/>
                  </a:cubicBezTo>
                  <a:cubicBezTo>
                    <a:pt x="20354" y="3813"/>
                    <a:pt x="20465" y="3659"/>
                    <a:pt x="20530" y="3581"/>
                  </a:cubicBezTo>
                  <a:cubicBezTo>
                    <a:pt x="20592" y="3507"/>
                    <a:pt x="20687" y="3385"/>
                    <a:pt x="20741" y="3312"/>
                  </a:cubicBezTo>
                  <a:cubicBezTo>
                    <a:pt x="20796" y="3236"/>
                    <a:pt x="20899" y="3098"/>
                    <a:pt x="20970" y="3006"/>
                  </a:cubicBezTo>
                  <a:cubicBezTo>
                    <a:pt x="21040" y="2914"/>
                    <a:pt x="21116" y="2812"/>
                    <a:pt x="21140" y="2779"/>
                  </a:cubicBezTo>
                  <a:cubicBezTo>
                    <a:pt x="21149" y="2766"/>
                    <a:pt x="21168" y="2703"/>
                    <a:pt x="21168" y="2644"/>
                  </a:cubicBezTo>
                  <a:cubicBezTo>
                    <a:pt x="21168" y="2581"/>
                    <a:pt x="21195" y="2500"/>
                    <a:pt x="21235" y="2432"/>
                  </a:cubicBezTo>
                  <a:cubicBezTo>
                    <a:pt x="21087" y="2492"/>
                    <a:pt x="20941" y="2573"/>
                    <a:pt x="20900" y="2611"/>
                  </a:cubicBezTo>
                  <a:cubicBezTo>
                    <a:pt x="20855" y="2652"/>
                    <a:pt x="20799" y="2755"/>
                    <a:pt x="20779" y="2832"/>
                  </a:cubicBezTo>
                  <a:cubicBezTo>
                    <a:pt x="20746" y="2959"/>
                    <a:pt x="20650" y="3056"/>
                    <a:pt x="20554" y="3056"/>
                  </a:cubicBezTo>
                  <a:cubicBezTo>
                    <a:pt x="20512" y="3056"/>
                    <a:pt x="20458" y="3087"/>
                    <a:pt x="20441" y="3114"/>
                  </a:cubicBezTo>
                  <a:cubicBezTo>
                    <a:pt x="20397" y="3185"/>
                    <a:pt x="20289" y="3260"/>
                    <a:pt x="20210" y="3294"/>
                  </a:cubicBezTo>
                  <a:cubicBezTo>
                    <a:pt x="20128" y="3328"/>
                    <a:pt x="19995" y="3371"/>
                    <a:pt x="19912" y="3389"/>
                  </a:cubicBezTo>
                  <a:cubicBezTo>
                    <a:pt x="19827" y="3407"/>
                    <a:pt x="19709" y="3421"/>
                    <a:pt x="19641" y="3421"/>
                  </a:cubicBezTo>
                  <a:cubicBezTo>
                    <a:pt x="19575" y="3421"/>
                    <a:pt x="19444" y="3414"/>
                    <a:pt x="19350" y="3405"/>
                  </a:cubicBezTo>
                  <a:cubicBezTo>
                    <a:pt x="19238" y="3395"/>
                    <a:pt x="19109" y="3340"/>
                    <a:pt x="19049" y="3277"/>
                  </a:cubicBezTo>
                  <a:cubicBezTo>
                    <a:pt x="18995" y="3218"/>
                    <a:pt x="18919" y="3080"/>
                    <a:pt x="18876" y="2961"/>
                  </a:cubicBezTo>
                  <a:cubicBezTo>
                    <a:pt x="18841" y="2865"/>
                    <a:pt x="18762" y="2767"/>
                    <a:pt x="18713" y="2745"/>
                  </a:cubicBezTo>
                  <a:cubicBezTo>
                    <a:pt x="18653" y="2716"/>
                    <a:pt x="18553" y="2691"/>
                    <a:pt x="18500" y="2691"/>
                  </a:cubicBezTo>
                  <a:cubicBezTo>
                    <a:pt x="18441" y="2691"/>
                    <a:pt x="18347" y="2697"/>
                    <a:pt x="18295" y="2705"/>
                  </a:cubicBezTo>
                  <a:cubicBezTo>
                    <a:pt x="18234" y="2715"/>
                    <a:pt x="18143" y="2701"/>
                    <a:pt x="18084" y="2674"/>
                  </a:cubicBezTo>
                  <a:cubicBezTo>
                    <a:pt x="18079" y="2684"/>
                    <a:pt x="18074" y="2701"/>
                    <a:pt x="18072" y="2727"/>
                  </a:cubicBezTo>
                  <a:cubicBezTo>
                    <a:pt x="18060" y="2863"/>
                    <a:pt x="17932" y="2953"/>
                    <a:pt x="17798" y="2917"/>
                  </a:cubicBezTo>
                  <a:cubicBezTo>
                    <a:pt x="17769" y="2909"/>
                    <a:pt x="17739" y="2905"/>
                    <a:pt x="17719" y="2906"/>
                  </a:cubicBezTo>
                  <a:cubicBezTo>
                    <a:pt x="17725" y="2942"/>
                    <a:pt x="17737" y="2995"/>
                    <a:pt x="17753" y="3043"/>
                  </a:cubicBezTo>
                  <a:cubicBezTo>
                    <a:pt x="17787" y="3139"/>
                    <a:pt x="17768" y="3259"/>
                    <a:pt x="17708" y="3323"/>
                  </a:cubicBezTo>
                  <a:cubicBezTo>
                    <a:pt x="17659" y="3375"/>
                    <a:pt x="17524" y="3470"/>
                    <a:pt x="17422" y="3533"/>
                  </a:cubicBezTo>
                  <a:cubicBezTo>
                    <a:pt x="17310" y="3601"/>
                    <a:pt x="17160" y="3684"/>
                    <a:pt x="17088" y="3719"/>
                  </a:cubicBezTo>
                  <a:cubicBezTo>
                    <a:pt x="17036" y="3743"/>
                    <a:pt x="16974" y="3821"/>
                    <a:pt x="16956" y="3884"/>
                  </a:cubicBezTo>
                  <a:cubicBezTo>
                    <a:pt x="16940" y="3942"/>
                    <a:pt x="16961" y="4019"/>
                    <a:pt x="16991" y="4046"/>
                  </a:cubicBezTo>
                  <a:cubicBezTo>
                    <a:pt x="17077" y="4124"/>
                    <a:pt x="17100" y="4245"/>
                    <a:pt x="17044" y="4320"/>
                  </a:cubicBezTo>
                  <a:cubicBezTo>
                    <a:pt x="17024" y="4346"/>
                    <a:pt x="17002" y="4423"/>
                    <a:pt x="17002" y="4485"/>
                  </a:cubicBezTo>
                  <a:cubicBezTo>
                    <a:pt x="17002" y="4607"/>
                    <a:pt x="16941" y="4699"/>
                    <a:pt x="16860" y="4699"/>
                  </a:cubicBezTo>
                  <a:cubicBezTo>
                    <a:pt x="16837" y="4699"/>
                    <a:pt x="16766" y="4719"/>
                    <a:pt x="16705" y="4752"/>
                  </a:cubicBezTo>
                  <a:cubicBezTo>
                    <a:pt x="16606" y="4804"/>
                    <a:pt x="16488" y="4751"/>
                    <a:pt x="16463" y="4641"/>
                  </a:cubicBezTo>
                  <a:cubicBezTo>
                    <a:pt x="16455" y="4608"/>
                    <a:pt x="16419" y="4577"/>
                    <a:pt x="16389" y="4577"/>
                  </a:cubicBezTo>
                  <a:cubicBezTo>
                    <a:pt x="16355" y="4577"/>
                    <a:pt x="16270" y="4620"/>
                    <a:pt x="16213" y="4689"/>
                  </a:cubicBezTo>
                  <a:cubicBezTo>
                    <a:pt x="16146" y="4770"/>
                    <a:pt x="16026" y="4877"/>
                    <a:pt x="15940" y="4931"/>
                  </a:cubicBezTo>
                  <a:cubicBezTo>
                    <a:pt x="15819" y="5009"/>
                    <a:pt x="15690" y="4962"/>
                    <a:pt x="15677" y="4845"/>
                  </a:cubicBezTo>
                  <a:cubicBezTo>
                    <a:pt x="15671" y="4799"/>
                    <a:pt x="15628" y="4702"/>
                    <a:pt x="15580" y="4642"/>
                  </a:cubicBezTo>
                  <a:cubicBezTo>
                    <a:pt x="15522" y="4572"/>
                    <a:pt x="15441" y="4450"/>
                    <a:pt x="15400" y="4370"/>
                  </a:cubicBezTo>
                  <a:cubicBezTo>
                    <a:pt x="15389" y="4350"/>
                    <a:pt x="15379" y="4344"/>
                    <a:pt x="15376" y="4343"/>
                  </a:cubicBezTo>
                  <a:cubicBezTo>
                    <a:pt x="15340" y="4401"/>
                    <a:pt x="15278" y="4521"/>
                    <a:pt x="15241" y="4608"/>
                  </a:cubicBezTo>
                  <a:cubicBezTo>
                    <a:pt x="15207" y="4688"/>
                    <a:pt x="15183" y="4818"/>
                    <a:pt x="15190" y="4888"/>
                  </a:cubicBezTo>
                  <a:cubicBezTo>
                    <a:pt x="15198" y="4973"/>
                    <a:pt x="15205" y="5120"/>
                    <a:pt x="15205" y="5215"/>
                  </a:cubicBezTo>
                  <a:cubicBezTo>
                    <a:pt x="15205" y="5327"/>
                    <a:pt x="15160" y="5466"/>
                    <a:pt x="15102" y="5540"/>
                  </a:cubicBezTo>
                  <a:cubicBezTo>
                    <a:pt x="15047" y="5608"/>
                    <a:pt x="14939" y="5685"/>
                    <a:pt x="14856" y="5714"/>
                  </a:cubicBezTo>
                  <a:cubicBezTo>
                    <a:pt x="14775" y="5743"/>
                    <a:pt x="14627" y="5744"/>
                    <a:pt x="14530" y="5716"/>
                  </a:cubicBezTo>
                  <a:cubicBezTo>
                    <a:pt x="14463" y="5696"/>
                    <a:pt x="14317" y="5709"/>
                    <a:pt x="14232" y="5744"/>
                  </a:cubicBezTo>
                  <a:cubicBezTo>
                    <a:pt x="14130" y="5785"/>
                    <a:pt x="13970" y="5853"/>
                    <a:pt x="13877" y="5895"/>
                  </a:cubicBezTo>
                  <a:cubicBezTo>
                    <a:pt x="13791" y="5933"/>
                    <a:pt x="13665" y="6023"/>
                    <a:pt x="13601" y="6092"/>
                  </a:cubicBezTo>
                  <a:cubicBezTo>
                    <a:pt x="13528" y="6169"/>
                    <a:pt x="13401" y="6251"/>
                    <a:pt x="13308" y="6251"/>
                  </a:cubicBezTo>
                  <a:cubicBezTo>
                    <a:pt x="13261" y="6251"/>
                    <a:pt x="13150" y="6279"/>
                    <a:pt x="13066" y="6320"/>
                  </a:cubicBezTo>
                  <a:cubicBezTo>
                    <a:pt x="12945" y="6379"/>
                    <a:pt x="12799" y="6306"/>
                    <a:pt x="12756" y="6168"/>
                  </a:cubicBezTo>
                  <a:cubicBezTo>
                    <a:pt x="12738" y="6112"/>
                    <a:pt x="12742" y="6043"/>
                    <a:pt x="12749" y="5978"/>
                  </a:cubicBezTo>
                  <a:cubicBezTo>
                    <a:pt x="12747" y="5980"/>
                    <a:pt x="12746" y="5982"/>
                    <a:pt x="12744" y="5984"/>
                  </a:cubicBezTo>
                  <a:cubicBezTo>
                    <a:pt x="12696" y="6054"/>
                    <a:pt x="12636" y="6142"/>
                    <a:pt x="12561" y="6193"/>
                  </a:cubicBezTo>
                  <a:cubicBezTo>
                    <a:pt x="12416" y="6293"/>
                    <a:pt x="12218" y="6373"/>
                    <a:pt x="12110" y="6373"/>
                  </a:cubicBezTo>
                  <a:cubicBezTo>
                    <a:pt x="12022" y="6373"/>
                    <a:pt x="11873" y="6392"/>
                    <a:pt x="11784" y="6416"/>
                  </a:cubicBezTo>
                  <a:cubicBezTo>
                    <a:pt x="11654" y="6451"/>
                    <a:pt x="11532" y="6421"/>
                    <a:pt x="11502" y="6339"/>
                  </a:cubicBezTo>
                  <a:cubicBezTo>
                    <a:pt x="11480" y="6280"/>
                    <a:pt x="11468" y="6155"/>
                    <a:pt x="11468" y="6067"/>
                  </a:cubicBezTo>
                  <a:cubicBezTo>
                    <a:pt x="11468" y="5977"/>
                    <a:pt x="11462" y="5830"/>
                    <a:pt x="11454" y="5740"/>
                  </a:cubicBezTo>
                  <a:cubicBezTo>
                    <a:pt x="11446" y="5645"/>
                    <a:pt x="11440" y="5506"/>
                    <a:pt x="11440" y="5428"/>
                  </a:cubicBezTo>
                  <a:cubicBezTo>
                    <a:pt x="11440" y="5397"/>
                    <a:pt x="11400" y="5358"/>
                    <a:pt x="11348" y="5353"/>
                  </a:cubicBezTo>
                  <a:cubicBezTo>
                    <a:pt x="11251" y="5344"/>
                    <a:pt x="11109" y="5300"/>
                    <a:pt x="11023" y="5254"/>
                  </a:cubicBezTo>
                  <a:cubicBezTo>
                    <a:pt x="10919" y="5199"/>
                    <a:pt x="10841" y="5077"/>
                    <a:pt x="10841" y="4972"/>
                  </a:cubicBezTo>
                  <a:cubicBezTo>
                    <a:pt x="10841" y="4917"/>
                    <a:pt x="10804" y="4788"/>
                    <a:pt x="10751" y="4692"/>
                  </a:cubicBezTo>
                  <a:cubicBezTo>
                    <a:pt x="10695" y="4590"/>
                    <a:pt x="10617" y="4437"/>
                    <a:pt x="10577" y="4352"/>
                  </a:cubicBezTo>
                  <a:cubicBezTo>
                    <a:pt x="10541" y="4276"/>
                    <a:pt x="10456" y="4153"/>
                    <a:pt x="10391" y="4083"/>
                  </a:cubicBezTo>
                  <a:cubicBezTo>
                    <a:pt x="10341" y="4030"/>
                    <a:pt x="10240" y="3994"/>
                    <a:pt x="10190" y="4011"/>
                  </a:cubicBezTo>
                  <a:cubicBezTo>
                    <a:pt x="10153" y="4023"/>
                    <a:pt x="10110" y="4030"/>
                    <a:pt x="10068" y="4030"/>
                  </a:cubicBezTo>
                  <a:cubicBezTo>
                    <a:pt x="10029" y="4030"/>
                    <a:pt x="9955" y="4024"/>
                    <a:pt x="9902" y="3987"/>
                  </a:cubicBezTo>
                  <a:cubicBezTo>
                    <a:pt x="9847" y="3947"/>
                    <a:pt x="9774" y="3862"/>
                    <a:pt x="9737" y="3793"/>
                  </a:cubicBezTo>
                  <a:cubicBezTo>
                    <a:pt x="9723" y="3767"/>
                    <a:pt x="9715" y="3747"/>
                    <a:pt x="9708" y="3729"/>
                  </a:cubicBezTo>
                  <a:cubicBezTo>
                    <a:pt x="9704" y="3721"/>
                    <a:pt x="9699" y="3711"/>
                    <a:pt x="9698" y="3708"/>
                  </a:cubicBezTo>
                  <a:cubicBezTo>
                    <a:pt x="9697" y="3708"/>
                    <a:pt x="9680" y="3707"/>
                    <a:pt x="9667" y="3705"/>
                  </a:cubicBezTo>
                  <a:cubicBezTo>
                    <a:pt x="9646" y="3703"/>
                    <a:pt x="9619" y="3700"/>
                    <a:pt x="9586" y="3693"/>
                  </a:cubicBezTo>
                  <a:cubicBezTo>
                    <a:pt x="9506" y="3677"/>
                    <a:pt x="9369" y="3641"/>
                    <a:pt x="9281" y="3616"/>
                  </a:cubicBezTo>
                  <a:cubicBezTo>
                    <a:pt x="9174" y="3585"/>
                    <a:pt x="9063" y="3496"/>
                    <a:pt x="9022" y="3409"/>
                  </a:cubicBezTo>
                  <a:cubicBezTo>
                    <a:pt x="8989" y="3337"/>
                    <a:pt x="8930" y="3164"/>
                    <a:pt x="8889" y="3016"/>
                  </a:cubicBezTo>
                  <a:cubicBezTo>
                    <a:pt x="8853" y="2885"/>
                    <a:pt x="8769" y="2710"/>
                    <a:pt x="8705" y="2635"/>
                  </a:cubicBezTo>
                  <a:cubicBezTo>
                    <a:pt x="8648" y="2567"/>
                    <a:pt x="8618" y="2484"/>
                    <a:pt x="8625" y="2412"/>
                  </a:cubicBezTo>
                  <a:cubicBezTo>
                    <a:pt x="8630" y="2362"/>
                    <a:pt x="8653" y="2319"/>
                    <a:pt x="8688" y="2292"/>
                  </a:cubicBezTo>
                  <a:cubicBezTo>
                    <a:pt x="8720" y="2267"/>
                    <a:pt x="8758" y="2183"/>
                    <a:pt x="8758" y="2111"/>
                  </a:cubicBezTo>
                  <a:cubicBezTo>
                    <a:pt x="8758" y="2004"/>
                    <a:pt x="8795" y="1864"/>
                    <a:pt x="8843" y="1792"/>
                  </a:cubicBezTo>
                  <a:cubicBezTo>
                    <a:pt x="8868" y="1755"/>
                    <a:pt x="8886" y="1662"/>
                    <a:pt x="8873" y="1594"/>
                  </a:cubicBezTo>
                  <a:cubicBezTo>
                    <a:pt x="8860" y="1523"/>
                    <a:pt x="8807" y="1403"/>
                    <a:pt x="8759" y="1338"/>
                  </a:cubicBezTo>
                  <a:cubicBezTo>
                    <a:pt x="8706" y="1266"/>
                    <a:pt x="8620" y="1167"/>
                    <a:pt x="8569" y="1120"/>
                  </a:cubicBezTo>
                  <a:cubicBezTo>
                    <a:pt x="8539" y="1093"/>
                    <a:pt x="8446" y="1061"/>
                    <a:pt x="8371" y="1077"/>
                  </a:cubicBezTo>
                  <a:cubicBezTo>
                    <a:pt x="8291" y="1092"/>
                    <a:pt x="8154" y="1138"/>
                    <a:pt x="8073" y="1177"/>
                  </a:cubicBezTo>
                  <a:cubicBezTo>
                    <a:pt x="7975" y="1225"/>
                    <a:pt x="7850" y="1255"/>
                    <a:pt x="7790" y="1244"/>
                  </a:cubicBezTo>
                  <a:cubicBezTo>
                    <a:pt x="7743" y="1236"/>
                    <a:pt x="7650" y="1215"/>
                    <a:pt x="7585" y="1197"/>
                  </a:cubicBezTo>
                  <a:cubicBezTo>
                    <a:pt x="7515" y="1178"/>
                    <a:pt x="7414" y="1135"/>
                    <a:pt x="7354" y="1098"/>
                  </a:cubicBezTo>
                  <a:cubicBezTo>
                    <a:pt x="7303" y="1067"/>
                    <a:pt x="7239" y="1048"/>
                    <a:pt x="7217" y="1048"/>
                  </a:cubicBezTo>
                  <a:cubicBezTo>
                    <a:pt x="7156" y="1048"/>
                    <a:pt x="7079" y="1003"/>
                    <a:pt x="7034" y="942"/>
                  </a:cubicBezTo>
                  <a:cubicBezTo>
                    <a:pt x="7027" y="937"/>
                    <a:pt x="6947" y="920"/>
                    <a:pt x="6878" y="939"/>
                  </a:cubicBezTo>
                  <a:cubicBezTo>
                    <a:pt x="6779" y="965"/>
                    <a:pt x="6616" y="973"/>
                    <a:pt x="6520" y="955"/>
                  </a:cubicBezTo>
                  <a:cubicBezTo>
                    <a:pt x="6433" y="938"/>
                    <a:pt x="6320" y="910"/>
                    <a:pt x="6268" y="892"/>
                  </a:cubicBezTo>
                  <a:cubicBezTo>
                    <a:pt x="6192" y="865"/>
                    <a:pt x="6110" y="751"/>
                    <a:pt x="6069" y="653"/>
                  </a:cubicBezTo>
                  <a:cubicBezTo>
                    <a:pt x="6042" y="589"/>
                    <a:pt x="5937" y="497"/>
                    <a:pt x="5830" y="467"/>
                  </a:cubicBezTo>
                  <a:cubicBezTo>
                    <a:pt x="5705" y="431"/>
                    <a:pt x="5560" y="374"/>
                    <a:pt x="5499" y="338"/>
                  </a:cubicBezTo>
                  <a:cubicBezTo>
                    <a:pt x="5470" y="319"/>
                    <a:pt x="5370" y="300"/>
                    <a:pt x="5290" y="316"/>
                  </a:cubicBezTo>
                  <a:cubicBezTo>
                    <a:pt x="5183" y="336"/>
                    <a:pt x="5008" y="275"/>
                    <a:pt x="4892" y="179"/>
                  </a:cubicBezTo>
                  <a:cubicBezTo>
                    <a:pt x="4863" y="156"/>
                    <a:pt x="4846" y="154"/>
                    <a:pt x="4841" y="154"/>
                  </a:cubicBezTo>
                  <a:cubicBezTo>
                    <a:pt x="4830" y="154"/>
                    <a:pt x="4821" y="185"/>
                    <a:pt x="4821" y="225"/>
                  </a:cubicBezTo>
                  <a:cubicBezTo>
                    <a:pt x="4821" y="370"/>
                    <a:pt x="4808" y="580"/>
                    <a:pt x="4792" y="693"/>
                  </a:cubicBezTo>
                  <a:cubicBezTo>
                    <a:pt x="4775" y="808"/>
                    <a:pt x="4721" y="995"/>
                    <a:pt x="4671" y="1109"/>
                  </a:cubicBezTo>
                  <a:cubicBezTo>
                    <a:pt x="4624" y="1219"/>
                    <a:pt x="4537" y="1350"/>
                    <a:pt x="4458" y="1378"/>
                  </a:cubicBezTo>
                  <a:cubicBezTo>
                    <a:pt x="4449" y="1387"/>
                    <a:pt x="4414" y="1458"/>
                    <a:pt x="4407" y="1569"/>
                  </a:cubicBezTo>
                  <a:cubicBezTo>
                    <a:pt x="4397" y="1730"/>
                    <a:pt x="4296" y="1875"/>
                    <a:pt x="4177" y="1898"/>
                  </a:cubicBezTo>
                  <a:cubicBezTo>
                    <a:pt x="4067" y="1919"/>
                    <a:pt x="3915" y="1861"/>
                    <a:pt x="3830" y="1771"/>
                  </a:cubicBezTo>
                  <a:cubicBezTo>
                    <a:pt x="3785" y="1723"/>
                    <a:pt x="3728" y="1694"/>
                    <a:pt x="3699" y="1694"/>
                  </a:cubicBezTo>
                  <a:cubicBezTo>
                    <a:pt x="3682" y="1705"/>
                    <a:pt x="3651" y="1778"/>
                    <a:pt x="3651" y="1868"/>
                  </a:cubicBezTo>
                  <a:cubicBezTo>
                    <a:pt x="3651" y="1980"/>
                    <a:pt x="3613" y="2138"/>
                    <a:pt x="3544" y="2212"/>
                  </a:cubicBezTo>
                  <a:cubicBezTo>
                    <a:pt x="3504" y="2255"/>
                    <a:pt x="3451" y="2336"/>
                    <a:pt x="3431" y="2386"/>
                  </a:cubicBezTo>
                  <a:cubicBezTo>
                    <a:pt x="3410" y="2438"/>
                    <a:pt x="3394" y="2517"/>
                    <a:pt x="3394" y="2553"/>
                  </a:cubicBezTo>
                  <a:cubicBezTo>
                    <a:pt x="3394" y="2577"/>
                    <a:pt x="3426" y="2688"/>
                    <a:pt x="3486" y="2805"/>
                  </a:cubicBezTo>
                  <a:cubicBezTo>
                    <a:pt x="3548" y="2929"/>
                    <a:pt x="3574" y="3094"/>
                    <a:pt x="3501" y="3170"/>
                  </a:cubicBezTo>
                  <a:cubicBezTo>
                    <a:pt x="3465" y="3209"/>
                    <a:pt x="3405" y="3294"/>
                    <a:pt x="3369" y="3355"/>
                  </a:cubicBezTo>
                  <a:cubicBezTo>
                    <a:pt x="3325" y="3430"/>
                    <a:pt x="3240" y="3513"/>
                    <a:pt x="3164" y="3527"/>
                  </a:cubicBezTo>
                  <a:cubicBezTo>
                    <a:pt x="3156" y="3529"/>
                    <a:pt x="3138" y="3552"/>
                    <a:pt x="3138" y="3587"/>
                  </a:cubicBezTo>
                  <a:cubicBezTo>
                    <a:pt x="3138" y="3677"/>
                    <a:pt x="3084" y="3794"/>
                    <a:pt x="3012" y="3859"/>
                  </a:cubicBezTo>
                  <a:cubicBezTo>
                    <a:pt x="2955" y="3911"/>
                    <a:pt x="2856" y="3989"/>
                    <a:pt x="2790" y="4033"/>
                  </a:cubicBezTo>
                  <a:cubicBezTo>
                    <a:pt x="2753" y="4058"/>
                    <a:pt x="2681" y="4187"/>
                    <a:pt x="2651" y="4334"/>
                  </a:cubicBezTo>
                  <a:cubicBezTo>
                    <a:pt x="2632" y="4427"/>
                    <a:pt x="2590" y="4494"/>
                    <a:pt x="2559" y="4543"/>
                  </a:cubicBezTo>
                  <a:cubicBezTo>
                    <a:pt x="2552" y="4555"/>
                    <a:pt x="2543" y="4569"/>
                    <a:pt x="2536" y="4581"/>
                  </a:cubicBezTo>
                  <a:cubicBezTo>
                    <a:pt x="2572" y="4600"/>
                    <a:pt x="2625" y="4628"/>
                    <a:pt x="2658" y="4690"/>
                  </a:cubicBezTo>
                  <a:cubicBezTo>
                    <a:pt x="2703" y="4777"/>
                    <a:pt x="2738" y="4914"/>
                    <a:pt x="2738" y="5002"/>
                  </a:cubicBezTo>
                  <a:cubicBezTo>
                    <a:pt x="2738" y="5079"/>
                    <a:pt x="2731" y="5194"/>
                    <a:pt x="2723" y="5257"/>
                  </a:cubicBezTo>
                  <a:cubicBezTo>
                    <a:pt x="2718" y="5296"/>
                    <a:pt x="2733" y="5366"/>
                    <a:pt x="2754" y="5400"/>
                  </a:cubicBezTo>
                  <a:cubicBezTo>
                    <a:pt x="2794" y="5464"/>
                    <a:pt x="2824" y="5574"/>
                    <a:pt x="2824" y="5657"/>
                  </a:cubicBezTo>
                  <a:cubicBezTo>
                    <a:pt x="2824" y="5748"/>
                    <a:pt x="2762" y="5866"/>
                    <a:pt x="2681" y="5931"/>
                  </a:cubicBezTo>
                  <a:cubicBezTo>
                    <a:pt x="2623" y="5978"/>
                    <a:pt x="2536" y="6063"/>
                    <a:pt x="2492" y="6118"/>
                  </a:cubicBezTo>
                  <a:cubicBezTo>
                    <a:pt x="2450" y="6171"/>
                    <a:pt x="2384" y="6294"/>
                    <a:pt x="2348" y="6386"/>
                  </a:cubicBezTo>
                  <a:cubicBezTo>
                    <a:pt x="2316" y="6467"/>
                    <a:pt x="2326" y="6554"/>
                    <a:pt x="2346" y="6575"/>
                  </a:cubicBezTo>
                  <a:cubicBezTo>
                    <a:pt x="2388" y="6620"/>
                    <a:pt x="2471" y="6683"/>
                    <a:pt x="2527" y="6713"/>
                  </a:cubicBezTo>
                  <a:cubicBezTo>
                    <a:pt x="2570" y="6736"/>
                    <a:pt x="2632" y="6753"/>
                    <a:pt x="2671" y="6753"/>
                  </a:cubicBezTo>
                  <a:cubicBezTo>
                    <a:pt x="2675" y="6752"/>
                    <a:pt x="2706" y="6750"/>
                    <a:pt x="2710" y="6750"/>
                  </a:cubicBezTo>
                  <a:cubicBezTo>
                    <a:pt x="2750" y="6750"/>
                    <a:pt x="2785" y="6767"/>
                    <a:pt x="2809" y="6798"/>
                  </a:cubicBezTo>
                  <a:cubicBezTo>
                    <a:pt x="2834" y="6830"/>
                    <a:pt x="2844" y="6872"/>
                    <a:pt x="2837" y="6917"/>
                  </a:cubicBezTo>
                  <a:cubicBezTo>
                    <a:pt x="2825" y="6995"/>
                    <a:pt x="2737" y="7113"/>
                    <a:pt x="2657" y="7190"/>
                  </a:cubicBezTo>
                  <a:cubicBezTo>
                    <a:pt x="2579" y="7265"/>
                    <a:pt x="2452" y="7393"/>
                    <a:pt x="2374" y="7476"/>
                  </a:cubicBezTo>
                  <a:cubicBezTo>
                    <a:pt x="2303" y="7553"/>
                    <a:pt x="2219" y="7680"/>
                    <a:pt x="2191" y="7755"/>
                  </a:cubicBezTo>
                  <a:cubicBezTo>
                    <a:pt x="2165" y="7822"/>
                    <a:pt x="2160" y="7940"/>
                    <a:pt x="2179" y="8008"/>
                  </a:cubicBezTo>
                  <a:cubicBezTo>
                    <a:pt x="2204" y="8099"/>
                    <a:pt x="2225" y="8262"/>
                    <a:pt x="2225" y="8380"/>
                  </a:cubicBezTo>
                  <a:cubicBezTo>
                    <a:pt x="2225" y="8491"/>
                    <a:pt x="2218" y="8651"/>
                    <a:pt x="2210" y="8737"/>
                  </a:cubicBezTo>
                  <a:cubicBezTo>
                    <a:pt x="2202" y="8823"/>
                    <a:pt x="2182" y="8981"/>
                    <a:pt x="2167" y="9092"/>
                  </a:cubicBezTo>
                  <a:cubicBezTo>
                    <a:pt x="2152" y="9194"/>
                    <a:pt x="2146" y="9367"/>
                    <a:pt x="2153" y="9469"/>
                  </a:cubicBezTo>
                  <a:cubicBezTo>
                    <a:pt x="2162" y="9596"/>
                    <a:pt x="2125" y="9760"/>
                    <a:pt x="2068" y="9841"/>
                  </a:cubicBezTo>
                  <a:cubicBezTo>
                    <a:pt x="2014" y="9918"/>
                    <a:pt x="1902" y="10015"/>
                    <a:pt x="1814" y="10062"/>
                  </a:cubicBezTo>
                  <a:cubicBezTo>
                    <a:pt x="1811" y="10064"/>
                    <a:pt x="1827" y="10099"/>
                    <a:pt x="1890" y="10140"/>
                  </a:cubicBezTo>
                  <a:cubicBezTo>
                    <a:pt x="2017" y="10221"/>
                    <a:pt x="2170" y="10363"/>
                    <a:pt x="2239" y="10464"/>
                  </a:cubicBezTo>
                  <a:cubicBezTo>
                    <a:pt x="2311" y="10569"/>
                    <a:pt x="2349" y="10729"/>
                    <a:pt x="2279" y="10818"/>
                  </a:cubicBezTo>
                  <a:cubicBezTo>
                    <a:pt x="2259" y="10844"/>
                    <a:pt x="2238" y="10933"/>
                    <a:pt x="2252" y="11013"/>
                  </a:cubicBezTo>
                  <a:cubicBezTo>
                    <a:pt x="2270" y="11117"/>
                    <a:pt x="2263" y="11297"/>
                    <a:pt x="2237" y="11424"/>
                  </a:cubicBezTo>
                  <a:cubicBezTo>
                    <a:pt x="2210" y="11560"/>
                    <a:pt x="2129" y="11698"/>
                    <a:pt x="2025" y="11698"/>
                  </a:cubicBezTo>
                  <a:lnTo>
                    <a:pt x="1383" y="11698"/>
                  </a:lnTo>
                  <a:cubicBezTo>
                    <a:pt x="1333" y="11698"/>
                    <a:pt x="1249" y="11721"/>
                    <a:pt x="1204" y="11749"/>
                  </a:cubicBezTo>
                  <a:cubicBezTo>
                    <a:pt x="1175" y="11767"/>
                    <a:pt x="1140" y="11828"/>
                    <a:pt x="1140" y="11880"/>
                  </a:cubicBezTo>
                  <a:cubicBezTo>
                    <a:pt x="1140" y="11950"/>
                    <a:pt x="1147" y="12064"/>
                    <a:pt x="1154" y="12129"/>
                  </a:cubicBezTo>
                  <a:cubicBezTo>
                    <a:pt x="1162" y="12199"/>
                    <a:pt x="1169" y="12297"/>
                    <a:pt x="1169" y="12351"/>
                  </a:cubicBezTo>
                  <a:cubicBezTo>
                    <a:pt x="1169" y="12444"/>
                    <a:pt x="1099" y="12519"/>
                    <a:pt x="1013" y="12519"/>
                  </a:cubicBezTo>
                  <a:cubicBezTo>
                    <a:pt x="1021" y="12522"/>
                    <a:pt x="998" y="12570"/>
                    <a:pt x="998" y="12655"/>
                  </a:cubicBezTo>
                  <a:lnTo>
                    <a:pt x="998" y="13066"/>
                  </a:lnTo>
                  <a:cubicBezTo>
                    <a:pt x="998" y="13176"/>
                    <a:pt x="1025" y="13273"/>
                    <a:pt x="1039" y="13291"/>
                  </a:cubicBezTo>
                  <a:cubicBezTo>
                    <a:pt x="1081" y="13347"/>
                    <a:pt x="1143" y="13502"/>
                    <a:pt x="1179" y="13619"/>
                  </a:cubicBezTo>
                  <a:cubicBezTo>
                    <a:pt x="1221" y="13751"/>
                    <a:pt x="1233" y="13928"/>
                    <a:pt x="1162" y="14004"/>
                  </a:cubicBezTo>
                  <a:cubicBezTo>
                    <a:pt x="1141" y="14026"/>
                    <a:pt x="1105" y="14127"/>
                    <a:pt x="1098" y="14229"/>
                  </a:cubicBezTo>
                  <a:cubicBezTo>
                    <a:pt x="1087" y="14380"/>
                    <a:pt x="974" y="14492"/>
                    <a:pt x="843" y="14465"/>
                  </a:cubicBezTo>
                  <a:cubicBezTo>
                    <a:pt x="755" y="14449"/>
                    <a:pt x="617" y="14414"/>
                    <a:pt x="536" y="14388"/>
                  </a:cubicBezTo>
                  <a:cubicBezTo>
                    <a:pt x="458" y="14363"/>
                    <a:pt x="344" y="14329"/>
                    <a:pt x="282" y="14313"/>
                  </a:cubicBezTo>
                  <a:cubicBezTo>
                    <a:pt x="251" y="14313"/>
                    <a:pt x="231" y="14327"/>
                    <a:pt x="226" y="14348"/>
                  </a:cubicBezTo>
                  <a:cubicBezTo>
                    <a:pt x="218" y="14381"/>
                    <a:pt x="236" y="14416"/>
                    <a:pt x="256" y="14426"/>
                  </a:cubicBezTo>
                  <a:cubicBezTo>
                    <a:pt x="300" y="14446"/>
                    <a:pt x="334" y="14484"/>
                    <a:pt x="352" y="14532"/>
                  </a:cubicBezTo>
                  <a:cubicBezTo>
                    <a:pt x="370" y="14580"/>
                    <a:pt x="369" y="14632"/>
                    <a:pt x="350" y="14680"/>
                  </a:cubicBezTo>
                  <a:cubicBezTo>
                    <a:pt x="329" y="14731"/>
                    <a:pt x="299" y="14856"/>
                    <a:pt x="284" y="14951"/>
                  </a:cubicBezTo>
                  <a:cubicBezTo>
                    <a:pt x="267" y="15061"/>
                    <a:pt x="212" y="15220"/>
                    <a:pt x="160" y="15313"/>
                  </a:cubicBezTo>
                  <a:cubicBezTo>
                    <a:pt x="130" y="15365"/>
                    <a:pt x="136" y="15491"/>
                    <a:pt x="188" y="15581"/>
                  </a:cubicBezTo>
                  <a:cubicBezTo>
                    <a:pt x="243" y="15677"/>
                    <a:pt x="350" y="15792"/>
                    <a:pt x="416" y="15827"/>
                  </a:cubicBezTo>
                  <a:cubicBezTo>
                    <a:pt x="484" y="15863"/>
                    <a:pt x="535" y="15921"/>
                    <a:pt x="554" y="15982"/>
                  </a:cubicBezTo>
                  <a:cubicBezTo>
                    <a:pt x="567" y="16023"/>
                    <a:pt x="564" y="16063"/>
                    <a:pt x="548" y="16098"/>
                  </a:cubicBezTo>
                  <a:cubicBezTo>
                    <a:pt x="529" y="16139"/>
                    <a:pt x="522" y="16196"/>
                    <a:pt x="526" y="16216"/>
                  </a:cubicBezTo>
                  <a:cubicBezTo>
                    <a:pt x="535" y="16262"/>
                    <a:pt x="542" y="16348"/>
                    <a:pt x="542" y="16413"/>
                  </a:cubicBezTo>
                  <a:cubicBezTo>
                    <a:pt x="542" y="16441"/>
                    <a:pt x="571" y="16493"/>
                    <a:pt x="605" y="16514"/>
                  </a:cubicBezTo>
                  <a:cubicBezTo>
                    <a:pt x="649" y="16540"/>
                    <a:pt x="728" y="16565"/>
                    <a:pt x="770" y="16565"/>
                  </a:cubicBezTo>
                  <a:cubicBezTo>
                    <a:pt x="798" y="16565"/>
                    <a:pt x="884" y="16519"/>
                    <a:pt x="948" y="16450"/>
                  </a:cubicBezTo>
                  <a:cubicBezTo>
                    <a:pt x="1036" y="16357"/>
                    <a:pt x="1186" y="16306"/>
                    <a:pt x="1289" y="16340"/>
                  </a:cubicBezTo>
                  <a:cubicBezTo>
                    <a:pt x="1376" y="16367"/>
                    <a:pt x="1498" y="16432"/>
                    <a:pt x="1568" y="16488"/>
                  </a:cubicBezTo>
                  <a:cubicBezTo>
                    <a:pt x="1604" y="16516"/>
                    <a:pt x="1691" y="16509"/>
                    <a:pt x="1742" y="16471"/>
                  </a:cubicBezTo>
                  <a:cubicBezTo>
                    <a:pt x="1860" y="16384"/>
                    <a:pt x="1998" y="16426"/>
                    <a:pt x="2023" y="16549"/>
                  </a:cubicBezTo>
                  <a:cubicBezTo>
                    <a:pt x="2042" y="16639"/>
                    <a:pt x="2028" y="16781"/>
                    <a:pt x="1990" y="16871"/>
                  </a:cubicBezTo>
                  <a:cubicBezTo>
                    <a:pt x="1948" y="16971"/>
                    <a:pt x="1858" y="17055"/>
                    <a:pt x="1779" y="17068"/>
                  </a:cubicBezTo>
                  <a:cubicBezTo>
                    <a:pt x="1761" y="17070"/>
                    <a:pt x="1740" y="17098"/>
                    <a:pt x="1740" y="17128"/>
                  </a:cubicBezTo>
                  <a:cubicBezTo>
                    <a:pt x="1740" y="17193"/>
                    <a:pt x="1746" y="17315"/>
                    <a:pt x="1754" y="17394"/>
                  </a:cubicBezTo>
                  <a:cubicBezTo>
                    <a:pt x="1760" y="17466"/>
                    <a:pt x="1742" y="17533"/>
                    <a:pt x="1705" y="17578"/>
                  </a:cubicBezTo>
                  <a:cubicBezTo>
                    <a:pt x="1617" y="17684"/>
                    <a:pt x="1439" y="17605"/>
                    <a:pt x="1388" y="17461"/>
                  </a:cubicBezTo>
                  <a:cubicBezTo>
                    <a:pt x="1377" y="17429"/>
                    <a:pt x="1342" y="17402"/>
                    <a:pt x="1312" y="17402"/>
                  </a:cubicBezTo>
                  <a:cubicBezTo>
                    <a:pt x="1291" y="17405"/>
                    <a:pt x="1274" y="17406"/>
                    <a:pt x="1254" y="17406"/>
                  </a:cubicBezTo>
                  <a:cubicBezTo>
                    <a:pt x="1180" y="17406"/>
                    <a:pt x="1081" y="17391"/>
                    <a:pt x="1008" y="17370"/>
                  </a:cubicBezTo>
                  <a:cubicBezTo>
                    <a:pt x="917" y="17344"/>
                    <a:pt x="800" y="17302"/>
                    <a:pt x="742" y="17275"/>
                  </a:cubicBezTo>
                  <a:cubicBezTo>
                    <a:pt x="669" y="17242"/>
                    <a:pt x="591" y="17151"/>
                    <a:pt x="560" y="17064"/>
                  </a:cubicBezTo>
                  <a:cubicBezTo>
                    <a:pt x="548" y="17029"/>
                    <a:pt x="511" y="16989"/>
                    <a:pt x="476" y="16969"/>
                  </a:cubicBezTo>
                  <a:cubicBezTo>
                    <a:pt x="477" y="16972"/>
                    <a:pt x="478" y="16975"/>
                    <a:pt x="479" y="16978"/>
                  </a:cubicBezTo>
                  <a:cubicBezTo>
                    <a:pt x="510" y="17060"/>
                    <a:pt x="552" y="17149"/>
                    <a:pt x="570" y="17173"/>
                  </a:cubicBezTo>
                  <a:cubicBezTo>
                    <a:pt x="600" y="17216"/>
                    <a:pt x="630" y="17296"/>
                    <a:pt x="640" y="17359"/>
                  </a:cubicBezTo>
                  <a:cubicBezTo>
                    <a:pt x="645" y="17391"/>
                    <a:pt x="675" y="17442"/>
                    <a:pt x="700" y="17464"/>
                  </a:cubicBezTo>
                  <a:cubicBezTo>
                    <a:pt x="761" y="17515"/>
                    <a:pt x="790" y="17634"/>
                    <a:pt x="768" y="17739"/>
                  </a:cubicBezTo>
                  <a:cubicBezTo>
                    <a:pt x="753" y="17810"/>
                    <a:pt x="724" y="17916"/>
                    <a:pt x="701" y="17987"/>
                  </a:cubicBezTo>
                  <a:cubicBezTo>
                    <a:pt x="716" y="17989"/>
                    <a:pt x="742" y="17987"/>
                    <a:pt x="770" y="17981"/>
                  </a:cubicBezTo>
                  <a:cubicBezTo>
                    <a:pt x="860" y="17961"/>
                    <a:pt x="944" y="17888"/>
                    <a:pt x="959" y="17836"/>
                  </a:cubicBezTo>
                  <a:cubicBezTo>
                    <a:pt x="993" y="17714"/>
                    <a:pt x="1123" y="17647"/>
                    <a:pt x="1238" y="17696"/>
                  </a:cubicBezTo>
                  <a:cubicBezTo>
                    <a:pt x="1311" y="17727"/>
                    <a:pt x="1427" y="17759"/>
                    <a:pt x="1491" y="17767"/>
                  </a:cubicBezTo>
                  <a:cubicBezTo>
                    <a:pt x="1566" y="17776"/>
                    <a:pt x="1666" y="17798"/>
                    <a:pt x="1719" y="17816"/>
                  </a:cubicBezTo>
                  <a:cubicBezTo>
                    <a:pt x="1789" y="17841"/>
                    <a:pt x="1858" y="17930"/>
                    <a:pt x="1880" y="18022"/>
                  </a:cubicBezTo>
                  <a:cubicBezTo>
                    <a:pt x="1897" y="18096"/>
                    <a:pt x="1911" y="18198"/>
                    <a:pt x="1911" y="18254"/>
                  </a:cubicBezTo>
                  <a:cubicBezTo>
                    <a:pt x="1940" y="18269"/>
                    <a:pt x="2022" y="18251"/>
                    <a:pt x="2089" y="18227"/>
                  </a:cubicBezTo>
                  <a:cubicBezTo>
                    <a:pt x="2154" y="18204"/>
                    <a:pt x="2244" y="18159"/>
                    <a:pt x="2285" y="18129"/>
                  </a:cubicBezTo>
                  <a:cubicBezTo>
                    <a:pt x="2336" y="18093"/>
                    <a:pt x="2454" y="18030"/>
                    <a:pt x="2554" y="17985"/>
                  </a:cubicBezTo>
                  <a:cubicBezTo>
                    <a:pt x="2633" y="17951"/>
                    <a:pt x="2729" y="17861"/>
                    <a:pt x="2760" y="17794"/>
                  </a:cubicBezTo>
                  <a:cubicBezTo>
                    <a:pt x="2811" y="17686"/>
                    <a:pt x="2914" y="17596"/>
                    <a:pt x="3000" y="17585"/>
                  </a:cubicBezTo>
                  <a:cubicBezTo>
                    <a:pt x="3004" y="17584"/>
                    <a:pt x="3021" y="17583"/>
                    <a:pt x="3024" y="17583"/>
                  </a:cubicBezTo>
                  <a:cubicBezTo>
                    <a:pt x="3119" y="17583"/>
                    <a:pt x="3194" y="17664"/>
                    <a:pt x="3195" y="17767"/>
                  </a:cubicBezTo>
                  <a:cubicBezTo>
                    <a:pt x="3288" y="17727"/>
                    <a:pt x="3371" y="17746"/>
                    <a:pt x="3433" y="17771"/>
                  </a:cubicBezTo>
                  <a:cubicBezTo>
                    <a:pt x="3515" y="17804"/>
                    <a:pt x="3605" y="17900"/>
                    <a:pt x="3645" y="17994"/>
                  </a:cubicBezTo>
                  <a:cubicBezTo>
                    <a:pt x="3682" y="18084"/>
                    <a:pt x="3697" y="18226"/>
                    <a:pt x="3678" y="18317"/>
                  </a:cubicBezTo>
                  <a:cubicBezTo>
                    <a:pt x="3667" y="18367"/>
                    <a:pt x="3687" y="18433"/>
                    <a:pt x="3710" y="18454"/>
                  </a:cubicBezTo>
                  <a:cubicBezTo>
                    <a:pt x="3753" y="18491"/>
                    <a:pt x="3844" y="18549"/>
                    <a:pt x="3908" y="18580"/>
                  </a:cubicBezTo>
                  <a:cubicBezTo>
                    <a:pt x="3966" y="18607"/>
                    <a:pt x="4089" y="18626"/>
                    <a:pt x="4173" y="18619"/>
                  </a:cubicBezTo>
                  <a:cubicBezTo>
                    <a:pt x="4175" y="18619"/>
                    <a:pt x="4193" y="18618"/>
                    <a:pt x="4195" y="18618"/>
                  </a:cubicBezTo>
                  <a:cubicBezTo>
                    <a:pt x="4259" y="18618"/>
                    <a:pt x="4317" y="18644"/>
                    <a:pt x="4357" y="18692"/>
                  </a:cubicBezTo>
                  <a:cubicBezTo>
                    <a:pt x="4394" y="18736"/>
                    <a:pt x="4412" y="18794"/>
                    <a:pt x="4407" y="18855"/>
                  </a:cubicBezTo>
                  <a:cubicBezTo>
                    <a:pt x="4400" y="18939"/>
                    <a:pt x="4406" y="19076"/>
                    <a:pt x="4420" y="19152"/>
                  </a:cubicBezTo>
                  <a:cubicBezTo>
                    <a:pt x="4435" y="19234"/>
                    <a:pt x="4465" y="19325"/>
                    <a:pt x="4482" y="19355"/>
                  </a:cubicBezTo>
                  <a:cubicBezTo>
                    <a:pt x="4496" y="19380"/>
                    <a:pt x="4531" y="19408"/>
                    <a:pt x="4550" y="19412"/>
                  </a:cubicBezTo>
                  <a:cubicBezTo>
                    <a:pt x="4594" y="19421"/>
                    <a:pt x="4694" y="19456"/>
                    <a:pt x="4776" y="19491"/>
                  </a:cubicBezTo>
                  <a:cubicBezTo>
                    <a:pt x="4849" y="19522"/>
                    <a:pt x="4898" y="19574"/>
                    <a:pt x="4913" y="19633"/>
                  </a:cubicBezTo>
                  <a:cubicBezTo>
                    <a:pt x="4923" y="19674"/>
                    <a:pt x="4915" y="19716"/>
                    <a:pt x="4890" y="19748"/>
                  </a:cubicBezTo>
                  <a:cubicBezTo>
                    <a:pt x="4868" y="19778"/>
                    <a:pt x="4833" y="19867"/>
                    <a:pt x="4819" y="19943"/>
                  </a:cubicBezTo>
                  <a:cubicBezTo>
                    <a:pt x="4803" y="20028"/>
                    <a:pt x="4777" y="20153"/>
                    <a:pt x="4762" y="20221"/>
                  </a:cubicBezTo>
                  <a:cubicBezTo>
                    <a:pt x="4744" y="20296"/>
                    <a:pt x="4703" y="20405"/>
                    <a:pt x="4668" y="20469"/>
                  </a:cubicBezTo>
                  <a:cubicBezTo>
                    <a:pt x="4645" y="20513"/>
                    <a:pt x="4637" y="20587"/>
                    <a:pt x="4647" y="20622"/>
                  </a:cubicBezTo>
                  <a:cubicBezTo>
                    <a:pt x="4663" y="20683"/>
                    <a:pt x="4683" y="20776"/>
                    <a:pt x="4691" y="20828"/>
                  </a:cubicBezTo>
                  <a:cubicBezTo>
                    <a:pt x="4698" y="20873"/>
                    <a:pt x="4688" y="20915"/>
                    <a:pt x="4663" y="20947"/>
                  </a:cubicBezTo>
                  <a:cubicBezTo>
                    <a:pt x="4639" y="20978"/>
                    <a:pt x="4604" y="20995"/>
                    <a:pt x="4564" y="20995"/>
                  </a:cubicBezTo>
                  <a:cubicBezTo>
                    <a:pt x="4560" y="20995"/>
                    <a:pt x="4542" y="20994"/>
                    <a:pt x="4538" y="20993"/>
                  </a:cubicBezTo>
                  <a:cubicBezTo>
                    <a:pt x="4470" y="20981"/>
                    <a:pt x="4374" y="20920"/>
                    <a:pt x="4318" y="20869"/>
                  </a:cubicBezTo>
                  <a:cubicBezTo>
                    <a:pt x="4297" y="20850"/>
                    <a:pt x="4280" y="20845"/>
                    <a:pt x="4272" y="20845"/>
                  </a:cubicBezTo>
                  <a:cubicBezTo>
                    <a:pt x="4265" y="20867"/>
                    <a:pt x="4222" y="20986"/>
                    <a:pt x="4190" y="21106"/>
                  </a:cubicBezTo>
                  <a:cubicBezTo>
                    <a:pt x="4169" y="21186"/>
                    <a:pt x="4127" y="21232"/>
                    <a:pt x="4099" y="21263"/>
                  </a:cubicBezTo>
                  <a:cubicBezTo>
                    <a:pt x="4098" y="21264"/>
                    <a:pt x="4097" y="21265"/>
                    <a:pt x="4097" y="21266"/>
                  </a:cubicBezTo>
                  <a:close/>
                  <a:moveTo>
                    <a:pt x="4396" y="21600"/>
                  </a:moveTo>
                  <a:cubicBezTo>
                    <a:pt x="4304" y="21600"/>
                    <a:pt x="4208" y="21558"/>
                    <a:pt x="4143" y="21489"/>
                  </a:cubicBezTo>
                  <a:cubicBezTo>
                    <a:pt x="4117" y="21461"/>
                    <a:pt x="4083" y="21438"/>
                    <a:pt x="4054" y="21418"/>
                  </a:cubicBezTo>
                  <a:cubicBezTo>
                    <a:pt x="4005" y="21385"/>
                    <a:pt x="3959" y="21354"/>
                    <a:pt x="3946" y="21298"/>
                  </a:cubicBezTo>
                  <a:cubicBezTo>
                    <a:pt x="3929" y="21231"/>
                    <a:pt x="3970" y="21185"/>
                    <a:pt x="3997" y="21156"/>
                  </a:cubicBezTo>
                  <a:cubicBezTo>
                    <a:pt x="4019" y="21131"/>
                    <a:pt x="4042" y="21106"/>
                    <a:pt x="4054" y="21063"/>
                  </a:cubicBezTo>
                  <a:cubicBezTo>
                    <a:pt x="4083" y="20955"/>
                    <a:pt x="4130" y="20810"/>
                    <a:pt x="4161" y="20755"/>
                  </a:cubicBezTo>
                  <a:cubicBezTo>
                    <a:pt x="4206" y="20674"/>
                    <a:pt x="4323" y="20672"/>
                    <a:pt x="4410" y="20752"/>
                  </a:cubicBezTo>
                  <a:cubicBezTo>
                    <a:pt x="4453" y="20791"/>
                    <a:pt x="4513" y="20826"/>
                    <a:pt x="4548" y="20837"/>
                  </a:cubicBezTo>
                  <a:cubicBezTo>
                    <a:pt x="4540" y="20787"/>
                    <a:pt x="4523" y="20714"/>
                    <a:pt x="4510" y="20665"/>
                  </a:cubicBezTo>
                  <a:cubicBezTo>
                    <a:pt x="4489" y="20585"/>
                    <a:pt x="4504" y="20468"/>
                    <a:pt x="4546" y="20391"/>
                  </a:cubicBezTo>
                  <a:cubicBezTo>
                    <a:pt x="4573" y="20340"/>
                    <a:pt x="4609" y="20244"/>
                    <a:pt x="4624" y="20183"/>
                  </a:cubicBezTo>
                  <a:cubicBezTo>
                    <a:pt x="4639" y="20117"/>
                    <a:pt x="4664" y="19995"/>
                    <a:pt x="4680" y="19913"/>
                  </a:cubicBezTo>
                  <a:cubicBezTo>
                    <a:pt x="4694" y="19836"/>
                    <a:pt x="4730" y="19728"/>
                    <a:pt x="4770" y="19665"/>
                  </a:cubicBezTo>
                  <a:cubicBezTo>
                    <a:pt x="4763" y="19657"/>
                    <a:pt x="4748" y="19645"/>
                    <a:pt x="4723" y="19635"/>
                  </a:cubicBezTo>
                  <a:cubicBezTo>
                    <a:pt x="4644" y="19601"/>
                    <a:pt x="4553" y="19569"/>
                    <a:pt x="4521" y="19563"/>
                  </a:cubicBezTo>
                  <a:cubicBezTo>
                    <a:pt x="4462" y="19549"/>
                    <a:pt x="4395" y="19496"/>
                    <a:pt x="4361" y="19436"/>
                  </a:cubicBezTo>
                  <a:cubicBezTo>
                    <a:pt x="4329" y="19379"/>
                    <a:pt x="4296" y="19263"/>
                    <a:pt x="4280" y="19183"/>
                  </a:cubicBezTo>
                  <a:cubicBezTo>
                    <a:pt x="4263" y="19091"/>
                    <a:pt x="4257" y="18941"/>
                    <a:pt x="4265" y="18841"/>
                  </a:cubicBezTo>
                  <a:cubicBezTo>
                    <a:pt x="4267" y="18823"/>
                    <a:pt x="4262" y="18808"/>
                    <a:pt x="4252" y="18796"/>
                  </a:cubicBezTo>
                  <a:cubicBezTo>
                    <a:pt x="4239" y="18781"/>
                    <a:pt x="4219" y="18772"/>
                    <a:pt x="4195" y="18772"/>
                  </a:cubicBezTo>
                  <a:cubicBezTo>
                    <a:pt x="4169" y="18774"/>
                    <a:pt x="4152" y="18775"/>
                    <a:pt x="4134" y="18775"/>
                  </a:cubicBezTo>
                  <a:cubicBezTo>
                    <a:pt x="4033" y="18775"/>
                    <a:pt x="3919" y="18753"/>
                    <a:pt x="3851" y="18721"/>
                  </a:cubicBezTo>
                  <a:cubicBezTo>
                    <a:pt x="3774" y="18684"/>
                    <a:pt x="3673" y="18619"/>
                    <a:pt x="3620" y="18573"/>
                  </a:cubicBezTo>
                  <a:cubicBezTo>
                    <a:pt x="3552" y="18512"/>
                    <a:pt x="3517" y="18387"/>
                    <a:pt x="3539" y="18283"/>
                  </a:cubicBezTo>
                  <a:cubicBezTo>
                    <a:pt x="3551" y="18223"/>
                    <a:pt x="3540" y="18118"/>
                    <a:pt x="3515" y="18058"/>
                  </a:cubicBezTo>
                  <a:cubicBezTo>
                    <a:pt x="3492" y="18002"/>
                    <a:pt x="3429" y="17934"/>
                    <a:pt x="3384" y="17915"/>
                  </a:cubicBezTo>
                  <a:cubicBezTo>
                    <a:pt x="3339" y="17898"/>
                    <a:pt x="3260" y="17903"/>
                    <a:pt x="3240" y="17912"/>
                  </a:cubicBezTo>
                  <a:cubicBezTo>
                    <a:pt x="3162" y="17955"/>
                    <a:pt x="3052" y="17908"/>
                    <a:pt x="3052" y="17767"/>
                  </a:cubicBezTo>
                  <a:cubicBezTo>
                    <a:pt x="3052" y="17749"/>
                    <a:pt x="3041" y="17737"/>
                    <a:pt x="3024" y="17737"/>
                  </a:cubicBezTo>
                  <a:cubicBezTo>
                    <a:pt x="2987" y="17742"/>
                    <a:pt x="2920" y="17793"/>
                    <a:pt x="2887" y="17863"/>
                  </a:cubicBezTo>
                  <a:cubicBezTo>
                    <a:pt x="2841" y="17962"/>
                    <a:pt x="2718" y="18079"/>
                    <a:pt x="2608" y="18128"/>
                  </a:cubicBezTo>
                  <a:cubicBezTo>
                    <a:pt x="2518" y="18168"/>
                    <a:pt x="2406" y="18228"/>
                    <a:pt x="2364" y="18258"/>
                  </a:cubicBezTo>
                  <a:cubicBezTo>
                    <a:pt x="2312" y="18295"/>
                    <a:pt x="2211" y="18345"/>
                    <a:pt x="2133" y="18373"/>
                  </a:cubicBezTo>
                  <a:cubicBezTo>
                    <a:pt x="2065" y="18397"/>
                    <a:pt x="1965" y="18422"/>
                    <a:pt x="1911" y="18422"/>
                  </a:cubicBezTo>
                  <a:cubicBezTo>
                    <a:pt x="1832" y="18422"/>
                    <a:pt x="1769" y="18347"/>
                    <a:pt x="1769" y="18254"/>
                  </a:cubicBezTo>
                  <a:cubicBezTo>
                    <a:pt x="1769" y="18210"/>
                    <a:pt x="1757" y="18121"/>
                    <a:pt x="1742" y="18060"/>
                  </a:cubicBezTo>
                  <a:cubicBezTo>
                    <a:pt x="1731" y="18014"/>
                    <a:pt x="1694" y="17969"/>
                    <a:pt x="1675" y="17962"/>
                  </a:cubicBezTo>
                  <a:cubicBezTo>
                    <a:pt x="1632" y="17947"/>
                    <a:pt x="1540" y="17928"/>
                    <a:pt x="1476" y="17920"/>
                  </a:cubicBezTo>
                  <a:cubicBezTo>
                    <a:pt x="1398" y="17911"/>
                    <a:pt x="1271" y="17875"/>
                    <a:pt x="1186" y="17839"/>
                  </a:cubicBezTo>
                  <a:cubicBezTo>
                    <a:pt x="1147" y="17823"/>
                    <a:pt x="1106" y="17842"/>
                    <a:pt x="1095" y="17881"/>
                  </a:cubicBezTo>
                  <a:cubicBezTo>
                    <a:pt x="1063" y="17993"/>
                    <a:pt x="936" y="18101"/>
                    <a:pt x="799" y="18132"/>
                  </a:cubicBezTo>
                  <a:cubicBezTo>
                    <a:pt x="770" y="18138"/>
                    <a:pt x="743" y="18142"/>
                    <a:pt x="717" y="18142"/>
                  </a:cubicBezTo>
                  <a:cubicBezTo>
                    <a:pt x="632" y="18142"/>
                    <a:pt x="591" y="18106"/>
                    <a:pt x="572" y="18075"/>
                  </a:cubicBezTo>
                  <a:cubicBezTo>
                    <a:pt x="549" y="18040"/>
                    <a:pt x="546" y="17997"/>
                    <a:pt x="560" y="17953"/>
                  </a:cubicBezTo>
                  <a:cubicBezTo>
                    <a:pt x="583" y="17890"/>
                    <a:pt x="614" y="17776"/>
                    <a:pt x="629" y="17705"/>
                  </a:cubicBezTo>
                  <a:cubicBezTo>
                    <a:pt x="641" y="17649"/>
                    <a:pt x="623" y="17594"/>
                    <a:pt x="612" y="17585"/>
                  </a:cubicBezTo>
                  <a:cubicBezTo>
                    <a:pt x="559" y="17539"/>
                    <a:pt x="511" y="17454"/>
                    <a:pt x="500" y="17385"/>
                  </a:cubicBezTo>
                  <a:cubicBezTo>
                    <a:pt x="494" y="17344"/>
                    <a:pt x="472" y="17287"/>
                    <a:pt x="457" y="17267"/>
                  </a:cubicBezTo>
                  <a:cubicBezTo>
                    <a:pt x="425" y="17222"/>
                    <a:pt x="377" y="17114"/>
                    <a:pt x="348" y="17036"/>
                  </a:cubicBezTo>
                  <a:cubicBezTo>
                    <a:pt x="322" y="16967"/>
                    <a:pt x="323" y="16905"/>
                    <a:pt x="351" y="16860"/>
                  </a:cubicBezTo>
                  <a:cubicBezTo>
                    <a:pt x="379" y="16815"/>
                    <a:pt x="432" y="16796"/>
                    <a:pt x="488" y="16811"/>
                  </a:cubicBezTo>
                  <a:cubicBezTo>
                    <a:pt x="573" y="16833"/>
                    <a:pt x="662" y="16919"/>
                    <a:pt x="694" y="17010"/>
                  </a:cubicBezTo>
                  <a:cubicBezTo>
                    <a:pt x="711" y="17061"/>
                    <a:pt x="764" y="17118"/>
                    <a:pt x="798" y="17134"/>
                  </a:cubicBezTo>
                  <a:cubicBezTo>
                    <a:pt x="849" y="17157"/>
                    <a:pt x="962" y="17197"/>
                    <a:pt x="1045" y="17221"/>
                  </a:cubicBezTo>
                  <a:cubicBezTo>
                    <a:pt x="1120" y="17243"/>
                    <a:pt x="1233" y="17258"/>
                    <a:pt x="1289" y="17250"/>
                  </a:cubicBezTo>
                  <a:cubicBezTo>
                    <a:pt x="1292" y="17249"/>
                    <a:pt x="1309" y="17248"/>
                    <a:pt x="1312" y="17248"/>
                  </a:cubicBezTo>
                  <a:cubicBezTo>
                    <a:pt x="1401" y="17248"/>
                    <a:pt x="1489" y="17314"/>
                    <a:pt x="1521" y="17406"/>
                  </a:cubicBezTo>
                  <a:cubicBezTo>
                    <a:pt x="1536" y="17447"/>
                    <a:pt x="1577" y="17478"/>
                    <a:pt x="1597" y="17478"/>
                  </a:cubicBezTo>
                  <a:cubicBezTo>
                    <a:pt x="1602" y="17475"/>
                    <a:pt x="1616" y="17450"/>
                    <a:pt x="1612" y="17410"/>
                  </a:cubicBezTo>
                  <a:cubicBezTo>
                    <a:pt x="1604" y="17325"/>
                    <a:pt x="1597" y="17199"/>
                    <a:pt x="1597" y="17128"/>
                  </a:cubicBezTo>
                  <a:cubicBezTo>
                    <a:pt x="1597" y="17023"/>
                    <a:pt x="1668" y="16929"/>
                    <a:pt x="1758" y="16915"/>
                  </a:cubicBezTo>
                  <a:cubicBezTo>
                    <a:pt x="1782" y="16911"/>
                    <a:pt x="1836" y="16867"/>
                    <a:pt x="1860" y="16808"/>
                  </a:cubicBezTo>
                  <a:cubicBezTo>
                    <a:pt x="1885" y="16748"/>
                    <a:pt x="1897" y="16641"/>
                    <a:pt x="1884" y="16583"/>
                  </a:cubicBezTo>
                  <a:cubicBezTo>
                    <a:pt x="1869" y="16576"/>
                    <a:pt x="1850" y="16578"/>
                    <a:pt x="1823" y="16598"/>
                  </a:cubicBezTo>
                  <a:cubicBezTo>
                    <a:pt x="1723" y="16673"/>
                    <a:pt x="1569" y="16680"/>
                    <a:pt x="1484" y="16612"/>
                  </a:cubicBezTo>
                  <a:cubicBezTo>
                    <a:pt x="1427" y="16567"/>
                    <a:pt x="1320" y="16510"/>
                    <a:pt x="1249" y="16487"/>
                  </a:cubicBezTo>
                  <a:cubicBezTo>
                    <a:pt x="1197" y="16471"/>
                    <a:pt x="1098" y="16506"/>
                    <a:pt x="1048" y="16560"/>
                  </a:cubicBezTo>
                  <a:cubicBezTo>
                    <a:pt x="974" y="16639"/>
                    <a:pt x="854" y="16719"/>
                    <a:pt x="770" y="16719"/>
                  </a:cubicBezTo>
                  <a:cubicBezTo>
                    <a:pt x="703" y="16719"/>
                    <a:pt x="602" y="16688"/>
                    <a:pt x="535" y="16648"/>
                  </a:cubicBezTo>
                  <a:cubicBezTo>
                    <a:pt x="458" y="16601"/>
                    <a:pt x="399" y="16500"/>
                    <a:pt x="399" y="16413"/>
                  </a:cubicBezTo>
                  <a:cubicBezTo>
                    <a:pt x="399" y="16360"/>
                    <a:pt x="393" y="16282"/>
                    <a:pt x="386" y="16247"/>
                  </a:cubicBezTo>
                  <a:cubicBezTo>
                    <a:pt x="374" y="16179"/>
                    <a:pt x="394" y="16086"/>
                    <a:pt x="421" y="16029"/>
                  </a:cubicBezTo>
                  <a:cubicBezTo>
                    <a:pt x="419" y="16024"/>
                    <a:pt x="399" y="15990"/>
                    <a:pt x="353" y="15965"/>
                  </a:cubicBezTo>
                  <a:cubicBezTo>
                    <a:pt x="263" y="15917"/>
                    <a:pt x="138" y="15785"/>
                    <a:pt x="68" y="15663"/>
                  </a:cubicBezTo>
                  <a:cubicBezTo>
                    <a:pt x="-9" y="15529"/>
                    <a:pt x="-22" y="15340"/>
                    <a:pt x="39" y="15232"/>
                  </a:cubicBezTo>
                  <a:cubicBezTo>
                    <a:pt x="81" y="15157"/>
                    <a:pt x="129" y="15016"/>
                    <a:pt x="143" y="14925"/>
                  </a:cubicBezTo>
                  <a:cubicBezTo>
                    <a:pt x="160" y="14816"/>
                    <a:pt x="194" y="14681"/>
                    <a:pt x="220" y="14618"/>
                  </a:cubicBezTo>
                  <a:cubicBezTo>
                    <a:pt x="225" y="14606"/>
                    <a:pt x="222" y="14595"/>
                    <a:pt x="220" y="14589"/>
                  </a:cubicBezTo>
                  <a:cubicBezTo>
                    <a:pt x="218" y="14583"/>
                    <a:pt x="212" y="14573"/>
                    <a:pt x="200" y="14567"/>
                  </a:cubicBezTo>
                  <a:cubicBezTo>
                    <a:pt x="113" y="14527"/>
                    <a:pt x="63" y="14414"/>
                    <a:pt x="88" y="14310"/>
                  </a:cubicBezTo>
                  <a:cubicBezTo>
                    <a:pt x="112" y="14204"/>
                    <a:pt x="217" y="14136"/>
                    <a:pt x="316" y="14163"/>
                  </a:cubicBezTo>
                  <a:cubicBezTo>
                    <a:pt x="379" y="14180"/>
                    <a:pt x="497" y="14214"/>
                    <a:pt x="576" y="14240"/>
                  </a:cubicBezTo>
                  <a:cubicBezTo>
                    <a:pt x="652" y="14264"/>
                    <a:pt x="786" y="14298"/>
                    <a:pt x="868" y="14314"/>
                  </a:cubicBezTo>
                  <a:cubicBezTo>
                    <a:pt x="869" y="14314"/>
                    <a:pt x="869" y="14314"/>
                    <a:pt x="870" y="14314"/>
                  </a:cubicBezTo>
                  <a:cubicBezTo>
                    <a:pt x="920" y="14314"/>
                    <a:pt x="952" y="14272"/>
                    <a:pt x="956" y="14217"/>
                  </a:cubicBezTo>
                  <a:cubicBezTo>
                    <a:pt x="964" y="14103"/>
                    <a:pt x="1003" y="13956"/>
                    <a:pt x="1062" y="13894"/>
                  </a:cubicBezTo>
                  <a:cubicBezTo>
                    <a:pt x="1074" y="13875"/>
                    <a:pt x="1079" y="13779"/>
                    <a:pt x="1045" y="13669"/>
                  </a:cubicBezTo>
                  <a:cubicBezTo>
                    <a:pt x="1003" y="13535"/>
                    <a:pt x="949" y="13416"/>
                    <a:pt x="929" y="13388"/>
                  </a:cubicBezTo>
                  <a:cubicBezTo>
                    <a:pt x="881" y="13325"/>
                    <a:pt x="856" y="13178"/>
                    <a:pt x="856" y="13066"/>
                  </a:cubicBezTo>
                  <a:lnTo>
                    <a:pt x="856" y="12655"/>
                  </a:lnTo>
                  <a:cubicBezTo>
                    <a:pt x="856" y="12485"/>
                    <a:pt x="920" y="12365"/>
                    <a:pt x="1013" y="12365"/>
                  </a:cubicBezTo>
                  <a:cubicBezTo>
                    <a:pt x="1020" y="12365"/>
                    <a:pt x="1027" y="12358"/>
                    <a:pt x="1027" y="12351"/>
                  </a:cubicBezTo>
                  <a:cubicBezTo>
                    <a:pt x="1027" y="12304"/>
                    <a:pt x="1021" y="12211"/>
                    <a:pt x="1013" y="12148"/>
                  </a:cubicBezTo>
                  <a:cubicBezTo>
                    <a:pt x="1005" y="12076"/>
                    <a:pt x="998" y="11956"/>
                    <a:pt x="998" y="11880"/>
                  </a:cubicBezTo>
                  <a:cubicBezTo>
                    <a:pt x="998" y="11776"/>
                    <a:pt x="1057" y="11662"/>
                    <a:pt x="1135" y="11614"/>
                  </a:cubicBezTo>
                  <a:cubicBezTo>
                    <a:pt x="1200" y="11575"/>
                    <a:pt x="1309" y="11544"/>
                    <a:pt x="1383" y="11544"/>
                  </a:cubicBezTo>
                  <a:lnTo>
                    <a:pt x="2025" y="11544"/>
                  </a:lnTo>
                  <a:cubicBezTo>
                    <a:pt x="2036" y="11539"/>
                    <a:pt x="2079" y="11486"/>
                    <a:pt x="2098" y="11392"/>
                  </a:cubicBezTo>
                  <a:cubicBezTo>
                    <a:pt x="2120" y="11285"/>
                    <a:pt x="2126" y="11124"/>
                    <a:pt x="2112" y="11041"/>
                  </a:cubicBezTo>
                  <a:cubicBezTo>
                    <a:pt x="2092" y="10926"/>
                    <a:pt x="2118" y="10787"/>
                    <a:pt x="2170" y="10719"/>
                  </a:cubicBezTo>
                  <a:cubicBezTo>
                    <a:pt x="2180" y="10704"/>
                    <a:pt x="2176" y="10630"/>
                    <a:pt x="2125" y="10556"/>
                  </a:cubicBezTo>
                  <a:cubicBezTo>
                    <a:pt x="2068" y="10472"/>
                    <a:pt x="1927" y="10342"/>
                    <a:pt x="1818" y="10272"/>
                  </a:cubicBezTo>
                  <a:cubicBezTo>
                    <a:pt x="1720" y="10210"/>
                    <a:pt x="1666" y="10129"/>
                    <a:pt x="1669" y="10052"/>
                  </a:cubicBezTo>
                  <a:cubicBezTo>
                    <a:pt x="1670" y="9997"/>
                    <a:pt x="1701" y="9950"/>
                    <a:pt x="1751" y="9923"/>
                  </a:cubicBezTo>
                  <a:cubicBezTo>
                    <a:pt x="1819" y="9887"/>
                    <a:pt x="1914" y="9806"/>
                    <a:pt x="1954" y="9748"/>
                  </a:cubicBezTo>
                  <a:cubicBezTo>
                    <a:pt x="1987" y="9702"/>
                    <a:pt x="2018" y="9577"/>
                    <a:pt x="2011" y="9481"/>
                  </a:cubicBezTo>
                  <a:cubicBezTo>
                    <a:pt x="2003" y="9367"/>
                    <a:pt x="2010" y="9182"/>
                    <a:pt x="2026" y="9068"/>
                  </a:cubicBezTo>
                  <a:cubicBezTo>
                    <a:pt x="2042" y="8960"/>
                    <a:pt x="2061" y="8805"/>
                    <a:pt x="2069" y="8722"/>
                  </a:cubicBezTo>
                  <a:cubicBezTo>
                    <a:pt x="2076" y="8640"/>
                    <a:pt x="2082" y="8487"/>
                    <a:pt x="2082" y="8380"/>
                  </a:cubicBezTo>
                  <a:cubicBezTo>
                    <a:pt x="2082" y="8279"/>
                    <a:pt x="2064" y="8129"/>
                    <a:pt x="2043" y="8053"/>
                  </a:cubicBezTo>
                  <a:cubicBezTo>
                    <a:pt x="2015" y="7952"/>
                    <a:pt x="2022" y="7796"/>
                    <a:pt x="2059" y="7697"/>
                  </a:cubicBezTo>
                  <a:cubicBezTo>
                    <a:pt x="2094" y="7603"/>
                    <a:pt x="2189" y="7458"/>
                    <a:pt x="2275" y="7367"/>
                  </a:cubicBezTo>
                  <a:cubicBezTo>
                    <a:pt x="2354" y="7282"/>
                    <a:pt x="2483" y="7151"/>
                    <a:pt x="2563" y="7075"/>
                  </a:cubicBezTo>
                  <a:cubicBezTo>
                    <a:pt x="2629" y="7011"/>
                    <a:pt x="2676" y="6940"/>
                    <a:pt x="2691" y="6906"/>
                  </a:cubicBezTo>
                  <a:cubicBezTo>
                    <a:pt x="2626" y="6911"/>
                    <a:pt x="2533" y="6888"/>
                    <a:pt x="2464" y="6851"/>
                  </a:cubicBezTo>
                  <a:cubicBezTo>
                    <a:pt x="2395" y="6814"/>
                    <a:pt x="2299" y="6741"/>
                    <a:pt x="2246" y="6685"/>
                  </a:cubicBezTo>
                  <a:cubicBezTo>
                    <a:pt x="2178" y="6612"/>
                    <a:pt x="2165" y="6458"/>
                    <a:pt x="2216" y="6326"/>
                  </a:cubicBezTo>
                  <a:cubicBezTo>
                    <a:pt x="2258" y="6218"/>
                    <a:pt x="2333" y="6082"/>
                    <a:pt x="2385" y="6017"/>
                  </a:cubicBezTo>
                  <a:cubicBezTo>
                    <a:pt x="2436" y="5953"/>
                    <a:pt x="2529" y="5861"/>
                    <a:pt x="2596" y="5808"/>
                  </a:cubicBezTo>
                  <a:cubicBezTo>
                    <a:pt x="2644" y="5769"/>
                    <a:pt x="2682" y="5695"/>
                    <a:pt x="2682" y="5657"/>
                  </a:cubicBezTo>
                  <a:cubicBezTo>
                    <a:pt x="2682" y="5605"/>
                    <a:pt x="2660" y="5525"/>
                    <a:pt x="2636" y="5486"/>
                  </a:cubicBezTo>
                  <a:cubicBezTo>
                    <a:pt x="2595" y="5420"/>
                    <a:pt x="2572" y="5312"/>
                    <a:pt x="2582" y="5235"/>
                  </a:cubicBezTo>
                  <a:cubicBezTo>
                    <a:pt x="2590" y="5179"/>
                    <a:pt x="2596" y="5072"/>
                    <a:pt x="2596" y="5002"/>
                  </a:cubicBezTo>
                  <a:cubicBezTo>
                    <a:pt x="2596" y="4940"/>
                    <a:pt x="2567" y="4830"/>
                    <a:pt x="2534" y="4766"/>
                  </a:cubicBezTo>
                  <a:cubicBezTo>
                    <a:pt x="2523" y="4746"/>
                    <a:pt x="2498" y="4733"/>
                    <a:pt x="2474" y="4720"/>
                  </a:cubicBezTo>
                  <a:cubicBezTo>
                    <a:pt x="2441" y="4702"/>
                    <a:pt x="2395" y="4678"/>
                    <a:pt x="2387" y="4620"/>
                  </a:cubicBezTo>
                  <a:cubicBezTo>
                    <a:pt x="2378" y="4558"/>
                    <a:pt x="2411" y="4506"/>
                    <a:pt x="2442" y="4456"/>
                  </a:cubicBezTo>
                  <a:cubicBezTo>
                    <a:pt x="2468" y="4414"/>
                    <a:pt x="2499" y="4365"/>
                    <a:pt x="2512" y="4301"/>
                  </a:cubicBezTo>
                  <a:cubicBezTo>
                    <a:pt x="2543" y="4153"/>
                    <a:pt x="2624" y="3963"/>
                    <a:pt x="2715" y="3902"/>
                  </a:cubicBezTo>
                  <a:cubicBezTo>
                    <a:pt x="2775" y="3862"/>
                    <a:pt x="2869" y="3789"/>
                    <a:pt x="2921" y="3742"/>
                  </a:cubicBezTo>
                  <a:cubicBezTo>
                    <a:pt x="2963" y="3703"/>
                    <a:pt x="2996" y="3627"/>
                    <a:pt x="2996" y="3587"/>
                  </a:cubicBezTo>
                  <a:cubicBezTo>
                    <a:pt x="2996" y="3482"/>
                    <a:pt x="3059" y="3388"/>
                    <a:pt x="3141" y="3375"/>
                  </a:cubicBezTo>
                  <a:cubicBezTo>
                    <a:pt x="3159" y="3371"/>
                    <a:pt x="3215" y="3330"/>
                    <a:pt x="3249" y="3272"/>
                  </a:cubicBezTo>
                  <a:cubicBezTo>
                    <a:pt x="3290" y="3201"/>
                    <a:pt x="3357" y="3108"/>
                    <a:pt x="3401" y="3061"/>
                  </a:cubicBezTo>
                  <a:cubicBezTo>
                    <a:pt x="3407" y="3048"/>
                    <a:pt x="3407" y="2970"/>
                    <a:pt x="3360" y="2879"/>
                  </a:cubicBezTo>
                  <a:cubicBezTo>
                    <a:pt x="3317" y="2792"/>
                    <a:pt x="3252" y="2634"/>
                    <a:pt x="3252" y="2553"/>
                  </a:cubicBezTo>
                  <a:cubicBezTo>
                    <a:pt x="3252" y="2491"/>
                    <a:pt x="3273" y="2392"/>
                    <a:pt x="3301" y="2324"/>
                  </a:cubicBezTo>
                  <a:cubicBezTo>
                    <a:pt x="3328" y="2257"/>
                    <a:pt x="3391" y="2160"/>
                    <a:pt x="3444" y="2102"/>
                  </a:cubicBezTo>
                  <a:cubicBezTo>
                    <a:pt x="3474" y="2071"/>
                    <a:pt x="3509" y="1962"/>
                    <a:pt x="3509" y="1868"/>
                  </a:cubicBezTo>
                  <a:cubicBezTo>
                    <a:pt x="3509" y="1746"/>
                    <a:pt x="3552" y="1599"/>
                    <a:pt x="3634" y="1555"/>
                  </a:cubicBezTo>
                  <a:cubicBezTo>
                    <a:pt x="3709" y="1516"/>
                    <a:pt x="3837" y="1563"/>
                    <a:pt x="3929" y="1661"/>
                  </a:cubicBezTo>
                  <a:cubicBezTo>
                    <a:pt x="3982" y="1717"/>
                    <a:pt x="4085" y="1759"/>
                    <a:pt x="4152" y="1747"/>
                  </a:cubicBezTo>
                  <a:cubicBezTo>
                    <a:pt x="4200" y="1737"/>
                    <a:pt x="4259" y="1655"/>
                    <a:pt x="4265" y="1559"/>
                  </a:cubicBezTo>
                  <a:cubicBezTo>
                    <a:pt x="4273" y="1424"/>
                    <a:pt x="4323" y="1264"/>
                    <a:pt x="4413" y="1232"/>
                  </a:cubicBezTo>
                  <a:cubicBezTo>
                    <a:pt x="4433" y="1223"/>
                    <a:pt x="4498" y="1148"/>
                    <a:pt x="4543" y="1044"/>
                  </a:cubicBezTo>
                  <a:cubicBezTo>
                    <a:pt x="4587" y="942"/>
                    <a:pt x="4636" y="771"/>
                    <a:pt x="4651" y="669"/>
                  </a:cubicBezTo>
                  <a:cubicBezTo>
                    <a:pt x="4666" y="565"/>
                    <a:pt x="4679" y="362"/>
                    <a:pt x="4679" y="225"/>
                  </a:cubicBezTo>
                  <a:cubicBezTo>
                    <a:pt x="4679" y="70"/>
                    <a:pt x="4761" y="0"/>
                    <a:pt x="4841" y="0"/>
                  </a:cubicBezTo>
                  <a:cubicBezTo>
                    <a:pt x="4886" y="0"/>
                    <a:pt x="4932" y="19"/>
                    <a:pt x="4978" y="57"/>
                  </a:cubicBezTo>
                  <a:cubicBezTo>
                    <a:pt x="5062" y="126"/>
                    <a:pt x="5193" y="177"/>
                    <a:pt x="5265" y="164"/>
                  </a:cubicBezTo>
                  <a:cubicBezTo>
                    <a:pt x="5369" y="144"/>
                    <a:pt x="5502" y="162"/>
                    <a:pt x="5569" y="203"/>
                  </a:cubicBezTo>
                  <a:cubicBezTo>
                    <a:pt x="5614" y="231"/>
                    <a:pt x="5743" y="283"/>
                    <a:pt x="5866" y="318"/>
                  </a:cubicBezTo>
                  <a:cubicBezTo>
                    <a:pt x="6004" y="357"/>
                    <a:pt x="6150" y="476"/>
                    <a:pt x="6198" y="588"/>
                  </a:cubicBezTo>
                  <a:cubicBezTo>
                    <a:pt x="6233" y="672"/>
                    <a:pt x="6292" y="737"/>
                    <a:pt x="6312" y="745"/>
                  </a:cubicBezTo>
                  <a:cubicBezTo>
                    <a:pt x="6353" y="759"/>
                    <a:pt x="6456" y="786"/>
                    <a:pt x="6545" y="803"/>
                  </a:cubicBezTo>
                  <a:cubicBezTo>
                    <a:pt x="6625" y="819"/>
                    <a:pt x="6764" y="810"/>
                    <a:pt x="6844" y="789"/>
                  </a:cubicBezTo>
                  <a:cubicBezTo>
                    <a:pt x="6880" y="779"/>
                    <a:pt x="6919" y="774"/>
                    <a:pt x="6957" y="774"/>
                  </a:cubicBezTo>
                  <a:cubicBezTo>
                    <a:pt x="7007" y="774"/>
                    <a:pt x="7097" y="783"/>
                    <a:pt x="7144" y="845"/>
                  </a:cubicBezTo>
                  <a:cubicBezTo>
                    <a:pt x="7165" y="874"/>
                    <a:pt x="7204" y="894"/>
                    <a:pt x="7217" y="894"/>
                  </a:cubicBezTo>
                  <a:cubicBezTo>
                    <a:pt x="7276" y="894"/>
                    <a:pt x="7367" y="930"/>
                    <a:pt x="7423" y="964"/>
                  </a:cubicBezTo>
                  <a:cubicBezTo>
                    <a:pt x="7472" y="994"/>
                    <a:pt x="7562" y="1032"/>
                    <a:pt x="7620" y="1048"/>
                  </a:cubicBezTo>
                  <a:cubicBezTo>
                    <a:pt x="7680" y="1064"/>
                    <a:pt x="7768" y="1084"/>
                    <a:pt x="7813" y="1092"/>
                  </a:cubicBezTo>
                  <a:cubicBezTo>
                    <a:pt x="7862" y="1095"/>
                    <a:pt x="7944" y="1071"/>
                    <a:pt x="8015" y="1037"/>
                  </a:cubicBezTo>
                  <a:cubicBezTo>
                    <a:pt x="8108" y="992"/>
                    <a:pt x="8253" y="943"/>
                    <a:pt x="8346" y="925"/>
                  </a:cubicBezTo>
                  <a:cubicBezTo>
                    <a:pt x="8454" y="904"/>
                    <a:pt x="8592" y="940"/>
                    <a:pt x="8661" y="1003"/>
                  </a:cubicBezTo>
                  <a:cubicBezTo>
                    <a:pt x="8719" y="1056"/>
                    <a:pt x="8811" y="1161"/>
                    <a:pt x="8870" y="1242"/>
                  </a:cubicBezTo>
                  <a:cubicBezTo>
                    <a:pt x="8933" y="1327"/>
                    <a:pt x="8995" y="1469"/>
                    <a:pt x="9013" y="1564"/>
                  </a:cubicBezTo>
                  <a:cubicBezTo>
                    <a:pt x="9032" y="1669"/>
                    <a:pt x="9009" y="1806"/>
                    <a:pt x="8958" y="1883"/>
                  </a:cubicBezTo>
                  <a:cubicBezTo>
                    <a:pt x="8931" y="1923"/>
                    <a:pt x="8900" y="2030"/>
                    <a:pt x="8900" y="2111"/>
                  </a:cubicBezTo>
                  <a:cubicBezTo>
                    <a:pt x="8900" y="2230"/>
                    <a:pt x="8844" y="2361"/>
                    <a:pt x="8770" y="2418"/>
                  </a:cubicBezTo>
                  <a:cubicBezTo>
                    <a:pt x="8764" y="2451"/>
                    <a:pt x="8777" y="2492"/>
                    <a:pt x="8810" y="2531"/>
                  </a:cubicBezTo>
                  <a:cubicBezTo>
                    <a:pt x="8888" y="2623"/>
                    <a:pt x="8983" y="2817"/>
                    <a:pt x="9026" y="2972"/>
                  </a:cubicBezTo>
                  <a:cubicBezTo>
                    <a:pt x="9063" y="3108"/>
                    <a:pt x="9120" y="3276"/>
                    <a:pt x="9149" y="3339"/>
                  </a:cubicBezTo>
                  <a:cubicBezTo>
                    <a:pt x="9169" y="3382"/>
                    <a:pt x="9246" y="3446"/>
                    <a:pt x="9318" y="3467"/>
                  </a:cubicBezTo>
                  <a:cubicBezTo>
                    <a:pt x="9403" y="3492"/>
                    <a:pt x="9535" y="3526"/>
                    <a:pt x="9613" y="3542"/>
                  </a:cubicBezTo>
                  <a:cubicBezTo>
                    <a:pt x="9641" y="3548"/>
                    <a:pt x="9663" y="3550"/>
                    <a:pt x="9681" y="3552"/>
                  </a:cubicBezTo>
                  <a:cubicBezTo>
                    <a:pt x="9716" y="3556"/>
                    <a:pt x="9750" y="3560"/>
                    <a:pt x="9783" y="3585"/>
                  </a:cubicBezTo>
                  <a:cubicBezTo>
                    <a:pt x="9813" y="3609"/>
                    <a:pt x="9825" y="3637"/>
                    <a:pt x="9837" y="3665"/>
                  </a:cubicBezTo>
                  <a:cubicBezTo>
                    <a:pt x="9843" y="3679"/>
                    <a:pt x="9850" y="3696"/>
                    <a:pt x="9860" y="3716"/>
                  </a:cubicBezTo>
                  <a:cubicBezTo>
                    <a:pt x="9886" y="3765"/>
                    <a:pt x="9943" y="3831"/>
                    <a:pt x="9980" y="3858"/>
                  </a:cubicBezTo>
                  <a:cubicBezTo>
                    <a:pt x="10000" y="3872"/>
                    <a:pt x="10090" y="3883"/>
                    <a:pt x="10150" y="3864"/>
                  </a:cubicBezTo>
                  <a:cubicBezTo>
                    <a:pt x="10252" y="3830"/>
                    <a:pt x="10403" y="3880"/>
                    <a:pt x="10491" y="3973"/>
                  </a:cubicBezTo>
                  <a:cubicBezTo>
                    <a:pt x="10568" y="4056"/>
                    <a:pt x="10661" y="4191"/>
                    <a:pt x="10704" y="4283"/>
                  </a:cubicBezTo>
                  <a:cubicBezTo>
                    <a:pt x="10742" y="4365"/>
                    <a:pt x="10819" y="4514"/>
                    <a:pt x="10873" y="4613"/>
                  </a:cubicBezTo>
                  <a:cubicBezTo>
                    <a:pt x="10927" y="4711"/>
                    <a:pt x="10983" y="4873"/>
                    <a:pt x="10983" y="4972"/>
                  </a:cubicBezTo>
                  <a:cubicBezTo>
                    <a:pt x="10983" y="5013"/>
                    <a:pt x="11028" y="5085"/>
                    <a:pt x="11086" y="5115"/>
                  </a:cubicBezTo>
                  <a:cubicBezTo>
                    <a:pt x="11156" y="5153"/>
                    <a:pt x="11282" y="5192"/>
                    <a:pt x="11360" y="5199"/>
                  </a:cubicBezTo>
                  <a:cubicBezTo>
                    <a:pt x="11485" y="5212"/>
                    <a:pt x="11582" y="5312"/>
                    <a:pt x="11582" y="5428"/>
                  </a:cubicBezTo>
                  <a:cubicBezTo>
                    <a:pt x="11582" y="5501"/>
                    <a:pt x="11588" y="5637"/>
                    <a:pt x="11596" y="5725"/>
                  </a:cubicBezTo>
                  <a:cubicBezTo>
                    <a:pt x="11604" y="5820"/>
                    <a:pt x="11610" y="5973"/>
                    <a:pt x="11610" y="6067"/>
                  </a:cubicBezTo>
                  <a:cubicBezTo>
                    <a:pt x="11610" y="6156"/>
                    <a:pt x="11623" y="6248"/>
                    <a:pt x="11633" y="6279"/>
                  </a:cubicBezTo>
                  <a:cubicBezTo>
                    <a:pt x="11632" y="6272"/>
                    <a:pt x="11648" y="6277"/>
                    <a:pt x="11676" y="6277"/>
                  </a:cubicBezTo>
                  <a:cubicBezTo>
                    <a:pt x="11699" y="6277"/>
                    <a:pt x="11725" y="6273"/>
                    <a:pt x="11750" y="6266"/>
                  </a:cubicBezTo>
                  <a:cubicBezTo>
                    <a:pt x="11850" y="6240"/>
                    <a:pt x="12011" y="6218"/>
                    <a:pt x="12110" y="6218"/>
                  </a:cubicBezTo>
                  <a:cubicBezTo>
                    <a:pt x="12181" y="6218"/>
                    <a:pt x="12353" y="6155"/>
                    <a:pt x="12485" y="6063"/>
                  </a:cubicBezTo>
                  <a:cubicBezTo>
                    <a:pt x="12538" y="6027"/>
                    <a:pt x="12587" y="5955"/>
                    <a:pt x="12630" y="5892"/>
                  </a:cubicBezTo>
                  <a:cubicBezTo>
                    <a:pt x="12690" y="5805"/>
                    <a:pt x="12737" y="5737"/>
                    <a:pt x="12806" y="5737"/>
                  </a:cubicBezTo>
                  <a:cubicBezTo>
                    <a:pt x="12814" y="5737"/>
                    <a:pt x="12832" y="5740"/>
                    <a:pt x="12840" y="5743"/>
                  </a:cubicBezTo>
                  <a:cubicBezTo>
                    <a:pt x="12915" y="5772"/>
                    <a:pt x="12905" y="5862"/>
                    <a:pt x="12894" y="5958"/>
                  </a:cubicBezTo>
                  <a:cubicBezTo>
                    <a:pt x="12888" y="6012"/>
                    <a:pt x="12880" y="6085"/>
                    <a:pt x="12890" y="6118"/>
                  </a:cubicBezTo>
                  <a:cubicBezTo>
                    <a:pt x="12908" y="6174"/>
                    <a:pt x="12961" y="6203"/>
                    <a:pt x="13008" y="6180"/>
                  </a:cubicBezTo>
                  <a:cubicBezTo>
                    <a:pt x="13103" y="6133"/>
                    <a:pt x="13235" y="6097"/>
                    <a:pt x="13308" y="6097"/>
                  </a:cubicBezTo>
                  <a:cubicBezTo>
                    <a:pt x="13343" y="6097"/>
                    <a:pt x="13435" y="6052"/>
                    <a:pt x="13501" y="5982"/>
                  </a:cubicBezTo>
                  <a:cubicBezTo>
                    <a:pt x="13578" y="5899"/>
                    <a:pt x="13720" y="5798"/>
                    <a:pt x="13823" y="5753"/>
                  </a:cubicBezTo>
                  <a:cubicBezTo>
                    <a:pt x="13917" y="5711"/>
                    <a:pt x="14079" y="5641"/>
                    <a:pt x="14181" y="5600"/>
                  </a:cubicBezTo>
                  <a:cubicBezTo>
                    <a:pt x="14294" y="5553"/>
                    <a:pt x="14468" y="5538"/>
                    <a:pt x="14568" y="5567"/>
                  </a:cubicBezTo>
                  <a:cubicBezTo>
                    <a:pt x="14637" y="5587"/>
                    <a:pt x="14758" y="5588"/>
                    <a:pt x="14812" y="5568"/>
                  </a:cubicBezTo>
                  <a:cubicBezTo>
                    <a:pt x="14870" y="5547"/>
                    <a:pt x="14956" y="5487"/>
                    <a:pt x="14995" y="5438"/>
                  </a:cubicBezTo>
                  <a:cubicBezTo>
                    <a:pt x="15027" y="5398"/>
                    <a:pt x="15063" y="5294"/>
                    <a:pt x="15063" y="5215"/>
                  </a:cubicBezTo>
                  <a:cubicBezTo>
                    <a:pt x="15063" y="5124"/>
                    <a:pt x="15056" y="4984"/>
                    <a:pt x="15049" y="4904"/>
                  </a:cubicBezTo>
                  <a:cubicBezTo>
                    <a:pt x="15039" y="4807"/>
                    <a:pt x="15067" y="4649"/>
                    <a:pt x="15112" y="4544"/>
                  </a:cubicBezTo>
                  <a:cubicBezTo>
                    <a:pt x="15154" y="4445"/>
                    <a:pt x="15220" y="4320"/>
                    <a:pt x="15261" y="4257"/>
                  </a:cubicBezTo>
                  <a:cubicBezTo>
                    <a:pt x="15328" y="4158"/>
                    <a:pt x="15461" y="4175"/>
                    <a:pt x="15524" y="4295"/>
                  </a:cubicBezTo>
                  <a:cubicBezTo>
                    <a:pt x="15560" y="4365"/>
                    <a:pt x="15635" y="4478"/>
                    <a:pt x="15686" y="4540"/>
                  </a:cubicBezTo>
                  <a:cubicBezTo>
                    <a:pt x="15751" y="4620"/>
                    <a:pt x="15808" y="4742"/>
                    <a:pt x="15818" y="4825"/>
                  </a:cubicBezTo>
                  <a:cubicBezTo>
                    <a:pt x="15821" y="4819"/>
                    <a:pt x="15839" y="4817"/>
                    <a:pt x="15868" y="4799"/>
                  </a:cubicBezTo>
                  <a:cubicBezTo>
                    <a:pt x="15940" y="4753"/>
                    <a:pt x="16050" y="4655"/>
                    <a:pt x="16108" y="4585"/>
                  </a:cubicBezTo>
                  <a:cubicBezTo>
                    <a:pt x="16174" y="4507"/>
                    <a:pt x="16294" y="4423"/>
                    <a:pt x="16389" y="4423"/>
                  </a:cubicBezTo>
                  <a:cubicBezTo>
                    <a:pt x="16484" y="4423"/>
                    <a:pt x="16577" y="4502"/>
                    <a:pt x="16601" y="4603"/>
                  </a:cubicBezTo>
                  <a:cubicBezTo>
                    <a:pt x="16603" y="4615"/>
                    <a:pt x="16619" y="4627"/>
                    <a:pt x="16642" y="4614"/>
                  </a:cubicBezTo>
                  <a:cubicBezTo>
                    <a:pt x="16707" y="4580"/>
                    <a:pt x="16801" y="4545"/>
                    <a:pt x="16859" y="4545"/>
                  </a:cubicBezTo>
                  <a:cubicBezTo>
                    <a:pt x="16849" y="4544"/>
                    <a:pt x="16860" y="4521"/>
                    <a:pt x="16860" y="4485"/>
                  </a:cubicBezTo>
                  <a:cubicBezTo>
                    <a:pt x="16860" y="4405"/>
                    <a:pt x="16886" y="4286"/>
                    <a:pt x="16933" y="4223"/>
                  </a:cubicBezTo>
                  <a:cubicBezTo>
                    <a:pt x="16934" y="4218"/>
                    <a:pt x="16927" y="4189"/>
                    <a:pt x="16899" y="4163"/>
                  </a:cubicBezTo>
                  <a:cubicBezTo>
                    <a:pt x="16823" y="4094"/>
                    <a:pt x="16788" y="3951"/>
                    <a:pt x="16820" y="3839"/>
                  </a:cubicBezTo>
                  <a:cubicBezTo>
                    <a:pt x="16850" y="3732"/>
                    <a:pt x="16941" y="3620"/>
                    <a:pt x="17031" y="3578"/>
                  </a:cubicBezTo>
                  <a:cubicBezTo>
                    <a:pt x="17099" y="3545"/>
                    <a:pt x="17244" y="3465"/>
                    <a:pt x="17353" y="3399"/>
                  </a:cubicBezTo>
                  <a:cubicBezTo>
                    <a:pt x="17465" y="3330"/>
                    <a:pt x="17578" y="3245"/>
                    <a:pt x="17608" y="3213"/>
                  </a:cubicBezTo>
                  <a:cubicBezTo>
                    <a:pt x="17624" y="3196"/>
                    <a:pt x="17636" y="3141"/>
                    <a:pt x="17621" y="3097"/>
                  </a:cubicBezTo>
                  <a:cubicBezTo>
                    <a:pt x="17598" y="3032"/>
                    <a:pt x="17573" y="2931"/>
                    <a:pt x="17573" y="2872"/>
                  </a:cubicBezTo>
                  <a:cubicBezTo>
                    <a:pt x="17573" y="2817"/>
                    <a:pt x="17614" y="2752"/>
                    <a:pt x="17728" y="2752"/>
                  </a:cubicBezTo>
                  <a:cubicBezTo>
                    <a:pt x="17760" y="2752"/>
                    <a:pt x="17796" y="2757"/>
                    <a:pt x="17832" y="2767"/>
                  </a:cubicBezTo>
                  <a:cubicBezTo>
                    <a:pt x="17873" y="2778"/>
                    <a:pt x="17925" y="2769"/>
                    <a:pt x="17930" y="2713"/>
                  </a:cubicBezTo>
                  <a:cubicBezTo>
                    <a:pt x="17942" y="2566"/>
                    <a:pt x="18041" y="2481"/>
                    <a:pt x="18132" y="2529"/>
                  </a:cubicBezTo>
                  <a:cubicBezTo>
                    <a:pt x="18165" y="2547"/>
                    <a:pt x="18234" y="2560"/>
                    <a:pt x="18276" y="2552"/>
                  </a:cubicBezTo>
                  <a:cubicBezTo>
                    <a:pt x="18335" y="2544"/>
                    <a:pt x="18434" y="2537"/>
                    <a:pt x="18500" y="2537"/>
                  </a:cubicBezTo>
                  <a:cubicBezTo>
                    <a:pt x="18572" y="2537"/>
                    <a:pt x="18692" y="2566"/>
                    <a:pt x="18771" y="2604"/>
                  </a:cubicBezTo>
                  <a:cubicBezTo>
                    <a:pt x="18860" y="2646"/>
                    <a:pt x="18962" y="2776"/>
                    <a:pt x="19008" y="2905"/>
                  </a:cubicBezTo>
                  <a:cubicBezTo>
                    <a:pt x="19047" y="3012"/>
                    <a:pt x="19113" y="3129"/>
                    <a:pt x="19149" y="3168"/>
                  </a:cubicBezTo>
                  <a:cubicBezTo>
                    <a:pt x="19181" y="3201"/>
                    <a:pt x="19279" y="3245"/>
                    <a:pt x="19362" y="3252"/>
                  </a:cubicBezTo>
                  <a:cubicBezTo>
                    <a:pt x="19454" y="3260"/>
                    <a:pt x="19580" y="3267"/>
                    <a:pt x="19641" y="3267"/>
                  </a:cubicBezTo>
                  <a:cubicBezTo>
                    <a:pt x="19699" y="3267"/>
                    <a:pt x="19810" y="3254"/>
                    <a:pt x="19884" y="3238"/>
                  </a:cubicBezTo>
                  <a:cubicBezTo>
                    <a:pt x="19958" y="3222"/>
                    <a:pt x="20084" y="3182"/>
                    <a:pt x="20158" y="3151"/>
                  </a:cubicBezTo>
                  <a:cubicBezTo>
                    <a:pt x="20227" y="3121"/>
                    <a:pt x="20303" y="3061"/>
                    <a:pt x="20324" y="3027"/>
                  </a:cubicBezTo>
                  <a:cubicBezTo>
                    <a:pt x="20369" y="2955"/>
                    <a:pt x="20468" y="2902"/>
                    <a:pt x="20554" y="2902"/>
                  </a:cubicBezTo>
                  <a:cubicBezTo>
                    <a:pt x="20575" y="2902"/>
                    <a:pt x="20625" y="2860"/>
                    <a:pt x="20642" y="2791"/>
                  </a:cubicBezTo>
                  <a:cubicBezTo>
                    <a:pt x="20670" y="2684"/>
                    <a:pt x="20742" y="2554"/>
                    <a:pt x="20808" y="2494"/>
                  </a:cubicBezTo>
                  <a:cubicBezTo>
                    <a:pt x="20876" y="2431"/>
                    <a:pt x="21061" y="2337"/>
                    <a:pt x="21200" y="2282"/>
                  </a:cubicBezTo>
                  <a:cubicBezTo>
                    <a:pt x="21253" y="2262"/>
                    <a:pt x="21296" y="2233"/>
                    <a:pt x="21335" y="2208"/>
                  </a:cubicBezTo>
                  <a:cubicBezTo>
                    <a:pt x="21383" y="2176"/>
                    <a:pt x="21422" y="2151"/>
                    <a:pt x="21465" y="2151"/>
                  </a:cubicBezTo>
                  <a:cubicBezTo>
                    <a:pt x="21502" y="2151"/>
                    <a:pt x="21535" y="2171"/>
                    <a:pt x="21556" y="2207"/>
                  </a:cubicBezTo>
                  <a:cubicBezTo>
                    <a:pt x="21573" y="2237"/>
                    <a:pt x="21578" y="2270"/>
                    <a:pt x="21570" y="2303"/>
                  </a:cubicBezTo>
                  <a:cubicBezTo>
                    <a:pt x="21554" y="2371"/>
                    <a:pt x="21489" y="2409"/>
                    <a:pt x="21432" y="2443"/>
                  </a:cubicBezTo>
                  <a:cubicBezTo>
                    <a:pt x="21417" y="2452"/>
                    <a:pt x="21395" y="2465"/>
                    <a:pt x="21388" y="2471"/>
                  </a:cubicBezTo>
                  <a:cubicBezTo>
                    <a:pt x="21344" y="2518"/>
                    <a:pt x="21310" y="2603"/>
                    <a:pt x="21310" y="2644"/>
                  </a:cubicBezTo>
                  <a:cubicBezTo>
                    <a:pt x="21310" y="2717"/>
                    <a:pt x="21290" y="2819"/>
                    <a:pt x="21253" y="2873"/>
                  </a:cubicBezTo>
                  <a:cubicBezTo>
                    <a:pt x="21228" y="2907"/>
                    <a:pt x="21151" y="3011"/>
                    <a:pt x="21080" y="3104"/>
                  </a:cubicBezTo>
                  <a:cubicBezTo>
                    <a:pt x="21009" y="3196"/>
                    <a:pt x="20907" y="3332"/>
                    <a:pt x="20852" y="3407"/>
                  </a:cubicBezTo>
                  <a:cubicBezTo>
                    <a:pt x="20797" y="3483"/>
                    <a:pt x="20699" y="3608"/>
                    <a:pt x="20636" y="3684"/>
                  </a:cubicBezTo>
                  <a:cubicBezTo>
                    <a:pt x="20574" y="3759"/>
                    <a:pt x="20467" y="3905"/>
                    <a:pt x="20398" y="4012"/>
                  </a:cubicBezTo>
                  <a:cubicBezTo>
                    <a:pt x="20323" y="4128"/>
                    <a:pt x="20211" y="4268"/>
                    <a:pt x="20144" y="4330"/>
                  </a:cubicBezTo>
                  <a:cubicBezTo>
                    <a:pt x="20083" y="4387"/>
                    <a:pt x="19988" y="4489"/>
                    <a:pt x="19937" y="4551"/>
                  </a:cubicBezTo>
                  <a:cubicBezTo>
                    <a:pt x="19886" y="4613"/>
                    <a:pt x="19812" y="4732"/>
                    <a:pt x="19776" y="4809"/>
                  </a:cubicBezTo>
                  <a:cubicBezTo>
                    <a:pt x="19739" y="4888"/>
                    <a:pt x="19677" y="5000"/>
                    <a:pt x="19639" y="5051"/>
                  </a:cubicBezTo>
                  <a:cubicBezTo>
                    <a:pt x="19596" y="5109"/>
                    <a:pt x="19498" y="5176"/>
                    <a:pt x="19427" y="5210"/>
                  </a:cubicBezTo>
                  <a:cubicBezTo>
                    <a:pt x="19354" y="5244"/>
                    <a:pt x="19205" y="5306"/>
                    <a:pt x="19094" y="5349"/>
                  </a:cubicBezTo>
                  <a:cubicBezTo>
                    <a:pt x="18989" y="5389"/>
                    <a:pt x="18800" y="5490"/>
                    <a:pt x="18680" y="5570"/>
                  </a:cubicBezTo>
                  <a:cubicBezTo>
                    <a:pt x="18560" y="5650"/>
                    <a:pt x="18399" y="5766"/>
                    <a:pt x="18329" y="5824"/>
                  </a:cubicBezTo>
                  <a:cubicBezTo>
                    <a:pt x="18264" y="5878"/>
                    <a:pt x="18157" y="5985"/>
                    <a:pt x="18096" y="6058"/>
                  </a:cubicBezTo>
                  <a:cubicBezTo>
                    <a:pt x="18037" y="6129"/>
                    <a:pt x="17943" y="6270"/>
                    <a:pt x="17891" y="6365"/>
                  </a:cubicBezTo>
                  <a:cubicBezTo>
                    <a:pt x="17836" y="6466"/>
                    <a:pt x="17758" y="6604"/>
                    <a:pt x="17718" y="6671"/>
                  </a:cubicBezTo>
                  <a:cubicBezTo>
                    <a:pt x="17675" y="6746"/>
                    <a:pt x="17593" y="6847"/>
                    <a:pt x="17533" y="6902"/>
                  </a:cubicBezTo>
                  <a:cubicBezTo>
                    <a:pt x="17484" y="6947"/>
                    <a:pt x="17411" y="7037"/>
                    <a:pt x="17376" y="7098"/>
                  </a:cubicBezTo>
                  <a:cubicBezTo>
                    <a:pt x="17330" y="7176"/>
                    <a:pt x="17228" y="7269"/>
                    <a:pt x="17145" y="7309"/>
                  </a:cubicBezTo>
                  <a:cubicBezTo>
                    <a:pt x="17079" y="7341"/>
                    <a:pt x="16940" y="7415"/>
                    <a:pt x="16836" y="7474"/>
                  </a:cubicBezTo>
                  <a:cubicBezTo>
                    <a:pt x="16738" y="7530"/>
                    <a:pt x="16614" y="7617"/>
                    <a:pt x="16563" y="7663"/>
                  </a:cubicBezTo>
                  <a:cubicBezTo>
                    <a:pt x="16495" y="7726"/>
                    <a:pt x="16338" y="7804"/>
                    <a:pt x="16226" y="7844"/>
                  </a:cubicBezTo>
                  <a:cubicBezTo>
                    <a:pt x="16111" y="7886"/>
                    <a:pt x="15936" y="7965"/>
                    <a:pt x="15837" y="8022"/>
                  </a:cubicBezTo>
                  <a:cubicBezTo>
                    <a:pt x="15739" y="8079"/>
                    <a:pt x="15606" y="8166"/>
                    <a:pt x="15547" y="8213"/>
                  </a:cubicBezTo>
                  <a:lnTo>
                    <a:pt x="15261" y="8442"/>
                  </a:lnTo>
                  <a:cubicBezTo>
                    <a:pt x="15174" y="8512"/>
                    <a:pt x="15045" y="8663"/>
                    <a:pt x="14979" y="8772"/>
                  </a:cubicBezTo>
                  <a:cubicBezTo>
                    <a:pt x="14909" y="8888"/>
                    <a:pt x="14854" y="9040"/>
                    <a:pt x="14847" y="9103"/>
                  </a:cubicBezTo>
                  <a:cubicBezTo>
                    <a:pt x="14842" y="9165"/>
                    <a:pt x="14856" y="9222"/>
                    <a:pt x="14865" y="9234"/>
                  </a:cubicBezTo>
                  <a:cubicBezTo>
                    <a:pt x="14874" y="9241"/>
                    <a:pt x="14887" y="9254"/>
                    <a:pt x="14901" y="9275"/>
                  </a:cubicBezTo>
                  <a:cubicBezTo>
                    <a:pt x="14935" y="9323"/>
                    <a:pt x="14968" y="9397"/>
                    <a:pt x="14988" y="9468"/>
                  </a:cubicBezTo>
                  <a:cubicBezTo>
                    <a:pt x="15001" y="9517"/>
                    <a:pt x="15009" y="9577"/>
                    <a:pt x="15009" y="9638"/>
                  </a:cubicBezTo>
                  <a:cubicBezTo>
                    <a:pt x="15009" y="9683"/>
                    <a:pt x="15005" y="9748"/>
                    <a:pt x="14987" y="9805"/>
                  </a:cubicBezTo>
                  <a:lnTo>
                    <a:pt x="14944" y="9942"/>
                  </a:lnTo>
                  <a:lnTo>
                    <a:pt x="14933" y="10049"/>
                  </a:lnTo>
                  <a:cubicBezTo>
                    <a:pt x="14922" y="10141"/>
                    <a:pt x="14850" y="10245"/>
                    <a:pt x="14766" y="10290"/>
                  </a:cubicBezTo>
                  <a:cubicBezTo>
                    <a:pt x="14707" y="10321"/>
                    <a:pt x="14608" y="10387"/>
                    <a:pt x="14549" y="10435"/>
                  </a:cubicBezTo>
                  <a:cubicBezTo>
                    <a:pt x="14479" y="10490"/>
                    <a:pt x="14340" y="10568"/>
                    <a:pt x="14232" y="10613"/>
                  </a:cubicBezTo>
                  <a:cubicBezTo>
                    <a:pt x="14130" y="10654"/>
                    <a:pt x="13951" y="10729"/>
                    <a:pt x="13833" y="10780"/>
                  </a:cubicBezTo>
                  <a:lnTo>
                    <a:pt x="13477" y="10931"/>
                  </a:lnTo>
                  <a:cubicBezTo>
                    <a:pt x="13447" y="10944"/>
                    <a:pt x="13426" y="10955"/>
                    <a:pt x="13409" y="10964"/>
                  </a:cubicBezTo>
                  <a:cubicBezTo>
                    <a:pt x="13377" y="10980"/>
                    <a:pt x="13350" y="10994"/>
                    <a:pt x="13314" y="10998"/>
                  </a:cubicBezTo>
                  <a:cubicBezTo>
                    <a:pt x="13271" y="10999"/>
                    <a:pt x="13251" y="10991"/>
                    <a:pt x="13225" y="10983"/>
                  </a:cubicBezTo>
                  <a:cubicBezTo>
                    <a:pt x="13209" y="10978"/>
                    <a:pt x="13190" y="10972"/>
                    <a:pt x="13164" y="10965"/>
                  </a:cubicBezTo>
                  <a:cubicBezTo>
                    <a:pt x="13094" y="10949"/>
                    <a:pt x="12973" y="10922"/>
                    <a:pt x="12895" y="10905"/>
                  </a:cubicBezTo>
                  <a:cubicBezTo>
                    <a:pt x="12821" y="10889"/>
                    <a:pt x="12716" y="10876"/>
                    <a:pt x="12666" y="10876"/>
                  </a:cubicBezTo>
                  <a:cubicBezTo>
                    <a:pt x="12606" y="10876"/>
                    <a:pt x="12505" y="10862"/>
                    <a:pt x="12435" y="10844"/>
                  </a:cubicBezTo>
                  <a:cubicBezTo>
                    <a:pt x="12387" y="10830"/>
                    <a:pt x="12314" y="10847"/>
                    <a:pt x="12292" y="10863"/>
                  </a:cubicBezTo>
                  <a:cubicBezTo>
                    <a:pt x="12255" y="10889"/>
                    <a:pt x="12205" y="10948"/>
                    <a:pt x="12187" y="10986"/>
                  </a:cubicBezTo>
                  <a:cubicBezTo>
                    <a:pt x="12164" y="11034"/>
                    <a:pt x="12128" y="11127"/>
                    <a:pt x="12105" y="11192"/>
                  </a:cubicBezTo>
                  <a:cubicBezTo>
                    <a:pt x="12081" y="11260"/>
                    <a:pt x="12029" y="11392"/>
                    <a:pt x="11989" y="11486"/>
                  </a:cubicBezTo>
                  <a:cubicBezTo>
                    <a:pt x="11952" y="11572"/>
                    <a:pt x="11902" y="11732"/>
                    <a:pt x="11879" y="11836"/>
                  </a:cubicBezTo>
                  <a:cubicBezTo>
                    <a:pt x="11851" y="11965"/>
                    <a:pt x="11756" y="12113"/>
                    <a:pt x="11661" y="12174"/>
                  </a:cubicBezTo>
                  <a:cubicBezTo>
                    <a:pt x="11592" y="12218"/>
                    <a:pt x="11523" y="12309"/>
                    <a:pt x="11507" y="12361"/>
                  </a:cubicBezTo>
                  <a:lnTo>
                    <a:pt x="11464" y="12497"/>
                  </a:lnTo>
                  <a:cubicBezTo>
                    <a:pt x="11460" y="12509"/>
                    <a:pt x="11455" y="12519"/>
                    <a:pt x="11447" y="12527"/>
                  </a:cubicBezTo>
                  <a:lnTo>
                    <a:pt x="11404" y="12573"/>
                  </a:lnTo>
                  <a:cubicBezTo>
                    <a:pt x="11369" y="12610"/>
                    <a:pt x="11306" y="12644"/>
                    <a:pt x="11253" y="12655"/>
                  </a:cubicBezTo>
                  <a:cubicBezTo>
                    <a:pt x="11195" y="12667"/>
                    <a:pt x="11110" y="12639"/>
                    <a:pt x="11061" y="12589"/>
                  </a:cubicBezTo>
                  <a:cubicBezTo>
                    <a:pt x="11056" y="12583"/>
                    <a:pt x="11021" y="12576"/>
                    <a:pt x="11000" y="12587"/>
                  </a:cubicBezTo>
                  <a:cubicBezTo>
                    <a:pt x="10986" y="12595"/>
                    <a:pt x="10975" y="12604"/>
                    <a:pt x="10967" y="12611"/>
                  </a:cubicBezTo>
                  <a:cubicBezTo>
                    <a:pt x="10948" y="12626"/>
                    <a:pt x="10925" y="12644"/>
                    <a:pt x="10892" y="12644"/>
                  </a:cubicBezTo>
                  <a:cubicBezTo>
                    <a:pt x="10879" y="12644"/>
                    <a:pt x="10856" y="12637"/>
                    <a:pt x="10845" y="12629"/>
                  </a:cubicBezTo>
                  <a:cubicBezTo>
                    <a:pt x="10790" y="12592"/>
                    <a:pt x="10801" y="12527"/>
                    <a:pt x="10806" y="12495"/>
                  </a:cubicBezTo>
                  <a:cubicBezTo>
                    <a:pt x="10809" y="12481"/>
                    <a:pt x="10812" y="12463"/>
                    <a:pt x="10812" y="12442"/>
                  </a:cubicBezTo>
                  <a:cubicBezTo>
                    <a:pt x="10812" y="12384"/>
                    <a:pt x="10800" y="12296"/>
                    <a:pt x="10787" y="12254"/>
                  </a:cubicBezTo>
                  <a:cubicBezTo>
                    <a:pt x="10782" y="12238"/>
                    <a:pt x="10754" y="12215"/>
                    <a:pt x="10726" y="12215"/>
                  </a:cubicBezTo>
                  <a:cubicBezTo>
                    <a:pt x="10682" y="12215"/>
                    <a:pt x="10551" y="12233"/>
                    <a:pt x="10426" y="12259"/>
                  </a:cubicBezTo>
                  <a:cubicBezTo>
                    <a:pt x="10314" y="12283"/>
                    <a:pt x="10159" y="12336"/>
                    <a:pt x="10087" y="12374"/>
                  </a:cubicBezTo>
                  <a:cubicBezTo>
                    <a:pt x="10011" y="12416"/>
                    <a:pt x="9884" y="12497"/>
                    <a:pt x="9811" y="12551"/>
                  </a:cubicBezTo>
                  <a:cubicBezTo>
                    <a:pt x="9739" y="12605"/>
                    <a:pt x="9615" y="12737"/>
                    <a:pt x="9541" y="12839"/>
                  </a:cubicBezTo>
                  <a:cubicBezTo>
                    <a:pt x="9469" y="12940"/>
                    <a:pt x="9391" y="13114"/>
                    <a:pt x="9369" y="13219"/>
                  </a:cubicBezTo>
                  <a:cubicBezTo>
                    <a:pt x="9343" y="13350"/>
                    <a:pt x="9273" y="13512"/>
                    <a:pt x="9210" y="13589"/>
                  </a:cubicBezTo>
                  <a:cubicBezTo>
                    <a:pt x="9165" y="13645"/>
                    <a:pt x="9113" y="13776"/>
                    <a:pt x="9099" y="13869"/>
                  </a:cubicBezTo>
                  <a:cubicBezTo>
                    <a:pt x="9082" y="13985"/>
                    <a:pt x="9049" y="14127"/>
                    <a:pt x="9022" y="14192"/>
                  </a:cubicBezTo>
                  <a:cubicBezTo>
                    <a:pt x="9004" y="14239"/>
                    <a:pt x="8972" y="14368"/>
                    <a:pt x="8957" y="14478"/>
                  </a:cubicBezTo>
                  <a:cubicBezTo>
                    <a:pt x="8942" y="14579"/>
                    <a:pt x="8942" y="14757"/>
                    <a:pt x="8957" y="14866"/>
                  </a:cubicBezTo>
                  <a:cubicBezTo>
                    <a:pt x="8972" y="14982"/>
                    <a:pt x="8998" y="15152"/>
                    <a:pt x="9013" y="15243"/>
                  </a:cubicBezTo>
                  <a:cubicBezTo>
                    <a:pt x="9030" y="15342"/>
                    <a:pt x="9043" y="15468"/>
                    <a:pt x="9043" y="15531"/>
                  </a:cubicBezTo>
                  <a:cubicBezTo>
                    <a:pt x="9043" y="15578"/>
                    <a:pt x="9059" y="15635"/>
                    <a:pt x="9071" y="15652"/>
                  </a:cubicBezTo>
                  <a:lnTo>
                    <a:pt x="9148" y="15761"/>
                  </a:lnTo>
                  <a:cubicBezTo>
                    <a:pt x="9199" y="15834"/>
                    <a:pt x="9202" y="15937"/>
                    <a:pt x="9182" y="16009"/>
                  </a:cubicBezTo>
                  <a:cubicBezTo>
                    <a:pt x="9177" y="16027"/>
                    <a:pt x="9181" y="16039"/>
                    <a:pt x="9182" y="16041"/>
                  </a:cubicBezTo>
                  <a:cubicBezTo>
                    <a:pt x="9253" y="16052"/>
                    <a:pt x="9293" y="16169"/>
                    <a:pt x="9270" y="16320"/>
                  </a:cubicBezTo>
                  <a:cubicBezTo>
                    <a:pt x="9255" y="16415"/>
                    <a:pt x="9243" y="16549"/>
                    <a:pt x="9243" y="16611"/>
                  </a:cubicBezTo>
                  <a:cubicBezTo>
                    <a:pt x="9243" y="16698"/>
                    <a:pt x="9190" y="16820"/>
                    <a:pt x="9122" y="16894"/>
                  </a:cubicBezTo>
                  <a:cubicBezTo>
                    <a:pt x="9071" y="16948"/>
                    <a:pt x="9032" y="17023"/>
                    <a:pt x="9028" y="17050"/>
                  </a:cubicBezTo>
                  <a:cubicBezTo>
                    <a:pt x="9027" y="17053"/>
                    <a:pt x="9026" y="17054"/>
                    <a:pt x="9025" y="17055"/>
                  </a:cubicBezTo>
                  <a:cubicBezTo>
                    <a:pt x="9120" y="17084"/>
                    <a:pt x="9128" y="17279"/>
                    <a:pt x="9128" y="17341"/>
                  </a:cubicBezTo>
                  <a:cubicBezTo>
                    <a:pt x="9128" y="17449"/>
                    <a:pt x="9152" y="17603"/>
                    <a:pt x="9180" y="17678"/>
                  </a:cubicBezTo>
                  <a:cubicBezTo>
                    <a:pt x="9211" y="17761"/>
                    <a:pt x="9256" y="17877"/>
                    <a:pt x="9279" y="17935"/>
                  </a:cubicBezTo>
                  <a:cubicBezTo>
                    <a:pt x="9303" y="17993"/>
                    <a:pt x="9347" y="18102"/>
                    <a:pt x="9379" y="18177"/>
                  </a:cubicBezTo>
                  <a:cubicBezTo>
                    <a:pt x="9418" y="18272"/>
                    <a:pt x="9425" y="18409"/>
                    <a:pt x="9395" y="18495"/>
                  </a:cubicBezTo>
                  <a:cubicBezTo>
                    <a:pt x="9372" y="18559"/>
                    <a:pt x="9357" y="18644"/>
                    <a:pt x="9357" y="18681"/>
                  </a:cubicBezTo>
                  <a:cubicBezTo>
                    <a:pt x="9357" y="18718"/>
                    <a:pt x="9373" y="18811"/>
                    <a:pt x="9396" y="18884"/>
                  </a:cubicBezTo>
                  <a:cubicBezTo>
                    <a:pt x="9420" y="18960"/>
                    <a:pt x="9420" y="19012"/>
                    <a:pt x="9396" y="19047"/>
                  </a:cubicBezTo>
                  <a:cubicBezTo>
                    <a:pt x="9371" y="19085"/>
                    <a:pt x="9312" y="19094"/>
                    <a:pt x="9272" y="19062"/>
                  </a:cubicBezTo>
                  <a:cubicBezTo>
                    <a:pt x="9238" y="19035"/>
                    <a:pt x="9190" y="18991"/>
                    <a:pt x="9164" y="18964"/>
                  </a:cubicBezTo>
                  <a:cubicBezTo>
                    <a:pt x="9142" y="18940"/>
                    <a:pt x="9101" y="18887"/>
                    <a:pt x="9065" y="18834"/>
                  </a:cubicBezTo>
                  <a:cubicBezTo>
                    <a:pt x="9036" y="18891"/>
                    <a:pt x="8981" y="18922"/>
                    <a:pt x="8926" y="18911"/>
                  </a:cubicBezTo>
                  <a:cubicBezTo>
                    <a:pt x="8937" y="18927"/>
                    <a:pt x="8955" y="18948"/>
                    <a:pt x="8980" y="18965"/>
                  </a:cubicBezTo>
                  <a:cubicBezTo>
                    <a:pt x="9040" y="19005"/>
                    <a:pt x="9120" y="19050"/>
                    <a:pt x="9154" y="19065"/>
                  </a:cubicBezTo>
                  <a:cubicBezTo>
                    <a:pt x="9162" y="19068"/>
                    <a:pt x="9172" y="19071"/>
                    <a:pt x="9183" y="19075"/>
                  </a:cubicBezTo>
                  <a:cubicBezTo>
                    <a:pt x="9245" y="19095"/>
                    <a:pt x="9321" y="19120"/>
                    <a:pt x="9349" y="19183"/>
                  </a:cubicBezTo>
                  <a:cubicBezTo>
                    <a:pt x="9362" y="19211"/>
                    <a:pt x="9363" y="19243"/>
                    <a:pt x="9351" y="19273"/>
                  </a:cubicBezTo>
                  <a:cubicBezTo>
                    <a:pt x="9324" y="19346"/>
                    <a:pt x="9248" y="19353"/>
                    <a:pt x="9158" y="19325"/>
                  </a:cubicBezTo>
                  <a:cubicBezTo>
                    <a:pt x="9123" y="19314"/>
                    <a:pt x="9083" y="19301"/>
                    <a:pt x="9037" y="19297"/>
                  </a:cubicBezTo>
                  <a:cubicBezTo>
                    <a:pt x="8907" y="19286"/>
                    <a:pt x="8795" y="19315"/>
                    <a:pt x="8778" y="19329"/>
                  </a:cubicBezTo>
                  <a:cubicBezTo>
                    <a:pt x="8750" y="19360"/>
                    <a:pt x="8730" y="19401"/>
                    <a:pt x="8729" y="19413"/>
                  </a:cubicBezTo>
                  <a:cubicBezTo>
                    <a:pt x="8729" y="19512"/>
                    <a:pt x="8596" y="19603"/>
                    <a:pt x="8581" y="19613"/>
                  </a:cubicBezTo>
                  <a:cubicBezTo>
                    <a:pt x="8517" y="19656"/>
                    <a:pt x="8394" y="19732"/>
                    <a:pt x="8307" y="19783"/>
                  </a:cubicBezTo>
                  <a:cubicBezTo>
                    <a:pt x="8204" y="19843"/>
                    <a:pt x="8065" y="19867"/>
                    <a:pt x="7989" y="19832"/>
                  </a:cubicBezTo>
                  <a:cubicBezTo>
                    <a:pt x="7943" y="19810"/>
                    <a:pt x="7849" y="19792"/>
                    <a:pt x="7788" y="19792"/>
                  </a:cubicBezTo>
                  <a:cubicBezTo>
                    <a:pt x="7713" y="19792"/>
                    <a:pt x="7603" y="19765"/>
                    <a:pt x="7544" y="19715"/>
                  </a:cubicBezTo>
                  <a:cubicBezTo>
                    <a:pt x="7512" y="19687"/>
                    <a:pt x="7443" y="19651"/>
                    <a:pt x="7398" y="19637"/>
                  </a:cubicBezTo>
                  <a:cubicBezTo>
                    <a:pt x="7398" y="19637"/>
                    <a:pt x="7397" y="19637"/>
                    <a:pt x="7397" y="19637"/>
                  </a:cubicBezTo>
                  <a:cubicBezTo>
                    <a:pt x="7379" y="19637"/>
                    <a:pt x="7353" y="19657"/>
                    <a:pt x="7341" y="19694"/>
                  </a:cubicBezTo>
                  <a:cubicBezTo>
                    <a:pt x="7314" y="19780"/>
                    <a:pt x="7251" y="19894"/>
                    <a:pt x="7196" y="19952"/>
                  </a:cubicBezTo>
                  <a:cubicBezTo>
                    <a:pt x="7152" y="20000"/>
                    <a:pt x="7096" y="20066"/>
                    <a:pt x="7074" y="20097"/>
                  </a:cubicBezTo>
                  <a:cubicBezTo>
                    <a:pt x="7035" y="20153"/>
                    <a:pt x="6949" y="20192"/>
                    <a:pt x="6885" y="20202"/>
                  </a:cubicBezTo>
                  <a:cubicBezTo>
                    <a:pt x="6830" y="20211"/>
                    <a:pt x="6733" y="20224"/>
                    <a:pt x="6670" y="20233"/>
                  </a:cubicBezTo>
                  <a:cubicBezTo>
                    <a:pt x="6628" y="20238"/>
                    <a:pt x="6553" y="20280"/>
                    <a:pt x="6515" y="20328"/>
                  </a:cubicBezTo>
                  <a:cubicBezTo>
                    <a:pt x="6467" y="20388"/>
                    <a:pt x="6380" y="20464"/>
                    <a:pt x="6312" y="20488"/>
                  </a:cubicBezTo>
                  <a:cubicBezTo>
                    <a:pt x="6257" y="20507"/>
                    <a:pt x="6151" y="20517"/>
                    <a:pt x="6068" y="20507"/>
                  </a:cubicBezTo>
                  <a:cubicBezTo>
                    <a:pt x="5992" y="20498"/>
                    <a:pt x="5878" y="20469"/>
                    <a:pt x="5809" y="20442"/>
                  </a:cubicBezTo>
                  <a:cubicBezTo>
                    <a:pt x="5755" y="20420"/>
                    <a:pt x="5667" y="20401"/>
                    <a:pt x="5620" y="20401"/>
                  </a:cubicBezTo>
                  <a:cubicBezTo>
                    <a:pt x="5575" y="20401"/>
                    <a:pt x="5453" y="20419"/>
                    <a:pt x="5350" y="20444"/>
                  </a:cubicBezTo>
                  <a:cubicBezTo>
                    <a:pt x="5254" y="20468"/>
                    <a:pt x="5180" y="20521"/>
                    <a:pt x="5169" y="20541"/>
                  </a:cubicBezTo>
                  <a:cubicBezTo>
                    <a:pt x="5149" y="20585"/>
                    <a:pt x="5118" y="20684"/>
                    <a:pt x="5104" y="20751"/>
                  </a:cubicBezTo>
                  <a:cubicBezTo>
                    <a:pt x="5087" y="20834"/>
                    <a:pt x="5040" y="20969"/>
                    <a:pt x="4999" y="21058"/>
                  </a:cubicBezTo>
                  <a:cubicBezTo>
                    <a:pt x="4955" y="21151"/>
                    <a:pt x="4861" y="21286"/>
                    <a:pt x="4785" y="21367"/>
                  </a:cubicBezTo>
                  <a:cubicBezTo>
                    <a:pt x="4707" y="21450"/>
                    <a:pt x="4578" y="21544"/>
                    <a:pt x="4490" y="21582"/>
                  </a:cubicBezTo>
                  <a:cubicBezTo>
                    <a:pt x="4462" y="21594"/>
                    <a:pt x="4430" y="21600"/>
                    <a:pt x="4396"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5" name="Shape 1210"/>
            <p:cNvSpPr/>
            <p:nvPr/>
          </p:nvSpPr>
          <p:spPr>
            <a:xfrm>
              <a:off x="2609975" y="5533148"/>
              <a:ext cx="2712437" cy="2506851"/>
            </a:xfrm>
            <a:custGeom>
              <a:avLst/>
              <a:gdLst/>
              <a:ahLst/>
              <a:cxnLst>
                <a:cxn ang="0">
                  <a:pos x="wd2" y="hd2"/>
                </a:cxn>
                <a:cxn ang="5400000">
                  <a:pos x="wd2" y="hd2"/>
                </a:cxn>
                <a:cxn ang="10800000">
                  <a:pos x="wd2" y="hd2"/>
                </a:cxn>
                <a:cxn ang="16200000">
                  <a:pos x="wd2" y="hd2"/>
                </a:cxn>
              </a:cxnLst>
              <a:rect l="0" t="0" r="r" b="b"/>
              <a:pathLst>
                <a:path w="21546" h="21536" extrusionOk="0">
                  <a:moveTo>
                    <a:pt x="21266" y="2287"/>
                  </a:moveTo>
                  <a:cubicBezTo>
                    <a:pt x="21116" y="2346"/>
                    <a:pt x="20948" y="2435"/>
                    <a:pt x="20893" y="2486"/>
                  </a:cubicBezTo>
                  <a:cubicBezTo>
                    <a:pt x="20838" y="2536"/>
                    <a:pt x="20773" y="2653"/>
                    <a:pt x="20750" y="2746"/>
                  </a:cubicBezTo>
                  <a:cubicBezTo>
                    <a:pt x="20726" y="2838"/>
                    <a:pt x="20655" y="2914"/>
                    <a:pt x="20592" y="2914"/>
                  </a:cubicBezTo>
                  <a:cubicBezTo>
                    <a:pt x="20529" y="2914"/>
                    <a:pt x="20451" y="2955"/>
                    <a:pt x="20419" y="3005"/>
                  </a:cubicBezTo>
                  <a:cubicBezTo>
                    <a:pt x="20388" y="3056"/>
                    <a:pt x="20298" y="3124"/>
                    <a:pt x="20219" y="3158"/>
                  </a:cubicBezTo>
                  <a:cubicBezTo>
                    <a:pt x="20140" y="3192"/>
                    <a:pt x="20011" y="3233"/>
                    <a:pt x="19932" y="3250"/>
                  </a:cubicBezTo>
                  <a:cubicBezTo>
                    <a:pt x="19853" y="3267"/>
                    <a:pt x="19737" y="3280"/>
                    <a:pt x="19674" y="3280"/>
                  </a:cubicBezTo>
                  <a:cubicBezTo>
                    <a:pt x="19611" y="3280"/>
                    <a:pt x="19482" y="3274"/>
                    <a:pt x="19387" y="3265"/>
                  </a:cubicBezTo>
                  <a:cubicBezTo>
                    <a:pt x="19293" y="3257"/>
                    <a:pt x="19176" y="3209"/>
                    <a:pt x="19129" y="3158"/>
                  </a:cubicBezTo>
                  <a:cubicBezTo>
                    <a:pt x="19082" y="3108"/>
                    <a:pt x="19011" y="2977"/>
                    <a:pt x="18971" y="2868"/>
                  </a:cubicBezTo>
                  <a:cubicBezTo>
                    <a:pt x="18932" y="2758"/>
                    <a:pt x="18841" y="2642"/>
                    <a:pt x="18770" y="2608"/>
                  </a:cubicBezTo>
                  <a:cubicBezTo>
                    <a:pt x="18700" y="2574"/>
                    <a:pt x="18590" y="2547"/>
                    <a:pt x="18527" y="2547"/>
                  </a:cubicBezTo>
                  <a:cubicBezTo>
                    <a:pt x="18464" y="2547"/>
                    <a:pt x="18367" y="2554"/>
                    <a:pt x="18311" y="2562"/>
                  </a:cubicBezTo>
                  <a:cubicBezTo>
                    <a:pt x="18256" y="2571"/>
                    <a:pt x="18173" y="2557"/>
                    <a:pt x="18125" y="2531"/>
                  </a:cubicBezTo>
                  <a:cubicBezTo>
                    <a:pt x="18078" y="2506"/>
                    <a:pt x="18033" y="2561"/>
                    <a:pt x="18025" y="2654"/>
                  </a:cubicBezTo>
                  <a:cubicBezTo>
                    <a:pt x="18017" y="2746"/>
                    <a:pt x="17933" y="2801"/>
                    <a:pt x="17838" y="2776"/>
                  </a:cubicBezTo>
                  <a:cubicBezTo>
                    <a:pt x="17744" y="2751"/>
                    <a:pt x="17666" y="2765"/>
                    <a:pt x="17666" y="2807"/>
                  </a:cubicBezTo>
                  <a:cubicBezTo>
                    <a:pt x="17666" y="2849"/>
                    <a:pt x="17686" y="2938"/>
                    <a:pt x="17710" y="3005"/>
                  </a:cubicBezTo>
                  <a:cubicBezTo>
                    <a:pt x="17733" y="3072"/>
                    <a:pt x="17720" y="3162"/>
                    <a:pt x="17681" y="3204"/>
                  </a:cubicBezTo>
                  <a:cubicBezTo>
                    <a:pt x="17641" y="3246"/>
                    <a:pt x="17518" y="3335"/>
                    <a:pt x="17408" y="3402"/>
                  </a:cubicBezTo>
                  <a:cubicBezTo>
                    <a:pt x="17298" y="3469"/>
                    <a:pt x="17149" y="3552"/>
                    <a:pt x="17078" y="3586"/>
                  </a:cubicBezTo>
                  <a:cubicBezTo>
                    <a:pt x="17007" y="3619"/>
                    <a:pt x="16930" y="3716"/>
                    <a:pt x="16906" y="3800"/>
                  </a:cubicBezTo>
                  <a:cubicBezTo>
                    <a:pt x="16883" y="3884"/>
                    <a:pt x="16908" y="3994"/>
                    <a:pt x="16964" y="4044"/>
                  </a:cubicBezTo>
                  <a:cubicBezTo>
                    <a:pt x="17019" y="4095"/>
                    <a:pt x="17038" y="4170"/>
                    <a:pt x="17007" y="4212"/>
                  </a:cubicBezTo>
                  <a:cubicBezTo>
                    <a:pt x="16975" y="4254"/>
                    <a:pt x="16949" y="4351"/>
                    <a:pt x="16949" y="4426"/>
                  </a:cubicBezTo>
                  <a:cubicBezTo>
                    <a:pt x="16949" y="4502"/>
                    <a:pt x="16917" y="4564"/>
                    <a:pt x="16878" y="4564"/>
                  </a:cubicBezTo>
                  <a:cubicBezTo>
                    <a:pt x="16838" y="4564"/>
                    <a:pt x="16754" y="4591"/>
                    <a:pt x="16691" y="4625"/>
                  </a:cubicBezTo>
                  <a:cubicBezTo>
                    <a:pt x="16628" y="4659"/>
                    <a:pt x="16563" y="4631"/>
                    <a:pt x="16548" y="4564"/>
                  </a:cubicBezTo>
                  <a:cubicBezTo>
                    <a:pt x="16532" y="4496"/>
                    <a:pt x="16467" y="4441"/>
                    <a:pt x="16405" y="4441"/>
                  </a:cubicBezTo>
                  <a:cubicBezTo>
                    <a:pt x="16341" y="4441"/>
                    <a:pt x="16238" y="4503"/>
                    <a:pt x="16175" y="4579"/>
                  </a:cubicBezTo>
                  <a:cubicBezTo>
                    <a:pt x="16112" y="4655"/>
                    <a:pt x="15996" y="4758"/>
                    <a:pt x="15917" y="4808"/>
                  </a:cubicBezTo>
                  <a:cubicBezTo>
                    <a:pt x="15838" y="4859"/>
                    <a:pt x="15767" y="4845"/>
                    <a:pt x="15759" y="4778"/>
                  </a:cubicBezTo>
                  <a:cubicBezTo>
                    <a:pt x="15751" y="4711"/>
                    <a:pt x="15699" y="4600"/>
                    <a:pt x="15645" y="4533"/>
                  </a:cubicBezTo>
                  <a:cubicBezTo>
                    <a:pt x="15589" y="4466"/>
                    <a:pt x="15512" y="4349"/>
                    <a:pt x="15472" y="4273"/>
                  </a:cubicBezTo>
                  <a:cubicBezTo>
                    <a:pt x="15433" y="4198"/>
                    <a:pt x="15368" y="4184"/>
                    <a:pt x="15329" y="4243"/>
                  </a:cubicBezTo>
                  <a:cubicBezTo>
                    <a:pt x="15290" y="4302"/>
                    <a:pt x="15225" y="4426"/>
                    <a:pt x="15185" y="4518"/>
                  </a:cubicBezTo>
                  <a:cubicBezTo>
                    <a:pt x="15146" y="4610"/>
                    <a:pt x="15120" y="4755"/>
                    <a:pt x="15128" y="4839"/>
                  </a:cubicBezTo>
                  <a:cubicBezTo>
                    <a:pt x="15136" y="4923"/>
                    <a:pt x="15143" y="5067"/>
                    <a:pt x="15143" y="5159"/>
                  </a:cubicBezTo>
                  <a:cubicBezTo>
                    <a:pt x="15143" y="5252"/>
                    <a:pt x="15104" y="5376"/>
                    <a:pt x="15057" y="5435"/>
                  </a:cubicBezTo>
                  <a:cubicBezTo>
                    <a:pt x="15009" y="5493"/>
                    <a:pt x="14912" y="5562"/>
                    <a:pt x="14841" y="5587"/>
                  </a:cubicBezTo>
                  <a:cubicBezTo>
                    <a:pt x="14770" y="5613"/>
                    <a:pt x="14641" y="5613"/>
                    <a:pt x="14555" y="5587"/>
                  </a:cubicBezTo>
                  <a:cubicBezTo>
                    <a:pt x="14468" y="5562"/>
                    <a:pt x="14313" y="5576"/>
                    <a:pt x="14211" y="5618"/>
                  </a:cubicBezTo>
                  <a:cubicBezTo>
                    <a:pt x="14108" y="5660"/>
                    <a:pt x="13947" y="5729"/>
                    <a:pt x="13852" y="5771"/>
                  </a:cubicBezTo>
                  <a:cubicBezTo>
                    <a:pt x="13757" y="5813"/>
                    <a:pt x="13622" y="5909"/>
                    <a:pt x="13551" y="5985"/>
                  </a:cubicBezTo>
                  <a:cubicBezTo>
                    <a:pt x="13480" y="6060"/>
                    <a:pt x="13370" y="6122"/>
                    <a:pt x="13307" y="6122"/>
                  </a:cubicBezTo>
                  <a:cubicBezTo>
                    <a:pt x="13244" y="6122"/>
                    <a:pt x="13121" y="6157"/>
                    <a:pt x="13035" y="6199"/>
                  </a:cubicBezTo>
                  <a:cubicBezTo>
                    <a:pt x="12948" y="6241"/>
                    <a:pt x="12851" y="6192"/>
                    <a:pt x="12820" y="6091"/>
                  </a:cubicBezTo>
                  <a:cubicBezTo>
                    <a:pt x="12788" y="5991"/>
                    <a:pt x="12855" y="5779"/>
                    <a:pt x="12813" y="5763"/>
                  </a:cubicBezTo>
                  <a:cubicBezTo>
                    <a:pt x="12745" y="5737"/>
                    <a:pt x="12653" y="5984"/>
                    <a:pt x="12518" y="6076"/>
                  </a:cubicBezTo>
                  <a:cubicBezTo>
                    <a:pt x="12384" y="6169"/>
                    <a:pt x="12197" y="6244"/>
                    <a:pt x="12102" y="6244"/>
                  </a:cubicBezTo>
                  <a:cubicBezTo>
                    <a:pt x="12008" y="6244"/>
                    <a:pt x="11853" y="6265"/>
                    <a:pt x="11758" y="6290"/>
                  </a:cubicBezTo>
                  <a:cubicBezTo>
                    <a:pt x="11664" y="6315"/>
                    <a:pt x="11573" y="6302"/>
                    <a:pt x="11558" y="6260"/>
                  </a:cubicBezTo>
                  <a:cubicBezTo>
                    <a:pt x="11542" y="6218"/>
                    <a:pt x="11529" y="6108"/>
                    <a:pt x="11529" y="6015"/>
                  </a:cubicBezTo>
                  <a:cubicBezTo>
                    <a:pt x="11529" y="5923"/>
                    <a:pt x="11523" y="5771"/>
                    <a:pt x="11515" y="5679"/>
                  </a:cubicBezTo>
                  <a:cubicBezTo>
                    <a:pt x="11507" y="5587"/>
                    <a:pt x="11500" y="5449"/>
                    <a:pt x="11500" y="5373"/>
                  </a:cubicBezTo>
                  <a:cubicBezTo>
                    <a:pt x="11500" y="5298"/>
                    <a:pt x="11429" y="5229"/>
                    <a:pt x="11343" y="5221"/>
                  </a:cubicBezTo>
                  <a:cubicBezTo>
                    <a:pt x="11256" y="5212"/>
                    <a:pt x="11120" y="5171"/>
                    <a:pt x="11041" y="5129"/>
                  </a:cubicBezTo>
                  <a:cubicBezTo>
                    <a:pt x="10963" y="5087"/>
                    <a:pt x="10898" y="4990"/>
                    <a:pt x="10898" y="4915"/>
                  </a:cubicBezTo>
                  <a:cubicBezTo>
                    <a:pt x="10898" y="4840"/>
                    <a:pt x="10853" y="4695"/>
                    <a:pt x="10798" y="4594"/>
                  </a:cubicBezTo>
                  <a:cubicBezTo>
                    <a:pt x="10742" y="4493"/>
                    <a:pt x="10665" y="4342"/>
                    <a:pt x="10625" y="4258"/>
                  </a:cubicBezTo>
                  <a:cubicBezTo>
                    <a:pt x="10586" y="4174"/>
                    <a:pt x="10496" y="4043"/>
                    <a:pt x="10425" y="3968"/>
                  </a:cubicBezTo>
                  <a:cubicBezTo>
                    <a:pt x="10354" y="3893"/>
                    <a:pt x="10231" y="3851"/>
                    <a:pt x="10152" y="3877"/>
                  </a:cubicBezTo>
                  <a:cubicBezTo>
                    <a:pt x="10073" y="3902"/>
                    <a:pt x="9970" y="3895"/>
                    <a:pt x="9923" y="3861"/>
                  </a:cubicBezTo>
                  <a:cubicBezTo>
                    <a:pt x="9875" y="3828"/>
                    <a:pt x="9811" y="3752"/>
                    <a:pt x="9779" y="3693"/>
                  </a:cubicBezTo>
                  <a:cubicBezTo>
                    <a:pt x="9748" y="3634"/>
                    <a:pt x="9745" y="3604"/>
                    <a:pt x="9722" y="3586"/>
                  </a:cubicBezTo>
                  <a:cubicBezTo>
                    <a:pt x="9692" y="3563"/>
                    <a:pt x="9658" y="3572"/>
                    <a:pt x="9579" y="3555"/>
                  </a:cubicBezTo>
                  <a:cubicBezTo>
                    <a:pt x="9500" y="3539"/>
                    <a:pt x="9364" y="3504"/>
                    <a:pt x="9277" y="3479"/>
                  </a:cubicBezTo>
                  <a:cubicBezTo>
                    <a:pt x="9191" y="3454"/>
                    <a:pt x="9094" y="3378"/>
                    <a:pt x="9062" y="3311"/>
                  </a:cubicBezTo>
                  <a:cubicBezTo>
                    <a:pt x="9031" y="3244"/>
                    <a:pt x="8973" y="3072"/>
                    <a:pt x="8933" y="2929"/>
                  </a:cubicBezTo>
                  <a:cubicBezTo>
                    <a:pt x="8894" y="2786"/>
                    <a:pt x="8804" y="2600"/>
                    <a:pt x="8733" y="2516"/>
                  </a:cubicBezTo>
                  <a:cubicBezTo>
                    <a:pt x="8662" y="2432"/>
                    <a:pt x="8649" y="2329"/>
                    <a:pt x="8704" y="2287"/>
                  </a:cubicBezTo>
                  <a:cubicBezTo>
                    <a:pt x="8759" y="2245"/>
                    <a:pt x="8804" y="2135"/>
                    <a:pt x="8804" y="2042"/>
                  </a:cubicBezTo>
                  <a:cubicBezTo>
                    <a:pt x="8804" y="1950"/>
                    <a:pt x="8836" y="1827"/>
                    <a:pt x="8876" y="1768"/>
                  </a:cubicBezTo>
                  <a:cubicBezTo>
                    <a:pt x="8915" y="1709"/>
                    <a:pt x="8935" y="1592"/>
                    <a:pt x="8919" y="1508"/>
                  </a:cubicBezTo>
                  <a:cubicBezTo>
                    <a:pt x="8903" y="1424"/>
                    <a:pt x="8845" y="1293"/>
                    <a:pt x="8790" y="1218"/>
                  </a:cubicBezTo>
                  <a:cubicBezTo>
                    <a:pt x="8735" y="1142"/>
                    <a:pt x="8644" y="1039"/>
                    <a:pt x="8589" y="988"/>
                  </a:cubicBezTo>
                  <a:cubicBezTo>
                    <a:pt x="8534" y="938"/>
                    <a:pt x="8418" y="911"/>
                    <a:pt x="8331" y="927"/>
                  </a:cubicBezTo>
                  <a:cubicBezTo>
                    <a:pt x="8244" y="944"/>
                    <a:pt x="8102" y="992"/>
                    <a:pt x="8016" y="1034"/>
                  </a:cubicBezTo>
                  <a:cubicBezTo>
                    <a:pt x="7929" y="1076"/>
                    <a:pt x="7819" y="1104"/>
                    <a:pt x="7772" y="1095"/>
                  </a:cubicBezTo>
                  <a:cubicBezTo>
                    <a:pt x="7725" y="1087"/>
                    <a:pt x="7634" y="1067"/>
                    <a:pt x="7571" y="1050"/>
                  </a:cubicBezTo>
                  <a:cubicBezTo>
                    <a:pt x="7508" y="1033"/>
                    <a:pt x="7411" y="991"/>
                    <a:pt x="7356" y="958"/>
                  </a:cubicBezTo>
                  <a:cubicBezTo>
                    <a:pt x="7301" y="924"/>
                    <a:pt x="7223" y="897"/>
                    <a:pt x="7184" y="897"/>
                  </a:cubicBezTo>
                  <a:cubicBezTo>
                    <a:pt x="7145" y="897"/>
                    <a:pt x="7086" y="862"/>
                    <a:pt x="7055" y="820"/>
                  </a:cubicBezTo>
                  <a:cubicBezTo>
                    <a:pt x="7023" y="778"/>
                    <a:pt x="6920" y="764"/>
                    <a:pt x="6825" y="790"/>
                  </a:cubicBezTo>
                  <a:cubicBezTo>
                    <a:pt x="6731" y="815"/>
                    <a:pt x="6582" y="822"/>
                    <a:pt x="6496" y="805"/>
                  </a:cubicBezTo>
                  <a:cubicBezTo>
                    <a:pt x="6409" y="789"/>
                    <a:pt x="6299" y="761"/>
                    <a:pt x="6252" y="744"/>
                  </a:cubicBezTo>
                  <a:cubicBezTo>
                    <a:pt x="6204" y="727"/>
                    <a:pt x="6133" y="638"/>
                    <a:pt x="6094" y="545"/>
                  </a:cubicBezTo>
                  <a:cubicBezTo>
                    <a:pt x="6055" y="453"/>
                    <a:pt x="5926" y="350"/>
                    <a:pt x="5807" y="316"/>
                  </a:cubicBezTo>
                  <a:cubicBezTo>
                    <a:pt x="5689" y="283"/>
                    <a:pt x="5547" y="228"/>
                    <a:pt x="5492" y="194"/>
                  </a:cubicBezTo>
                  <a:cubicBezTo>
                    <a:pt x="5437" y="160"/>
                    <a:pt x="5321" y="146"/>
                    <a:pt x="5234" y="163"/>
                  </a:cubicBezTo>
                  <a:cubicBezTo>
                    <a:pt x="5147" y="180"/>
                    <a:pt x="4992" y="125"/>
                    <a:pt x="4890" y="41"/>
                  </a:cubicBezTo>
                  <a:cubicBezTo>
                    <a:pt x="4787" y="-43"/>
                    <a:pt x="4703" y="5"/>
                    <a:pt x="4703" y="148"/>
                  </a:cubicBezTo>
                  <a:cubicBezTo>
                    <a:pt x="4703" y="291"/>
                    <a:pt x="4690" y="497"/>
                    <a:pt x="4675" y="607"/>
                  </a:cubicBezTo>
                  <a:cubicBezTo>
                    <a:pt x="4659" y="716"/>
                    <a:pt x="4607" y="894"/>
                    <a:pt x="4560" y="1004"/>
                  </a:cubicBezTo>
                  <a:cubicBezTo>
                    <a:pt x="4512" y="1113"/>
                    <a:pt x="4435" y="1216"/>
                    <a:pt x="4387" y="1233"/>
                  </a:cubicBezTo>
                  <a:cubicBezTo>
                    <a:pt x="4340" y="1250"/>
                    <a:pt x="4295" y="1367"/>
                    <a:pt x="4287" y="1493"/>
                  </a:cubicBezTo>
                  <a:cubicBezTo>
                    <a:pt x="4279" y="1619"/>
                    <a:pt x="4202" y="1736"/>
                    <a:pt x="4115" y="1753"/>
                  </a:cubicBezTo>
                  <a:cubicBezTo>
                    <a:pt x="4028" y="1769"/>
                    <a:pt x="3899" y="1721"/>
                    <a:pt x="3828" y="1645"/>
                  </a:cubicBezTo>
                  <a:cubicBezTo>
                    <a:pt x="3757" y="1570"/>
                    <a:pt x="3661" y="1528"/>
                    <a:pt x="3613" y="1554"/>
                  </a:cubicBezTo>
                  <a:cubicBezTo>
                    <a:pt x="3566" y="1579"/>
                    <a:pt x="3527" y="1689"/>
                    <a:pt x="3527" y="1799"/>
                  </a:cubicBezTo>
                  <a:cubicBezTo>
                    <a:pt x="3527" y="1907"/>
                    <a:pt x="3489" y="2038"/>
                    <a:pt x="3441" y="2089"/>
                  </a:cubicBezTo>
                  <a:cubicBezTo>
                    <a:pt x="3394" y="2139"/>
                    <a:pt x="3336" y="2228"/>
                    <a:pt x="3312" y="2287"/>
                  </a:cubicBezTo>
                  <a:cubicBezTo>
                    <a:pt x="3288" y="2346"/>
                    <a:pt x="3269" y="2435"/>
                    <a:pt x="3269" y="2486"/>
                  </a:cubicBezTo>
                  <a:cubicBezTo>
                    <a:pt x="3269" y="2536"/>
                    <a:pt x="3314" y="2667"/>
                    <a:pt x="3369" y="2776"/>
                  </a:cubicBezTo>
                  <a:cubicBezTo>
                    <a:pt x="3425" y="2885"/>
                    <a:pt x="3438" y="3009"/>
                    <a:pt x="3398" y="3051"/>
                  </a:cubicBezTo>
                  <a:cubicBezTo>
                    <a:pt x="3359" y="3093"/>
                    <a:pt x="3294" y="3182"/>
                    <a:pt x="3255" y="3250"/>
                  </a:cubicBezTo>
                  <a:cubicBezTo>
                    <a:pt x="3215" y="3317"/>
                    <a:pt x="3144" y="3379"/>
                    <a:pt x="3097" y="3387"/>
                  </a:cubicBezTo>
                  <a:cubicBezTo>
                    <a:pt x="3050" y="3395"/>
                    <a:pt x="3011" y="3457"/>
                    <a:pt x="3011" y="3525"/>
                  </a:cubicBezTo>
                  <a:cubicBezTo>
                    <a:pt x="3011" y="3592"/>
                    <a:pt x="2966" y="3688"/>
                    <a:pt x="2911" y="3739"/>
                  </a:cubicBezTo>
                  <a:cubicBezTo>
                    <a:pt x="2855" y="3789"/>
                    <a:pt x="2759" y="3865"/>
                    <a:pt x="2696" y="3907"/>
                  </a:cubicBezTo>
                  <a:cubicBezTo>
                    <a:pt x="2632" y="3949"/>
                    <a:pt x="2555" y="4107"/>
                    <a:pt x="2523" y="4258"/>
                  </a:cubicBezTo>
                  <a:cubicBezTo>
                    <a:pt x="2492" y="4410"/>
                    <a:pt x="2389" y="4481"/>
                    <a:pt x="2398" y="4551"/>
                  </a:cubicBezTo>
                  <a:cubicBezTo>
                    <a:pt x="2404" y="4590"/>
                    <a:pt x="2498" y="4595"/>
                    <a:pt x="2538" y="4671"/>
                  </a:cubicBezTo>
                  <a:cubicBezTo>
                    <a:pt x="2577" y="4746"/>
                    <a:pt x="2610" y="4870"/>
                    <a:pt x="2610" y="4946"/>
                  </a:cubicBezTo>
                  <a:cubicBezTo>
                    <a:pt x="2610" y="5021"/>
                    <a:pt x="2603" y="5131"/>
                    <a:pt x="2595" y="5190"/>
                  </a:cubicBezTo>
                  <a:cubicBezTo>
                    <a:pt x="2587" y="5249"/>
                    <a:pt x="2606" y="5338"/>
                    <a:pt x="2638" y="5389"/>
                  </a:cubicBezTo>
                  <a:cubicBezTo>
                    <a:pt x="2670" y="5440"/>
                    <a:pt x="2696" y="5535"/>
                    <a:pt x="2696" y="5603"/>
                  </a:cubicBezTo>
                  <a:cubicBezTo>
                    <a:pt x="2696" y="5670"/>
                    <a:pt x="2644" y="5766"/>
                    <a:pt x="2581" y="5817"/>
                  </a:cubicBezTo>
                  <a:cubicBezTo>
                    <a:pt x="2518" y="5867"/>
                    <a:pt x="2427" y="5956"/>
                    <a:pt x="2380" y="6015"/>
                  </a:cubicBezTo>
                  <a:cubicBezTo>
                    <a:pt x="2333" y="6074"/>
                    <a:pt x="2262" y="6205"/>
                    <a:pt x="2222" y="6306"/>
                  </a:cubicBezTo>
                  <a:cubicBezTo>
                    <a:pt x="2183" y="6407"/>
                    <a:pt x="2189" y="6530"/>
                    <a:pt x="2237" y="6580"/>
                  </a:cubicBezTo>
                  <a:cubicBezTo>
                    <a:pt x="2284" y="6631"/>
                    <a:pt x="2374" y="6700"/>
                    <a:pt x="2438" y="6733"/>
                  </a:cubicBezTo>
                  <a:cubicBezTo>
                    <a:pt x="2501" y="6767"/>
                    <a:pt x="2591" y="6788"/>
                    <a:pt x="2638" y="6779"/>
                  </a:cubicBezTo>
                  <a:cubicBezTo>
                    <a:pt x="2685" y="6771"/>
                    <a:pt x="2718" y="6805"/>
                    <a:pt x="2710" y="6856"/>
                  </a:cubicBezTo>
                  <a:cubicBezTo>
                    <a:pt x="2702" y="6906"/>
                    <a:pt x="2631" y="7009"/>
                    <a:pt x="2552" y="7085"/>
                  </a:cubicBezTo>
                  <a:cubicBezTo>
                    <a:pt x="2473" y="7160"/>
                    <a:pt x="2344" y="7291"/>
                    <a:pt x="2265" y="7375"/>
                  </a:cubicBezTo>
                  <a:cubicBezTo>
                    <a:pt x="2187" y="7459"/>
                    <a:pt x="2096" y="7596"/>
                    <a:pt x="2064" y="7680"/>
                  </a:cubicBezTo>
                  <a:cubicBezTo>
                    <a:pt x="2033" y="7765"/>
                    <a:pt x="2026" y="7902"/>
                    <a:pt x="2050" y="7986"/>
                  </a:cubicBezTo>
                  <a:cubicBezTo>
                    <a:pt x="2074" y="8070"/>
                    <a:pt x="2093" y="8228"/>
                    <a:pt x="2093" y="8338"/>
                  </a:cubicBezTo>
                  <a:cubicBezTo>
                    <a:pt x="2093" y="8447"/>
                    <a:pt x="2087" y="8605"/>
                    <a:pt x="2079" y="8689"/>
                  </a:cubicBezTo>
                  <a:cubicBezTo>
                    <a:pt x="2071" y="8773"/>
                    <a:pt x="2052" y="8931"/>
                    <a:pt x="2036" y="9041"/>
                  </a:cubicBezTo>
                  <a:cubicBezTo>
                    <a:pt x="2020" y="9150"/>
                    <a:pt x="2014" y="9328"/>
                    <a:pt x="2021" y="9437"/>
                  </a:cubicBezTo>
                  <a:cubicBezTo>
                    <a:pt x="2029" y="9547"/>
                    <a:pt x="1997" y="9691"/>
                    <a:pt x="1950" y="9759"/>
                  </a:cubicBezTo>
                  <a:cubicBezTo>
                    <a:pt x="1903" y="9826"/>
                    <a:pt x="1799" y="9915"/>
                    <a:pt x="1720" y="9957"/>
                  </a:cubicBezTo>
                  <a:cubicBezTo>
                    <a:pt x="1641" y="9999"/>
                    <a:pt x="1674" y="10095"/>
                    <a:pt x="1792" y="10171"/>
                  </a:cubicBezTo>
                  <a:cubicBezTo>
                    <a:pt x="1910" y="10247"/>
                    <a:pt x="2059" y="10384"/>
                    <a:pt x="2122" y="10476"/>
                  </a:cubicBezTo>
                  <a:cubicBezTo>
                    <a:pt x="2185" y="10569"/>
                    <a:pt x="2204" y="10686"/>
                    <a:pt x="2165" y="10736"/>
                  </a:cubicBezTo>
                  <a:cubicBezTo>
                    <a:pt x="2126" y="10787"/>
                    <a:pt x="2106" y="10904"/>
                    <a:pt x="2122" y="10996"/>
                  </a:cubicBezTo>
                  <a:cubicBezTo>
                    <a:pt x="2138" y="11089"/>
                    <a:pt x="2132" y="11261"/>
                    <a:pt x="2107" y="11378"/>
                  </a:cubicBezTo>
                  <a:cubicBezTo>
                    <a:pt x="2084" y="11496"/>
                    <a:pt x="2020" y="11592"/>
                    <a:pt x="1964" y="11592"/>
                  </a:cubicBezTo>
                  <a:lnTo>
                    <a:pt x="1319" y="11592"/>
                  </a:lnTo>
                  <a:cubicBezTo>
                    <a:pt x="1256" y="11592"/>
                    <a:pt x="1159" y="11620"/>
                    <a:pt x="1104" y="11653"/>
                  </a:cubicBezTo>
                  <a:cubicBezTo>
                    <a:pt x="1049" y="11687"/>
                    <a:pt x="1003" y="11776"/>
                    <a:pt x="1003" y="11852"/>
                  </a:cubicBezTo>
                  <a:cubicBezTo>
                    <a:pt x="1003" y="11927"/>
                    <a:pt x="1010" y="12045"/>
                    <a:pt x="1018" y="12112"/>
                  </a:cubicBezTo>
                  <a:cubicBezTo>
                    <a:pt x="1026" y="12179"/>
                    <a:pt x="1032" y="12275"/>
                    <a:pt x="1032" y="12325"/>
                  </a:cubicBezTo>
                  <a:cubicBezTo>
                    <a:pt x="1032" y="12376"/>
                    <a:pt x="993" y="12417"/>
                    <a:pt x="946" y="12417"/>
                  </a:cubicBezTo>
                  <a:cubicBezTo>
                    <a:pt x="899" y="12417"/>
                    <a:pt x="860" y="12514"/>
                    <a:pt x="860" y="12631"/>
                  </a:cubicBezTo>
                  <a:lnTo>
                    <a:pt x="860" y="13043"/>
                  </a:lnTo>
                  <a:cubicBezTo>
                    <a:pt x="860" y="13153"/>
                    <a:pt x="886" y="13276"/>
                    <a:pt x="917" y="13319"/>
                  </a:cubicBezTo>
                  <a:cubicBezTo>
                    <a:pt x="949" y="13360"/>
                    <a:pt x="1007" y="13498"/>
                    <a:pt x="1046" y="13624"/>
                  </a:cubicBezTo>
                  <a:cubicBezTo>
                    <a:pt x="1086" y="13750"/>
                    <a:pt x="1086" y="13888"/>
                    <a:pt x="1046" y="13930"/>
                  </a:cubicBezTo>
                  <a:cubicBezTo>
                    <a:pt x="1007" y="13972"/>
                    <a:pt x="968" y="14096"/>
                    <a:pt x="960" y="14205"/>
                  </a:cubicBezTo>
                  <a:cubicBezTo>
                    <a:pt x="952" y="14314"/>
                    <a:pt x="875" y="14389"/>
                    <a:pt x="788" y="14373"/>
                  </a:cubicBezTo>
                  <a:cubicBezTo>
                    <a:pt x="702" y="14356"/>
                    <a:pt x="566" y="14322"/>
                    <a:pt x="487" y="14297"/>
                  </a:cubicBezTo>
                  <a:cubicBezTo>
                    <a:pt x="408" y="14271"/>
                    <a:pt x="292" y="14237"/>
                    <a:pt x="229" y="14220"/>
                  </a:cubicBezTo>
                  <a:cubicBezTo>
                    <a:pt x="166" y="14203"/>
                    <a:pt x="101" y="14245"/>
                    <a:pt x="86" y="14312"/>
                  </a:cubicBezTo>
                  <a:cubicBezTo>
                    <a:pt x="70" y="14379"/>
                    <a:pt x="102" y="14455"/>
                    <a:pt x="157" y="14480"/>
                  </a:cubicBezTo>
                  <a:cubicBezTo>
                    <a:pt x="212" y="14505"/>
                    <a:pt x="238" y="14574"/>
                    <a:pt x="215" y="14633"/>
                  </a:cubicBezTo>
                  <a:cubicBezTo>
                    <a:pt x="191" y="14691"/>
                    <a:pt x="159" y="14822"/>
                    <a:pt x="143" y="14923"/>
                  </a:cubicBezTo>
                  <a:cubicBezTo>
                    <a:pt x="127" y="15024"/>
                    <a:pt x="76" y="15175"/>
                    <a:pt x="28" y="15259"/>
                  </a:cubicBezTo>
                  <a:cubicBezTo>
                    <a:pt x="-19" y="15343"/>
                    <a:pt x="-6" y="15501"/>
                    <a:pt x="57" y="15610"/>
                  </a:cubicBezTo>
                  <a:cubicBezTo>
                    <a:pt x="120" y="15720"/>
                    <a:pt x="236" y="15844"/>
                    <a:pt x="315" y="15885"/>
                  </a:cubicBezTo>
                  <a:cubicBezTo>
                    <a:pt x="394" y="15928"/>
                    <a:pt x="439" y="16003"/>
                    <a:pt x="415" y="16054"/>
                  </a:cubicBezTo>
                  <a:cubicBezTo>
                    <a:pt x="392" y="16104"/>
                    <a:pt x="379" y="16180"/>
                    <a:pt x="387" y="16222"/>
                  </a:cubicBezTo>
                  <a:cubicBezTo>
                    <a:pt x="395" y="16264"/>
                    <a:pt x="401" y="16346"/>
                    <a:pt x="401" y="16405"/>
                  </a:cubicBezTo>
                  <a:cubicBezTo>
                    <a:pt x="401" y="16464"/>
                    <a:pt x="446" y="16540"/>
                    <a:pt x="502" y="16573"/>
                  </a:cubicBezTo>
                  <a:cubicBezTo>
                    <a:pt x="557" y="16607"/>
                    <a:pt x="647" y="16634"/>
                    <a:pt x="702" y="16634"/>
                  </a:cubicBezTo>
                  <a:cubicBezTo>
                    <a:pt x="758" y="16634"/>
                    <a:pt x="861" y="16572"/>
                    <a:pt x="932" y="16497"/>
                  </a:cubicBezTo>
                  <a:cubicBezTo>
                    <a:pt x="1003" y="16421"/>
                    <a:pt x="1125" y="16380"/>
                    <a:pt x="1204" y="16405"/>
                  </a:cubicBezTo>
                  <a:cubicBezTo>
                    <a:pt x="1283" y="16430"/>
                    <a:pt x="1399" y="16492"/>
                    <a:pt x="1462" y="16543"/>
                  </a:cubicBezTo>
                  <a:cubicBezTo>
                    <a:pt x="1526" y="16593"/>
                    <a:pt x="1641" y="16586"/>
                    <a:pt x="1720" y="16527"/>
                  </a:cubicBezTo>
                  <a:cubicBezTo>
                    <a:pt x="1799" y="16469"/>
                    <a:pt x="1877" y="16482"/>
                    <a:pt x="1892" y="16558"/>
                  </a:cubicBezTo>
                  <a:cubicBezTo>
                    <a:pt x="1908" y="16633"/>
                    <a:pt x="1895" y="16757"/>
                    <a:pt x="1864" y="16833"/>
                  </a:cubicBezTo>
                  <a:cubicBezTo>
                    <a:pt x="1832" y="16908"/>
                    <a:pt x="1761" y="16977"/>
                    <a:pt x="1706" y="16986"/>
                  </a:cubicBezTo>
                  <a:cubicBezTo>
                    <a:pt x="1651" y="16994"/>
                    <a:pt x="1606" y="17056"/>
                    <a:pt x="1606" y="17123"/>
                  </a:cubicBezTo>
                  <a:cubicBezTo>
                    <a:pt x="1606" y="17190"/>
                    <a:pt x="1612" y="17314"/>
                    <a:pt x="1620" y="17398"/>
                  </a:cubicBezTo>
                  <a:cubicBezTo>
                    <a:pt x="1628" y="17482"/>
                    <a:pt x="1589" y="17551"/>
                    <a:pt x="1534" y="17551"/>
                  </a:cubicBezTo>
                  <a:cubicBezTo>
                    <a:pt x="1479" y="17551"/>
                    <a:pt x="1414" y="17496"/>
                    <a:pt x="1391" y="17429"/>
                  </a:cubicBezTo>
                  <a:cubicBezTo>
                    <a:pt x="1367" y="17362"/>
                    <a:pt x="1296" y="17313"/>
                    <a:pt x="1233" y="17322"/>
                  </a:cubicBezTo>
                  <a:cubicBezTo>
                    <a:pt x="1170" y="17330"/>
                    <a:pt x="1047" y="17316"/>
                    <a:pt x="960" y="17291"/>
                  </a:cubicBezTo>
                  <a:cubicBezTo>
                    <a:pt x="874" y="17266"/>
                    <a:pt x="758" y="17225"/>
                    <a:pt x="702" y="17199"/>
                  </a:cubicBezTo>
                  <a:cubicBezTo>
                    <a:pt x="647" y="17174"/>
                    <a:pt x="583" y="17099"/>
                    <a:pt x="559" y="17031"/>
                  </a:cubicBezTo>
                  <a:cubicBezTo>
                    <a:pt x="535" y="16964"/>
                    <a:pt x="464" y="16896"/>
                    <a:pt x="401" y="16879"/>
                  </a:cubicBezTo>
                  <a:cubicBezTo>
                    <a:pt x="338" y="16862"/>
                    <a:pt x="312" y="16917"/>
                    <a:pt x="344" y="17001"/>
                  </a:cubicBezTo>
                  <a:cubicBezTo>
                    <a:pt x="375" y="17085"/>
                    <a:pt x="421" y="17181"/>
                    <a:pt x="444" y="17215"/>
                  </a:cubicBezTo>
                  <a:cubicBezTo>
                    <a:pt x="468" y="17248"/>
                    <a:pt x="494" y="17317"/>
                    <a:pt x="502" y="17368"/>
                  </a:cubicBezTo>
                  <a:cubicBezTo>
                    <a:pt x="509" y="17418"/>
                    <a:pt x="548" y="17487"/>
                    <a:pt x="588" y="17521"/>
                  </a:cubicBezTo>
                  <a:cubicBezTo>
                    <a:pt x="627" y="17554"/>
                    <a:pt x="646" y="17643"/>
                    <a:pt x="631" y="17719"/>
                  </a:cubicBezTo>
                  <a:cubicBezTo>
                    <a:pt x="615" y="17795"/>
                    <a:pt x="583" y="17912"/>
                    <a:pt x="559" y="17979"/>
                  </a:cubicBezTo>
                  <a:cubicBezTo>
                    <a:pt x="535" y="18046"/>
                    <a:pt x="606" y="18080"/>
                    <a:pt x="717" y="18055"/>
                  </a:cubicBezTo>
                  <a:cubicBezTo>
                    <a:pt x="827" y="18030"/>
                    <a:pt x="937" y="17941"/>
                    <a:pt x="960" y="17856"/>
                  </a:cubicBezTo>
                  <a:cubicBezTo>
                    <a:pt x="984" y="17772"/>
                    <a:pt x="1068" y="17731"/>
                    <a:pt x="1147" y="17765"/>
                  </a:cubicBezTo>
                  <a:cubicBezTo>
                    <a:pt x="1226" y="17798"/>
                    <a:pt x="1348" y="17833"/>
                    <a:pt x="1419" y="17841"/>
                  </a:cubicBezTo>
                  <a:cubicBezTo>
                    <a:pt x="1490" y="17850"/>
                    <a:pt x="1587" y="17870"/>
                    <a:pt x="1634" y="17887"/>
                  </a:cubicBezTo>
                  <a:cubicBezTo>
                    <a:pt x="1682" y="17904"/>
                    <a:pt x="1733" y="17972"/>
                    <a:pt x="1749" y="18040"/>
                  </a:cubicBezTo>
                  <a:cubicBezTo>
                    <a:pt x="1765" y="18107"/>
                    <a:pt x="1778" y="18203"/>
                    <a:pt x="1778" y="18254"/>
                  </a:cubicBezTo>
                  <a:cubicBezTo>
                    <a:pt x="1778" y="18304"/>
                    <a:pt x="1810" y="18345"/>
                    <a:pt x="1849" y="18345"/>
                  </a:cubicBezTo>
                  <a:cubicBezTo>
                    <a:pt x="1889" y="18345"/>
                    <a:pt x="1979" y="18325"/>
                    <a:pt x="2050" y="18300"/>
                  </a:cubicBezTo>
                  <a:cubicBezTo>
                    <a:pt x="2121" y="18274"/>
                    <a:pt x="2218" y="18226"/>
                    <a:pt x="2265" y="18193"/>
                  </a:cubicBezTo>
                  <a:cubicBezTo>
                    <a:pt x="2313" y="18159"/>
                    <a:pt x="2429" y="18097"/>
                    <a:pt x="2523" y="18055"/>
                  </a:cubicBezTo>
                  <a:cubicBezTo>
                    <a:pt x="2618" y="18013"/>
                    <a:pt x="2728" y="17910"/>
                    <a:pt x="2767" y="17826"/>
                  </a:cubicBezTo>
                  <a:cubicBezTo>
                    <a:pt x="2807" y="17742"/>
                    <a:pt x="2891" y="17666"/>
                    <a:pt x="2953" y="17658"/>
                  </a:cubicBezTo>
                  <a:cubicBezTo>
                    <a:pt x="3017" y="17649"/>
                    <a:pt x="3068" y="17697"/>
                    <a:pt x="3068" y="17765"/>
                  </a:cubicBezTo>
                  <a:cubicBezTo>
                    <a:pt x="3068" y="17832"/>
                    <a:pt x="3107" y="17866"/>
                    <a:pt x="3154" y="17841"/>
                  </a:cubicBezTo>
                  <a:cubicBezTo>
                    <a:pt x="3202" y="17816"/>
                    <a:pt x="3292" y="17816"/>
                    <a:pt x="3355" y="17841"/>
                  </a:cubicBezTo>
                  <a:cubicBezTo>
                    <a:pt x="3418" y="17866"/>
                    <a:pt x="3496" y="17949"/>
                    <a:pt x="3527" y="18025"/>
                  </a:cubicBezTo>
                  <a:cubicBezTo>
                    <a:pt x="3559" y="18100"/>
                    <a:pt x="3572" y="18224"/>
                    <a:pt x="3556" y="18300"/>
                  </a:cubicBezTo>
                  <a:cubicBezTo>
                    <a:pt x="3540" y="18375"/>
                    <a:pt x="3566" y="18472"/>
                    <a:pt x="3613" y="18514"/>
                  </a:cubicBezTo>
                  <a:cubicBezTo>
                    <a:pt x="3661" y="18556"/>
                    <a:pt x="3757" y="18618"/>
                    <a:pt x="3828" y="18651"/>
                  </a:cubicBezTo>
                  <a:cubicBezTo>
                    <a:pt x="3899" y="18685"/>
                    <a:pt x="4035" y="18705"/>
                    <a:pt x="4130" y="18697"/>
                  </a:cubicBezTo>
                  <a:cubicBezTo>
                    <a:pt x="4224" y="18689"/>
                    <a:pt x="4295" y="18757"/>
                    <a:pt x="4287" y="18850"/>
                  </a:cubicBezTo>
                  <a:cubicBezTo>
                    <a:pt x="4279" y="18942"/>
                    <a:pt x="4286" y="19087"/>
                    <a:pt x="4301" y="19171"/>
                  </a:cubicBezTo>
                  <a:cubicBezTo>
                    <a:pt x="4317" y="19255"/>
                    <a:pt x="4350" y="19358"/>
                    <a:pt x="4373" y="19400"/>
                  </a:cubicBezTo>
                  <a:cubicBezTo>
                    <a:pt x="4397" y="19442"/>
                    <a:pt x="4448" y="19483"/>
                    <a:pt x="4488" y="19491"/>
                  </a:cubicBezTo>
                  <a:cubicBezTo>
                    <a:pt x="4527" y="19500"/>
                    <a:pt x="4624" y="19534"/>
                    <a:pt x="4703" y="19568"/>
                  </a:cubicBezTo>
                  <a:cubicBezTo>
                    <a:pt x="4782" y="19601"/>
                    <a:pt x="4821" y="19663"/>
                    <a:pt x="4789" y="19705"/>
                  </a:cubicBezTo>
                  <a:cubicBezTo>
                    <a:pt x="4758" y="19747"/>
                    <a:pt x="4719" y="19851"/>
                    <a:pt x="4703" y="19934"/>
                  </a:cubicBezTo>
                  <a:cubicBezTo>
                    <a:pt x="4688" y="20019"/>
                    <a:pt x="4661" y="20142"/>
                    <a:pt x="4646" y="20210"/>
                  </a:cubicBezTo>
                  <a:cubicBezTo>
                    <a:pt x="4630" y="20277"/>
                    <a:pt x="4591" y="20380"/>
                    <a:pt x="4560" y="20439"/>
                  </a:cubicBezTo>
                  <a:cubicBezTo>
                    <a:pt x="4528" y="20497"/>
                    <a:pt x="4515" y="20594"/>
                    <a:pt x="4531" y="20652"/>
                  </a:cubicBezTo>
                  <a:cubicBezTo>
                    <a:pt x="4547" y="20711"/>
                    <a:pt x="4566" y="20801"/>
                    <a:pt x="4574" y="20851"/>
                  </a:cubicBezTo>
                  <a:cubicBezTo>
                    <a:pt x="4582" y="20902"/>
                    <a:pt x="4549" y="20936"/>
                    <a:pt x="4502" y="20928"/>
                  </a:cubicBezTo>
                  <a:cubicBezTo>
                    <a:pt x="4455" y="20919"/>
                    <a:pt x="4371" y="20871"/>
                    <a:pt x="4316" y="20820"/>
                  </a:cubicBezTo>
                  <a:cubicBezTo>
                    <a:pt x="4261" y="20770"/>
                    <a:pt x="4196" y="20763"/>
                    <a:pt x="4172" y="20805"/>
                  </a:cubicBezTo>
                  <a:cubicBezTo>
                    <a:pt x="4149" y="20848"/>
                    <a:pt x="4104" y="20978"/>
                    <a:pt x="4072" y="21096"/>
                  </a:cubicBezTo>
                  <a:cubicBezTo>
                    <a:pt x="4040" y="21213"/>
                    <a:pt x="3951" y="21238"/>
                    <a:pt x="3964" y="21291"/>
                  </a:cubicBezTo>
                  <a:cubicBezTo>
                    <a:pt x="3976" y="21339"/>
                    <a:pt x="4073" y="21372"/>
                    <a:pt x="4144" y="21447"/>
                  </a:cubicBezTo>
                  <a:cubicBezTo>
                    <a:pt x="4215" y="21523"/>
                    <a:pt x="4337" y="21557"/>
                    <a:pt x="4416" y="21523"/>
                  </a:cubicBezTo>
                  <a:cubicBezTo>
                    <a:pt x="4495" y="21490"/>
                    <a:pt x="4618" y="21400"/>
                    <a:pt x="4689" y="21325"/>
                  </a:cubicBezTo>
                  <a:cubicBezTo>
                    <a:pt x="4760" y="21249"/>
                    <a:pt x="4850" y="21119"/>
                    <a:pt x="4890" y="21035"/>
                  </a:cubicBezTo>
                  <a:cubicBezTo>
                    <a:pt x="4929" y="20950"/>
                    <a:pt x="4974" y="20820"/>
                    <a:pt x="4990" y="20744"/>
                  </a:cubicBezTo>
                  <a:cubicBezTo>
                    <a:pt x="5006" y="20669"/>
                    <a:pt x="5038" y="20566"/>
                    <a:pt x="5062" y="20515"/>
                  </a:cubicBezTo>
                  <a:cubicBezTo>
                    <a:pt x="5085" y="20465"/>
                    <a:pt x="5188" y="20403"/>
                    <a:pt x="5291" y="20378"/>
                  </a:cubicBezTo>
                  <a:cubicBezTo>
                    <a:pt x="5394" y="20352"/>
                    <a:pt x="5523" y="20332"/>
                    <a:pt x="5578" y="20332"/>
                  </a:cubicBezTo>
                  <a:cubicBezTo>
                    <a:pt x="5633" y="20332"/>
                    <a:pt x="5730" y="20352"/>
                    <a:pt x="5793" y="20378"/>
                  </a:cubicBezTo>
                  <a:cubicBezTo>
                    <a:pt x="5856" y="20403"/>
                    <a:pt x="5966" y="20430"/>
                    <a:pt x="6037" y="20439"/>
                  </a:cubicBezTo>
                  <a:cubicBezTo>
                    <a:pt x="6108" y="20447"/>
                    <a:pt x="6204" y="20440"/>
                    <a:pt x="6252" y="20423"/>
                  </a:cubicBezTo>
                  <a:cubicBezTo>
                    <a:pt x="6299" y="20407"/>
                    <a:pt x="6377" y="20344"/>
                    <a:pt x="6424" y="20286"/>
                  </a:cubicBezTo>
                  <a:cubicBezTo>
                    <a:pt x="6471" y="20227"/>
                    <a:pt x="6561" y="20172"/>
                    <a:pt x="6625" y="20164"/>
                  </a:cubicBezTo>
                  <a:cubicBezTo>
                    <a:pt x="6688" y="20155"/>
                    <a:pt x="6784" y="20142"/>
                    <a:pt x="6840" y="20133"/>
                  </a:cubicBezTo>
                  <a:cubicBezTo>
                    <a:pt x="6895" y="20125"/>
                    <a:pt x="6960" y="20090"/>
                    <a:pt x="6983" y="20057"/>
                  </a:cubicBezTo>
                  <a:cubicBezTo>
                    <a:pt x="7007" y="20023"/>
                    <a:pt x="7065" y="19954"/>
                    <a:pt x="7112" y="19904"/>
                  </a:cubicBezTo>
                  <a:cubicBezTo>
                    <a:pt x="7159" y="19853"/>
                    <a:pt x="7217" y="19750"/>
                    <a:pt x="7241" y="19675"/>
                  </a:cubicBezTo>
                  <a:cubicBezTo>
                    <a:pt x="7265" y="19599"/>
                    <a:pt x="7329" y="19551"/>
                    <a:pt x="7385" y="19568"/>
                  </a:cubicBezTo>
                  <a:cubicBezTo>
                    <a:pt x="7440" y="19585"/>
                    <a:pt x="7517" y="19626"/>
                    <a:pt x="7557" y="19659"/>
                  </a:cubicBezTo>
                  <a:cubicBezTo>
                    <a:pt x="7596" y="19693"/>
                    <a:pt x="7686" y="19721"/>
                    <a:pt x="7758" y="19721"/>
                  </a:cubicBezTo>
                  <a:cubicBezTo>
                    <a:pt x="7828" y="19721"/>
                    <a:pt x="7932" y="19741"/>
                    <a:pt x="7987" y="19766"/>
                  </a:cubicBezTo>
                  <a:cubicBezTo>
                    <a:pt x="8042" y="19791"/>
                    <a:pt x="8158" y="19771"/>
                    <a:pt x="8245" y="19721"/>
                  </a:cubicBezTo>
                  <a:cubicBezTo>
                    <a:pt x="8332" y="19670"/>
                    <a:pt x="8454" y="19595"/>
                    <a:pt x="8517" y="19553"/>
                  </a:cubicBezTo>
                  <a:cubicBezTo>
                    <a:pt x="8581" y="19511"/>
                    <a:pt x="8632" y="19449"/>
                    <a:pt x="8632" y="19415"/>
                  </a:cubicBezTo>
                  <a:cubicBezTo>
                    <a:pt x="8632" y="19381"/>
                    <a:pt x="8664" y="19319"/>
                    <a:pt x="8704" y="19277"/>
                  </a:cubicBezTo>
                  <a:cubicBezTo>
                    <a:pt x="8743" y="19235"/>
                    <a:pt x="8885" y="19212"/>
                    <a:pt x="9020" y="19224"/>
                  </a:cubicBezTo>
                  <a:cubicBezTo>
                    <a:pt x="9154" y="19236"/>
                    <a:pt x="9240" y="19308"/>
                    <a:pt x="9263" y="19247"/>
                  </a:cubicBezTo>
                  <a:cubicBezTo>
                    <a:pt x="9286" y="19186"/>
                    <a:pt x="9145" y="19157"/>
                    <a:pt x="9106" y="19140"/>
                  </a:cubicBezTo>
                  <a:cubicBezTo>
                    <a:pt x="9066" y="19123"/>
                    <a:pt x="8982" y="19075"/>
                    <a:pt x="8919" y="19033"/>
                  </a:cubicBezTo>
                  <a:cubicBezTo>
                    <a:pt x="8856" y="18991"/>
                    <a:pt x="8811" y="18922"/>
                    <a:pt x="8819" y="18880"/>
                  </a:cubicBezTo>
                  <a:cubicBezTo>
                    <a:pt x="8827" y="18838"/>
                    <a:pt x="8865" y="18818"/>
                    <a:pt x="8905" y="18834"/>
                  </a:cubicBezTo>
                  <a:cubicBezTo>
                    <a:pt x="8944" y="18851"/>
                    <a:pt x="8983" y="18817"/>
                    <a:pt x="8991" y="18758"/>
                  </a:cubicBezTo>
                  <a:cubicBezTo>
                    <a:pt x="8998" y="18699"/>
                    <a:pt x="9037" y="18699"/>
                    <a:pt x="9077" y="18758"/>
                  </a:cubicBezTo>
                  <a:cubicBezTo>
                    <a:pt x="9116" y="18817"/>
                    <a:pt x="9168" y="18886"/>
                    <a:pt x="9192" y="18911"/>
                  </a:cubicBezTo>
                  <a:cubicBezTo>
                    <a:pt x="9215" y="18936"/>
                    <a:pt x="9260" y="18977"/>
                    <a:pt x="9292" y="19003"/>
                  </a:cubicBezTo>
                  <a:cubicBezTo>
                    <a:pt x="9323" y="19028"/>
                    <a:pt x="9330" y="18987"/>
                    <a:pt x="9306" y="18911"/>
                  </a:cubicBezTo>
                  <a:cubicBezTo>
                    <a:pt x="9283" y="18835"/>
                    <a:pt x="9263" y="18732"/>
                    <a:pt x="9263" y="18682"/>
                  </a:cubicBezTo>
                  <a:cubicBezTo>
                    <a:pt x="9263" y="18631"/>
                    <a:pt x="9283" y="18535"/>
                    <a:pt x="9306" y="18468"/>
                  </a:cubicBezTo>
                  <a:cubicBezTo>
                    <a:pt x="9330" y="18400"/>
                    <a:pt x="9323" y="18283"/>
                    <a:pt x="9292" y="18208"/>
                  </a:cubicBezTo>
                  <a:cubicBezTo>
                    <a:pt x="9260" y="18132"/>
                    <a:pt x="9215" y="18022"/>
                    <a:pt x="9192" y="17963"/>
                  </a:cubicBezTo>
                  <a:cubicBezTo>
                    <a:pt x="9168" y="17905"/>
                    <a:pt x="9123" y="17788"/>
                    <a:pt x="9091" y="17704"/>
                  </a:cubicBezTo>
                  <a:cubicBezTo>
                    <a:pt x="9059" y="17620"/>
                    <a:pt x="9034" y="17455"/>
                    <a:pt x="9034" y="17337"/>
                  </a:cubicBezTo>
                  <a:cubicBezTo>
                    <a:pt x="9034" y="17220"/>
                    <a:pt x="9008" y="17123"/>
                    <a:pt x="8976" y="17123"/>
                  </a:cubicBezTo>
                  <a:cubicBezTo>
                    <a:pt x="8945" y="17123"/>
                    <a:pt x="8925" y="17082"/>
                    <a:pt x="8933" y="17031"/>
                  </a:cubicBezTo>
                  <a:cubicBezTo>
                    <a:pt x="8941" y="16981"/>
                    <a:pt x="8993" y="16892"/>
                    <a:pt x="9048" y="16833"/>
                  </a:cubicBezTo>
                  <a:cubicBezTo>
                    <a:pt x="9103" y="16774"/>
                    <a:pt x="9148" y="16671"/>
                    <a:pt x="9148" y="16603"/>
                  </a:cubicBezTo>
                  <a:cubicBezTo>
                    <a:pt x="9148" y="16536"/>
                    <a:pt x="9161" y="16399"/>
                    <a:pt x="9177" y="16298"/>
                  </a:cubicBezTo>
                  <a:cubicBezTo>
                    <a:pt x="9193" y="16197"/>
                    <a:pt x="9174" y="16108"/>
                    <a:pt x="9134" y="16099"/>
                  </a:cubicBezTo>
                  <a:cubicBezTo>
                    <a:pt x="9095" y="16091"/>
                    <a:pt x="9075" y="16036"/>
                    <a:pt x="9091" y="15977"/>
                  </a:cubicBezTo>
                  <a:cubicBezTo>
                    <a:pt x="9107" y="15919"/>
                    <a:pt x="9101" y="15843"/>
                    <a:pt x="9077" y="15809"/>
                  </a:cubicBezTo>
                  <a:cubicBezTo>
                    <a:pt x="9053" y="15775"/>
                    <a:pt x="9014" y="15720"/>
                    <a:pt x="8991" y="15687"/>
                  </a:cubicBezTo>
                  <a:cubicBezTo>
                    <a:pt x="8967" y="15653"/>
                    <a:pt x="8948" y="15577"/>
                    <a:pt x="8948" y="15519"/>
                  </a:cubicBezTo>
                  <a:cubicBezTo>
                    <a:pt x="8948" y="15460"/>
                    <a:pt x="8935" y="15336"/>
                    <a:pt x="8919" y="15243"/>
                  </a:cubicBezTo>
                  <a:cubicBezTo>
                    <a:pt x="8903" y="15151"/>
                    <a:pt x="8877" y="14980"/>
                    <a:pt x="8862" y="14862"/>
                  </a:cubicBezTo>
                  <a:cubicBezTo>
                    <a:pt x="8846" y="14744"/>
                    <a:pt x="8846" y="14559"/>
                    <a:pt x="8862" y="14449"/>
                  </a:cubicBezTo>
                  <a:cubicBezTo>
                    <a:pt x="8877" y="14340"/>
                    <a:pt x="8910" y="14202"/>
                    <a:pt x="8933" y="14143"/>
                  </a:cubicBezTo>
                  <a:cubicBezTo>
                    <a:pt x="8957" y="14085"/>
                    <a:pt x="8989" y="13947"/>
                    <a:pt x="9005" y="13838"/>
                  </a:cubicBezTo>
                  <a:cubicBezTo>
                    <a:pt x="9021" y="13729"/>
                    <a:pt x="9079" y="13585"/>
                    <a:pt x="9134" y="13517"/>
                  </a:cubicBezTo>
                  <a:cubicBezTo>
                    <a:pt x="9189" y="13450"/>
                    <a:pt x="9254" y="13299"/>
                    <a:pt x="9277" y="13181"/>
                  </a:cubicBezTo>
                  <a:cubicBezTo>
                    <a:pt x="9301" y="13063"/>
                    <a:pt x="9385" y="12878"/>
                    <a:pt x="9464" y="12768"/>
                  </a:cubicBezTo>
                  <a:cubicBezTo>
                    <a:pt x="9543" y="12659"/>
                    <a:pt x="9672" y="12522"/>
                    <a:pt x="9751" y="12463"/>
                  </a:cubicBezTo>
                  <a:cubicBezTo>
                    <a:pt x="9830" y="12404"/>
                    <a:pt x="9959" y="12322"/>
                    <a:pt x="10037" y="12280"/>
                  </a:cubicBezTo>
                  <a:cubicBezTo>
                    <a:pt x="10116" y="12237"/>
                    <a:pt x="10278" y="12183"/>
                    <a:pt x="10396" y="12157"/>
                  </a:cubicBezTo>
                  <a:cubicBezTo>
                    <a:pt x="10514" y="12132"/>
                    <a:pt x="10656" y="12111"/>
                    <a:pt x="10711" y="12111"/>
                  </a:cubicBezTo>
                  <a:cubicBezTo>
                    <a:pt x="10767" y="12111"/>
                    <a:pt x="10825" y="12152"/>
                    <a:pt x="10840" y="12203"/>
                  </a:cubicBezTo>
                  <a:cubicBezTo>
                    <a:pt x="10856" y="12254"/>
                    <a:pt x="10869" y="12350"/>
                    <a:pt x="10869" y="12417"/>
                  </a:cubicBezTo>
                  <a:cubicBezTo>
                    <a:pt x="10869" y="12484"/>
                    <a:pt x="10845" y="12523"/>
                    <a:pt x="10869" y="12539"/>
                  </a:cubicBezTo>
                  <a:cubicBezTo>
                    <a:pt x="10890" y="12553"/>
                    <a:pt x="10908" y="12519"/>
                    <a:pt x="10955" y="12494"/>
                  </a:cubicBezTo>
                  <a:cubicBezTo>
                    <a:pt x="11002" y="12468"/>
                    <a:pt x="11067" y="12475"/>
                    <a:pt x="11099" y="12509"/>
                  </a:cubicBezTo>
                  <a:cubicBezTo>
                    <a:pt x="11130" y="12542"/>
                    <a:pt x="11188" y="12563"/>
                    <a:pt x="11228" y="12555"/>
                  </a:cubicBezTo>
                  <a:cubicBezTo>
                    <a:pt x="11267" y="12546"/>
                    <a:pt x="11319" y="12519"/>
                    <a:pt x="11342" y="12494"/>
                  </a:cubicBezTo>
                  <a:cubicBezTo>
                    <a:pt x="11366" y="12468"/>
                    <a:pt x="11385" y="12448"/>
                    <a:pt x="11385" y="12448"/>
                  </a:cubicBezTo>
                  <a:cubicBezTo>
                    <a:pt x="11385" y="12448"/>
                    <a:pt x="11405" y="12386"/>
                    <a:pt x="11428" y="12310"/>
                  </a:cubicBezTo>
                  <a:cubicBezTo>
                    <a:pt x="11452" y="12235"/>
                    <a:pt x="11536" y="12132"/>
                    <a:pt x="11615" y="12081"/>
                  </a:cubicBezTo>
                  <a:cubicBezTo>
                    <a:pt x="11694" y="12031"/>
                    <a:pt x="11778" y="11900"/>
                    <a:pt x="11801" y="11791"/>
                  </a:cubicBezTo>
                  <a:cubicBezTo>
                    <a:pt x="11825" y="11681"/>
                    <a:pt x="11877" y="11516"/>
                    <a:pt x="11916" y="11424"/>
                  </a:cubicBezTo>
                  <a:cubicBezTo>
                    <a:pt x="11956" y="11332"/>
                    <a:pt x="12007" y="11201"/>
                    <a:pt x="12031" y="11134"/>
                  </a:cubicBezTo>
                  <a:cubicBezTo>
                    <a:pt x="12054" y="11066"/>
                    <a:pt x="12093" y="10970"/>
                    <a:pt x="12117" y="10920"/>
                  </a:cubicBezTo>
                  <a:cubicBezTo>
                    <a:pt x="12140" y="10869"/>
                    <a:pt x="12199" y="10801"/>
                    <a:pt x="12246" y="10767"/>
                  </a:cubicBezTo>
                  <a:cubicBezTo>
                    <a:pt x="12293" y="10733"/>
                    <a:pt x="12383" y="10720"/>
                    <a:pt x="12447" y="10737"/>
                  </a:cubicBezTo>
                  <a:cubicBezTo>
                    <a:pt x="12510" y="10753"/>
                    <a:pt x="12606" y="10767"/>
                    <a:pt x="12662" y="10767"/>
                  </a:cubicBezTo>
                  <a:cubicBezTo>
                    <a:pt x="12717" y="10767"/>
                    <a:pt x="12827" y="10781"/>
                    <a:pt x="12905" y="10797"/>
                  </a:cubicBezTo>
                  <a:cubicBezTo>
                    <a:pt x="12984" y="10814"/>
                    <a:pt x="13107" y="10842"/>
                    <a:pt x="13178" y="10859"/>
                  </a:cubicBezTo>
                  <a:cubicBezTo>
                    <a:pt x="13249" y="10876"/>
                    <a:pt x="13274" y="10892"/>
                    <a:pt x="13307" y="10889"/>
                  </a:cubicBezTo>
                  <a:cubicBezTo>
                    <a:pt x="13345" y="10886"/>
                    <a:pt x="13372" y="10862"/>
                    <a:pt x="13450" y="10828"/>
                  </a:cubicBezTo>
                  <a:cubicBezTo>
                    <a:pt x="13529" y="10795"/>
                    <a:pt x="13691" y="10726"/>
                    <a:pt x="13809" y="10675"/>
                  </a:cubicBezTo>
                  <a:cubicBezTo>
                    <a:pt x="13927" y="10625"/>
                    <a:pt x="14108" y="10549"/>
                    <a:pt x="14211" y="10507"/>
                  </a:cubicBezTo>
                  <a:cubicBezTo>
                    <a:pt x="14313" y="10465"/>
                    <a:pt x="14448" y="10390"/>
                    <a:pt x="14512" y="10339"/>
                  </a:cubicBezTo>
                  <a:cubicBezTo>
                    <a:pt x="14575" y="10289"/>
                    <a:pt x="14678" y="10220"/>
                    <a:pt x="14741" y="10187"/>
                  </a:cubicBezTo>
                  <a:cubicBezTo>
                    <a:pt x="14804" y="10153"/>
                    <a:pt x="14862" y="10070"/>
                    <a:pt x="14870" y="10003"/>
                  </a:cubicBezTo>
                  <a:cubicBezTo>
                    <a:pt x="14878" y="9936"/>
                    <a:pt x="14884" y="9881"/>
                    <a:pt x="14884" y="9881"/>
                  </a:cubicBezTo>
                  <a:cubicBezTo>
                    <a:pt x="14884" y="9881"/>
                    <a:pt x="14904" y="9819"/>
                    <a:pt x="14927" y="9743"/>
                  </a:cubicBezTo>
                  <a:cubicBezTo>
                    <a:pt x="14939" y="9706"/>
                    <a:pt x="14945" y="9654"/>
                    <a:pt x="14945" y="9601"/>
                  </a:cubicBezTo>
                  <a:cubicBezTo>
                    <a:pt x="14945" y="9549"/>
                    <a:pt x="14939" y="9495"/>
                    <a:pt x="14927" y="9453"/>
                  </a:cubicBezTo>
                  <a:cubicBezTo>
                    <a:pt x="14909" y="9389"/>
                    <a:pt x="14879" y="9323"/>
                    <a:pt x="14852" y="9283"/>
                  </a:cubicBezTo>
                  <a:cubicBezTo>
                    <a:pt x="14843" y="9270"/>
                    <a:pt x="14835" y="9260"/>
                    <a:pt x="14827" y="9254"/>
                  </a:cubicBezTo>
                  <a:cubicBezTo>
                    <a:pt x="14796" y="9229"/>
                    <a:pt x="14776" y="9140"/>
                    <a:pt x="14784" y="9056"/>
                  </a:cubicBezTo>
                  <a:cubicBezTo>
                    <a:pt x="14792" y="8972"/>
                    <a:pt x="14856" y="8807"/>
                    <a:pt x="14927" y="8689"/>
                  </a:cubicBezTo>
                  <a:cubicBezTo>
                    <a:pt x="14998" y="8571"/>
                    <a:pt x="15134" y="8413"/>
                    <a:pt x="15228" y="8338"/>
                  </a:cubicBezTo>
                  <a:cubicBezTo>
                    <a:pt x="15323" y="8262"/>
                    <a:pt x="15452" y="8159"/>
                    <a:pt x="15515" y="8108"/>
                  </a:cubicBezTo>
                  <a:cubicBezTo>
                    <a:pt x="15578" y="8058"/>
                    <a:pt x="15714" y="7969"/>
                    <a:pt x="15816" y="7910"/>
                  </a:cubicBezTo>
                  <a:cubicBezTo>
                    <a:pt x="15919" y="7851"/>
                    <a:pt x="16100" y="7769"/>
                    <a:pt x="16218" y="7726"/>
                  </a:cubicBezTo>
                  <a:cubicBezTo>
                    <a:pt x="16336" y="7684"/>
                    <a:pt x="16478" y="7609"/>
                    <a:pt x="16534" y="7559"/>
                  </a:cubicBezTo>
                  <a:cubicBezTo>
                    <a:pt x="16589" y="7508"/>
                    <a:pt x="16718" y="7419"/>
                    <a:pt x="16820" y="7360"/>
                  </a:cubicBezTo>
                  <a:cubicBezTo>
                    <a:pt x="16923" y="7301"/>
                    <a:pt x="17065" y="7225"/>
                    <a:pt x="17136" y="7192"/>
                  </a:cubicBezTo>
                  <a:cubicBezTo>
                    <a:pt x="17206" y="7158"/>
                    <a:pt x="17297" y="7076"/>
                    <a:pt x="17336" y="7008"/>
                  </a:cubicBezTo>
                  <a:cubicBezTo>
                    <a:pt x="17376" y="6941"/>
                    <a:pt x="17453" y="6845"/>
                    <a:pt x="17509" y="6794"/>
                  </a:cubicBezTo>
                  <a:cubicBezTo>
                    <a:pt x="17564" y="6744"/>
                    <a:pt x="17641" y="6648"/>
                    <a:pt x="17681" y="6580"/>
                  </a:cubicBezTo>
                  <a:cubicBezTo>
                    <a:pt x="17720" y="6513"/>
                    <a:pt x="17798" y="6376"/>
                    <a:pt x="17853" y="6275"/>
                  </a:cubicBezTo>
                  <a:cubicBezTo>
                    <a:pt x="17908" y="6174"/>
                    <a:pt x="18005" y="6029"/>
                    <a:pt x="18068" y="5954"/>
                  </a:cubicBezTo>
                  <a:cubicBezTo>
                    <a:pt x="18131" y="5879"/>
                    <a:pt x="18241" y="5768"/>
                    <a:pt x="18312" y="5710"/>
                  </a:cubicBezTo>
                  <a:cubicBezTo>
                    <a:pt x="18383" y="5651"/>
                    <a:pt x="18544" y="5534"/>
                    <a:pt x="18670" y="5450"/>
                  </a:cubicBezTo>
                  <a:cubicBezTo>
                    <a:pt x="18796" y="5366"/>
                    <a:pt x="18990" y="5263"/>
                    <a:pt x="19100" y="5221"/>
                  </a:cubicBezTo>
                  <a:cubicBezTo>
                    <a:pt x="19211" y="5179"/>
                    <a:pt x="19359" y="5117"/>
                    <a:pt x="19430" y="5083"/>
                  </a:cubicBezTo>
                  <a:cubicBezTo>
                    <a:pt x="19501" y="5049"/>
                    <a:pt x="19585" y="4988"/>
                    <a:pt x="19617" y="4946"/>
                  </a:cubicBezTo>
                  <a:cubicBezTo>
                    <a:pt x="19648" y="4904"/>
                    <a:pt x="19706" y="4801"/>
                    <a:pt x="19746" y="4717"/>
                  </a:cubicBezTo>
                  <a:cubicBezTo>
                    <a:pt x="19785" y="4633"/>
                    <a:pt x="19863" y="4509"/>
                    <a:pt x="19918" y="4441"/>
                  </a:cubicBezTo>
                  <a:cubicBezTo>
                    <a:pt x="19973" y="4374"/>
                    <a:pt x="20070" y="4271"/>
                    <a:pt x="20133" y="4212"/>
                  </a:cubicBezTo>
                  <a:cubicBezTo>
                    <a:pt x="20196" y="4154"/>
                    <a:pt x="20306" y="4016"/>
                    <a:pt x="20377" y="3907"/>
                  </a:cubicBezTo>
                  <a:cubicBezTo>
                    <a:pt x="20448" y="3798"/>
                    <a:pt x="20557" y="3646"/>
                    <a:pt x="20621" y="3570"/>
                  </a:cubicBezTo>
                  <a:cubicBezTo>
                    <a:pt x="20684" y="3495"/>
                    <a:pt x="20780" y="3371"/>
                    <a:pt x="20836" y="3296"/>
                  </a:cubicBezTo>
                  <a:cubicBezTo>
                    <a:pt x="20891" y="3220"/>
                    <a:pt x="20994" y="3082"/>
                    <a:pt x="21065" y="2990"/>
                  </a:cubicBezTo>
                  <a:cubicBezTo>
                    <a:pt x="21136" y="2898"/>
                    <a:pt x="21213" y="2794"/>
                    <a:pt x="21237" y="2761"/>
                  </a:cubicBezTo>
                  <a:cubicBezTo>
                    <a:pt x="21261" y="2727"/>
                    <a:pt x="21280" y="2645"/>
                    <a:pt x="21280" y="2578"/>
                  </a:cubicBezTo>
                  <a:cubicBezTo>
                    <a:pt x="21280" y="2510"/>
                    <a:pt x="21325" y="2407"/>
                    <a:pt x="21381" y="2348"/>
                  </a:cubicBezTo>
                  <a:cubicBezTo>
                    <a:pt x="21419" y="2307"/>
                    <a:pt x="21581" y="2254"/>
                    <a:pt x="21538" y="2180"/>
                  </a:cubicBezTo>
                  <a:cubicBezTo>
                    <a:pt x="21500" y="2114"/>
                    <a:pt x="21416" y="2228"/>
                    <a:pt x="21266" y="22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6" name="Shape 1211"/>
            <p:cNvSpPr/>
            <p:nvPr/>
          </p:nvSpPr>
          <p:spPr>
            <a:xfrm>
              <a:off x="4202060" y="4619657"/>
              <a:ext cx="2011652" cy="1645989"/>
            </a:xfrm>
            <a:custGeom>
              <a:avLst/>
              <a:gdLst/>
              <a:ahLst/>
              <a:cxnLst>
                <a:cxn ang="0">
                  <a:pos x="wd2" y="hd2"/>
                </a:cxn>
                <a:cxn ang="5400000">
                  <a:pos x="wd2" y="hd2"/>
                </a:cxn>
                <a:cxn ang="10800000">
                  <a:pos x="wd2" y="hd2"/>
                </a:cxn>
                <a:cxn ang="16200000">
                  <a:pos x="wd2" y="hd2"/>
                </a:cxn>
              </a:cxnLst>
              <a:rect l="0" t="0" r="r" b="b"/>
              <a:pathLst>
                <a:path w="21578" h="21580" extrusionOk="0">
                  <a:moveTo>
                    <a:pt x="13043" y="13368"/>
                  </a:moveTo>
                  <a:cubicBezTo>
                    <a:pt x="12986" y="13445"/>
                    <a:pt x="12946" y="13534"/>
                    <a:pt x="12942" y="13574"/>
                  </a:cubicBezTo>
                  <a:cubicBezTo>
                    <a:pt x="12957" y="13613"/>
                    <a:pt x="12974" y="13625"/>
                    <a:pt x="12994" y="13627"/>
                  </a:cubicBezTo>
                  <a:cubicBezTo>
                    <a:pt x="12994" y="13627"/>
                    <a:pt x="12996" y="13627"/>
                    <a:pt x="12998" y="13627"/>
                  </a:cubicBezTo>
                  <a:cubicBezTo>
                    <a:pt x="12987" y="13548"/>
                    <a:pt x="13004" y="13452"/>
                    <a:pt x="13043" y="13368"/>
                  </a:cubicBezTo>
                  <a:close/>
                  <a:moveTo>
                    <a:pt x="13567" y="13260"/>
                  </a:moveTo>
                  <a:cubicBezTo>
                    <a:pt x="13538" y="13260"/>
                    <a:pt x="13503" y="13266"/>
                    <a:pt x="13469" y="13276"/>
                  </a:cubicBezTo>
                  <a:cubicBezTo>
                    <a:pt x="13400" y="13297"/>
                    <a:pt x="13294" y="13370"/>
                    <a:pt x="13243" y="13432"/>
                  </a:cubicBezTo>
                  <a:cubicBezTo>
                    <a:pt x="13198" y="13485"/>
                    <a:pt x="13182" y="13566"/>
                    <a:pt x="13189" y="13590"/>
                  </a:cubicBezTo>
                  <a:cubicBezTo>
                    <a:pt x="13205" y="13651"/>
                    <a:pt x="13200" y="13712"/>
                    <a:pt x="13176" y="13761"/>
                  </a:cubicBezTo>
                  <a:cubicBezTo>
                    <a:pt x="13181" y="13756"/>
                    <a:pt x="13186" y="13751"/>
                    <a:pt x="13191" y="13746"/>
                  </a:cubicBezTo>
                  <a:cubicBezTo>
                    <a:pt x="13246" y="13692"/>
                    <a:pt x="13302" y="13595"/>
                    <a:pt x="13316" y="13544"/>
                  </a:cubicBezTo>
                  <a:cubicBezTo>
                    <a:pt x="13351" y="13418"/>
                    <a:pt x="13457" y="13323"/>
                    <a:pt x="13562" y="13323"/>
                  </a:cubicBezTo>
                  <a:cubicBezTo>
                    <a:pt x="13574" y="13300"/>
                    <a:pt x="13575" y="13277"/>
                    <a:pt x="13573" y="13260"/>
                  </a:cubicBezTo>
                  <a:cubicBezTo>
                    <a:pt x="13571" y="13260"/>
                    <a:pt x="13569" y="13260"/>
                    <a:pt x="13567" y="13260"/>
                  </a:cubicBezTo>
                  <a:close/>
                  <a:moveTo>
                    <a:pt x="2317" y="17457"/>
                  </a:moveTo>
                  <a:cubicBezTo>
                    <a:pt x="2256" y="17460"/>
                    <a:pt x="2136" y="17514"/>
                    <a:pt x="2020" y="17617"/>
                  </a:cubicBezTo>
                  <a:cubicBezTo>
                    <a:pt x="1860" y="17758"/>
                    <a:pt x="1740" y="17935"/>
                    <a:pt x="1727" y="17994"/>
                  </a:cubicBezTo>
                  <a:cubicBezTo>
                    <a:pt x="1703" y="18109"/>
                    <a:pt x="1648" y="18275"/>
                    <a:pt x="1601" y="18373"/>
                  </a:cubicBezTo>
                  <a:cubicBezTo>
                    <a:pt x="1555" y="18471"/>
                    <a:pt x="1448" y="18644"/>
                    <a:pt x="1357" y="18766"/>
                  </a:cubicBezTo>
                  <a:cubicBezTo>
                    <a:pt x="1271" y="18883"/>
                    <a:pt x="1120" y="19074"/>
                    <a:pt x="1024" y="19191"/>
                  </a:cubicBezTo>
                  <a:cubicBezTo>
                    <a:pt x="916" y="19320"/>
                    <a:pt x="721" y="19465"/>
                    <a:pt x="579" y="19522"/>
                  </a:cubicBezTo>
                  <a:cubicBezTo>
                    <a:pt x="475" y="19564"/>
                    <a:pt x="398" y="19673"/>
                    <a:pt x="393" y="19726"/>
                  </a:cubicBezTo>
                  <a:lnTo>
                    <a:pt x="355" y="20146"/>
                  </a:lnTo>
                  <a:cubicBezTo>
                    <a:pt x="343" y="20271"/>
                    <a:pt x="290" y="20519"/>
                    <a:pt x="233" y="20710"/>
                  </a:cubicBezTo>
                  <a:cubicBezTo>
                    <a:pt x="188" y="20864"/>
                    <a:pt x="179" y="21110"/>
                    <a:pt x="215" y="21237"/>
                  </a:cubicBezTo>
                  <a:cubicBezTo>
                    <a:pt x="238" y="21323"/>
                    <a:pt x="310" y="21367"/>
                    <a:pt x="374" y="21331"/>
                  </a:cubicBezTo>
                  <a:cubicBezTo>
                    <a:pt x="504" y="21260"/>
                    <a:pt x="683" y="21204"/>
                    <a:pt x="782" y="21204"/>
                  </a:cubicBezTo>
                  <a:cubicBezTo>
                    <a:pt x="829" y="21204"/>
                    <a:pt x="954" y="21136"/>
                    <a:pt x="1044" y="21028"/>
                  </a:cubicBezTo>
                  <a:cubicBezTo>
                    <a:pt x="1148" y="20901"/>
                    <a:pt x="1341" y="20747"/>
                    <a:pt x="1481" y="20677"/>
                  </a:cubicBezTo>
                  <a:cubicBezTo>
                    <a:pt x="1609" y="20612"/>
                    <a:pt x="1828" y="20506"/>
                    <a:pt x="1967" y="20442"/>
                  </a:cubicBezTo>
                  <a:cubicBezTo>
                    <a:pt x="2121" y="20371"/>
                    <a:pt x="2356" y="20347"/>
                    <a:pt x="2492" y="20392"/>
                  </a:cubicBezTo>
                  <a:cubicBezTo>
                    <a:pt x="2586" y="20423"/>
                    <a:pt x="2750" y="20424"/>
                    <a:pt x="2823" y="20394"/>
                  </a:cubicBezTo>
                  <a:cubicBezTo>
                    <a:pt x="2903" y="20362"/>
                    <a:pt x="3019" y="20269"/>
                    <a:pt x="3072" y="20195"/>
                  </a:cubicBezTo>
                  <a:cubicBezTo>
                    <a:pt x="3115" y="20134"/>
                    <a:pt x="3164" y="19974"/>
                    <a:pt x="3164" y="19853"/>
                  </a:cubicBezTo>
                  <a:cubicBezTo>
                    <a:pt x="3164" y="19713"/>
                    <a:pt x="3155" y="19499"/>
                    <a:pt x="3145" y="19376"/>
                  </a:cubicBezTo>
                  <a:cubicBezTo>
                    <a:pt x="3132" y="19228"/>
                    <a:pt x="3170" y="18986"/>
                    <a:pt x="3231" y="18824"/>
                  </a:cubicBezTo>
                  <a:cubicBezTo>
                    <a:pt x="3288" y="18673"/>
                    <a:pt x="3377" y="18481"/>
                    <a:pt x="3434" y="18385"/>
                  </a:cubicBezTo>
                  <a:cubicBezTo>
                    <a:pt x="3524" y="18233"/>
                    <a:pt x="3704" y="18258"/>
                    <a:pt x="3790" y="18443"/>
                  </a:cubicBezTo>
                  <a:cubicBezTo>
                    <a:pt x="3839" y="18551"/>
                    <a:pt x="3941" y="18723"/>
                    <a:pt x="4010" y="18818"/>
                  </a:cubicBezTo>
                  <a:cubicBezTo>
                    <a:pt x="4099" y="18941"/>
                    <a:pt x="4175" y="19129"/>
                    <a:pt x="4189" y="19256"/>
                  </a:cubicBezTo>
                  <a:cubicBezTo>
                    <a:pt x="4204" y="19246"/>
                    <a:pt x="4231" y="19234"/>
                    <a:pt x="4257" y="19215"/>
                  </a:cubicBezTo>
                  <a:cubicBezTo>
                    <a:pt x="4355" y="19144"/>
                    <a:pt x="4505" y="18995"/>
                    <a:pt x="4583" y="18888"/>
                  </a:cubicBezTo>
                  <a:cubicBezTo>
                    <a:pt x="4672" y="18768"/>
                    <a:pt x="4836" y="18639"/>
                    <a:pt x="4965" y="18639"/>
                  </a:cubicBezTo>
                  <a:cubicBezTo>
                    <a:pt x="5094" y="18639"/>
                    <a:pt x="5220" y="18761"/>
                    <a:pt x="5252" y="18915"/>
                  </a:cubicBezTo>
                  <a:cubicBezTo>
                    <a:pt x="5255" y="18933"/>
                    <a:pt x="5277" y="18951"/>
                    <a:pt x="5309" y="18931"/>
                  </a:cubicBezTo>
                  <a:cubicBezTo>
                    <a:pt x="5396" y="18879"/>
                    <a:pt x="5524" y="18826"/>
                    <a:pt x="5602" y="18826"/>
                  </a:cubicBezTo>
                  <a:cubicBezTo>
                    <a:pt x="5589" y="18825"/>
                    <a:pt x="5604" y="18790"/>
                    <a:pt x="5604" y="18734"/>
                  </a:cubicBezTo>
                  <a:cubicBezTo>
                    <a:pt x="5604" y="18612"/>
                    <a:pt x="5639" y="18430"/>
                    <a:pt x="5703" y="18333"/>
                  </a:cubicBezTo>
                  <a:cubicBezTo>
                    <a:pt x="5704" y="18325"/>
                    <a:pt x="5695" y="18280"/>
                    <a:pt x="5657" y="18241"/>
                  </a:cubicBezTo>
                  <a:cubicBezTo>
                    <a:pt x="5554" y="18135"/>
                    <a:pt x="5507" y="17917"/>
                    <a:pt x="5550" y="17743"/>
                  </a:cubicBezTo>
                  <a:cubicBezTo>
                    <a:pt x="5591" y="17580"/>
                    <a:pt x="5713" y="17409"/>
                    <a:pt x="5836" y="17343"/>
                  </a:cubicBezTo>
                  <a:cubicBezTo>
                    <a:pt x="5929" y="17294"/>
                    <a:pt x="6125" y="17170"/>
                    <a:pt x="6273" y="17069"/>
                  </a:cubicBezTo>
                  <a:cubicBezTo>
                    <a:pt x="6426" y="16964"/>
                    <a:pt x="6578" y="16835"/>
                    <a:pt x="6620" y="16784"/>
                  </a:cubicBezTo>
                  <a:cubicBezTo>
                    <a:pt x="6641" y="16759"/>
                    <a:pt x="6657" y="16674"/>
                    <a:pt x="6636" y="16608"/>
                  </a:cubicBezTo>
                  <a:cubicBezTo>
                    <a:pt x="6605" y="16508"/>
                    <a:pt x="6572" y="16353"/>
                    <a:pt x="6572" y="16262"/>
                  </a:cubicBezTo>
                  <a:cubicBezTo>
                    <a:pt x="6572" y="16178"/>
                    <a:pt x="6627" y="16079"/>
                    <a:pt x="6782" y="16079"/>
                  </a:cubicBezTo>
                  <a:cubicBezTo>
                    <a:pt x="6826" y="16079"/>
                    <a:pt x="6875" y="16086"/>
                    <a:pt x="6924" y="16101"/>
                  </a:cubicBezTo>
                  <a:cubicBezTo>
                    <a:pt x="6979" y="16119"/>
                    <a:pt x="7050" y="16104"/>
                    <a:pt x="7056" y="16018"/>
                  </a:cubicBezTo>
                  <a:cubicBezTo>
                    <a:pt x="7073" y="15794"/>
                    <a:pt x="7207" y="15663"/>
                    <a:pt x="7331" y="15736"/>
                  </a:cubicBezTo>
                  <a:cubicBezTo>
                    <a:pt x="7376" y="15764"/>
                    <a:pt x="7469" y="15784"/>
                    <a:pt x="7526" y="15773"/>
                  </a:cubicBezTo>
                  <a:cubicBezTo>
                    <a:pt x="7606" y="15759"/>
                    <a:pt x="7740" y="15748"/>
                    <a:pt x="7830" y="15748"/>
                  </a:cubicBezTo>
                  <a:cubicBezTo>
                    <a:pt x="7929" y="15748"/>
                    <a:pt x="8090" y="15793"/>
                    <a:pt x="8198" y="15851"/>
                  </a:cubicBezTo>
                  <a:cubicBezTo>
                    <a:pt x="8319" y="15916"/>
                    <a:pt x="8457" y="16114"/>
                    <a:pt x="8520" y="16313"/>
                  </a:cubicBezTo>
                  <a:cubicBezTo>
                    <a:pt x="8573" y="16477"/>
                    <a:pt x="8663" y="16656"/>
                    <a:pt x="8712" y="16715"/>
                  </a:cubicBezTo>
                  <a:cubicBezTo>
                    <a:pt x="8754" y="16767"/>
                    <a:pt x="8887" y="16833"/>
                    <a:pt x="9000" y="16845"/>
                  </a:cubicBezTo>
                  <a:cubicBezTo>
                    <a:pt x="9125" y="16857"/>
                    <a:pt x="9296" y="16867"/>
                    <a:pt x="9380" y="16867"/>
                  </a:cubicBezTo>
                  <a:cubicBezTo>
                    <a:pt x="9458" y="16867"/>
                    <a:pt x="9609" y="16847"/>
                    <a:pt x="9710" y="16823"/>
                  </a:cubicBezTo>
                  <a:cubicBezTo>
                    <a:pt x="9810" y="16798"/>
                    <a:pt x="9980" y="16737"/>
                    <a:pt x="10081" y="16689"/>
                  </a:cubicBezTo>
                  <a:cubicBezTo>
                    <a:pt x="10175" y="16643"/>
                    <a:pt x="10278" y="16551"/>
                    <a:pt x="10306" y="16500"/>
                  </a:cubicBezTo>
                  <a:cubicBezTo>
                    <a:pt x="10367" y="16390"/>
                    <a:pt x="10502" y="16308"/>
                    <a:pt x="10619" y="16308"/>
                  </a:cubicBezTo>
                  <a:cubicBezTo>
                    <a:pt x="10647" y="16308"/>
                    <a:pt x="10715" y="16243"/>
                    <a:pt x="10739" y="16138"/>
                  </a:cubicBezTo>
                  <a:cubicBezTo>
                    <a:pt x="10776" y="15974"/>
                    <a:pt x="10875" y="15774"/>
                    <a:pt x="10964" y="15683"/>
                  </a:cubicBezTo>
                  <a:cubicBezTo>
                    <a:pt x="11056" y="15586"/>
                    <a:pt x="11307" y="15442"/>
                    <a:pt x="11496" y="15358"/>
                  </a:cubicBezTo>
                  <a:cubicBezTo>
                    <a:pt x="11718" y="15260"/>
                    <a:pt x="11873" y="15165"/>
                    <a:pt x="11897" y="15140"/>
                  </a:cubicBezTo>
                  <a:lnTo>
                    <a:pt x="11926" y="15105"/>
                  </a:lnTo>
                  <a:cubicBezTo>
                    <a:pt x="12023" y="14988"/>
                    <a:pt x="12226" y="14766"/>
                    <a:pt x="12377" y="14610"/>
                  </a:cubicBezTo>
                  <a:cubicBezTo>
                    <a:pt x="12527" y="14455"/>
                    <a:pt x="12698" y="14270"/>
                    <a:pt x="12759" y="14196"/>
                  </a:cubicBezTo>
                  <a:cubicBezTo>
                    <a:pt x="12825" y="14116"/>
                    <a:pt x="12924" y="14008"/>
                    <a:pt x="12980" y="13955"/>
                  </a:cubicBezTo>
                  <a:cubicBezTo>
                    <a:pt x="13008" y="13927"/>
                    <a:pt x="13049" y="13887"/>
                    <a:pt x="13091" y="13846"/>
                  </a:cubicBezTo>
                  <a:cubicBezTo>
                    <a:pt x="13056" y="13862"/>
                    <a:pt x="13016" y="13868"/>
                    <a:pt x="12970" y="13861"/>
                  </a:cubicBezTo>
                  <a:cubicBezTo>
                    <a:pt x="12898" y="13850"/>
                    <a:pt x="12834" y="13806"/>
                    <a:pt x="12794" y="13740"/>
                  </a:cubicBezTo>
                  <a:cubicBezTo>
                    <a:pt x="12758" y="13682"/>
                    <a:pt x="12742" y="13610"/>
                    <a:pt x="12751" y="13540"/>
                  </a:cubicBezTo>
                  <a:cubicBezTo>
                    <a:pt x="12766" y="13407"/>
                    <a:pt x="12868" y="13235"/>
                    <a:pt x="12957" y="13142"/>
                  </a:cubicBezTo>
                  <a:cubicBezTo>
                    <a:pt x="13036" y="13059"/>
                    <a:pt x="13156" y="12915"/>
                    <a:pt x="13219" y="12827"/>
                  </a:cubicBezTo>
                  <a:cubicBezTo>
                    <a:pt x="13284" y="12735"/>
                    <a:pt x="13365" y="12627"/>
                    <a:pt x="13398" y="12587"/>
                  </a:cubicBezTo>
                  <a:cubicBezTo>
                    <a:pt x="13439" y="12539"/>
                    <a:pt x="13526" y="12459"/>
                    <a:pt x="13587" y="12409"/>
                  </a:cubicBezTo>
                  <a:cubicBezTo>
                    <a:pt x="13646" y="12363"/>
                    <a:pt x="13754" y="12252"/>
                    <a:pt x="13824" y="12168"/>
                  </a:cubicBezTo>
                  <a:cubicBezTo>
                    <a:pt x="13927" y="12043"/>
                    <a:pt x="14096" y="12003"/>
                    <a:pt x="14196" y="12083"/>
                  </a:cubicBezTo>
                  <a:cubicBezTo>
                    <a:pt x="14287" y="12156"/>
                    <a:pt x="14356" y="12299"/>
                    <a:pt x="14356" y="12415"/>
                  </a:cubicBezTo>
                  <a:lnTo>
                    <a:pt x="14356" y="12695"/>
                  </a:lnTo>
                  <a:cubicBezTo>
                    <a:pt x="14356" y="12818"/>
                    <a:pt x="14273" y="12956"/>
                    <a:pt x="14162" y="13013"/>
                  </a:cubicBezTo>
                  <a:cubicBezTo>
                    <a:pt x="14159" y="13015"/>
                    <a:pt x="14156" y="13016"/>
                    <a:pt x="14154" y="13018"/>
                  </a:cubicBezTo>
                  <a:cubicBezTo>
                    <a:pt x="14230" y="13001"/>
                    <a:pt x="14315" y="12961"/>
                    <a:pt x="14361" y="12923"/>
                  </a:cubicBezTo>
                  <a:cubicBezTo>
                    <a:pt x="14430" y="12868"/>
                    <a:pt x="14567" y="12780"/>
                    <a:pt x="14666" y="12727"/>
                  </a:cubicBezTo>
                  <a:cubicBezTo>
                    <a:pt x="14762" y="12675"/>
                    <a:pt x="14879" y="12605"/>
                    <a:pt x="14926" y="12570"/>
                  </a:cubicBezTo>
                  <a:cubicBezTo>
                    <a:pt x="14997" y="12519"/>
                    <a:pt x="15191" y="12442"/>
                    <a:pt x="15339" y="12394"/>
                  </a:cubicBezTo>
                  <a:cubicBezTo>
                    <a:pt x="15498" y="12343"/>
                    <a:pt x="15729" y="12260"/>
                    <a:pt x="15856" y="12210"/>
                  </a:cubicBezTo>
                  <a:lnTo>
                    <a:pt x="16321" y="12023"/>
                  </a:lnTo>
                  <a:cubicBezTo>
                    <a:pt x="16439" y="11975"/>
                    <a:pt x="16623" y="11865"/>
                    <a:pt x="16722" y="11782"/>
                  </a:cubicBezTo>
                  <a:cubicBezTo>
                    <a:pt x="16767" y="11743"/>
                    <a:pt x="16780" y="11710"/>
                    <a:pt x="16781" y="11704"/>
                  </a:cubicBezTo>
                  <a:cubicBezTo>
                    <a:pt x="16707" y="11670"/>
                    <a:pt x="16573" y="11552"/>
                    <a:pt x="16481" y="11456"/>
                  </a:cubicBezTo>
                  <a:lnTo>
                    <a:pt x="16396" y="11365"/>
                  </a:lnTo>
                  <a:cubicBezTo>
                    <a:pt x="16319" y="11284"/>
                    <a:pt x="16332" y="11206"/>
                    <a:pt x="16341" y="11176"/>
                  </a:cubicBezTo>
                  <a:cubicBezTo>
                    <a:pt x="16358" y="11119"/>
                    <a:pt x="16402" y="11085"/>
                    <a:pt x="16459" y="11085"/>
                  </a:cubicBezTo>
                  <a:lnTo>
                    <a:pt x="16544" y="11085"/>
                  </a:lnTo>
                  <a:cubicBezTo>
                    <a:pt x="16648" y="11085"/>
                    <a:pt x="16803" y="11142"/>
                    <a:pt x="16904" y="11219"/>
                  </a:cubicBezTo>
                  <a:cubicBezTo>
                    <a:pt x="16993" y="11285"/>
                    <a:pt x="17100" y="11371"/>
                    <a:pt x="17144" y="11411"/>
                  </a:cubicBezTo>
                  <a:cubicBezTo>
                    <a:pt x="17153" y="11407"/>
                    <a:pt x="17175" y="11397"/>
                    <a:pt x="17194" y="11375"/>
                  </a:cubicBezTo>
                  <a:cubicBezTo>
                    <a:pt x="17246" y="11311"/>
                    <a:pt x="17312" y="11222"/>
                    <a:pt x="17340" y="11177"/>
                  </a:cubicBezTo>
                  <a:cubicBezTo>
                    <a:pt x="17354" y="11155"/>
                    <a:pt x="17387" y="11048"/>
                    <a:pt x="17397" y="10932"/>
                  </a:cubicBezTo>
                  <a:cubicBezTo>
                    <a:pt x="17410" y="10799"/>
                    <a:pt x="17480" y="10624"/>
                    <a:pt x="17586" y="10560"/>
                  </a:cubicBezTo>
                  <a:cubicBezTo>
                    <a:pt x="17649" y="10523"/>
                    <a:pt x="17760" y="10451"/>
                    <a:pt x="17833" y="10400"/>
                  </a:cubicBezTo>
                  <a:cubicBezTo>
                    <a:pt x="17909" y="10347"/>
                    <a:pt x="18036" y="10271"/>
                    <a:pt x="18115" y="10231"/>
                  </a:cubicBezTo>
                  <a:cubicBezTo>
                    <a:pt x="18157" y="10209"/>
                    <a:pt x="18267" y="10080"/>
                    <a:pt x="18340" y="9930"/>
                  </a:cubicBezTo>
                  <a:lnTo>
                    <a:pt x="18414" y="9776"/>
                  </a:lnTo>
                  <a:cubicBezTo>
                    <a:pt x="18420" y="9764"/>
                    <a:pt x="18423" y="9754"/>
                    <a:pt x="18426" y="9745"/>
                  </a:cubicBezTo>
                  <a:lnTo>
                    <a:pt x="18390" y="9716"/>
                  </a:lnTo>
                  <a:cubicBezTo>
                    <a:pt x="18279" y="9628"/>
                    <a:pt x="18259" y="9433"/>
                    <a:pt x="18341" y="9274"/>
                  </a:cubicBezTo>
                  <a:cubicBezTo>
                    <a:pt x="18401" y="9160"/>
                    <a:pt x="18495" y="9024"/>
                    <a:pt x="18557" y="8965"/>
                  </a:cubicBezTo>
                  <a:cubicBezTo>
                    <a:pt x="18611" y="8912"/>
                    <a:pt x="18710" y="8825"/>
                    <a:pt x="18776" y="8772"/>
                  </a:cubicBezTo>
                  <a:cubicBezTo>
                    <a:pt x="18835" y="8725"/>
                    <a:pt x="18904" y="8649"/>
                    <a:pt x="18926" y="8613"/>
                  </a:cubicBezTo>
                  <a:cubicBezTo>
                    <a:pt x="18963" y="8554"/>
                    <a:pt x="19047" y="8454"/>
                    <a:pt x="19117" y="8383"/>
                  </a:cubicBezTo>
                  <a:lnTo>
                    <a:pt x="19173" y="8327"/>
                  </a:lnTo>
                  <a:lnTo>
                    <a:pt x="19150" y="8271"/>
                  </a:lnTo>
                  <a:cubicBezTo>
                    <a:pt x="19131" y="8224"/>
                    <a:pt x="19063" y="8147"/>
                    <a:pt x="19005" y="8117"/>
                  </a:cubicBezTo>
                  <a:cubicBezTo>
                    <a:pt x="18941" y="8084"/>
                    <a:pt x="18892" y="8022"/>
                    <a:pt x="18869" y="7948"/>
                  </a:cubicBezTo>
                  <a:cubicBezTo>
                    <a:pt x="18849" y="7881"/>
                    <a:pt x="18852" y="7809"/>
                    <a:pt x="18879" y="7746"/>
                  </a:cubicBezTo>
                  <a:cubicBezTo>
                    <a:pt x="18891" y="7713"/>
                    <a:pt x="18886" y="7577"/>
                    <a:pt x="18838" y="7451"/>
                  </a:cubicBezTo>
                  <a:cubicBezTo>
                    <a:pt x="18784" y="7305"/>
                    <a:pt x="18687" y="7019"/>
                    <a:pt x="18623" y="6814"/>
                  </a:cubicBezTo>
                  <a:cubicBezTo>
                    <a:pt x="18563" y="6622"/>
                    <a:pt x="18501" y="6335"/>
                    <a:pt x="18501" y="6189"/>
                  </a:cubicBezTo>
                  <a:cubicBezTo>
                    <a:pt x="18501" y="6050"/>
                    <a:pt x="18551" y="5856"/>
                    <a:pt x="18615" y="5747"/>
                  </a:cubicBezTo>
                  <a:cubicBezTo>
                    <a:pt x="18666" y="5662"/>
                    <a:pt x="18768" y="5468"/>
                    <a:pt x="18843" y="5313"/>
                  </a:cubicBezTo>
                  <a:cubicBezTo>
                    <a:pt x="18925" y="5144"/>
                    <a:pt x="19098" y="4914"/>
                    <a:pt x="19237" y="4789"/>
                  </a:cubicBezTo>
                  <a:lnTo>
                    <a:pt x="19624" y="4439"/>
                  </a:lnTo>
                  <a:cubicBezTo>
                    <a:pt x="19723" y="4349"/>
                    <a:pt x="19924" y="4268"/>
                    <a:pt x="20081" y="4253"/>
                  </a:cubicBezTo>
                  <a:cubicBezTo>
                    <a:pt x="20206" y="4241"/>
                    <a:pt x="20383" y="4184"/>
                    <a:pt x="20468" y="4127"/>
                  </a:cubicBezTo>
                  <a:cubicBezTo>
                    <a:pt x="20566" y="4061"/>
                    <a:pt x="20759" y="3955"/>
                    <a:pt x="20906" y="3887"/>
                  </a:cubicBezTo>
                  <a:cubicBezTo>
                    <a:pt x="21036" y="3827"/>
                    <a:pt x="21228" y="3763"/>
                    <a:pt x="21327" y="3763"/>
                  </a:cubicBezTo>
                  <a:lnTo>
                    <a:pt x="21371" y="3763"/>
                  </a:lnTo>
                  <a:cubicBezTo>
                    <a:pt x="21378" y="3755"/>
                    <a:pt x="21384" y="3745"/>
                    <a:pt x="21384" y="3733"/>
                  </a:cubicBezTo>
                  <a:cubicBezTo>
                    <a:pt x="21385" y="3714"/>
                    <a:pt x="21373" y="3682"/>
                    <a:pt x="21337" y="3649"/>
                  </a:cubicBezTo>
                  <a:cubicBezTo>
                    <a:pt x="21236" y="3556"/>
                    <a:pt x="21044" y="3448"/>
                    <a:pt x="20919" y="3413"/>
                  </a:cubicBezTo>
                  <a:cubicBezTo>
                    <a:pt x="20782" y="3375"/>
                    <a:pt x="20566" y="3323"/>
                    <a:pt x="20441" y="3297"/>
                  </a:cubicBezTo>
                  <a:cubicBezTo>
                    <a:pt x="20290" y="3268"/>
                    <a:pt x="20102" y="3136"/>
                    <a:pt x="20012" y="2998"/>
                  </a:cubicBezTo>
                  <a:cubicBezTo>
                    <a:pt x="19929" y="2869"/>
                    <a:pt x="19845" y="2675"/>
                    <a:pt x="19820" y="2557"/>
                  </a:cubicBezTo>
                  <a:cubicBezTo>
                    <a:pt x="19813" y="2521"/>
                    <a:pt x="19790" y="2501"/>
                    <a:pt x="19773" y="2501"/>
                  </a:cubicBezTo>
                  <a:cubicBezTo>
                    <a:pt x="19710" y="2522"/>
                    <a:pt x="19621" y="2593"/>
                    <a:pt x="19581" y="2651"/>
                  </a:cubicBezTo>
                  <a:cubicBezTo>
                    <a:pt x="19495" y="2775"/>
                    <a:pt x="19335" y="2790"/>
                    <a:pt x="19246" y="2683"/>
                  </a:cubicBezTo>
                  <a:cubicBezTo>
                    <a:pt x="19164" y="2584"/>
                    <a:pt x="19120" y="2374"/>
                    <a:pt x="19120" y="2226"/>
                  </a:cubicBezTo>
                  <a:cubicBezTo>
                    <a:pt x="19120" y="2099"/>
                    <a:pt x="19080" y="1970"/>
                    <a:pt x="19052" y="1936"/>
                  </a:cubicBezTo>
                  <a:cubicBezTo>
                    <a:pt x="19020" y="1897"/>
                    <a:pt x="18837" y="1789"/>
                    <a:pt x="18627" y="1709"/>
                  </a:cubicBezTo>
                  <a:cubicBezTo>
                    <a:pt x="18417" y="1629"/>
                    <a:pt x="18110" y="1455"/>
                    <a:pt x="17944" y="1322"/>
                  </a:cubicBezTo>
                  <a:cubicBezTo>
                    <a:pt x="17790" y="1198"/>
                    <a:pt x="17591" y="1051"/>
                    <a:pt x="17509" y="1002"/>
                  </a:cubicBezTo>
                  <a:cubicBezTo>
                    <a:pt x="17437" y="959"/>
                    <a:pt x="17284" y="921"/>
                    <a:pt x="17183" y="921"/>
                  </a:cubicBezTo>
                  <a:cubicBezTo>
                    <a:pt x="17055" y="921"/>
                    <a:pt x="16888" y="866"/>
                    <a:pt x="16818" y="761"/>
                  </a:cubicBezTo>
                  <a:cubicBezTo>
                    <a:pt x="16781" y="706"/>
                    <a:pt x="16691" y="607"/>
                    <a:pt x="16624" y="550"/>
                  </a:cubicBezTo>
                  <a:cubicBezTo>
                    <a:pt x="16568" y="501"/>
                    <a:pt x="16409" y="420"/>
                    <a:pt x="16271" y="382"/>
                  </a:cubicBezTo>
                  <a:cubicBezTo>
                    <a:pt x="16132" y="343"/>
                    <a:pt x="15921" y="280"/>
                    <a:pt x="15803" y="241"/>
                  </a:cubicBezTo>
                  <a:cubicBezTo>
                    <a:pt x="15792" y="237"/>
                    <a:pt x="15782" y="235"/>
                    <a:pt x="15774" y="235"/>
                  </a:cubicBezTo>
                  <a:cubicBezTo>
                    <a:pt x="15762" y="238"/>
                    <a:pt x="15760" y="254"/>
                    <a:pt x="15766" y="282"/>
                  </a:cubicBezTo>
                  <a:cubicBezTo>
                    <a:pt x="15799" y="427"/>
                    <a:pt x="15835" y="644"/>
                    <a:pt x="15847" y="766"/>
                  </a:cubicBezTo>
                  <a:cubicBezTo>
                    <a:pt x="15858" y="888"/>
                    <a:pt x="15851" y="1054"/>
                    <a:pt x="15817" y="1136"/>
                  </a:cubicBezTo>
                  <a:cubicBezTo>
                    <a:pt x="15804" y="1168"/>
                    <a:pt x="15789" y="1254"/>
                    <a:pt x="15789" y="1316"/>
                  </a:cubicBezTo>
                  <a:lnTo>
                    <a:pt x="15789" y="1619"/>
                  </a:lnTo>
                  <a:cubicBezTo>
                    <a:pt x="15789" y="1731"/>
                    <a:pt x="15750" y="1897"/>
                    <a:pt x="15698" y="2005"/>
                  </a:cubicBezTo>
                  <a:cubicBezTo>
                    <a:pt x="15643" y="2121"/>
                    <a:pt x="15503" y="2281"/>
                    <a:pt x="15399" y="2369"/>
                  </a:cubicBezTo>
                  <a:cubicBezTo>
                    <a:pt x="15246" y="2497"/>
                    <a:pt x="15039" y="2416"/>
                    <a:pt x="14965" y="2202"/>
                  </a:cubicBezTo>
                  <a:cubicBezTo>
                    <a:pt x="14934" y="2114"/>
                    <a:pt x="14855" y="2076"/>
                    <a:pt x="14789" y="2120"/>
                  </a:cubicBezTo>
                  <a:cubicBezTo>
                    <a:pt x="14642" y="2217"/>
                    <a:pt x="14398" y="2177"/>
                    <a:pt x="14257" y="2037"/>
                  </a:cubicBezTo>
                  <a:cubicBezTo>
                    <a:pt x="14150" y="1932"/>
                    <a:pt x="13997" y="1854"/>
                    <a:pt x="13930" y="1854"/>
                  </a:cubicBezTo>
                  <a:cubicBezTo>
                    <a:pt x="13840" y="1854"/>
                    <a:pt x="13714" y="1864"/>
                    <a:pt x="13656" y="1876"/>
                  </a:cubicBezTo>
                  <a:cubicBezTo>
                    <a:pt x="13626" y="1882"/>
                    <a:pt x="13507" y="1967"/>
                    <a:pt x="13398" y="2100"/>
                  </a:cubicBezTo>
                  <a:cubicBezTo>
                    <a:pt x="13263" y="2262"/>
                    <a:pt x="13012" y="2290"/>
                    <a:pt x="12851" y="2161"/>
                  </a:cubicBezTo>
                  <a:cubicBezTo>
                    <a:pt x="12734" y="2067"/>
                    <a:pt x="12612" y="2015"/>
                    <a:pt x="12571" y="2015"/>
                  </a:cubicBezTo>
                  <a:cubicBezTo>
                    <a:pt x="12446" y="2036"/>
                    <a:pt x="12340" y="1889"/>
                    <a:pt x="12324" y="1677"/>
                  </a:cubicBezTo>
                  <a:cubicBezTo>
                    <a:pt x="12311" y="1506"/>
                    <a:pt x="12371" y="1264"/>
                    <a:pt x="12460" y="1126"/>
                  </a:cubicBezTo>
                  <a:cubicBezTo>
                    <a:pt x="12526" y="1024"/>
                    <a:pt x="12575" y="859"/>
                    <a:pt x="12575" y="780"/>
                  </a:cubicBezTo>
                  <a:cubicBezTo>
                    <a:pt x="12575" y="709"/>
                    <a:pt x="12526" y="585"/>
                    <a:pt x="12460" y="526"/>
                  </a:cubicBezTo>
                  <a:cubicBezTo>
                    <a:pt x="12409" y="480"/>
                    <a:pt x="12287" y="482"/>
                    <a:pt x="12217" y="532"/>
                  </a:cubicBezTo>
                  <a:cubicBezTo>
                    <a:pt x="12090" y="623"/>
                    <a:pt x="11907" y="671"/>
                    <a:pt x="11797" y="637"/>
                  </a:cubicBezTo>
                  <a:cubicBezTo>
                    <a:pt x="11712" y="612"/>
                    <a:pt x="11608" y="595"/>
                    <a:pt x="11568" y="595"/>
                  </a:cubicBezTo>
                  <a:cubicBezTo>
                    <a:pt x="11533" y="595"/>
                    <a:pt x="11383" y="629"/>
                    <a:pt x="11226" y="684"/>
                  </a:cubicBezTo>
                  <a:cubicBezTo>
                    <a:pt x="11065" y="740"/>
                    <a:pt x="10862" y="763"/>
                    <a:pt x="10767" y="731"/>
                  </a:cubicBezTo>
                  <a:cubicBezTo>
                    <a:pt x="10728" y="731"/>
                    <a:pt x="10632" y="792"/>
                    <a:pt x="10558" y="902"/>
                  </a:cubicBezTo>
                  <a:cubicBezTo>
                    <a:pt x="10449" y="1062"/>
                    <a:pt x="10278" y="1178"/>
                    <a:pt x="10151" y="1178"/>
                  </a:cubicBezTo>
                  <a:cubicBezTo>
                    <a:pt x="10148" y="1178"/>
                    <a:pt x="10127" y="1177"/>
                    <a:pt x="10124" y="1177"/>
                  </a:cubicBezTo>
                  <a:cubicBezTo>
                    <a:pt x="10016" y="1162"/>
                    <a:pt x="9841" y="1096"/>
                    <a:pt x="9725" y="1026"/>
                  </a:cubicBezTo>
                  <a:cubicBezTo>
                    <a:pt x="9614" y="959"/>
                    <a:pt x="9451" y="839"/>
                    <a:pt x="9361" y="758"/>
                  </a:cubicBezTo>
                  <a:cubicBezTo>
                    <a:pt x="9320" y="721"/>
                    <a:pt x="9263" y="654"/>
                    <a:pt x="9203" y="582"/>
                  </a:cubicBezTo>
                  <a:cubicBezTo>
                    <a:pt x="9139" y="505"/>
                    <a:pt x="9067" y="417"/>
                    <a:pt x="9015" y="374"/>
                  </a:cubicBezTo>
                  <a:cubicBezTo>
                    <a:pt x="8947" y="317"/>
                    <a:pt x="8941" y="319"/>
                    <a:pt x="8932" y="370"/>
                  </a:cubicBezTo>
                  <a:cubicBezTo>
                    <a:pt x="8906" y="528"/>
                    <a:pt x="8750" y="817"/>
                    <a:pt x="8564" y="912"/>
                  </a:cubicBezTo>
                  <a:cubicBezTo>
                    <a:pt x="8417" y="988"/>
                    <a:pt x="8261" y="1116"/>
                    <a:pt x="8213" y="1184"/>
                  </a:cubicBezTo>
                  <a:cubicBezTo>
                    <a:pt x="8141" y="1285"/>
                    <a:pt x="7977" y="1439"/>
                    <a:pt x="7840" y="1535"/>
                  </a:cubicBezTo>
                  <a:cubicBezTo>
                    <a:pt x="7711" y="1625"/>
                    <a:pt x="7577" y="1753"/>
                    <a:pt x="7536" y="1812"/>
                  </a:cubicBezTo>
                  <a:cubicBezTo>
                    <a:pt x="7491" y="1877"/>
                    <a:pt x="7463" y="1967"/>
                    <a:pt x="7463" y="1992"/>
                  </a:cubicBezTo>
                  <a:lnTo>
                    <a:pt x="7463" y="2366"/>
                  </a:lnTo>
                  <a:cubicBezTo>
                    <a:pt x="7463" y="2503"/>
                    <a:pt x="7471" y="2711"/>
                    <a:pt x="7481" y="2819"/>
                  </a:cubicBezTo>
                  <a:cubicBezTo>
                    <a:pt x="7495" y="2964"/>
                    <a:pt x="7445" y="3171"/>
                    <a:pt x="7365" y="3299"/>
                  </a:cubicBezTo>
                  <a:cubicBezTo>
                    <a:pt x="7306" y="3395"/>
                    <a:pt x="7222" y="3566"/>
                    <a:pt x="7182" y="3673"/>
                  </a:cubicBezTo>
                  <a:lnTo>
                    <a:pt x="7028" y="4092"/>
                  </a:lnTo>
                  <a:cubicBezTo>
                    <a:pt x="6982" y="4217"/>
                    <a:pt x="6910" y="4378"/>
                    <a:pt x="6864" y="4460"/>
                  </a:cubicBezTo>
                  <a:cubicBezTo>
                    <a:pt x="6826" y="4530"/>
                    <a:pt x="6769" y="4677"/>
                    <a:pt x="6740" y="4782"/>
                  </a:cubicBezTo>
                  <a:cubicBezTo>
                    <a:pt x="6721" y="4852"/>
                    <a:pt x="6743" y="4999"/>
                    <a:pt x="6802" y="5091"/>
                  </a:cubicBezTo>
                  <a:cubicBezTo>
                    <a:pt x="6896" y="5235"/>
                    <a:pt x="6878" y="5338"/>
                    <a:pt x="6858" y="5386"/>
                  </a:cubicBezTo>
                  <a:cubicBezTo>
                    <a:pt x="6832" y="5453"/>
                    <a:pt x="6777" y="5492"/>
                    <a:pt x="6708" y="5492"/>
                  </a:cubicBezTo>
                  <a:cubicBezTo>
                    <a:pt x="6658" y="5492"/>
                    <a:pt x="6562" y="5553"/>
                    <a:pt x="6513" y="5632"/>
                  </a:cubicBezTo>
                  <a:cubicBezTo>
                    <a:pt x="6454" y="5726"/>
                    <a:pt x="6361" y="5918"/>
                    <a:pt x="6311" y="6053"/>
                  </a:cubicBezTo>
                  <a:cubicBezTo>
                    <a:pt x="6249" y="6214"/>
                    <a:pt x="6123" y="6401"/>
                    <a:pt x="6022" y="6476"/>
                  </a:cubicBezTo>
                  <a:cubicBezTo>
                    <a:pt x="5919" y="6554"/>
                    <a:pt x="5729" y="6594"/>
                    <a:pt x="5586" y="6562"/>
                  </a:cubicBezTo>
                  <a:cubicBezTo>
                    <a:pt x="5472" y="6537"/>
                    <a:pt x="5292" y="6506"/>
                    <a:pt x="5187" y="6493"/>
                  </a:cubicBezTo>
                  <a:cubicBezTo>
                    <a:pt x="5091" y="6482"/>
                    <a:pt x="4927" y="6503"/>
                    <a:pt x="4837" y="6536"/>
                  </a:cubicBezTo>
                  <a:cubicBezTo>
                    <a:pt x="4719" y="6578"/>
                    <a:pt x="4529" y="6590"/>
                    <a:pt x="4421" y="6561"/>
                  </a:cubicBezTo>
                  <a:lnTo>
                    <a:pt x="4420" y="6561"/>
                  </a:lnTo>
                  <a:cubicBezTo>
                    <a:pt x="4374" y="6561"/>
                    <a:pt x="4288" y="6636"/>
                    <a:pt x="4239" y="6773"/>
                  </a:cubicBezTo>
                  <a:cubicBezTo>
                    <a:pt x="4174" y="6958"/>
                    <a:pt x="4057" y="7227"/>
                    <a:pt x="3980" y="7373"/>
                  </a:cubicBezTo>
                  <a:cubicBezTo>
                    <a:pt x="3900" y="7525"/>
                    <a:pt x="3712" y="7763"/>
                    <a:pt x="3552" y="7915"/>
                  </a:cubicBezTo>
                  <a:cubicBezTo>
                    <a:pt x="3418" y="8042"/>
                    <a:pt x="3318" y="8241"/>
                    <a:pt x="3318" y="8334"/>
                  </a:cubicBezTo>
                  <a:cubicBezTo>
                    <a:pt x="3318" y="8475"/>
                    <a:pt x="3326" y="8700"/>
                    <a:pt x="3337" y="8837"/>
                  </a:cubicBezTo>
                  <a:cubicBezTo>
                    <a:pt x="3348" y="8976"/>
                    <a:pt x="3365" y="9174"/>
                    <a:pt x="3376" y="9275"/>
                  </a:cubicBezTo>
                  <a:cubicBezTo>
                    <a:pt x="3385" y="9369"/>
                    <a:pt x="3427" y="9572"/>
                    <a:pt x="3468" y="9719"/>
                  </a:cubicBezTo>
                  <a:cubicBezTo>
                    <a:pt x="3512" y="9880"/>
                    <a:pt x="3559" y="10176"/>
                    <a:pt x="3570" y="10379"/>
                  </a:cubicBezTo>
                  <a:cubicBezTo>
                    <a:pt x="3580" y="10567"/>
                    <a:pt x="3589" y="10832"/>
                    <a:pt x="3589" y="10969"/>
                  </a:cubicBezTo>
                  <a:cubicBezTo>
                    <a:pt x="3589" y="11067"/>
                    <a:pt x="3630" y="11154"/>
                    <a:pt x="3652" y="11167"/>
                  </a:cubicBezTo>
                  <a:lnTo>
                    <a:pt x="4000" y="11376"/>
                  </a:lnTo>
                  <a:cubicBezTo>
                    <a:pt x="4137" y="11459"/>
                    <a:pt x="4298" y="11578"/>
                    <a:pt x="4367" y="11647"/>
                  </a:cubicBezTo>
                  <a:cubicBezTo>
                    <a:pt x="4448" y="11729"/>
                    <a:pt x="4529" y="11898"/>
                    <a:pt x="4555" y="12040"/>
                  </a:cubicBezTo>
                  <a:cubicBezTo>
                    <a:pt x="4570" y="12118"/>
                    <a:pt x="4557" y="12202"/>
                    <a:pt x="4518" y="12272"/>
                  </a:cubicBezTo>
                  <a:cubicBezTo>
                    <a:pt x="4472" y="12358"/>
                    <a:pt x="4394" y="12418"/>
                    <a:pt x="4304" y="12438"/>
                  </a:cubicBezTo>
                  <a:cubicBezTo>
                    <a:pt x="4178" y="12466"/>
                    <a:pt x="3992" y="12465"/>
                    <a:pt x="3896" y="12437"/>
                  </a:cubicBezTo>
                  <a:cubicBezTo>
                    <a:pt x="3806" y="12409"/>
                    <a:pt x="3652" y="12344"/>
                    <a:pt x="3551" y="12290"/>
                  </a:cubicBezTo>
                  <a:cubicBezTo>
                    <a:pt x="3489" y="12257"/>
                    <a:pt x="3373" y="12273"/>
                    <a:pt x="3318" y="12324"/>
                  </a:cubicBezTo>
                  <a:cubicBezTo>
                    <a:pt x="3194" y="12436"/>
                    <a:pt x="2990" y="12382"/>
                    <a:pt x="2876" y="12209"/>
                  </a:cubicBezTo>
                  <a:cubicBezTo>
                    <a:pt x="2793" y="12085"/>
                    <a:pt x="2648" y="11891"/>
                    <a:pt x="2554" y="11777"/>
                  </a:cubicBezTo>
                  <a:cubicBezTo>
                    <a:pt x="2458" y="11661"/>
                    <a:pt x="2287" y="11476"/>
                    <a:pt x="2174" y="11364"/>
                  </a:cubicBezTo>
                  <a:cubicBezTo>
                    <a:pt x="2081" y="11273"/>
                    <a:pt x="1917" y="11206"/>
                    <a:pt x="1825" y="11225"/>
                  </a:cubicBezTo>
                  <a:cubicBezTo>
                    <a:pt x="1741" y="11243"/>
                    <a:pt x="1637" y="11343"/>
                    <a:pt x="1607" y="11434"/>
                  </a:cubicBezTo>
                  <a:cubicBezTo>
                    <a:pt x="1570" y="11546"/>
                    <a:pt x="1537" y="11721"/>
                    <a:pt x="1537" y="11809"/>
                  </a:cubicBezTo>
                  <a:cubicBezTo>
                    <a:pt x="1537" y="11873"/>
                    <a:pt x="1582" y="11974"/>
                    <a:pt x="1631" y="12015"/>
                  </a:cubicBezTo>
                  <a:cubicBezTo>
                    <a:pt x="1707" y="12081"/>
                    <a:pt x="1823" y="12188"/>
                    <a:pt x="1889" y="12254"/>
                  </a:cubicBezTo>
                  <a:cubicBezTo>
                    <a:pt x="1949" y="12315"/>
                    <a:pt x="2024" y="12385"/>
                    <a:pt x="2054" y="12409"/>
                  </a:cubicBezTo>
                  <a:cubicBezTo>
                    <a:pt x="2149" y="12486"/>
                    <a:pt x="2156" y="12754"/>
                    <a:pt x="2156" y="12835"/>
                  </a:cubicBezTo>
                  <a:lnTo>
                    <a:pt x="2156" y="13347"/>
                  </a:lnTo>
                  <a:cubicBezTo>
                    <a:pt x="2156" y="13438"/>
                    <a:pt x="2211" y="13622"/>
                    <a:pt x="2289" y="13740"/>
                  </a:cubicBezTo>
                  <a:cubicBezTo>
                    <a:pt x="2376" y="13869"/>
                    <a:pt x="2518" y="14115"/>
                    <a:pt x="2606" y="14288"/>
                  </a:cubicBezTo>
                  <a:cubicBezTo>
                    <a:pt x="2707" y="14484"/>
                    <a:pt x="2736" y="14815"/>
                    <a:pt x="2674" y="15041"/>
                  </a:cubicBezTo>
                  <a:cubicBezTo>
                    <a:pt x="2631" y="15194"/>
                    <a:pt x="2651" y="15415"/>
                    <a:pt x="2716" y="15512"/>
                  </a:cubicBezTo>
                  <a:cubicBezTo>
                    <a:pt x="2812" y="15658"/>
                    <a:pt x="2899" y="15900"/>
                    <a:pt x="2911" y="16065"/>
                  </a:cubicBezTo>
                  <a:cubicBezTo>
                    <a:pt x="2923" y="16229"/>
                    <a:pt x="2904" y="16434"/>
                    <a:pt x="2865" y="16542"/>
                  </a:cubicBezTo>
                  <a:cubicBezTo>
                    <a:pt x="2827" y="16648"/>
                    <a:pt x="2739" y="16790"/>
                    <a:pt x="2663" y="16866"/>
                  </a:cubicBezTo>
                  <a:cubicBezTo>
                    <a:pt x="2631" y="16899"/>
                    <a:pt x="2583" y="17037"/>
                    <a:pt x="2583" y="17172"/>
                  </a:cubicBezTo>
                  <a:cubicBezTo>
                    <a:pt x="2582" y="17497"/>
                    <a:pt x="2420" y="17540"/>
                    <a:pt x="2317" y="17457"/>
                  </a:cubicBezTo>
                  <a:close/>
                  <a:moveTo>
                    <a:pt x="327" y="21580"/>
                  </a:moveTo>
                  <a:cubicBezTo>
                    <a:pt x="195" y="21580"/>
                    <a:pt x="76" y="21473"/>
                    <a:pt x="32" y="21313"/>
                  </a:cubicBezTo>
                  <a:cubicBezTo>
                    <a:pt x="-18" y="21135"/>
                    <a:pt x="-9" y="20835"/>
                    <a:pt x="52" y="20630"/>
                  </a:cubicBezTo>
                  <a:cubicBezTo>
                    <a:pt x="102" y="20459"/>
                    <a:pt x="153" y="20226"/>
                    <a:pt x="163" y="20120"/>
                  </a:cubicBezTo>
                  <a:lnTo>
                    <a:pt x="202" y="19700"/>
                  </a:lnTo>
                  <a:cubicBezTo>
                    <a:pt x="217" y="19538"/>
                    <a:pt x="353" y="19365"/>
                    <a:pt x="519" y="19298"/>
                  </a:cubicBezTo>
                  <a:cubicBezTo>
                    <a:pt x="633" y="19253"/>
                    <a:pt x="802" y="19126"/>
                    <a:pt x="889" y="19023"/>
                  </a:cubicBezTo>
                  <a:cubicBezTo>
                    <a:pt x="983" y="18909"/>
                    <a:pt x="1130" y="18722"/>
                    <a:pt x="1214" y="18608"/>
                  </a:cubicBezTo>
                  <a:cubicBezTo>
                    <a:pt x="1294" y="18500"/>
                    <a:pt x="1395" y="18338"/>
                    <a:pt x="1434" y="18255"/>
                  </a:cubicBezTo>
                  <a:cubicBezTo>
                    <a:pt x="1472" y="18175"/>
                    <a:pt x="1521" y="18029"/>
                    <a:pt x="1540" y="17935"/>
                  </a:cubicBezTo>
                  <a:cubicBezTo>
                    <a:pt x="1572" y="17786"/>
                    <a:pt x="1748" y="17566"/>
                    <a:pt x="1906" y="17426"/>
                  </a:cubicBezTo>
                  <a:cubicBezTo>
                    <a:pt x="2081" y="17272"/>
                    <a:pt x="2273" y="17192"/>
                    <a:pt x="2385" y="17237"/>
                  </a:cubicBezTo>
                  <a:cubicBezTo>
                    <a:pt x="2387" y="17221"/>
                    <a:pt x="2390" y="17200"/>
                    <a:pt x="2390" y="17172"/>
                  </a:cubicBezTo>
                  <a:cubicBezTo>
                    <a:pt x="2390" y="17009"/>
                    <a:pt x="2443" y="16782"/>
                    <a:pt x="2541" y="16683"/>
                  </a:cubicBezTo>
                  <a:cubicBezTo>
                    <a:pt x="2593" y="16631"/>
                    <a:pt x="2662" y="16521"/>
                    <a:pt x="2688" y="16448"/>
                  </a:cubicBezTo>
                  <a:cubicBezTo>
                    <a:pt x="2711" y="16385"/>
                    <a:pt x="2729" y="16216"/>
                    <a:pt x="2719" y="16087"/>
                  </a:cubicBezTo>
                  <a:cubicBezTo>
                    <a:pt x="2710" y="15968"/>
                    <a:pt x="2638" y="15770"/>
                    <a:pt x="2566" y="15661"/>
                  </a:cubicBezTo>
                  <a:cubicBezTo>
                    <a:pt x="2460" y="15502"/>
                    <a:pt x="2427" y="15196"/>
                    <a:pt x="2491" y="14966"/>
                  </a:cubicBezTo>
                  <a:cubicBezTo>
                    <a:pt x="2535" y="14807"/>
                    <a:pt x="2512" y="14549"/>
                    <a:pt x="2443" y="14413"/>
                  </a:cubicBezTo>
                  <a:cubicBezTo>
                    <a:pt x="2358" y="14247"/>
                    <a:pt x="2222" y="14012"/>
                    <a:pt x="2140" y="13889"/>
                  </a:cubicBezTo>
                  <a:cubicBezTo>
                    <a:pt x="2041" y="13740"/>
                    <a:pt x="1963" y="13503"/>
                    <a:pt x="1963" y="13347"/>
                  </a:cubicBezTo>
                  <a:lnTo>
                    <a:pt x="1963" y="12835"/>
                  </a:lnTo>
                  <a:cubicBezTo>
                    <a:pt x="1963" y="12706"/>
                    <a:pt x="1943" y="12610"/>
                    <a:pt x="1933" y="12589"/>
                  </a:cubicBezTo>
                  <a:cubicBezTo>
                    <a:pt x="1915" y="12580"/>
                    <a:pt x="1833" y="12503"/>
                    <a:pt x="1766" y="12437"/>
                  </a:cubicBezTo>
                  <a:cubicBezTo>
                    <a:pt x="1704" y="12373"/>
                    <a:pt x="1593" y="12271"/>
                    <a:pt x="1520" y="12208"/>
                  </a:cubicBezTo>
                  <a:cubicBezTo>
                    <a:pt x="1420" y="12122"/>
                    <a:pt x="1344" y="11950"/>
                    <a:pt x="1344" y="11809"/>
                  </a:cubicBezTo>
                  <a:cubicBezTo>
                    <a:pt x="1344" y="11691"/>
                    <a:pt x="1381" y="11487"/>
                    <a:pt x="1428" y="11345"/>
                  </a:cubicBezTo>
                  <a:cubicBezTo>
                    <a:pt x="1483" y="11180"/>
                    <a:pt x="1642" y="11026"/>
                    <a:pt x="1791" y="10993"/>
                  </a:cubicBezTo>
                  <a:cubicBezTo>
                    <a:pt x="1938" y="10961"/>
                    <a:pt x="2158" y="11047"/>
                    <a:pt x="2295" y="11180"/>
                  </a:cubicBezTo>
                  <a:cubicBezTo>
                    <a:pt x="2412" y="11297"/>
                    <a:pt x="2589" y="11489"/>
                    <a:pt x="2689" y="11608"/>
                  </a:cubicBezTo>
                  <a:cubicBezTo>
                    <a:pt x="2788" y="11727"/>
                    <a:pt x="2939" y="11931"/>
                    <a:pt x="3026" y="12061"/>
                  </a:cubicBezTo>
                  <a:cubicBezTo>
                    <a:pt x="3075" y="12136"/>
                    <a:pt x="3163" y="12172"/>
                    <a:pt x="3203" y="12133"/>
                  </a:cubicBezTo>
                  <a:cubicBezTo>
                    <a:pt x="3313" y="12035"/>
                    <a:pt x="3504" y="12007"/>
                    <a:pt x="3628" y="12074"/>
                  </a:cubicBezTo>
                  <a:cubicBezTo>
                    <a:pt x="3719" y="12122"/>
                    <a:pt x="3863" y="12184"/>
                    <a:pt x="3942" y="12208"/>
                  </a:cubicBezTo>
                  <a:cubicBezTo>
                    <a:pt x="4009" y="12227"/>
                    <a:pt x="4170" y="12227"/>
                    <a:pt x="4270" y="12206"/>
                  </a:cubicBezTo>
                  <a:cubicBezTo>
                    <a:pt x="4307" y="12198"/>
                    <a:pt x="4340" y="12174"/>
                    <a:pt x="4357" y="12142"/>
                  </a:cubicBezTo>
                  <a:cubicBezTo>
                    <a:pt x="4367" y="12125"/>
                    <a:pt x="4370" y="12108"/>
                    <a:pt x="4367" y="12091"/>
                  </a:cubicBezTo>
                  <a:cubicBezTo>
                    <a:pt x="4349" y="11994"/>
                    <a:pt x="4287" y="11873"/>
                    <a:pt x="4245" y="11830"/>
                  </a:cubicBezTo>
                  <a:cubicBezTo>
                    <a:pt x="4187" y="11772"/>
                    <a:pt x="4035" y="11661"/>
                    <a:pt x="3915" y="11588"/>
                  </a:cubicBezTo>
                  <a:lnTo>
                    <a:pt x="3566" y="11378"/>
                  </a:lnTo>
                  <a:cubicBezTo>
                    <a:pt x="3456" y="11311"/>
                    <a:pt x="3396" y="11118"/>
                    <a:pt x="3396" y="10969"/>
                  </a:cubicBezTo>
                  <a:cubicBezTo>
                    <a:pt x="3396" y="10839"/>
                    <a:pt x="3387" y="10576"/>
                    <a:pt x="3377" y="10395"/>
                  </a:cubicBezTo>
                  <a:cubicBezTo>
                    <a:pt x="3367" y="10212"/>
                    <a:pt x="3325" y="9937"/>
                    <a:pt x="3285" y="9795"/>
                  </a:cubicBezTo>
                  <a:cubicBezTo>
                    <a:pt x="3240" y="9629"/>
                    <a:pt x="3195" y="9415"/>
                    <a:pt x="3184" y="9305"/>
                  </a:cubicBezTo>
                  <a:cubicBezTo>
                    <a:pt x="3173" y="9202"/>
                    <a:pt x="3156" y="9001"/>
                    <a:pt x="3145" y="8859"/>
                  </a:cubicBezTo>
                  <a:cubicBezTo>
                    <a:pt x="3134" y="8716"/>
                    <a:pt x="3125" y="8481"/>
                    <a:pt x="3125" y="8334"/>
                  </a:cubicBezTo>
                  <a:cubicBezTo>
                    <a:pt x="3125" y="8131"/>
                    <a:pt x="3284" y="7870"/>
                    <a:pt x="3433" y="7728"/>
                  </a:cubicBezTo>
                  <a:cubicBezTo>
                    <a:pt x="3574" y="7595"/>
                    <a:pt x="3751" y="7373"/>
                    <a:pt x="3818" y="7245"/>
                  </a:cubicBezTo>
                  <a:cubicBezTo>
                    <a:pt x="3890" y="7110"/>
                    <a:pt x="4001" y="6851"/>
                    <a:pt x="4062" y="6679"/>
                  </a:cubicBezTo>
                  <a:cubicBezTo>
                    <a:pt x="4146" y="6445"/>
                    <a:pt x="4322" y="6294"/>
                    <a:pt x="4462" y="6331"/>
                  </a:cubicBezTo>
                  <a:cubicBezTo>
                    <a:pt x="4538" y="6351"/>
                    <a:pt x="4695" y="6340"/>
                    <a:pt x="4782" y="6310"/>
                  </a:cubicBezTo>
                  <a:cubicBezTo>
                    <a:pt x="4896" y="6268"/>
                    <a:pt x="5086" y="6245"/>
                    <a:pt x="5206" y="6258"/>
                  </a:cubicBezTo>
                  <a:cubicBezTo>
                    <a:pt x="5315" y="6272"/>
                    <a:pt x="5501" y="6304"/>
                    <a:pt x="5620" y="6329"/>
                  </a:cubicBezTo>
                  <a:cubicBezTo>
                    <a:pt x="5719" y="6351"/>
                    <a:pt x="5858" y="6322"/>
                    <a:pt x="5921" y="6275"/>
                  </a:cubicBezTo>
                  <a:cubicBezTo>
                    <a:pt x="5990" y="6223"/>
                    <a:pt x="6090" y="6073"/>
                    <a:pt x="6135" y="5953"/>
                  </a:cubicBezTo>
                  <a:cubicBezTo>
                    <a:pt x="6192" y="5804"/>
                    <a:pt x="6293" y="5595"/>
                    <a:pt x="6359" y="5489"/>
                  </a:cubicBezTo>
                  <a:cubicBezTo>
                    <a:pt x="6432" y="5372"/>
                    <a:pt x="6556" y="5280"/>
                    <a:pt x="6664" y="5260"/>
                  </a:cubicBezTo>
                  <a:cubicBezTo>
                    <a:pt x="6661" y="5253"/>
                    <a:pt x="6656" y="5246"/>
                    <a:pt x="6651" y="5237"/>
                  </a:cubicBezTo>
                  <a:cubicBezTo>
                    <a:pt x="6555" y="5088"/>
                    <a:pt x="6515" y="4860"/>
                    <a:pt x="6557" y="4706"/>
                  </a:cubicBezTo>
                  <a:cubicBezTo>
                    <a:pt x="6592" y="4581"/>
                    <a:pt x="6657" y="4415"/>
                    <a:pt x="6704" y="4329"/>
                  </a:cubicBezTo>
                  <a:cubicBezTo>
                    <a:pt x="6743" y="4258"/>
                    <a:pt x="6811" y="4105"/>
                    <a:pt x="6852" y="3996"/>
                  </a:cubicBezTo>
                  <a:lnTo>
                    <a:pt x="7006" y="3576"/>
                  </a:lnTo>
                  <a:cubicBezTo>
                    <a:pt x="7053" y="3451"/>
                    <a:pt x="7143" y="3267"/>
                    <a:pt x="7211" y="3157"/>
                  </a:cubicBezTo>
                  <a:cubicBezTo>
                    <a:pt x="7260" y="3079"/>
                    <a:pt x="7297" y="2930"/>
                    <a:pt x="7289" y="2845"/>
                  </a:cubicBezTo>
                  <a:cubicBezTo>
                    <a:pt x="7278" y="2728"/>
                    <a:pt x="7269" y="2513"/>
                    <a:pt x="7269" y="2366"/>
                  </a:cubicBezTo>
                  <a:lnTo>
                    <a:pt x="7269" y="1992"/>
                  </a:lnTo>
                  <a:cubicBezTo>
                    <a:pt x="7269" y="1887"/>
                    <a:pt x="7330" y="1745"/>
                    <a:pt x="7389" y="1660"/>
                  </a:cubicBezTo>
                  <a:cubicBezTo>
                    <a:pt x="7456" y="1562"/>
                    <a:pt x="7622" y="1415"/>
                    <a:pt x="7743" y="1330"/>
                  </a:cubicBezTo>
                  <a:cubicBezTo>
                    <a:pt x="7859" y="1249"/>
                    <a:pt x="8011" y="1108"/>
                    <a:pt x="8067" y="1029"/>
                  </a:cubicBezTo>
                  <a:cubicBezTo>
                    <a:pt x="8149" y="914"/>
                    <a:pt x="8346" y="769"/>
                    <a:pt x="8490" y="695"/>
                  </a:cubicBezTo>
                  <a:cubicBezTo>
                    <a:pt x="8610" y="632"/>
                    <a:pt x="8728" y="413"/>
                    <a:pt x="8743" y="323"/>
                  </a:cubicBezTo>
                  <a:cubicBezTo>
                    <a:pt x="8776" y="122"/>
                    <a:pt x="8966" y="45"/>
                    <a:pt x="9124" y="180"/>
                  </a:cubicBezTo>
                  <a:cubicBezTo>
                    <a:pt x="9190" y="235"/>
                    <a:pt x="9265" y="326"/>
                    <a:pt x="9339" y="414"/>
                  </a:cubicBezTo>
                  <a:cubicBezTo>
                    <a:pt x="9391" y="476"/>
                    <a:pt x="9440" y="536"/>
                    <a:pt x="9475" y="568"/>
                  </a:cubicBezTo>
                  <a:cubicBezTo>
                    <a:pt x="9556" y="641"/>
                    <a:pt x="9709" y="754"/>
                    <a:pt x="9810" y="814"/>
                  </a:cubicBezTo>
                  <a:cubicBezTo>
                    <a:pt x="9906" y="872"/>
                    <a:pt x="10059" y="931"/>
                    <a:pt x="10145" y="942"/>
                  </a:cubicBezTo>
                  <a:lnTo>
                    <a:pt x="10146" y="942"/>
                  </a:lnTo>
                  <a:cubicBezTo>
                    <a:pt x="10213" y="942"/>
                    <a:pt x="10333" y="864"/>
                    <a:pt x="10409" y="751"/>
                  </a:cubicBezTo>
                  <a:cubicBezTo>
                    <a:pt x="10508" y="605"/>
                    <a:pt x="10689" y="459"/>
                    <a:pt x="10819" y="503"/>
                  </a:cubicBezTo>
                  <a:cubicBezTo>
                    <a:pt x="10831" y="507"/>
                    <a:pt x="11035" y="504"/>
                    <a:pt x="11173" y="457"/>
                  </a:cubicBezTo>
                  <a:cubicBezTo>
                    <a:pt x="11310" y="409"/>
                    <a:pt x="11495" y="359"/>
                    <a:pt x="11568" y="359"/>
                  </a:cubicBezTo>
                  <a:cubicBezTo>
                    <a:pt x="11635" y="359"/>
                    <a:pt x="11761" y="384"/>
                    <a:pt x="11843" y="408"/>
                  </a:cubicBezTo>
                  <a:cubicBezTo>
                    <a:pt x="11849" y="410"/>
                    <a:pt x="11861" y="413"/>
                    <a:pt x="11878" y="413"/>
                  </a:cubicBezTo>
                  <a:cubicBezTo>
                    <a:pt x="11950" y="413"/>
                    <a:pt x="12051" y="377"/>
                    <a:pt x="12119" y="328"/>
                  </a:cubicBezTo>
                  <a:cubicBezTo>
                    <a:pt x="12254" y="232"/>
                    <a:pt x="12461" y="233"/>
                    <a:pt x="12574" y="335"/>
                  </a:cubicBezTo>
                  <a:cubicBezTo>
                    <a:pt x="12685" y="435"/>
                    <a:pt x="12769" y="626"/>
                    <a:pt x="12769" y="780"/>
                  </a:cubicBezTo>
                  <a:cubicBezTo>
                    <a:pt x="12769" y="923"/>
                    <a:pt x="12701" y="1134"/>
                    <a:pt x="12612" y="1273"/>
                  </a:cubicBezTo>
                  <a:cubicBezTo>
                    <a:pt x="12552" y="1364"/>
                    <a:pt x="12507" y="1543"/>
                    <a:pt x="12516" y="1655"/>
                  </a:cubicBezTo>
                  <a:cubicBezTo>
                    <a:pt x="12522" y="1730"/>
                    <a:pt x="12544" y="1772"/>
                    <a:pt x="12554" y="1783"/>
                  </a:cubicBezTo>
                  <a:cubicBezTo>
                    <a:pt x="12553" y="1780"/>
                    <a:pt x="12561" y="1779"/>
                    <a:pt x="12571" y="1779"/>
                  </a:cubicBezTo>
                  <a:cubicBezTo>
                    <a:pt x="12679" y="1779"/>
                    <a:pt x="12847" y="1875"/>
                    <a:pt x="12957" y="1964"/>
                  </a:cubicBezTo>
                  <a:cubicBezTo>
                    <a:pt x="13042" y="2033"/>
                    <a:pt x="13192" y="2017"/>
                    <a:pt x="13262" y="1932"/>
                  </a:cubicBezTo>
                  <a:cubicBezTo>
                    <a:pt x="13369" y="1803"/>
                    <a:pt x="13527" y="1662"/>
                    <a:pt x="13625" y="1643"/>
                  </a:cubicBezTo>
                  <a:cubicBezTo>
                    <a:pt x="13694" y="1629"/>
                    <a:pt x="13828" y="1618"/>
                    <a:pt x="13930" y="1618"/>
                  </a:cubicBezTo>
                  <a:cubicBezTo>
                    <a:pt x="14065" y="1618"/>
                    <a:pt x="14262" y="1739"/>
                    <a:pt x="14378" y="1853"/>
                  </a:cubicBezTo>
                  <a:cubicBezTo>
                    <a:pt x="14461" y="1935"/>
                    <a:pt x="14619" y="1963"/>
                    <a:pt x="14698" y="1912"/>
                  </a:cubicBezTo>
                  <a:cubicBezTo>
                    <a:pt x="14859" y="1805"/>
                    <a:pt x="15069" y="1900"/>
                    <a:pt x="15142" y="2109"/>
                  </a:cubicBezTo>
                  <a:cubicBezTo>
                    <a:pt x="15171" y="2192"/>
                    <a:pt x="15234" y="2221"/>
                    <a:pt x="15289" y="2175"/>
                  </a:cubicBezTo>
                  <a:cubicBezTo>
                    <a:pt x="15393" y="2087"/>
                    <a:pt x="15500" y="1953"/>
                    <a:pt x="15531" y="1887"/>
                  </a:cubicBezTo>
                  <a:cubicBezTo>
                    <a:pt x="15565" y="1816"/>
                    <a:pt x="15596" y="1688"/>
                    <a:pt x="15596" y="1619"/>
                  </a:cubicBezTo>
                  <a:lnTo>
                    <a:pt x="15596" y="1316"/>
                  </a:lnTo>
                  <a:cubicBezTo>
                    <a:pt x="15596" y="1221"/>
                    <a:pt x="15617" y="1098"/>
                    <a:pt x="15645" y="1030"/>
                  </a:cubicBezTo>
                  <a:cubicBezTo>
                    <a:pt x="15654" y="1007"/>
                    <a:pt x="15665" y="902"/>
                    <a:pt x="15655" y="793"/>
                  </a:cubicBezTo>
                  <a:cubicBezTo>
                    <a:pt x="15645" y="683"/>
                    <a:pt x="15610" y="478"/>
                    <a:pt x="15580" y="345"/>
                  </a:cubicBezTo>
                  <a:cubicBezTo>
                    <a:pt x="15558" y="248"/>
                    <a:pt x="15568" y="159"/>
                    <a:pt x="15609" y="93"/>
                  </a:cubicBezTo>
                  <a:cubicBezTo>
                    <a:pt x="15661" y="10"/>
                    <a:pt x="15753" y="-20"/>
                    <a:pt x="15854" y="13"/>
                  </a:cubicBezTo>
                  <a:cubicBezTo>
                    <a:pt x="15969" y="51"/>
                    <a:pt x="16177" y="114"/>
                    <a:pt x="16314" y="152"/>
                  </a:cubicBezTo>
                  <a:cubicBezTo>
                    <a:pt x="16466" y="194"/>
                    <a:pt x="16651" y="284"/>
                    <a:pt x="16735" y="357"/>
                  </a:cubicBezTo>
                  <a:cubicBezTo>
                    <a:pt x="16818" y="428"/>
                    <a:pt x="16921" y="540"/>
                    <a:pt x="16968" y="613"/>
                  </a:cubicBezTo>
                  <a:cubicBezTo>
                    <a:pt x="16986" y="638"/>
                    <a:pt x="17081" y="685"/>
                    <a:pt x="17183" y="685"/>
                  </a:cubicBezTo>
                  <a:cubicBezTo>
                    <a:pt x="17315" y="685"/>
                    <a:pt x="17495" y="731"/>
                    <a:pt x="17594" y="790"/>
                  </a:cubicBezTo>
                  <a:cubicBezTo>
                    <a:pt x="17683" y="844"/>
                    <a:pt x="17888" y="994"/>
                    <a:pt x="18050" y="1125"/>
                  </a:cubicBezTo>
                  <a:cubicBezTo>
                    <a:pt x="18201" y="1246"/>
                    <a:pt x="18492" y="1410"/>
                    <a:pt x="18684" y="1483"/>
                  </a:cubicBezTo>
                  <a:cubicBezTo>
                    <a:pt x="18878" y="1557"/>
                    <a:pt x="19113" y="1679"/>
                    <a:pt x="19188" y="1768"/>
                  </a:cubicBezTo>
                  <a:cubicBezTo>
                    <a:pt x="19270" y="1868"/>
                    <a:pt x="19313" y="2078"/>
                    <a:pt x="19313" y="2226"/>
                  </a:cubicBezTo>
                  <a:cubicBezTo>
                    <a:pt x="19313" y="2350"/>
                    <a:pt x="19354" y="2482"/>
                    <a:pt x="19381" y="2514"/>
                  </a:cubicBezTo>
                  <a:cubicBezTo>
                    <a:pt x="19410" y="2522"/>
                    <a:pt x="19423" y="2513"/>
                    <a:pt x="19433" y="2499"/>
                  </a:cubicBezTo>
                  <a:cubicBezTo>
                    <a:pt x="19499" y="2404"/>
                    <a:pt x="19620" y="2308"/>
                    <a:pt x="19713" y="2275"/>
                  </a:cubicBezTo>
                  <a:cubicBezTo>
                    <a:pt x="19839" y="2232"/>
                    <a:pt x="19973" y="2336"/>
                    <a:pt x="20008" y="2499"/>
                  </a:cubicBezTo>
                  <a:cubicBezTo>
                    <a:pt x="20023" y="2576"/>
                    <a:pt x="20091" y="2740"/>
                    <a:pt x="20164" y="2852"/>
                  </a:cubicBezTo>
                  <a:cubicBezTo>
                    <a:pt x="20224" y="2944"/>
                    <a:pt x="20368" y="3044"/>
                    <a:pt x="20472" y="3065"/>
                  </a:cubicBezTo>
                  <a:cubicBezTo>
                    <a:pt x="20601" y="3091"/>
                    <a:pt x="20821" y="3144"/>
                    <a:pt x="20962" y="3183"/>
                  </a:cubicBezTo>
                  <a:cubicBezTo>
                    <a:pt x="21114" y="3225"/>
                    <a:pt x="21330" y="3347"/>
                    <a:pt x="21453" y="3460"/>
                  </a:cubicBezTo>
                  <a:cubicBezTo>
                    <a:pt x="21537" y="3537"/>
                    <a:pt x="21582" y="3641"/>
                    <a:pt x="21577" y="3747"/>
                  </a:cubicBezTo>
                  <a:cubicBezTo>
                    <a:pt x="21573" y="3842"/>
                    <a:pt x="21526" y="3928"/>
                    <a:pt x="21451" y="3983"/>
                  </a:cubicBezTo>
                  <a:cubicBezTo>
                    <a:pt x="21436" y="3993"/>
                    <a:pt x="21419" y="3999"/>
                    <a:pt x="21402" y="3999"/>
                  </a:cubicBezTo>
                  <a:lnTo>
                    <a:pt x="21327" y="3999"/>
                  </a:lnTo>
                  <a:cubicBezTo>
                    <a:pt x="21272" y="3999"/>
                    <a:pt x="21113" y="4043"/>
                    <a:pt x="20975" y="4108"/>
                  </a:cubicBezTo>
                  <a:cubicBezTo>
                    <a:pt x="20837" y="4172"/>
                    <a:pt x="20652" y="4273"/>
                    <a:pt x="20561" y="4334"/>
                  </a:cubicBezTo>
                  <a:cubicBezTo>
                    <a:pt x="20453" y="4406"/>
                    <a:pt x="20249" y="4474"/>
                    <a:pt x="20096" y="4489"/>
                  </a:cubicBezTo>
                  <a:cubicBezTo>
                    <a:pt x="19976" y="4499"/>
                    <a:pt x="19810" y="4565"/>
                    <a:pt x="19739" y="4629"/>
                  </a:cubicBezTo>
                  <a:lnTo>
                    <a:pt x="19351" y="4979"/>
                  </a:lnTo>
                  <a:cubicBezTo>
                    <a:pt x="19235" y="5084"/>
                    <a:pt x="19078" y="5293"/>
                    <a:pt x="19009" y="5434"/>
                  </a:cubicBezTo>
                  <a:cubicBezTo>
                    <a:pt x="18931" y="5596"/>
                    <a:pt x="18826" y="5795"/>
                    <a:pt x="18771" y="5886"/>
                  </a:cubicBezTo>
                  <a:cubicBezTo>
                    <a:pt x="18731" y="5954"/>
                    <a:pt x="18694" y="6099"/>
                    <a:pt x="18694" y="6189"/>
                  </a:cubicBezTo>
                  <a:cubicBezTo>
                    <a:pt x="18694" y="6279"/>
                    <a:pt x="18739" y="6523"/>
                    <a:pt x="18803" y="6730"/>
                  </a:cubicBezTo>
                  <a:cubicBezTo>
                    <a:pt x="18866" y="6931"/>
                    <a:pt x="18960" y="7211"/>
                    <a:pt x="19014" y="7353"/>
                  </a:cubicBezTo>
                  <a:cubicBezTo>
                    <a:pt x="19072" y="7506"/>
                    <a:pt x="19103" y="7726"/>
                    <a:pt x="19051" y="7852"/>
                  </a:cubicBezTo>
                  <a:cubicBezTo>
                    <a:pt x="19055" y="7880"/>
                    <a:pt x="19066" y="7892"/>
                    <a:pt x="19080" y="7900"/>
                  </a:cubicBezTo>
                  <a:cubicBezTo>
                    <a:pt x="19175" y="7948"/>
                    <a:pt x="19280" y="8062"/>
                    <a:pt x="19322" y="8165"/>
                  </a:cubicBezTo>
                  <a:lnTo>
                    <a:pt x="19354" y="8242"/>
                  </a:lnTo>
                  <a:cubicBezTo>
                    <a:pt x="19389" y="8325"/>
                    <a:pt x="19367" y="8437"/>
                    <a:pt x="19303" y="8502"/>
                  </a:cubicBezTo>
                  <a:lnTo>
                    <a:pt x="19239" y="8566"/>
                  </a:lnTo>
                  <a:cubicBezTo>
                    <a:pt x="19176" y="8629"/>
                    <a:pt x="19105" y="8717"/>
                    <a:pt x="19080" y="8756"/>
                  </a:cubicBezTo>
                  <a:cubicBezTo>
                    <a:pt x="19037" y="8826"/>
                    <a:pt x="18946" y="8919"/>
                    <a:pt x="18882" y="8970"/>
                  </a:cubicBezTo>
                  <a:cubicBezTo>
                    <a:pt x="18820" y="9019"/>
                    <a:pt x="18728" y="9100"/>
                    <a:pt x="18677" y="9150"/>
                  </a:cubicBezTo>
                  <a:cubicBezTo>
                    <a:pt x="18636" y="9189"/>
                    <a:pt x="18556" y="9301"/>
                    <a:pt x="18504" y="9401"/>
                  </a:cubicBezTo>
                  <a:cubicBezTo>
                    <a:pt x="18476" y="9455"/>
                    <a:pt x="18482" y="9509"/>
                    <a:pt x="18495" y="9519"/>
                  </a:cubicBezTo>
                  <a:lnTo>
                    <a:pt x="18559" y="9569"/>
                  </a:lnTo>
                  <a:cubicBezTo>
                    <a:pt x="18634" y="9631"/>
                    <a:pt x="18642" y="9768"/>
                    <a:pt x="18580" y="9897"/>
                  </a:cubicBezTo>
                  <a:lnTo>
                    <a:pt x="18506" y="10050"/>
                  </a:lnTo>
                  <a:cubicBezTo>
                    <a:pt x="18432" y="10202"/>
                    <a:pt x="18297" y="10393"/>
                    <a:pt x="18190" y="10449"/>
                  </a:cubicBezTo>
                  <a:cubicBezTo>
                    <a:pt x="18118" y="10486"/>
                    <a:pt x="17998" y="10558"/>
                    <a:pt x="17928" y="10606"/>
                  </a:cubicBezTo>
                  <a:cubicBezTo>
                    <a:pt x="17852" y="10658"/>
                    <a:pt x="17737" y="10733"/>
                    <a:pt x="17671" y="10772"/>
                  </a:cubicBezTo>
                  <a:cubicBezTo>
                    <a:pt x="17644" y="10789"/>
                    <a:pt x="17597" y="10875"/>
                    <a:pt x="17589" y="10959"/>
                  </a:cubicBezTo>
                  <a:cubicBezTo>
                    <a:pt x="17578" y="11079"/>
                    <a:pt x="17542" y="11243"/>
                    <a:pt x="17493" y="11321"/>
                  </a:cubicBezTo>
                  <a:cubicBezTo>
                    <a:pt x="17456" y="11379"/>
                    <a:pt x="17383" y="11478"/>
                    <a:pt x="17329" y="11544"/>
                  </a:cubicBezTo>
                  <a:cubicBezTo>
                    <a:pt x="17244" y="11645"/>
                    <a:pt x="17109" y="11672"/>
                    <a:pt x="17030" y="11601"/>
                  </a:cubicBezTo>
                  <a:cubicBezTo>
                    <a:pt x="16988" y="11563"/>
                    <a:pt x="16887" y="11482"/>
                    <a:pt x="16804" y="11420"/>
                  </a:cubicBezTo>
                  <a:cubicBezTo>
                    <a:pt x="16772" y="11396"/>
                    <a:pt x="16731" y="11374"/>
                    <a:pt x="16688" y="11357"/>
                  </a:cubicBezTo>
                  <a:cubicBezTo>
                    <a:pt x="16757" y="11421"/>
                    <a:pt x="16834" y="11487"/>
                    <a:pt x="16882" y="11520"/>
                  </a:cubicBezTo>
                  <a:cubicBezTo>
                    <a:pt x="16938" y="11558"/>
                    <a:pt x="16971" y="11622"/>
                    <a:pt x="16974" y="11696"/>
                  </a:cubicBezTo>
                  <a:cubicBezTo>
                    <a:pt x="16977" y="11795"/>
                    <a:pt x="16926" y="11897"/>
                    <a:pt x="16831" y="11976"/>
                  </a:cubicBezTo>
                  <a:cubicBezTo>
                    <a:pt x="16719" y="12071"/>
                    <a:pt x="16517" y="12193"/>
                    <a:pt x="16381" y="12248"/>
                  </a:cubicBezTo>
                  <a:lnTo>
                    <a:pt x="15916" y="12434"/>
                  </a:lnTo>
                  <a:cubicBezTo>
                    <a:pt x="15787" y="12486"/>
                    <a:pt x="15550" y="12570"/>
                    <a:pt x="15388" y="12622"/>
                  </a:cubicBezTo>
                  <a:cubicBezTo>
                    <a:pt x="15229" y="12674"/>
                    <a:pt x="15064" y="12744"/>
                    <a:pt x="15025" y="12773"/>
                  </a:cubicBezTo>
                  <a:cubicBezTo>
                    <a:pt x="14965" y="12817"/>
                    <a:pt x="14835" y="12894"/>
                    <a:pt x="14744" y="12943"/>
                  </a:cubicBezTo>
                  <a:cubicBezTo>
                    <a:pt x="14654" y="12991"/>
                    <a:pt x="14527" y="13072"/>
                    <a:pt x="14467" y="13120"/>
                  </a:cubicBezTo>
                  <a:cubicBezTo>
                    <a:pt x="14393" y="13180"/>
                    <a:pt x="14265" y="13240"/>
                    <a:pt x="14176" y="13254"/>
                  </a:cubicBezTo>
                  <a:cubicBezTo>
                    <a:pt x="14053" y="13276"/>
                    <a:pt x="13937" y="13207"/>
                    <a:pt x="13914" y="13097"/>
                  </a:cubicBezTo>
                  <a:cubicBezTo>
                    <a:pt x="13888" y="12972"/>
                    <a:pt x="13980" y="12851"/>
                    <a:pt x="14086" y="12796"/>
                  </a:cubicBezTo>
                  <a:cubicBezTo>
                    <a:pt x="14134" y="12771"/>
                    <a:pt x="14163" y="12714"/>
                    <a:pt x="14163" y="12695"/>
                  </a:cubicBezTo>
                  <a:lnTo>
                    <a:pt x="14163" y="12415"/>
                  </a:lnTo>
                  <a:cubicBezTo>
                    <a:pt x="14163" y="12385"/>
                    <a:pt x="14132" y="12314"/>
                    <a:pt x="14090" y="12281"/>
                  </a:cubicBezTo>
                  <a:cubicBezTo>
                    <a:pt x="14039" y="12272"/>
                    <a:pt x="13994" y="12294"/>
                    <a:pt x="13960" y="12336"/>
                  </a:cubicBezTo>
                  <a:cubicBezTo>
                    <a:pt x="13880" y="12432"/>
                    <a:pt x="13763" y="12551"/>
                    <a:pt x="13693" y="12607"/>
                  </a:cubicBezTo>
                  <a:cubicBezTo>
                    <a:pt x="13629" y="12658"/>
                    <a:pt x="13557" y="12727"/>
                    <a:pt x="13533" y="12756"/>
                  </a:cubicBezTo>
                  <a:cubicBezTo>
                    <a:pt x="13502" y="12793"/>
                    <a:pt x="13426" y="12894"/>
                    <a:pt x="13365" y="12982"/>
                  </a:cubicBezTo>
                  <a:cubicBezTo>
                    <a:pt x="13331" y="13028"/>
                    <a:pt x="13285" y="13088"/>
                    <a:pt x="13236" y="13146"/>
                  </a:cubicBezTo>
                  <a:cubicBezTo>
                    <a:pt x="13298" y="13101"/>
                    <a:pt x="13366" y="13064"/>
                    <a:pt x="13423" y="13047"/>
                  </a:cubicBezTo>
                  <a:cubicBezTo>
                    <a:pt x="13544" y="13010"/>
                    <a:pt x="13658" y="13016"/>
                    <a:pt x="13708" y="13078"/>
                  </a:cubicBezTo>
                  <a:cubicBezTo>
                    <a:pt x="13754" y="13134"/>
                    <a:pt x="13775" y="13243"/>
                    <a:pt x="13775" y="13325"/>
                  </a:cubicBezTo>
                  <a:cubicBezTo>
                    <a:pt x="13775" y="13454"/>
                    <a:pt x="13679" y="13559"/>
                    <a:pt x="13562" y="13559"/>
                  </a:cubicBezTo>
                  <a:cubicBezTo>
                    <a:pt x="13541" y="13559"/>
                    <a:pt x="13507" y="13587"/>
                    <a:pt x="13498" y="13619"/>
                  </a:cubicBezTo>
                  <a:cubicBezTo>
                    <a:pt x="13472" y="13716"/>
                    <a:pt x="13392" y="13850"/>
                    <a:pt x="13313" y="13929"/>
                  </a:cubicBezTo>
                  <a:cubicBezTo>
                    <a:pt x="13250" y="13993"/>
                    <a:pt x="13153" y="14088"/>
                    <a:pt x="13099" y="14140"/>
                  </a:cubicBezTo>
                  <a:cubicBezTo>
                    <a:pt x="13048" y="14189"/>
                    <a:pt x="12956" y="14290"/>
                    <a:pt x="12895" y="14364"/>
                  </a:cubicBezTo>
                  <a:cubicBezTo>
                    <a:pt x="12829" y="14442"/>
                    <a:pt x="12657" y="14630"/>
                    <a:pt x="12502" y="14790"/>
                  </a:cubicBezTo>
                  <a:cubicBezTo>
                    <a:pt x="12353" y="14943"/>
                    <a:pt x="12156" y="15160"/>
                    <a:pt x="12062" y="15274"/>
                  </a:cubicBezTo>
                  <a:lnTo>
                    <a:pt x="12031" y="15309"/>
                  </a:lnTo>
                  <a:cubicBezTo>
                    <a:pt x="11952" y="15407"/>
                    <a:pt x="11578" y="15573"/>
                    <a:pt x="11562" y="15580"/>
                  </a:cubicBezTo>
                  <a:cubicBezTo>
                    <a:pt x="11354" y="15672"/>
                    <a:pt x="11146" y="15803"/>
                    <a:pt x="11088" y="15863"/>
                  </a:cubicBezTo>
                  <a:cubicBezTo>
                    <a:pt x="11028" y="15925"/>
                    <a:pt x="10952" y="16083"/>
                    <a:pt x="10925" y="16201"/>
                  </a:cubicBezTo>
                  <a:cubicBezTo>
                    <a:pt x="10880" y="16396"/>
                    <a:pt x="10749" y="16543"/>
                    <a:pt x="10619" y="16543"/>
                  </a:cubicBezTo>
                  <a:cubicBezTo>
                    <a:pt x="10562" y="16543"/>
                    <a:pt x="10488" y="16592"/>
                    <a:pt x="10466" y="16632"/>
                  </a:cubicBezTo>
                  <a:cubicBezTo>
                    <a:pt x="10406" y="16742"/>
                    <a:pt x="10259" y="16856"/>
                    <a:pt x="10151" y="16909"/>
                  </a:cubicBezTo>
                  <a:cubicBezTo>
                    <a:pt x="10041" y="16961"/>
                    <a:pt x="9860" y="17027"/>
                    <a:pt x="9747" y="17055"/>
                  </a:cubicBezTo>
                  <a:cubicBezTo>
                    <a:pt x="9632" y="17082"/>
                    <a:pt x="9471" y="17103"/>
                    <a:pt x="9380" y="17103"/>
                  </a:cubicBezTo>
                  <a:cubicBezTo>
                    <a:pt x="9289" y="17103"/>
                    <a:pt x="9112" y="17092"/>
                    <a:pt x="8985" y="17080"/>
                  </a:cubicBezTo>
                  <a:cubicBezTo>
                    <a:pt x="8832" y="17064"/>
                    <a:pt x="8657" y="16980"/>
                    <a:pt x="8576" y="16883"/>
                  </a:cubicBezTo>
                  <a:cubicBezTo>
                    <a:pt x="8502" y="16793"/>
                    <a:pt x="8399" y="16580"/>
                    <a:pt x="8341" y="16398"/>
                  </a:cubicBezTo>
                  <a:cubicBezTo>
                    <a:pt x="8294" y="16251"/>
                    <a:pt x="8186" y="16102"/>
                    <a:pt x="8120" y="16067"/>
                  </a:cubicBezTo>
                  <a:cubicBezTo>
                    <a:pt x="8038" y="16023"/>
                    <a:pt x="7902" y="15984"/>
                    <a:pt x="7830" y="15984"/>
                  </a:cubicBezTo>
                  <a:cubicBezTo>
                    <a:pt x="7750" y="15984"/>
                    <a:pt x="7623" y="15994"/>
                    <a:pt x="7553" y="16006"/>
                  </a:cubicBezTo>
                  <a:cubicBezTo>
                    <a:pt x="7469" y="16021"/>
                    <a:pt x="7346" y="16000"/>
                    <a:pt x="7266" y="15959"/>
                  </a:cubicBezTo>
                  <a:cubicBezTo>
                    <a:pt x="7259" y="15974"/>
                    <a:pt x="7252" y="16000"/>
                    <a:pt x="7249" y="16040"/>
                  </a:cubicBezTo>
                  <a:cubicBezTo>
                    <a:pt x="7233" y="16248"/>
                    <a:pt x="7059" y="16386"/>
                    <a:pt x="6878" y="16331"/>
                  </a:cubicBezTo>
                  <a:cubicBezTo>
                    <a:pt x="6838" y="16319"/>
                    <a:pt x="6797" y="16313"/>
                    <a:pt x="6770" y="16315"/>
                  </a:cubicBezTo>
                  <a:cubicBezTo>
                    <a:pt x="6778" y="16370"/>
                    <a:pt x="6795" y="16451"/>
                    <a:pt x="6817" y="16524"/>
                  </a:cubicBezTo>
                  <a:cubicBezTo>
                    <a:pt x="6863" y="16671"/>
                    <a:pt x="6836" y="16856"/>
                    <a:pt x="6755" y="16953"/>
                  </a:cubicBezTo>
                  <a:cubicBezTo>
                    <a:pt x="6689" y="17033"/>
                    <a:pt x="6506" y="17179"/>
                    <a:pt x="6367" y="17275"/>
                  </a:cubicBezTo>
                  <a:cubicBezTo>
                    <a:pt x="6215" y="17379"/>
                    <a:pt x="6011" y="17507"/>
                    <a:pt x="5913" y="17560"/>
                  </a:cubicBezTo>
                  <a:cubicBezTo>
                    <a:pt x="5843" y="17597"/>
                    <a:pt x="5759" y="17717"/>
                    <a:pt x="5735" y="17813"/>
                  </a:cubicBezTo>
                  <a:cubicBezTo>
                    <a:pt x="5712" y="17902"/>
                    <a:pt x="5741" y="18019"/>
                    <a:pt x="5782" y="18061"/>
                  </a:cubicBezTo>
                  <a:cubicBezTo>
                    <a:pt x="5898" y="18181"/>
                    <a:pt x="5929" y="18366"/>
                    <a:pt x="5853" y="18481"/>
                  </a:cubicBezTo>
                  <a:cubicBezTo>
                    <a:pt x="5827" y="18521"/>
                    <a:pt x="5797" y="18640"/>
                    <a:pt x="5797" y="18734"/>
                  </a:cubicBezTo>
                  <a:cubicBezTo>
                    <a:pt x="5797" y="18921"/>
                    <a:pt x="5713" y="19062"/>
                    <a:pt x="5604" y="19062"/>
                  </a:cubicBezTo>
                  <a:cubicBezTo>
                    <a:pt x="5573" y="19062"/>
                    <a:pt x="5477" y="19093"/>
                    <a:pt x="5394" y="19143"/>
                  </a:cubicBezTo>
                  <a:cubicBezTo>
                    <a:pt x="5260" y="19223"/>
                    <a:pt x="5099" y="19142"/>
                    <a:pt x="5065" y="18973"/>
                  </a:cubicBezTo>
                  <a:cubicBezTo>
                    <a:pt x="5054" y="18922"/>
                    <a:pt x="5006" y="18875"/>
                    <a:pt x="4965" y="18875"/>
                  </a:cubicBezTo>
                  <a:cubicBezTo>
                    <a:pt x="4919" y="18875"/>
                    <a:pt x="4803" y="18942"/>
                    <a:pt x="4726" y="19046"/>
                  </a:cubicBezTo>
                  <a:cubicBezTo>
                    <a:pt x="4634" y="19171"/>
                    <a:pt x="4471" y="19335"/>
                    <a:pt x="4355" y="19418"/>
                  </a:cubicBezTo>
                  <a:cubicBezTo>
                    <a:pt x="4191" y="19537"/>
                    <a:pt x="4015" y="19464"/>
                    <a:pt x="3997" y="19286"/>
                  </a:cubicBezTo>
                  <a:cubicBezTo>
                    <a:pt x="3990" y="19215"/>
                    <a:pt x="3932" y="19067"/>
                    <a:pt x="3866" y="18975"/>
                  </a:cubicBezTo>
                  <a:cubicBezTo>
                    <a:pt x="3788" y="18868"/>
                    <a:pt x="3678" y="18681"/>
                    <a:pt x="3621" y="18558"/>
                  </a:cubicBezTo>
                  <a:cubicBezTo>
                    <a:pt x="3607" y="18527"/>
                    <a:pt x="3594" y="18517"/>
                    <a:pt x="3590" y="18516"/>
                  </a:cubicBezTo>
                  <a:cubicBezTo>
                    <a:pt x="3541" y="18606"/>
                    <a:pt x="3457" y="18789"/>
                    <a:pt x="3406" y="18923"/>
                  </a:cubicBezTo>
                  <a:cubicBezTo>
                    <a:pt x="3360" y="19045"/>
                    <a:pt x="3328" y="19245"/>
                    <a:pt x="3337" y="19351"/>
                  </a:cubicBezTo>
                  <a:cubicBezTo>
                    <a:pt x="3348" y="19482"/>
                    <a:pt x="3357" y="19707"/>
                    <a:pt x="3357" y="19853"/>
                  </a:cubicBezTo>
                  <a:cubicBezTo>
                    <a:pt x="3357" y="20024"/>
                    <a:pt x="3297" y="20238"/>
                    <a:pt x="3217" y="20350"/>
                  </a:cubicBezTo>
                  <a:cubicBezTo>
                    <a:pt x="3142" y="20455"/>
                    <a:pt x="2996" y="20573"/>
                    <a:pt x="2884" y="20618"/>
                  </a:cubicBezTo>
                  <a:cubicBezTo>
                    <a:pt x="2773" y="20663"/>
                    <a:pt x="2572" y="20663"/>
                    <a:pt x="2441" y="20620"/>
                  </a:cubicBezTo>
                  <a:cubicBezTo>
                    <a:pt x="2385" y="20602"/>
                    <a:pt x="2161" y="20605"/>
                    <a:pt x="2036" y="20663"/>
                  </a:cubicBezTo>
                  <a:cubicBezTo>
                    <a:pt x="1898" y="20727"/>
                    <a:pt x="1681" y="20831"/>
                    <a:pt x="1554" y="20895"/>
                  </a:cubicBezTo>
                  <a:cubicBezTo>
                    <a:pt x="1438" y="20953"/>
                    <a:pt x="1266" y="21091"/>
                    <a:pt x="1179" y="21197"/>
                  </a:cubicBezTo>
                  <a:cubicBezTo>
                    <a:pt x="1080" y="21315"/>
                    <a:pt x="907" y="21440"/>
                    <a:pt x="782" y="21440"/>
                  </a:cubicBezTo>
                  <a:cubicBezTo>
                    <a:pt x="718" y="21440"/>
                    <a:pt x="568" y="21484"/>
                    <a:pt x="453" y="21547"/>
                  </a:cubicBezTo>
                  <a:cubicBezTo>
                    <a:pt x="413" y="21569"/>
                    <a:pt x="370" y="21580"/>
                    <a:pt x="327"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7" name="Shape 1212"/>
            <p:cNvSpPr/>
            <p:nvPr/>
          </p:nvSpPr>
          <p:spPr>
            <a:xfrm>
              <a:off x="4228160" y="4619657"/>
              <a:ext cx="1993656" cy="1628015"/>
            </a:xfrm>
            <a:custGeom>
              <a:avLst/>
              <a:gdLst/>
              <a:ahLst/>
              <a:cxnLst>
                <a:cxn ang="0">
                  <a:pos x="wd2" y="hd2"/>
                </a:cxn>
                <a:cxn ang="5400000">
                  <a:pos x="wd2" y="hd2"/>
                </a:cxn>
                <a:cxn ang="10800000">
                  <a:pos x="wd2" y="hd2"/>
                </a:cxn>
                <a:cxn ang="16200000">
                  <a:pos x="wd2" y="hd2"/>
                </a:cxn>
              </a:cxnLst>
              <a:rect l="0" t="0" r="r" b="b"/>
              <a:pathLst>
                <a:path w="21555" h="21529" extrusionOk="0">
                  <a:moveTo>
                    <a:pt x="21010" y="3208"/>
                  </a:moveTo>
                  <a:cubicBezTo>
                    <a:pt x="20870" y="3169"/>
                    <a:pt x="20651" y="3116"/>
                    <a:pt x="20522" y="3089"/>
                  </a:cubicBezTo>
                  <a:cubicBezTo>
                    <a:pt x="20393" y="3064"/>
                    <a:pt x="20226" y="2948"/>
                    <a:pt x="20151" y="2831"/>
                  </a:cubicBezTo>
                  <a:cubicBezTo>
                    <a:pt x="20076" y="2715"/>
                    <a:pt x="19997" y="2535"/>
                    <a:pt x="19975" y="2431"/>
                  </a:cubicBezTo>
                  <a:cubicBezTo>
                    <a:pt x="19954" y="2328"/>
                    <a:pt x="19875" y="2264"/>
                    <a:pt x="19799" y="2290"/>
                  </a:cubicBezTo>
                  <a:cubicBezTo>
                    <a:pt x="19725" y="2316"/>
                    <a:pt x="19619" y="2401"/>
                    <a:pt x="19565" y="2478"/>
                  </a:cubicBezTo>
                  <a:cubicBezTo>
                    <a:pt x="19512" y="2556"/>
                    <a:pt x="19424" y="2567"/>
                    <a:pt x="19370" y="2502"/>
                  </a:cubicBezTo>
                  <a:cubicBezTo>
                    <a:pt x="19317" y="2437"/>
                    <a:pt x="19273" y="2268"/>
                    <a:pt x="19273" y="2126"/>
                  </a:cubicBezTo>
                  <a:cubicBezTo>
                    <a:pt x="19273" y="1983"/>
                    <a:pt x="19229" y="1814"/>
                    <a:pt x="19175" y="1749"/>
                  </a:cubicBezTo>
                  <a:cubicBezTo>
                    <a:pt x="19121" y="1685"/>
                    <a:pt x="18910" y="1568"/>
                    <a:pt x="18707" y="1491"/>
                  </a:cubicBezTo>
                  <a:cubicBezTo>
                    <a:pt x="18503" y="1413"/>
                    <a:pt x="18204" y="1244"/>
                    <a:pt x="18043" y="1115"/>
                  </a:cubicBezTo>
                  <a:cubicBezTo>
                    <a:pt x="17882" y="985"/>
                    <a:pt x="17680" y="837"/>
                    <a:pt x="17594" y="785"/>
                  </a:cubicBezTo>
                  <a:cubicBezTo>
                    <a:pt x="17508" y="733"/>
                    <a:pt x="17341" y="691"/>
                    <a:pt x="17223" y="691"/>
                  </a:cubicBezTo>
                  <a:cubicBezTo>
                    <a:pt x="17105" y="691"/>
                    <a:pt x="16973" y="638"/>
                    <a:pt x="16930" y="574"/>
                  </a:cubicBezTo>
                  <a:cubicBezTo>
                    <a:pt x="16888" y="509"/>
                    <a:pt x="16791" y="403"/>
                    <a:pt x="16716" y="338"/>
                  </a:cubicBezTo>
                  <a:cubicBezTo>
                    <a:pt x="16641" y="274"/>
                    <a:pt x="16465" y="189"/>
                    <a:pt x="16326" y="150"/>
                  </a:cubicBezTo>
                  <a:cubicBezTo>
                    <a:pt x="16186" y="111"/>
                    <a:pt x="15975" y="48"/>
                    <a:pt x="15857" y="9"/>
                  </a:cubicBezTo>
                  <a:cubicBezTo>
                    <a:pt x="15739" y="-30"/>
                    <a:pt x="15669" y="55"/>
                    <a:pt x="15701" y="197"/>
                  </a:cubicBezTo>
                  <a:cubicBezTo>
                    <a:pt x="15733" y="340"/>
                    <a:pt x="15768" y="551"/>
                    <a:pt x="15779" y="668"/>
                  </a:cubicBezTo>
                  <a:cubicBezTo>
                    <a:pt x="15790" y="784"/>
                    <a:pt x="15781" y="922"/>
                    <a:pt x="15759" y="973"/>
                  </a:cubicBezTo>
                  <a:cubicBezTo>
                    <a:pt x="15738" y="1025"/>
                    <a:pt x="15720" y="1131"/>
                    <a:pt x="15720" y="1208"/>
                  </a:cubicBezTo>
                  <a:cubicBezTo>
                    <a:pt x="15720" y="1286"/>
                    <a:pt x="15720" y="1424"/>
                    <a:pt x="15720" y="1514"/>
                  </a:cubicBezTo>
                  <a:cubicBezTo>
                    <a:pt x="15720" y="1605"/>
                    <a:pt x="15685" y="1753"/>
                    <a:pt x="15642" y="1844"/>
                  </a:cubicBezTo>
                  <a:cubicBezTo>
                    <a:pt x="15599" y="1934"/>
                    <a:pt x="15476" y="2082"/>
                    <a:pt x="15369" y="2173"/>
                  </a:cubicBezTo>
                  <a:cubicBezTo>
                    <a:pt x="15262" y="2263"/>
                    <a:pt x="15130" y="2210"/>
                    <a:pt x="15076" y="2055"/>
                  </a:cubicBezTo>
                  <a:cubicBezTo>
                    <a:pt x="15022" y="1900"/>
                    <a:pt x="14882" y="1837"/>
                    <a:pt x="14764" y="1914"/>
                  </a:cubicBezTo>
                  <a:cubicBezTo>
                    <a:pt x="14646" y="1991"/>
                    <a:pt x="14453" y="1960"/>
                    <a:pt x="14334" y="1843"/>
                  </a:cubicBezTo>
                  <a:cubicBezTo>
                    <a:pt x="14217" y="1727"/>
                    <a:pt x="14041" y="1632"/>
                    <a:pt x="13944" y="1632"/>
                  </a:cubicBezTo>
                  <a:cubicBezTo>
                    <a:pt x="13848" y="1632"/>
                    <a:pt x="13716" y="1642"/>
                    <a:pt x="13652" y="1655"/>
                  </a:cubicBezTo>
                  <a:cubicBezTo>
                    <a:pt x="13587" y="1668"/>
                    <a:pt x="13447" y="1785"/>
                    <a:pt x="13339" y="1914"/>
                  </a:cubicBezTo>
                  <a:cubicBezTo>
                    <a:pt x="13232" y="2043"/>
                    <a:pt x="13038" y="2064"/>
                    <a:pt x="12910" y="1961"/>
                  </a:cubicBezTo>
                  <a:cubicBezTo>
                    <a:pt x="12781" y="1858"/>
                    <a:pt x="12623" y="1784"/>
                    <a:pt x="12558" y="1796"/>
                  </a:cubicBezTo>
                  <a:cubicBezTo>
                    <a:pt x="12494" y="1809"/>
                    <a:pt x="12432" y="1703"/>
                    <a:pt x="12422" y="1561"/>
                  </a:cubicBezTo>
                  <a:cubicBezTo>
                    <a:pt x="12411" y="1419"/>
                    <a:pt x="12464" y="1207"/>
                    <a:pt x="12539" y="1091"/>
                  </a:cubicBezTo>
                  <a:cubicBezTo>
                    <a:pt x="12614" y="975"/>
                    <a:pt x="12676" y="784"/>
                    <a:pt x="12676" y="668"/>
                  </a:cubicBezTo>
                  <a:cubicBezTo>
                    <a:pt x="12676" y="551"/>
                    <a:pt x="12605" y="392"/>
                    <a:pt x="12520" y="315"/>
                  </a:cubicBezTo>
                  <a:cubicBezTo>
                    <a:pt x="12434" y="237"/>
                    <a:pt x="12275" y="237"/>
                    <a:pt x="12168" y="315"/>
                  </a:cubicBezTo>
                  <a:cubicBezTo>
                    <a:pt x="12061" y="392"/>
                    <a:pt x="11903" y="434"/>
                    <a:pt x="11817" y="408"/>
                  </a:cubicBezTo>
                  <a:cubicBezTo>
                    <a:pt x="11731" y="383"/>
                    <a:pt x="11617" y="362"/>
                    <a:pt x="11563" y="362"/>
                  </a:cubicBezTo>
                  <a:cubicBezTo>
                    <a:pt x="11509" y="362"/>
                    <a:pt x="11342" y="404"/>
                    <a:pt x="11192" y="456"/>
                  </a:cubicBezTo>
                  <a:cubicBezTo>
                    <a:pt x="11042" y="508"/>
                    <a:pt x="10857" y="529"/>
                    <a:pt x="10782" y="503"/>
                  </a:cubicBezTo>
                  <a:cubicBezTo>
                    <a:pt x="10707" y="477"/>
                    <a:pt x="10566" y="572"/>
                    <a:pt x="10470" y="715"/>
                  </a:cubicBezTo>
                  <a:cubicBezTo>
                    <a:pt x="10373" y="857"/>
                    <a:pt x="10215" y="963"/>
                    <a:pt x="10118" y="949"/>
                  </a:cubicBezTo>
                  <a:cubicBezTo>
                    <a:pt x="10022" y="937"/>
                    <a:pt x="9855" y="873"/>
                    <a:pt x="9748" y="809"/>
                  </a:cubicBezTo>
                  <a:cubicBezTo>
                    <a:pt x="9640" y="744"/>
                    <a:pt x="9482" y="627"/>
                    <a:pt x="9396" y="550"/>
                  </a:cubicBezTo>
                  <a:cubicBezTo>
                    <a:pt x="9310" y="472"/>
                    <a:pt x="9152" y="250"/>
                    <a:pt x="9045" y="160"/>
                  </a:cubicBezTo>
                  <a:cubicBezTo>
                    <a:pt x="8938" y="69"/>
                    <a:pt x="8832" y="101"/>
                    <a:pt x="8811" y="231"/>
                  </a:cubicBezTo>
                  <a:cubicBezTo>
                    <a:pt x="8789" y="360"/>
                    <a:pt x="8649" y="613"/>
                    <a:pt x="8498" y="691"/>
                  </a:cubicBezTo>
                  <a:cubicBezTo>
                    <a:pt x="8348" y="769"/>
                    <a:pt x="8173" y="906"/>
                    <a:pt x="8108" y="997"/>
                  </a:cubicBezTo>
                  <a:cubicBezTo>
                    <a:pt x="8044" y="1087"/>
                    <a:pt x="7885" y="1236"/>
                    <a:pt x="7757" y="1326"/>
                  </a:cubicBezTo>
                  <a:cubicBezTo>
                    <a:pt x="7628" y="1416"/>
                    <a:pt x="7478" y="1554"/>
                    <a:pt x="7425" y="1632"/>
                  </a:cubicBezTo>
                  <a:cubicBezTo>
                    <a:pt x="7371" y="1709"/>
                    <a:pt x="7328" y="1826"/>
                    <a:pt x="7328" y="1891"/>
                  </a:cubicBezTo>
                  <a:cubicBezTo>
                    <a:pt x="7328" y="1955"/>
                    <a:pt x="7328" y="2124"/>
                    <a:pt x="7328" y="2267"/>
                  </a:cubicBezTo>
                  <a:cubicBezTo>
                    <a:pt x="7328" y="2409"/>
                    <a:pt x="7336" y="2621"/>
                    <a:pt x="7347" y="2737"/>
                  </a:cubicBezTo>
                  <a:cubicBezTo>
                    <a:pt x="7358" y="2854"/>
                    <a:pt x="7314" y="3033"/>
                    <a:pt x="7249" y="3137"/>
                  </a:cubicBezTo>
                  <a:cubicBezTo>
                    <a:pt x="7185" y="3241"/>
                    <a:pt x="7097" y="3420"/>
                    <a:pt x="7054" y="3537"/>
                  </a:cubicBezTo>
                  <a:cubicBezTo>
                    <a:pt x="7011" y="3654"/>
                    <a:pt x="6941" y="3844"/>
                    <a:pt x="6898" y="3960"/>
                  </a:cubicBezTo>
                  <a:cubicBezTo>
                    <a:pt x="6855" y="4077"/>
                    <a:pt x="6785" y="4235"/>
                    <a:pt x="6742" y="4313"/>
                  </a:cubicBezTo>
                  <a:cubicBezTo>
                    <a:pt x="6699" y="4391"/>
                    <a:pt x="6637" y="4549"/>
                    <a:pt x="6605" y="4666"/>
                  </a:cubicBezTo>
                  <a:cubicBezTo>
                    <a:pt x="6573" y="4782"/>
                    <a:pt x="6608" y="4973"/>
                    <a:pt x="6683" y="5090"/>
                  </a:cubicBezTo>
                  <a:cubicBezTo>
                    <a:pt x="6758" y="5205"/>
                    <a:pt x="6750" y="5301"/>
                    <a:pt x="6664" y="5301"/>
                  </a:cubicBezTo>
                  <a:cubicBezTo>
                    <a:pt x="6578" y="5301"/>
                    <a:pt x="6455" y="5385"/>
                    <a:pt x="6390" y="5490"/>
                  </a:cubicBezTo>
                  <a:cubicBezTo>
                    <a:pt x="6326" y="5592"/>
                    <a:pt x="6230" y="5794"/>
                    <a:pt x="6176" y="5936"/>
                  </a:cubicBezTo>
                  <a:cubicBezTo>
                    <a:pt x="6122" y="6078"/>
                    <a:pt x="6008" y="6247"/>
                    <a:pt x="5922" y="6312"/>
                  </a:cubicBezTo>
                  <a:cubicBezTo>
                    <a:pt x="5836" y="6377"/>
                    <a:pt x="5669" y="6408"/>
                    <a:pt x="5551" y="6383"/>
                  </a:cubicBezTo>
                  <a:cubicBezTo>
                    <a:pt x="5433" y="6357"/>
                    <a:pt x="5249" y="6325"/>
                    <a:pt x="5141" y="6312"/>
                  </a:cubicBezTo>
                  <a:cubicBezTo>
                    <a:pt x="5034" y="6299"/>
                    <a:pt x="4858" y="6320"/>
                    <a:pt x="4751" y="6359"/>
                  </a:cubicBezTo>
                  <a:cubicBezTo>
                    <a:pt x="4643" y="6398"/>
                    <a:pt x="4476" y="6408"/>
                    <a:pt x="4380" y="6383"/>
                  </a:cubicBezTo>
                  <a:cubicBezTo>
                    <a:pt x="4283" y="6357"/>
                    <a:pt x="4151" y="6484"/>
                    <a:pt x="4087" y="6665"/>
                  </a:cubicBezTo>
                  <a:cubicBezTo>
                    <a:pt x="4023" y="6846"/>
                    <a:pt x="3909" y="7111"/>
                    <a:pt x="3833" y="7253"/>
                  </a:cubicBezTo>
                  <a:cubicBezTo>
                    <a:pt x="3759" y="7395"/>
                    <a:pt x="3574" y="7628"/>
                    <a:pt x="3423" y="7770"/>
                  </a:cubicBezTo>
                  <a:cubicBezTo>
                    <a:pt x="3274" y="7912"/>
                    <a:pt x="3150" y="8146"/>
                    <a:pt x="3150" y="8287"/>
                  </a:cubicBezTo>
                  <a:cubicBezTo>
                    <a:pt x="3150" y="8430"/>
                    <a:pt x="3159" y="8663"/>
                    <a:pt x="3170" y="8805"/>
                  </a:cubicBezTo>
                  <a:cubicBezTo>
                    <a:pt x="3181" y="8947"/>
                    <a:pt x="3198" y="9149"/>
                    <a:pt x="3209" y="9252"/>
                  </a:cubicBezTo>
                  <a:cubicBezTo>
                    <a:pt x="3220" y="9356"/>
                    <a:pt x="3264" y="9567"/>
                    <a:pt x="3306" y="9723"/>
                  </a:cubicBezTo>
                  <a:cubicBezTo>
                    <a:pt x="3350" y="9877"/>
                    <a:pt x="3393" y="10163"/>
                    <a:pt x="3404" y="10357"/>
                  </a:cubicBezTo>
                  <a:cubicBezTo>
                    <a:pt x="3415" y="10552"/>
                    <a:pt x="3423" y="10816"/>
                    <a:pt x="3423" y="10945"/>
                  </a:cubicBezTo>
                  <a:cubicBezTo>
                    <a:pt x="3423" y="11075"/>
                    <a:pt x="3476" y="11212"/>
                    <a:pt x="3541" y="11251"/>
                  </a:cubicBezTo>
                  <a:cubicBezTo>
                    <a:pt x="3605" y="11290"/>
                    <a:pt x="3763" y="11385"/>
                    <a:pt x="3892" y="11463"/>
                  </a:cubicBezTo>
                  <a:cubicBezTo>
                    <a:pt x="4021" y="11541"/>
                    <a:pt x="4179" y="11657"/>
                    <a:pt x="4243" y="11721"/>
                  </a:cubicBezTo>
                  <a:cubicBezTo>
                    <a:pt x="4308" y="11786"/>
                    <a:pt x="4378" y="11934"/>
                    <a:pt x="4399" y="12051"/>
                  </a:cubicBezTo>
                  <a:cubicBezTo>
                    <a:pt x="4421" y="12167"/>
                    <a:pt x="4342" y="12284"/>
                    <a:pt x="4224" y="12310"/>
                  </a:cubicBezTo>
                  <a:cubicBezTo>
                    <a:pt x="4105" y="12335"/>
                    <a:pt x="3939" y="12335"/>
                    <a:pt x="3853" y="12310"/>
                  </a:cubicBezTo>
                  <a:cubicBezTo>
                    <a:pt x="3767" y="12284"/>
                    <a:pt x="3618" y="12220"/>
                    <a:pt x="3521" y="12168"/>
                  </a:cubicBezTo>
                  <a:cubicBezTo>
                    <a:pt x="3425" y="12117"/>
                    <a:pt x="3275" y="12138"/>
                    <a:pt x="3189" y="12215"/>
                  </a:cubicBezTo>
                  <a:cubicBezTo>
                    <a:pt x="3103" y="12293"/>
                    <a:pt x="2963" y="12251"/>
                    <a:pt x="2877" y="12121"/>
                  </a:cubicBezTo>
                  <a:cubicBezTo>
                    <a:pt x="2791" y="11992"/>
                    <a:pt x="2642" y="11791"/>
                    <a:pt x="2545" y="11675"/>
                  </a:cubicBezTo>
                  <a:cubicBezTo>
                    <a:pt x="2449" y="11558"/>
                    <a:pt x="2273" y="11368"/>
                    <a:pt x="2155" y="11251"/>
                  </a:cubicBezTo>
                  <a:cubicBezTo>
                    <a:pt x="2037" y="11135"/>
                    <a:pt x="1844" y="11061"/>
                    <a:pt x="1725" y="11086"/>
                  </a:cubicBezTo>
                  <a:cubicBezTo>
                    <a:pt x="1607" y="11112"/>
                    <a:pt x="1476" y="11239"/>
                    <a:pt x="1433" y="11369"/>
                  </a:cubicBezTo>
                  <a:cubicBezTo>
                    <a:pt x="1390" y="11498"/>
                    <a:pt x="1355" y="11688"/>
                    <a:pt x="1355" y="11792"/>
                  </a:cubicBezTo>
                  <a:cubicBezTo>
                    <a:pt x="1355" y="11895"/>
                    <a:pt x="1416" y="12033"/>
                    <a:pt x="1491" y="12098"/>
                  </a:cubicBezTo>
                  <a:cubicBezTo>
                    <a:pt x="1566" y="12162"/>
                    <a:pt x="1680" y="12268"/>
                    <a:pt x="1745" y="12333"/>
                  </a:cubicBezTo>
                  <a:cubicBezTo>
                    <a:pt x="1809" y="12398"/>
                    <a:pt x="1888" y="12472"/>
                    <a:pt x="1920" y="12498"/>
                  </a:cubicBezTo>
                  <a:cubicBezTo>
                    <a:pt x="1953" y="12524"/>
                    <a:pt x="1979" y="12672"/>
                    <a:pt x="1979" y="12827"/>
                  </a:cubicBezTo>
                  <a:cubicBezTo>
                    <a:pt x="1979" y="12982"/>
                    <a:pt x="1979" y="13215"/>
                    <a:pt x="1979" y="13344"/>
                  </a:cubicBezTo>
                  <a:cubicBezTo>
                    <a:pt x="1979" y="13474"/>
                    <a:pt x="2049" y="13685"/>
                    <a:pt x="2135" y="13815"/>
                  </a:cubicBezTo>
                  <a:cubicBezTo>
                    <a:pt x="2221" y="13944"/>
                    <a:pt x="2362" y="14188"/>
                    <a:pt x="2448" y="14356"/>
                  </a:cubicBezTo>
                  <a:cubicBezTo>
                    <a:pt x="2533" y="14523"/>
                    <a:pt x="2560" y="14820"/>
                    <a:pt x="2506" y="15014"/>
                  </a:cubicBezTo>
                  <a:cubicBezTo>
                    <a:pt x="2453" y="15208"/>
                    <a:pt x="2479" y="15472"/>
                    <a:pt x="2565" y="15602"/>
                  </a:cubicBezTo>
                  <a:cubicBezTo>
                    <a:pt x="2651" y="15731"/>
                    <a:pt x="2730" y="15954"/>
                    <a:pt x="2741" y="16096"/>
                  </a:cubicBezTo>
                  <a:cubicBezTo>
                    <a:pt x="2751" y="16238"/>
                    <a:pt x="2734" y="16429"/>
                    <a:pt x="2701" y="16519"/>
                  </a:cubicBezTo>
                  <a:cubicBezTo>
                    <a:pt x="2669" y="16610"/>
                    <a:pt x="2590" y="16737"/>
                    <a:pt x="2526" y="16801"/>
                  </a:cubicBezTo>
                  <a:cubicBezTo>
                    <a:pt x="2461" y="16866"/>
                    <a:pt x="2409" y="17046"/>
                    <a:pt x="2409" y="17201"/>
                  </a:cubicBezTo>
                  <a:cubicBezTo>
                    <a:pt x="2409" y="17356"/>
                    <a:pt x="2356" y="17441"/>
                    <a:pt x="2292" y="17390"/>
                  </a:cubicBezTo>
                  <a:cubicBezTo>
                    <a:pt x="2227" y="17338"/>
                    <a:pt x="2043" y="17412"/>
                    <a:pt x="1882" y="17554"/>
                  </a:cubicBezTo>
                  <a:cubicBezTo>
                    <a:pt x="1721" y="17697"/>
                    <a:pt x="1571" y="17897"/>
                    <a:pt x="1550" y="18001"/>
                  </a:cubicBezTo>
                  <a:cubicBezTo>
                    <a:pt x="1528" y="18104"/>
                    <a:pt x="1476" y="18263"/>
                    <a:pt x="1433" y="18353"/>
                  </a:cubicBezTo>
                  <a:cubicBezTo>
                    <a:pt x="1390" y="18445"/>
                    <a:pt x="1284" y="18614"/>
                    <a:pt x="1198" y="18730"/>
                  </a:cubicBezTo>
                  <a:cubicBezTo>
                    <a:pt x="1112" y="18846"/>
                    <a:pt x="963" y="19037"/>
                    <a:pt x="867" y="19154"/>
                  </a:cubicBezTo>
                  <a:cubicBezTo>
                    <a:pt x="770" y="19270"/>
                    <a:pt x="585" y="19407"/>
                    <a:pt x="457" y="19459"/>
                  </a:cubicBezTo>
                  <a:cubicBezTo>
                    <a:pt x="328" y="19511"/>
                    <a:pt x="214" y="19649"/>
                    <a:pt x="203" y="19765"/>
                  </a:cubicBezTo>
                  <a:cubicBezTo>
                    <a:pt x="192" y="19882"/>
                    <a:pt x="174" y="20072"/>
                    <a:pt x="164" y="20189"/>
                  </a:cubicBezTo>
                  <a:cubicBezTo>
                    <a:pt x="153" y="20305"/>
                    <a:pt x="100" y="20548"/>
                    <a:pt x="47" y="20730"/>
                  </a:cubicBezTo>
                  <a:cubicBezTo>
                    <a:pt x="-7" y="20911"/>
                    <a:pt x="-16" y="21186"/>
                    <a:pt x="28" y="21340"/>
                  </a:cubicBezTo>
                  <a:cubicBezTo>
                    <a:pt x="70" y="21496"/>
                    <a:pt x="202" y="21570"/>
                    <a:pt x="320" y="21506"/>
                  </a:cubicBezTo>
                  <a:cubicBezTo>
                    <a:pt x="438" y="21441"/>
                    <a:pt x="605" y="21388"/>
                    <a:pt x="691" y="21388"/>
                  </a:cubicBezTo>
                  <a:cubicBezTo>
                    <a:pt x="777" y="21388"/>
                    <a:pt x="926" y="21293"/>
                    <a:pt x="1023" y="21176"/>
                  </a:cubicBezTo>
                  <a:cubicBezTo>
                    <a:pt x="1119" y="21060"/>
                    <a:pt x="1304" y="20911"/>
                    <a:pt x="1433" y="20847"/>
                  </a:cubicBezTo>
                  <a:cubicBezTo>
                    <a:pt x="1561" y="20782"/>
                    <a:pt x="1781" y="20676"/>
                    <a:pt x="1921" y="20612"/>
                  </a:cubicBezTo>
                  <a:cubicBezTo>
                    <a:pt x="2060" y="20547"/>
                    <a:pt x="2271" y="20526"/>
                    <a:pt x="2389" y="20565"/>
                  </a:cubicBezTo>
                  <a:cubicBezTo>
                    <a:pt x="2507" y="20604"/>
                    <a:pt x="2683" y="20604"/>
                    <a:pt x="2779" y="20565"/>
                  </a:cubicBezTo>
                  <a:cubicBezTo>
                    <a:pt x="2876" y="20526"/>
                    <a:pt x="3008" y="20420"/>
                    <a:pt x="3072" y="20329"/>
                  </a:cubicBezTo>
                  <a:cubicBezTo>
                    <a:pt x="3137" y="20239"/>
                    <a:pt x="3189" y="20049"/>
                    <a:pt x="3189" y="19906"/>
                  </a:cubicBezTo>
                  <a:cubicBezTo>
                    <a:pt x="3189" y="19763"/>
                    <a:pt x="3181" y="19542"/>
                    <a:pt x="3170" y="19412"/>
                  </a:cubicBezTo>
                  <a:cubicBezTo>
                    <a:pt x="3159" y="19283"/>
                    <a:pt x="3194" y="19061"/>
                    <a:pt x="3248" y="18918"/>
                  </a:cubicBezTo>
                  <a:cubicBezTo>
                    <a:pt x="3302" y="18776"/>
                    <a:pt x="3390" y="18586"/>
                    <a:pt x="3443" y="18495"/>
                  </a:cubicBezTo>
                  <a:cubicBezTo>
                    <a:pt x="3496" y="18404"/>
                    <a:pt x="3584" y="18426"/>
                    <a:pt x="3638" y="18542"/>
                  </a:cubicBezTo>
                  <a:cubicBezTo>
                    <a:pt x="3692" y="18658"/>
                    <a:pt x="3797" y="18838"/>
                    <a:pt x="3873" y="18942"/>
                  </a:cubicBezTo>
                  <a:cubicBezTo>
                    <a:pt x="3947" y="19045"/>
                    <a:pt x="4018" y="19215"/>
                    <a:pt x="4029" y="19319"/>
                  </a:cubicBezTo>
                  <a:cubicBezTo>
                    <a:pt x="4039" y="19422"/>
                    <a:pt x="4136" y="19443"/>
                    <a:pt x="4243" y="19365"/>
                  </a:cubicBezTo>
                  <a:cubicBezTo>
                    <a:pt x="4351" y="19287"/>
                    <a:pt x="4509" y="19129"/>
                    <a:pt x="4595" y="19012"/>
                  </a:cubicBezTo>
                  <a:cubicBezTo>
                    <a:pt x="4681" y="18896"/>
                    <a:pt x="4821" y="18801"/>
                    <a:pt x="4907" y="18801"/>
                  </a:cubicBezTo>
                  <a:cubicBezTo>
                    <a:pt x="4993" y="18801"/>
                    <a:pt x="5081" y="18885"/>
                    <a:pt x="5102" y="18989"/>
                  </a:cubicBezTo>
                  <a:cubicBezTo>
                    <a:pt x="5123" y="19092"/>
                    <a:pt x="5211" y="19135"/>
                    <a:pt x="5297" y="19083"/>
                  </a:cubicBezTo>
                  <a:cubicBezTo>
                    <a:pt x="5383" y="19031"/>
                    <a:pt x="5497" y="18989"/>
                    <a:pt x="5551" y="18989"/>
                  </a:cubicBezTo>
                  <a:cubicBezTo>
                    <a:pt x="5605" y="18989"/>
                    <a:pt x="5649" y="18894"/>
                    <a:pt x="5649" y="18777"/>
                  </a:cubicBezTo>
                  <a:cubicBezTo>
                    <a:pt x="5649" y="18661"/>
                    <a:pt x="5684" y="18513"/>
                    <a:pt x="5727" y="18448"/>
                  </a:cubicBezTo>
                  <a:cubicBezTo>
                    <a:pt x="5770" y="18383"/>
                    <a:pt x="5743" y="18267"/>
                    <a:pt x="5669" y="18189"/>
                  </a:cubicBezTo>
                  <a:cubicBezTo>
                    <a:pt x="5593" y="18112"/>
                    <a:pt x="5558" y="17942"/>
                    <a:pt x="5590" y="17813"/>
                  </a:cubicBezTo>
                  <a:cubicBezTo>
                    <a:pt x="5623" y="17684"/>
                    <a:pt x="5728" y="17535"/>
                    <a:pt x="5824" y="17484"/>
                  </a:cubicBezTo>
                  <a:cubicBezTo>
                    <a:pt x="5921" y="17432"/>
                    <a:pt x="6123" y="17305"/>
                    <a:pt x="6273" y="17201"/>
                  </a:cubicBezTo>
                  <a:cubicBezTo>
                    <a:pt x="6423" y="17098"/>
                    <a:pt x="6590" y="16961"/>
                    <a:pt x="6644" y="16896"/>
                  </a:cubicBezTo>
                  <a:cubicBezTo>
                    <a:pt x="6698" y="16831"/>
                    <a:pt x="6715" y="16693"/>
                    <a:pt x="6683" y="16590"/>
                  </a:cubicBezTo>
                  <a:cubicBezTo>
                    <a:pt x="6651" y="16486"/>
                    <a:pt x="6625" y="16349"/>
                    <a:pt x="6625" y="16284"/>
                  </a:cubicBezTo>
                  <a:cubicBezTo>
                    <a:pt x="6625" y="16220"/>
                    <a:pt x="6730" y="16198"/>
                    <a:pt x="6858" y="16237"/>
                  </a:cubicBezTo>
                  <a:cubicBezTo>
                    <a:pt x="6988" y="16276"/>
                    <a:pt x="7102" y="16191"/>
                    <a:pt x="7113" y="16049"/>
                  </a:cubicBezTo>
                  <a:cubicBezTo>
                    <a:pt x="7123" y="15907"/>
                    <a:pt x="7185" y="15822"/>
                    <a:pt x="7249" y="15861"/>
                  </a:cubicBezTo>
                  <a:cubicBezTo>
                    <a:pt x="7314" y="15900"/>
                    <a:pt x="7428" y="15921"/>
                    <a:pt x="7502" y="15908"/>
                  </a:cubicBezTo>
                  <a:cubicBezTo>
                    <a:pt x="7578" y="15895"/>
                    <a:pt x="7710" y="15884"/>
                    <a:pt x="7795" y="15884"/>
                  </a:cubicBezTo>
                  <a:cubicBezTo>
                    <a:pt x="7881" y="15884"/>
                    <a:pt x="8031" y="15927"/>
                    <a:pt x="8127" y="15979"/>
                  </a:cubicBezTo>
                  <a:cubicBezTo>
                    <a:pt x="8224" y="16030"/>
                    <a:pt x="8347" y="16210"/>
                    <a:pt x="8401" y="16378"/>
                  </a:cubicBezTo>
                  <a:cubicBezTo>
                    <a:pt x="8454" y="16546"/>
                    <a:pt x="8551" y="16747"/>
                    <a:pt x="8616" y="16826"/>
                  </a:cubicBezTo>
                  <a:cubicBezTo>
                    <a:pt x="8680" y="16903"/>
                    <a:pt x="8838" y="16977"/>
                    <a:pt x="8967" y="16990"/>
                  </a:cubicBezTo>
                  <a:cubicBezTo>
                    <a:pt x="9096" y="17003"/>
                    <a:pt x="9271" y="17013"/>
                    <a:pt x="9357" y="17013"/>
                  </a:cubicBezTo>
                  <a:cubicBezTo>
                    <a:pt x="9443" y="17013"/>
                    <a:pt x="9601" y="16992"/>
                    <a:pt x="9709" y="16966"/>
                  </a:cubicBezTo>
                  <a:cubicBezTo>
                    <a:pt x="9816" y="16940"/>
                    <a:pt x="9991" y="16877"/>
                    <a:pt x="10099" y="16826"/>
                  </a:cubicBezTo>
                  <a:cubicBezTo>
                    <a:pt x="10206" y="16773"/>
                    <a:pt x="10329" y="16668"/>
                    <a:pt x="10372" y="16590"/>
                  </a:cubicBezTo>
                  <a:cubicBezTo>
                    <a:pt x="10415" y="16512"/>
                    <a:pt x="10521" y="16449"/>
                    <a:pt x="10606" y="16449"/>
                  </a:cubicBezTo>
                  <a:cubicBezTo>
                    <a:pt x="10692" y="16449"/>
                    <a:pt x="10789" y="16332"/>
                    <a:pt x="10821" y="16190"/>
                  </a:cubicBezTo>
                  <a:cubicBezTo>
                    <a:pt x="10853" y="16048"/>
                    <a:pt x="10941" y="15868"/>
                    <a:pt x="11017" y="15790"/>
                  </a:cubicBezTo>
                  <a:cubicBezTo>
                    <a:pt x="11091" y="15712"/>
                    <a:pt x="11320" y="15575"/>
                    <a:pt x="11524" y="15485"/>
                  </a:cubicBezTo>
                  <a:cubicBezTo>
                    <a:pt x="11728" y="15394"/>
                    <a:pt x="11925" y="15283"/>
                    <a:pt x="11963" y="15238"/>
                  </a:cubicBezTo>
                  <a:cubicBezTo>
                    <a:pt x="11963" y="15238"/>
                    <a:pt x="11963" y="15238"/>
                    <a:pt x="11992" y="15202"/>
                  </a:cubicBezTo>
                  <a:cubicBezTo>
                    <a:pt x="12089" y="15086"/>
                    <a:pt x="12291" y="14864"/>
                    <a:pt x="12442" y="14708"/>
                  </a:cubicBezTo>
                  <a:cubicBezTo>
                    <a:pt x="12591" y="14553"/>
                    <a:pt x="12767" y="14363"/>
                    <a:pt x="12832" y="14285"/>
                  </a:cubicBezTo>
                  <a:cubicBezTo>
                    <a:pt x="12896" y="14208"/>
                    <a:pt x="12993" y="14101"/>
                    <a:pt x="13046" y="14050"/>
                  </a:cubicBezTo>
                  <a:cubicBezTo>
                    <a:pt x="13100" y="13998"/>
                    <a:pt x="13197" y="13903"/>
                    <a:pt x="13261" y="13838"/>
                  </a:cubicBezTo>
                  <a:cubicBezTo>
                    <a:pt x="13326" y="13774"/>
                    <a:pt x="13396" y="13658"/>
                    <a:pt x="13417" y="13580"/>
                  </a:cubicBezTo>
                  <a:cubicBezTo>
                    <a:pt x="13439" y="13502"/>
                    <a:pt x="13509" y="13438"/>
                    <a:pt x="13573" y="13438"/>
                  </a:cubicBezTo>
                  <a:cubicBezTo>
                    <a:pt x="13638" y="13438"/>
                    <a:pt x="13690" y="13386"/>
                    <a:pt x="13690" y="13321"/>
                  </a:cubicBezTo>
                  <a:cubicBezTo>
                    <a:pt x="13690" y="13256"/>
                    <a:pt x="13673" y="13182"/>
                    <a:pt x="13651" y="13156"/>
                  </a:cubicBezTo>
                  <a:cubicBezTo>
                    <a:pt x="13630" y="13130"/>
                    <a:pt x="13542" y="13130"/>
                    <a:pt x="13457" y="13156"/>
                  </a:cubicBezTo>
                  <a:cubicBezTo>
                    <a:pt x="13371" y="13182"/>
                    <a:pt x="13247" y="13267"/>
                    <a:pt x="13183" y="13345"/>
                  </a:cubicBezTo>
                  <a:cubicBezTo>
                    <a:pt x="13118" y="13422"/>
                    <a:pt x="13083" y="13549"/>
                    <a:pt x="13105" y="13627"/>
                  </a:cubicBezTo>
                  <a:cubicBezTo>
                    <a:pt x="13126" y="13704"/>
                    <a:pt x="13074" y="13757"/>
                    <a:pt x="12988" y="13744"/>
                  </a:cubicBezTo>
                  <a:cubicBezTo>
                    <a:pt x="12902" y="13731"/>
                    <a:pt x="12840" y="13647"/>
                    <a:pt x="12851" y="13555"/>
                  </a:cubicBezTo>
                  <a:cubicBezTo>
                    <a:pt x="12862" y="13465"/>
                    <a:pt x="12941" y="13317"/>
                    <a:pt x="13027" y="13226"/>
                  </a:cubicBezTo>
                  <a:cubicBezTo>
                    <a:pt x="13113" y="13136"/>
                    <a:pt x="13236" y="12988"/>
                    <a:pt x="13300" y="12898"/>
                  </a:cubicBezTo>
                  <a:cubicBezTo>
                    <a:pt x="13364" y="12806"/>
                    <a:pt x="13444" y="12701"/>
                    <a:pt x="13476" y="12662"/>
                  </a:cubicBezTo>
                  <a:cubicBezTo>
                    <a:pt x="13508" y="12623"/>
                    <a:pt x="13587" y="12550"/>
                    <a:pt x="13652" y="12498"/>
                  </a:cubicBezTo>
                  <a:cubicBezTo>
                    <a:pt x="13716" y="12446"/>
                    <a:pt x="13830" y="12329"/>
                    <a:pt x="13905" y="12239"/>
                  </a:cubicBezTo>
                  <a:cubicBezTo>
                    <a:pt x="13980" y="12148"/>
                    <a:pt x="14094" y="12117"/>
                    <a:pt x="14159" y="12168"/>
                  </a:cubicBezTo>
                  <a:cubicBezTo>
                    <a:pt x="14223" y="12220"/>
                    <a:pt x="14276" y="12326"/>
                    <a:pt x="14276" y="12404"/>
                  </a:cubicBezTo>
                  <a:cubicBezTo>
                    <a:pt x="14276" y="12481"/>
                    <a:pt x="14276" y="12608"/>
                    <a:pt x="14276" y="12686"/>
                  </a:cubicBezTo>
                  <a:cubicBezTo>
                    <a:pt x="14276" y="12763"/>
                    <a:pt x="14214" y="12858"/>
                    <a:pt x="14139" y="12897"/>
                  </a:cubicBezTo>
                  <a:cubicBezTo>
                    <a:pt x="14064" y="12937"/>
                    <a:pt x="14011" y="13010"/>
                    <a:pt x="14022" y="13062"/>
                  </a:cubicBezTo>
                  <a:cubicBezTo>
                    <a:pt x="14033" y="13113"/>
                    <a:pt x="14103" y="13146"/>
                    <a:pt x="14179" y="13132"/>
                  </a:cubicBezTo>
                  <a:cubicBezTo>
                    <a:pt x="14253" y="13120"/>
                    <a:pt x="14368" y="13067"/>
                    <a:pt x="14432" y="13015"/>
                  </a:cubicBezTo>
                  <a:cubicBezTo>
                    <a:pt x="14497" y="12964"/>
                    <a:pt x="14629" y="12879"/>
                    <a:pt x="14725" y="12827"/>
                  </a:cubicBezTo>
                  <a:cubicBezTo>
                    <a:pt x="14821" y="12775"/>
                    <a:pt x="14945" y="12701"/>
                    <a:pt x="14998" y="12662"/>
                  </a:cubicBezTo>
                  <a:cubicBezTo>
                    <a:pt x="15052" y="12623"/>
                    <a:pt x="15228" y="12550"/>
                    <a:pt x="15389" y="12498"/>
                  </a:cubicBezTo>
                  <a:cubicBezTo>
                    <a:pt x="15549" y="12446"/>
                    <a:pt x="15787" y="12361"/>
                    <a:pt x="15915" y="12310"/>
                  </a:cubicBezTo>
                  <a:cubicBezTo>
                    <a:pt x="16044" y="12258"/>
                    <a:pt x="16255" y="12173"/>
                    <a:pt x="16384" y="12121"/>
                  </a:cubicBezTo>
                  <a:cubicBezTo>
                    <a:pt x="16513" y="12070"/>
                    <a:pt x="16706" y="11953"/>
                    <a:pt x="16814" y="11862"/>
                  </a:cubicBezTo>
                  <a:cubicBezTo>
                    <a:pt x="16921" y="11772"/>
                    <a:pt x="16947" y="11655"/>
                    <a:pt x="16872" y="11604"/>
                  </a:cubicBezTo>
                  <a:cubicBezTo>
                    <a:pt x="16797" y="11552"/>
                    <a:pt x="16665" y="11436"/>
                    <a:pt x="16579" y="11346"/>
                  </a:cubicBezTo>
                  <a:cubicBezTo>
                    <a:pt x="16493" y="11255"/>
                    <a:pt x="16493" y="11255"/>
                    <a:pt x="16493" y="11255"/>
                  </a:cubicBezTo>
                  <a:cubicBezTo>
                    <a:pt x="16455" y="11214"/>
                    <a:pt x="16455" y="11181"/>
                    <a:pt x="16493" y="11181"/>
                  </a:cubicBezTo>
                  <a:cubicBezTo>
                    <a:pt x="16493" y="11181"/>
                    <a:pt x="16493" y="11181"/>
                    <a:pt x="16579" y="11181"/>
                  </a:cubicBezTo>
                  <a:cubicBezTo>
                    <a:pt x="16665" y="11181"/>
                    <a:pt x="16805" y="11233"/>
                    <a:pt x="16891" y="11298"/>
                  </a:cubicBezTo>
                  <a:cubicBezTo>
                    <a:pt x="16978" y="11362"/>
                    <a:pt x="17083" y="11447"/>
                    <a:pt x="17125" y="11487"/>
                  </a:cubicBezTo>
                  <a:cubicBezTo>
                    <a:pt x="17169" y="11525"/>
                    <a:pt x="17248" y="11504"/>
                    <a:pt x="17302" y="11439"/>
                  </a:cubicBezTo>
                  <a:cubicBezTo>
                    <a:pt x="17356" y="11375"/>
                    <a:pt x="17425" y="11279"/>
                    <a:pt x="17458" y="11227"/>
                  </a:cubicBezTo>
                  <a:cubicBezTo>
                    <a:pt x="17490" y="11176"/>
                    <a:pt x="17525" y="11038"/>
                    <a:pt x="17536" y="10922"/>
                  </a:cubicBezTo>
                  <a:cubicBezTo>
                    <a:pt x="17547" y="10806"/>
                    <a:pt x="17607" y="10678"/>
                    <a:pt x="17672" y="10640"/>
                  </a:cubicBezTo>
                  <a:cubicBezTo>
                    <a:pt x="17737" y="10601"/>
                    <a:pt x="17851" y="10527"/>
                    <a:pt x="17925" y="10475"/>
                  </a:cubicBezTo>
                  <a:cubicBezTo>
                    <a:pt x="18001" y="10423"/>
                    <a:pt x="18124" y="10349"/>
                    <a:pt x="18199" y="10311"/>
                  </a:cubicBezTo>
                  <a:cubicBezTo>
                    <a:pt x="18274" y="10271"/>
                    <a:pt x="18397" y="10113"/>
                    <a:pt x="18473" y="9958"/>
                  </a:cubicBezTo>
                  <a:cubicBezTo>
                    <a:pt x="18547" y="9803"/>
                    <a:pt x="18547" y="9803"/>
                    <a:pt x="18547" y="9803"/>
                  </a:cubicBezTo>
                  <a:cubicBezTo>
                    <a:pt x="18581" y="9732"/>
                    <a:pt x="18585" y="9656"/>
                    <a:pt x="18557" y="9633"/>
                  </a:cubicBezTo>
                  <a:cubicBezTo>
                    <a:pt x="18557" y="9633"/>
                    <a:pt x="18557" y="9633"/>
                    <a:pt x="18492" y="9581"/>
                  </a:cubicBezTo>
                  <a:cubicBezTo>
                    <a:pt x="18427" y="9530"/>
                    <a:pt x="18419" y="9403"/>
                    <a:pt x="18473" y="9299"/>
                  </a:cubicBezTo>
                  <a:cubicBezTo>
                    <a:pt x="18526" y="9196"/>
                    <a:pt x="18614" y="9069"/>
                    <a:pt x="18668" y="9017"/>
                  </a:cubicBezTo>
                  <a:cubicBezTo>
                    <a:pt x="18721" y="8965"/>
                    <a:pt x="18818" y="8880"/>
                    <a:pt x="18882" y="8828"/>
                  </a:cubicBezTo>
                  <a:cubicBezTo>
                    <a:pt x="18947" y="8777"/>
                    <a:pt x="19026" y="8692"/>
                    <a:pt x="19058" y="8640"/>
                  </a:cubicBezTo>
                  <a:cubicBezTo>
                    <a:pt x="19090" y="8588"/>
                    <a:pt x="19169" y="8494"/>
                    <a:pt x="19234" y="8428"/>
                  </a:cubicBezTo>
                  <a:cubicBezTo>
                    <a:pt x="19298" y="8364"/>
                    <a:pt x="19298" y="8364"/>
                    <a:pt x="19298" y="8364"/>
                  </a:cubicBezTo>
                  <a:cubicBezTo>
                    <a:pt x="19327" y="8335"/>
                    <a:pt x="19339" y="8283"/>
                    <a:pt x="19324" y="8248"/>
                  </a:cubicBezTo>
                  <a:cubicBezTo>
                    <a:pt x="19324" y="8248"/>
                    <a:pt x="19324" y="8248"/>
                    <a:pt x="19292" y="8170"/>
                  </a:cubicBezTo>
                  <a:cubicBezTo>
                    <a:pt x="19260" y="8092"/>
                    <a:pt x="19172" y="7997"/>
                    <a:pt x="19097" y="7958"/>
                  </a:cubicBezTo>
                  <a:cubicBezTo>
                    <a:pt x="19022" y="7920"/>
                    <a:pt x="18987" y="7825"/>
                    <a:pt x="19019" y="7747"/>
                  </a:cubicBezTo>
                  <a:cubicBezTo>
                    <a:pt x="19051" y="7669"/>
                    <a:pt x="19034" y="7489"/>
                    <a:pt x="18980" y="7347"/>
                  </a:cubicBezTo>
                  <a:cubicBezTo>
                    <a:pt x="18926" y="7204"/>
                    <a:pt x="18830" y="6919"/>
                    <a:pt x="18765" y="6712"/>
                  </a:cubicBezTo>
                  <a:cubicBezTo>
                    <a:pt x="18701" y="6505"/>
                    <a:pt x="18648" y="6240"/>
                    <a:pt x="18648" y="6124"/>
                  </a:cubicBezTo>
                  <a:cubicBezTo>
                    <a:pt x="18648" y="6008"/>
                    <a:pt x="18692" y="5838"/>
                    <a:pt x="18746" y="5747"/>
                  </a:cubicBezTo>
                  <a:cubicBezTo>
                    <a:pt x="18800" y="5657"/>
                    <a:pt x="18905" y="5456"/>
                    <a:pt x="18980" y="5301"/>
                  </a:cubicBezTo>
                  <a:cubicBezTo>
                    <a:pt x="19055" y="5146"/>
                    <a:pt x="19222" y="4923"/>
                    <a:pt x="19351" y="4807"/>
                  </a:cubicBezTo>
                  <a:cubicBezTo>
                    <a:pt x="19479" y="4691"/>
                    <a:pt x="19655" y="4532"/>
                    <a:pt x="19741" y="4454"/>
                  </a:cubicBezTo>
                  <a:cubicBezTo>
                    <a:pt x="19827" y="4376"/>
                    <a:pt x="20011" y="4303"/>
                    <a:pt x="20151" y="4290"/>
                  </a:cubicBezTo>
                  <a:cubicBezTo>
                    <a:pt x="20291" y="4276"/>
                    <a:pt x="20484" y="4213"/>
                    <a:pt x="20581" y="4149"/>
                  </a:cubicBezTo>
                  <a:cubicBezTo>
                    <a:pt x="20677" y="4083"/>
                    <a:pt x="20870" y="3978"/>
                    <a:pt x="21010" y="3913"/>
                  </a:cubicBezTo>
                  <a:cubicBezTo>
                    <a:pt x="21150" y="3848"/>
                    <a:pt x="21325" y="3795"/>
                    <a:pt x="21400" y="3795"/>
                  </a:cubicBezTo>
                  <a:cubicBezTo>
                    <a:pt x="21475" y="3795"/>
                    <a:pt x="21475" y="3795"/>
                    <a:pt x="21475" y="3795"/>
                  </a:cubicBezTo>
                  <a:cubicBezTo>
                    <a:pt x="21584" y="3718"/>
                    <a:pt x="21582" y="3570"/>
                    <a:pt x="21468" y="3466"/>
                  </a:cubicBezTo>
                  <a:cubicBezTo>
                    <a:pt x="21356" y="3363"/>
                    <a:pt x="21150" y="3246"/>
                    <a:pt x="21010" y="32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8" name="Shape 1213"/>
            <p:cNvSpPr/>
            <p:nvPr/>
          </p:nvSpPr>
          <p:spPr>
            <a:xfrm>
              <a:off x="1565985" y="6864236"/>
              <a:ext cx="239139" cy="334889"/>
            </a:xfrm>
            <a:custGeom>
              <a:avLst/>
              <a:gdLst/>
              <a:ahLst/>
              <a:cxnLst>
                <a:cxn ang="0">
                  <a:pos x="wd2" y="hd2"/>
                </a:cxn>
                <a:cxn ang="5400000">
                  <a:pos x="wd2" y="hd2"/>
                </a:cxn>
                <a:cxn ang="10800000">
                  <a:pos x="wd2" y="hd2"/>
                </a:cxn>
                <a:cxn ang="16200000">
                  <a:pos x="wd2" y="hd2"/>
                </a:cxn>
              </a:cxnLst>
              <a:rect l="0" t="0" r="r" b="b"/>
              <a:pathLst>
                <a:path w="20968" h="21600" extrusionOk="0">
                  <a:moveTo>
                    <a:pt x="11415" y="20431"/>
                  </a:moveTo>
                  <a:cubicBezTo>
                    <a:pt x="11476" y="20434"/>
                    <a:pt x="11570" y="20439"/>
                    <a:pt x="11695" y="20439"/>
                  </a:cubicBezTo>
                  <a:cubicBezTo>
                    <a:pt x="12211" y="20439"/>
                    <a:pt x="12734" y="20365"/>
                    <a:pt x="13033" y="20247"/>
                  </a:cubicBezTo>
                  <a:cubicBezTo>
                    <a:pt x="13107" y="20219"/>
                    <a:pt x="13159" y="20157"/>
                    <a:pt x="13277" y="20004"/>
                  </a:cubicBezTo>
                  <a:cubicBezTo>
                    <a:pt x="13411" y="19828"/>
                    <a:pt x="13597" y="19585"/>
                    <a:pt x="13943" y="19366"/>
                  </a:cubicBezTo>
                  <a:cubicBezTo>
                    <a:pt x="15156" y="18611"/>
                    <a:pt x="16620" y="17653"/>
                    <a:pt x="17148" y="17273"/>
                  </a:cubicBezTo>
                  <a:cubicBezTo>
                    <a:pt x="17485" y="17028"/>
                    <a:pt x="17863" y="16270"/>
                    <a:pt x="17863" y="15621"/>
                  </a:cubicBezTo>
                  <a:cubicBezTo>
                    <a:pt x="17863" y="14904"/>
                    <a:pt x="17990" y="13870"/>
                    <a:pt x="18225" y="13369"/>
                  </a:cubicBezTo>
                  <a:cubicBezTo>
                    <a:pt x="18431" y="12907"/>
                    <a:pt x="18924" y="12315"/>
                    <a:pt x="19365" y="11996"/>
                  </a:cubicBezTo>
                  <a:cubicBezTo>
                    <a:pt x="19416" y="11878"/>
                    <a:pt x="19465" y="11046"/>
                    <a:pt x="19148" y="10015"/>
                  </a:cubicBezTo>
                  <a:cubicBezTo>
                    <a:pt x="18822" y="8943"/>
                    <a:pt x="18603" y="7473"/>
                    <a:pt x="18844" y="6859"/>
                  </a:cubicBezTo>
                  <a:cubicBezTo>
                    <a:pt x="18989" y="6495"/>
                    <a:pt x="19050" y="5742"/>
                    <a:pt x="18976" y="5246"/>
                  </a:cubicBezTo>
                  <a:cubicBezTo>
                    <a:pt x="18942" y="5032"/>
                    <a:pt x="18252" y="4534"/>
                    <a:pt x="17222" y="4375"/>
                  </a:cubicBezTo>
                  <a:cubicBezTo>
                    <a:pt x="16535" y="4268"/>
                    <a:pt x="15668" y="4204"/>
                    <a:pt x="14902" y="4204"/>
                  </a:cubicBezTo>
                  <a:cubicBezTo>
                    <a:pt x="14343" y="4204"/>
                    <a:pt x="14041" y="4238"/>
                    <a:pt x="13912" y="4258"/>
                  </a:cubicBezTo>
                  <a:cubicBezTo>
                    <a:pt x="13053" y="4398"/>
                    <a:pt x="11460" y="4396"/>
                    <a:pt x="10436" y="4263"/>
                  </a:cubicBezTo>
                  <a:cubicBezTo>
                    <a:pt x="9140" y="4093"/>
                    <a:pt x="8021" y="3318"/>
                    <a:pt x="7895" y="2496"/>
                  </a:cubicBezTo>
                  <a:cubicBezTo>
                    <a:pt x="7840" y="2119"/>
                    <a:pt x="7363" y="1624"/>
                    <a:pt x="6901" y="1457"/>
                  </a:cubicBezTo>
                  <a:cubicBezTo>
                    <a:pt x="6438" y="1289"/>
                    <a:pt x="4820" y="1115"/>
                    <a:pt x="3341" y="1175"/>
                  </a:cubicBezTo>
                  <a:cubicBezTo>
                    <a:pt x="3175" y="1182"/>
                    <a:pt x="3008" y="1185"/>
                    <a:pt x="2842" y="1185"/>
                  </a:cubicBezTo>
                  <a:lnTo>
                    <a:pt x="2056" y="1179"/>
                  </a:lnTo>
                  <a:cubicBezTo>
                    <a:pt x="1817" y="1179"/>
                    <a:pt x="1667" y="1187"/>
                    <a:pt x="1575" y="1197"/>
                  </a:cubicBezTo>
                  <a:cubicBezTo>
                    <a:pt x="1575" y="1251"/>
                    <a:pt x="1577" y="1314"/>
                    <a:pt x="1591" y="1355"/>
                  </a:cubicBezTo>
                  <a:lnTo>
                    <a:pt x="1682" y="1578"/>
                  </a:lnTo>
                  <a:cubicBezTo>
                    <a:pt x="1841" y="1983"/>
                    <a:pt x="2250" y="2726"/>
                    <a:pt x="2576" y="3201"/>
                  </a:cubicBezTo>
                  <a:cubicBezTo>
                    <a:pt x="2952" y="3743"/>
                    <a:pt x="3464" y="4804"/>
                    <a:pt x="3745" y="5614"/>
                  </a:cubicBezTo>
                  <a:cubicBezTo>
                    <a:pt x="3989" y="6319"/>
                    <a:pt x="4460" y="7250"/>
                    <a:pt x="4771" y="7644"/>
                  </a:cubicBezTo>
                  <a:cubicBezTo>
                    <a:pt x="5126" y="8093"/>
                    <a:pt x="5775" y="8983"/>
                    <a:pt x="6217" y="9622"/>
                  </a:cubicBezTo>
                  <a:lnTo>
                    <a:pt x="7641" y="11687"/>
                  </a:lnTo>
                  <a:cubicBezTo>
                    <a:pt x="8038" y="12266"/>
                    <a:pt x="8421" y="13367"/>
                    <a:pt x="8514" y="14199"/>
                  </a:cubicBezTo>
                  <a:cubicBezTo>
                    <a:pt x="8604" y="14949"/>
                    <a:pt x="8557" y="15953"/>
                    <a:pt x="8302" y="16413"/>
                  </a:cubicBezTo>
                  <a:cubicBezTo>
                    <a:pt x="8313" y="16440"/>
                    <a:pt x="8459" y="16683"/>
                    <a:pt x="8818" y="16872"/>
                  </a:cubicBezTo>
                  <a:cubicBezTo>
                    <a:pt x="9408" y="17176"/>
                    <a:pt x="10168" y="17640"/>
                    <a:pt x="10443" y="17934"/>
                  </a:cubicBezTo>
                  <a:cubicBezTo>
                    <a:pt x="10798" y="18329"/>
                    <a:pt x="10895" y="19146"/>
                    <a:pt x="10895" y="19520"/>
                  </a:cubicBezTo>
                  <a:cubicBezTo>
                    <a:pt x="10895" y="19884"/>
                    <a:pt x="11100" y="20245"/>
                    <a:pt x="11214" y="20319"/>
                  </a:cubicBezTo>
                  <a:cubicBezTo>
                    <a:pt x="11214" y="20319"/>
                    <a:pt x="11415" y="20431"/>
                    <a:pt x="11415" y="20431"/>
                  </a:cubicBezTo>
                  <a:close/>
                  <a:moveTo>
                    <a:pt x="11695" y="21600"/>
                  </a:moveTo>
                  <a:lnTo>
                    <a:pt x="11695" y="21600"/>
                  </a:lnTo>
                  <a:cubicBezTo>
                    <a:pt x="11444" y="21600"/>
                    <a:pt x="11093" y="21587"/>
                    <a:pt x="10832" y="21523"/>
                  </a:cubicBezTo>
                  <a:cubicBezTo>
                    <a:pt x="10756" y="21503"/>
                    <a:pt x="10680" y="21475"/>
                    <a:pt x="10613" y="21439"/>
                  </a:cubicBezTo>
                  <a:lnTo>
                    <a:pt x="10269" y="21250"/>
                  </a:lnTo>
                  <a:cubicBezTo>
                    <a:pt x="9643" y="20911"/>
                    <a:pt x="9315" y="20122"/>
                    <a:pt x="9315" y="19520"/>
                  </a:cubicBezTo>
                  <a:cubicBezTo>
                    <a:pt x="9315" y="19075"/>
                    <a:pt x="9189" y="18664"/>
                    <a:pt x="9120" y="18570"/>
                  </a:cubicBezTo>
                  <a:cubicBezTo>
                    <a:pt x="9046" y="18495"/>
                    <a:pt x="8548" y="18149"/>
                    <a:pt x="7909" y="17819"/>
                  </a:cubicBezTo>
                  <a:cubicBezTo>
                    <a:pt x="7104" y="17400"/>
                    <a:pt x="6483" y="16634"/>
                    <a:pt x="6836" y="15979"/>
                  </a:cubicBezTo>
                  <a:cubicBezTo>
                    <a:pt x="6939" y="15797"/>
                    <a:pt x="7028" y="15037"/>
                    <a:pt x="6941" y="14294"/>
                  </a:cubicBezTo>
                  <a:cubicBezTo>
                    <a:pt x="6867" y="13622"/>
                    <a:pt x="6539" y="12652"/>
                    <a:pt x="6233" y="12211"/>
                  </a:cubicBezTo>
                  <a:lnTo>
                    <a:pt x="4809" y="10148"/>
                  </a:lnTo>
                  <a:cubicBezTo>
                    <a:pt x="4380" y="9530"/>
                    <a:pt x="3752" y="8662"/>
                    <a:pt x="3406" y="8226"/>
                  </a:cubicBezTo>
                  <a:cubicBezTo>
                    <a:pt x="3021" y="7741"/>
                    <a:pt x="2500" y="6717"/>
                    <a:pt x="2217" y="5900"/>
                  </a:cubicBezTo>
                  <a:cubicBezTo>
                    <a:pt x="1966" y="5183"/>
                    <a:pt x="1488" y="4187"/>
                    <a:pt x="1168" y="3724"/>
                  </a:cubicBezTo>
                  <a:cubicBezTo>
                    <a:pt x="793" y="3178"/>
                    <a:pt x="350" y="2377"/>
                    <a:pt x="167" y="1902"/>
                  </a:cubicBezTo>
                  <a:lnTo>
                    <a:pt x="62" y="1639"/>
                  </a:lnTo>
                  <a:cubicBezTo>
                    <a:pt x="17" y="1499"/>
                    <a:pt x="-206" y="628"/>
                    <a:pt x="599" y="242"/>
                  </a:cubicBezTo>
                  <a:cubicBezTo>
                    <a:pt x="990" y="54"/>
                    <a:pt x="1461" y="18"/>
                    <a:pt x="2056" y="18"/>
                  </a:cubicBezTo>
                  <a:lnTo>
                    <a:pt x="2842" y="25"/>
                  </a:lnTo>
                  <a:cubicBezTo>
                    <a:pt x="2979" y="25"/>
                    <a:pt x="3113" y="21"/>
                    <a:pt x="3249" y="16"/>
                  </a:cubicBezTo>
                  <a:cubicBezTo>
                    <a:pt x="3488" y="7"/>
                    <a:pt x="3743" y="0"/>
                    <a:pt x="3991" y="0"/>
                  </a:cubicBezTo>
                  <a:cubicBezTo>
                    <a:pt x="5133" y="0"/>
                    <a:pt x="6760" y="110"/>
                    <a:pt x="7600" y="416"/>
                  </a:cubicBezTo>
                  <a:cubicBezTo>
                    <a:pt x="8548" y="758"/>
                    <a:pt x="9346" y="1598"/>
                    <a:pt x="9464" y="2366"/>
                  </a:cubicBezTo>
                  <a:cubicBezTo>
                    <a:pt x="9507" y="2645"/>
                    <a:pt x="10061" y="3035"/>
                    <a:pt x="10716" y="3120"/>
                  </a:cubicBezTo>
                  <a:cubicBezTo>
                    <a:pt x="11540" y="3227"/>
                    <a:pt x="12928" y="3230"/>
                    <a:pt x="13576" y="3125"/>
                  </a:cubicBezTo>
                  <a:cubicBezTo>
                    <a:pt x="14466" y="2981"/>
                    <a:pt x="16272" y="3038"/>
                    <a:pt x="17550" y="3239"/>
                  </a:cubicBezTo>
                  <a:cubicBezTo>
                    <a:pt x="19128" y="3484"/>
                    <a:pt x="20415" y="4291"/>
                    <a:pt x="20545" y="5116"/>
                  </a:cubicBezTo>
                  <a:cubicBezTo>
                    <a:pt x="20641" y="5772"/>
                    <a:pt x="20560" y="6678"/>
                    <a:pt x="20357" y="7182"/>
                  </a:cubicBezTo>
                  <a:cubicBezTo>
                    <a:pt x="20252" y="7449"/>
                    <a:pt x="20330" y="8588"/>
                    <a:pt x="20688" y="9757"/>
                  </a:cubicBezTo>
                  <a:cubicBezTo>
                    <a:pt x="20764" y="10002"/>
                    <a:pt x="21394" y="12160"/>
                    <a:pt x="20471" y="12825"/>
                  </a:cubicBezTo>
                  <a:cubicBezTo>
                    <a:pt x="20210" y="13015"/>
                    <a:pt x="19847" y="13451"/>
                    <a:pt x="19720" y="13740"/>
                  </a:cubicBezTo>
                  <a:cubicBezTo>
                    <a:pt x="19586" y="14025"/>
                    <a:pt x="19441" y="14861"/>
                    <a:pt x="19441" y="15621"/>
                  </a:cubicBezTo>
                  <a:cubicBezTo>
                    <a:pt x="19441" y="16545"/>
                    <a:pt x="18933" y="17608"/>
                    <a:pt x="18258" y="18100"/>
                  </a:cubicBezTo>
                  <a:cubicBezTo>
                    <a:pt x="17698" y="18503"/>
                    <a:pt x="16220" y="19469"/>
                    <a:pt x="14967" y="20250"/>
                  </a:cubicBezTo>
                  <a:cubicBezTo>
                    <a:pt x="14837" y="20333"/>
                    <a:pt x="14756" y="20438"/>
                    <a:pt x="14651" y="20573"/>
                  </a:cubicBezTo>
                  <a:cubicBezTo>
                    <a:pt x="14488" y="20788"/>
                    <a:pt x="14263" y="21081"/>
                    <a:pt x="13775" y="21271"/>
                  </a:cubicBezTo>
                  <a:cubicBezTo>
                    <a:pt x="13018" y="21569"/>
                    <a:pt x="12068" y="21600"/>
                    <a:pt x="1169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89" name="Shape 1214"/>
            <p:cNvSpPr/>
            <p:nvPr/>
          </p:nvSpPr>
          <p:spPr>
            <a:xfrm>
              <a:off x="1565985" y="6890336"/>
              <a:ext cx="221175" cy="316887"/>
            </a:xfrm>
            <a:custGeom>
              <a:avLst/>
              <a:gdLst/>
              <a:ahLst/>
              <a:cxnLst>
                <a:cxn ang="0">
                  <a:pos x="wd2" y="hd2"/>
                </a:cxn>
                <a:cxn ang="5400000">
                  <a:pos x="wd2" y="hd2"/>
                </a:cxn>
                <a:cxn ang="10800000">
                  <a:pos x="wd2" y="hd2"/>
                </a:cxn>
                <a:cxn ang="16200000">
                  <a:pos x="wd2" y="hd2"/>
                </a:cxn>
              </a:cxnLst>
              <a:rect l="0" t="0" r="r" b="b"/>
              <a:pathLst>
                <a:path w="21448" h="21494" extrusionOk="0">
                  <a:moveTo>
                    <a:pt x="18708" y="17989"/>
                  </a:moveTo>
                  <a:cubicBezTo>
                    <a:pt x="19286" y="17590"/>
                    <a:pt x="19758" y="16611"/>
                    <a:pt x="19758" y="15816"/>
                  </a:cubicBezTo>
                  <a:cubicBezTo>
                    <a:pt x="19758" y="15022"/>
                    <a:pt x="19916" y="14042"/>
                    <a:pt x="20109" y="13644"/>
                  </a:cubicBezTo>
                  <a:cubicBezTo>
                    <a:pt x="20302" y="13245"/>
                    <a:pt x="20774" y="12704"/>
                    <a:pt x="21159" y="12439"/>
                  </a:cubicBezTo>
                  <a:cubicBezTo>
                    <a:pt x="21545" y="12175"/>
                    <a:pt x="21545" y="10980"/>
                    <a:pt x="21159" y="9786"/>
                  </a:cubicBezTo>
                  <a:cubicBezTo>
                    <a:pt x="20774" y="8591"/>
                    <a:pt x="20618" y="7234"/>
                    <a:pt x="20808" y="6771"/>
                  </a:cubicBezTo>
                  <a:cubicBezTo>
                    <a:pt x="21004" y="6305"/>
                    <a:pt x="21078" y="5436"/>
                    <a:pt x="20986" y="4839"/>
                  </a:cubicBezTo>
                  <a:cubicBezTo>
                    <a:pt x="20888" y="4240"/>
                    <a:pt x="19709" y="3589"/>
                    <a:pt x="18357" y="3392"/>
                  </a:cubicBezTo>
                  <a:cubicBezTo>
                    <a:pt x="17012" y="3192"/>
                    <a:pt x="15198" y="3140"/>
                    <a:pt x="14330" y="3271"/>
                  </a:cubicBezTo>
                  <a:cubicBezTo>
                    <a:pt x="13465" y="3404"/>
                    <a:pt x="11891" y="3404"/>
                    <a:pt x="10830" y="3271"/>
                  </a:cubicBezTo>
                  <a:cubicBezTo>
                    <a:pt x="9770" y="3140"/>
                    <a:pt x="8826" y="2542"/>
                    <a:pt x="8729" y="1945"/>
                  </a:cubicBezTo>
                  <a:cubicBezTo>
                    <a:pt x="8635" y="1345"/>
                    <a:pt x="7926" y="640"/>
                    <a:pt x="7152" y="374"/>
                  </a:cubicBezTo>
                  <a:cubicBezTo>
                    <a:pt x="6384" y="109"/>
                    <a:pt x="4411" y="-51"/>
                    <a:pt x="2775" y="14"/>
                  </a:cubicBezTo>
                  <a:cubicBezTo>
                    <a:pt x="1796" y="56"/>
                    <a:pt x="753" y="-67"/>
                    <a:pt x="269" y="154"/>
                  </a:cubicBezTo>
                  <a:cubicBezTo>
                    <a:pt x="-55" y="301"/>
                    <a:pt x="-18" y="763"/>
                    <a:pt x="36" y="941"/>
                  </a:cubicBezTo>
                  <a:cubicBezTo>
                    <a:pt x="36" y="941"/>
                    <a:pt x="36" y="941"/>
                    <a:pt x="153" y="1219"/>
                  </a:cubicBezTo>
                  <a:cubicBezTo>
                    <a:pt x="343" y="1681"/>
                    <a:pt x="818" y="2499"/>
                    <a:pt x="1203" y="3029"/>
                  </a:cubicBezTo>
                  <a:cubicBezTo>
                    <a:pt x="1589" y="3562"/>
                    <a:pt x="2137" y="4646"/>
                    <a:pt x="2427" y="5443"/>
                  </a:cubicBezTo>
                  <a:cubicBezTo>
                    <a:pt x="2716" y="6240"/>
                    <a:pt x="3269" y="7272"/>
                    <a:pt x="3653" y="7735"/>
                  </a:cubicBezTo>
                  <a:cubicBezTo>
                    <a:pt x="4038" y="8200"/>
                    <a:pt x="4745" y="9122"/>
                    <a:pt x="5229" y="9786"/>
                  </a:cubicBezTo>
                  <a:cubicBezTo>
                    <a:pt x="5709" y="10448"/>
                    <a:pt x="6418" y="11425"/>
                    <a:pt x="6804" y="11955"/>
                  </a:cubicBezTo>
                  <a:cubicBezTo>
                    <a:pt x="7189" y="12488"/>
                    <a:pt x="7585" y="13572"/>
                    <a:pt x="7676" y="14369"/>
                  </a:cubicBezTo>
                  <a:cubicBezTo>
                    <a:pt x="7775" y="15164"/>
                    <a:pt x="7696" y="16087"/>
                    <a:pt x="7503" y="16419"/>
                  </a:cubicBezTo>
                  <a:cubicBezTo>
                    <a:pt x="7311" y="16753"/>
                    <a:pt x="7706" y="17294"/>
                    <a:pt x="8378" y="17628"/>
                  </a:cubicBezTo>
                  <a:cubicBezTo>
                    <a:pt x="9053" y="17960"/>
                    <a:pt x="9763" y="18390"/>
                    <a:pt x="9958" y="18592"/>
                  </a:cubicBezTo>
                  <a:cubicBezTo>
                    <a:pt x="10148" y="18793"/>
                    <a:pt x="10304" y="19388"/>
                    <a:pt x="10304" y="19917"/>
                  </a:cubicBezTo>
                  <a:cubicBezTo>
                    <a:pt x="10304" y="20449"/>
                    <a:pt x="10618" y="21044"/>
                    <a:pt x="11008" y="21244"/>
                  </a:cubicBezTo>
                  <a:cubicBezTo>
                    <a:pt x="11389" y="21443"/>
                    <a:pt x="11389" y="21443"/>
                    <a:pt x="11389" y="21443"/>
                  </a:cubicBezTo>
                  <a:cubicBezTo>
                    <a:pt x="11774" y="21533"/>
                    <a:pt x="13131" y="21528"/>
                    <a:pt x="13957" y="21220"/>
                  </a:cubicBezTo>
                  <a:cubicBezTo>
                    <a:pt x="14540" y="21002"/>
                    <a:pt x="14543" y="20563"/>
                    <a:pt x="15119" y="20217"/>
                  </a:cubicBezTo>
                  <a:cubicBezTo>
                    <a:pt x="16518" y="19391"/>
                    <a:pt x="18129" y="18387"/>
                    <a:pt x="18708" y="1798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0" name="Shape 1215"/>
            <p:cNvSpPr/>
            <p:nvPr/>
          </p:nvSpPr>
          <p:spPr>
            <a:xfrm>
              <a:off x="2114080" y="1696484"/>
              <a:ext cx="960473" cy="1134207"/>
            </a:xfrm>
            <a:custGeom>
              <a:avLst/>
              <a:gdLst/>
              <a:ahLst/>
              <a:cxnLst>
                <a:cxn ang="0">
                  <a:pos x="wd2" y="hd2"/>
                </a:cxn>
                <a:cxn ang="5400000">
                  <a:pos x="wd2" y="hd2"/>
                </a:cxn>
                <a:cxn ang="10800000">
                  <a:pos x="wd2" y="hd2"/>
                </a:cxn>
                <a:cxn ang="16200000">
                  <a:pos x="wd2" y="hd2"/>
                </a:cxn>
              </a:cxnLst>
              <a:rect l="0" t="0" r="r" b="b"/>
              <a:pathLst>
                <a:path w="21534" h="21554" extrusionOk="0">
                  <a:moveTo>
                    <a:pt x="15815" y="17959"/>
                  </a:moveTo>
                  <a:cubicBezTo>
                    <a:pt x="15931" y="17959"/>
                    <a:pt x="16030" y="17989"/>
                    <a:pt x="16100" y="18048"/>
                  </a:cubicBezTo>
                  <a:cubicBezTo>
                    <a:pt x="16236" y="18162"/>
                    <a:pt x="16355" y="18435"/>
                    <a:pt x="16400" y="18646"/>
                  </a:cubicBezTo>
                  <a:cubicBezTo>
                    <a:pt x="16447" y="18861"/>
                    <a:pt x="16467" y="19245"/>
                    <a:pt x="16443" y="19501"/>
                  </a:cubicBezTo>
                  <a:cubicBezTo>
                    <a:pt x="16422" y="19745"/>
                    <a:pt x="16384" y="20082"/>
                    <a:pt x="16362" y="20250"/>
                  </a:cubicBezTo>
                  <a:cubicBezTo>
                    <a:pt x="16340" y="20410"/>
                    <a:pt x="16323" y="20650"/>
                    <a:pt x="16323" y="20772"/>
                  </a:cubicBezTo>
                  <a:lnTo>
                    <a:pt x="16323" y="21205"/>
                  </a:lnTo>
                  <a:cubicBezTo>
                    <a:pt x="16332" y="21203"/>
                    <a:pt x="16343" y="21199"/>
                    <a:pt x="16355" y="21194"/>
                  </a:cubicBezTo>
                  <a:cubicBezTo>
                    <a:pt x="16528" y="21121"/>
                    <a:pt x="16780" y="21043"/>
                    <a:pt x="16924" y="21041"/>
                  </a:cubicBezTo>
                  <a:cubicBezTo>
                    <a:pt x="16907" y="21039"/>
                    <a:pt x="16927" y="21015"/>
                    <a:pt x="16934" y="20980"/>
                  </a:cubicBezTo>
                  <a:cubicBezTo>
                    <a:pt x="16974" y="20778"/>
                    <a:pt x="17264" y="20640"/>
                    <a:pt x="17598" y="20670"/>
                  </a:cubicBezTo>
                  <a:cubicBezTo>
                    <a:pt x="17806" y="20686"/>
                    <a:pt x="18115" y="20687"/>
                    <a:pt x="18282" y="20671"/>
                  </a:cubicBezTo>
                  <a:lnTo>
                    <a:pt x="18606" y="20637"/>
                  </a:lnTo>
                  <a:lnTo>
                    <a:pt x="19035" y="20635"/>
                  </a:lnTo>
                  <a:cubicBezTo>
                    <a:pt x="19240" y="20635"/>
                    <a:pt x="19499" y="20591"/>
                    <a:pt x="19593" y="20551"/>
                  </a:cubicBezTo>
                  <a:cubicBezTo>
                    <a:pt x="19676" y="20517"/>
                    <a:pt x="19785" y="20402"/>
                    <a:pt x="19813" y="20319"/>
                  </a:cubicBezTo>
                  <a:cubicBezTo>
                    <a:pt x="19847" y="20219"/>
                    <a:pt x="19886" y="19935"/>
                    <a:pt x="19886" y="19691"/>
                  </a:cubicBezTo>
                  <a:cubicBezTo>
                    <a:pt x="19886" y="19432"/>
                    <a:pt x="19923" y="19089"/>
                    <a:pt x="19971" y="18910"/>
                  </a:cubicBezTo>
                  <a:cubicBezTo>
                    <a:pt x="20018" y="18732"/>
                    <a:pt x="20131" y="18451"/>
                    <a:pt x="20227" y="18269"/>
                  </a:cubicBezTo>
                  <a:cubicBezTo>
                    <a:pt x="20292" y="18148"/>
                    <a:pt x="20280" y="18039"/>
                    <a:pt x="20264" y="18016"/>
                  </a:cubicBezTo>
                  <a:cubicBezTo>
                    <a:pt x="20143" y="17915"/>
                    <a:pt x="20047" y="17703"/>
                    <a:pt x="20047" y="17528"/>
                  </a:cubicBezTo>
                  <a:cubicBezTo>
                    <a:pt x="20047" y="17432"/>
                    <a:pt x="19986" y="17198"/>
                    <a:pt x="19901" y="17018"/>
                  </a:cubicBezTo>
                  <a:cubicBezTo>
                    <a:pt x="19821" y="16852"/>
                    <a:pt x="19564" y="16553"/>
                    <a:pt x="19339" y="16365"/>
                  </a:cubicBezTo>
                  <a:cubicBezTo>
                    <a:pt x="19233" y="16277"/>
                    <a:pt x="19161" y="16195"/>
                    <a:pt x="19102" y="16128"/>
                  </a:cubicBezTo>
                  <a:cubicBezTo>
                    <a:pt x="19085" y="16108"/>
                    <a:pt x="19065" y="16084"/>
                    <a:pt x="19047" y="16067"/>
                  </a:cubicBezTo>
                  <a:cubicBezTo>
                    <a:pt x="19042" y="16073"/>
                    <a:pt x="19035" y="16080"/>
                    <a:pt x="19030" y="16086"/>
                  </a:cubicBezTo>
                  <a:cubicBezTo>
                    <a:pt x="18986" y="16136"/>
                    <a:pt x="18932" y="16197"/>
                    <a:pt x="18853" y="16263"/>
                  </a:cubicBezTo>
                  <a:cubicBezTo>
                    <a:pt x="18633" y="16449"/>
                    <a:pt x="18186" y="16546"/>
                    <a:pt x="17854" y="16477"/>
                  </a:cubicBezTo>
                  <a:cubicBezTo>
                    <a:pt x="17594" y="16423"/>
                    <a:pt x="17147" y="16348"/>
                    <a:pt x="16859" y="16311"/>
                  </a:cubicBezTo>
                  <a:cubicBezTo>
                    <a:pt x="16573" y="16274"/>
                    <a:pt x="16167" y="16151"/>
                    <a:pt x="15979" y="15993"/>
                  </a:cubicBezTo>
                  <a:cubicBezTo>
                    <a:pt x="15780" y="15828"/>
                    <a:pt x="15730" y="15544"/>
                    <a:pt x="15865" y="15346"/>
                  </a:cubicBezTo>
                  <a:cubicBezTo>
                    <a:pt x="15950" y="15224"/>
                    <a:pt x="16072" y="15003"/>
                    <a:pt x="16135" y="14864"/>
                  </a:cubicBezTo>
                  <a:cubicBezTo>
                    <a:pt x="16203" y="14713"/>
                    <a:pt x="16332" y="14450"/>
                    <a:pt x="16422" y="14281"/>
                  </a:cubicBezTo>
                  <a:cubicBezTo>
                    <a:pt x="16526" y="14087"/>
                    <a:pt x="16751" y="13848"/>
                    <a:pt x="16935" y="13738"/>
                  </a:cubicBezTo>
                  <a:cubicBezTo>
                    <a:pt x="17091" y="13645"/>
                    <a:pt x="17345" y="13626"/>
                    <a:pt x="17533" y="13626"/>
                  </a:cubicBezTo>
                  <a:cubicBezTo>
                    <a:pt x="17711" y="13626"/>
                    <a:pt x="17897" y="13643"/>
                    <a:pt x="18068" y="13677"/>
                  </a:cubicBezTo>
                  <a:cubicBezTo>
                    <a:pt x="18200" y="13703"/>
                    <a:pt x="18309" y="13738"/>
                    <a:pt x="18402" y="13772"/>
                  </a:cubicBezTo>
                  <a:cubicBezTo>
                    <a:pt x="18374" y="13733"/>
                    <a:pt x="18347" y="13689"/>
                    <a:pt x="18323" y="13640"/>
                  </a:cubicBezTo>
                  <a:cubicBezTo>
                    <a:pt x="18209" y="13411"/>
                    <a:pt x="18042" y="13025"/>
                    <a:pt x="17951" y="12779"/>
                  </a:cubicBezTo>
                  <a:cubicBezTo>
                    <a:pt x="17853" y="12512"/>
                    <a:pt x="17815" y="12078"/>
                    <a:pt x="17864" y="11791"/>
                  </a:cubicBezTo>
                  <a:cubicBezTo>
                    <a:pt x="17907" y="11537"/>
                    <a:pt x="17961" y="11103"/>
                    <a:pt x="17984" y="10824"/>
                  </a:cubicBezTo>
                  <a:cubicBezTo>
                    <a:pt x="18005" y="10563"/>
                    <a:pt x="17988" y="10197"/>
                    <a:pt x="17947" y="10025"/>
                  </a:cubicBezTo>
                  <a:cubicBezTo>
                    <a:pt x="17900" y="9828"/>
                    <a:pt x="17843" y="9408"/>
                    <a:pt x="17822" y="9088"/>
                  </a:cubicBezTo>
                  <a:cubicBezTo>
                    <a:pt x="17798" y="8746"/>
                    <a:pt x="17910" y="8194"/>
                    <a:pt x="18078" y="7833"/>
                  </a:cubicBezTo>
                  <a:cubicBezTo>
                    <a:pt x="18242" y="7482"/>
                    <a:pt x="18566" y="7006"/>
                    <a:pt x="18801" y="6771"/>
                  </a:cubicBezTo>
                  <a:cubicBezTo>
                    <a:pt x="19021" y="6550"/>
                    <a:pt x="19329" y="6232"/>
                    <a:pt x="19483" y="6066"/>
                  </a:cubicBezTo>
                  <a:cubicBezTo>
                    <a:pt x="19653" y="5885"/>
                    <a:pt x="19936" y="5648"/>
                    <a:pt x="20130" y="5527"/>
                  </a:cubicBezTo>
                  <a:cubicBezTo>
                    <a:pt x="20292" y="5426"/>
                    <a:pt x="20553" y="5208"/>
                    <a:pt x="20698" y="5052"/>
                  </a:cubicBezTo>
                  <a:cubicBezTo>
                    <a:pt x="20848" y="4892"/>
                    <a:pt x="21041" y="4641"/>
                    <a:pt x="21121" y="4506"/>
                  </a:cubicBezTo>
                  <a:cubicBezTo>
                    <a:pt x="21145" y="4466"/>
                    <a:pt x="21126" y="4380"/>
                    <a:pt x="21047" y="4297"/>
                  </a:cubicBezTo>
                  <a:cubicBezTo>
                    <a:pt x="21018" y="4267"/>
                    <a:pt x="20984" y="4240"/>
                    <a:pt x="20944" y="4217"/>
                  </a:cubicBezTo>
                  <a:lnTo>
                    <a:pt x="20737" y="4093"/>
                  </a:lnTo>
                  <a:cubicBezTo>
                    <a:pt x="20661" y="4047"/>
                    <a:pt x="20612" y="4017"/>
                    <a:pt x="20552" y="3988"/>
                  </a:cubicBezTo>
                  <a:cubicBezTo>
                    <a:pt x="20485" y="3954"/>
                    <a:pt x="20424" y="3930"/>
                    <a:pt x="20330" y="3892"/>
                  </a:cubicBezTo>
                  <a:lnTo>
                    <a:pt x="20079" y="3790"/>
                  </a:lnTo>
                  <a:cubicBezTo>
                    <a:pt x="19824" y="3684"/>
                    <a:pt x="19407" y="3532"/>
                    <a:pt x="19169" y="3460"/>
                  </a:cubicBezTo>
                  <a:cubicBezTo>
                    <a:pt x="18847" y="3363"/>
                    <a:pt x="18582" y="3112"/>
                    <a:pt x="18550" y="2879"/>
                  </a:cubicBezTo>
                  <a:cubicBezTo>
                    <a:pt x="18529" y="2713"/>
                    <a:pt x="18475" y="2432"/>
                    <a:pt x="18432" y="2252"/>
                  </a:cubicBezTo>
                  <a:cubicBezTo>
                    <a:pt x="18398" y="2108"/>
                    <a:pt x="18242" y="1899"/>
                    <a:pt x="18106" y="1814"/>
                  </a:cubicBezTo>
                  <a:cubicBezTo>
                    <a:pt x="17906" y="1689"/>
                    <a:pt x="17598" y="1370"/>
                    <a:pt x="17403" y="1086"/>
                  </a:cubicBezTo>
                  <a:cubicBezTo>
                    <a:pt x="17248" y="860"/>
                    <a:pt x="16889" y="600"/>
                    <a:pt x="16620" y="520"/>
                  </a:cubicBezTo>
                  <a:cubicBezTo>
                    <a:pt x="16548" y="498"/>
                    <a:pt x="16484" y="473"/>
                    <a:pt x="16428" y="449"/>
                  </a:cubicBezTo>
                  <a:cubicBezTo>
                    <a:pt x="16470" y="512"/>
                    <a:pt x="16515" y="584"/>
                    <a:pt x="16552" y="669"/>
                  </a:cubicBezTo>
                  <a:cubicBezTo>
                    <a:pt x="16676" y="946"/>
                    <a:pt x="16808" y="1346"/>
                    <a:pt x="16808" y="1541"/>
                  </a:cubicBezTo>
                  <a:lnTo>
                    <a:pt x="16808" y="2217"/>
                  </a:lnTo>
                  <a:cubicBezTo>
                    <a:pt x="16808" y="2404"/>
                    <a:pt x="16920" y="2623"/>
                    <a:pt x="17020" y="2695"/>
                  </a:cubicBezTo>
                  <a:cubicBezTo>
                    <a:pt x="17222" y="2839"/>
                    <a:pt x="17375" y="3099"/>
                    <a:pt x="17375" y="3299"/>
                  </a:cubicBezTo>
                  <a:cubicBezTo>
                    <a:pt x="17375" y="3500"/>
                    <a:pt x="17255" y="3732"/>
                    <a:pt x="17096" y="3839"/>
                  </a:cubicBezTo>
                  <a:cubicBezTo>
                    <a:pt x="16917" y="3957"/>
                    <a:pt x="16678" y="3994"/>
                    <a:pt x="16536" y="3915"/>
                  </a:cubicBezTo>
                  <a:cubicBezTo>
                    <a:pt x="16507" y="3902"/>
                    <a:pt x="16361" y="3875"/>
                    <a:pt x="16202" y="3875"/>
                  </a:cubicBezTo>
                  <a:cubicBezTo>
                    <a:pt x="16097" y="3875"/>
                    <a:pt x="16000" y="3931"/>
                    <a:pt x="15988" y="3962"/>
                  </a:cubicBezTo>
                  <a:cubicBezTo>
                    <a:pt x="15925" y="4119"/>
                    <a:pt x="15721" y="4294"/>
                    <a:pt x="15512" y="4369"/>
                  </a:cubicBezTo>
                  <a:cubicBezTo>
                    <a:pt x="15368" y="4421"/>
                    <a:pt x="15125" y="4536"/>
                    <a:pt x="14982" y="4621"/>
                  </a:cubicBezTo>
                  <a:cubicBezTo>
                    <a:pt x="14907" y="4666"/>
                    <a:pt x="14880" y="4770"/>
                    <a:pt x="14925" y="4844"/>
                  </a:cubicBezTo>
                  <a:cubicBezTo>
                    <a:pt x="15052" y="5058"/>
                    <a:pt x="14982" y="5368"/>
                    <a:pt x="14765" y="5550"/>
                  </a:cubicBezTo>
                  <a:cubicBezTo>
                    <a:pt x="14547" y="5732"/>
                    <a:pt x="14196" y="5789"/>
                    <a:pt x="13986" y="5672"/>
                  </a:cubicBezTo>
                  <a:cubicBezTo>
                    <a:pt x="13871" y="5608"/>
                    <a:pt x="13708" y="5565"/>
                    <a:pt x="13652" y="5565"/>
                  </a:cubicBezTo>
                  <a:cubicBezTo>
                    <a:pt x="13568" y="5565"/>
                    <a:pt x="13276" y="5607"/>
                    <a:pt x="13012" y="5662"/>
                  </a:cubicBezTo>
                  <a:cubicBezTo>
                    <a:pt x="12798" y="5707"/>
                    <a:pt x="12517" y="5889"/>
                    <a:pt x="12412" y="6051"/>
                  </a:cubicBezTo>
                  <a:cubicBezTo>
                    <a:pt x="12296" y="6229"/>
                    <a:pt x="12195" y="6554"/>
                    <a:pt x="12195" y="6746"/>
                  </a:cubicBezTo>
                  <a:cubicBezTo>
                    <a:pt x="12195" y="7030"/>
                    <a:pt x="11988" y="7349"/>
                    <a:pt x="11725" y="7471"/>
                  </a:cubicBezTo>
                  <a:cubicBezTo>
                    <a:pt x="11525" y="7563"/>
                    <a:pt x="11182" y="7729"/>
                    <a:pt x="10961" y="7840"/>
                  </a:cubicBezTo>
                  <a:cubicBezTo>
                    <a:pt x="10707" y="7967"/>
                    <a:pt x="10253" y="8066"/>
                    <a:pt x="9928" y="8066"/>
                  </a:cubicBezTo>
                  <a:cubicBezTo>
                    <a:pt x="9554" y="8066"/>
                    <a:pt x="9179" y="7892"/>
                    <a:pt x="9055" y="7662"/>
                  </a:cubicBezTo>
                  <a:cubicBezTo>
                    <a:pt x="9040" y="7632"/>
                    <a:pt x="8951" y="7583"/>
                    <a:pt x="8783" y="7583"/>
                  </a:cubicBezTo>
                  <a:cubicBezTo>
                    <a:pt x="8702" y="7583"/>
                    <a:pt x="8616" y="7595"/>
                    <a:pt x="8534" y="7618"/>
                  </a:cubicBezTo>
                  <a:cubicBezTo>
                    <a:pt x="8272" y="7692"/>
                    <a:pt x="7926" y="7766"/>
                    <a:pt x="7745" y="7766"/>
                  </a:cubicBezTo>
                  <a:cubicBezTo>
                    <a:pt x="7729" y="7766"/>
                    <a:pt x="7669" y="7761"/>
                    <a:pt x="7653" y="7757"/>
                  </a:cubicBezTo>
                  <a:cubicBezTo>
                    <a:pt x="7561" y="7738"/>
                    <a:pt x="7333" y="7675"/>
                    <a:pt x="7146" y="7616"/>
                  </a:cubicBezTo>
                  <a:cubicBezTo>
                    <a:pt x="7010" y="7605"/>
                    <a:pt x="6892" y="7660"/>
                    <a:pt x="6815" y="7755"/>
                  </a:cubicBezTo>
                  <a:cubicBezTo>
                    <a:pt x="6666" y="7943"/>
                    <a:pt x="6405" y="8159"/>
                    <a:pt x="6222" y="8247"/>
                  </a:cubicBezTo>
                  <a:cubicBezTo>
                    <a:pt x="6115" y="8298"/>
                    <a:pt x="5939" y="8464"/>
                    <a:pt x="5862" y="8608"/>
                  </a:cubicBezTo>
                  <a:cubicBezTo>
                    <a:pt x="5711" y="8891"/>
                    <a:pt x="5355" y="8946"/>
                    <a:pt x="5187" y="8735"/>
                  </a:cubicBezTo>
                  <a:cubicBezTo>
                    <a:pt x="5059" y="8575"/>
                    <a:pt x="4991" y="8235"/>
                    <a:pt x="4991" y="7997"/>
                  </a:cubicBezTo>
                  <a:lnTo>
                    <a:pt x="4991" y="7219"/>
                  </a:lnTo>
                  <a:cubicBezTo>
                    <a:pt x="4991" y="7080"/>
                    <a:pt x="4884" y="6865"/>
                    <a:pt x="4768" y="6768"/>
                  </a:cubicBezTo>
                  <a:cubicBezTo>
                    <a:pt x="4681" y="6694"/>
                    <a:pt x="4502" y="6674"/>
                    <a:pt x="4407" y="6723"/>
                  </a:cubicBezTo>
                  <a:cubicBezTo>
                    <a:pt x="4163" y="6850"/>
                    <a:pt x="3748" y="6813"/>
                    <a:pt x="3491" y="6645"/>
                  </a:cubicBezTo>
                  <a:cubicBezTo>
                    <a:pt x="3299" y="6521"/>
                    <a:pt x="2992" y="6340"/>
                    <a:pt x="2820" y="6250"/>
                  </a:cubicBezTo>
                  <a:cubicBezTo>
                    <a:pt x="2740" y="6208"/>
                    <a:pt x="2406" y="6188"/>
                    <a:pt x="2193" y="6262"/>
                  </a:cubicBezTo>
                  <a:cubicBezTo>
                    <a:pt x="1899" y="6365"/>
                    <a:pt x="1447" y="6417"/>
                    <a:pt x="1187" y="6373"/>
                  </a:cubicBezTo>
                  <a:cubicBezTo>
                    <a:pt x="1096" y="6358"/>
                    <a:pt x="1024" y="6337"/>
                    <a:pt x="964" y="6319"/>
                  </a:cubicBezTo>
                  <a:cubicBezTo>
                    <a:pt x="960" y="6364"/>
                    <a:pt x="953" y="6417"/>
                    <a:pt x="936" y="6480"/>
                  </a:cubicBezTo>
                  <a:cubicBezTo>
                    <a:pt x="884" y="6680"/>
                    <a:pt x="678" y="6958"/>
                    <a:pt x="467" y="7112"/>
                  </a:cubicBezTo>
                  <a:cubicBezTo>
                    <a:pt x="411" y="7153"/>
                    <a:pt x="402" y="7184"/>
                    <a:pt x="404" y="7190"/>
                  </a:cubicBezTo>
                  <a:cubicBezTo>
                    <a:pt x="602" y="7276"/>
                    <a:pt x="818" y="7342"/>
                    <a:pt x="900" y="7355"/>
                  </a:cubicBezTo>
                  <a:cubicBezTo>
                    <a:pt x="1170" y="7401"/>
                    <a:pt x="1265" y="7747"/>
                    <a:pt x="1265" y="8030"/>
                  </a:cubicBezTo>
                  <a:lnTo>
                    <a:pt x="1265" y="8740"/>
                  </a:lnTo>
                  <a:cubicBezTo>
                    <a:pt x="1265" y="8859"/>
                    <a:pt x="1300" y="9089"/>
                    <a:pt x="1341" y="9243"/>
                  </a:cubicBezTo>
                  <a:cubicBezTo>
                    <a:pt x="1387" y="9412"/>
                    <a:pt x="1441" y="9627"/>
                    <a:pt x="1464" y="9720"/>
                  </a:cubicBezTo>
                  <a:cubicBezTo>
                    <a:pt x="1469" y="9723"/>
                    <a:pt x="1520" y="9752"/>
                    <a:pt x="1591" y="9752"/>
                  </a:cubicBezTo>
                  <a:cubicBezTo>
                    <a:pt x="1701" y="9752"/>
                    <a:pt x="1942" y="9704"/>
                    <a:pt x="2108" y="9634"/>
                  </a:cubicBezTo>
                  <a:cubicBezTo>
                    <a:pt x="2341" y="9538"/>
                    <a:pt x="2721" y="9557"/>
                    <a:pt x="2950" y="9677"/>
                  </a:cubicBezTo>
                  <a:cubicBezTo>
                    <a:pt x="3165" y="9788"/>
                    <a:pt x="3391" y="9996"/>
                    <a:pt x="3475" y="10159"/>
                  </a:cubicBezTo>
                  <a:cubicBezTo>
                    <a:pt x="3516" y="10239"/>
                    <a:pt x="3705" y="10378"/>
                    <a:pt x="3891" y="10440"/>
                  </a:cubicBezTo>
                  <a:cubicBezTo>
                    <a:pt x="4078" y="10503"/>
                    <a:pt x="4426" y="10546"/>
                    <a:pt x="4648" y="10530"/>
                  </a:cubicBezTo>
                  <a:cubicBezTo>
                    <a:pt x="4891" y="10512"/>
                    <a:pt x="5262" y="10467"/>
                    <a:pt x="5476" y="10431"/>
                  </a:cubicBezTo>
                  <a:cubicBezTo>
                    <a:pt x="5802" y="10377"/>
                    <a:pt x="6154" y="10583"/>
                    <a:pt x="6274" y="10882"/>
                  </a:cubicBezTo>
                  <a:cubicBezTo>
                    <a:pt x="6367" y="11115"/>
                    <a:pt x="6462" y="11497"/>
                    <a:pt x="6487" y="11734"/>
                  </a:cubicBezTo>
                  <a:cubicBezTo>
                    <a:pt x="6507" y="11946"/>
                    <a:pt x="6595" y="12164"/>
                    <a:pt x="6644" y="12215"/>
                  </a:cubicBezTo>
                  <a:cubicBezTo>
                    <a:pt x="6718" y="12293"/>
                    <a:pt x="6863" y="12400"/>
                    <a:pt x="6954" y="12446"/>
                  </a:cubicBezTo>
                  <a:cubicBezTo>
                    <a:pt x="7137" y="12537"/>
                    <a:pt x="7247" y="12756"/>
                    <a:pt x="7214" y="12956"/>
                  </a:cubicBezTo>
                  <a:cubicBezTo>
                    <a:pt x="7193" y="13078"/>
                    <a:pt x="7176" y="13314"/>
                    <a:pt x="7176" y="13472"/>
                  </a:cubicBezTo>
                  <a:cubicBezTo>
                    <a:pt x="7176" y="13620"/>
                    <a:pt x="7225" y="13855"/>
                    <a:pt x="7284" y="13986"/>
                  </a:cubicBezTo>
                  <a:cubicBezTo>
                    <a:pt x="7359" y="14156"/>
                    <a:pt x="7418" y="14464"/>
                    <a:pt x="7418" y="14689"/>
                  </a:cubicBezTo>
                  <a:cubicBezTo>
                    <a:pt x="7418" y="14887"/>
                    <a:pt x="7474" y="15133"/>
                    <a:pt x="7522" y="15229"/>
                  </a:cubicBezTo>
                  <a:cubicBezTo>
                    <a:pt x="7567" y="15314"/>
                    <a:pt x="7725" y="15454"/>
                    <a:pt x="7871" y="15516"/>
                  </a:cubicBezTo>
                  <a:cubicBezTo>
                    <a:pt x="8055" y="15592"/>
                    <a:pt x="8374" y="15749"/>
                    <a:pt x="8581" y="15864"/>
                  </a:cubicBezTo>
                  <a:cubicBezTo>
                    <a:pt x="8783" y="15976"/>
                    <a:pt x="9135" y="16192"/>
                    <a:pt x="9365" y="16346"/>
                  </a:cubicBezTo>
                  <a:cubicBezTo>
                    <a:pt x="9598" y="16501"/>
                    <a:pt x="9922" y="16772"/>
                    <a:pt x="10086" y="16948"/>
                  </a:cubicBezTo>
                  <a:cubicBezTo>
                    <a:pt x="10273" y="17148"/>
                    <a:pt x="10413" y="17456"/>
                    <a:pt x="10413" y="17663"/>
                  </a:cubicBezTo>
                  <a:cubicBezTo>
                    <a:pt x="10413" y="17854"/>
                    <a:pt x="10334" y="18152"/>
                    <a:pt x="10234" y="18341"/>
                  </a:cubicBezTo>
                  <a:lnTo>
                    <a:pt x="9909" y="18950"/>
                  </a:lnTo>
                  <a:cubicBezTo>
                    <a:pt x="9835" y="19090"/>
                    <a:pt x="9786" y="19349"/>
                    <a:pt x="9805" y="19505"/>
                  </a:cubicBezTo>
                  <a:cubicBezTo>
                    <a:pt x="9820" y="19637"/>
                    <a:pt x="9949" y="19818"/>
                    <a:pt x="10075" y="19884"/>
                  </a:cubicBezTo>
                  <a:cubicBezTo>
                    <a:pt x="10246" y="19973"/>
                    <a:pt x="10565" y="20105"/>
                    <a:pt x="10771" y="20174"/>
                  </a:cubicBezTo>
                  <a:cubicBezTo>
                    <a:pt x="10857" y="20203"/>
                    <a:pt x="10954" y="20226"/>
                    <a:pt x="11013" y="20218"/>
                  </a:cubicBezTo>
                  <a:cubicBezTo>
                    <a:pt x="11013" y="20218"/>
                    <a:pt x="11014" y="20218"/>
                    <a:pt x="11016" y="20218"/>
                  </a:cubicBezTo>
                  <a:cubicBezTo>
                    <a:pt x="11029" y="20159"/>
                    <a:pt x="11039" y="20051"/>
                    <a:pt x="11023" y="19950"/>
                  </a:cubicBezTo>
                  <a:cubicBezTo>
                    <a:pt x="11000" y="19794"/>
                    <a:pt x="10981" y="19496"/>
                    <a:pt x="10981" y="19285"/>
                  </a:cubicBezTo>
                  <a:cubicBezTo>
                    <a:pt x="10981" y="18992"/>
                    <a:pt x="11201" y="18739"/>
                    <a:pt x="11482" y="18710"/>
                  </a:cubicBezTo>
                  <a:cubicBezTo>
                    <a:pt x="11682" y="18688"/>
                    <a:pt x="11946" y="18691"/>
                    <a:pt x="12070" y="18711"/>
                  </a:cubicBezTo>
                  <a:cubicBezTo>
                    <a:pt x="12078" y="18705"/>
                    <a:pt x="12183" y="18644"/>
                    <a:pt x="12262" y="18525"/>
                  </a:cubicBezTo>
                  <a:cubicBezTo>
                    <a:pt x="12434" y="18265"/>
                    <a:pt x="12785" y="18186"/>
                    <a:pt x="12984" y="18352"/>
                  </a:cubicBezTo>
                  <a:cubicBezTo>
                    <a:pt x="13105" y="18454"/>
                    <a:pt x="13296" y="18646"/>
                    <a:pt x="13411" y="18779"/>
                  </a:cubicBezTo>
                  <a:cubicBezTo>
                    <a:pt x="13528" y="18917"/>
                    <a:pt x="13699" y="19155"/>
                    <a:pt x="13791" y="19309"/>
                  </a:cubicBezTo>
                  <a:cubicBezTo>
                    <a:pt x="13818" y="19354"/>
                    <a:pt x="13866" y="19383"/>
                    <a:pt x="13914" y="19383"/>
                  </a:cubicBezTo>
                  <a:cubicBezTo>
                    <a:pt x="14086" y="19310"/>
                    <a:pt x="14281" y="19243"/>
                    <a:pt x="14423" y="19222"/>
                  </a:cubicBezTo>
                  <a:cubicBezTo>
                    <a:pt x="14427" y="19203"/>
                    <a:pt x="14429" y="19174"/>
                    <a:pt x="14423" y="19137"/>
                  </a:cubicBezTo>
                  <a:cubicBezTo>
                    <a:pt x="14392" y="18932"/>
                    <a:pt x="14526" y="18662"/>
                    <a:pt x="14736" y="18512"/>
                  </a:cubicBezTo>
                  <a:cubicBezTo>
                    <a:pt x="14894" y="18399"/>
                    <a:pt x="15172" y="18213"/>
                    <a:pt x="15354" y="18100"/>
                  </a:cubicBezTo>
                  <a:cubicBezTo>
                    <a:pt x="15498" y="18010"/>
                    <a:pt x="15666" y="17959"/>
                    <a:pt x="15815" y="17959"/>
                  </a:cubicBezTo>
                  <a:close/>
                  <a:moveTo>
                    <a:pt x="16285" y="21554"/>
                  </a:moveTo>
                  <a:cubicBezTo>
                    <a:pt x="16073" y="21554"/>
                    <a:pt x="15919" y="21424"/>
                    <a:pt x="15919" y="21246"/>
                  </a:cubicBezTo>
                  <a:lnTo>
                    <a:pt x="15919" y="20772"/>
                  </a:lnTo>
                  <a:cubicBezTo>
                    <a:pt x="15919" y="20637"/>
                    <a:pt x="15938" y="20386"/>
                    <a:pt x="15960" y="20212"/>
                  </a:cubicBezTo>
                  <a:cubicBezTo>
                    <a:pt x="15983" y="20046"/>
                    <a:pt x="16019" y="19715"/>
                    <a:pt x="16042" y="19475"/>
                  </a:cubicBezTo>
                  <a:cubicBezTo>
                    <a:pt x="16062" y="19247"/>
                    <a:pt x="16045" y="18897"/>
                    <a:pt x="16003" y="18709"/>
                  </a:cubicBezTo>
                  <a:cubicBezTo>
                    <a:pt x="15960" y="18510"/>
                    <a:pt x="15859" y="18326"/>
                    <a:pt x="15817" y="18292"/>
                  </a:cubicBezTo>
                  <a:cubicBezTo>
                    <a:pt x="15768" y="18300"/>
                    <a:pt x="15682" y="18320"/>
                    <a:pt x="15592" y="18375"/>
                  </a:cubicBezTo>
                  <a:cubicBezTo>
                    <a:pt x="15418" y="18485"/>
                    <a:pt x="15150" y="18664"/>
                    <a:pt x="14996" y="18774"/>
                  </a:cubicBezTo>
                  <a:cubicBezTo>
                    <a:pt x="14884" y="18854"/>
                    <a:pt x="14811" y="19012"/>
                    <a:pt x="14824" y="19094"/>
                  </a:cubicBezTo>
                  <a:cubicBezTo>
                    <a:pt x="14847" y="19249"/>
                    <a:pt x="14809" y="19387"/>
                    <a:pt x="14720" y="19471"/>
                  </a:cubicBezTo>
                  <a:cubicBezTo>
                    <a:pt x="14663" y="19527"/>
                    <a:pt x="14585" y="19558"/>
                    <a:pt x="14502" y="19558"/>
                  </a:cubicBezTo>
                  <a:cubicBezTo>
                    <a:pt x="14463" y="19559"/>
                    <a:pt x="14304" y="19600"/>
                    <a:pt x="14156" y="19671"/>
                  </a:cubicBezTo>
                  <a:cubicBezTo>
                    <a:pt x="13904" y="19789"/>
                    <a:pt x="13567" y="19692"/>
                    <a:pt x="13431" y="19464"/>
                  </a:cubicBezTo>
                  <a:cubicBezTo>
                    <a:pt x="13348" y="19325"/>
                    <a:pt x="13189" y="19103"/>
                    <a:pt x="13083" y="18980"/>
                  </a:cubicBezTo>
                  <a:cubicBezTo>
                    <a:pt x="12982" y="18861"/>
                    <a:pt x="12807" y="18685"/>
                    <a:pt x="12701" y="18596"/>
                  </a:cubicBezTo>
                  <a:cubicBezTo>
                    <a:pt x="12708" y="18603"/>
                    <a:pt x="12660" y="18623"/>
                    <a:pt x="12613" y="18693"/>
                  </a:cubicBezTo>
                  <a:cubicBezTo>
                    <a:pt x="12488" y="18882"/>
                    <a:pt x="12231" y="19091"/>
                    <a:pt x="11993" y="19047"/>
                  </a:cubicBezTo>
                  <a:cubicBezTo>
                    <a:pt x="11898" y="19031"/>
                    <a:pt x="11688" y="19034"/>
                    <a:pt x="11530" y="19049"/>
                  </a:cubicBezTo>
                  <a:cubicBezTo>
                    <a:pt x="11473" y="19056"/>
                    <a:pt x="11385" y="19152"/>
                    <a:pt x="11385" y="19285"/>
                  </a:cubicBezTo>
                  <a:cubicBezTo>
                    <a:pt x="11385" y="19480"/>
                    <a:pt x="11402" y="19765"/>
                    <a:pt x="11424" y="19906"/>
                  </a:cubicBezTo>
                  <a:cubicBezTo>
                    <a:pt x="11448" y="20065"/>
                    <a:pt x="11434" y="20290"/>
                    <a:pt x="11362" y="20410"/>
                  </a:cubicBezTo>
                  <a:cubicBezTo>
                    <a:pt x="11329" y="20467"/>
                    <a:pt x="11238" y="20560"/>
                    <a:pt x="11006" y="20560"/>
                  </a:cubicBezTo>
                  <a:cubicBezTo>
                    <a:pt x="10890" y="20560"/>
                    <a:pt x="10754" y="20536"/>
                    <a:pt x="10624" y="20492"/>
                  </a:cubicBezTo>
                  <a:cubicBezTo>
                    <a:pt x="10396" y="20417"/>
                    <a:pt x="10055" y="20275"/>
                    <a:pt x="9863" y="20175"/>
                  </a:cubicBezTo>
                  <a:cubicBezTo>
                    <a:pt x="9629" y="20052"/>
                    <a:pt x="9432" y="19779"/>
                    <a:pt x="9403" y="19539"/>
                  </a:cubicBezTo>
                  <a:cubicBezTo>
                    <a:pt x="9378" y="19324"/>
                    <a:pt x="9439" y="19004"/>
                    <a:pt x="9541" y="18809"/>
                  </a:cubicBezTo>
                  <a:lnTo>
                    <a:pt x="9867" y="18201"/>
                  </a:lnTo>
                  <a:cubicBezTo>
                    <a:pt x="9942" y="18057"/>
                    <a:pt x="10009" y="17805"/>
                    <a:pt x="10009" y="17663"/>
                  </a:cubicBezTo>
                  <a:cubicBezTo>
                    <a:pt x="10009" y="17547"/>
                    <a:pt x="9907" y="17308"/>
                    <a:pt x="9770" y="17160"/>
                  </a:cubicBezTo>
                  <a:cubicBezTo>
                    <a:pt x="9624" y="17004"/>
                    <a:pt x="9325" y="16754"/>
                    <a:pt x="9115" y="16615"/>
                  </a:cubicBezTo>
                  <a:cubicBezTo>
                    <a:pt x="8893" y="16466"/>
                    <a:pt x="8554" y="16258"/>
                    <a:pt x="8361" y="16151"/>
                  </a:cubicBezTo>
                  <a:cubicBezTo>
                    <a:pt x="8167" y="16043"/>
                    <a:pt x="7862" y="15893"/>
                    <a:pt x="7694" y="15823"/>
                  </a:cubicBezTo>
                  <a:cubicBezTo>
                    <a:pt x="7471" y="15729"/>
                    <a:pt x="7239" y="15533"/>
                    <a:pt x="7153" y="15366"/>
                  </a:cubicBezTo>
                  <a:cubicBezTo>
                    <a:pt x="7075" y="15215"/>
                    <a:pt x="7015" y="14917"/>
                    <a:pt x="7015" y="14689"/>
                  </a:cubicBezTo>
                  <a:cubicBezTo>
                    <a:pt x="7015" y="14509"/>
                    <a:pt x="6964" y="14237"/>
                    <a:pt x="6906" y="14107"/>
                  </a:cubicBezTo>
                  <a:cubicBezTo>
                    <a:pt x="6831" y="13940"/>
                    <a:pt x="6772" y="13660"/>
                    <a:pt x="6772" y="13472"/>
                  </a:cubicBezTo>
                  <a:cubicBezTo>
                    <a:pt x="6772" y="13297"/>
                    <a:pt x="6791" y="13044"/>
                    <a:pt x="6814" y="12907"/>
                  </a:cubicBezTo>
                  <a:cubicBezTo>
                    <a:pt x="6827" y="12835"/>
                    <a:pt x="6779" y="12756"/>
                    <a:pt x="6749" y="12741"/>
                  </a:cubicBezTo>
                  <a:cubicBezTo>
                    <a:pt x="6618" y="12675"/>
                    <a:pt x="6434" y="12539"/>
                    <a:pt x="6331" y="12430"/>
                  </a:cubicBezTo>
                  <a:cubicBezTo>
                    <a:pt x="6199" y="12293"/>
                    <a:pt x="6105" y="11984"/>
                    <a:pt x="6085" y="11762"/>
                  </a:cubicBezTo>
                  <a:cubicBezTo>
                    <a:pt x="6063" y="11553"/>
                    <a:pt x="5974" y="11200"/>
                    <a:pt x="5892" y="10992"/>
                  </a:cubicBezTo>
                  <a:cubicBezTo>
                    <a:pt x="5836" y="10851"/>
                    <a:pt x="5688" y="10764"/>
                    <a:pt x="5584" y="10764"/>
                  </a:cubicBezTo>
                  <a:cubicBezTo>
                    <a:pt x="5329" y="10805"/>
                    <a:pt x="4939" y="10852"/>
                    <a:pt x="4684" y="10871"/>
                  </a:cubicBezTo>
                  <a:cubicBezTo>
                    <a:pt x="4400" y="10890"/>
                    <a:pt x="3985" y="10839"/>
                    <a:pt x="3742" y="10758"/>
                  </a:cubicBezTo>
                  <a:cubicBezTo>
                    <a:pt x="3507" y="10680"/>
                    <a:pt x="3205" y="10491"/>
                    <a:pt x="3105" y="10296"/>
                  </a:cubicBezTo>
                  <a:cubicBezTo>
                    <a:pt x="3060" y="10207"/>
                    <a:pt x="2893" y="10048"/>
                    <a:pt x="2739" y="9968"/>
                  </a:cubicBezTo>
                  <a:cubicBezTo>
                    <a:pt x="2624" y="9908"/>
                    <a:pt x="2395" y="9896"/>
                    <a:pt x="2287" y="9942"/>
                  </a:cubicBezTo>
                  <a:cubicBezTo>
                    <a:pt x="2077" y="10029"/>
                    <a:pt x="1778" y="10094"/>
                    <a:pt x="1591" y="10094"/>
                  </a:cubicBezTo>
                  <a:cubicBezTo>
                    <a:pt x="1334" y="10094"/>
                    <a:pt x="1109" y="9963"/>
                    <a:pt x="1069" y="9787"/>
                  </a:cubicBezTo>
                  <a:cubicBezTo>
                    <a:pt x="1046" y="9695"/>
                    <a:pt x="992" y="9484"/>
                    <a:pt x="948" y="9318"/>
                  </a:cubicBezTo>
                  <a:cubicBezTo>
                    <a:pt x="900" y="9139"/>
                    <a:pt x="862" y="8885"/>
                    <a:pt x="862" y="8740"/>
                  </a:cubicBezTo>
                  <a:lnTo>
                    <a:pt x="862" y="8030"/>
                  </a:lnTo>
                  <a:cubicBezTo>
                    <a:pt x="862" y="7857"/>
                    <a:pt x="816" y="7729"/>
                    <a:pt x="785" y="7684"/>
                  </a:cubicBezTo>
                  <a:cubicBezTo>
                    <a:pt x="636" y="7653"/>
                    <a:pt x="404" y="7574"/>
                    <a:pt x="246" y="7508"/>
                  </a:cubicBezTo>
                  <a:cubicBezTo>
                    <a:pt x="109" y="7451"/>
                    <a:pt x="21" y="7351"/>
                    <a:pt x="3" y="7233"/>
                  </a:cubicBezTo>
                  <a:cubicBezTo>
                    <a:pt x="-17" y="7099"/>
                    <a:pt x="57" y="6961"/>
                    <a:pt x="204" y="6853"/>
                  </a:cubicBezTo>
                  <a:cubicBezTo>
                    <a:pt x="350" y="6747"/>
                    <a:pt x="508" y="6537"/>
                    <a:pt x="543" y="6404"/>
                  </a:cubicBezTo>
                  <a:cubicBezTo>
                    <a:pt x="558" y="6348"/>
                    <a:pt x="561" y="6302"/>
                    <a:pt x="564" y="6265"/>
                  </a:cubicBezTo>
                  <a:cubicBezTo>
                    <a:pt x="570" y="6181"/>
                    <a:pt x="580" y="6067"/>
                    <a:pt x="712" y="5995"/>
                  </a:cubicBezTo>
                  <a:cubicBezTo>
                    <a:pt x="822" y="5934"/>
                    <a:pt x="959" y="5953"/>
                    <a:pt x="1084" y="5992"/>
                  </a:cubicBezTo>
                  <a:cubicBezTo>
                    <a:pt x="1131" y="6006"/>
                    <a:pt x="1189" y="6025"/>
                    <a:pt x="1265" y="6037"/>
                  </a:cubicBezTo>
                  <a:cubicBezTo>
                    <a:pt x="1464" y="6071"/>
                    <a:pt x="1819" y="6023"/>
                    <a:pt x="2039" y="5946"/>
                  </a:cubicBezTo>
                  <a:cubicBezTo>
                    <a:pt x="2193" y="5893"/>
                    <a:pt x="2376" y="5864"/>
                    <a:pt x="2555" y="5864"/>
                  </a:cubicBezTo>
                  <a:cubicBezTo>
                    <a:pt x="2688" y="5864"/>
                    <a:pt x="2881" y="5880"/>
                    <a:pt x="3031" y="5958"/>
                  </a:cubicBezTo>
                  <a:cubicBezTo>
                    <a:pt x="3216" y="6055"/>
                    <a:pt x="3532" y="6241"/>
                    <a:pt x="3737" y="6374"/>
                  </a:cubicBezTo>
                  <a:cubicBezTo>
                    <a:pt x="3864" y="6456"/>
                    <a:pt x="4098" y="6482"/>
                    <a:pt x="4196" y="6431"/>
                  </a:cubicBezTo>
                  <a:cubicBezTo>
                    <a:pt x="4448" y="6301"/>
                    <a:pt x="4835" y="6343"/>
                    <a:pt x="5051" y="6524"/>
                  </a:cubicBezTo>
                  <a:cubicBezTo>
                    <a:pt x="5243" y="6683"/>
                    <a:pt x="5394" y="6989"/>
                    <a:pt x="5394" y="7219"/>
                  </a:cubicBezTo>
                  <a:lnTo>
                    <a:pt x="5394" y="7997"/>
                  </a:lnTo>
                  <a:cubicBezTo>
                    <a:pt x="5394" y="8184"/>
                    <a:pt x="5441" y="8376"/>
                    <a:pt x="5487" y="8481"/>
                  </a:cubicBezTo>
                  <a:cubicBezTo>
                    <a:pt x="5489" y="8476"/>
                    <a:pt x="5491" y="8472"/>
                    <a:pt x="5494" y="8467"/>
                  </a:cubicBezTo>
                  <a:cubicBezTo>
                    <a:pt x="5602" y="8266"/>
                    <a:pt x="5830" y="8043"/>
                    <a:pt x="6023" y="7949"/>
                  </a:cubicBezTo>
                  <a:cubicBezTo>
                    <a:pt x="6138" y="7894"/>
                    <a:pt x="6355" y="7722"/>
                    <a:pt x="6482" y="7563"/>
                  </a:cubicBezTo>
                  <a:cubicBezTo>
                    <a:pt x="6665" y="7334"/>
                    <a:pt x="7025" y="7213"/>
                    <a:pt x="7285" y="7295"/>
                  </a:cubicBezTo>
                  <a:cubicBezTo>
                    <a:pt x="7457" y="7349"/>
                    <a:pt x="7666" y="7408"/>
                    <a:pt x="7750" y="7425"/>
                  </a:cubicBezTo>
                  <a:cubicBezTo>
                    <a:pt x="7842" y="7424"/>
                    <a:pt x="8116" y="7375"/>
                    <a:pt x="8407" y="7293"/>
                  </a:cubicBezTo>
                  <a:cubicBezTo>
                    <a:pt x="8837" y="7175"/>
                    <a:pt x="9294" y="7275"/>
                    <a:pt x="9423" y="7521"/>
                  </a:cubicBezTo>
                  <a:cubicBezTo>
                    <a:pt x="9474" y="7615"/>
                    <a:pt x="9705" y="7724"/>
                    <a:pt x="9928" y="7724"/>
                  </a:cubicBezTo>
                  <a:cubicBezTo>
                    <a:pt x="10179" y="7724"/>
                    <a:pt x="10566" y="7641"/>
                    <a:pt x="10757" y="7546"/>
                  </a:cubicBezTo>
                  <a:cubicBezTo>
                    <a:pt x="10980" y="7433"/>
                    <a:pt x="11329" y="7264"/>
                    <a:pt x="11532" y="7170"/>
                  </a:cubicBezTo>
                  <a:cubicBezTo>
                    <a:pt x="11653" y="7114"/>
                    <a:pt x="11790" y="6920"/>
                    <a:pt x="11790" y="6746"/>
                  </a:cubicBezTo>
                  <a:cubicBezTo>
                    <a:pt x="11790" y="6495"/>
                    <a:pt x="11908" y="6117"/>
                    <a:pt x="12058" y="5886"/>
                  </a:cubicBezTo>
                  <a:cubicBezTo>
                    <a:pt x="12218" y="5641"/>
                    <a:pt x="12594" y="5397"/>
                    <a:pt x="12916" y="5330"/>
                  </a:cubicBezTo>
                  <a:cubicBezTo>
                    <a:pt x="13162" y="5278"/>
                    <a:pt x="13504" y="5223"/>
                    <a:pt x="13652" y="5223"/>
                  </a:cubicBezTo>
                  <a:cubicBezTo>
                    <a:pt x="13823" y="5223"/>
                    <a:pt x="14066" y="5307"/>
                    <a:pt x="14208" y="5387"/>
                  </a:cubicBezTo>
                  <a:cubicBezTo>
                    <a:pt x="14314" y="5393"/>
                    <a:pt x="14409" y="5367"/>
                    <a:pt x="14481" y="5307"/>
                  </a:cubicBezTo>
                  <a:cubicBezTo>
                    <a:pt x="14583" y="5221"/>
                    <a:pt x="14609" y="5074"/>
                    <a:pt x="14564" y="4998"/>
                  </a:cubicBezTo>
                  <a:cubicBezTo>
                    <a:pt x="14429" y="4773"/>
                    <a:pt x="14512" y="4484"/>
                    <a:pt x="14749" y="4342"/>
                  </a:cubicBezTo>
                  <a:cubicBezTo>
                    <a:pt x="14918" y="4241"/>
                    <a:pt x="15183" y="4115"/>
                    <a:pt x="15354" y="4054"/>
                  </a:cubicBezTo>
                  <a:cubicBezTo>
                    <a:pt x="15464" y="4014"/>
                    <a:pt x="15582" y="3911"/>
                    <a:pt x="15606" y="3852"/>
                  </a:cubicBezTo>
                  <a:cubicBezTo>
                    <a:pt x="15680" y="3670"/>
                    <a:pt x="15935" y="3533"/>
                    <a:pt x="16202" y="3533"/>
                  </a:cubicBezTo>
                  <a:cubicBezTo>
                    <a:pt x="16385" y="3533"/>
                    <a:pt x="16636" y="3563"/>
                    <a:pt x="16756" y="3628"/>
                  </a:cubicBezTo>
                  <a:cubicBezTo>
                    <a:pt x="16740" y="3617"/>
                    <a:pt x="16794" y="3605"/>
                    <a:pt x="16846" y="3570"/>
                  </a:cubicBezTo>
                  <a:cubicBezTo>
                    <a:pt x="16902" y="3532"/>
                    <a:pt x="16972" y="3403"/>
                    <a:pt x="16972" y="3299"/>
                  </a:cubicBezTo>
                  <a:cubicBezTo>
                    <a:pt x="16972" y="3211"/>
                    <a:pt x="16879" y="3042"/>
                    <a:pt x="16760" y="2956"/>
                  </a:cubicBezTo>
                  <a:cubicBezTo>
                    <a:pt x="16557" y="2812"/>
                    <a:pt x="16405" y="2494"/>
                    <a:pt x="16405" y="2217"/>
                  </a:cubicBezTo>
                  <a:lnTo>
                    <a:pt x="16405" y="1541"/>
                  </a:lnTo>
                  <a:cubicBezTo>
                    <a:pt x="16405" y="1428"/>
                    <a:pt x="16310" y="1093"/>
                    <a:pt x="16175" y="791"/>
                  </a:cubicBezTo>
                  <a:cubicBezTo>
                    <a:pt x="16129" y="688"/>
                    <a:pt x="16069" y="606"/>
                    <a:pt x="16016" y="534"/>
                  </a:cubicBezTo>
                  <a:cubicBezTo>
                    <a:pt x="15928" y="412"/>
                    <a:pt x="15795" y="228"/>
                    <a:pt x="15977" y="70"/>
                  </a:cubicBezTo>
                  <a:cubicBezTo>
                    <a:pt x="16110" y="-46"/>
                    <a:pt x="16306" y="-3"/>
                    <a:pt x="16488" y="87"/>
                  </a:cubicBezTo>
                  <a:cubicBezTo>
                    <a:pt x="16559" y="121"/>
                    <a:pt x="16646" y="165"/>
                    <a:pt x="16754" y="197"/>
                  </a:cubicBezTo>
                  <a:cubicBezTo>
                    <a:pt x="17110" y="304"/>
                    <a:pt x="17550" y="619"/>
                    <a:pt x="17753" y="915"/>
                  </a:cubicBezTo>
                  <a:cubicBezTo>
                    <a:pt x="17932" y="1176"/>
                    <a:pt x="18209" y="1454"/>
                    <a:pt x="18346" y="1539"/>
                  </a:cubicBezTo>
                  <a:cubicBezTo>
                    <a:pt x="18562" y="1675"/>
                    <a:pt x="18774" y="1958"/>
                    <a:pt x="18828" y="2184"/>
                  </a:cubicBezTo>
                  <a:cubicBezTo>
                    <a:pt x="18873" y="2371"/>
                    <a:pt x="18929" y="2666"/>
                    <a:pt x="18951" y="2841"/>
                  </a:cubicBezTo>
                  <a:cubicBezTo>
                    <a:pt x="18965" y="2932"/>
                    <a:pt x="19121" y="3082"/>
                    <a:pt x="19306" y="3138"/>
                  </a:cubicBezTo>
                  <a:cubicBezTo>
                    <a:pt x="19559" y="3215"/>
                    <a:pt x="19986" y="3370"/>
                    <a:pt x="20258" y="3484"/>
                  </a:cubicBezTo>
                  <a:lnTo>
                    <a:pt x="20502" y="3583"/>
                  </a:lnTo>
                  <a:cubicBezTo>
                    <a:pt x="20610" y="3626"/>
                    <a:pt x="20680" y="3655"/>
                    <a:pt x="20757" y="3693"/>
                  </a:cubicBezTo>
                  <a:cubicBezTo>
                    <a:pt x="20826" y="3727"/>
                    <a:pt x="20884" y="3761"/>
                    <a:pt x="20972" y="3815"/>
                  </a:cubicBezTo>
                  <a:lnTo>
                    <a:pt x="21173" y="3936"/>
                  </a:lnTo>
                  <a:cubicBezTo>
                    <a:pt x="21245" y="3977"/>
                    <a:pt x="21308" y="4026"/>
                    <a:pt x="21361" y="4082"/>
                  </a:cubicBezTo>
                  <a:cubicBezTo>
                    <a:pt x="21536" y="4265"/>
                    <a:pt x="21583" y="4492"/>
                    <a:pt x="21481" y="4661"/>
                  </a:cubicBezTo>
                  <a:cubicBezTo>
                    <a:pt x="21388" y="4817"/>
                    <a:pt x="21184" y="5082"/>
                    <a:pt x="21015" y="5264"/>
                  </a:cubicBezTo>
                  <a:cubicBezTo>
                    <a:pt x="20845" y="5446"/>
                    <a:pt x="20562" y="5682"/>
                    <a:pt x="20370" y="5803"/>
                  </a:cubicBezTo>
                  <a:cubicBezTo>
                    <a:pt x="20206" y="5905"/>
                    <a:pt x="19945" y="6122"/>
                    <a:pt x="19801" y="6278"/>
                  </a:cubicBezTo>
                  <a:cubicBezTo>
                    <a:pt x="19645" y="6446"/>
                    <a:pt x="19333" y="6768"/>
                    <a:pt x="19109" y="6992"/>
                  </a:cubicBezTo>
                  <a:cubicBezTo>
                    <a:pt x="18901" y="7199"/>
                    <a:pt x="18601" y="7642"/>
                    <a:pt x="18454" y="7958"/>
                  </a:cubicBezTo>
                  <a:cubicBezTo>
                    <a:pt x="18309" y="8269"/>
                    <a:pt x="18205" y="8778"/>
                    <a:pt x="18224" y="9068"/>
                  </a:cubicBezTo>
                  <a:cubicBezTo>
                    <a:pt x="18246" y="9369"/>
                    <a:pt x="18299" y="9777"/>
                    <a:pt x="18342" y="9957"/>
                  </a:cubicBezTo>
                  <a:cubicBezTo>
                    <a:pt x="18390" y="10161"/>
                    <a:pt x="18410" y="10552"/>
                    <a:pt x="18386" y="10847"/>
                  </a:cubicBezTo>
                  <a:cubicBezTo>
                    <a:pt x="18363" y="11134"/>
                    <a:pt x="18308" y="11579"/>
                    <a:pt x="18263" y="11840"/>
                  </a:cubicBezTo>
                  <a:cubicBezTo>
                    <a:pt x="18223" y="12076"/>
                    <a:pt x="18257" y="12459"/>
                    <a:pt x="18337" y="12677"/>
                  </a:cubicBezTo>
                  <a:cubicBezTo>
                    <a:pt x="18425" y="12914"/>
                    <a:pt x="18585" y="13287"/>
                    <a:pt x="18695" y="13507"/>
                  </a:cubicBezTo>
                  <a:cubicBezTo>
                    <a:pt x="18733" y="13583"/>
                    <a:pt x="18780" y="13642"/>
                    <a:pt x="18818" y="13691"/>
                  </a:cubicBezTo>
                  <a:cubicBezTo>
                    <a:pt x="18891" y="13784"/>
                    <a:pt x="19013" y="13940"/>
                    <a:pt x="18866" y="14089"/>
                  </a:cubicBezTo>
                  <a:cubicBezTo>
                    <a:pt x="18737" y="14219"/>
                    <a:pt x="18529" y="14193"/>
                    <a:pt x="18310" y="14111"/>
                  </a:cubicBezTo>
                  <a:cubicBezTo>
                    <a:pt x="18215" y="14076"/>
                    <a:pt x="18109" y="14036"/>
                    <a:pt x="17978" y="14010"/>
                  </a:cubicBezTo>
                  <a:cubicBezTo>
                    <a:pt x="17837" y="13983"/>
                    <a:pt x="17679" y="13968"/>
                    <a:pt x="17533" y="13968"/>
                  </a:cubicBezTo>
                  <a:cubicBezTo>
                    <a:pt x="17326" y="13968"/>
                    <a:pt x="17202" y="13997"/>
                    <a:pt x="17168" y="14017"/>
                  </a:cubicBezTo>
                  <a:cubicBezTo>
                    <a:pt x="17041" y="14093"/>
                    <a:pt x="16864" y="14282"/>
                    <a:pt x="16790" y="14421"/>
                  </a:cubicBezTo>
                  <a:cubicBezTo>
                    <a:pt x="16703" y="14586"/>
                    <a:pt x="16578" y="14840"/>
                    <a:pt x="16512" y="14986"/>
                  </a:cubicBezTo>
                  <a:cubicBezTo>
                    <a:pt x="16442" y="15141"/>
                    <a:pt x="16309" y="15380"/>
                    <a:pt x="16214" y="15518"/>
                  </a:cubicBezTo>
                  <a:cubicBezTo>
                    <a:pt x="16172" y="15581"/>
                    <a:pt x="16195" y="15693"/>
                    <a:pt x="16262" y="15750"/>
                  </a:cubicBezTo>
                  <a:cubicBezTo>
                    <a:pt x="16355" y="15827"/>
                    <a:pt x="16656" y="15939"/>
                    <a:pt x="16920" y="15973"/>
                  </a:cubicBezTo>
                  <a:cubicBezTo>
                    <a:pt x="17218" y="16011"/>
                    <a:pt x="17681" y="16089"/>
                    <a:pt x="17950" y="16145"/>
                  </a:cubicBezTo>
                  <a:cubicBezTo>
                    <a:pt x="18144" y="16185"/>
                    <a:pt x="18446" y="16125"/>
                    <a:pt x="18569" y="16020"/>
                  </a:cubicBezTo>
                  <a:cubicBezTo>
                    <a:pt x="18631" y="15969"/>
                    <a:pt x="18672" y="15921"/>
                    <a:pt x="18706" y="15883"/>
                  </a:cubicBezTo>
                  <a:cubicBezTo>
                    <a:pt x="18777" y="15802"/>
                    <a:pt x="18865" y="15701"/>
                    <a:pt x="19035" y="15701"/>
                  </a:cubicBezTo>
                  <a:cubicBezTo>
                    <a:pt x="19231" y="15701"/>
                    <a:pt x="19335" y="15820"/>
                    <a:pt x="19427" y="15925"/>
                  </a:cubicBezTo>
                  <a:cubicBezTo>
                    <a:pt x="19475" y="15980"/>
                    <a:pt x="19534" y="16048"/>
                    <a:pt x="19622" y="16121"/>
                  </a:cubicBezTo>
                  <a:cubicBezTo>
                    <a:pt x="19888" y="16344"/>
                    <a:pt x="20174" y="16681"/>
                    <a:pt x="20274" y="16889"/>
                  </a:cubicBezTo>
                  <a:cubicBezTo>
                    <a:pt x="20373" y="17095"/>
                    <a:pt x="20451" y="17376"/>
                    <a:pt x="20451" y="17528"/>
                  </a:cubicBezTo>
                  <a:cubicBezTo>
                    <a:pt x="20451" y="17617"/>
                    <a:pt x="20507" y="17740"/>
                    <a:pt x="20553" y="17779"/>
                  </a:cubicBezTo>
                  <a:cubicBezTo>
                    <a:pt x="20725" y="17921"/>
                    <a:pt x="20705" y="18204"/>
                    <a:pt x="20595" y="18409"/>
                  </a:cubicBezTo>
                  <a:cubicBezTo>
                    <a:pt x="20511" y="18568"/>
                    <a:pt x="20406" y="18831"/>
                    <a:pt x="20366" y="18985"/>
                  </a:cubicBezTo>
                  <a:cubicBezTo>
                    <a:pt x="20324" y="19139"/>
                    <a:pt x="20289" y="19462"/>
                    <a:pt x="20289" y="19691"/>
                  </a:cubicBezTo>
                  <a:cubicBezTo>
                    <a:pt x="20289" y="19918"/>
                    <a:pt x="20256" y="20252"/>
                    <a:pt x="20201" y="20415"/>
                  </a:cubicBezTo>
                  <a:cubicBezTo>
                    <a:pt x="20139" y="20592"/>
                    <a:pt x="19955" y="20782"/>
                    <a:pt x="19772" y="20858"/>
                  </a:cubicBezTo>
                  <a:cubicBezTo>
                    <a:pt x="19588" y="20935"/>
                    <a:pt x="19254" y="20977"/>
                    <a:pt x="19035" y="20977"/>
                  </a:cubicBezTo>
                  <a:lnTo>
                    <a:pt x="18631" y="20977"/>
                  </a:lnTo>
                  <a:lnTo>
                    <a:pt x="18331" y="21010"/>
                  </a:lnTo>
                  <a:cubicBezTo>
                    <a:pt x="18142" y="21029"/>
                    <a:pt x="17795" y="21030"/>
                    <a:pt x="17559" y="21011"/>
                  </a:cubicBezTo>
                  <a:cubicBezTo>
                    <a:pt x="17403" y="20998"/>
                    <a:pt x="17336" y="21041"/>
                    <a:pt x="17326" y="21052"/>
                  </a:cubicBezTo>
                  <a:cubicBezTo>
                    <a:pt x="17292" y="21235"/>
                    <a:pt x="17119" y="21383"/>
                    <a:pt x="16931" y="21383"/>
                  </a:cubicBezTo>
                  <a:cubicBezTo>
                    <a:pt x="16889" y="21384"/>
                    <a:pt x="16711" y="21427"/>
                    <a:pt x="16534" y="21501"/>
                  </a:cubicBezTo>
                  <a:cubicBezTo>
                    <a:pt x="16449" y="21536"/>
                    <a:pt x="16366" y="21554"/>
                    <a:pt x="16285" y="2155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1" name="Shape 1216"/>
            <p:cNvSpPr/>
            <p:nvPr/>
          </p:nvSpPr>
          <p:spPr>
            <a:xfrm>
              <a:off x="2140180" y="1696484"/>
              <a:ext cx="942463" cy="1116588"/>
            </a:xfrm>
            <a:custGeom>
              <a:avLst/>
              <a:gdLst/>
              <a:ahLst/>
              <a:cxnLst>
                <a:cxn ang="0">
                  <a:pos x="wd2" y="hd2"/>
                </a:cxn>
                <a:cxn ang="5400000">
                  <a:pos x="wd2" y="hd2"/>
                </a:cxn>
                <a:cxn ang="10800000">
                  <a:pos x="wd2" y="hd2"/>
                </a:cxn>
                <a:cxn ang="16200000">
                  <a:pos x="wd2" y="hd2"/>
                </a:cxn>
              </a:cxnLst>
              <a:rect l="0" t="0" r="r" b="b"/>
              <a:pathLst>
                <a:path w="21518" h="21495" extrusionOk="0">
                  <a:moveTo>
                    <a:pt x="20828" y="3724"/>
                  </a:moveTo>
                  <a:cubicBezTo>
                    <a:pt x="20709" y="3665"/>
                    <a:pt x="20606" y="3631"/>
                    <a:pt x="20334" y="3518"/>
                  </a:cubicBezTo>
                  <a:cubicBezTo>
                    <a:pt x="20062" y="3405"/>
                    <a:pt x="19635" y="3251"/>
                    <a:pt x="19386" y="3176"/>
                  </a:cubicBezTo>
                  <a:cubicBezTo>
                    <a:pt x="19136" y="3101"/>
                    <a:pt x="18913" y="2900"/>
                    <a:pt x="18890" y="2731"/>
                  </a:cubicBezTo>
                  <a:cubicBezTo>
                    <a:pt x="18868" y="2561"/>
                    <a:pt x="18812" y="2269"/>
                    <a:pt x="18767" y="2080"/>
                  </a:cubicBezTo>
                  <a:cubicBezTo>
                    <a:pt x="18722" y="1892"/>
                    <a:pt x="18536" y="1645"/>
                    <a:pt x="18355" y="1532"/>
                  </a:cubicBezTo>
                  <a:cubicBezTo>
                    <a:pt x="18173" y="1419"/>
                    <a:pt x="17877" y="1111"/>
                    <a:pt x="17696" y="848"/>
                  </a:cubicBezTo>
                  <a:cubicBezTo>
                    <a:pt x="17514" y="584"/>
                    <a:pt x="17106" y="292"/>
                    <a:pt x="16788" y="197"/>
                  </a:cubicBezTo>
                  <a:cubicBezTo>
                    <a:pt x="16471" y="103"/>
                    <a:pt x="16319" y="-66"/>
                    <a:pt x="16212" y="26"/>
                  </a:cubicBezTo>
                  <a:cubicBezTo>
                    <a:pt x="16091" y="131"/>
                    <a:pt x="16323" y="273"/>
                    <a:pt x="16459" y="574"/>
                  </a:cubicBezTo>
                  <a:cubicBezTo>
                    <a:pt x="16595" y="875"/>
                    <a:pt x="16706" y="1245"/>
                    <a:pt x="16706" y="1395"/>
                  </a:cubicBezTo>
                  <a:cubicBezTo>
                    <a:pt x="16706" y="1547"/>
                    <a:pt x="16706" y="1854"/>
                    <a:pt x="16706" y="2080"/>
                  </a:cubicBezTo>
                  <a:cubicBezTo>
                    <a:pt x="16706" y="2306"/>
                    <a:pt x="16836" y="2584"/>
                    <a:pt x="16994" y="2696"/>
                  </a:cubicBezTo>
                  <a:cubicBezTo>
                    <a:pt x="17153" y="2809"/>
                    <a:pt x="17284" y="3025"/>
                    <a:pt x="17284" y="3176"/>
                  </a:cubicBezTo>
                  <a:cubicBezTo>
                    <a:pt x="17284" y="3327"/>
                    <a:pt x="17190" y="3511"/>
                    <a:pt x="17077" y="3587"/>
                  </a:cubicBezTo>
                  <a:cubicBezTo>
                    <a:pt x="16964" y="3662"/>
                    <a:pt x="16816" y="3692"/>
                    <a:pt x="16747" y="3655"/>
                  </a:cubicBezTo>
                  <a:cubicBezTo>
                    <a:pt x="16679" y="3618"/>
                    <a:pt x="16476" y="3586"/>
                    <a:pt x="16294" y="3586"/>
                  </a:cubicBezTo>
                  <a:cubicBezTo>
                    <a:pt x="16112" y="3586"/>
                    <a:pt x="15928" y="3679"/>
                    <a:pt x="15882" y="3792"/>
                  </a:cubicBezTo>
                  <a:cubicBezTo>
                    <a:pt x="15836" y="3905"/>
                    <a:pt x="15670" y="4044"/>
                    <a:pt x="15511" y="4100"/>
                  </a:cubicBezTo>
                  <a:cubicBezTo>
                    <a:pt x="15352" y="4157"/>
                    <a:pt x="15092" y="4280"/>
                    <a:pt x="14934" y="4374"/>
                  </a:cubicBezTo>
                  <a:cubicBezTo>
                    <a:pt x="14775" y="4468"/>
                    <a:pt x="14719" y="4668"/>
                    <a:pt x="14810" y="4819"/>
                  </a:cubicBezTo>
                  <a:cubicBezTo>
                    <a:pt x="14901" y="4970"/>
                    <a:pt x="14845" y="5201"/>
                    <a:pt x="14687" y="5333"/>
                  </a:cubicBezTo>
                  <a:cubicBezTo>
                    <a:pt x="14528" y="5465"/>
                    <a:pt x="14287" y="5511"/>
                    <a:pt x="14150" y="5436"/>
                  </a:cubicBezTo>
                  <a:cubicBezTo>
                    <a:pt x="14015" y="5360"/>
                    <a:pt x="13810" y="5298"/>
                    <a:pt x="13697" y="5298"/>
                  </a:cubicBezTo>
                  <a:cubicBezTo>
                    <a:pt x="13584" y="5298"/>
                    <a:pt x="13268" y="5345"/>
                    <a:pt x="12996" y="5401"/>
                  </a:cubicBezTo>
                  <a:cubicBezTo>
                    <a:pt x="12724" y="5458"/>
                    <a:pt x="12390" y="5673"/>
                    <a:pt x="12254" y="5881"/>
                  </a:cubicBezTo>
                  <a:cubicBezTo>
                    <a:pt x="12119" y="6088"/>
                    <a:pt x="12008" y="6442"/>
                    <a:pt x="12008" y="6668"/>
                  </a:cubicBezTo>
                  <a:cubicBezTo>
                    <a:pt x="12008" y="6894"/>
                    <a:pt x="11841" y="7156"/>
                    <a:pt x="11636" y="7250"/>
                  </a:cubicBezTo>
                  <a:cubicBezTo>
                    <a:pt x="11432" y="7344"/>
                    <a:pt x="11079" y="7514"/>
                    <a:pt x="10853" y="7627"/>
                  </a:cubicBezTo>
                  <a:cubicBezTo>
                    <a:pt x="10627" y="7739"/>
                    <a:pt x="10200" y="7832"/>
                    <a:pt x="9905" y="7832"/>
                  </a:cubicBezTo>
                  <a:cubicBezTo>
                    <a:pt x="9611" y="7832"/>
                    <a:pt x="9295" y="7693"/>
                    <a:pt x="9204" y="7524"/>
                  </a:cubicBezTo>
                  <a:cubicBezTo>
                    <a:pt x="9114" y="7354"/>
                    <a:pt x="8762" y="7293"/>
                    <a:pt x="8421" y="7387"/>
                  </a:cubicBezTo>
                  <a:cubicBezTo>
                    <a:pt x="8081" y="7481"/>
                    <a:pt x="7729" y="7543"/>
                    <a:pt x="7638" y="7524"/>
                  </a:cubicBezTo>
                  <a:cubicBezTo>
                    <a:pt x="7548" y="7505"/>
                    <a:pt x="7325" y="7444"/>
                    <a:pt x="7143" y="7387"/>
                  </a:cubicBezTo>
                  <a:cubicBezTo>
                    <a:pt x="6962" y="7331"/>
                    <a:pt x="6703" y="7423"/>
                    <a:pt x="6566" y="7593"/>
                  </a:cubicBezTo>
                  <a:cubicBezTo>
                    <a:pt x="6430" y="7762"/>
                    <a:pt x="6189" y="7962"/>
                    <a:pt x="6030" y="8037"/>
                  </a:cubicBezTo>
                  <a:cubicBezTo>
                    <a:pt x="5872" y="8113"/>
                    <a:pt x="5668" y="8313"/>
                    <a:pt x="5577" y="8482"/>
                  </a:cubicBezTo>
                  <a:cubicBezTo>
                    <a:pt x="5486" y="8652"/>
                    <a:pt x="5338" y="8698"/>
                    <a:pt x="5247" y="8585"/>
                  </a:cubicBezTo>
                  <a:cubicBezTo>
                    <a:pt x="5156" y="8472"/>
                    <a:pt x="5083" y="8180"/>
                    <a:pt x="5083" y="7935"/>
                  </a:cubicBezTo>
                  <a:cubicBezTo>
                    <a:pt x="5083" y="7690"/>
                    <a:pt x="5083" y="7335"/>
                    <a:pt x="5083" y="7147"/>
                  </a:cubicBezTo>
                  <a:cubicBezTo>
                    <a:pt x="5083" y="6959"/>
                    <a:pt x="4953" y="6697"/>
                    <a:pt x="4794" y="6566"/>
                  </a:cubicBezTo>
                  <a:cubicBezTo>
                    <a:pt x="4636" y="6434"/>
                    <a:pt x="4358" y="6403"/>
                    <a:pt x="4176" y="6497"/>
                  </a:cubicBezTo>
                  <a:cubicBezTo>
                    <a:pt x="3994" y="6591"/>
                    <a:pt x="3679" y="6560"/>
                    <a:pt x="3475" y="6428"/>
                  </a:cubicBezTo>
                  <a:cubicBezTo>
                    <a:pt x="3271" y="6296"/>
                    <a:pt x="2956" y="6112"/>
                    <a:pt x="2774" y="6017"/>
                  </a:cubicBezTo>
                  <a:cubicBezTo>
                    <a:pt x="2593" y="5924"/>
                    <a:pt x="2222" y="5924"/>
                    <a:pt x="1950" y="6017"/>
                  </a:cubicBezTo>
                  <a:cubicBezTo>
                    <a:pt x="1679" y="6112"/>
                    <a:pt x="1270" y="6158"/>
                    <a:pt x="1044" y="6120"/>
                  </a:cubicBezTo>
                  <a:cubicBezTo>
                    <a:pt x="816" y="6082"/>
                    <a:pt x="719" y="6004"/>
                    <a:pt x="631" y="6052"/>
                  </a:cubicBezTo>
                  <a:cubicBezTo>
                    <a:pt x="552" y="6095"/>
                    <a:pt x="594" y="6190"/>
                    <a:pt x="548" y="6359"/>
                  </a:cubicBezTo>
                  <a:cubicBezTo>
                    <a:pt x="503" y="6529"/>
                    <a:pt x="318" y="6776"/>
                    <a:pt x="137" y="6908"/>
                  </a:cubicBezTo>
                  <a:cubicBezTo>
                    <a:pt x="-45" y="7040"/>
                    <a:pt x="-45" y="7209"/>
                    <a:pt x="137" y="7285"/>
                  </a:cubicBezTo>
                  <a:cubicBezTo>
                    <a:pt x="318" y="7360"/>
                    <a:pt x="558" y="7437"/>
                    <a:pt x="673" y="7455"/>
                  </a:cubicBezTo>
                  <a:cubicBezTo>
                    <a:pt x="786" y="7474"/>
                    <a:pt x="878" y="7705"/>
                    <a:pt x="878" y="7969"/>
                  </a:cubicBezTo>
                  <a:cubicBezTo>
                    <a:pt x="878" y="8233"/>
                    <a:pt x="878" y="8556"/>
                    <a:pt x="878" y="8687"/>
                  </a:cubicBezTo>
                  <a:cubicBezTo>
                    <a:pt x="878" y="8819"/>
                    <a:pt x="915" y="9066"/>
                    <a:pt x="961" y="9236"/>
                  </a:cubicBezTo>
                  <a:cubicBezTo>
                    <a:pt x="1006" y="9405"/>
                    <a:pt x="1062" y="9621"/>
                    <a:pt x="1085" y="9715"/>
                  </a:cubicBezTo>
                  <a:cubicBezTo>
                    <a:pt x="1107" y="9810"/>
                    <a:pt x="1256" y="9886"/>
                    <a:pt x="1415" y="9886"/>
                  </a:cubicBezTo>
                  <a:cubicBezTo>
                    <a:pt x="1573" y="9886"/>
                    <a:pt x="1851" y="9825"/>
                    <a:pt x="2033" y="9749"/>
                  </a:cubicBezTo>
                  <a:cubicBezTo>
                    <a:pt x="2214" y="9674"/>
                    <a:pt x="2510" y="9690"/>
                    <a:pt x="2691" y="9784"/>
                  </a:cubicBezTo>
                  <a:cubicBezTo>
                    <a:pt x="2873" y="9878"/>
                    <a:pt x="3078" y="10063"/>
                    <a:pt x="3146" y="10195"/>
                  </a:cubicBezTo>
                  <a:cubicBezTo>
                    <a:pt x="3213" y="10327"/>
                    <a:pt x="3455" y="10496"/>
                    <a:pt x="3681" y="10571"/>
                  </a:cubicBezTo>
                  <a:cubicBezTo>
                    <a:pt x="3908" y="10646"/>
                    <a:pt x="4297" y="10692"/>
                    <a:pt x="4547" y="10674"/>
                  </a:cubicBezTo>
                  <a:cubicBezTo>
                    <a:pt x="4796" y="10655"/>
                    <a:pt x="5186" y="10609"/>
                    <a:pt x="5412" y="10571"/>
                  </a:cubicBezTo>
                  <a:cubicBezTo>
                    <a:pt x="5639" y="10533"/>
                    <a:pt x="5899" y="10687"/>
                    <a:pt x="5990" y="10913"/>
                  </a:cubicBezTo>
                  <a:cubicBezTo>
                    <a:pt x="6081" y="11140"/>
                    <a:pt x="6172" y="11509"/>
                    <a:pt x="6196" y="11735"/>
                  </a:cubicBezTo>
                  <a:cubicBezTo>
                    <a:pt x="6218" y="11961"/>
                    <a:pt x="6311" y="12223"/>
                    <a:pt x="6401" y="12317"/>
                  </a:cubicBezTo>
                  <a:cubicBezTo>
                    <a:pt x="6492" y="12412"/>
                    <a:pt x="6659" y="12535"/>
                    <a:pt x="6772" y="12591"/>
                  </a:cubicBezTo>
                  <a:cubicBezTo>
                    <a:pt x="6887" y="12648"/>
                    <a:pt x="6960" y="12802"/>
                    <a:pt x="6938" y="12934"/>
                  </a:cubicBezTo>
                  <a:cubicBezTo>
                    <a:pt x="6915" y="13065"/>
                    <a:pt x="6896" y="13312"/>
                    <a:pt x="6896" y="13481"/>
                  </a:cubicBezTo>
                  <a:cubicBezTo>
                    <a:pt x="6896" y="13651"/>
                    <a:pt x="6952" y="13912"/>
                    <a:pt x="7020" y="14063"/>
                  </a:cubicBezTo>
                  <a:cubicBezTo>
                    <a:pt x="7088" y="14214"/>
                    <a:pt x="7144" y="14506"/>
                    <a:pt x="7144" y="14714"/>
                  </a:cubicBezTo>
                  <a:cubicBezTo>
                    <a:pt x="7144" y="14921"/>
                    <a:pt x="7199" y="15198"/>
                    <a:pt x="7268" y="15330"/>
                  </a:cubicBezTo>
                  <a:cubicBezTo>
                    <a:pt x="7336" y="15462"/>
                    <a:pt x="7539" y="15631"/>
                    <a:pt x="7720" y="15707"/>
                  </a:cubicBezTo>
                  <a:cubicBezTo>
                    <a:pt x="7901" y="15782"/>
                    <a:pt x="8217" y="15937"/>
                    <a:pt x="8421" y="16050"/>
                  </a:cubicBezTo>
                  <a:cubicBezTo>
                    <a:pt x="8625" y="16162"/>
                    <a:pt x="8978" y="16378"/>
                    <a:pt x="9204" y="16529"/>
                  </a:cubicBezTo>
                  <a:cubicBezTo>
                    <a:pt x="9431" y="16679"/>
                    <a:pt x="9747" y="16941"/>
                    <a:pt x="9905" y="17110"/>
                  </a:cubicBezTo>
                  <a:cubicBezTo>
                    <a:pt x="10064" y="17280"/>
                    <a:pt x="10193" y="17557"/>
                    <a:pt x="10193" y="17726"/>
                  </a:cubicBezTo>
                  <a:cubicBezTo>
                    <a:pt x="10193" y="17896"/>
                    <a:pt x="10119" y="18174"/>
                    <a:pt x="10030" y="18343"/>
                  </a:cubicBezTo>
                  <a:cubicBezTo>
                    <a:pt x="9938" y="18512"/>
                    <a:pt x="9789" y="18790"/>
                    <a:pt x="9699" y="18959"/>
                  </a:cubicBezTo>
                  <a:cubicBezTo>
                    <a:pt x="9608" y="19129"/>
                    <a:pt x="9553" y="19422"/>
                    <a:pt x="9575" y="19610"/>
                  </a:cubicBezTo>
                  <a:cubicBezTo>
                    <a:pt x="9598" y="19798"/>
                    <a:pt x="9765" y="20029"/>
                    <a:pt x="9946" y="20124"/>
                  </a:cubicBezTo>
                  <a:cubicBezTo>
                    <a:pt x="10127" y="20217"/>
                    <a:pt x="10461" y="20356"/>
                    <a:pt x="10688" y="20432"/>
                  </a:cubicBezTo>
                  <a:cubicBezTo>
                    <a:pt x="10915" y="20507"/>
                    <a:pt x="11137" y="20507"/>
                    <a:pt x="11183" y="20432"/>
                  </a:cubicBezTo>
                  <a:cubicBezTo>
                    <a:pt x="11228" y="20356"/>
                    <a:pt x="11247" y="20172"/>
                    <a:pt x="11224" y="20021"/>
                  </a:cubicBezTo>
                  <a:cubicBezTo>
                    <a:pt x="11202" y="19870"/>
                    <a:pt x="11183" y="19577"/>
                    <a:pt x="11183" y="19370"/>
                  </a:cubicBezTo>
                  <a:cubicBezTo>
                    <a:pt x="11183" y="19163"/>
                    <a:pt x="11331" y="18978"/>
                    <a:pt x="11513" y="18959"/>
                  </a:cubicBezTo>
                  <a:cubicBezTo>
                    <a:pt x="11695" y="18941"/>
                    <a:pt x="11935" y="18941"/>
                    <a:pt x="12048" y="18959"/>
                  </a:cubicBezTo>
                  <a:cubicBezTo>
                    <a:pt x="12161" y="18978"/>
                    <a:pt x="12347" y="18855"/>
                    <a:pt x="12461" y="18685"/>
                  </a:cubicBezTo>
                  <a:cubicBezTo>
                    <a:pt x="12574" y="18516"/>
                    <a:pt x="12760" y="18454"/>
                    <a:pt x="12874" y="18548"/>
                  </a:cubicBezTo>
                  <a:cubicBezTo>
                    <a:pt x="12986" y="18643"/>
                    <a:pt x="13172" y="18827"/>
                    <a:pt x="13285" y="18959"/>
                  </a:cubicBezTo>
                  <a:cubicBezTo>
                    <a:pt x="13398" y="19091"/>
                    <a:pt x="13565" y="19322"/>
                    <a:pt x="13656" y="19473"/>
                  </a:cubicBezTo>
                  <a:cubicBezTo>
                    <a:pt x="13746" y="19624"/>
                    <a:pt x="13951" y="19685"/>
                    <a:pt x="14110" y="19610"/>
                  </a:cubicBezTo>
                  <a:cubicBezTo>
                    <a:pt x="14268" y="19534"/>
                    <a:pt x="14472" y="19473"/>
                    <a:pt x="14563" y="19473"/>
                  </a:cubicBezTo>
                  <a:cubicBezTo>
                    <a:pt x="14653" y="19473"/>
                    <a:pt x="14709" y="19350"/>
                    <a:pt x="14687" y="19198"/>
                  </a:cubicBezTo>
                  <a:cubicBezTo>
                    <a:pt x="14664" y="19048"/>
                    <a:pt x="14775" y="18832"/>
                    <a:pt x="14934" y="18719"/>
                  </a:cubicBezTo>
                  <a:cubicBezTo>
                    <a:pt x="15092" y="18606"/>
                    <a:pt x="15371" y="18421"/>
                    <a:pt x="15552" y="18309"/>
                  </a:cubicBezTo>
                  <a:cubicBezTo>
                    <a:pt x="15733" y="18196"/>
                    <a:pt x="15956" y="18165"/>
                    <a:pt x="16046" y="18240"/>
                  </a:cubicBezTo>
                  <a:cubicBezTo>
                    <a:pt x="16137" y="18315"/>
                    <a:pt x="16249" y="18547"/>
                    <a:pt x="16294" y="18754"/>
                  </a:cubicBezTo>
                  <a:cubicBezTo>
                    <a:pt x="16340" y="18960"/>
                    <a:pt x="16358" y="19330"/>
                    <a:pt x="16336" y="19576"/>
                  </a:cubicBezTo>
                  <a:cubicBezTo>
                    <a:pt x="16313" y="19821"/>
                    <a:pt x="16275" y="20159"/>
                    <a:pt x="16253" y="20328"/>
                  </a:cubicBezTo>
                  <a:cubicBezTo>
                    <a:pt x="16230" y="20498"/>
                    <a:pt x="16212" y="20745"/>
                    <a:pt x="16212" y="20876"/>
                  </a:cubicBezTo>
                  <a:cubicBezTo>
                    <a:pt x="16212" y="21008"/>
                    <a:pt x="16212" y="21224"/>
                    <a:pt x="16212" y="21356"/>
                  </a:cubicBezTo>
                  <a:cubicBezTo>
                    <a:pt x="16212" y="21487"/>
                    <a:pt x="16361" y="21534"/>
                    <a:pt x="16541" y="21459"/>
                  </a:cubicBezTo>
                  <a:cubicBezTo>
                    <a:pt x="16723" y="21383"/>
                    <a:pt x="16945" y="21322"/>
                    <a:pt x="17036" y="21322"/>
                  </a:cubicBezTo>
                  <a:cubicBezTo>
                    <a:pt x="17127" y="21322"/>
                    <a:pt x="17219" y="21230"/>
                    <a:pt x="17242" y="21116"/>
                  </a:cubicBezTo>
                  <a:cubicBezTo>
                    <a:pt x="17265" y="21004"/>
                    <a:pt x="17469" y="20926"/>
                    <a:pt x="17696" y="20945"/>
                  </a:cubicBezTo>
                  <a:cubicBezTo>
                    <a:pt x="17923" y="20964"/>
                    <a:pt x="18256" y="20964"/>
                    <a:pt x="18438" y="20945"/>
                  </a:cubicBezTo>
                  <a:cubicBezTo>
                    <a:pt x="18619" y="20926"/>
                    <a:pt x="18767" y="20911"/>
                    <a:pt x="18767" y="20911"/>
                  </a:cubicBezTo>
                  <a:cubicBezTo>
                    <a:pt x="18767" y="20911"/>
                    <a:pt x="18953" y="20911"/>
                    <a:pt x="19180" y="20911"/>
                  </a:cubicBezTo>
                  <a:cubicBezTo>
                    <a:pt x="19406" y="20911"/>
                    <a:pt x="19703" y="20865"/>
                    <a:pt x="19839" y="20808"/>
                  </a:cubicBezTo>
                  <a:cubicBezTo>
                    <a:pt x="19975" y="20752"/>
                    <a:pt x="20123" y="20597"/>
                    <a:pt x="20169" y="20466"/>
                  </a:cubicBezTo>
                  <a:cubicBezTo>
                    <a:pt x="20214" y="20334"/>
                    <a:pt x="20251" y="20025"/>
                    <a:pt x="20251" y="19781"/>
                  </a:cubicBezTo>
                  <a:cubicBezTo>
                    <a:pt x="20251" y="19536"/>
                    <a:pt x="20288" y="19197"/>
                    <a:pt x="20334" y="19028"/>
                  </a:cubicBezTo>
                  <a:cubicBezTo>
                    <a:pt x="20378" y="18858"/>
                    <a:pt x="20490" y="18581"/>
                    <a:pt x="20581" y="18411"/>
                  </a:cubicBezTo>
                  <a:cubicBezTo>
                    <a:pt x="20672" y="18242"/>
                    <a:pt x="20672" y="18042"/>
                    <a:pt x="20581" y="17967"/>
                  </a:cubicBezTo>
                  <a:cubicBezTo>
                    <a:pt x="20490" y="17891"/>
                    <a:pt x="20416" y="17721"/>
                    <a:pt x="20416" y="17590"/>
                  </a:cubicBezTo>
                  <a:cubicBezTo>
                    <a:pt x="20416" y="17458"/>
                    <a:pt x="20342" y="17196"/>
                    <a:pt x="20251" y="17008"/>
                  </a:cubicBezTo>
                  <a:cubicBezTo>
                    <a:pt x="20160" y="16820"/>
                    <a:pt x="19882" y="16496"/>
                    <a:pt x="19633" y="16288"/>
                  </a:cubicBezTo>
                  <a:cubicBezTo>
                    <a:pt x="19383" y="16081"/>
                    <a:pt x="19338" y="15912"/>
                    <a:pt x="19180" y="15912"/>
                  </a:cubicBezTo>
                  <a:cubicBezTo>
                    <a:pt x="19064" y="15912"/>
                    <a:pt x="19031" y="16035"/>
                    <a:pt x="18850" y="16186"/>
                  </a:cubicBezTo>
                  <a:cubicBezTo>
                    <a:pt x="18668" y="16337"/>
                    <a:pt x="18297" y="16414"/>
                    <a:pt x="18025" y="16357"/>
                  </a:cubicBezTo>
                  <a:cubicBezTo>
                    <a:pt x="17754" y="16301"/>
                    <a:pt x="17290" y="16223"/>
                    <a:pt x="16994" y="16186"/>
                  </a:cubicBezTo>
                  <a:cubicBezTo>
                    <a:pt x="16700" y="16148"/>
                    <a:pt x="16347" y="16025"/>
                    <a:pt x="16212" y="15912"/>
                  </a:cubicBezTo>
                  <a:cubicBezTo>
                    <a:pt x="16075" y="15799"/>
                    <a:pt x="16038" y="15599"/>
                    <a:pt x="16129" y="15467"/>
                  </a:cubicBezTo>
                  <a:cubicBezTo>
                    <a:pt x="16220" y="15335"/>
                    <a:pt x="16350" y="15104"/>
                    <a:pt x="16418" y="14953"/>
                  </a:cubicBezTo>
                  <a:cubicBezTo>
                    <a:pt x="16486" y="14803"/>
                    <a:pt x="16615" y="14541"/>
                    <a:pt x="16706" y="14372"/>
                  </a:cubicBezTo>
                  <a:cubicBezTo>
                    <a:pt x="16797" y="14202"/>
                    <a:pt x="17001" y="13987"/>
                    <a:pt x="17160" y="13892"/>
                  </a:cubicBezTo>
                  <a:cubicBezTo>
                    <a:pt x="17318" y="13798"/>
                    <a:pt x="17764" y="13783"/>
                    <a:pt x="18149" y="13857"/>
                  </a:cubicBezTo>
                  <a:cubicBezTo>
                    <a:pt x="18534" y="13933"/>
                    <a:pt x="18734" y="14111"/>
                    <a:pt x="18850" y="13995"/>
                  </a:cubicBezTo>
                  <a:cubicBezTo>
                    <a:pt x="18935" y="13910"/>
                    <a:pt x="18757" y="13810"/>
                    <a:pt x="18643" y="13584"/>
                  </a:cubicBezTo>
                  <a:cubicBezTo>
                    <a:pt x="18530" y="13358"/>
                    <a:pt x="18363" y="12973"/>
                    <a:pt x="18272" y="12728"/>
                  </a:cubicBezTo>
                  <a:cubicBezTo>
                    <a:pt x="18181" y="12483"/>
                    <a:pt x="18145" y="12067"/>
                    <a:pt x="18190" y="11803"/>
                  </a:cubicBezTo>
                  <a:cubicBezTo>
                    <a:pt x="18236" y="11540"/>
                    <a:pt x="18291" y="11093"/>
                    <a:pt x="18314" y="10811"/>
                  </a:cubicBezTo>
                  <a:cubicBezTo>
                    <a:pt x="18336" y="10528"/>
                    <a:pt x="18317" y="10143"/>
                    <a:pt x="18272" y="9955"/>
                  </a:cubicBezTo>
                  <a:cubicBezTo>
                    <a:pt x="18227" y="9766"/>
                    <a:pt x="18171" y="9351"/>
                    <a:pt x="18149" y="9031"/>
                  </a:cubicBezTo>
                  <a:cubicBezTo>
                    <a:pt x="18126" y="8710"/>
                    <a:pt x="18238" y="8171"/>
                    <a:pt x="18396" y="7832"/>
                  </a:cubicBezTo>
                  <a:cubicBezTo>
                    <a:pt x="18555" y="7493"/>
                    <a:pt x="18870" y="7031"/>
                    <a:pt x="19097" y="6805"/>
                  </a:cubicBezTo>
                  <a:cubicBezTo>
                    <a:pt x="19324" y="6579"/>
                    <a:pt x="19639" y="6256"/>
                    <a:pt x="19798" y="6086"/>
                  </a:cubicBezTo>
                  <a:cubicBezTo>
                    <a:pt x="19956" y="5916"/>
                    <a:pt x="20235" y="5685"/>
                    <a:pt x="20416" y="5573"/>
                  </a:cubicBezTo>
                  <a:cubicBezTo>
                    <a:pt x="20598" y="5460"/>
                    <a:pt x="20875" y="5228"/>
                    <a:pt x="21034" y="5059"/>
                  </a:cubicBezTo>
                  <a:cubicBezTo>
                    <a:pt x="21192" y="4889"/>
                    <a:pt x="21397" y="4627"/>
                    <a:pt x="21487" y="4477"/>
                  </a:cubicBezTo>
                  <a:cubicBezTo>
                    <a:pt x="21555" y="4364"/>
                    <a:pt x="21510" y="4205"/>
                    <a:pt x="21387" y="4078"/>
                  </a:cubicBezTo>
                  <a:cubicBezTo>
                    <a:pt x="21347" y="4035"/>
                    <a:pt x="21297" y="3996"/>
                    <a:pt x="21240" y="3963"/>
                  </a:cubicBezTo>
                  <a:cubicBezTo>
                    <a:pt x="21013" y="3832"/>
                    <a:pt x="20936" y="3777"/>
                    <a:pt x="20828" y="372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2" name="Shape 1217"/>
            <p:cNvSpPr/>
            <p:nvPr/>
          </p:nvSpPr>
          <p:spPr>
            <a:xfrm>
              <a:off x="2923172" y="1905282"/>
              <a:ext cx="2298197" cy="2258437"/>
            </a:xfrm>
            <a:custGeom>
              <a:avLst/>
              <a:gdLst/>
              <a:ahLst/>
              <a:cxnLst>
                <a:cxn ang="0">
                  <a:pos x="wd2" y="hd2"/>
                </a:cxn>
                <a:cxn ang="5400000">
                  <a:pos x="wd2" y="hd2"/>
                </a:cxn>
                <a:cxn ang="10800000">
                  <a:pos x="wd2" y="hd2"/>
                </a:cxn>
                <a:cxn ang="16200000">
                  <a:pos x="wd2" y="hd2"/>
                </a:cxn>
              </a:cxnLst>
              <a:rect l="0" t="0" r="r" b="b"/>
              <a:pathLst>
                <a:path w="21591" h="21597" extrusionOk="0">
                  <a:moveTo>
                    <a:pt x="15510" y="18808"/>
                  </a:moveTo>
                  <a:cubicBezTo>
                    <a:pt x="15521" y="18808"/>
                    <a:pt x="15533" y="18808"/>
                    <a:pt x="15544" y="18809"/>
                  </a:cubicBezTo>
                  <a:cubicBezTo>
                    <a:pt x="15656" y="18818"/>
                    <a:pt x="15811" y="18834"/>
                    <a:pt x="15886" y="18843"/>
                  </a:cubicBezTo>
                  <a:cubicBezTo>
                    <a:pt x="15975" y="18855"/>
                    <a:pt x="16103" y="18906"/>
                    <a:pt x="16179" y="18961"/>
                  </a:cubicBezTo>
                  <a:cubicBezTo>
                    <a:pt x="16254" y="19014"/>
                    <a:pt x="16346" y="19116"/>
                    <a:pt x="16390" y="19192"/>
                  </a:cubicBezTo>
                  <a:cubicBezTo>
                    <a:pt x="16450" y="19298"/>
                    <a:pt x="16406" y="19441"/>
                    <a:pt x="16294" y="19512"/>
                  </a:cubicBezTo>
                  <a:cubicBezTo>
                    <a:pt x="16243" y="19544"/>
                    <a:pt x="16198" y="19631"/>
                    <a:pt x="16198" y="19694"/>
                  </a:cubicBezTo>
                  <a:cubicBezTo>
                    <a:pt x="16198" y="19772"/>
                    <a:pt x="16224" y="19888"/>
                    <a:pt x="16254" y="19940"/>
                  </a:cubicBezTo>
                  <a:cubicBezTo>
                    <a:pt x="16303" y="20025"/>
                    <a:pt x="16321" y="20169"/>
                    <a:pt x="16297" y="20275"/>
                  </a:cubicBezTo>
                  <a:cubicBezTo>
                    <a:pt x="16278" y="20362"/>
                    <a:pt x="16223" y="20529"/>
                    <a:pt x="16174" y="20646"/>
                  </a:cubicBezTo>
                  <a:cubicBezTo>
                    <a:pt x="16140" y="20729"/>
                    <a:pt x="16165" y="20870"/>
                    <a:pt x="16229" y="20949"/>
                  </a:cubicBezTo>
                  <a:cubicBezTo>
                    <a:pt x="16312" y="21051"/>
                    <a:pt x="16434" y="21196"/>
                    <a:pt x="16499" y="21270"/>
                  </a:cubicBezTo>
                  <a:cubicBezTo>
                    <a:pt x="16545" y="21323"/>
                    <a:pt x="16682" y="21394"/>
                    <a:pt x="16804" y="21412"/>
                  </a:cubicBezTo>
                  <a:cubicBezTo>
                    <a:pt x="16919" y="21429"/>
                    <a:pt x="17112" y="21428"/>
                    <a:pt x="17201" y="21412"/>
                  </a:cubicBezTo>
                  <a:cubicBezTo>
                    <a:pt x="17298" y="21395"/>
                    <a:pt x="17410" y="21345"/>
                    <a:pt x="17450" y="21311"/>
                  </a:cubicBezTo>
                  <a:cubicBezTo>
                    <a:pt x="17497" y="21272"/>
                    <a:pt x="17576" y="21172"/>
                    <a:pt x="17617" y="21097"/>
                  </a:cubicBezTo>
                  <a:cubicBezTo>
                    <a:pt x="17671" y="21001"/>
                    <a:pt x="17780" y="20882"/>
                    <a:pt x="17867" y="20828"/>
                  </a:cubicBezTo>
                  <a:cubicBezTo>
                    <a:pt x="17917" y="20797"/>
                    <a:pt x="17963" y="20791"/>
                    <a:pt x="17996" y="20789"/>
                  </a:cubicBezTo>
                  <a:cubicBezTo>
                    <a:pt x="17995" y="20778"/>
                    <a:pt x="17994" y="20764"/>
                    <a:pt x="17993" y="20752"/>
                  </a:cubicBezTo>
                  <a:cubicBezTo>
                    <a:pt x="17990" y="20706"/>
                    <a:pt x="17987" y="20649"/>
                    <a:pt x="17997" y="20582"/>
                  </a:cubicBezTo>
                  <a:cubicBezTo>
                    <a:pt x="18014" y="20471"/>
                    <a:pt x="18014" y="20315"/>
                    <a:pt x="17998" y="20240"/>
                  </a:cubicBezTo>
                  <a:cubicBezTo>
                    <a:pt x="17978" y="20150"/>
                    <a:pt x="17962" y="20000"/>
                    <a:pt x="17962" y="19898"/>
                  </a:cubicBezTo>
                  <a:cubicBezTo>
                    <a:pt x="17962" y="19774"/>
                    <a:pt x="18059" y="19619"/>
                    <a:pt x="18189" y="19536"/>
                  </a:cubicBezTo>
                  <a:cubicBezTo>
                    <a:pt x="18199" y="19530"/>
                    <a:pt x="18209" y="19523"/>
                    <a:pt x="18218" y="19516"/>
                  </a:cubicBezTo>
                  <a:cubicBezTo>
                    <a:pt x="18292" y="19460"/>
                    <a:pt x="18332" y="19402"/>
                    <a:pt x="18336" y="19385"/>
                  </a:cubicBezTo>
                  <a:lnTo>
                    <a:pt x="18335" y="19065"/>
                  </a:lnTo>
                  <a:cubicBezTo>
                    <a:pt x="18335" y="18961"/>
                    <a:pt x="18279" y="18834"/>
                    <a:pt x="18229" y="18790"/>
                  </a:cubicBezTo>
                  <a:cubicBezTo>
                    <a:pt x="18159" y="18729"/>
                    <a:pt x="18049" y="18648"/>
                    <a:pt x="17988" y="18613"/>
                  </a:cubicBezTo>
                  <a:cubicBezTo>
                    <a:pt x="17906" y="18565"/>
                    <a:pt x="17816" y="18458"/>
                    <a:pt x="17781" y="18364"/>
                  </a:cubicBezTo>
                  <a:cubicBezTo>
                    <a:pt x="17743" y="18262"/>
                    <a:pt x="17741" y="18073"/>
                    <a:pt x="17759" y="17947"/>
                  </a:cubicBezTo>
                  <a:cubicBezTo>
                    <a:pt x="17778" y="17815"/>
                    <a:pt x="17825" y="17589"/>
                    <a:pt x="17863" y="17444"/>
                  </a:cubicBezTo>
                  <a:cubicBezTo>
                    <a:pt x="17899" y="17309"/>
                    <a:pt x="17978" y="17124"/>
                    <a:pt x="18055" y="17048"/>
                  </a:cubicBezTo>
                  <a:cubicBezTo>
                    <a:pt x="18119" y="16983"/>
                    <a:pt x="18266" y="16893"/>
                    <a:pt x="18388" y="16843"/>
                  </a:cubicBezTo>
                  <a:cubicBezTo>
                    <a:pt x="18498" y="16796"/>
                    <a:pt x="18691" y="16699"/>
                    <a:pt x="18819" y="16626"/>
                  </a:cubicBezTo>
                  <a:cubicBezTo>
                    <a:pt x="18945" y="16554"/>
                    <a:pt x="19110" y="16441"/>
                    <a:pt x="19178" y="16381"/>
                  </a:cubicBezTo>
                  <a:cubicBezTo>
                    <a:pt x="19254" y="16314"/>
                    <a:pt x="19402" y="16198"/>
                    <a:pt x="19507" y="16121"/>
                  </a:cubicBezTo>
                  <a:cubicBezTo>
                    <a:pt x="19602" y="16051"/>
                    <a:pt x="19743" y="15918"/>
                    <a:pt x="19814" y="15830"/>
                  </a:cubicBezTo>
                  <a:cubicBezTo>
                    <a:pt x="19903" y="15717"/>
                    <a:pt x="20081" y="15628"/>
                    <a:pt x="20218" y="15628"/>
                  </a:cubicBezTo>
                  <a:cubicBezTo>
                    <a:pt x="20329" y="15628"/>
                    <a:pt x="20489" y="15657"/>
                    <a:pt x="20569" y="15711"/>
                  </a:cubicBezTo>
                  <a:cubicBezTo>
                    <a:pt x="20571" y="15710"/>
                    <a:pt x="20585" y="15701"/>
                    <a:pt x="20596" y="15670"/>
                  </a:cubicBezTo>
                  <a:cubicBezTo>
                    <a:pt x="20635" y="15549"/>
                    <a:pt x="20743" y="15459"/>
                    <a:pt x="20845" y="15459"/>
                  </a:cubicBezTo>
                  <a:cubicBezTo>
                    <a:pt x="20923" y="15459"/>
                    <a:pt x="21041" y="15484"/>
                    <a:pt x="21116" y="15516"/>
                  </a:cubicBezTo>
                  <a:cubicBezTo>
                    <a:pt x="21126" y="15521"/>
                    <a:pt x="21248" y="15523"/>
                    <a:pt x="21314" y="15486"/>
                  </a:cubicBezTo>
                  <a:cubicBezTo>
                    <a:pt x="21373" y="15452"/>
                    <a:pt x="21422" y="15379"/>
                    <a:pt x="21422" y="15340"/>
                  </a:cubicBezTo>
                  <a:cubicBezTo>
                    <a:pt x="21422" y="15302"/>
                    <a:pt x="21373" y="15228"/>
                    <a:pt x="21313" y="15195"/>
                  </a:cubicBezTo>
                  <a:cubicBezTo>
                    <a:pt x="21234" y="15151"/>
                    <a:pt x="21084" y="15083"/>
                    <a:pt x="20986" y="15047"/>
                  </a:cubicBezTo>
                  <a:cubicBezTo>
                    <a:pt x="20879" y="15008"/>
                    <a:pt x="20693" y="14930"/>
                    <a:pt x="20573" y="14875"/>
                  </a:cubicBezTo>
                  <a:cubicBezTo>
                    <a:pt x="20436" y="14812"/>
                    <a:pt x="20279" y="14677"/>
                    <a:pt x="20213" y="14569"/>
                  </a:cubicBezTo>
                  <a:cubicBezTo>
                    <a:pt x="20162" y="14484"/>
                    <a:pt x="20090" y="14427"/>
                    <a:pt x="20068" y="14422"/>
                  </a:cubicBezTo>
                  <a:cubicBezTo>
                    <a:pt x="19968" y="14405"/>
                    <a:pt x="19860" y="14262"/>
                    <a:pt x="19802" y="14135"/>
                  </a:cubicBezTo>
                  <a:cubicBezTo>
                    <a:pt x="19761" y="14048"/>
                    <a:pt x="19757" y="13951"/>
                    <a:pt x="19790" y="13871"/>
                  </a:cubicBezTo>
                  <a:cubicBezTo>
                    <a:pt x="19817" y="13803"/>
                    <a:pt x="19869" y="13753"/>
                    <a:pt x="19935" y="13729"/>
                  </a:cubicBezTo>
                  <a:cubicBezTo>
                    <a:pt x="20019" y="13698"/>
                    <a:pt x="20105" y="13620"/>
                    <a:pt x="20122" y="13575"/>
                  </a:cubicBezTo>
                  <a:cubicBezTo>
                    <a:pt x="20139" y="13530"/>
                    <a:pt x="20122" y="13448"/>
                    <a:pt x="20086" y="13407"/>
                  </a:cubicBezTo>
                  <a:cubicBezTo>
                    <a:pt x="20042" y="13355"/>
                    <a:pt x="19937" y="13297"/>
                    <a:pt x="19863" y="13282"/>
                  </a:cubicBezTo>
                  <a:cubicBezTo>
                    <a:pt x="19736" y="13257"/>
                    <a:pt x="19621" y="13165"/>
                    <a:pt x="19594" y="13068"/>
                  </a:cubicBezTo>
                  <a:cubicBezTo>
                    <a:pt x="19577" y="13009"/>
                    <a:pt x="19585" y="12949"/>
                    <a:pt x="19614" y="12901"/>
                  </a:cubicBezTo>
                  <a:cubicBezTo>
                    <a:pt x="19640" y="12859"/>
                    <a:pt x="19681" y="12831"/>
                    <a:pt x="19729" y="12823"/>
                  </a:cubicBezTo>
                  <a:cubicBezTo>
                    <a:pt x="19753" y="12819"/>
                    <a:pt x="19826" y="12765"/>
                    <a:pt x="19876" y="12690"/>
                  </a:cubicBezTo>
                  <a:cubicBezTo>
                    <a:pt x="19943" y="12589"/>
                    <a:pt x="20063" y="12488"/>
                    <a:pt x="20155" y="12453"/>
                  </a:cubicBezTo>
                  <a:cubicBezTo>
                    <a:pt x="20240" y="12421"/>
                    <a:pt x="20392" y="12411"/>
                    <a:pt x="20490" y="12433"/>
                  </a:cubicBezTo>
                  <a:cubicBezTo>
                    <a:pt x="20555" y="12447"/>
                    <a:pt x="20675" y="12448"/>
                    <a:pt x="20746" y="12436"/>
                  </a:cubicBezTo>
                  <a:cubicBezTo>
                    <a:pt x="20740" y="12422"/>
                    <a:pt x="20727" y="12401"/>
                    <a:pt x="20701" y="12374"/>
                  </a:cubicBezTo>
                  <a:cubicBezTo>
                    <a:pt x="20615" y="12288"/>
                    <a:pt x="20506" y="12172"/>
                    <a:pt x="20473" y="12127"/>
                  </a:cubicBezTo>
                  <a:cubicBezTo>
                    <a:pt x="20445" y="12090"/>
                    <a:pt x="20354" y="11977"/>
                    <a:pt x="20271" y="11875"/>
                  </a:cubicBezTo>
                  <a:cubicBezTo>
                    <a:pt x="20192" y="11778"/>
                    <a:pt x="20058" y="11643"/>
                    <a:pt x="19980" y="11582"/>
                  </a:cubicBezTo>
                  <a:cubicBezTo>
                    <a:pt x="19893" y="11514"/>
                    <a:pt x="19743" y="11372"/>
                    <a:pt x="19647" y="11266"/>
                  </a:cubicBezTo>
                  <a:cubicBezTo>
                    <a:pt x="19553" y="11163"/>
                    <a:pt x="19455" y="10995"/>
                    <a:pt x="19455" y="10885"/>
                  </a:cubicBezTo>
                  <a:cubicBezTo>
                    <a:pt x="19455" y="10821"/>
                    <a:pt x="19434" y="10718"/>
                    <a:pt x="19411" y="10664"/>
                  </a:cubicBezTo>
                  <a:cubicBezTo>
                    <a:pt x="19386" y="10605"/>
                    <a:pt x="19320" y="10471"/>
                    <a:pt x="19262" y="10365"/>
                  </a:cubicBezTo>
                  <a:cubicBezTo>
                    <a:pt x="19237" y="10320"/>
                    <a:pt x="19223" y="10282"/>
                    <a:pt x="19211" y="10251"/>
                  </a:cubicBezTo>
                  <a:cubicBezTo>
                    <a:pt x="19208" y="10243"/>
                    <a:pt x="19204" y="10233"/>
                    <a:pt x="19201" y="10225"/>
                  </a:cubicBezTo>
                  <a:cubicBezTo>
                    <a:pt x="19200" y="10226"/>
                    <a:pt x="19200" y="10226"/>
                    <a:pt x="19200" y="10226"/>
                  </a:cubicBezTo>
                  <a:cubicBezTo>
                    <a:pt x="19178" y="10235"/>
                    <a:pt x="19153" y="10245"/>
                    <a:pt x="19119" y="10254"/>
                  </a:cubicBezTo>
                  <a:cubicBezTo>
                    <a:pt x="19020" y="10279"/>
                    <a:pt x="18845" y="10235"/>
                    <a:pt x="18717" y="10160"/>
                  </a:cubicBezTo>
                  <a:cubicBezTo>
                    <a:pt x="18609" y="10096"/>
                    <a:pt x="18456" y="10052"/>
                    <a:pt x="18386" y="10052"/>
                  </a:cubicBezTo>
                  <a:cubicBezTo>
                    <a:pt x="18298" y="10052"/>
                    <a:pt x="18159" y="10067"/>
                    <a:pt x="18082" y="10084"/>
                  </a:cubicBezTo>
                  <a:cubicBezTo>
                    <a:pt x="18022" y="10097"/>
                    <a:pt x="17981" y="10137"/>
                    <a:pt x="17977" y="10152"/>
                  </a:cubicBezTo>
                  <a:cubicBezTo>
                    <a:pt x="17964" y="10227"/>
                    <a:pt x="17900" y="10330"/>
                    <a:pt x="17829" y="10390"/>
                  </a:cubicBezTo>
                  <a:cubicBezTo>
                    <a:pt x="17739" y="10466"/>
                    <a:pt x="17598" y="10448"/>
                    <a:pt x="17536" y="10355"/>
                  </a:cubicBezTo>
                  <a:cubicBezTo>
                    <a:pt x="17507" y="10312"/>
                    <a:pt x="17425" y="10226"/>
                    <a:pt x="17352" y="10172"/>
                  </a:cubicBezTo>
                  <a:cubicBezTo>
                    <a:pt x="17294" y="10128"/>
                    <a:pt x="17181" y="10094"/>
                    <a:pt x="17105" y="10103"/>
                  </a:cubicBezTo>
                  <a:cubicBezTo>
                    <a:pt x="17000" y="10113"/>
                    <a:pt x="16821" y="10096"/>
                    <a:pt x="16703" y="10067"/>
                  </a:cubicBezTo>
                  <a:cubicBezTo>
                    <a:pt x="16599" y="10040"/>
                    <a:pt x="16452" y="10018"/>
                    <a:pt x="16384" y="10018"/>
                  </a:cubicBezTo>
                  <a:cubicBezTo>
                    <a:pt x="16271" y="10018"/>
                    <a:pt x="16126" y="9914"/>
                    <a:pt x="16048" y="9816"/>
                  </a:cubicBezTo>
                  <a:cubicBezTo>
                    <a:pt x="15963" y="9709"/>
                    <a:pt x="15887" y="9525"/>
                    <a:pt x="15876" y="9395"/>
                  </a:cubicBezTo>
                  <a:cubicBezTo>
                    <a:pt x="15869" y="9317"/>
                    <a:pt x="15839" y="9273"/>
                    <a:pt x="15830" y="9267"/>
                  </a:cubicBezTo>
                  <a:cubicBezTo>
                    <a:pt x="15799" y="9270"/>
                    <a:pt x="15651" y="9297"/>
                    <a:pt x="15507" y="9335"/>
                  </a:cubicBezTo>
                  <a:cubicBezTo>
                    <a:pt x="15344" y="9378"/>
                    <a:pt x="15106" y="9333"/>
                    <a:pt x="14977" y="9236"/>
                  </a:cubicBezTo>
                  <a:cubicBezTo>
                    <a:pt x="14866" y="9152"/>
                    <a:pt x="14668" y="9007"/>
                    <a:pt x="14538" y="8914"/>
                  </a:cubicBezTo>
                  <a:cubicBezTo>
                    <a:pt x="14413" y="8824"/>
                    <a:pt x="14216" y="8703"/>
                    <a:pt x="14108" y="8648"/>
                  </a:cubicBezTo>
                  <a:cubicBezTo>
                    <a:pt x="14025" y="8607"/>
                    <a:pt x="13870" y="8607"/>
                    <a:pt x="13795" y="8647"/>
                  </a:cubicBezTo>
                  <a:cubicBezTo>
                    <a:pt x="13672" y="8715"/>
                    <a:pt x="13500" y="8733"/>
                    <a:pt x="13409" y="8680"/>
                  </a:cubicBezTo>
                  <a:cubicBezTo>
                    <a:pt x="13341" y="8641"/>
                    <a:pt x="13204" y="8550"/>
                    <a:pt x="13096" y="8472"/>
                  </a:cubicBezTo>
                  <a:cubicBezTo>
                    <a:pt x="12995" y="8398"/>
                    <a:pt x="12817" y="8286"/>
                    <a:pt x="12699" y="8222"/>
                  </a:cubicBezTo>
                  <a:cubicBezTo>
                    <a:pt x="12571" y="8153"/>
                    <a:pt x="12389" y="8026"/>
                    <a:pt x="12292" y="7938"/>
                  </a:cubicBezTo>
                  <a:cubicBezTo>
                    <a:pt x="12203" y="7858"/>
                    <a:pt x="12085" y="7807"/>
                    <a:pt x="12043" y="7807"/>
                  </a:cubicBezTo>
                  <a:cubicBezTo>
                    <a:pt x="11945" y="7807"/>
                    <a:pt x="11818" y="7752"/>
                    <a:pt x="11746" y="7680"/>
                  </a:cubicBezTo>
                  <a:cubicBezTo>
                    <a:pt x="11675" y="7610"/>
                    <a:pt x="11578" y="7438"/>
                    <a:pt x="11524" y="7313"/>
                  </a:cubicBezTo>
                  <a:cubicBezTo>
                    <a:pt x="11467" y="7179"/>
                    <a:pt x="11386" y="7080"/>
                    <a:pt x="11361" y="7067"/>
                  </a:cubicBezTo>
                  <a:cubicBezTo>
                    <a:pt x="11308" y="7040"/>
                    <a:pt x="11144" y="6973"/>
                    <a:pt x="10996" y="6917"/>
                  </a:cubicBezTo>
                  <a:cubicBezTo>
                    <a:pt x="10840" y="6859"/>
                    <a:pt x="10623" y="6738"/>
                    <a:pt x="10514" y="6648"/>
                  </a:cubicBezTo>
                  <a:cubicBezTo>
                    <a:pt x="10412" y="6564"/>
                    <a:pt x="10222" y="6412"/>
                    <a:pt x="10091" y="6310"/>
                  </a:cubicBezTo>
                  <a:cubicBezTo>
                    <a:pt x="10013" y="6248"/>
                    <a:pt x="9911" y="6207"/>
                    <a:pt x="9837" y="6207"/>
                  </a:cubicBezTo>
                  <a:cubicBezTo>
                    <a:pt x="9810" y="6207"/>
                    <a:pt x="9797" y="6212"/>
                    <a:pt x="9793" y="6215"/>
                  </a:cubicBezTo>
                  <a:cubicBezTo>
                    <a:pt x="9733" y="6249"/>
                    <a:pt x="9657" y="6256"/>
                    <a:pt x="9604" y="6256"/>
                  </a:cubicBezTo>
                  <a:cubicBezTo>
                    <a:pt x="9515" y="6256"/>
                    <a:pt x="9421" y="6236"/>
                    <a:pt x="9345" y="6200"/>
                  </a:cubicBezTo>
                  <a:cubicBezTo>
                    <a:pt x="9214" y="6140"/>
                    <a:pt x="9054" y="6036"/>
                    <a:pt x="8981" y="5963"/>
                  </a:cubicBezTo>
                  <a:cubicBezTo>
                    <a:pt x="8921" y="5901"/>
                    <a:pt x="8771" y="5781"/>
                    <a:pt x="8654" y="5700"/>
                  </a:cubicBezTo>
                  <a:cubicBezTo>
                    <a:pt x="8625" y="5680"/>
                    <a:pt x="8603" y="5653"/>
                    <a:pt x="8583" y="5630"/>
                  </a:cubicBezTo>
                  <a:cubicBezTo>
                    <a:pt x="8577" y="5622"/>
                    <a:pt x="8569" y="5612"/>
                    <a:pt x="8561" y="5604"/>
                  </a:cubicBezTo>
                  <a:cubicBezTo>
                    <a:pt x="8548" y="5622"/>
                    <a:pt x="8531" y="5644"/>
                    <a:pt x="8507" y="5668"/>
                  </a:cubicBezTo>
                  <a:cubicBezTo>
                    <a:pt x="8443" y="5733"/>
                    <a:pt x="8338" y="5806"/>
                    <a:pt x="8268" y="5833"/>
                  </a:cubicBezTo>
                  <a:cubicBezTo>
                    <a:pt x="8184" y="5866"/>
                    <a:pt x="8053" y="5846"/>
                    <a:pt x="7973" y="5790"/>
                  </a:cubicBezTo>
                  <a:cubicBezTo>
                    <a:pt x="7909" y="5745"/>
                    <a:pt x="7832" y="5679"/>
                    <a:pt x="7799" y="5640"/>
                  </a:cubicBezTo>
                  <a:cubicBezTo>
                    <a:pt x="7779" y="5616"/>
                    <a:pt x="7716" y="5560"/>
                    <a:pt x="7657" y="5519"/>
                  </a:cubicBezTo>
                  <a:cubicBezTo>
                    <a:pt x="7605" y="5482"/>
                    <a:pt x="7515" y="5436"/>
                    <a:pt x="7464" y="5420"/>
                  </a:cubicBezTo>
                  <a:cubicBezTo>
                    <a:pt x="7413" y="5404"/>
                    <a:pt x="7301" y="5390"/>
                    <a:pt x="7223" y="5390"/>
                  </a:cubicBezTo>
                  <a:lnTo>
                    <a:pt x="6740" y="5390"/>
                  </a:lnTo>
                  <a:cubicBezTo>
                    <a:pt x="6652" y="5390"/>
                    <a:pt x="6556" y="5342"/>
                    <a:pt x="6512" y="5276"/>
                  </a:cubicBezTo>
                  <a:cubicBezTo>
                    <a:pt x="6486" y="5235"/>
                    <a:pt x="6439" y="5169"/>
                    <a:pt x="6408" y="5128"/>
                  </a:cubicBezTo>
                  <a:cubicBezTo>
                    <a:pt x="6386" y="5100"/>
                    <a:pt x="6328" y="5060"/>
                    <a:pt x="6290" y="5047"/>
                  </a:cubicBezTo>
                  <a:cubicBezTo>
                    <a:pt x="6235" y="5029"/>
                    <a:pt x="6154" y="5002"/>
                    <a:pt x="6109" y="4988"/>
                  </a:cubicBezTo>
                  <a:cubicBezTo>
                    <a:pt x="6043" y="4968"/>
                    <a:pt x="5955" y="4906"/>
                    <a:pt x="5907" y="4857"/>
                  </a:cubicBezTo>
                  <a:lnTo>
                    <a:pt x="5774" y="4722"/>
                  </a:lnTo>
                  <a:cubicBezTo>
                    <a:pt x="5741" y="4688"/>
                    <a:pt x="5692" y="4621"/>
                    <a:pt x="5661" y="4570"/>
                  </a:cubicBezTo>
                  <a:cubicBezTo>
                    <a:pt x="5647" y="4545"/>
                    <a:pt x="5596" y="4508"/>
                    <a:pt x="5557" y="4499"/>
                  </a:cubicBezTo>
                  <a:cubicBezTo>
                    <a:pt x="5505" y="4487"/>
                    <a:pt x="5414" y="4476"/>
                    <a:pt x="5360" y="4476"/>
                  </a:cubicBezTo>
                  <a:lnTo>
                    <a:pt x="5177" y="4476"/>
                  </a:lnTo>
                  <a:cubicBezTo>
                    <a:pt x="5098" y="4476"/>
                    <a:pt x="5020" y="4413"/>
                    <a:pt x="4996" y="4330"/>
                  </a:cubicBezTo>
                  <a:cubicBezTo>
                    <a:pt x="4986" y="4297"/>
                    <a:pt x="4956" y="4250"/>
                    <a:pt x="4938" y="4235"/>
                  </a:cubicBezTo>
                  <a:cubicBezTo>
                    <a:pt x="4910" y="4210"/>
                    <a:pt x="4851" y="4167"/>
                    <a:pt x="4809" y="4142"/>
                  </a:cubicBezTo>
                  <a:cubicBezTo>
                    <a:pt x="4742" y="4101"/>
                    <a:pt x="4683" y="4020"/>
                    <a:pt x="4670" y="3949"/>
                  </a:cubicBezTo>
                  <a:cubicBezTo>
                    <a:pt x="4661" y="3904"/>
                    <a:pt x="4651" y="3835"/>
                    <a:pt x="4651" y="3797"/>
                  </a:cubicBezTo>
                  <a:cubicBezTo>
                    <a:pt x="4651" y="3722"/>
                    <a:pt x="4720" y="3660"/>
                    <a:pt x="4787" y="3632"/>
                  </a:cubicBezTo>
                  <a:cubicBezTo>
                    <a:pt x="4835" y="3613"/>
                    <a:pt x="4908" y="3586"/>
                    <a:pt x="4950" y="3572"/>
                  </a:cubicBezTo>
                  <a:cubicBezTo>
                    <a:pt x="4964" y="3567"/>
                    <a:pt x="4983" y="3545"/>
                    <a:pt x="4986" y="3533"/>
                  </a:cubicBezTo>
                  <a:cubicBezTo>
                    <a:pt x="4989" y="3517"/>
                    <a:pt x="4981" y="3484"/>
                    <a:pt x="4971" y="3472"/>
                  </a:cubicBezTo>
                  <a:cubicBezTo>
                    <a:pt x="4960" y="3459"/>
                    <a:pt x="4909" y="3427"/>
                    <a:pt x="4858" y="3415"/>
                  </a:cubicBezTo>
                  <a:cubicBezTo>
                    <a:pt x="4788" y="3399"/>
                    <a:pt x="4697" y="3361"/>
                    <a:pt x="4647" y="3326"/>
                  </a:cubicBezTo>
                  <a:cubicBezTo>
                    <a:pt x="4601" y="3295"/>
                    <a:pt x="4526" y="3231"/>
                    <a:pt x="4476" y="3180"/>
                  </a:cubicBezTo>
                  <a:cubicBezTo>
                    <a:pt x="4438" y="3141"/>
                    <a:pt x="4375" y="3101"/>
                    <a:pt x="4346" y="3092"/>
                  </a:cubicBezTo>
                  <a:cubicBezTo>
                    <a:pt x="4284" y="3073"/>
                    <a:pt x="4210" y="3025"/>
                    <a:pt x="4172" y="2981"/>
                  </a:cubicBezTo>
                  <a:cubicBezTo>
                    <a:pt x="4143" y="2946"/>
                    <a:pt x="4096" y="2882"/>
                    <a:pt x="4067" y="2838"/>
                  </a:cubicBezTo>
                  <a:cubicBezTo>
                    <a:pt x="4038" y="2794"/>
                    <a:pt x="3988" y="2707"/>
                    <a:pt x="3954" y="2644"/>
                  </a:cubicBezTo>
                  <a:cubicBezTo>
                    <a:pt x="3926" y="2591"/>
                    <a:pt x="3877" y="2530"/>
                    <a:pt x="3853" y="2511"/>
                  </a:cubicBezTo>
                  <a:cubicBezTo>
                    <a:pt x="3820" y="2486"/>
                    <a:pt x="3765" y="2451"/>
                    <a:pt x="3733" y="2435"/>
                  </a:cubicBezTo>
                  <a:cubicBezTo>
                    <a:pt x="3694" y="2415"/>
                    <a:pt x="3626" y="2374"/>
                    <a:pt x="3583" y="2344"/>
                  </a:cubicBezTo>
                  <a:cubicBezTo>
                    <a:pt x="3533" y="2311"/>
                    <a:pt x="3465" y="2242"/>
                    <a:pt x="3427" y="2187"/>
                  </a:cubicBezTo>
                  <a:cubicBezTo>
                    <a:pt x="3391" y="2134"/>
                    <a:pt x="3339" y="2029"/>
                    <a:pt x="3309" y="1948"/>
                  </a:cubicBezTo>
                  <a:cubicBezTo>
                    <a:pt x="3289" y="1892"/>
                    <a:pt x="3234" y="1833"/>
                    <a:pt x="3200" y="1820"/>
                  </a:cubicBezTo>
                  <a:cubicBezTo>
                    <a:pt x="3185" y="1814"/>
                    <a:pt x="3167" y="1811"/>
                    <a:pt x="3151" y="1811"/>
                  </a:cubicBezTo>
                  <a:cubicBezTo>
                    <a:pt x="3138" y="1814"/>
                    <a:pt x="3124" y="1861"/>
                    <a:pt x="3124" y="1909"/>
                  </a:cubicBezTo>
                  <a:cubicBezTo>
                    <a:pt x="3124" y="1951"/>
                    <a:pt x="3148" y="2049"/>
                    <a:pt x="3181" y="2116"/>
                  </a:cubicBezTo>
                  <a:cubicBezTo>
                    <a:pt x="3224" y="2203"/>
                    <a:pt x="3256" y="2325"/>
                    <a:pt x="3256" y="2400"/>
                  </a:cubicBezTo>
                  <a:cubicBezTo>
                    <a:pt x="3256" y="2497"/>
                    <a:pt x="3187" y="2597"/>
                    <a:pt x="3094" y="2633"/>
                  </a:cubicBezTo>
                  <a:cubicBezTo>
                    <a:pt x="3025" y="2660"/>
                    <a:pt x="2921" y="2681"/>
                    <a:pt x="2856" y="2681"/>
                  </a:cubicBezTo>
                  <a:cubicBezTo>
                    <a:pt x="2774" y="2681"/>
                    <a:pt x="2680" y="2635"/>
                    <a:pt x="2631" y="2571"/>
                  </a:cubicBezTo>
                  <a:cubicBezTo>
                    <a:pt x="2604" y="2536"/>
                    <a:pt x="2553" y="2484"/>
                    <a:pt x="2522" y="2461"/>
                  </a:cubicBezTo>
                  <a:cubicBezTo>
                    <a:pt x="2512" y="2452"/>
                    <a:pt x="2492" y="2446"/>
                    <a:pt x="2477" y="2446"/>
                  </a:cubicBezTo>
                  <a:cubicBezTo>
                    <a:pt x="2434" y="2460"/>
                    <a:pt x="2358" y="2494"/>
                    <a:pt x="2301" y="2521"/>
                  </a:cubicBezTo>
                  <a:cubicBezTo>
                    <a:pt x="2254" y="2542"/>
                    <a:pt x="2161" y="2579"/>
                    <a:pt x="2108" y="2579"/>
                  </a:cubicBezTo>
                  <a:cubicBezTo>
                    <a:pt x="2048" y="2579"/>
                    <a:pt x="1985" y="2538"/>
                    <a:pt x="1957" y="2481"/>
                  </a:cubicBezTo>
                  <a:cubicBezTo>
                    <a:pt x="1942" y="2450"/>
                    <a:pt x="1917" y="2383"/>
                    <a:pt x="1902" y="2332"/>
                  </a:cubicBezTo>
                  <a:cubicBezTo>
                    <a:pt x="1888" y="2284"/>
                    <a:pt x="1861" y="2184"/>
                    <a:pt x="1842" y="2107"/>
                  </a:cubicBezTo>
                  <a:cubicBezTo>
                    <a:pt x="1824" y="2032"/>
                    <a:pt x="1801" y="1931"/>
                    <a:pt x="1791" y="1883"/>
                  </a:cubicBezTo>
                  <a:cubicBezTo>
                    <a:pt x="1781" y="1832"/>
                    <a:pt x="1773" y="1742"/>
                    <a:pt x="1773" y="1680"/>
                  </a:cubicBezTo>
                  <a:cubicBezTo>
                    <a:pt x="1773" y="1616"/>
                    <a:pt x="1786" y="1523"/>
                    <a:pt x="1802" y="1469"/>
                  </a:cubicBezTo>
                  <a:cubicBezTo>
                    <a:pt x="1820" y="1406"/>
                    <a:pt x="1878" y="1307"/>
                    <a:pt x="1924" y="1247"/>
                  </a:cubicBezTo>
                  <a:cubicBezTo>
                    <a:pt x="1970" y="1186"/>
                    <a:pt x="2010" y="1112"/>
                    <a:pt x="2019" y="1086"/>
                  </a:cubicBezTo>
                  <a:cubicBezTo>
                    <a:pt x="2039" y="1024"/>
                    <a:pt x="2100" y="939"/>
                    <a:pt x="2148" y="891"/>
                  </a:cubicBezTo>
                  <a:cubicBezTo>
                    <a:pt x="2191" y="847"/>
                    <a:pt x="2245" y="789"/>
                    <a:pt x="2267" y="762"/>
                  </a:cubicBezTo>
                  <a:cubicBezTo>
                    <a:pt x="2275" y="752"/>
                    <a:pt x="2289" y="712"/>
                    <a:pt x="2289" y="681"/>
                  </a:cubicBezTo>
                  <a:cubicBezTo>
                    <a:pt x="2289" y="666"/>
                    <a:pt x="2272" y="631"/>
                    <a:pt x="2251" y="617"/>
                  </a:cubicBezTo>
                  <a:cubicBezTo>
                    <a:pt x="2217" y="594"/>
                    <a:pt x="2154" y="563"/>
                    <a:pt x="2116" y="552"/>
                  </a:cubicBezTo>
                  <a:cubicBezTo>
                    <a:pt x="2064" y="536"/>
                    <a:pt x="1982" y="498"/>
                    <a:pt x="1930" y="467"/>
                  </a:cubicBezTo>
                  <a:cubicBezTo>
                    <a:pt x="1877" y="435"/>
                    <a:pt x="1811" y="380"/>
                    <a:pt x="1777" y="339"/>
                  </a:cubicBezTo>
                  <a:lnTo>
                    <a:pt x="1677" y="221"/>
                  </a:lnTo>
                  <a:cubicBezTo>
                    <a:pt x="1658" y="198"/>
                    <a:pt x="1626" y="178"/>
                    <a:pt x="1615" y="175"/>
                  </a:cubicBezTo>
                  <a:cubicBezTo>
                    <a:pt x="1607" y="172"/>
                    <a:pt x="1554" y="170"/>
                    <a:pt x="1515" y="177"/>
                  </a:cubicBezTo>
                  <a:cubicBezTo>
                    <a:pt x="1515" y="177"/>
                    <a:pt x="1515" y="177"/>
                    <a:pt x="1515" y="178"/>
                  </a:cubicBezTo>
                  <a:cubicBezTo>
                    <a:pt x="1535" y="215"/>
                    <a:pt x="1568" y="278"/>
                    <a:pt x="1535" y="345"/>
                  </a:cubicBezTo>
                  <a:cubicBezTo>
                    <a:pt x="1496" y="423"/>
                    <a:pt x="1410" y="557"/>
                    <a:pt x="1339" y="648"/>
                  </a:cubicBezTo>
                  <a:cubicBezTo>
                    <a:pt x="1268" y="740"/>
                    <a:pt x="1149" y="859"/>
                    <a:pt x="1069" y="919"/>
                  </a:cubicBezTo>
                  <a:cubicBezTo>
                    <a:pt x="1000" y="971"/>
                    <a:pt x="891" y="1080"/>
                    <a:pt x="830" y="1158"/>
                  </a:cubicBezTo>
                  <a:cubicBezTo>
                    <a:pt x="765" y="1243"/>
                    <a:pt x="634" y="1405"/>
                    <a:pt x="540" y="1518"/>
                  </a:cubicBezTo>
                  <a:cubicBezTo>
                    <a:pt x="453" y="1622"/>
                    <a:pt x="328" y="1845"/>
                    <a:pt x="266" y="2004"/>
                  </a:cubicBezTo>
                  <a:cubicBezTo>
                    <a:pt x="205" y="2161"/>
                    <a:pt x="161" y="2416"/>
                    <a:pt x="170" y="2563"/>
                  </a:cubicBezTo>
                  <a:cubicBezTo>
                    <a:pt x="179" y="2714"/>
                    <a:pt x="201" y="2919"/>
                    <a:pt x="219" y="3010"/>
                  </a:cubicBezTo>
                  <a:cubicBezTo>
                    <a:pt x="239" y="3112"/>
                    <a:pt x="248" y="3309"/>
                    <a:pt x="238" y="3458"/>
                  </a:cubicBezTo>
                  <a:cubicBezTo>
                    <a:pt x="228" y="3602"/>
                    <a:pt x="205" y="3826"/>
                    <a:pt x="186" y="3958"/>
                  </a:cubicBezTo>
                  <a:cubicBezTo>
                    <a:pt x="169" y="4076"/>
                    <a:pt x="183" y="4269"/>
                    <a:pt x="217" y="4379"/>
                  </a:cubicBezTo>
                  <a:cubicBezTo>
                    <a:pt x="254" y="4498"/>
                    <a:pt x="321" y="4685"/>
                    <a:pt x="367" y="4796"/>
                  </a:cubicBezTo>
                  <a:lnTo>
                    <a:pt x="452" y="5000"/>
                  </a:lnTo>
                  <a:lnTo>
                    <a:pt x="534" y="5165"/>
                  </a:lnTo>
                  <a:cubicBezTo>
                    <a:pt x="587" y="5272"/>
                    <a:pt x="621" y="5500"/>
                    <a:pt x="611" y="5685"/>
                  </a:cubicBezTo>
                  <a:cubicBezTo>
                    <a:pt x="607" y="5755"/>
                    <a:pt x="599" y="5808"/>
                    <a:pt x="593" y="5851"/>
                  </a:cubicBezTo>
                  <a:cubicBezTo>
                    <a:pt x="584" y="5908"/>
                    <a:pt x="580" y="5934"/>
                    <a:pt x="588" y="5955"/>
                  </a:cubicBezTo>
                  <a:cubicBezTo>
                    <a:pt x="594" y="5971"/>
                    <a:pt x="612" y="5985"/>
                    <a:pt x="647" y="6015"/>
                  </a:cubicBezTo>
                  <a:cubicBezTo>
                    <a:pt x="676" y="6039"/>
                    <a:pt x="712" y="6069"/>
                    <a:pt x="755" y="6112"/>
                  </a:cubicBezTo>
                  <a:cubicBezTo>
                    <a:pt x="867" y="6224"/>
                    <a:pt x="987" y="6394"/>
                    <a:pt x="1029" y="6498"/>
                  </a:cubicBezTo>
                  <a:cubicBezTo>
                    <a:pt x="1070" y="6602"/>
                    <a:pt x="1103" y="6743"/>
                    <a:pt x="1103" y="6820"/>
                  </a:cubicBezTo>
                  <a:cubicBezTo>
                    <a:pt x="1103" y="6864"/>
                    <a:pt x="1126" y="6926"/>
                    <a:pt x="1146" y="6946"/>
                  </a:cubicBezTo>
                  <a:cubicBezTo>
                    <a:pt x="1218" y="7018"/>
                    <a:pt x="1209" y="7160"/>
                    <a:pt x="1163" y="7263"/>
                  </a:cubicBezTo>
                  <a:cubicBezTo>
                    <a:pt x="1128" y="7343"/>
                    <a:pt x="1084" y="7476"/>
                    <a:pt x="1067" y="7553"/>
                  </a:cubicBezTo>
                  <a:cubicBezTo>
                    <a:pt x="1050" y="7630"/>
                    <a:pt x="1035" y="7793"/>
                    <a:pt x="1035" y="7908"/>
                  </a:cubicBezTo>
                  <a:cubicBezTo>
                    <a:pt x="1035" y="8023"/>
                    <a:pt x="1021" y="8190"/>
                    <a:pt x="998" y="8272"/>
                  </a:cubicBezTo>
                  <a:cubicBezTo>
                    <a:pt x="972" y="8361"/>
                    <a:pt x="895" y="8457"/>
                    <a:pt x="818" y="8496"/>
                  </a:cubicBezTo>
                  <a:cubicBezTo>
                    <a:pt x="720" y="8545"/>
                    <a:pt x="536" y="8563"/>
                    <a:pt x="443" y="8551"/>
                  </a:cubicBezTo>
                  <a:cubicBezTo>
                    <a:pt x="453" y="8574"/>
                    <a:pt x="464" y="8601"/>
                    <a:pt x="472" y="8633"/>
                  </a:cubicBezTo>
                  <a:cubicBezTo>
                    <a:pt x="501" y="8739"/>
                    <a:pt x="533" y="8898"/>
                    <a:pt x="543" y="8987"/>
                  </a:cubicBezTo>
                  <a:cubicBezTo>
                    <a:pt x="552" y="9070"/>
                    <a:pt x="567" y="9191"/>
                    <a:pt x="576" y="9256"/>
                  </a:cubicBezTo>
                  <a:cubicBezTo>
                    <a:pt x="584" y="9307"/>
                    <a:pt x="624" y="9427"/>
                    <a:pt x="670" y="9519"/>
                  </a:cubicBezTo>
                  <a:cubicBezTo>
                    <a:pt x="711" y="9601"/>
                    <a:pt x="831" y="9735"/>
                    <a:pt x="933" y="9812"/>
                  </a:cubicBezTo>
                  <a:cubicBezTo>
                    <a:pt x="1046" y="9897"/>
                    <a:pt x="1185" y="10005"/>
                    <a:pt x="1241" y="10053"/>
                  </a:cubicBezTo>
                  <a:cubicBezTo>
                    <a:pt x="1325" y="10122"/>
                    <a:pt x="1381" y="10275"/>
                    <a:pt x="1391" y="10383"/>
                  </a:cubicBezTo>
                  <a:cubicBezTo>
                    <a:pt x="1401" y="10499"/>
                    <a:pt x="1371" y="10650"/>
                    <a:pt x="1291" y="10714"/>
                  </a:cubicBezTo>
                  <a:cubicBezTo>
                    <a:pt x="1248" y="10748"/>
                    <a:pt x="1176" y="10821"/>
                    <a:pt x="1134" y="10872"/>
                  </a:cubicBezTo>
                  <a:cubicBezTo>
                    <a:pt x="1132" y="10879"/>
                    <a:pt x="1142" y="10895"/>
                    <a:pt x="1171" y="10908"/>
                  </a:cubicBezTo>
                  <a:cubicBezTo>
                    <a:pt x="1231" y="10934"/>
                    <a:pt x="1273" y="10985"/>
                    <a:pt x="1286" y="11047"/>
                  </a:cubicBezTo>
                  <a:cubicBezTo>
                    <a:pt x="1301" y="11119"/>
                    <a:pt x="1275" y="11199"/>
                    <a:pt x="1216" y="11265"/>
                  </a:cubicBezTo>
                  <a:cubicBezTo>
                    <a:pt x="1141" y="11350"/>
                    <a:pt x="1025" y="11475"/>
                    <a:pt x="959" y="11541"/>
                  </a:cubicBezTo>
                  <a:cubicBezTo>
                    <a:pt x="911" y="11589"/>
                    <a:pt x="842" y="11672"/>
                    <a:pt x="789" y="11743"/>
                  </a:cubicBezTo>
                  <a:cubicBezTo>
                    <a:pt x="794" y="11742"/>
                    <a:pt x="800" y="11740"/>
                    <a:pt x="806" y="11738"/>
                  </a:cubicBezTo>
                  <a:cubicBezTo>
                    <a:pt x="932" y="11696"/>
                    <a:pt x="1101" y="11608"/>
                    <a:pt x="1167" y="11551"/>
                  </a:cubicBezTo>
                  <a:cubicBezTo>
                    <a:pt x="1251" y="11477"/>
                    <a:pt x="1377" y="11402"/>
                    <a:pt x="1454" y="11380"/>
                  </a:cubicBezTo>
                  <a:cubicBezTo>
                    <a:pt x="1535" y="11357"/>
                    <a:pt x="1710" y="11342"/>
                    <a:pt x="1833" y="11342"/>
                  </a:cubicBezTo>
                  <a:cubicBezTo>
                    <a:pt x="1975" y="11342"/>
                    <a:pt x="2161" y="11376"/>
                    <a:pt x="2257" y="11418"/>
                  </a:cubicBezTo>
                  <a:cubicBezTo>
                    <a:pt x="2313" y="11443"/>
                    <a:pt x="2430" y="11436"/>
                    <a:pt x="2487" y="11404"/>
                  </a:cubicBezTo>
                  <a:cubicBezTo>
                    <a:pt x="2589" y="11348"/>
                    <a:pt x="2729" y="11321"/>
                    <a:pt x="2808" y="11347"/>
                  </a:cubicBezTo>
                  <a:cubicBezTo>
                    <a:pt x="2907" y="11380"/>
                    <a:pt x="2980" y="11525"/>
                    <a:pt x="3001" y="11652"/>
                  </a:cubicBezTo>
                  <a:cubicBezTo>
                    <a:pt x="3009" y="11701"/>
                    <a:pt x="3011" y="11739"/>
                    <a:pt x="3013" y="11770"/>
                  </a:cubicBezTo>
                  <a:cubicBezTo>
                    <a:pt x="3014" y="11788"/>
                    <a:pt x="3015" y="11811"/>
                    <a:pt x="3018" y="11817"/>
                  </a:cubicBezTo>
                  <a:cubicBezTo>
                    <a:pt x="3026" y="11828"/>
                    <a:pt x="3050" y="11834"/>
                    <a:pt x="3098" y="11846"/>
                  </a:cubicBezTo>
                  <a:cubicBezTo>
                    <a:pt x="3139" y="11856"/>
                    <a:pt x="3189" y="11868"/>
                    <a:pt x="3252" y="11892"/>
                  </a:cubicBezTo>
                  <a:cubicBezTo>
                    <a:pt x="3405" y="11950"/>
                    <a:pt x="3585" y="12028"/>
                    <a:pt x="3655" y="12068"/>
                  </a:cubicBezTo>
                  <a:cubicBezTo>
                    <a:pt x="3692" y="12089"/>
                    <a:pt x="3827" y="12110"/>
                    <a:pt x="3940" y="12092"/>
                  </a:cubicBezTo>
                  <a:cubicBezTo>
                    <a:pt x="4077" y="12071"/>
                    <a:pt x="4270" y="12090"/>
                    <a:pt x="4374" y="12131"/>
                  </a:cubicBezTo>
                  <a:lnTo>
                    <a:pt x="4713" y="12267"/>
                  </a:lnTo>
                  <a:cubicBezTo>
                    <a:pt x="4818" y="12309"/>
                    <a:pt x="4959" y="12409"/>
                    <a:pt x="5033" y="12494"/>
                  </a:cubicBezTo>
                  <a:cubicBezTo>
                    <a:pt x="5101" y="12572"/>
                    <a:pt x="5197" y="12708"/>
                    <a:pt x="5247" y="12798"/>
                  </a:cubicBezTo>
                  <a:lnTo>
                    <a:pt x="5332" y="12952"/>
                  </a:lnTo>
                  <a:cubicBezTo>
                    <a:pt x="5339" y="12964"/>
                    <a:pt x="5343" y="12979"/>
                    <a:pt x="5343" y="12993"/>
                  </a:cubicBezTo>
                  <a:lnTo>
                    <a:pt x="5343" y="13198"/>
                  </a:lnTo>
                  <a:cubicBezTo>
                    <a:pt x="5343" y="13308"/>
                    <a:pt x="5350" y="13464"/>
                    <a:pt x="5359" y="13545"/>
                  </a:cubicBezTo>
                  <a:cubicBezTo>
                    <a:pt x="5372" y="13658"/>
                    <a:pt x="5301" y="13814"/>
                    <a:pt x="5195" y="13909"/>
                  </a:cubicBezTo>
                  <a:cubicBezTo>
                    <a:pt x="5129" y="13967"/>
                    <a:pt x="5107" y="14046"/>
                    <a:pt x="5115" y="14064"/>
                  </a:cubicBezTo>
                  <a:cubicBezTo>
                    <a:pt x="5159" y="14166"/>
                    <a:pt x="5122" y="14348"/>
                    <a:pt x="5064" y="14475"/>
                  </a:cubicBezTo>
                  <a:cubicBezTo>
                    <a:pt x="5006" y="14601"/>
                    <a:pt x="4904" y="14789"/>
                    <a:pt x="4838" y="14894"/>
                  </a:cubicBezTo>
                  <a:cubicBezTo>
                    <a:pt x="4772" y="14998"/>
                    <a:pt x="4655" y="15162"/>
                    <a:pt x="4578" y="15258"/>
                  </a:cubicBezTo>
                  <a:cubicBezTo>
                    <a:pt x="4518" y="15334"/>
                    <a:pt x="4491" y="15450"/>
                    <a:pt x="4507" y="15500"/>
                  </a:cubicBezTo>
                  <a:cubicBezTo>
                    <a:pt x="4548" y="15621"/>
                    <a:pt x="4469" y="15794"/>
                    <a:pt x="4325" y="15903"/>
                  </a:cubicBezTo>
                  <a:cubicBezTo>
                    <a:pt x="4217" y="15984"/>
                    <a:pt x="4054" y="16076"/>
                    <a:pt x="3964" y="16089"/>
                  </a:cubicBezTo>
                  <a:cubicBezTo>
                    <a:pt x="3897" y="16099"/>
                    <a:pt x="3714" y="16099"/>
                    <a:pt x="3557" y="16089"/>
                  </a:cubicBezTo>
                  <a:lnTo>
                    <a:pt x="3530" y="16088"/>
                  </a:lnTo>
                  <a:cubicBezTo>
                    <a:pt x="3426" y="16088"/>
                    <a:pt x="3365" y="16123"/>
                    <a:pt x="3357" y="16138"/>
                  </a:cubicBezTo>
                  <a:cubicBezTo>
                    <a:pt x="3345" y="16238"/>
                    <a:pt x="3251" y="16355"/>
                    <a:pt x="3139" y="16406"/>
                  </a:cubicBezTo>
                  <a:cubicBezTo>
                    <a:pt x="3097" y="16424"/>
                    <a:pt x="3066" y="16501"/>
                    <a:pt x="3085" y="16578"/>
                  </a:cubicBezTo>
                  <a:cubicBezTo>
                    <a:pt x="3112" y="16689"/>
                    <a:pt x="3173" y="16901"/>
                    <a:pt x="3219" y="17049"/>
                  </a:cubicBezTo>
                  <a:cubicBezTo>
                    <a:pt x="3273" y="17223"/>
                    <a:pt x="3232" y="17488"/>
                    <a:pt x="3124" y="17650"/>
                  </a:cubicBezTo>
                  <a:cubicBezTo>
                    <a:pt x="3035" y="17784"/>
                    <a:pt x="2922" y="17995"/>
                    <a:pt x="2878" y="18110"/>
                  </a:cubicBezTo>
                  <a:cubicBezTo>
                    <a:pt x="2838" y="18214"/>
                    <a:pt x="2824" y="18388"/>
                    <a:pt x="2847" y="18482"/>
                  </a:cubicBezTo>
                  <a:cubicBezTo>
                    <a:pt x="2876" y="18599"/>
                    <a:pt x="2915" y="18793"/>
                    <a:pt x="2934" y="18915"/>
                  </a:cubicBezTo>
                  <a:cubicBezTo>
                    <a:pt x="2954" y="19048"/>
                    <a:pt x="2954" y="19240"/>
                    <a:pt x="2933" y="19353"/>
                  </a:cubicBezTo>
                  <a:cubicBezTo>
                    <a:pt x="2921" y="19422"/>
                    <a:pt x="2953" y="19497"/>
                    <a:pt x="2989" y="19515"/>
                  </a:cubicBezTo>
                  <a:cubicBezTo>
                    <a:pt x="3103" y="19572"/>
                    <a:pt x="3186" y="19749"/>
                    <a:pt x="3205" y="19886"/>
                  </a:cubicBezTo>
                  <a:cubicBezTo>
                    <a:pt x="3216" y="19961"/>
                    <a:pt x="3280" y="19969"/>
                    <a:pt x="3307" y="19969"/>
                  </a:cubicBezTo>
                  <a:cubicBezTo>
                    <a:pt x="3330" y="19969"/>
                    <a:pt x="3354" y="19964"/>
                    <a:pt x="3379" y="19954"/>
                  </a:cubicBezTo>
                  <a:cubicBezTo>
                    <a:pt x="3530" y="19894"/>
                    <a:pt x="3774" y="19868"/>
                    <a:pt x="3919" y="19899"/>
                  </a:cubicBezTo>
                  <a:cubicBezTo>
                    <a:pt x="4072" y="19932"/>
                    <a:pt x="4245" y="20047"/>
                    <a:pt x="4313" y="20160"/>
                  </a:cubicBezTo>
                  <a:cubicBezTo>
                    <a:pt x="4346" y="20215"/>
                    <a:pt x="4428" y="20247"/>
                    <a:pt x="4481" y="20226"/>
                  </a:cubicBezTo>
                  <a:cubicBezTo>
                    <a:pt x="4557" y="20196"/>
                    <a:pt x="4656" y="20110"/>
                    <a:pt x="4693" y="20043"/>
                  </a:cubicBezTo>
                  <a:cubicBezTo>
                    <a:pt x="4739" y="19960"/>
                    <a:pt x="4807" y="19832"/>
                    <a:pt x="4844" y="19757"/>
                  </a:cubicBezTo>
                  <a:cubicBezTo>
                    <a:pt x="4868" y="19709"/>
                    <a:pt x="4871" y="19599"/>
                    <a:pt x="4841" y="19523"/>
                  </a:cubicBezTo>
                  <a:cubicBezTo>
                    <a:pt x="4808" y="19440"/>
                    <a:pt x="4723" y="19313"/>
                    <a:pt x="4656" y="19245"/>
                  </a:cubicBezTo>
                  <a:cubicBezTo>
                    <a:pt x="4591" y="19179"/>
                    <a:pt x="4477" y="19123"/>
                    <a:pt x="4418" y="19116"/>
                  </a:cubicBezTo>
                  <a:cubicBezTo>
                    <a:pt x="4290" y="19103"/>
                    <a:pt x="4190" y="18961"/>
                    <a:pt x="4190" y="18793"/>
                  </a:cubicBezTo>
                  <a:cubicBezTo>
                    <a:pt x="4190" y="18679"/>
                    <a:pt x="4176" y="18525"/>
                    <a:pt x="4159" y="18457"/>
                  </a:cubicBezTo>
                  <a:cubicBezTo>
                    <a:pt x="4140" y="18382"/>
                    <a:pt x="4095" y="18207"/>
                    <a:pt x="4057" y="18067"/>
                  </a:cubicBezTo>
                  <a:cubicBezTo>
                    <a:pt x="4021" y="17930"/>
                    <a:pt x="3932" y="17684"/>
                    <a:pt x="3858" y="17519"/>
                  </a:cubicBezTo>
                  <a:cubicBezTo>
                    <a:pt x="3778" y="17338"/>
                    <a:pt x="3715" y="17083"/>
                    <a:pt x="3715" y="16939"/>
                  </a:cubicBezTo>
                  <a:cubicBezTo>
                    <a:pt x="3715" y="16774"/>
                    <a:pt x="3800" y="16603"/>
                    <a:pt x="3912" y="16540"/>
                  </a:cubicBezTo>
                  <a:cubicBezTo>
                    <a:pt x="4023" y="16479"/>
                    <a:pt x="4193" y="16491"/>
                    <a:pt x="4291" y="16563"/>
                  </a:cubicBezTo>
                  <a:cubicBezTo>
                    <a:pt x="4290" y="16560"/>
                    <a:pt x="4317" y="16518"/>
                    <a:pt x="4327" y="16436"/>
                  </a:cubicBezTo>
                  <a:cubicBezTo>
                    <a:pt x="4351" y="16223"/>
                    <a:pt x="4508" y="16088"/>
                    <a:pt x="4660" y="16144"/>
                  </a:cubicBezTo>
                  <a:cubicBezTo>
                    <a:pt x="4761" y="16181"/>
                    <a:pt x="4903" y="16262"/>
                    <a:pt x="4967" y="16339"/>
                  </a:cubicBezTo>
                  <a:cubicBezTo>
                    <a:pt x="5031" y="16416"/>
                    <a:pt x="5061" y="16558"/>
                    <a:pt x="5035" y="16669"/>
                  </a:cubicBezTo>
                  <a:cubicBezTo>
                    <a:pt x="5014" y="16766"/>
                    <a:pt x="4948" y="16907"/>
                    <a:pt x="4885" y="16991"/>
                  </a:cubicBezTo>
                  <a:cubicBezTo>
                    <a:pt x="4846" y="17043"/>
                    <a:pt x="4827" y="17143"/>
                    <a:pt x="4846" y="17200"/>
                  </a:cubicBezTo>
                  <a:cubicBezTo>
                    <a:pt x="4857" y="17211"/>
                    <a:pt x="4873" y="17205"/>
                    <a:pt x="4894" y="17184"/>
                  </a:cubicBezTo>
                  <a:cubicBezTo>
                    <a:pt x="4988" y="17090"/>
                    <a:pt x="5142" y="17034"/>
                    <a:pt x="5244" y="17060"/>
                  </a:cubicBezTo>
                  <a:cubicBezTo>
                    <a:pt x="5345" y="17085"/>
                    <a:pt x="5457" y="17186"/>
                    <a:pt x="5505" y="17295"/>
                  </a:cubicBezTo>
                  <a:cubicBezTo>
                    <a:pt x="5521" y="17329"/>
                    <a:pt x="5539" y="17352"/>
                    <a:pt x="5550" y="17362"/>
                  </a:cubicBezTo>
                  <a:cubicBezTo>
                    <a:pt x="5611" y="17340"/>
                    <a:pt x="5710" y="17329"/>
                    <a:pt x="5784" y="17329"/>
                  </a:cubicBezTo>
                  <a:cubicBezTo>
                    <a:pt x="5833" y="17329"/>
                    <a:pt x="5893" y="17290"/>
                    <a:pt x="5909" y="17249"/>
                  </a:cubicBezTo>
                  <a:cubicBezTo>
                    <a:pt x="5928" y="17198"/>
                    <a:pt x="5922" y="17110"/>
                    <a:pt x="5897" y="17067"/>
                  </a:cubicBezTo>
                  <a:cubicBezTo>
                    <a:pt x="5873" y="17023"/>
                    <a:pt x="5868" y="16970"/>
                    <a:pt x="5884" y="16918"/>
                  </a:cubicBezTo>
                  <a:cubicBezTo>
                    <a:pt x="5908" y="16844"/>
                    <a:pt x="5970" y="16780"/>
                    <a:pt x="6055" y="16741"/>
                  </a:cubicBezTo>
                  <a:cubicBezTo>
                    <a:pt x="6212" y="16670"/>
                    <a:pt x="6360" y="16746"/>
                    <a:pt x="6361" y="16888"/>
                  </a:cubicBezTo>
                  <a:cubicBezTo>
                    <a:pt x="6361" y="16932"/>
                    <a:pt x="6393" y="16969"/>
                    <a:pt x="6422" y="16973"/>
                  </a:cubicBezTo>
                  <a:cubicBezTo>
                    <a:pt x="6476" y="16980"/>
                    <a:pt x="6519" y="17011"/>
                    <a:pt x="6540" y="17059"/>
                  </a:cubicBezTo>
                  <a:cubicBezTo>
                    <a:pt x="6569" y="17128"/>
                    <a:pt x="6547" y="17221"/>
                    <a:pt x="6480" y="17313"/>
                  </a:cubicBezTo>
                  <a:cubicBezTo>
                    <a:pt x="6465" y="17333"/>
                    <a:pt x="6456" y="17350"/>
                    <a:pt x="6451" y="17362"/>
                  </a:cubicBezTo>
                  <a:cubicBezTo>
                    <a:pt x="6528" y="17358"/>
                    <a:pt x="6611" y="17339"/>
                    <a:pt x="6646" y="17321"/>
                  </a:cubicBezTo>
                  <a:cubicBezTo>
                    <a:pt x="6717" y="17285"/>
                    <a:pt x="6823" y="17267"/>
                    <a:pt x="6886" y="17280"/>
                  </a:cubicBezTo>
                  <a:cubicBezTo>
                    <a:pt x="6931" y="17289"/>
                    <a:pt x="7042" y="17304"/>
                    <a:pt x="7133" y="17313"/>
                  </a:cubicBezTo>
                  <a:cubicBezTo>
                    <a:pt x="7222" y="17322"/>
                    <a:pt x="7378" y="17329"/>
                    <a:pt x="7481" y="17329"/>
                  </a:cubicBezTo>
                  <a:cubicBezTo>
                    <a:pt x="7512" y="17329"/>
                    <a:pt x="7540" y="17319"/>
                    <a:pt x="7556" y="17301"/>
                  </a:cubicBezTo>
                  <a:cubicBezTo>
                    <a:pt x="7568" y="17288"/>
                    <a:pt x="7566" y="17276"/>
                    <a:pt x="7566" y="17272"/>
                  </a:cubicBezTo>
                  <a:cubicBezTo>
                    <a:pt x="7553" y="17152"/>
                    <a:pt x="7625" y="17017"/>
                    <a:pt x="7731" y="16964"/>
                  </a:cubicBezTo>
                  <a:cubicBezTo>
                    <a:pt x="7802" y="16929"/>
                    <a:pt x="7920" y="16855"/>
                    <a:pt x="7990" y="16802"/>
                  </a:cubicBezTo>
                  <a:cubicBezTo>
                    <a:pt x="8069" y="16743"/>
                    <a:pt x="8196" y="16663"/>
                    <a:pt x="8274" y="16624"/>
                  </a:cubicBezTo>
                  <a:cubicBezTo>
                    <a:pt x="8356" y="16582"/>
                    <a:pt x="8516" y="16534"/>
                    <a:pt x="8637" y="16514"/>
                  </a:cubicBezTo>
                  <a:cubicBezTo>
                    <a:pt x="8664" y="16510"/>
                    <a:pt x="8691" y="16508"/>
                    <a:pt x="8718" y="16508"/>
                  </a:cubicBezTo>
                  <a:cubicBezTo>
                    <a:pt x="8815" y="16508"/>
                    <a:pt x="8938" y="16537"/>
                    <a:pt x="8992" y="16619"/>
                  </a:cubicBezTo>
                  <a:cubicBezTo>
                    <a:pt x="9039" y="16689"/>
                    <a:pt x="9075" y="16798"/>
                    <a:pt x="9075" y="16871"/>
                  </a:cubicBezTo>
                  <a:cubicBezTo>
                    <a:pt x="9075" y="16895"/>
                    <a:pt x="9110" y="16989"/>
                    <a:pt x="9175" y="17073"/>
                  </a:cubicBezTo>
                  <a:cubicBezTo>
                    <a:pt x="9247" y="17166"/>
                    <a:pt x="9307" y="17306"/>
                    <a:pt x="9272" y="17397"/>
                  </a:cubicBezTo>
                  <a:cubicBezTo>
                    <a:pt x="9245" y="17463"/>
                    <a:pt x="9155" y="17574"/>
                    <a:pt x="9083" y="17646"/>
                  </a:cubicBezTo>
                  <a:cubicBezTo>
                    <a:pt x="9020" y="17709"/>
                    <a:pt x="8980" y="17780"/>
                    <a:pt x="8974" y="17805"/>
                  </a:cubicBezTo>
                  <a:cubicBezTo>
                    <a:pt x="8976" y="17800"/>
                    <a:pt x="8989" y="17806"/>
                    <a:pt x="9007" y="17806"/>
                  </a:cubicBezTo>
                  <a:cubicBezTo>
                    <a:pt x="9057" y="17806"/>
                    <a:pt x="9178" y="17786"/>
                    <a:pt x="9271" y="17758"/>
                  </a:cubicBezTo>
                  <a:cubicBezTo>
                    <a:pt x="9378" y="17726"/>
                    <a:pt x="9508" y="17710"/>
                    <a:pt x="9566" y="17722"/>
                  </a:cubicBezTo>
                  <a:cubicBezTo>
                    <a:pt x="9604" y="17729"/>
                    <a:pt x="9665" y="17729"/>
                    <a:pt x="9703" y="17722"/>
                  </a:cubicBezTo>
                  <a:cubicBezTo>
                    <a:pt x="9713" y="17718"/>
                    <a:pt x="9745" y="17688"/>
                    <a:pt x="9757" y="17647"/>
                  </a:cubicBezTo>
                  <a:cubicBezTo>
                    <a:pt x="9786" y="17543"/>
                    <a:pt x="9902" y="17465"/>
                    <a:pt x="10024" y="17465"/>
                  </a:cubicBezTo>
                  <a:cubicBezTo>
                    <a:pt x="10095" y="17465"/>
                    <a:pt x="10188" y="17431"/>
                    <a:pt x="10225" y="17400"/>
                  </a:cubicBezTo>
                  <a:cubicBezTo>
                    <a:pt x="10285" y="17349"/>
                    <a:pt x="10367" y="17292"/>
                    <a:pt x="10411" y="17270"/>
                  </a:cubicBezTo>
                  <a:cubicBezTo>
                    <a:pt x="10505" y="17224"/>
                    <a:pt x="10601" y="17285"/>
                    <a:pt x="10601" y="17382"/>
                  </a:cubicBezTo>
                  <a:lnTo>
                    <a:pt x="10601" y="17551"/>
                  </a:lnTo>
                  <a:cubicBezTo>
                    <a:pt x="10601" y="17626"/>
                    <a:pt x="10573" y="17760"/>
                    <a:pt x="10546" y="17849"/>
                  </a:cubicBezTo>
                  <a:cubicBezTo>
                    <a:pt x="10538" y="17875"/>
                    <a:pt x="10542" y="17893"/>
                    <a:pt x="10548" y="17900"/>
                  </a:cubicBezTo>
                  <a:cubicBezTo>
                    <a:pt x="10666" y="17908"/>
                    <a:pt x="10813" y="17951"/>
                    <a:pt x="10900" y="18006"/>
                  </a:cubicBezTo>
                  <a:cubicBezTo>
                    <a:pt x="10963" y="18045"/>
                    <a:pt x="11104" y="18087"/>
                    <a:pt x="11202" y="18095"/>
                  </a:cubicBezTo>
                  <a:cubicBezTo>
                    <a:pt x="11304" y="18103"/>
                    <a:pt x="11427" y="18071"/>
                    <a:pt x="11468" y="18042"/>
                  </a:cubicBezTo>
                  <a:cubicBezTo>
                    <a:pt x="11509" y="18013"/>
                    <a:pt x="11561" y="17917"/>
                    <a:pt x="11569" y="17833"/>
                  </a:cubicBezTo>
                  <a:cubicBezTo>
                    <a:pt x="11580" y="17710"/>
                    <a:pt x="11658" y="17544"/>
                    <a:pt x="11746" y="17456"/>
                  </a:cubicBezTo>
                  <a:cubicBezTo>
                    <a:pt x="11845" y="17356"/>
                    <a:pt x="12026" y="17335"/>
                    <a:pt x="12140" y="17411"/>
                  </a:cubicBezTo>
                  <a:cubicBezTo>
                    <a:pt x="12188" y="17444"/>
                    <a:pt x="12271" y="17440"/>
                    <a:pt x="12305" y="17405"/>
                  </a:cubicBezTo>
                  <a:cubicBezTo>
                    <a:pt x="12395" y="17315"/>
                    <a:pt x="12549" y="17285"/>
                    <a:pt x="12644" y="17341"/>
                  </a:cubicBezTo>
                  <a:cubicBezTo>
                    <a:pt x="12729" y="17389"/>
                    <a:pt x="12812" y="17500"/>
                    <a:pt x="12837" y="17598"/>
                  </a:cubicBezTo>
                  <a:cubicBezTo>
                    <a:pt x="12847" y="17631"/>
                    <a:pt x="12949" y="17724"/>
                    <a:pt x="13090" y="17777"/>
                  </a:cubicBezTo>
                  <a:cubicBezTo>
                    <a:pt x="13251" y="17837"/>
                    <a:pt x="13465" y="17973"/>
                    <a:pt x="13578" y="18085"/>
                  </a:cubicBezTo>
                  <a:cubicBezTo>
                    <a:pt x="13677" y="18185"/>
                    <a:pt x="13812" y="18305"/>
                    <a:pt x="13872" y="18348"/>
                  </a:cubicBezTo>
                  <a:cubicBezTo>
                    <a:pt x="13921" y="18383"/>
                    <a:pt x="14051" y="18435"/>
                    <a:pt x="14160" y="18453"/>
                  </a:cubicBezTo>
                  <a:cubicBezTo>
                    <a:pt x="14276" y="18472"/>
                    <a:pt x="14442" y="18512"/>
                    <a:pt x="14528" y="18541"/>
                  </a:cubicBezTo>
                  <a:cubicBezTo>
                    <a:pt x="14633" y="18576"/>
                    <a:pt x="14748" y="18666"/>
                    <a:pt x="14795" y="18750"/>
                  </a:cubicBezTo>
                  <a:cubicBezTo>
                    <a:pt x="14834" y="18816"/>
                    <a:pt x="14889" y="18927"/>
                    <a:pt x="14919" y="18997"/>
                  </a:cubicBezTo>
                  <a:cubicBezTo>
                    <a:pt x="14967" y="18989"/>
                    <a:pt x="15019" y="18971"/>
                    <a:pt x="15069" y="18940"/>
                  </a:cubicBezTo>
                  <a:cubicBezTo>
                    <a:pt x="15193" y="18864"/>
                    <a:pt x="15378" y="18808"/>
                    <a:pt x="15510" y="18808"/>
                  </a:cubicBezTo>
                  <a:close/>
                  <a:moveTo>
                    <a:pt x="17014" y="21597"/>
                  </a:moveTo>
                  <a:cubicBezTo>
                    <a:pt x="16930" y="21597"/>
                    <a:pt x="16847" y="21592"/>
                    <a:pt x="16780" y="21582"/>
                  </a:cubicBezTo>
                  <a:cubicBezTo>
                    <a:pt x="16629" y="21561"/>
                    <a:pt x="16451" y="21474"/>
                    <a:pt x="16372" y="21384"/>
                  </a:cubicBezTo>
                  <a:cubicBezTo>
                    <a:pt x="16306" y="21309"/>
                    <a:pt x="16183" y="21162"/>
                    <a:pt x="16099" y="21058"/>
                  </a:cubicBezTo>
                  <a:cubicBezTo>
                    <a:pt x="15995" y="20931"/>
                    <a:pt x="15960" y="20720"/>
                    <a:pt x="16019" y="20579"/>
                  </a:cubicBezTo>
                  <a:cubicBezTo>
                    <a:pt x="16063" y="20472"/>
                    <a:pt x="16115" y="20315"/>
                    <a:pt x="16132" y="20237"/>
                  </a:cubicBezTo>
                  <a:cubicBezTo>
                    <a:pt x="16148" y="20168"/>
                    <a:pt x="16132" y="20069"/>
                    <a:pt x="16108" y="20026"/>
                  </a:cubicBezTo>
                  <a:cubicBezTo>
                    <a:pt x="16063" y="19948"/>
                    <a:pt x="16029" y="19803"/>
                    <a:pt x="16029" y="19694"/>
                  </a:cubicBezTo>
                  <a:cubicBezTo>
                    <a:pt x="16029" y="19570"/>
                    <a:pt x="16104" y="19429"/>
                    <a:pt x="16205" y="19366"/>
                  </a:cubicBezTo>
                  <a:cubicBezTo>
                    <a:pt x="16242" y="19343"/>
                    <a:pt x="16256" y="19300"/>
                    <a:pt x="16244" y="19278"/>
                  </a:cubicBezTo>
                  <a:cubicBezTo>
                    <a:pt x="16213" y="19223"/>
                    <a:pt x="16137" y="19141"/>
                    <a:pt x="16082" y="19101"/>
                  </a:cubicBezTo>
                  <a:cubicBezTo>
                    <a:pt x="16028" y="19063"/>
                    <a:pt x="15927" y="19022"/>
                    <a:pt x="15865" y="19014"/>
                  </a:cubicBezTo>
                  <a:cubicBezTo>
                    <a:pt x="15792" y="19005"/>
                    <a:pt x="15641" y="18990"/>
                    <a:pt x="15530" y="18981"/>
                  </a:cubicBezTo>
                  <a:cubicBezTo>
                    <a:pt x="15406" y="18977"/>
                    <a:pt x="15254" y="19027"/>
                    <a:pt x="15156" y="19088"/>
                  </a:cubicBezTo>
                  <a:cubicBezTo>
                    <a:pt x="14991" y="19189"/>
                    <a:pt x="14812" y="19179"/>
                    <a:pt x="14763" y="19065"/>
                  </a:cubicBezTo>
                  <a:cubicBezTo>
                    <a:pt x="14737" y="19002"/>
                    <a:pt x="14685" y="18897"/>
                    <a:pt x="14649" y="18837"/>
                  </a:cubicBezTo>
                  <a:cubicBezTo>
                    <a:pt x="14625" y="18794"/>
                    <a:pt x="14545" y="18728"/>
                    <a:pt x="14475" y="18704"/>
                  </a:cubicBezTo>
                  <a:cubicBezTo>
                    <a:pt x="14397" y="18678"/>
                    <a:pt x="14240" y="18641"/>
                    <a:pt x="14132" y="18623"/>
                  </a:cubicBezTo>
                  <a:cubicBezTo>
                    <a:pt x="14007" y="18602"/>
                    <a:pt x="13850" y="18543"/>
                    <a:pt x="13775" y="18489"/>
                  </a:cubicBezTo>
                  <a:cubicBezTo>
                    <a:pt x="13706" y="18440"/>
                    <a:pt x="13568" y="18316"/>
                    <a:pt x="13459" y="18208"/>
                  </a:cubicBezTo>
                  <a:cubicBezTo>
                    <a:pt x="13365" y="18114"/>
                    <a:pt x="13168" y="17990"/>
                    <a:pt x="13031" y="17938"/>
                  </a:cubicBezTo>
                  <a:cubicBezTo>
                    <a:pt x="12875" y="17880"/>
                    <a:pt x="12702" y="17759"/>
                    <a:pt x="12673" y="17640"/>
                  </a:cubicBezTo>
                  <a:cubicBezTo>
                    <a:pt x="12660" y="17588"/>
                    <a:pt x="12607" y="17517"/>
                    <a:pt x="12561" y="17491"/>
                  </a:cubicBezTo>
                  <a:cubicBezTo>
                    <a:pt x="12530" y="17473"/>
                    <a:pt x="12461" y="17491"/>
                    <a:pt x="12424" y="17528"/>
                  </a:cubicBezTo>
                  <a:cubicBezTo>
                    <a:pt x="12335" y="17618"/>
                    <a:pt x="12160" y="17631"/>
                    <a:pt x="12047" y="17556"/>
                  </a:cubicBezTo>
                  <a:cubicBezTo>
                    <a:pt x="11999" y="17522"/>
                    <a:pt x="11909" y="17534"/>
                    <a:pt x="11865" y="17579"/>
                  </a:cubicBezTo>
                  <a:cubicBezTo>
                    <a:pt x="11804" y="17639"/>
                    <a:pt x="11744" y="17765"/>
                    <a:pt x="11737" y="17848"/>
                  </a:cubicBezTo>
                  <a:cubicBezTo>
                    <a:pt x="11725" y="17977"/>
                    <a:pt x="11651" y="18121"/>
                    <a:pt x="11566" y="18183"/>
                  </a:cubicBezTo>
                  <a:cubicBezTo>
                    <a:pt x="11470" y="18251"/>
                    <a:pt x="11303" y="18276"/>
                    <a:pt x="11188" y="18266"/>
                  </a:cubicBezTo>
                  <a:cubicBezTo>
                    <a:pt x="11063" y="18256"/>
                    <a:pt x="10897" y="18206"/>
                    <a:pt x="10811" y="18152"/>
                  </a:cubicBezTo>
                  <a:cubicBezTo>
                    <a:pt x="10750" y="18114"/>
                    <a:pt x="10636" y="18080"/>
                    <a:pt x="10567" y="18080"/>
                  </a:cubicBezTo>
                  <a:cubicBezTo>
                    <a:pt x="10504" y="18080"/>
                    <a:pt x="10447" y="18052"/>
                    <a:pt x="10412" y="18003"/>
                  </a:cubicBezTo>
                  <a:cubicBezTo>
                    <a:pt x="10372" y="17948"/>
                    <a:pt x="10362" y="17874"/>
                    <a:pt x="10384" y="17799"/>
                  </a:cubicBezTo>
                  <a:cubicBezTo>
                    <a:pt x="10412" y="17706"/>
                    <a:pt x="10432" y="17594"/>
                    <a:pt x="10432" y="17551"/>
                  </a:cubicBezTo>
                  <a:lnTo>
                    <a:pt x="10432" y="17457"/>
                  </a:lnTo>
                  <a:cubicBezTo>
                    <a:pt x="10402" y="17478"/>
                    <a:pt x="10364" y="17506"/>
                    <a:pt x="10332" y="17533"/>
                  </a:cubicBezTo>
                  <a:cubicBezTo>
                    <a:pt x="10262" y="17592"/>
                    <a:pt x="10129" y="17637"/>
                    <a:pt x="10024" y="17637"/>
                  </a:cubicBezTo>
                  <a:cubicBezTo>
                    <a:pt x="9973" y="17637"/>
                    <a:pt x="9925" y="17671"/>
                    <a:pt x="9919" y="17694"/>
                  </a:cubicBezTo>
                  <a:cubicBezTo>
                    <a:pt x="9895" y="17778"/>
                    <a:pt x="9825" y="17873"/>
                    <a:pt x="9736" y="17891"/>
                  </a:cubicBezTo>
                  <a:cubicBezTo>
                    <a:pt x="9680" y="17902"/>
                    <a:pt x="9589" y="17902"/>
                    <a:pt x="9533" y="17891"/>
                  </a:cubicBezTo>
                  <a:cubicBezTo>
                    <a:pt x="9469" y="17893"/>
                    <a:pt x="9384" y="17903"/>
                    <a:pt x="9319" y="17923"/>
                  </a:cubicBezTo>
                  <a:cubicBezTo>
                    <a:pt x="9218" y="17954"/>
                    <a:pt x="9081" y="17978"/>
                    <a:pt x="9007" y="17978"/>
                  </a:cubicBezTo>
                  <a:cubicBezTo>
                    <a:pt x="8893" y="17978"/>
                    <a:pt x="8804" y="17902"/>
                    <a:pt x="8804" y="17806"/>
                  </a:cubicBezTo>
                  <a:cubicBezTo>
                    <a:pt x="8804" y="17711"/>
                    <a:pt x="8909" y="17580"/>
                    <a:pt x="8964" y="17524"/>
                  </a:cubicBezTo>
                  <a:cubicBezTo>
                    <a:pt x="9040" y="17448"/>
                    <a:pt x="9104" y="17360"/>
                    <a:pt x="9115" y="17332"/>
                  </a:cubicBezTo>
                  <a:cubicBezTo>
                    <a:pt x="9116" y="17318"/>
                    <a:pt x="9093" y="17246"/>
                    <a:pt x="9042" y="17180"/>
                  </a:cubicBezTo>
                  <a:cubicBezTo>
                    <a:pt x="8974" y="17091"/>
                    <a:pt x="8906" y="16957"/>
                    <a:pt x="8906" y="16871"/>
                  </a:cubicBezTo>
                  <a:cubicBezTo>
                    <a:pt x="8906" y="16836"/>
                    <a:pt x="8882" y="16761"/>
                    <a:pt x="8852" y="16715"/>
                  </a:cubicBezTo>
                  <a:cubicBezTo>
                    <a:pt x="8841" y="16701"/>
                    <a:pt x="8757" y="16669"/>
                    <a:pt x="8665" y="16684"/>
                  </a:cubicBezTo>
                  <a:cubicBezTo>
                    <a:pt x="8561" y="16701"/>
                    <a:pt x="8416" y="16744"/>
                    <a:pt x="8349" y="16778"/>
                  </a:cubicBezTo>
                  <a:cubicBezTo>
                    <a:pt x="8280" y="16813"/>
                    <a:pt x="8161" y="16887"/>
                    <a:pt x="8090" y="16940"/>
                  </a:cubicBezTo>
                  <a:cubicBezTo>
                    <a:pt x="8011" y="17000"/>
                    <a:pt x="7886" y="17078"/>
                    <a:pt x="7806" y="17118"/>
                  </a:cubicBezTo>
                  <a:cubicBezTo>
                    <a:pt x="7764" y="17139"/>
                    <a:pt x="7729" y="17205"/>
                    <a:pt x="7734" y="17253"/>
                  </a:cubicBezTo>
                  <a:cubicBezTo>
                    <a:pt x="7741" y="17312"/>
                    <a:pt x="7722" y="17370"/>
                    <a:pt x="7682" y="17416"/>
                  </a:cubicBezTo>
                  <a:cubicBezTo>
                    <a:pt x="7634" y="17470"/>
                    <a:pt x="7561" y="17501"/>
                    <a:pt x="7481" y="17501"/>
                  </a:cubicBezTo>
                  <a:cubicBezTo>
                    <a:pt x="7373" y="17501"/>
                    <a:pt x="7210" y="17494"/>
                    <a:pt x="7116" y="17484"/>
                  </a:cubicBezTo>
                  <a:cubicBezTo>
                    <a:pt x="7020" y="17474"/>
                    <a:pt x="6902" y="17458"/>
                    <a:pt x="6854" y="17449"/>
                  </a:cubicBezTo>
                  <a:cubicBezTo>
                    <a:pt x="6802" y="17450"/>
                    <a:pt x="6753" y="17460"/>
                    <a:pt x="6721" y="17476"/>
                  </a:cubicBezTo>
                  <a:cubicBezTo>
                    <a:pt x="6610" y="17531"/>
                    <a:pt x="6356" y="17585"/>
                    <a:pt x="6292" y="17456"/>
                  </a:cubicBezTo>
                  <a:cubicBezTo>
                    <a:pt x="6259" y="17390"/>
                    <a:pt x="6277" y="17303"/>
                    <a:pt x="6344" y="17211"/>
                  </a:cubicBezTo>
                  <a:cubicBezTo>
                    <a:pt x="6367" y="17180"/>
                    <a:pt x="6377" y="17155"/>
                    <a:pt x="6381" y="17140"/>
                  </a:cubicBezTo>
                  <a:cubicBezTo>
                    <a:pt x="6273" y="17115"/>
                    <a:pt x="6192" y="17008"/>
                    <a:pt x="6192" y="16888"/>
                  </a:cubicBezTo>
                  <a:cubicBezTo>
                    <a:pt x="6164" y="16884"/>
                    <a:pt x="6144" y="16890"/>
                    <a:pt x="6124" y="16899"/>
                  </a:cubicBezTo>
                  <a:cubicBezTo>
                    <a:pt x="6078" y="16919"/>
                    <a:pt x="6052" y="16950"/>
                    <a:pt x="6045" y="16971"/>
                  </a:cubicBezTo>
                  <a:cubicBezTo>
                    <a:pt x="6094" y="17069"/>
                    <a:pt x="6104" y="17211"/>
                    <a:pt x="6067" y="17310"/>
                  </a:cubicBezTo>
                  <a:cubicBezTo>
                    <a:pt x="6026" y="17419"/>
                    <a:pt x="5904" y="17501"/>
                    <a:pt x="5784" y="17501"/>
                  </a:cubicBezTo>
                  <a:cubicBezTo>
                    <a:pt x="5699" y="17501"/>
                    <a:pt x="5618" y="17518"/>
                    <a:pt x="5601" y="17526"/>
                  </a:cubicBezTo>
                  <a:cubicBezTo>
                    <a:pt x="5589" y="17532"/>
                    <a:pt x="5560" y="17539"/>
                    <a:pt x="5547" y="17539"/>
                  </a:cubicBezTo>
                  <a:cubicBezTo>
                    <a:pt x="5459" y="17539"/>
                    <a:pt x="5388" y="17449"/>
                    <a:pt x="5351" y="17365"/>
                  </a:cubicBezTo>
                  <a:cubicBezTo>
                    <a:pt x="5323" y="17301"/>
                    <a:pt x="5249" y="17238"/>
                    <a:pt x="5204" y="17227"/>
                  </a:cubicBezTo>
                  <a:cubicBezTo>
                    <a:pt x="5142" y="17225"/>
                    <a:pt x="5063" y="17256"/>
                    <a:pt x="5013" y="17307"/>
                  </a:cubicBezTo>
                  <a:cubicBezTo>
                    <a:pt x="4897" y="17423"/>
                    <a:pt x="4732" y="17392"/>
                    <a:pt x="4686" y="17256"/>
                  </a:cubicBezTo>
                  <a:cubicBezTo>
                    <a:pt x="4649" y="17144"/>
                    <a:pt x="4676" y="16985"/>
                    <a:pt x="4750" y="16887"/>
                  </a:cubicBezTo>
                  <a:cubicBezTo>
                    <a:pt x="4798" y="16823"/>
                    <a:pt x="4854" y="16703"/>
                    <a:pt x="4871" y="16631"/>
                  </a:cubicBezTo>
                  <a:cubicBezTo>
                    <a:pt x="4885" y="16568"/>
                    <a:pt x="4864" y="16482"/>
                    <a:pt x="4838" y="16450"/>
                  </a:cubicBezTo>
                  <a:cubicBezTo>
                    <a:pt x="4805" y="16411"/>
                    <a:pt x="4697" y="16341"/>
                    <a:pt x="4602" y="16306"/>
                  </a:cubicBezTo>
                  <a:cubicBezTo>
                    <a:pt x="4553" y="16293"/>
                    <a:pt x="4505" y="16361"/>
                    <a:pt x="4494" y="16456"/>
                  </a:cubicBezTo>
                  <a:cubicBezTo>
                    <a:pt x="4474" y="16629"/>
                    <a:pt x="4395" y="16736"/>
                    <a:pt x="4287" y="16736"/>
                  </a:cubicBezTo>
                  <a:cubicBezTo>
                    <a:pt x="4254" y="16736"/>
                    <a:pt x="4220" y="16724"/>
                    <a:pt x="4191" y="16702"/>
                  </a:cubicBezTo>
                  <a:cubicBezTo>
                    <a:pt x="4145" y="16668"/>
                    <a:pt x="4046" y="16663"/>
                    <a:pt x="3993" y="16691"/>
                  </a:cubicBezTo>
                  <a:cubicBezTo>
                    <a:pt x="3942" y="16720"/>
                    <a:pt x="3884" y="16832"/>
                    <a:pt x="3884" y="16939"/>
                  </a:cubicBezTo>
                  <a:cubicBezTo>
                    <a:pt x="3884" y="17058"/>
                    <a:pt x="3943" y="17291"/>
                    <a:pt x="4013" y="17448"/>
                  </a:cubicBezTo>
                  <a:cubicBezTo>
                    <a:pt x="4089" y="17620"/>
                    <a:pt x="4182" y="17877"/>
                    <a:pt x="4221" y="18022"/>
                  </a:cubicBezTo>
                  <a:cubicBezTo>
                    <a:pt x="4258" y="18163"/>
                    <a:pt x="4304" y="18339"/>
                    <a:pt x="4323" y="18414"/>
                  </a:cubicBezTo>
                  <a:cubicBezTo>
                    <a:pt x="4343" y="18496"/>
                    <a:pt x="4359" y="18662"/>
                    <a:pt x="4359" y="18793"/>
                  </a:cubicBezTo>
                  <a:cubicBezTo>
                    <a:pt x="4359" y="18880"/>
                    <a:pt x="4406" y="18942"/>
                    <a:pt x="4436" y="18945"/>
                  </a:cubicBezTo>
                  <a:cubicBezTo>
                    <a:pt x="4539" y="18957"/>
                    <a:pt x="4688" y="19035"/>
                    <a:pt x="4775" y="19123"/>
                  </a:cubicBezTo>
                  <a:cubicBezTo>
                    <a:pt x="4858" y="19206"/>
                    <a:pt x="4956" y="19353"/>
                    <a:pt x="4998" y="19458"/>
                  </a:cubicBezTo>
                  <a:cubicBezTo>
                    <a:pt x="5045" y="19576"/>
                    <a:pt x="5043" y="19738"/>
                    <a:pt x="4994" y="19835"/>
                  </a:cubicBezTo>
                  <a:cubicBezTo>
                    <a:pt x="4957" y="19911"/>
                    <a:pt x="4887" y="20042"/>
                    <a:pt x="4840" y="20127"/>
                  </a:cubicBezTo>
                  <a:cubicBezTo>
                    <a:pt x="4784" y="20228"/>
                    <a:pt x="4654" y="20342"/>
                    <a:pt x="4543" y="20386"/>
                  </a:cubicBezTo>
                  <a:cubicBezTo>
                    <a:pt x="4415" y="20438"/>
                    <a:pt x="4244" y="20375"/>
                    <a:pt x="4169" y="20249"/>
                  </a:cubicBezTo>
                  <a:cubicBezTo>
                    <a:pt x="4125" y="20176"/>
                    <a:pt x="3991" y="20091"/>
                    <a:pt x="3884" y="20068"/>
                  </a:cubicBezTo>
                  <a:cubicBezTo>
                    <a:pt x="3775" y="20044"/>
                    <a:pt x="3561" y="20067"/>
                    <a:pt x="3441" y="20114"/>
                  </a:cubicBezTo>
                  <a:cubicBezTo>
                    <a:pt x="3253" y="20190"/>
                    <a:pt x="3063" y="20092"/>
                    <a:pt x="3038" y="19911"/>
                  </a:cubicBezTo>
                  <a:cubicBezTo>
                    <a:pt x="3021" y="19793"/>
                    <a:pt x="2954" y="19689"/>
                    <a:pt x="2915" y="19670"/>
                  </a:cubicBezTo>
                  <a:cubicBezTo>
                    <a:pt x="2806" y="19615"/>
                    <a:pt x="2741" y="19462"/>
                    <a:pt x="2767" y="19321"/>
                  </a:cubicBezTo>
                  <a:cubicBezTo>
                    <a:pt x="2784" y="19228"/>
                    <a:pt x="2784" y="19054"/>
                    <a:pt x="2767" y="18942"/>
                  </a:cubicBezTo>
                  <a:cubicBezTo>
                    <a:pt x="2748" y="18824"/>
                    <a:pt x="2711" y="18636"/>
                    <a:pt x="2683" y="18525"/>
                  </a:cubicBezTo>
                  <a:cubicBezTo>
                    <a:pt x="2651" y="18395"/>
                    <a:pt x="2667" y="18185"/>
                    <a:pt x="2721" y="18047"/>
                  </a:cubicBezTo>
                  <a:cubicBezTo>
                    <a:pt x="2769" y="17920"/>
                    <a:pt x="2887" y="17699"/>
                    <a:pt x="2984" y="17554"/>
                  </a:cubicBezTo>
                  <a:cubicBezTo>
                    <a:pt x="3062" y="17436"/>
                    <a:pt x="3096" y="17225"/>
                    <a:pt x="3058" y="17101"/>
                  </a:cubicBezTo>
                  <a:cubicBezTo>
                    <a:pt x="3011" y="16949"/>
                    <a:pt x="2949" y="16733"/>
                    <a:pt x="2921" y="16620"/>
                  </a:cubicBezTo>
                  <a:cubicBezTo>
                    <a:pt x="2882" y="16466"/>
                    <a:pt x="2948" y="16302"/>
                    <a:pt x="3071" y="16248"/>
                  </a:cubicBezTo>
                  <a:cubicBezTo>
                    <a:pt x="3132" y="16221"/>
                    <a:pt x="3185" y="16152"/>
                    <a:pt x="3190" y="16112"/>
                  </a:cubicBezTo>
                  <a:cubicBezTo>
                    <a:pt x="3205" y="15989"/>
                    <a:pt x="3364" y="15904"/>
                    <a:pt x="3568" y="15918"/>
                  </a:cubicBezTo>
                  <a:cubicBezTo>
                    <a:pt x="3710" y="15927"/>
                    <a:pt x="3879" y="15927"/>
                    <a:pt x="3941" y="15918"/>
                  </a:cubicBezTo>
                  <a:cubicBezTo>
                    <a:pt x="3981" y="15912"/>
                    <a:pt x="4109" y="15851"/>
                    <a:pt x="4225" y="15764"/>
                  </a:cubicBezTo>
                  <a:cubicBezTo>
                    <a:pt x="4317" y="15695"/>
                    <a:pt x="4360" y="15592"/>
                    <a:pt x="4347" y="15555"/>
                  </a:cubicBezTo>
                  <a:cubicBezTo>
                    <a:pt x="4310" y="15443"/>
                    <a:pt x="4352" y="15268"/>
                    <a:pt x="4447" y="15150"/>
                  </a:cubicBezTo>
                  <a:cubicBezTo>
                    <a:pt x="4521" y="15057"/>
                    <a:pt x="4632" y="14901"/>
                    <a:pt x="4695" y="14800"/>
                  </a:cubicBezTo>
                  <a:cubicBezTo>
                    <a:pt x="4759" y="14701"/>
                    <a:pt x="4856" y="14522"/>
                    <a:pt x="4911" y="14402"/>
                  </a:cubicBezTo>
                  <a:cubicBezTo>
                    <a:pt x="4964" y="14287"/>
                    <a:pt x="4973" y="14163"/>
                    <a:pt x="4960" y="14133"/>
                  </a:cubicBezTo>
                  <a:cubicBezTo>
                    <a:pt x="4911" y="14018"/>
                    <a:pt x="4988" y="13865"/>
                    <a:pt x="5084" y="13779"/>
                  </a:cubicBezTo>
                  <a:cubicBezTo>
                    <a:pt x="5151" y="13719"/>
                    <a:pt x="5197" y="13615"/>
                    <a:pt x="5191" y="13564"/>
                  </a:cubicBezTo>
                  <a:cubicBezTo>
                    <a:pt x="5182" y="13479"/>
                    <a:pt x="5174" y="13314"/>
                    <a:pt x="5174" y="13198"/>
                  </a:cubicBezTo>
                  <a:lnTo>
                    <a:pt x="5174" y="13016"/>
                  </a:lnTo>
                  <a:lnTo>
                    <a:pt x="5100" y="12883"/>
                  </a:lnTo>
                  <a:cubicBezTo>
                    <a:pt x="5056" y="12803"/>
                    <a:pt x="4967" y="12678"/>
                    <a:pt x="4907" y="12608"/>
                  </a:cubicBezTo>
                  <a:cubicBezTo>
                    <a:pt x="4851" y="12544"/>
                    <a:pt x="4731" y="12459"/>
                    <a:pt x="4651" y="12427"/>
                  </a:cubicBezTo>
                  <a:lnTo>
                    <a:pt x="4312" y="12291"/>
                  </a:lnTo>
                  <a:cubicBezTo>
                    <a:pt x="4236" y="12261"/>
                    <a:pt x="4075" y="12245"/>
                    <a:pt x="3965" y="12262"/>
                  </a:cubicBezTo>
                  <a:cubicBezTo>
                    <a:pt x="3822" y="12284"/>
                    <a:pt x="3652" y="12264"/>
                    <a:pt x="3572" y="12218"/>
                  </a:cubicBezTo>
                  <a:cubicBezTo>
                    <a:pt x="3511" y="12183"/>
                    <a:pt x="3337" y="12107"/>
                    <a:pt x="3194" y="12053"/>
                  </a:cubicBezTo>
                  <a:cubicBezTo>
                    <a:pt x="3139" y="12033"/>
                    <a:pt x="3094" y="12022"/>
                    <a:pt x="3058" y="12013"/>
                  </a:cubicBezTo>
                  <a:cubicBezTo>
                    <a:pt x="2991" y="11996"/>
                    <a:pt x="2932" y="11982"/>
                    <a:pt x="2887" y="11926"/>
                  </a:cubicBezTo>
                  <a:cubicBezTo>
                    <a:pt x="2849" y="11880"/>
                    <a:pt x="2846" y="11828"/>
                    <a:pt x="2844" y="11779"/>
                  </a:cubicBezTo>
                  <a:cubicBezTo>
                    <a:pt x="2843" y="11753"/>
                    <a:pt x="2841" y="11721"/>
                    <a:pt x="2835" y="11681"/>
                  </a:cubicBezTo>
                  <a:cubicBezTo>
                    <a:pt x="2819" y="11590"/>
                    <a:pt x="2774" y="11520"/>
                    <a:pt x="2754" y="11510"/>
                  </a:cubicBezTo>
                  <a:lnTo>
                    <a:pt x="2754" y="11510"/>
                  </a:lnTo>
                  <a:cubicBezTo>
                    <a:pt x="2754" y="11510"/>
                    <a:pt x="2747" y="11508"/>
                    <a:pt x="2734" y="11508"/>
                  </a:cubicBezTo>
                  <a:cubicBezTo>
                    <a:pt x="2686" y="11508"/>
                    <a:pt x="2618" y="11527"/>
                    <a:pt x="2569" y="11555"/>
                  </a:cubicBezTo>
                  <a:cubicBezTo>
                    <a:pt x="2466" y="11613"/>
                    <a:pt x="2294" y="11623"/>
                    <a:pt x="2189" y="11576"/>
                  </a:cubicBezTo>
                  <a:cubicBezTo>
                    <a:pt x="2115" y="11543"/>
                    <a:pt x="1949" y="11515"/>
                    <a:pt x="1833" y="11515"/>
                  </a:cubicBezTo>
                  <a:cubicBezTo>
                    <a:pt x="1699" y="11515"/>
                    <a:pt x="1550" y="11531"/>
                    <a:pt x="1499" y="11546"/>
                  </a:cubicBezTo>
                  <a:cubicBezTo>
                    <a:pt x="1451" y="11559"/>
                    <a:pt x="1349" y="11618"/>
                    <a:pt x="1277" y="11681"/>
                  </a:cubicBezTo>
                  <a:cubicBezTo>
                    <a:pt x="1193" y="11754"/>
                    <a:pt x="1009" y="11851"/>
                    <a:pt x="858" y="11902"/>
                  </a:cubicBezTo>
                  <a:cubicBezTo>
                    <a:pt x="692" y="11958"/>
                    <a:pt x="608" y="11896"/>
                    <a:pt x="589" y="11859"/>
                  </a:cubicBezTo>
                  <a:cubicBezTo>
                    <a:pt x="572" y="11827"/>
                    <a:pt x="562" y="11774"/>
                    <a:pt x="609" y="11703"/>
                  </a:cubicBezTo>
                  <a:cubicBezTo>
                    <a:pt x="668" y="11615"/>
                    <a:pt x="771" y="11487"/>
                    <a:pt x="840" y="11418"/>
                  </a:cubicBezTo>
                  <a:cubicBezTo>
                    <a:pt x="904" y="11354"/>
                    <a:pt x="1018" y="11233"/>
                    <a:pt x="1091" y="11150"/>
                  </a:cubicBezTo>
                  <a:cubicBezTo>
                    <a:pt x="1117" y="11121"/>
                    <a:pt x="1123" y="11095"/>
                    <a:pt x="1120" y="11083"/>
                  </a:cubicBezTo>
                  <a:cubicBezTo>
                    <a:pt x="1120" y="11079"/>
                    <a:pt x="1118" y="11072"/>
                    <a:pt x="1103" y="11065"/>
                  </a:cubicBezTo>
                  <a:cubicBezTo>
                    <a:pt x="1031" y="11033"/>
                    <a:pt x="982" y="10978"/>
                    <a:pt x="967" y="10913"/>
                  </a:cubicBezTo>
                  <a:cubicBezTo>
                    <a:pt x="955" y="10860"/>
                    <a:pt x="969" y="10804"/>
                    <a:pt x="1005" y="10761"/>
                  </a:cubicBezTo>
                  <a:cubicBezTo>
                    <a:pt x="1055" y="10701"/>
                    <a:pt x="1134" y="10621"/>
                    <a:pt x="1186" y="10579"/>
                  </a:cubicBezTo>
                  <a:cubicBezTo>
                    <a:pt x="1201" y="10566"/>
                    <a:pt x="1231" y="10489"/>
                    <a:pt x="1222" y="10399"/>
                  </a:cubicBezTo>
                  <a:cubicBezTo>
                    <a:pt x="1215" y="10314"/>
                    <a:pt x="1169" y="10214"/>
                    <a:pt x="1134" y="10186"/>
                  </a:cubicBezTo>
                  <a:cubicBezTo>
                    <a:pt x="1079" y="10139"/>
                    <a:pt x="943" y="10033"/>
                    <a:pt x="833" y="9950"/>
                  </a:cubicBezTo>
                  <a:cubicBezTo>
                    <a:pt x="709" y="9857"/>
                    <a:pt x="571" y="9702"/>
                    <a:pt x="519" y="9597"/>
                  </a:cubicBezTo>
                  <a:cubicBezTo>
                    <a:pt x="468" y="9495"/>
                    <a:pt x="420" y="9357"/>
                    <a:pt x="409" y="9281"/>
                  </a:cubicBezTo>
                  <a:cubicBezTo>
                    <a:pt x="399" y="9215"/>
                    <a:pt x="384" y="9091"/>
                    <a:pt x="375" y="9006"/>
                  </a:cubicBezTo>
                  <a:cubicBezTo>
                    <a:pt x="366" y="8926"/>
                    <a:pt x="336" y="8777"/>
                    <a:pt x="309" y="8679"/>
                  </a:cubicBezTo>
                  <a:cubicBezTo>
                    <a:pt x="300" y="8645"/>
                    <a:pt x="287" y="8617"/>
                    <a:pt x="277" y="8595"/>
                  </a:cubicBezTo>
                  <a:cubicBezTo>
                    <a:pt x="256" y="8550"/>
                    <a:pt x="224" y="8482"/>
                    <a:pt x="273" y="8417"/>
                  </a:cubicBezTo>
                  <a:cubicBezTo>
                    <a:pt x="295" y="8388"/>
                    <a:pt x="333" y="8357"/>
                    <a:pt x="433" y="8375"/>
                  </a:cubicBezTo>
                  <a:cubicBezTo>
                    <a:pt x="511" y="8389"/>
                    <a:pt x="689" y="8368"/>
                    <a:pt x="743" y="8341"/>
                  </a:cubicBezTo>
                  <a:cubicBezTo>
                    <a:pt x="778" y="8324"/>
                    <a:pt x="824" y="8266"/>
                    <a:pt x="836" y="8224"/>
                  </a:cubicBezTo>
                  <a:cubicBezTo>
                    <a:pt x="850" y="8174"/>
                    <a:pt x="866" y="8031"/>
                    <a:pt x="866" y="7908"/>
                  </a:cubicBezTo>
                  <a:cubicBezTo>
                    <a:pt x="866" y="7778"/>
                    <a:pt x="882" y="7605"/>
                    <a:pt x="902" y="7515"/>
                  </a:cubicBezTo>
                  <a:cubicBezTo>
                    <a:pt x="922" y="7426"/>
                    <a:pt x="969" y="7284"/>
                    <a:pt x="1009" y="7192"/>
                  </a:cubicBezTo>
                  <a:cubicBezTo>
                    <a:pt x="1036" y="7132"/>
                    <a:pt x="1031" y="7077"/>
                    <a:pt x="1024" y="7065"/>
                  </a:cubicBezTo>
                  <a:cubicBezTo>
                    <a:pt x="974" y="7015"/>
                    <a:pt x="934" y="6908"/>
                    <a:pt x="934" y="6820"/>
                  </a:cubicBezTo>
                  <a:cubicBezTo>
                    <a:pt x="934" y="6771"/>
                    <a:pt x="908" y="6654"/>
                    <a:pt x="872" y="6563"/>
                  </a:cubicBezTo>
                  <a:cubicBezTo>
                    <a:pt x="839" y="6480"/>
                    <a:pt x="731" y="6329"/>
                    <a:pt x="637" y="6234"/>
                  </a:cubicBezTo>
                  <a:cubicBezTo>
                    <a:pt x="599" y="6196"/>
                    <a:pt x="567" y="6170"/>
                    <a:pt x="541" y="6149"/>
                  </a:cubicBezTo>
                  <a:cubicBezTo>
                    <a:pt x="494" y="6110"/>
                    <a:pt x="453" y="6076"/>
                    <a:pt x="431" y="6017"/>
                  </a:cubicBezTo>
                  <a:cubicBezTo>
                    <a:pt x="406" y="5952"/>
                    <a:pt x="415" y="5893"/>
                    <a:pt x="425" y="5825"/>
                  </a:cubicBezTo>
                  <a:cubicBezTo>
                    <a:pt x="431" y="5786"/>
                    <a:pt x="439" y="5738"/>
                    <a:pt x="442" y="5675"/>
                  </a:cubicBezTo>
                  <a:cubicBezTo>
                    <a:pt x="451" y="5509"/>
                    <a:pt x="418" y="5314"/>
                    <a:pt x="383" y="5243"/>
                  </a:cubicBezTo>
                  <a:lnTo>
                    <a:pt x="298" y="5073"/>
                  </a:lnTo>
                  <a:lnTo>
                    <a:pt x="211" y="4863"/>
                  </a:lnTo>
                  <a:cubicBezTo>
                    <a:pt x="163" y="4748"/>
                    <a:pt x="93" y="4554"/>
                    <a:pt x="55" y="4430"/>
                  </a:cubicBezTo>
                  <a:cubicBezTo>
                    <a:pt x="14" y="4295"/>
                    <a:pt x="-2" y="4077"/>
                    <a:pt x="19" y="3933"/>
                  </a:cubicBezTo>
                  <a:cubicBezTo>
                    <a:pt x="37" y="3805"/>
                    <a:pt x="59" y="3586"/>
                    <a:pt x="69" y="3446"/>
                  </a:cubicBezTo>
                  <a:cubicBezTo>
                    <a:pt x="78" y="3315"/>
                    <a:pt x="71" y="3131"/>
                    <a:pt x="53" y="3044"/>
                  </a:cubicBezTo>
                  <a:cubicBezTo>
                    <a:pt x="34" y="2945"/>
                    <a:pt x="11" y="2734"/>
                    <a:pt x="1" y="2573"/>
                  </a:cubicBezTo>
                  <a:cubicBezTo>
                    <a:pt x="-9" y="2400"/>
                    <a:pt x="38" y="2123"/>
                    <a:pt x="109" y="1941"/>
                  </a:cubicBezTo>
                  <a:cubicBezTo>
                    <a:pt x="177" y="1764"/>
                    <a:pt x="313" y="1525"/>
                    <a:pt x="411" y="1406"/>
                  </a:cubicBezTo>
                  <a:cubicBezTo>
                    <a:pt x="504" y="1295"/>
                    <a:pt x="633" y="1136"/>
                    <a:pt x="697" y="1052"/>
                  </a:cubicBezTo>
                  <a:cubicBezTo>
                    <a:pt x="768" y="961"/>
                    <a:pt x="887" y="842"/>
                    <a:pt x="968" y="781"/>
                  </a:cubicBezTo>
                  <a:cubicBezTo>
                    <a:pt x="1036" y="730"/>
                    <a:pt x="1145" y="620"/>
                    <a:pt x="1206" y="541"/>
                  </a:cubicBezTo>
                  <a:cubicBezTo>
                    <a:pt x="1265" y="466"/>
                    <a:pt x="1340" y="350"/>
                    <a:pt x="1377" y="280"/>
                  </a:cubicBezTo>
                  <a:cubicBezTo>
                    <a:pt x="1374" y="274"/>
                    <a:pt x="1370" y="265"/>
                    <a:pt x="1366" y="259"/>
                  </a:cubicBezTo>
                  <a:cubicBezTo>
                    <a:pt x="1346" y="220"/>
                    <a:pt x="1311" y="154"/>
                    <a:pt x="1339" y="77"/>
                  </a:cubicBezTo>
                  <a:cubicBezTo>
                    <a:pt x="1356" y="31"/>
                    <a:pt x="1396" y="6"/>
                    <a:pt x="1456" y="9"/>
                  </a:cubicBezTo>
                  <a:cubicBezTo>
                    <a:pt x="1467" y="9"/>
                    <a:pt x="1475" y="9"/>
                    <a:pt x="1484" y="8"/>
                  </a:cubicBezTo>
                  <a:cubicBezTo>
                    <a:pt x="1542" y="-3"/>
                    <a:pt x="1616" y="-3"/>
                    <a:pt x="1658" y="8"/>
                  </a:cubicBezTo>
                  <a:cubicBezTo>
                    <a:pt x="1711" y="22"/>
                    <a:pt x="1773" y="69"/>
                    <a:pt x="1806" y="109"/>
                  </a:cubicBezTo>
                  <a:lnTo>
                    <a:pt x="1905" y="227"/>
                  </a:lnTo>
                  <a:cubicBezTo>
                    <a:pt x="1925" y="250"/>
                    <a:pt x="1977" y="295"/>
                    <a:pt x="2017" y="319"/>
                  </a:cubicBezTo>
                  <a:cubicBezTo>
                    <a:pt x="2057" y="344"/>
                    <a:pt x="2126" y="375"/>
                    <a:pt x="2165" y="387"/>
                  </a:cubicBezTo>
                  <a:cubicBezTo>
                    <a:pt x="2218" y="403"/>
                    <a:pt x="2297" y="441"/>
                    <a:pt x="2345" y="474"/>
                  </a:cubicBezTo>
                  <a:cubicBezTo>
                    <a:pt x="2411" y="519"/>
                    <a:pt x="2458" y="606"/>
                    <a:pt x="2458" y="681"/>
                  </a:cubicBezTo>
                  <a:cubicBezTo>
                    <a:pt x="2458" y="738"/>
                    <a:pt x="2437" y="822"/>
                    <a:pt x="2397" y="872"/>
                  </a:cubicBezTo>
                  <a:cubicBezTo>
                    <a:pt x="2373" y="901"/>
                    <a:pt x="2315" y="965"/>
                    <a:pt x="2267" y="1013"/>
                  </a:cubicBezTo>
                  <a:cubicBezTo>
                    <a:pt x="2225" y="1056"/>
                    <a:pt x="2187" y="1117"/>
                    <a:pt x="2179" y="1140"/>
                  </a:cubicBezTo>
                  <a:cubicBezTo>
                    <a:pt x="2160" y="1200"/>
                    <a:pt x="2102" y="1294"/>
                    <a:pt x="2058" y="1352"/>
                  </a:cubicBezTo>
                  <a:cubicBezTo>
                    <a:pt x="2015" y="1408"/>
                    <a:pt x="1973" y="1486"/>
                    <a:pt x="1964" y="1518"/>
                  </a:cubicBezTo>
                  <a:cubicBezTo>
                    <a:pt x="1952" y="1557"/>
                    <a:pt x="1942" y="1633"/>
                    <a:pt x="1942" y="1680"/>
                  </a:cubicBezTo>
                  <a:cubicBezTo>
                    <a:pt x="1942" y="1731"/>
                    <a:pt x="1949" y="1808"/>
                    <a:pt x="1958" y="1849"/>
                  </a:cubicBezTo>
                  <a:cubicBezTo>
                    <a:pt x="1966" y="1896"/>
                    <a:pt x="1988" y="1993"/>
                    <a:pt x="2007" y="2066"/>
                  </a:cubicBezTo>
                  <a:cubicBezTo>
                    <a:pt x="2024" y="2139"/>
                    <a:pt x="2050" y="2236"/>
                    <a:pt x="2064" y="2282"/>
                  </a:cubicBezTo>
                  <a:cubicBezTo>
                    <a:pt x="2076" y="2324"/>
                    <a:pt x="2095" y="2379"/>
                    <a:pt x="2108" y="2404"/>
                  </a:cubicBezTo>
                  <a:cubicBezTo>
                    <a:pt x="2118" y="2405"/>
                    <a:pt x="2174" y="2391"/>
                    <a:pt x="2230" y="2364"/>
                  </a:cubicBezTo>
                  <a:cubicBezTo>
                    <a:pt x="2291" y="2335"/>
                    <a:pt x="2373" y="2300"/>
                    <a:pt x="2410" y="2285"/>
                  </a:cubicBezTo>
                  <a:cubicBezTo>
                    <a:pt x="2475" y="2261"/>
                    <a:pt x="2566" y="2279"/>
                    <a:pt x="2624" y="2323"/>
                  </a:cubicBezTo>
                  <a:cubicBezTo>
                    <a:pt x="2666" y="2355"/>
                    <a:pt x="2728" y="2417"/>
                    <a:pt x="2764" y="2465"/>
                  </a:cubicBezTo>
                  <a:cubicBezTo>
                    <a:pt x="2780" y="2485"/>
                    <a:pt x="2824" y="2509"/>
                    <a:pt x="2856" y="2509"/>
                  </a:cubicBezTo>
                  <a:cubicBezTo>
                    <a:pt x="2900" y="2509"/>
                    <a:pt x="2984" y="2492"/>
                    <a:pt x="3034" y="2472"/>
                  </a:cubicBezTo>
                  <a:cubicBezTo>
                    <a:pt x="3063" y="2461"/>
                    <a:pt x="3087" y="2423"/>
                    <a:pt x="3087" y="2400"/>
                  </a:cubicBezTo>
                  <a:cubicBezTo>
                    <a:pt x="3087" y="2357"/>
                    <a:pt x="3063" y="2260"/>
                    <a:pt x="3030" y="2193"/>
                  </a:cubicBezTo>
                  <a:cubicBezTo>
                    <a:pt x="2987" y="2105"/>
                    <a:pt x="2954" y="1983"/>
                    <a:pt x="2954" y="1909"/>
                  </a:cubicBezTo>
                  <a:cubicBezTo>
                    <a:pt x="2954" y="1841"/>
                    <a:pt x="2973" y="1744"/>
                    <a:pt x="3016" y="1693"/>
                  </a:cubicBezTo>
                  <a:cubicBezTo>
                    <a:pt x="3061" y="1636"/>
                    <a:pt x="3168" y="1623"/>
                    <a:pt x="3261" y="1659"/>
                  </a:cubicBezTo>
                  <a:cubicBezTo>
                    <a:pt x="3342" y="1691"/>
                    <a:pt x="3431" y="1789"/>
                    <a:pt x="3468" y="1888"/>
                  </a:cubicBezTo>
                  <a:cubicBezTo>
                    <a:pt x="3492" y="1954"/>
                    <a:pt x="3538" y="2048"/>
                    <a:pt x="3566" y="2088"/>
                  </a:cubicBezTo>
                  <a:cubicBezTo>
                    <a:pt x="3591" y="2126"/>
                    <a:pt x="3644" y="2179"/>
                    <a:pt x="3676" y="2201"/>
                  </a:cubicBezTo>
                  <a:cubicBezTo>
                    <a:pt x="3715" y="2227"/>
                    <a:pt x="3774" y="2263"/>
                    <a:pt x="3808" y="2281"/>
                  </a:cubicBezTo>
                  <a:cubicBezTo>
                    <a:pt x="3849" y="2301"/>
                    <a:pt x="3913" y="2342"/>
                    <a:pt x="3955" y="2373"/>
                  </a:cubicBezTo>
                  <a:cubicBezTo>
                    <a:pt x="4007" y="2414"/>
                    <a:pt x="4070" y="2501"/>
                    <a:pt x="4103" y="2562"/>
                  </a:cubicBezTo>
                  <a:cubicBezTo>
                    <a:pt x="4134" y="2621"/>
                    <a:pt x="4181" y="2702"/>
                    <a:pt x="4207" y="2742"/>
                  </a:cubicBezTo>
                  <a:cubicBezTo>
                    <a:pt x="4233" y="2781"/>
                    <a:pt x="4275" y="2838"/>
                    <a:pt x="4301" y="2869"/>
                  </a:cubicBezTo>
                  <a:cubicBezTo>
                    <a:pt x="4316" y="2887"/>
                    <a:pt x="4361" y="2917"/>
                    <a:pt x="4394" y="2927"/>
                  </a:cubicBezTo>
                  <a:cubicBezTo>
                    <a:pt x="4454" y="2945"/>
                    <a:pt x="4540" y="3002"/>
                    <a:pt x="4596" y="3059"/>
                  </a:cubicBezTo>
                  <a:cubicBezTo>
                    <a:pt x="4637" y="3101"/>
                    <a:pt x="4704" y="3158"/>
                    <a:pt x="4741" y="3184"/>
                  </a:cubicBezTo>
                  <a:cubicBezTo>
                    <a:pt x="4771" y="3204"/>
                    <a:pt x="4841" y="3235"/>
                    <a:pt x="4896" y="3247"/>
                  </a:cubicBezTo>
                  <a:cubicBezTo>
                    <a:pt x="4963" y="3263"/>
                    <a:pt x="5055" y="3307"/>
                    <a:pt x="5100" y="3360"/>
                  </a:cubicBezTo>
                  <a:cubicBezTo>
                    <a:pt x="5145" y="3413"/>
                    <a:pt x="5166" y="3502"/>
                    <a:pt x="5151" y="3570"/>
                  </a:cubicBezTo>
                  <a:cubicBezTo>
                    <a:pt x="5136" y="3641"/>
                    <a:pt x="5073" y="3712"/>
                    <a:pt x="5004" y="3735"/>
                  </a:cubicBezTo>
                  <a:cubicBezTo>
                    <a:pt x="4964" y="3748"/>
                    <a:pt x="4895" y="3774"/>
                    <a:pt x="4850" y="3792"/>
                  </a:cubicBezTo>
                  <a:cubicBezTo>
                    <a:pt x="4831" y="3800"/>
                    <a:pt x="4818" y="3813"/>
                    <a:pt x="4816" y="3816"/>
                  </a:cubicBezTo>
                  <a:cubicBezTo>
                    <a:pt x="4820" y="3822"/>
                    <a:pt x="4827" y="3875"/>
                    <a:pt x="4836" y="3915"/>
                  </a:cubicBezTo>
                  <a:cubicBezTo>
                    <a:pt x="4840" y="3937"/>
                    <a:pt x="4869" y="3978"/>
                    <a:pt x="4896" y="3994"/>
                  </a:cubicBezTo>
                  <a:cubicBezTo>
                    <a:pt x="4946" y="4025"/>
                    <a:pt x="5013" y="4073"/>
                    <a:pt x="5049" y="4104"/>
                  </a:cubicBezTo>
                  <a:cubicBezTo>
                    <a:pt x="5094" y="4144"/>
                    <a:pt x="5139" y="4217"/>
                    <a:pt x="5158" y="4280"/>
                  </a:cubicBezTo>
                  <a:cubicBezTo>
                    <a:pt x="5161" y="4292"/>
                    <a:pt x="5174" y="4303"/>
                    <a:pt x="5179" y="4304"/>
                  </a:cubicBezTo>
                  <a:lnTo>
                    <a:pt x="5360" y="4304"/>
                  </a:lnTo>
                  <a:cubicBezTo>
                    <a:pt x="5427" y="4304"/>
                    <a:pt x="5531" y="4316"/>
                    <a:pt x="5595" y="4331"/>
                  </a:cubicBezTo>
                  <a:cubicBezTo>
                    <a:pt x="5676" y="4350"/>
                    <a:pt x="5767" y="4414"/>
                    <a:pt x="5806" y="4481"/>
                  </a:cubicBezTo>
                  <a:cubicBezTo>
                    <a:pt x="5832" y="4524"/>
                    <a:pt x="5874" y="4579"/>
                    <a:pt x="5894" y="4600"/>
                  </a:cubicBezTo>
                  <a:lnTo>
                    <a:pt x="6027" y="4735"/>
                  </a:lnTo>
                  <a:cubicBezTo>
                    <a:pt x="6065" y="4774"/>
                    <a:pt x="6129" y="4815"/>
                    <a:pt x="6158" y="4824"/>
                  </a:cubicBezTo>
                  <a:cubicBezTo>
                    <a:pt x="6204" y="4838"/>
                    <a:pt x="6288" y="4865"/>
                    <a:pt x="6343" y="4884"/>
                  </a:cubicBezTo>
                  <a:cubicBezTo>
                    <a:pt x="6414" y="4908"/>
                    <a:pt x="6499" y="4968"/>
                    <a:pt x="6541" y="5023"/>
                  </a:cubicBezTo>
                  <a:cubicBezTo>
                    <a:pt x="6574" y="5066"/>
                    <a:pt x="6624" y="5137"/>
                    <a:pt x="6653" y="5180"/>
                  </a:cubicBezTo>
                  <a:cubicBezTo>
                    <a:pt x="6662" y="5194"/>
                    <a:pt x="6703" y="5218"/>
                    <a:pt x="6740" y="5218"/>
                  </a:cubicBezTo>
                  <a:lnTo>
                    <a:pt x="7223" y="5218"/>
                  </a:lnTo>
                  <a:cubicBezTo>
                    <a:pt x="7319" y="5218"/>
                    <a:pt x="7447" y="5235"/>
                    <a:pt x="7514" y="5256"/>
                  </a:cubicBezTo>
                  <a:cubicBezTo>
                    <a:pt x="7581" y="5277"/>
                    <a:pt x="7686" y="5330"/>
                    <a:pt x="7753" y="5377"/>
                  </a:cubicBezTo>
                  <a:cubicBezTo>
                    <a:pt x="7810" y="5418"/>
                    <a:pt x="7891" y="5484"/>
                    <a:pt x="7928" y="5527"/>
                  </a:cubicBezTo>
                  <a:cubicBezTo>
                    <a:pt x="7948" y="5552"/>
                    <a:pt x="8014" y="5609"/>
                    <a:pt x="8070" y="5648"/>
                  </a:cubicBezTo>
                  <a:cubicBezTo>
                    <a:pt x="8105" y="5673"/>
                    <a:pt x="8178" y="5684"/>
                    <a:pt x="8207" y="5673"/>
                  </a:cubicBezTo>
                  <a:cubicBezTo>
                    <a:pt x="8256" y="5654"/>
                    <a:pt x="8340" y="5595"/>
                    <a:pt x="8388" y="5546"/>
                  </a:cubicBezTo>
                  <a:cubicBezTo>
                    <a:pt x="8406" y="5528"/>
                    <a:pt x="8419" y="5510"/>
                    <a:pt x="8429" y="5496"/>
                  </a:cubicBezTo>
                  <a:cubicBezTo>
                    <a:pt x="8452" y="5464"/>
                    <a:pt x="8484" y="5419"/>
                    <a:pt x="8548" y="5418"/>
                  </a:cubicBezTo>
                  <a:cubicBezTo>
                    <a:pt x="8630" y="5418"/>
                    <a:pt x="8678" y="5476"/>
                    <a:pt x="8713" y="5519"/>
                  </a:cubicBezTo>
                  <a:cubicBezTo>
                    <a:pt x="8725" y="5534"/>
                    <a:pt x="8740" y="5551"/>
                    <a:pt x="8749" y="5558"/>
                  </a:cubicBezTo>
                  <a:cubicBezTo>
                    <a:pt x="8877" y="5647"/>
                    <a:pt x="9031" y="5771"/>
                    <a:pt x="9100" y="5840"/>
                  </a:cubicBezTo>
                  <a:cubicBezTo>
                    <a:pt x="9158" y="5899"/>
                    <a:pt x="9303" y="5992"/>
                    <a:pt x="9415" y="6044"/>
                  </a:cubicBezTo>
                  <a:cubicBezTo>
                    <a:pt x="9507" y="6086"/>
                    <a:pt x="9657" y="6095"/>
                    <a:pt x="9712" y="6064"/>
                  </a:cubicBezTo>
                  <a:cubicBezTo>
                    <a:pt x="9828" y="5999"/>
                    <a:pt x="10040" y="6051"/>
                    <a:pt x="10195" y="6173"/>
                  </a:cubicBezTo>
                  <a:cubicBezTo>
                    <a:pt x="10326" y="6277"/>
                    <a:pt x="10517" y="6430"/>
                    <a:pt x="10620" y="6514"/>
                  </a:cubicBezTo>
                  <a:cubicBezTo>
                    <a:pt x="10716" y="6593"/>
                    <a:pt x="10915" y="6704"/>
                    <a:pt x="11054" y="6756"/>
                  </a:cubicBezTo>
                  <a:cubicBezTo>
                    <a:pt x="11191" y="6807"/>
                    <a:pt x="11371" y="6880"/>
                    <a:pt x="11436" y="6913"/>
                  </a:cubicBezTo>
                  <a:cubicBezTo>
                    <a:pt x="11520" y="6955"/>
                    <a:pt x="11622" y="7112"/>
                    <a:pt x="11679" y="7244"/>
                  </a:cubicBezTo>
                  <a:cubicBezTo>
                    <a:pt x="11736" y="7376"/>
                    <a:pt x="11822" y="7515"/>
                    <a:pt x="11864" y="7557"/>
                  </a:cubicBezTo>
                  <a:cubicBezTo>
                    <a:pt x="11905" y="7598"/>
                    <a:pt x="11990" y="7635"/>
                    <a:pt x="12043" y="7635"/>
                  </a:cubicBezTo>
                  <a:cubicBezTo>
                    <a:pt x="12152" y="7635"/>
                    <a:pt x="12310" y="7725"/>
                    <a:pt x="12404" y="7810"/>
                  </a:cubicBezTo>
                  <a:cubicBezTo>
                    <a:pt x="12491" y="7888"/>
                    <a:pt x="12662" y="8008"/>
                    <a:pt x="12778" y="8070"/>
                  </a:cubicBezTo>
                  <a:cubicBezTo>
                    <a:pt x="12901" y="8137"/>
                    <a:pt x="13088" y="8254"/>
                    <a:pt x="13194" y="8332"/>
                  </a:cubicBezTo>
                  <a:cubicBezTo>
                    <a:pt x="13296" y="8405"/>
                    <a:pt x="13430" y="8495"/>
                    <a:pt x="13492" y="8531"/>
                  </a:cubicBezTo>
                  <a:cubicBezTo>
                    <a:pt x="13498" y="8534"/>
                    <a:pt x="13632" y="8542"/>
                    <a:pt x="13715" y="8496"/>
                  </a:cubicBezTo>
                  <a:cubicBezTo>
                    <a:pt x="13839" y="8429"/>
                    <a:pt x="14051" y="8428"/>
                    <a:pt x="14183" y="8494"/>
                  </a:cubicBezTo>
                  <a:cubicBezTo>
                    <a:pt x="14299" y="8553"/>
                    <a:pt x="14502" y="8678"/>
                    <a:pt x="14635" y="8773"/>
                  </a:cubicBezTo>
                  <a:cubicBezTo>
                    <a:pt x="14766" y="8867"/>
                    <a:pt x="14966" y="9013"/>
                    <a:pt x="15078" y="9097"/>
                  </a:cubicBezTo>
                  <a:cubicBezTo>
                    <a:pt x="15166" y="9164"/>
                    <a:pt x="15354" y="9198"/>
                    <a:pt x="15464" y="9168"/>
                  </a:cubicBezTo>
                  <a:cubicBezTo>
                    <a:pt x="15592" y="9134"/>
                    <a:pt x="15768" y="9098"/>
                    <a:pt x="15842" y="9098"/>
                  </a:cubicBezTo>
                  <a:cubicBezTo>
                    <a:pt x="15959" y="9098"/>
                    <a:pt x="16033" y="9240"/>
                    <a:pt x="16045" y="9381"/>
                  </a:cubicBezTo>
                  <a:cubicBezTo>
                    <a:pt x="16053" y="9475"/>
                    <a:pt x="16116" y="9628"/>
                    <a:pt x="16179" y="9708"/>
                  </a:cubicBezTo>
                  <a:cubicBezTo>
                    <a:pt x="16245" y="9791"/>
                    <a:pt x="16346" y="9846"/>
                    <a:pt x="16384" y="9846"/>
                  </a:cubicBezTo>
                  <a:cubicBezTo>
                    <a:pt x="16466" y="9846"/>
                    <a:pt x="16624" y="9869"/>
                    <a:pt x="16744" y="9900"/>
                  </a:cubicBezTo>
                  <a:cubicBezTo>
                    <a:pt x="16842" y="9924"/>
                    <a:pt x="17001" y="9940"/>
                    <a:pt x="17089" y="9931"/>
                  </a:cubicBezTo>
                  <a:cubicBezTo>
                    <a:pt x="17202" y="9921"/>
                    <a:pt x="17362" y="9965"/>
                    <a:pt x="17452" y="10033"/>
                  </a:cubicBezTo>
                  <a:cubicBezTo>
                    <a:pt x="17535" y="10095"/>
                    <a:pt x="17633" y="10194"/>
                    <a:pt x="17676" y="10258"/>
                  </a:cubicBezTo>
                  <a:cubicBezTo>
                    <a:pt x="17678" y="10262"/>
                    <a:pt x="17701" y="10274"/>
                    <a:pt x="17721" y="10257"/>
                  </a:cubicBezTo>
                  <a:cubicBezTo>
                    <a:pt x="17765" y="10220"/>
                    <a:pt x="17805" y="10154"/>
                    <a:pt x="17811" y="10121"/>
                  </a:cubicBezTo>
                  <a:cubicBezTo>
                    <a:pt x="17829" y="10017"/>
                    <a:pt x="17943" y="9939"/>
                    <a:pt x="18046" y="9916"/>
                  </a:cubicBezTo>
                  <a:cubicBezTo>
                    <a:pt x="18136" y="9896"/>
                    <a:pt x="18285" y="9880"/>
                    <a:pt x="18386" y="9880"/>
                  </a:cubicBezTo>
                  <a:cubicBezTo>
                    <a:pt x="18494" y="9880"/>
                    <a:pt x="18676" y="9937"/>
                    <a:pt x="18801" y="10010"/>
                  </a:cubicBezTo>
                  <a:cubicBezTo>
                    <a:pt x="18889" y="10062"/>
                    <a:pt x="18995" y="10089"/>
                    <a:pt x="19054" y="10089"/>
                  </a:cubicBezTo>
                  <a:cubicBezTo>
                    <a:pt x="19067" y="10089"/>
                    <a:pt x="19075" y="10087"/>
                    <a:pt x="19078" y="10087"/>
                  </a:cubicBezTo>
                  <a:cubicBezTo>
                    <a:pt x="19103" y="10080"/>
                    <a:pt x="19121" y="10073"/>
                    <a:pt x="19137" y="10067"/>
                  </a:cubicBezTo>
                  <a:cubicBezTo>
                    <a:pt x="19161" y="10057"/>
                    <a:pt x="19186" y="10046"/>
                    <a:pt x="19216" y="10046"/>
                  </a:cubicBezTo>
                  <a:cubicBezTo>
                    <a:pt x="19228" y="10046"/>
                    <a:pt x="19257" y="10053"/>
                    <a:pt x="19268" y="10057"/>
                  </a:cubicBezTo>
                  <a:cubicBezTo>
                    <a:pt x="19329" y="10084"/>
                    <a:pt x="19350" y="10140"/>
                    <a:pt x="19369" y="10189"/>
                  </a:cubicBezTo>
                  <a:cubicBezTo>
                    <a:pt x="19378" y="10214"/>
                    <a:pt x="19390" y="10245"/>
                    <a:pt x="19410" y="10281"/>
                  </a:cubicBezTo>
                  <a:cubicBezTo>
                    <a:pt x="19465" y="10383"/>
                    <a:pt x="19535" y="10524"/>
                    <a:pt x="19566" y="10595"/>
                  </a:cubicBezTo>
                  <a:cubicBezTo>
                    <a:pt x="19598" y="10670"/>
                    <a:pt x="19624" y="10798"/>
                    <a:pt x="19624" y="10885"/>
                  </a:cubicBezTo>
                  <a:cubicBezTo>
                    <a:pt x="19624" y="10926"/>
                    <a:pt x="19681" y="11050"/>
                    <a:pt x="19771" y="11149"/>
                  </a:cubicBezTo>
                  <a:cubicBezTo>
                    <a:pt x="19860" y="11248"/>
                    <a:pt x="20003" y="11383"/>
                    <a:pt x="20083" y="11445"/>
                  </a:cubicBezTo>
                  <a:cubicBezTo>
                    <a:pt x="20171" y="11514"/>
                    <a:pt x="20314" y="11658"/>
                    <a:pt x="20401" y="11765"/>
                  </a:cubicBezTo>
                  <a:cubicBezTo>
                    <a:pt x="20486" y="11869"/>
                    <a:pt x="20579" y="11985"/>
                    <a:pt x="20608" y="12023"/>
                  </a:cubicBezTo>
                  <a:cubicBezTo>
                    <a:pt x="20630" y="12053"/>
                    <a:pt x="20720" y="12152"/>
                    <a:pt x="20819" y="12252"/>
                  </a:cubicBezTo>
                  <a:cubicBezTo>
                    <a:pt x="20900" y="12333"/>
                    <a:pt x="20935" y="12422"/>
                    <a:pt x="20914" y="12495"/>
                  </a:cubicBezTo>
                  <a:cubicBezTo>
                    <a:pt x="20898" y="12549"/>
                    <a:pt x="20855" y="12588"/>
                    <a:pt x="20796" y="12601"/>
                  </a:cubicBezTo>
                  <a:cubicBezTo>
                    <a:pt x="20703" y="12622"/>
                    <a:pt x="20547" y="12622"/>
                    <a:pt x="20454" y="12601"/>
                  </a:cubicBezTo>
                  <a:cubicBezTo>
                    <a:pt x="20389" y="12587"/>
                    <a:pt x="20270" y="12594"/>
                    <a:pt x="20213" y="12615"/>
                  </a:cubicBezTo>
                  <a:cubicBezTo>
                    <a:pt x="20161" y="12634"/>
                    <a:pt x="20068" y="12710"/>
                    <a:pt x="20016" y="12787"/>
                  </a:cubicBezTo>
                  <a:cubicBezTo>
                    <a:pt x="19956" y="12878"/>
                    <a:pt x="19847" y="12979"/>
                    <a:pt x="19756" y="12993"/>
                  </a:cubicBezTo>
                  <a:cubicBezTo>
                    <a:pt x="19756" y="12994"/>
                    <a:pt x="19752" y="13004"/>
                    <a:pt x="19756" y="13021"/>
                  </a:cubicBezTo>
                  <a:cubicBezTo>
                    <a:pt x="19763" y="13045"/>
                    <a:pt x="19821" y="13098"/>
                    <a:pt x="19895" y="13113"/>
                  </a:cubicBezTo>
                  <a:cubicBezTo>
                    <a:pt x="20006" y="13135"/>
                    <a:pt x="20146" y="13215"/>
                    <a:pt x="20214" y="13294"/>
                  </a:cubicBezTo>
                  <a:cubicBezTo>
                    <a:pt x="20291" y="13384"/>
                    <a:pt x="20319" y="13531"/>
                    <a:pt x="20280" y="13636"/>
                  </a:cubicBezTo>
                  <a:cubicBezTo>
                    <a:pt x="20243" y="13735"/>
                    <a:pt x="20119" y="13844"/>
                    <a:pt x="19992" y="13891"/>
                  </a:cubicBezTo>
                  <a:cubicBezTo>
                    <a:pt x="19971" y="13899"/>
                    <a:pt x="19956" y="13914"/>
                    <a:pt x="19946" y="13937"/>
                  </a:cubicBezTo>
                  <a:cubicBezTo>
                    <a:pt x="19932" y="13972"/>
                    <a:pt x="19935" y="14019"/>
                    <a:pt x="19955" y="14062"/>
                  </a:cubicBezTo>
                  <a:cubicBezTo>
                    <a:pt x="20005" y="14171"/>
                    <a:pt x="20075" y="14244"/>
                    <a:pt x="20099" y="14253"/>
                  </a:cubicBezTo>
                  <a:cubicBezTo>
                    <a:pt x="20187" y="14267"/>
                    <a:pt x="20297" y="14378"/>
                    <a:pt x="20358" y="14479"/>
                  </a:cubicBezTo>
                  <a:cubicBezTo>
                    <a:pt x="20405" y="14558"/>
                    <a:pt x="20538" y="14670"/>
                    <a:pt x="20643" y="14718"/>
                  </a:cubicBezTo>
                  <a:cubicBezTo>
                    <a:pt x="20760" y="14772"/>
                    <a:pt x="20940" y="14847"/>
                    <a:pt x="21043" y="14885"/>
                  </a:cubicBezTo>
                  <a:cubicBezTo>
                    <a:pt x="21150" y="14924"/>
                    <a:pt x="21308" y="14995"/>
                    <a:pt x="21395" y="15044"/>
                  </a:cubicBezTo>
                  <a:cubicBezTo>
                    <a:pt x="21507" y="15106"/>
                    <a:pt x="21591" y="15234"/>
                    <a:pt x="21591" y="15340"/>
                  </a:cubicBezTo>
                  <a:cubicBezTo>
                    <a:pt x="21591" y="15447"/>
                    <a:pt x="21507" y="15574"/>
                    <a:pt x="21395" y="15637"/>
                  </a:cubicBezTo>
                  <a:cubicBezTo>
                    <a:pt x="21291" y="15695"/>
                    <a:pt x="21138" y="15713"/>
                    <a:pt x="21049" y="15674"/>
                  </a:cubicBezTo>
                  <a:cubicBezTo>
                    <a:pt x="20995" y="15651"/>
                    <a:pt x="20900" y="15631"/>
                    <a:pt x="20845" y="15631"/>
                  </a:cubicBezTo>
                  <a:cubicBezTo>
                    <a:pt x="20825" y="15631"/>
                    <a:pt x="20775" y="15666"/>
                    <a:pt x="20756" y="15725"/>
                  </a:cubicBezTo>
                  <a:cubicBezTo>
                    <a:pt x="20711" y="15859"/>
                    <a:pt x="20575" y="15920"/>
                    <a:pt x="20477" y="15855"/>
                  </a:cubicBezTo>
                  <a:cubicBezTo>
                    <a:pt x="20443" y="15832"/>
                    <a:pt x="20328" y="15800"/>
                    <a:pt x="20218" y="15800"/>
                  </a:cubicBezTo>
                  <a:cubicBezTo>
                    <a:pt x="20131" y="15800"/>
                    <a:pt x="20003" y="15865"/>
                    <a:pt x="19944" y="15939"/>
                  </a:cubicBezTo>
                  <a:cubicBezTo>
                    <a:pt x="19864" y="16038"/>
                    <a:pt x="19712" y="16182"/>
                    <a:pt x="19605" y="16261"/>
                  </a:cubicBezTo>
                  <a:cubicBezTo>
                    <a:pt x="19504" y="16335"/>
                    <a:pt x="19362" y="16448"/>
                    <a:pt x="19289" y="16511"/>
                  </a:cubicBezTo>
                  <a:cubicBezTo>
                    <a:pt x="19211" y="16580"/>
                    <a:pt x="19041" y="16696"/>
                    <a:pt x="18903" y="16776"/>
                  </a:cubicBezTo>
                  <a:cubicBezTo>
                    <a:pt x="18769" y="16852"/>
                    <a:pt x="18568" y="16953"/>
                    <a:pt x="18452" y="17002"/>
                  </a:cubicBezTo>
                  <a:cubicBezTo>
                    <a:pt x="18342" y="17048"/>
                    <a:pt x="18217" y="17128"/>
                    <a:pt x="18174" y="17171"/>
                  </a:cubicBezTo>
                  <a:cubicBezTo>
                    <a:pt x="18133" y="17211"/>
                    <a:pt x="18062" y="17355"/>
                    <a:pt x="18027" y="17489"/>
                  </a:cubicBezTo>
                  <a:cubicBezTo>
                    <a:pt x="17990" y="17628"/>
                    <a:pt x="17945" y="17845"/>
                    <a:pt x="17927" y="17972"/>
                  </a:cubicBezTo>
                  <a:cubicBezTo>
                    <a:pt x="17909" y="18099"/>
                    <a:pt x="17919" y="18249"/>
                    <a:pt x="17939" y="18303"/>
                  </a:cubicBezTo>
                  <a:cubicBezTo>
                    <a:pt x="17960" y="18359"/>
                    <a:pt x="18023" y="18435"/>
                    <a:pt x="18071" y="18463"/>
                  </a:cubicBezTo>
                  <a:cubicBezTo>
                    <a:pt x="18141" y="18503"/>
                    <a:pt x="18261" y="18591"/>
                    <a:pt x="18339" y="18660"/>
                  </a:cubicBezTo>
                  <a:cubicBezTo>
                    <a:pt x="18432" y="18740"/>
                    <a:pt x="18505" y="18918"/>
                    <a:pt x="18505" y="19065"/>
                  </a:cubicBezTo>
                  <a:lnTo>
                    <a:pt x="18505" y="19388"/>
                  </a:lnTo>
                  <a:cubicBezTo>
                    <a:pt x="18505" y="19510"/>
                    <a:pt x="18349" y="19632"/>
                    <a:pt x="18318" y="19655"/>
                  </a:cubicBezTo>
                  <a:cubicBezTo>
                    <a:pt x="18305" y="19664"/>
                    <a:pt x="18291" y="19674"/>
                    <a:pt x="18277" y="19683"/>
                  </a:cubicBezTo>
                  <a:cubicBezTo>
                    <a:pt x="18194" y="19736"/>
                    <a:pt x="18131" y="19840"/>
                    <a:pt x="18131" y="19898"/>
                  </a:cubicBezTo>
                  <a:cubicBezTo>
                    <a:pt x="18131" y="19986"/>
                    <a:pt x="18146" y="20125"/>
                    <a:pt x="18163" y="20202"/>
                  </a:cubicBezTo>
                  <a:cubicBezTo>
                    <a:pt x="18184" y="20298"/>
                    <a:pt x="18184" y="20476"/>
                    <a:pt x="18164" y="20609"/>
                  </a:cubicBezTo>
                  <a:cubicBezTo>
                    <a:pt x="18157" y="20657"/>
                    <a:pt x="18160" y="20702"/>
                    <a:pt x="18162" y="20741"/>
                  </a:cubicBezTo>
                  <a:cubicBezTo>
                    <a:pt x="18166" y="20800"/>
                    <a:pt x="18169" y="20856"/>
                    <a:pt x="18137" y="20905"/>
                  </a:cubicBezTo>
                  <a:cubicBezTo>
                    <a:pt x="18102" y="20957"/>
                    <a:pt x="18047" y="20959"/>
                    <a:pt x="18017" y="20960"/>
                  </a:cubicBezTo>
                  <a:cubicBezTo>
                    <a:pt x="17994" y="20961"/>
                    <a:pt x="17976" y="20962"/>
                    <a:pt x="17955" y="20975"/>
                  </a:cubicBezTo>
                  <a:cubicBezTo>
                    <a:pt x="17893" y="21014"/>
                    <a:pt x="17804" y="21111"/>
                    <a:pt x="17764" y="21182"/>
                  </a:cubicBezTo>
                  <a:cubicBezTo>
                    <a:pt x="17712" y="21277"/>
                    <a:pt x="17621" y="21392"/>
                    <a:pt x="17558" y="21444"/>
                  </a:cubicBezTo>
                  <a:cubicBezTo>
                    <a:pt x="17490" y="21501"/>
                    <a:pt x="17349" y="21560"/>
                    <a:pt x="17231" y="21582"/>
                  </a:cubicBezTo>
                  <a:cubicBezTo>
                    <a:pt x="17176" y="21592"/>
                    <a:pt x="17099" y="21597"/>
                    <a:pt x="17014" y="2159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3" name="Shape 1218"/>
            <p:cNvSpPr/>
            <p:nvPr/>
          </p:nvSpPr>
          <p:spPr>
            <a:xfrm>
              <a:off x="2923172" y="1905282"/>
              <a:ext cx="2280189" cy="2240488"/>
            </a:xfrm>
            <a:custGeom>
              <a:avLst/>
              <a:gdLst/>
              <a:ahLst/>
              <a:cxnLst>
                <a:cxn ang="0">
                  <a:pos x="wd2" y="hd2"/>
                </a:cxn>
                <a:cxn ang="5400000">
                  <a:pos x="wd2" y="hd2"/>
                </a:cxn>
                <a:cxn ang="10800000">
                  <a:pos x="wd2" y="hd2"/>
                </a:cxn>
                <a:cxn ang="16200000">
                  <a:pos x="wd2" y="hd2"/>
                </a:cxn>
              </a:cxnLst>
              <a:rect l="0" t="0" r="r" b="b"/>
              <a:pathLst>
                <a:path w="21592" h="21593" extrusionOk="0">
                  <a:moveTo>
                    <a:pt x="18823" y="10078"/>
                  </a:moveTo>
                  <a:cubicBezTo>
                    <a:pt x="18710" y="10012"/>
                    <a:pt x="18541" y="9958"/>
                    <a:pt x="18447" y="9958"/>
                  </a:cubicBezTo>
                  <a:cubicBezTo>
                    <a:pt x="18353" y="9958"/>
                    <a:pt x="18207" y="9973"/>
                    <a:pt x="18122" y="9992"/>
                  </a:cubicBezTo>
                  <a:cubicBezTo>
                    <a:pt x="18037" y="10011"/>
                    <a:pt x="17961" y="10073"/>
                    <a:pt x="17951" y="10130"/>
                  </a:cubicBezTo>
                  <a:cubicBezTo>
                    <a:pt x="17942" y="10186"/>
                    <a:pt x="17888" y="10271"/>
                    <a:pt x="17831" y="10318"/>
                  </a:cubicBezTo>
                  <a:cubicBezTo>
                    <a:pt x="17775" y="10365"/>
                    <a:pt x="17698" y="10358"/>
                    <a:pt x="17660" y="10301"/>
                  </a:cubicBezTo>
                  <a:cubicBezTo>
                    <a:pt x="17623" y="10244"/>
                    <a:pt x="17531" y="10152"/>
                    <a:pt x="17455" y="10095"/>
                  </a:cubicBezTo>
                  <a:cubicBezTo>
                    <a:pt x="17380" y="10039"/>
                    <a:pt x="17242" y="10000"/>
                    <a:pt x="17147" y="10010"/>
                  </a:cubicBezTo>
                  <a:cubicBezTo>
                    <a:pt x="17053" y="10019"/>
                    <a:pt x="16884" y="10004"/>
                    <a:pt x="16771" y="9975"/>
                  </a:cubicBezTo>
                  <a:cubicBezTo>
                    <a:pt x="16659" y="9947"/>
                    <a:pt x="16505" y="9924"/>
                    <a:pt x="16429" y="9924"/>
                  </a:cubicBezTo>
                  <a:cubicBezTo>
                    <a:pt x="16354" y="9924"/>
                    <a:pt x="16231" y="9846"/>
                    <a:pt x="16156" y="9753"/>
                  </a:cubicBezTo>
                  <a:cubicBezTo>
                    <a:pt x="16081" y="9658"/>
                    <a:pt x="16012" y="9489"/>
                    <a:pt x="16002" y="9375"/>
                  </a:cubicBezTo>
                  <a:cubicBezTo>
                    <a:pt x="15993" y="9262"/>
                    <a:pt x="15939" y="9170"/>
                    <a:pt x="15883" y="9170"/>
                  </a:cubicBezTo>
                  <a:cubicBezTo>
                    <a:pt x="15826" y="9170"/>
                    <a:pt x="15664" y="9201"/>
                    <a:pt x="15524" y="9238"/>
                  </a:cubicBezTo>
                  <a:cubicBezTo>
                    <a:pt x="15382" y="9276"/>
                    <a:pt x="15175" y="9237"/>
                    <a:pt x="15062" y="9152"/>
                  </a:cubicBezTo>
                  <a:cubicBezTo>
                    <a:pt x="14949" y="9068"/>
                    <a:pt x="14749" y="8921"/>
                    <a:pt x="14618" y="8827"/>
                  </a:cubicBezTo>
                  <a:cubicBezTo>
                    <a:pt x="14486" y="8733"/>
                    <a:pt x="14286" y="8609"/>
                    <a:pt x="14173" y="8552"/>
                  </a:cubicBezTo>
                  <a:cubicBezTo>
                    <a:pt x="14061" y="8496"/>
                    <a:pt x="13883" y="8496"/>
                    <a:pt x="13780" y="8552"/>
                  </a:cubicBezTo>
                  <a:cubicBezTo>
                    <a:pt x="13677" y="8609"/>
                    <a:pt x="13538" y="8625"/>
                    <a:pt x="13472" y="8587"/>
                  </a:cubicBezTo>
                  <a:cubicBezTo>
                    <a:pt x="13406" y="8549"/>
                    <a:pt x="13268" y="8457"/>
                    <a:pt x="13165" y="8381"/>
                  </a:cubicBezTo>
                  <a:cubicBezTo>
                    <a:pt x="13061" y="8306"/>
                    <a:pt x="12876" y="8190"/>
                    <a:pt x="12754" y="8124"/>
                  </a:cubicBezTo>
                  <a:cubicBezTo>
                    <a:pt x="12632" y="8058"/>
                    <a:pt x="12455" y="7935"/>
                    <a:pt x="12361" y="7850"/>
                  </a:cubicBezTo>
                  <a:cubicBezTo>
                    <a:pt x="12267" y="7765"/>
                    <a:pt x="12129" y="7696"/>
                    <a:pt x="12053" y="7696"/>
                  </a:cubicBezTo>
                  <a:cubicBezTo>
                    <a:pt x="11978" y="7696"/>
                    <a:pt x="11870" y="7649"/>
                    <a:pt x="11814" y="7592"/>
                  </a:cubicBezTo>
                  <a:cubicBezTo>
                    <a:pt x="11758" y="7536"/>
                    <a:pt x="11665" y="7382"/>
                    <a:pt x="11609" y="7250"/>
                  </a:cubicBezTo>
                  <a:cubicBezTo>
                    <a:pt x="11552" y="7118"/>
                    <a:pt x="11460" y="6987"/>
                    <a:pt x="11403" y="6959"/>
                  </a:cubicBezTo>
                  <a:cubicBezTo>
                    <a:pt x="11347" y="6930"/>
                    <a:pt x="11178" y="6861"/>
                    <a:pt x="11028" y="6804"/>
                  </a:cubicBezTo>
                  <a:cubicBezTo>
                    <a:pt x="10877" y="6748"/>
                    <a:pt x="10670" y="6632"/>
                    <a:pt x="10566" y="6547"/>
                  </a:cubicBezTo>
                  <a:cubicBezTo>
                    <a:pt x="10463" y="6462"/>
                    <a:pt x="10270" y="6308"/>
                    <a:pt x="10139" y="6204"/>
                  </a:cubicBezTo>
                  <a:cubicBezTo>
                    <a:pt x="10007" y="6101"/>
                    <a:pt x="9830" y="6054"/>
                    <a:pt x="9745" y="6101"/>
                  </a:cubicBezTo>
                  <a:cubicBezTo>
                    <a:pt x="9661" y="6149"/>
                    <a:pt x="9492" y="6141"/>
                    <a:pt x="9370" y="6084"/>
                  </a:cubicBezTo>
                  <a:cubicBezTo>
                    <a:pt x="9247" y="6028"/>
                    <a:pt x="9093" y="5928"/>
                    <a:pt x="9027" y="5862"/>
                  </a:cubicBezTo>
                  <a:cubicBezTo>
                    <a:pt x="8962" y="5795"/>
                    <a:pt x="8808" y="5672"/>
                    <a:pt x="8686" y="5587"/>
                  </a:cubicBezTo>
                  <a:cubicBezTo>
                    <a:pt x="8633" y="5551"/>
                    <a:pt x="8597" y="5460"/>
                    <a:pt x="8532" y="5461"/>
                  </a:cubicBezTo>
                  <a:cubicBezTo>
                    <a:pt x="8496" y="5462"/>
                    <a:pt x="8486" y="5508"/>
                    <a:pt x="8430" y="5565"/>
                  </a:cubicBezTo>
                  <a:cubicBezTo>
                    <a:pt x="8374" y="5623"/>
                    <a:pt x="8278" y="5689"/>
                    <a:pt x="8218" y="5712"/>
                  </a:cubicBezTo>
                  <a:cubicBezTo>
                    <a:pt x="8158" y="5735"/>
                    <a:pt x="8060" y="5720"/>
                    <a:pt x="8000" y="5678"/>
                  </a:cubicBezTo>
                  <a:cubicBezTo>
                    <a:pt x="7940" y="5636"/>
                    <a:pt x="7869" y="5574"/>
                    <a:pt x="7841" y="5541"/>
                  </a:cubicBezTo>
                  <a:cubicBezTo>
                    <a:pt x="7813" y="5508"/>
                    <a:pt x="7742" y="5447"/>
                    <a:pt x="7682" y="5405"/>
                  </a:cubicBezTo>
                  <a:cubicBezTo>
                    <a:pt x="7622" y="5363"/>
                    <a:pt x="7524" y="5313"/>
                    <a:pt x="7464" y="5294"/>
                  </a:cubicBezTo>
                  <a:cubicBezTo>
                    <a:pt x="7404" y="5275"/>
                    <a:pt x="7283" y="5260"/>
                    <a:pt x="7195" y="5260"/>
                  </a:cubicBezTo>
                  <a:cubicBezTo>
                    <a:pt x="7108" y="5260"/>
                    <a:pt x="6987" y="5260"/>
                    <a:pt x="6927" y="5260"/>
                  </a:cubicBezTo>
                  <a:cubicBezTo>
                    <a:pt x="6867" y="5260"/>
                    <a:pt x="6769" y="5260"/>
                    <a:pt x="6709" y="5260"/>
                  </a:cubicBezTo>
                  <a:cubicBezTo>
                    <a:pt x="6649" y="5260"/>
                    <a:pt x="6578" y="5225"/>
                    <a:pt x="6550" y="5183"/>
                  </a:cubicBezTo>
                  <a:cubicBezTo>
                    <a:pt x="6522" y="5141"/>
                    <a:pt x="6473" y="5071"/>
                    <a:pt x="6441" y="5029"/>
                  </a:cubicBezTo>
                  <a:cubicBezTo>
                    <a:pt x="6409" y="4987"/>
                    <a:pt x="6337" y="4937"/>
                    <a:pt x="6281" y="4919"/>
                  </a:cubicBezTo>
                  <a:cubicBezTo>
                    <a:pt x="6226" y="4900"/>
                    <a:pt x="6143" y="4873"/>
                    <a:pt x="6097" y="4859"/>
                  </a:cubicBezTo>
                  <a:cubicBezTo>
                    <a:pt x="6051" y="4845"/>
                    <a:pt x="5976" y="4795"/>
                    <a:pt x="5929" y="4748"/>
                  </a:cubicBezTo>
                  <a:cubicBezTo>
                    <a:pt x="5883" y="4701"/>
                    <a:pt x="5823" y="4639"/>
                    <a:pt x="5795" y="4611"/>
                  </a:cubicBezTo>
                  <a:cubicBezTo>
                    <a:pt x="5768" y="4583"/>
                    <a:pt x="5722" y="4521"/>
                    <a:pt x="5695" y="4475"/>
                  </a:cubicBezTo>
                  <a:cubicBezTo>
                    <a:pt x="5667" y="4428"/>
                    <a:pt x="5596" y="4378"/>
                    <a:pt x="5535" y="4364"/>
                  </a:cubicBezTo>
                  <a:cubicBezTo>
                    <a:pt x="5476" y="4350"/>
                    <a:pt x="5377" y="4339"/>
                    <a:pt x="5317" y="4339"/>
                  </a:cubicBezTo>
                  <a:cubicBezTo>
                    <a:pt x="5258" y="4339"/>
                    <a:pt x="5175" y="4339"/>
                    <a:pt x="5133" y="4339"/>
                  </a:cubicBezTo>
                  <a:cubicBezTo>
                    <a:pt x="5091" y="4339"/>
                    <a:pt x="5046" y="4300"/>
                    <a:pt x="5032" y="4253"/>
                  </a:cubicBezTo>
                  <a:cubicBezTo>
                    <a:pt x="5018" y="4206"/>
                    <a:pt x="4981" y="4145"/>
                    <a:pt x="4949" y="4116"/>
                  </a:cubicBezTo>
                  <a:cubicBezTo>
                    <a:pt x="4916" y="4088"/>
                    <a:pt x="4852" y="4042"/>
                    <a:pt x="4806" y="4014"/>
                  </a:cubicBezTo>
                  <a:cubicBezTo>
                    <a:pt x="4760" y="3986"/>
                    <a:pt x="4715" y="3925"/>
                    <a:pt x="4706" y="3877"/>
                  </a:cubicBezTo>
                  <a:cubicBezTo>
                    <a:pt x="4696" y="3830"/>
                    <a:pt x="4689" y="3769"/>
                    <a:pt x="4689" y="3741"/>
                  </a:cubicBezTo>
                  <a:cubicBezTo>
                    <a:pt x="4689" y="3713"/>
                    <a:pt x="4726" y="3674"/>
                    <a:pt x="4773" y="3655"/>
                  </a:cubicBezTo>
                  <a:cubicBezTo>
                    <a:pt x="4819" y="3637"/>
                    <a:pt x="4890" y="3610"/>
                    <a:pt x="4932" y="3596"/>
                  </a:cubicBezTo>
                  <a:cubicBezTo>
                    <a:pt x="4973" y="3582"/>
                    <a:pt x="5015" y="3536"/>
                    <a:pt x="5024" y="3494"/>
                  </a:cubicBezTo>
                  <a:cubicBezTo>
                    <a:pt x="5033" y="3451"/>
                    <a:pt x="5018" y="3390"/>
                    <a:pt x="4990" y="3357"/>
                  </a:cubicBezTo>
                  <a:cubicBezTo>
                    <a:pt x="4963" y="3324"/>
                    <a:pt x="4891" y="3285"/>
                    <a:pt x="4831" y="3272"/>
                  </a:cubicBezTo>
                  <a:cubicBezTo>
                    <a:pt x="4771" y="3258"/>
                    <a:pt x="4688" y="3223"/>
                    <a:pt x="4647" y="3195"/>
                  </a:cubicBezTo>
                  <a:cubicBezTo>
                    <a:pt x="4605" y="3167"/>
                    <a:pt x="4534" y="3105"/>
                    <a:pt x="4487" y="3058"/>
                  </a:cubicBezTo>
                  <a:cubicBezTo>
                    <a:pt x="4441" y="3011"/>
                    <a:pt x="4366" y="2962"/>
                    <a:pt x="4320" y="2947"/>
                  </a:cubicBezTo>
                  <a:cubicBezTo>
                    <a:pt x="4274" y="2933"/>
                    <a:pt x="4213" y="2895"/>
                    <a:pt x="4186" y="2862"/>
                  </a:cubicBezTo>
                  <a:cubicBezTo>
                    <a:pt x="4158" y="2829"/>
                    <a:pt x="4113" y="2768"/>
                    <a:pt x="4085" y="2726"/>
                  </a:cubicBezTo>
                  <a:cubicBezTo>
                    <a:pt x="4057" y="2683"/>
                    <a:pt x="4008" y="2599"/>
                    <a:pt x="3976" y="2538"/>
                  </a:cubicBezTo>
                  <a:cubicBezTo>
                    <a:pt x="3943" y="2477"/>
                    <a:pt x="3887" y="2404"/>
                    <a:pt x="3850" y="2376"/>
                  </a:cubicBezTo>
                  <a:cubicBezTo>
                    <a:pt x="3813" y="2348"/>
                    <a:pt x="3753" y="2309"/>
                    <a:pt x="3716" y="2290"/>
                  </a:cubicBezTo>
                  <a:cubicBezTo>
                    <a:pt x="3679" y="2272"/>
                    <a:pt x="3615" y="2233"/>
                    <a:pt x="3574" y="2205"/>
                  </a:cubicBezTo>
                  <a:cubicBezTo>
                    <a:pt x="3532" y="2177"/>
                    <a:pt x="3472" y="2115"/>
                    <a:pt x="3440" y="2068"/>
                  </a:cubicBezTo>
                  <a:cubicBezTo>
                    <a:pt x="3407" y="2022"/>
                    <a:pt x="3358" y="1922"/>
                    <a:pt x="3330" y="1847"/>
                  </a:cubicBezTo>
                  <a:cubicBezTo>
                    <a:pt x="3303" y="1772"/>
                    <a:pt x="3231" y="1691"/>
                    <a:pt x="3171" y="1668"/>
                  </a:cubicBezTo>
                  <a:cubicBezTo>
                    <a:pt x="3111" y="1644"/>
                    <a:pt x="3043" y="1648"/>
                    <a:pt x="3021" y="1676"/>
                  </a:cubicBezTo>
                  <a:cubicBezTo>
                    <a:pt x="2997" y="1704"/>
                    <a:pt x="2978" y="1777"/>
                    <a:pt x="2978" y="1838"/>
                  </a:cubicBezTo>
                  <a:cubicBezTo>
                    <a:pt x="2978" y="1899"/>
                    <a:pt x="3008" y="2010"/>
                    <a:pt x="3045" y="2085"/>
                  </a:cubicBezTo>
                  <a:cubicBezTo>
                    <a:pt x="3082" y="2161"/>
                    <a:pt x="3112" y="2272"/>
                    <a:pt x="3112" y="2333"/>
                  </a:cubicBezTo>
                  <a:cubicBezTo>
                    <a:pt x="3112" y="2394"/>
                    <a:pt x="3063" y="2463"/>
                    <a:pt x="3003" y="2486"/>
                  </a:cubicBezTo>
                  <a:cubicBezTo>
                    <a:pt x="2944" y="2510"/>
                    <a:pt x="2849" y="2529"/>
                    <a:pt x="2794" y="2529"/>
                  </a:cubicBezTo>
                  <a:cubicBezTo>
                    <a:pt x="2738" y="2529"/>
                    <a:pt x="2667" y="2495"/>
                    <a:pt x="2635" y="2452"/>
                  </a:cubicBezTo>
                  <a:cubicBezTo>
                    <a:pt x="2602" y="2410"/>
                    <a:pt x="2546" y="2353"/>
                    <a:pt x="2509" y="2324"/>
                  </a:cubicBezTo>
                  <a:cubicBezTo>
                    <a:pt x="2472" y="2296"/>
                    <a:pt x="2412" y="2285"/>
                    <a:pt x="2375" y="2299"/>
                  </a:cubicBezTo>
                  <a:cubicBezTo>
                    <a:pt x="2338" y="2313"/>
                    <a:pt x="2258" y="2348"/>
                    <a:pt x="2198" y="2376"/>
                  </a:cubicBezTo>
                  <a:cubicBezTo>
                    <a:pt x="2139" y="2404"/>
                    <a:pt x="2067" y="2427"/>
                    <a:pt x="2039" y="2427"/>
                  </a:cubicBezTo>
                  <a:cubicBezTo>
                    <a:pt x="2012" y="2427"/>
                    <a:pt x="1978" y="2404"/>
                    <a:pt x="1964" y="2376"/>
                  </a:cubicBezTo>
                  <a:cubicBezTo>
                    <a:pt x="1950" y="2348"/>
                    <a:pt x="1927" y="2286"/>
                    <a:pt x="1913" y="2239"/>
                  </a:cubicBezTo>
                  <a:cubicBezTo>
                    <a:pt x="1899" y="2192"/>
                    <a:pt x="1873" y="2092"/>
                    <a:pt x="1855" y="2017"/>
                  </a:cubicBezTo>
                  <a:cubicBezTo>
                    <a:pt x="1836" y="1942"/>
                    <a:pt x="1814" y="1842"/>
                    <a:pt x="1805" y="1795"/>
                  </a:cubicBezTo>
                  <a:cubicBezTo>
                    <a:pt x="1795" y="1749"/>
                    <a:pt x="1788" y="1664"/>
                    <a:pt x="1788" y="1608"/>
                  </a:cubicBezTo>
                  <a:cubicBezTo>
                    <a:pt x="1788" y="1551"/>
                    <a:pt x="1799" y="1467"/>
                    <a:pt x="1813" y="1420"/>
                  </a:cubicBezTo>
                  <a:cubicBezTo>
                    <a:pt x="1827" y="1373"/>
                    <a:pt x="1876" y="1285"/>
                    <a:pt x="1922" y="1224"/>
                  </a:cubicBezTo>
                  <a:cubicBezTo>
                    <a:pt x="1968" y="1163"/>
                    <a:pt x="2017" y="1078"/>
                    <a:pt x="2031" y="1036"/>
                  </a:cubicBezTo>
                  <a:cubicBezTo>
                    <a:pt x="2045" y="994"/>
                    <a:pt x="2094" y="921"/>
                    <a:pt x="2140" y="874"/>
                  </a:cubicBezTo>
                  <a:cubicBezTo>
                    <a:pt x="2186" y="827"/>
                    <a:pt x="2243" y="766"/>
                    <a:pt x="2266" y="737"/>
                  </a:cubicBezTo>
                  <a:cubicBezTo>
                    <a:pt x="2289" y="709"/>
                    <a:pt x="2308" y="648"/>
                    <a:pt x="2308" y="601"/>
                  </a:cubicBezTo>
                  <a:cubicBezTo>
                    <a:pt x="2308" y="554"/>
                    <a:pt x="2274" y="492"/>
                    <a:pt x="2232" y="464"/>
                  </a:cubicBezTo>
                  <a:cubicBezTo>
                    <a:pt x="2190" y="436"/>
                    <a:pt x="2119" y="402"/>
                    <a:pt x="2073" y="387"/>
                  </a:cubicBezTo>
                  <a:cubicBezTo>
                    <a:pt x="2027" y="373"/>
                    <a:pt x="1952" y="339"/>
                    <a:pt x="1905" y="310"/>
                  </a:cubicBezTo>
                  <a:cubicBezTo>
                    <a:pt x="1859" y="282"/>
                    <a:pt x="1799" y="232"/>
                    <a:pt x="1771" y="200"/>
                  </a:cubicBezTo>
                  <a:cubicBezTo>
                    <a:pt x="1744" y="167"/>
                    <a:pt x="1698" y="113"/>
                    <a:pt x="1670" y="80"/>
                  </a:cubicBezTo>
                  <a:cubicBezTo>
                    <a:pt x="1643" y="47"/>
                    <a:pt x="1595" y="14"/>
                    <a:pt x="1565" y="6"/>
                  </a:cubicBezTo>
                  <a:cubicBezTo>
                    <a:pt x="1534" y="-2"/>
                    <a:pt x="1472" y="-2"/>
                    <a:pt x="1427" y="7"/>
                  </a:cubicBezTo>
                  <a:cubicBezTo>
                    <a:pt x="1381" y="16"/>
                    <a:pt x="1352" y="2"/>
                    <a:pt x="1345" y="23"/>
                  </a:cubicBezTo>
                  <a:cubicBezTo>
                    <a:pt x="1316" y="100"/>
                    <a:pt x="1414" y="166"/>
                    <a:pt x="1386" y="222"/>
                  </a:cubicBezTo>
                  <a:cubicBezTo>
                    <a:pt x="1349" y="298"/>
                    <a:pt x="1264" y="429"/>
                    <a:pt x="1198" y="514"/>
                  </a:cubicBezTo>
                  <a:cubicBezTo>
                    <a:pt x="1132" y="598"/>
                    <a:pt x="1017" y="714"/>
                    <a:pt x="942" y="771"/>
                  </a:cubicBezTo>
                  <a:cubicBezTo>
                    <a:pt x="866" y="827"/>
                    <a:pt x="751" y="943"/>
                    <a:pt x="685" y="1028"/>
                  </a:cubicBezTo>
                  <a:cubicBezTo>
                    <a:pt x="620" y="1113"/>
                    <a:pt x="489" y="1275"/>
                    <a:pt x="395" y="1388"/>
                  </a:cubicBezTo>
                  <a:cubicBezTo>
                    <a:pt x="301" y="1501"/>
                    <a:pt x="170" y="1732"/>
                    <a:pt x="104" y="1902"/>
                  </a:cubicBezTo>
                  <a:cubicBezTo>
                    <a:pt x="38" y="2072"/>
                    <a:pt x="-8" y="2341"/>
                    <a:pt x="1" y="2502"/>
                  </a:cubicBezTo>
                  <a:cubicBezTo>
                    <a:pt x="11" y="2662"/>
                    <a:pt x="34" y="2870"/>
                    <a:pt x="53" y="2965"/>
                  </a:cubicBezTo>
                  <a:cubicBezTo>
                    <a:pt x="71" y="3059"/>
                    <a:pt x="79" y="3252"/>
                    <a:pt x="70" y="3393"/>
                  </a:cubicBezTo>
                  <a:cubicBezTo>
                    <a:pt x="60" y="3535"/>
                    <a:pt x="37" y="3758"/>
                    <a:pt x="19" y="3890"/>
                  </a:cubicBezTo>
                  <a:cubicBezTo>
                    <a:pt x="0" y="4022"/>
                    <a:pt x="15" y="4230"/>
                    <a:pt x="53" y="4353"/>
                  </a:cubicBezTo>
                  <a:cubicBezTo>
                    <a:pt x="90" y="4476"/>
                    <a:pt x="159" y="4668"/>
                    <a:pt x="206" y="4782"/>
                  </a:cubicBezTo>
                  <a:cubicBezTo>
                    <a:pt x="254" y="4895"/>
                    <a:pt x="292" y="4987"/>
                    <a:pt x="292" y="4987"/>
                  </a:cubicBezTo>
                  <a:cubicBezTo>
                    <a:pt x="292" y="4987"/>
                    <a:pt x="331" y="5065"/>
                    <a:pt x="377" y="5159"/>
                  </a:cubicBezTo>
                  <a:cubicBezTo>
                    <a:pt x="425" y="5253"/>
                    <a:pt x="455" y="5469"/>
                    <a:pt x="446" y="5638"/>
                  </a:cubicBezTo>
                  <a:cubicBezTo>
                    <a:pt x="436" y="5808"/>
                    <a:pt x="402" y="5875"/>
                    <a:pt x="429" y="5947"/>
                  </a:cubicBezTo>
                  <a:cubicBezTo>
                    <a:pt x="453" y="6010"/>
                    <a:pt x="513" y="6032"/>
                    <a:pt x="617" y="6136"/>
                  </a:cubicBezTo>
                  <a:cubicBezTo>
                    <a:pt x="720" y="6240"/>
                    <a:pt x="836" y="6402"/>
                    <a:pt x="873" y="6496"/>
                  </a:cubicBezTo>
                  <a:cubicBezTo>
                    <a:pt x="911" y="6590"/>
                    <a:pt x="941" y="6721"/>
                    <a:pt x="941" y="6787"/>
                  </a:cubicBezTo>
                  <a:cubicBezTo>
                    <a:pt x="941" y="6853"/>
                    <a:pt x="972" y="6938"/>
                    <a:pt x="1010" y="6976"/>
                  </a:cubicBezTo>
                  <a:cubicBezTo>
                    <a:pt x="1048" y="7013"/>
                    <a:pt x="1048" y="7114"/>
                    <a:pt x="1010" y="7198"/>
                  </a:cubicBezTo>
                  <a:cubicBezTo>
                    <a:pt x="972" y="7284"/>
                    <a:pt x="926" y="7422"/>
                    <a:pt x="907" y="7507"/>
                  </a:cubicBezTo>
                  <a:cubicBezTo>
                    <a:pt x="888" y="7592"/>
                    <a:pt x="873" y="7761"/>
                    <a:pt x="873" y="7884"/>
                  </a:cubicBezTo>
                  <a:cubicBezTo>
                    <a:pt x="873" y="8006"/>
                    <a:pt x="858" y="8161"/>
                    <a:pt x="839" y="8227"/>
                  </a:cubicBezTo>
                  <a:cubicBezTo>
                    <a:pt x="820" y="8293"/>
                    <a:pt x="759" y="8370"/>
                    <a:pt x="702" y="8398"/>
                  </a:cubicBezTo>
                  <a:cubicBezTo>
                    <a:pt x="646" y="8427"/>
                    <a:pt x="523" y="8450"/>
                    <a:pt x="429" y="8450"/>
                  </a:cubicBezTo>
                  <a:cubicBezTo>
                    <a:pt x="335" y="8450"/>
                    <a:pt x="284" y="8415"/>
                    <a:pt x="258" y="8450"/>
                  </a:cubicBezTo>
                  <a:cubicBezTo>
                    <a:pt x="229" y="8489"/>
                    <a:pt x="281" y="8534"/>
                    <a:pt x="309" y="8638"/>
                  </a:cubicBezTo>
                  <a:cubicBezTo>
                    <a:pt x="338" y="8742"/>
                    <a:pt x="368" y="8896"/>
                    <a:pt x="377" y="8981"/>
                  </a:cubicBezTo>
                  <a:cubicBezTo>
                    <a:pt x="387" y="9066"/>
                    <a:pt x="402" y="9189"/>
                    <a:pt x="412" y="9255"/>
                  </a:cubicBezTo>
                  <a:cubicBezTo>
                    <a:pt x="421" y="9321"/>
                    <a:pt x="467" y="9453"/>
                    <a:pt x="514" y="9547"/>
                  </a:cubicBezTo>
                  <a:cubicBezTo>
                    <a:pt x="561" y="9641"/>
                    <a:pt x="692" y="9787"/>
                    <a:pt x="805" y="9872"/>
                  </a:cubicBezTo>
                  <a:cubicBezTo>
                    <a:pt x="918" y="9957"/>
                    <a:pt x="1056" y="10065"/>
                    <a:pt x="1113" y="10112"/>
                  </a:cubicBezTo>
                  <a:cubicBezTo>
                    <a:pt x="1169" y="10159"/>
                    <a:pt x="1223" y="10283"/>
                    <a:pt x="1232" y="10386"/>
                  </a:cubicBezTo>
                  <a:cubicBezTo>
                    <a:pt x="1242" y="10490"/>
                    <a:pt x="1211" y="10606"/>
                    <a:pt x="1164" y="10644"/>
                  </a:cubicBezTo>
                  <a:cubicBezTo>
                    <a:pt x="1117" y="10682"/>
                    <a:pt x="1040" y="10758"/>
                    <a:pt x="993" y="10815"/>
                  </a:cubicBezTo>
                  <a:cubicBezTo>
                    <a:pt x="946" y="10872"/>
                    <a:pt x="977" y="10949"/>
                    <a:pt x="1061" y="10986"/>
                  </a:cubicBezTo>
                  <a:cubicBezTo>
                    <a:pt x="1146" y="11024"/>
                    <a:pt x="1154" y="11124"/>
                    <a:pt x="1078" y="11209"/>
                  </a:cubicBezTo>
                  <a:cubicBezTo>
                    <a:pt x="1003" y="11294"/>
                    <a:pt x="887" y="11418"/>
                    <a:pt x="822" y="11483"/>
                  </a:cubicBezTo>
                  <a:cubicBezTo>
                    <a:pt x="756" y="11549"/>
                    <a:pt x="656" y="11673"/>
                    <a:pt x="600" y="11758"/>
                  </a:cubicBezTo>
                  <a:cubicBezTo>
                    <a:pt x="543" y="11843"/>
                    <a:pt x="613" y="11874"/>
                    <a:pt x="754" y="11826"/>
                  </a:cubicBezTo>
                  <a:cubicBezTo>
                    <a:pt x="894" y="11779"/>
                    <a:pt x="1072" y="11686"/>
                    <a:pt x="1147" y="11621"/>
                  </a:cubicBezTo>
                  <a:cubicBezTo>
                    <a:pt x="1222" y="11555"/>
                    <a:pt x="1338" y="11485"/>
                    <a:pt x="1403" y="11467"/>
                  </a:cubicBezTo>
                  <a:cubicBezTo>
                    <a:pt x="1469" y="11448"/>
                    <a:pt x="1631" y="11432"/>
                    <a:pt x="1762" y="11432"/>
                  </a:cubicBezTo>
                  <a:cubicBezTo>
                    <a:pt x="1894" y="11432"/>
                    <a:pt x="2071" y="11463"/>
                    <a:pt x="2155" y="11501"/>
                  </a:cubicBezTo>
                  <a:cubicBezTo>
                    <a:pt x="2240" y="11538"/>
                    <a:pt x="2379" y="11531"/>
                    <a:pt x="2463" y="11483"/>
                  </a:cubicBezTo>
                  <a:cubicBezTo>
                    <a:pt x="2548" y="11436"/>
                    <a:pt x="2663" y="11413"/>
                    <a:pt x="2720" y="11432"/>
                  </a:cubicBezTo>
                  <a:cubicBezTo>
                    <a:pt x="2776" y="11451"/>
                    <a:pt x="2837" y="11559"/>
                    <a:pt x="2856" y="11672"/>
                  </a:cubicBezTo>
                  <a:cubicBezTo>
                    <a:pt x="2875" y="11785"/>
                    <a:pt x="2858" y="11838"/>
                    <a:pt x="2890" y="11878"/>
                  </a:cubicBezTo>
                  <a:cubicBezTo>
                    <a:pt x="2937" y="11935"/>
                    <a:pt x="3014" y="11924"/>
                    <a:pt x="3164" y="11981"/>
                  </a:cubicBezTo>
                  <a:cubicBezTo>
                    <a:pt x="3314" y="12037"/>
                    <a:pt x="3491" y="12114"/>
                    <a:pt x="3557" y="12152"/>
                  </a:cubicBezTo>
                  <a:cubicBezTo>
                    <a:pt x="3623" y="12190"/>
                    <a:pt x="3777" y="12205"/>
                    <a:pt x="3899" y="12186"/>
                  </a:cubicBezTo>
                  <a:cubicBezTo>
                    <a:pt x="4021" y="12167"/>
                    <a:pt x="4198" y="12183"/>
                    <a:pt x="4292" y="12220"/>
                  </a:cubicBezTo>
                  <a:cubicBezTo>
                    <a:pt x="4386" y="12258"/>
                    <a:pt x="4540" y="12320"/>
                    <a:pt x="4634" y="12358"/>
                  </a:cubicBezTo>
                  <a:cubicBezTo>
                    <a:pt x="4728" y="12395"/>
                    <a:pt x="4859" y="12488"/>
                    <a:pt x="4925" y="12563"/>
                  </a:cubicBezTo>
                  <a:cubicBezTo>
                    <a:pt x="4990" y="12639"/>
                    <a:pt x="5083" y="12770"/>
                    <a:pt x="5130" y="12855"/>
                  </a:cubicBezTo>
                  <a:cubicBezTo>
                    <a:pt x="5177" y="12939"/>
                    <a:pt x="5215" y="13009"/>
                    <a:pt x="5215" y="13009"/>
                  </a:cubicBezTo>
                  <a:cubicBezTo>
                    <a:pt x="5215" y="13009"/>
                    <a:pt x="5215" y="13102"/>
                    <a:pt x="5215" y="13215"/>
                  </a:cubicBezTo>
                  <a:cubicBezTo>
                    <a:pt x="5215" y="13328"/>
                    <a:pt x="5223" y="13490"/>
                    <a:pt x="5233" y="13575"/>
                  </a:cubicBezTo>
                  <a:cubicBezTo>
                    <a:pt x="5242" y="13659"/>
                    <a:pt x="5180" y="13791"/>
                    <a:pt x="5096" y="13866"/>
                  </a:cubicBezTo>
                  <a:cubicBezTo>
                    <a:pt x="5011" y="13942"/>
                    <a:pt x="4965" y="14057"/>
                    <a:pt x="4993" y="14123"/>
                  </a:cubicBezTo>
                  <a:cubicBezTo>
                    <a:pt x="5022" y="14189"/>
                    <a:pt x="4998" y="14344"/>
                    <a:pt x="4942" y="14466"/>
                  </a:cubicBezTo>
                  <a:cubicBezTo>
                    <a:pt x="4885" y="14588"/>
                    <a:pt x="4786" y="14774"/>
                    <a:pt x="4720" y="14877"/>
                  </a:cubicBezTo>
                  <a:cubicBezTo>
                    <a:pt x="4654" y="14981"/>
                    <a:pt x="4538" y="15143"/>
                    <a:pt x="4463" y="15237"/>
                  </a:cubicBezTo>
                  <a:cubicBezTo>
                    <a:pt x="4388" y="15331"/>
                    <a:pt x="4349" y="15478"/>
                    <a:pt x="4378" y="15563"/>
                  </a:cubicBezTo>
                  <a:cubicBezTo>
                    <a:pt x="4406" y="15648"/>
                    <a:pt x="4337" y="15787"/>
                    <a:pt x="4224" y="15872"/>
                  </a:cubicBezTo>
                  <a:cubicBezTo>
                    <a:pt x="4111" y="15956"/>
                    <a:pt x="3965" y="16034"/>
                    <a:pt x="3899" y="16043"/>
                  </a:cubicBezTo>
                  <a:cubicBezTo>
                    <a:pt x="3833" y="16052"/>
                    <a:pt x="3656" y="16052"/>
                    <a:pt x="3506" y="16043"/>
                  </a:cubicBezTo>
                  <a:cubicBezTo>
                    <a:pt x="3356" y="16034"/>
                    <a:pt x="3224" y="16087"/>
                    <a:pt x="3215" y="16163"/>
                  </a:cubicBezTo>
                  <a:cubicBezTo>
                    <a:pt x="3206" y="16238"/>
                    <a:pt x="3129" y="16331"/>
                    <a:pt x="3044" y="16369"/>
                  </a:cubicBezTo>
                  <a:cubicBezTo>
                    <a:pt x="2959" y="16406"/>
                    <a:pt x="2914" y="16530"/>
                    <a:pt x="2942" y="16643"/>
                  </a:cubicBezTo>
                  <a:cubicBezTo>
                    <a:pt x="2970" y="16756"/>
                    <a:pt x="3031" y="16972"/>
                    <a:pt x="3078" y="17122"/>
                  </a:cubicBezTo>
                  <a:cubicBezTo>
                    <a:pt x="3126" y="17274"/>
                    <a:pt x="3087" y="17512"/>
                    <a:pt x="2993" y="17654"/>
                  </a:cubicBezTo>
                  <a:cubicBezTo>
                    <a:pt x="2899" y="17795"/>
                    <a:pt x="2784" y="18011"/>
                    <a:pt x="2737" y="18134"/>
                  </a:cubicBezTo>
                  <a:cubicBezTo>
                    <a:pt x="2690" y="18256"/>
                    <a:pt x="2674" y="18449"/>
                    <a:pt x="2702" y="18562"/>
                  </a:cubicBezTo>
                  <a:cubicBezTo>
                    <a:pt x="2730" y="18676"/>
                    <a:pt x="2769" y="18868"/>
                    <a:pt x="2788" y="18991"/>
                  </a:cubicBezTo>
                  <a:cubicBezTo>
                    <a:pt x="2807" y="19114"/>
                    <a:pt x="2807" y="19299"/>
                    <a:pt x="2788" y="19402"/>
                  </a:cubicBezTo>
                  <a:cubicBezTo>
                    <a:pt x="2769" y="19506"/>
                    <a:pt x="2815" y="19622"/>
                    <a:pt x="2891" y="19660"/>
                  </a:cubicBezTo>
                  <a:cubicBezTo>
                    <a:pt x="2966" y="19697"/>
                    <a:pt x="3043" y="19836"/>
                    <a:pt x="3061" y="19968"/>
                  </a:cubicBezTo>
                  <a:cubicBezTo>
                    <a:pt x="3080" y="20100"/>
                    <a:pt x="3211" y="20162"/>
                    <a:pt x="3352" y="20105"/>
                  </a:cubicBezTo>
                  <a:cubicBezTo>
                    <a:pt x="3493" y="20049"/>
                    <a:pt x="3716" y="20025"/>
                    <a:pt x="3848" y="20054"/>
                  </a:cubicBezTo>
                  <a:cubicBezTo>
                    <a:pt x="3979" y="20082"/>
                    <a:pt x="4133" y="20182"/>
                    <a:pt x="4190" y="20277"/>
                  </a:cubicBezTo>
                  <a:cubicBezTo>
                    <a:pt x="4246" y="20371"/>
                    <a:pt x="4369" y="20417"/>
                    <a:pt x="4463" y="20379"/>
                  </a:cubicBezTo>
                  <a:cubicBezTo>
                    <a:pt x="4557" y="20342"/>
                    <a:pt x="4673" y="20241"/>
                    <a:pt x="4720" y="20156"/>
                  </a:cubicBezTo>
                  <a:cubicBezTo>
                    <a:pt x="4766" y="20072"/>
                    <a:pt x="4836" y="19941"/>
                    <a:pt x="4873" y="19865"/>
                  </a:cubicBezTo>
                  <a:cubicBezTo>
                    <a:pt x="4911" y="19790"/>
                    <a:pt x="4911" y="19651"/>
                    <a:pt x="4873" y="19557"/>
                  </a:cubicBezTo>
                  <a:cubicBezTo>
                    <a:pt x="4836" y="19462"/>
                    <a:pt x="4744" y="19324"/>
                    <a:pt x="4668" y="19248"/>
                  </a:cubicBezTo>
                  <a:cubicBezTo>
                    <a:pt x="4593" y="19172"/>
                    <a:pt x="4462" y="19103"/>
                    <a:pt x="4378" y="19094"/>
                  </a:cubicBezTo>
                  <a:cubicBezTo>
                    <a:pt x="4293" y="19085"/>
                    <a:pt x="4224" y="18976"/>
                    <a:pt x="4224" y="18854"/>
                  </a:cubicBezTo>
                  <a:cubicBezTo>
                    <a:pt x="4224" y="18731"/>
                    <a:pt x="4208" y="18569"/>
                    <a:pt x="4190" y="18494"/>
                  </a:cubicBezTo>
                  <a:cubicBezTo>
                    <a:pt x="4171" y="18419"/>
                    <a:pt x="4125" y="18241"/>
                    <a:pt x="4087" y="18100"/>
                  </a:cubicBezTo>
                  <a:cubicBezTo>
                    <a:pt x="4049" y="17958"/>
                    <a:pt x="3957" y="17704"/>
                    <a:pt x="3882" y="17534"/>
                  </a:cubicBezTo>
                  <a:cubicBezTo>
                    <a:pt x="3807" y="17364"/>
                    <a:pt x="3745" y="17117"/>
                    <a:pt x="3745" y="16985"/>
                  </a:cubicBezTo>
                  <a:cubicBezTo>
                    <a:pt x="3745" y="16854"/>
                    <a:pt x="3814" y="16707"/>
                    <a:pt x="3899" y="16660"/>
                  </a:cubicBezTo>
                  <a:cubicBezTo>
                    <a:pt x="3984" y="16613"/>
                    <a:pt x="4114" y="16621"/>
                    <a:pt x="4190" y="16677"/>
                  </a:cubicBezTo>
                  <a:cubicBezTo>
                    <a:pt x="4265" y="16734"/>
                    <a:pt x="4342" y="16649"/>
                    <a:pt x="4361" y="16489"/>
                  </a:cubicBezTo>
                  <a:cubicBezTo>
                    <a:pt x="4379" y="16328"/>
                    <a:pt x="4479" y="16228"/>
                    <a:pt x="4583" y="16266"/>
                  </a:cubicBezTo>
                  <a:cubicBezTo>
                    <a:pt x="4686" y="16304"/>
                    <a:pt x="4809" y="16381"/>
                    <a:pt x="4856" y="16437"/>
                  </a:cubicBezTo>
                  <a:cubicBezTo>
                    <a:pt x="4903" y="16494"/>
                    <a:pt x="4927" y="16610"/>
                    <a:pt x="4908" y="16694"/>
                  </a:cubicBezTo>
                  <a:cubicBezTo>
                    <a:pt x="4889" y="16779"/>
                    <a:pt x="4827" y="16910"/>
                    <a:pt x="4771" y="16985"/>
                  </a:cubicBezTo>
                  <a:cubicBezTo>
                    <a:pt x="4715" y="17061"/>
                    <a:pt x="4691" y="17192"/>
                    <a:pt x="4720" y="17277"/>
                  </a:cubicBezTo>
                  <a:cubicBezTo>
                    <a:pt x="4748" y="17362"/>
                    <a:pt x="4832" y="17369"/>
                    <a:pt x="4908" y="17294"/>
                  </a:cubicBezTo>
                  <a:cubicBezTo>
                    <a:pt x="4983" y="17219"/>
                    <a:pt x="5106" y="17173"/>
                    <a:pt x="5181" y="17191"/>
                  </a:cubicBezTo>
                  <a:cubicBezTo>
                    <a:pt x="5256" y="17210"/>
                    <a:pt x="5349" y="17295"/>
                    <a:pt x="5386" y="17380"/>
                  </a:cubicBezTo>
                  <a:cubicBezTo>
                    <a:pt x="5424" y="17465"/>
                    <a:pt x="5485" y="17519"/>
                    <a:pt x="5523" y="17500"/>
                  </a:cubicBezTo>
                  <a:cubicBezTo>
                    <a:pt x="5561" y="17481"/>
                    <a:pt x="5661" y="17465"/>
                    <a:pt x="5745" y="17465"/>
                  </a:cubicBezTo>
                  <a:cubicBezTo>
                    <a:pt x="5830" y="17465"/>
                    <a:pt x="5922" y="17404"/>
                    <a:pt x="5950" y="17328"/>
                  </a:cubicBezTo>
                  <a:cubicBezTo>
                    <a:pt x="5979" y="17253"/>
                    <a:pt x="5971" y="17137"/>
                    <a:pt x="5933" y="17071"/>
                  </a:cubicBezTo>
                  <a:cubicBezTo>
                    <a:pt x="5896" y="17005"/>
                    <a:pt x="5950" y="16912"/>
                    <a:pt x="6053" y="16866"/>
                  </a:cubicBezTo>
                  <a:cubicBezTo>
                    <a:pt x="6156" y="16819"/>
                    <a:pt x="6241" y="16849"/>
                    <a:pt x="6241" y="16934"/>
                  </a:cubicBezTo>
                  <a:cubicBezTo>
                    <a:pt x="6241" y="17019"/>
                    <a:pt x="6302" y="17096"/>
                    <a:pt x="6378" y="17106"/>
                  </a:cubicBezTo>
                  <a:cubicBezTo>
                    <a:pt x="6453" y="17115"/>
                    <a:pt x="6453" y="17208"/>
                    <a:pt x="6378" y="17311"/>
                  </a:cubicBezTo>
                  <a:cubicBezTo>
                    <a:pt x="6302" y="17415"/>
                    <a:pt x="6310" y="17500"/>
                    <a:pt x="6395" y="17500"/>
                  </a:cubicBezTo>
                  <a:cubicBezTo>
                    <a:pt x="6480" y="17500"/>
                    <a:pt x="6595" y="17477"/>
                    <a:pt x="6651" y="17448"/>
                  </a:cubicBezTo>
                  <a:cubicBezTo>
                    <a:pt x="6708" y="17420"/>
                    <a:pt x="6792" y="17405"/>
                    <a:pt x="6839" y="17414"/>
                  </a:cubicBezTo>
                  <a:cubicBezTo>
                    <a:pt x="6887" y="17423"/>
                    <a:pt x="7002" y="17439"/>
                    <a:pt x="7096" y="17448"/>
                  </a:cubicBezTo>
                  <a:cubicBezTo>
                    <a:pt x="7190" y="17458"/>
                    <a:pt x="7351" y="17465"/>
                    <a:pt x="7455" y="17465"/>
                  </a:cubicBezTo>
                  <a:cubicBezTo>
                    <a:pt x="7558" y="17465"/>
                    <a:pt x="7635" y="17396"/>
                    <a:pt x="7626" y="17311"/>
                  </a:cubicBezTo>
                  <a:cubicBezTo>
                    <a:pt x="7616" y="17227"/>
                    <a:pt x="7670" y="17126"/>
                    <a:pt x="7745" y="17088"/>
                  </a:cubicBezTo>
                  <a:cubicBezTo>
                    <a:pt x="7821" y="17051"/>
                    <a:pt x="7944" y="16974"/>
                    <a:pt x="8019" y="16917"/>
                  </a:cubicBezTo>
                  <a:cubicBezTo>
                    <a:pt x="8094" y="16861"/>
                    <a:pt x="8217" y="16783"/>
                    <a:pt x="8292" y="16746"/>
                  </a:cubicBezTo>
                  <a:cubicBezTo>
                    <a:pt x="8368" y="16708"/>
                    <a:pt x="8522" y="16662"/>
                    <a:pt x="8634" y="16643"/>
                  </a:cubicBezTo>
                  <a:cubicBezTo>
                    <a:pt x="8747" y="16624"/>
                    <a:pt x="8870" y="16655"/>
                    <a:pt x="8908" y="16712"/>
                  </a:cubicBezTo>
                  <a:cubicBezTo>
                    <a:pt x="8946" y="16768"/>
                    <a:pt x="8976" y="16861"/>
                    <a:pt x="8976" y="16917"/>
                  </a:cubicBezTo>
                  <a:cubicBezTo>
                    <a:pt x="8976" y="16974"/>
                    <a:pt x="9030" y="17089"/>
                    <a:pt x="9096" y="17174"/>
                  </a:cubicBezTo>
                  <a:cubicBezTo>
                    <a:pt x="9162" y="17259"/>
                    <a:pt x="9200" y="17367"/>
                    <a:pt x="9181" y="17414"/>
                  </a:cubicBezTo>
                  <a:cubicBezTo>
                    <a:pt x="9162" y="17461"/>
                    <a:pt x="9086" y="17561"/>
                    <a:pt x="9010" y="17637"/>
                  </a:cubicBezTo>
                  <a:cubicBezTo>
                    <a:pt x="8935" y="17712"/>
                    <a:pt x="8874" y="17813"/>
                    <a:pt x="8874" y="17860"/>
                  </a:cubicBezTo>
                  <a:cubicBezTo>
                    <a:pt x="8874" y="17907"/>
                    <a:pt x="8927" y="17946"/>
                    <a:pt x="8993" y="17946"/>
                  </a:cubicBezTo>
                  <a:cubicBezTo>
                    <a:pt x="9059" y="17946"/>
                    <a:pt x="9190" y="17922"/>
                    <a:pt x="9284" y="17894"/>
                  </a:cubicBezTo>
                  <a:cubicBezTo>
                    <a:pt x="9378" y="17866"/>
                    <a:pt x="9493" y="17850"/>
                    <a:pt x="9540" y="17860"/>
                  </a:cubicBezTo>
                  <a:cubicBezTo>
                    <a:pt x="9588" y="17869"/>
                    <a:pt x="9664" y="17869"/>
                    <a:pt x="9711" y="17860"/>
                  </a:cubicBezTo>
                  <a:cubicBezTo>
                    <a:pt x="9758" y="17850"/>
                    <a:pt x="9812" y="17789"/>
                    <a:pt x="9831" y="17723"/>
                  </a:cubicBezTo>
                  <a:cubicBezTo>
                    <a:pt x="9850" y="17657"/>
                    <a:pt x="9934" y="17603"/>
                    <a:pt x="10019" y="17603"/>
                  </a:cubicBezTo>
                  <a:cubicBezTo>
                    <a:pt x="10104" y="17603"/>
                    <a:pt x="10219" y="17564"/>
                    <a:pt x="10275" y="17517"/>
                  </a:cubicBezTo>
                  <a:cubicBezTo>
                    <a:pt x="10332" y="17470"/>
                    <a:pt x="10409" y="17416"/>
                    <a:pt x="10447" y="17397"/>
                  </a:cubicBezTo>
                  <a:cubicBezTo>
                    <a:pt x="10484" y="17378"/>
                    <a:pt x="10515" y="17393"/>
                    <a:pt x="10515" y="17432"/>
                  </a:cubicBezTo>
                  <a:cubicBezTo>
                    <a:pt x="10515" y="17469"/>
                    <a:pt x="10515" y="17546"/>
                    <a:pt x="10515" y="17603"/>
                  </a:cubicBezTo>
                  <a:cubicBezTo>
                    <a:pt x="10515" y="17660"/>
                    <a:pt x="10492" y="17783"/>
                    <a:pt x="10463" y="17877"/>
                  </a:cubicBezTo>
                  <a:cubicBezTo>
                    <a:pt x="10435" y="17971"/>
                    <a:pt x="10481" y="18048"/>
                    <a:pt x="10566" y="18048"/>
                  </a:cubicBezTo>
                  <a:cubicBezTo>
                    <a:pt x="10650" y="18048"/>
                    <a:pt x="10781" y="18087"/>
                    <a:pt x="10857" y="18134"/>
                  </a:cubicBezTo>
                  <a:cubicBezTo>
                    <a:pt x="10932" y="18181"/>
                    <a:pt x="11086" y="18227"/>
                    <a:pt x="11199" y="18237"/>
                  </a:cubicBezTo>
                  <a:cubicBezTo>
                    <a:pt x="11311" y="18246"/>
                    <a:pt x="11458" y="18215"/>
                    <a:pt x="11523" y="18168"/>
                  </a:cubicBezTo>
                  <a:cubicBezTo>
                    <a:pt x="11589" y="18121"/>
                    <a:pt x="11651" y="17998"/>
                    <a:pt x="11660" y="17894"/>
                  </a:cubicBezTo>
                  <a:cubicBezTo>
                    <a:pt x="11669" y="17790"/>
                    <a:pt x="11739" y="17644"/>
                    <a:pt x="11814" y="17569"/>
                  </a:cubicBezTo>
                  <a:cubicBezTo>
                    <a:pt x="11889" y="17493"/>
                    <a:pt x="12020" y="17478"/>
                    <a:pt x="12105" y="17534"/>
                  </a:cubicBezTo>
                  <a:cubicBezTo>
                    <a:pt x="12189" y="17590"/>
                    <a:pt x="12312" y="17583"/>
                    <a:pt x="12378" y="17517"/>
                  </a:cubicBezTo>
                  <a:cubicBezTo>
                    <a:pt x="12444" y="17451"/>
                    <a:pt x="12552" y="17428"/>
                    <a:pt x="12617" y="17466"/>
                  </a:cubicBezTo>
                  <a:cubicBezTo>
                    <a:pt x="12683" y="17503"/>
                    <a:pt x="12752" y="17596"/>
                    <a:pt x="12771" y="17671"/>
                  </a:cubicBezTo>
                  <a:cubicBezTo>
                    <a:pt x="12790" y="17747"/>
                    <a:pt x="12929" y="17855"/>
                    <a:pt x="13079" y="17911"/>
                  </a:cubicBezTo>
                  <a:cubicBezTo>
                    <a:pt x="13230" y="17968"/>
                    <a:pt x="13437" y="18099"/>
                    <a:pt x="13541" y="18203"/>
                  </a:cubicBezTo>
                  <a:cubicBezTo>
                    <a:pt x="13644" y="18306"/>
                    <a:pt x="13782" y="18430"/>
                    <a:pt x="13848" y="18477"/>
                  </a:cubicBezTo>
                  <a:cubicBezTo>
                    <a:pt x="13914" y="18524"/>
                    <a:pt x="14061" y="18578"/>
                    <a:pt x="14173" y="18597"/>
                  </a:cubicBezTo>
                  <a:cubicBezTo>
                    <a:pt x="14286" y="18616"/>
                    <a:pt x="14448" y="18654"/>
                    <a:pt x="14532" y="18682"/>
                  </a:cubicBezTo>
                  <a:cubicBezTo>
                    <a:pt x="14617" y="18711"/>
                    <a:pt x="14717" y="18788"/>
                    <a:pt x="14754" y="18854"/>
                  </a:cubicBezTo>
                  <a:cubicBezTo>
                    <a:pt x="14792" y="18920"/>
                    <a:pt x="14846" y="19028"/>
                    <a:pt x="14874" y="19094"/>
                  </a:cubicBezTo>
                  <a:cubicBezTo>
                    <a:pt x="14902" y="19160"/>
                    <a:pt x="15025" y="19152"/>
                    <a:pt x="15147" y="19077"/>
                  </a:cubicBezTo>
                  <a:cubicBezTo>
                    <a:pt x="15270" y="19001"/>
                    <a:pt x="15462" y="18947"/>
                    <a:pt x="15575" y="18957"/>
                  </a:cubicBezTo>
                  <a:cubicBezTo>
                    <a:pt x="15688" y="18966"/>
                    <a:pt x="15841" y="18982"/>
                    <a:pt x="15917" y="18991"/>
                  </a:cubicBezTo>
                  <a:cubicBezTo>
                    <a:pt x="15992" y="19001"/>
                    <a:pt x="16107" y="19047"/>
                    <a:pt x="16173" y="19094"/>
                  </a:cubicBezTo>
                  <a:cubicBezTo>
                    <a:pt x="16239" y="19141"/>
                    <a:pt x="16324" y="19234"/>
                    <a:pt x="16361" y="19299"/>
                  </a:cubicBezTo>
                  <a:cubicBezTo>
                    <a:pt x="16399" y="19365"/>
                    <a:pt x="16368" y="19458"/>
                    <a:pt x="16293" y="19505"/>
                  </a:cubicBezTo>
                  <a:cubicBezTo>
                    <a:pt x="16218" y="19553"/>
                    <a:pt x="16156" y="19668"/>
                    <a:pt x="16156" y="19762"/>
                  </a:cubicBezTo>
                  <a:cubicBezTo>
                    <a:pt x="16156" y="19856"/>
                    <a:pt x="16187" y="19988"/>
                    <a:pt x="16224" y="20054"/>
                  </a:cubicBezTo>
                  <a:cubicBezTo>
                    <a:pt x="16262" y="20120"/>
                    <a:pt x="16278" y="20243"/>
                    <a:pt x="16259" y="20328"/>
                  </a:cubicBezTo>
                  <a:cubicBezTo>
                    <a:pt x="16240" y="20413"/>
                    <a:pt x="16186" y="20575"/>
                    <a:pt x="16139" y="20688"/>
                  </a:cubicBezTo>
                  <a:cubicBezTo>
                    <a:pt x="16092" y="20801"/>
                    <a:pt x="16123" y="20978"/>
                    <a:pt x="16207" y="21082"/>
                  </a:cubicBezTo>
                  <a:cubicBezTo>
                    <a:pt x="16292" y="21186"/>
                    <a:pt x="16415" y="21332"/>
                    <a:pt x="16481" y="21408"/>
                  </a:cubicBezTo>
                  <a:cubicBezTo>
                    <a:pt x="16546" y="21483"/>
                    <a:pt x="16708" y="21560"/>
                    <a:pt x="16840" y="21579"/>
                  </a:cubicBezTo>
                  <a:cubicBezTo>
                    <a:pt x="16971" y="21598"/>
                    <a:pt x="17164" y="21598"/>
                    <a:pt x="17267" y="21579"/>
                  </a:cubicBezTo>
                  <a:cubicBezTo>
                    <a:pt x="17370" y="21560"/>
                    <a:pt x="17501" y="21506"/>
                    <a:pt x="17558" y="21459"/>
                  </a:cubicBezTo>
                  <a:cubicBezTo>
                    <a:pt x="17614" y="21412"/>
                    <a:pt x="17699" y="21304"/>
                    <a:pt x="17746" y="21219"/>
                  </a:cubicBezTo>
                  <a:cubicBezTo>
                    <a:pt x="17793" y="21134"/>
                    <a:pt x="17893" y="21026"/>
                    <a:pt x="17968" y="20979"/>
                  </a:cubicBezTo>
                  <a:cubicBezTo>
                    <a:pt x="18043" y="20932"/>
                    <a:pt x="18103" y="20968"/>
                    <a:pt x="18125" y="20935"/>
                  </a:cubicBezTo>
                  <a:cubicBezTo>
                    <a:pt x="18156" y="20887"/>
                    <a:pt x="18120" y="20793"/>
                    <a:pt x="18139" y="20671"/>
                  </a:cubicBezTo>
                  <a:cubicBezTo>
                    <a:pt x="18158" y="20548"/>
                    <a:pt x="18158" y="20378"/>
                    <a:pt x="18139" y="20294"/>
                  </a:cubicBezTo>
                  <a:cubicBezTo>
                    <a:pt x="18120" y="20209"/>
                    <a:pt x="18105" y="20062"/>
                    <a:pt x="18105" y="19968"/>
                  </a:cubicBezTo>
                  <a:cubicBezTo>
                    <a:pt x="18105" y="19874"/>
                    <a:pt x="18189" y="19743"/>
                    <a:pt x="18293" y="19677"/>
                  </a:cubicBezTo>
                  <a:cubicBezTo>
                    <a:pt x="18305" y="19669"/>
                    <a:pt x="18317" y="19661"/>
                    <a:pt x="18328" y="19652"/>
                  </a:cubicBezTo>
                  <a:cubicBezTo>
                    <a:pt x="18415" y="19588"/>
                    <a:pt x="18481" y="19504"/>
                    <a:pt x="18481" y="19454"/>
                  </a:cubicBezTo>
                  <a:cubicBezTo>
                    <a:pt x="18481" y="19397"/>
                    <a:pt x="18481" y="19251"/>
                    <a:pt x="18481" y="19128"/>
                  </a:cubicBezTo>
                  <a:cubicBezTo>
                    <a:pt x="18481" y="19006"/>
                    <a:pt x="18420" y="18851"/>
                    <a:pt x="18344" y="18785"/>
                  </a:cubicBezTo>
                  <a:cubicBezTo>
                    <a:pt x="18269" y="18719"/>
                    <a:pt x="18153" y="18635"/>
                    <a:pt x="18088" y="18597"/>
                  </a:cubicBezTo>
                  <a:cubicBezTo>
                    <a:pt x="18022" y="18559"/>
                    <a:pt x="17945" y="18467"/>
                    <a:pt x="17917" y="18391"/>
                  </a:cubicBezTo>
                  <a:cubicBezTo>
                    <a:pt x="17889" y="18316"/>
                    <a:pt x="17881" y="18146"/>
                    <a:pt x="17900" y="18014"/>
                  </a:cubicBezTo>
                  <a:cubicBezTo>
                    <a:pt x="17918" y="17882"/>
                    <a:pt x="17965" y="17658"/>
                    <a:pt x="18002" y="17517"/>
                  </a:cubicBezTo>
                  <a:cubicBezTo>
                    <a:pt x="18040" y="17375"/>
                    <a:pt x="18117" y="17213"/>
                    <a:pt x="18173" y="17157"/>
                  </a:cubicBezTo>
                  <a:cubicBezTo>
                    <a:pt x="18230" y="17100"/>
                    <a:pt x="18368" y="17015"/>
                    <a:pt x="18481" y="16969"/>
                  </a:cubicBezTo>
                  <a:cubicBezTo>
                    <a:pt x="18594" y="16921"/>
                    <a:pt x="18794" y="16821"/>
                    <a:pt x="18926" y="16746"/>
                  </a:cubicBezTo>
                  <a:cubicBezTo>
                    <a:pt x="19057" y="16670"/>
                    <a:pt x="19226" y="16555"/>
                    <a:pt x="19301" y="16489"/>
                  </a:cubicBezTo>
                  <a:cubicBezTo>
                    <a:pt x="19377" y="16423"/>
                    <a:pt x="19523" y="16307"/>
                    <a:pt x="19626" y="16231"/>
                  </a:cubicBezTo>
                  <a:cubicBezTo>
                    <a:pt x="19730" y="16156"/>
                    <a:pt x="19876" y="16017"/>
                    <a:pt x="19952" y="15923"/>
                  </a:cubicBezTo>
                  <a:cubicBezTo>
                    <a:pt x="20026" y="15829"/>
                    <a:pt x="20180" y="15751"/>
                    <a:pt x="20293" y="15751"/>
                  </a:cubicBezTo>
                  <a:cubicBezTo>
                    <a:pt x="20406" y="15751"/>
                    <a:pt x="20544" y="15782"/>
                    <a:pt x="20601" y="15820"/>
                  </a:cubicBezTo>
                  <a:cubicBezTo>
                    <a:pt x="20657" y="15858"/>
                    <a:pt x="20727" y="15819"/>
                    <a:pt x="20755" y="15734"/>
                  </a:cubicBezTo>
                  <a:cubicBezTo>
                    <a:pt x="20783" y="15649"/>
                    <a:pt x="20860" y="15580"/>
                    <a:pt x="20926" y="15580"/>
                  </a:cubicBezTo>
                  <a:cubicBezTo>
                    <a:pt x="20992" y="15580"/>
                    <a:pt x="21099" y="15603"/>
                    <a:pt x="21165" y="15631"/>
                  </a:cubicBezTo>
                  <a:cubicBezTo>
                    <a:pt x="21230" y="15660"/>
                    <a:pt x="21354" y="15644"/>
                    <a:pt x="21438" y="15597"/>
                  </a:cubicBezTo>
                  <a:cubicBezTo>
                    <a:pt x="21523" y="15550"/>
                    <a:pt x="21592" y="15450"/>
                    <a:pt x="21592" y="15374"/>
                  </a:cubicBezTo>
                  <a:cubicBezTo>
                    <a:pt x="21592" y="15299"/>
                    <a:pt x="21523" y="15199"/>
                    <a:pt x="21438" y="15152"/>
                  </a:cubicBezTo>
                  <a:cubicBezTo>
                    <a:pt x="21354" y="15105"/>
                    <a:pt x="21200" y="15035"/>
                    <a:pt x="21097" y="14997"/>
                  </a:cubicBezTo>
                  <a:cubicBezTo>
                    <a:pt x="20993" y="14959"/>
                    <a:pt x="20808" y="14883"/>
                    <a:pt x="20686" y="14826"/>
                  </a:cubicBezTo>
                  <a:cubicBezTo>
                    <a:pt x="20564" y="14769"/>
                    <a:pt x="20418" y="14646"/>
                    <a:pt x="20361" y="14552"/>
                  </a:cubicBezTo>
                  <a:cubicBezTo>
                    <a:pt x="20305" y="14457"/>
                    <a:pt x="20213" y="14373"/>
                    <a:pt x="20156" y="14363"/>
                  </a:cubicBezTo>
                  <a:cubicBezTo>
                    <a:pt x="20100" y="14354"/>
                    <a:pt x="20008" y="14246"/>
                    <a:pt x="19951" y="14123"/>
                  </a:cubicBezTo>
                  <a:cubicBezTo>
                    <a:pt x="19895" y="14001"/>
                    <a:pt x="19933" y="13870"/>
                    <a:pt x="20037" y="13832"/>
                  </a:cubicBezTo>
                  <a:cubicBezTo>
                    <a:pt x="20140" y="13794"/>
                    <a:pt x="20248" y="13701"/>
                    <a:pt x="20276" y="13626"/>
                  </a:cubicBezTo>
                  <a:cubicBezTo>
                    <a:pt x="20304" y="13551"/>
                    <a:pt x="20281" y="13435"/>
                    <a:pt x="20225" y="13369"/>
                  </a:cubicBezTo>
                  <a:cubicBezTo>
                    <a:pt x="20168" y="13303"/>
                    <a:pt x="20045" y="13234"/>
                    <a:pt x="19952" y="13215"/>
                  </a:cubicBezTo>
                  <a:cubicBezTo>
                    <a:pt x="19857" y="13196"/>
                    <a:pt x="19765" y="13126"/>
                    <a:pt x="19746" y="13060"/>
                  </a:cubicBezTo>
                  <a:cubicBezTo>
                    <a:pt x="19728" y="12994"/>
                    <a:pt x="19758" y="12933"/>
                    <a:pt x="19814" y="12923"/>
                  </a:cubicBezTo>
                  <a:cubicBezTo>
                    <a:pt x="19871" y="12914"/>
                    <a:pt x="19963" y="12837"/>
                    <a:pt x="20019" y="12752"/>
                  </a:cubicBezTo>
                  <a:cubicBezTo>
                    <a:pt x="20076" y="12667"/>
                    <a:pt x="20183" y="12575"/>
                    <a:pt x="20259" y="12546"/>
                  </a:cubicBezTo>
                  <a:cubicBezTo>
                    <a:pt x="20334" y="12518"/>
                    <a:pt x="20465" y="12511"/>
                    <a:pt x="20549" y="12529"/>
                  </a:cubicBezTo>
                  <a:cubicBezTo>
                    <a:pt x="20634" y="12548"/>
                    <a:pt x="20772" y="12548"/>
                    <a:pt x="20857" y="12529"/>
                  </a:cubicBezTo>
                  <a:cubicBezTo>
                    <a:pt x="20942" y="12511"/>
                    <a:pt x="20934" y="12418"/>
                    <a:pt x="20840" y="12323"/>
                  </a:cubicBezTo>
                  <a:cubicBezTo>
                    <a:pt x="20746" y="12229"/>
                    <a:pt x="20646" y="12121"/>
                    <a:pt x="20618" y="12084"/>
                  </a:cubicBezTo>
                  <a:cubicBezTo>
                    <a:pt x="20590" y="12046"/>
                    <a:pt x="20497" y="11930"/>
                    <a:pt x="20413" y="11826"/>
                  </a:cubicBezTo>
                  <a:cubicBezTo>
                    <a:pt x="20328" y="11723"/>
                    <a:pt x="20189" y="11584"/>
                    <a:pt x="20105" y="11518"/>
                  </a:cubicBezTo>
                  <a:cubicBezTo>
                    <a:pt x="20020" y="11452"/>
                    <a:pt x="19874" y="11313"/>
                    <a:pt x="19780" y="11209"/>
                  </a:cubicBezTo>
                  <a:cubicBezTo>
                    <a:pt x="19686" y="11106"/>
                    <a:pt x="19609" y="10959"/>
                    <a:pt x="19609" y="10884"/>
                  </a:cubicBezTo>
                  <a:cubicBezTo>
                    <a:pt x="19609" y="10808"/>
                    <a:pt x="19586" y="10692"/>
                    <a:pt x="19558" y="10626"/>
                  </a:cubicBezTo>
                  <a:cubicBezTo>
                    <a:pt x="19530" y="10561"/>
                    <a:pt x="19461" y="10422"/>
                    <a:pt x="19404" y="10318"/>
                  </a:cubicBezTo>
                  <a:cubicBezTo>
                    <a:pt x="19348" y="10214"/>
                    <a:pt x="19350" y="10151"/>
                    <a:pt x="19302" y="10130"/>
                  </a:cubicBezTo>
                  <a:cubicBezTo>
                    <a:pt x="19269" y="10115"/>
                    <a:pt x="19240" y="10145"/>
                    <a:pt x="19165" y="10164"/>
                  </a:cubicBezTo>
                  <a:cubicBezTo>
                    <a:pt x="19090" y="10182"/>
                    <a:pt x="18936" y="10144"/>
                    <a:pt x="18823" y="10078"/>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4" name="Shape 1219"/>
            <p:cNvSpPr/>
            <p:nvPr/>
          </p:nvSpPr>
          <p:spPr>
            <a:xfrm>
              <a:off x="548094" y="1931382"/>
              <a:ext cx="2703297" cy="2481184"/>
            </a:xfrm>
            <a:custGeom>
              <a:avLst/>
              <a:gdLst/>
              <a:ahLst/>
              <a:cxnLst>
                <a:cxn ang="0">
                  <a:pos x="wd2" y="hd2"/>
                </a:cxn>
                <a:cxn ang="5400000">
                  <a:pos x="wd2" y="hd2"/>
                </a:cxn>
                <a:cxn ang="10800000">
                  <a:pos x="wd2" y="hd2"/>
                </a:cxn>
                <a:cxn ang="16200000">
                  <a:pos x="wd2" y="hd2"/>
                </a:cxn>
              </a:cxnLst>
              <a:rect l="0" t="0" r="r" b="b"/>
              <a:pathLst>
                <a:path w="21585" h="21600" extrusionOk="0">
                  <a:moveTo>
                    <a:pt x="9011" y="18072"/>
                  </a:moveTo>
                  <a:cubicBezTo>
                    <a:pt x="9091" y="18072"/>
                    <a:pt x="9149" y="18171"/>
                    <a:pt x="9177" y="18230"/>
                  </a:cubicBezTo>
                  <a:cubicBezTo>
                    <a:pt x="9232" y="18350"/>
                    <a:pt x="9253" y="18525"/>
                    <a:pt x="9225" y="18628"/>
                  </a:cubicBezTo>
                  <a:cubicBezTo>
                    <a:pt x="9200" y="18716"/>
                    <a:pt x="9161" y="18843"/>
                    <a:pt x="9137" y="18913"/>
                  </a:cubicBezTo>
                  <a:cubicBezTo>
                    <a:pt x="9126" y="18943"/>
                    <a:pt x="9143" y="18984"/>
                    <a:pt x="9173" y="19000"/>
                  </a:cubicBezTo>
                  <a:cubicBezTo>
                    <a:pt x="9259" y="19046"/>
                    <a:pt x="9370" y="19175"/>
                    <a:pt x="9431" y="19274"/>
                  </a:cubicBezTo>
                  <a:cubicBezTo>
                    <a:pt x="9498" y="19382"/>
                    <a:pt x="9580" y="19565"/>
                    <a:pt x="9613" y="19682"/>
                  </a:cubicBezTo>
                  <a:cubicBezTo>
                    <a:pt x="9647" y="19797"/>
                    <a:pt x="9696" y="19907"/>
                    <a:pt x="9716" y="19935"/>
                  </a:cubicBezTo>
                  <a:cubicBezTo>
                    <a:pt x="9732" y="19956"/>
                    <a:pt x="9810" y="20000"/>
                    <a:pt x="9889" y="20015"/>
                  </a:cubicBezTo>
                  <a:cubicBezTo>
                    <a:pt x="9995" y="20036"/>
                    <a:pt x="10123" y="20125"/>
                    <a:pt x="10181" y="20219"/>
                  </a:cubicBezTo>
                  <a:cubicBezTo>
                    <a:pt x="10218" y="20279"/>
                    <a:pt x="10295" y="20324"/>
                    <a:pt x="10338" y="20324"/>
                  </a:cubicBezTo>
                  <a:cubicBezTo>
                    <a:pt x="10426" y="20324"/>
                    <a:pt x="10568" y="20383"/>
                    <a:pt x="10668" y="20462"/>
                  </a:cubicBezTo>
                  <a:cubicBezTo>
                    <a:pt x="10756" y="20531"/>
                    <a:pt x="10907" y="20665"/>
                    <a:pt x="11006" y="20762"/>
                  </a:cubicBezTo>
                  <a:cubicBezTo>
                    <a:pt x="11109" y="20864"/>
                    <a:pt x="11238" y="21067"/>
                    <a:pt x="11298" y="21223"/>
                  </a:cubicBezTo>
                  <a:cubicBezTo>
                    <a:pt x="11321" y="21285"/>
                    <a:pt x="11333" y="21337"/>
                    <a:pt x="11343" y="21380"/>
                  </a:cubicBezTo>
                  <a:cubicBezTo>
                    <a:pt x="11348" y="21400"/>
                    <a:pt x="11354" y="21427"/>
                    <a:pt x="11360" y="21440"/>
                  </a:cubicBezTo>
                  <a:cubicBezTo>
                    <a:pt x="11366" y="21436"/>
                    <a:pt x="11376" y="21431"/>
                    <a:pt x="11384" y="21427"/>
                  </a:cubicBezTo>
                  <a:cubicBezTo>
                    <a:pt x="11409" y="21413"/>
                    <a:pt x="11441" y="21395"/>
                    <a:pt x="11483" y="21380"/>
                  </a:cubicBezTo>
                  <a:cubicBezTo>
                    <a:pt x="11573" y="21348"/>
                    <a:pt x="11700" y="21293"/>
                    <a:pt x="11762" y="21261"/>
                  </a:cubicBezTo>
                  <a:cubicBezTo>
                    <a:pt x="11832" y="21223"/>
                    <a:pt x="11967" y="21179"/>
                    <a:pt x="12070" y="21161"/>
                  </a:cubicBezTo>
                  <a:cubicBezTo>
                    <a:pt x="12148" y="21147"/>
                    <a:pt x="12207" y="21105"/>
                    <a:pt x="12217" y="21087"/>
                  </a:cubicBezTo>
                  <a:cubicBezTo>
                    <a:pt x="12221" y="21071"/>
                    <a:pt x="12213" y="21048"/>
                    <a:pt x="12204" y="21042"/>
                  </a:cubicBezTo>
                  <a:cubicBezTo>
                    <a:pt x="12158" y="21013"/>
                    <a:pt x="12061" y="20938"/>
                    <a:pt x="11995" y="20882"/>
                  </a:cubicBezTo>
                  <a:cubicBezTo>
                    <a:pt x="11899" y="20802"/>
                    <a:pt x="11857" y="20640"/>
                    <a:pt x="11899" y="20514"/>
                  </a:cubicBezTo>
                  <a:cubicBezTo>
                    <a:pt x="11938" y="20402"/>
                    <a:pt x="12042" y="20275"/>
                    <a:pt x="12136" y="20223"/>
                  </a:cubicBezTo>
                  <a:cubicBezTo>
                    <a:pt x="12220" y="20178"/>
                    <a:pt x="12347" y="20121"/>
                    <a:pt x="12420" y="20095"/>
                  </a:cubicBezTo>
                  <a:cubicBezTo>
                    <a:pt x="12486" y="20072"/>
                    <a:pt x="12625" y="19997"/>
                    <a:pt x="12722" y="19933"/>
                  </a:cubicBezTo>
                  <a:cubicBezTo>
                    <a:pt x="12814" y="19872"/>
                    <a:pt x="12875" y="19774"/>
                    <a:pt x="12875" y="19736"/>
                  </a:cubicBezTo>
                  <a:lnTo>
                    <a:pt x="12875" y="19365"/>
                  </a:lnTo>
                  <a:cubicBezTo>
                    <a:pt x="12875" y="19231"/>
                    <a:pt x="12895" y="19029"/>
                    <a:pt x="12920" y="18913"/>
                  </a:cubicBezTo>
                  <a:cubicBezTo>
                    <a:pt x="12943" y="18808"/>
                    <a:pt x="12969" y="18656"/>
                    <a:pt x="12976" y="18581"/>
                  </a:cubicBezTo>
                  <a:cubicBezTo>
                    <a:pt x="12983" y="18519"/>
                    <a:pt x="12966" y="18408"/>
                    <a:pt x="12939" y="18344"/>
                  </a:cubicBezTo>
                  <a:cubicBezTo>
                    <a:pt x="12903" y="18258"/>
                    <a:pt x="12875" y="18114"/>
                    <a:pt x="12875" y="18018"/>
                  </a:cubicBezTo>
                  <a:cubicBezTo>
                    <a:pt x="12875" y="17976"/>
                    <a:pt x="12832" y="17920"/>
                    <a:pt x="12775" y="17909"/>
                  </a:cubicBezTo>
                  <a:cubicBezTo>
                    <a:pt x="12648" y="17884"/>
                    <a:pt x="12559" y="17784"/>
                    <a:pt x="12573" y="17681"/>
                  </a:cubicBezTo>
                  <a:cubicBezTo>
                    <a:pt x="12584" y="17598"/>
                    <a:pt x="12655" y="17458"/>
                    <a:pt x="12716" y="17367"/>
                  </a:cubicBezTo>
                  <a:cubicBezTo>
                    <a:pt x="12736" y="17338"/>
                    <a:pt x="12743" y="17307"/>
                    <a:pt x="12737" y="17281"/>
                  </a:cubicBezTo>
                  <a:cubicBezTo>
                    <a:pt x="12732" y="17262"/>
                    <a:pt x="12720" y="17247"/>
                    <a:pt x="12701" y="17238"/>
                  </a:cubicBezTo>
                  <a:cubicBezTo>
                    <a:pt x="12644" y="17210"/>
                    <a:pt x="12600" y="17158"/>
                    <a:pt x="12579" y="17092"/>
                  </a:cubicBezTo>
                  <a:cubicBezTo>
                    <a:pt x="12556" y="17021"/>
                    <a:pt x="12562" y="16938"/>
                    <a:pt x="12594" y="16867"/>
                  </a:cubicBezTo>
                  <a:cubicBezTo>
                    <a:pt x="12639" y="16771"/>
                    <a:pt x="12696" y="16609"/>
                    <a:pt x="12719" y="16512"/>
                  </a:cubicBezTo>
                  <a:cubicBezTo>
                    <a:pt x="12741" y="16417"/>
                    <a:pt x="12795" y="16360"/>
                    <a:pt x="12864" y="16360"/>
                  </a:cubicBezTo>
                  <a:cubicBezTo>
                    <a:pt x="12896" y="16360"/>
                    <a:pt x="12943" y="16373"/>
                    <a:pt x="12989" y="16436"/>
                  </a:cubicBezTo>
                  <a:cubicBezTo>
                    <a:pt x="13032" y="16496"/>
                    <a:pt x="13083" y="16540"/>
                    <a:pt x="13108" y="16557"/>
                  </a:cubicBezTo>
                  <a:cubicBezTo>
                    <a:pt x="13117" y="16545"/>
                    <a:pt x="13129" y="16521"/>
                    <a:pt x="13136" y="16485"/>
                  </a:cubicBezTo>
                  <a:cubicBezTo>
                    <a:pt x="13151" y="16408"/>
                    <a:pt x="13141" y="16327"/>
                    <a:pt x="13131" y="16309"/>
                  </a:cubicBezTo>
                  <a:cubicBezTo>
                    <a:pt x="13111" y="16275"/>
                    <a:pt x="13046" y="16184"/>
                    <a:pt x="12980" y="16104"/>
                  </a:cubicBezTo>
                  <a:cubicBezTo>
                    <a:pt x="12920" y="16031"/>
                    <a:pt x="12924" y="15975"/>
                    <a:pt x="12937" y="15941"/>
                  </a:cubicBezTo>
                  <a:cubicBezTo>
                    <a:pt x="12951" y="15909"/>
                    <a:pt x="13003" y="15852"/>
                    <a:pt x="13121" y="15882"/>
                  </a:cubicBezTo>
                  <a:cubicBezTo>
                    <a:pt x="13206" y="15903"/>
                    <a:pt x="13337" y="15904"/>
                    <a:pt x="13383" y="15885"/>
                  </a:cubicBezTo>
                  <a:cubicBezTo>
                    <a:pt x="13431" y="15866"/>
                    <a:pt x="13477" y="15817"/>
                    <a:pt x="13484" y="15794"/>
                  </a:cubicBezTo>
                  <a:cubicBezTo>
                    <a:pt x="13507" y="15720"/>
                    <a:pt x="13599" y="15605"/>
                    <a:pt x="13678" y="15528"/>
                  </a:cubicBezTo>
                  <a:cubicBezTo>
                    <a:pt x="13764" y="15445"/>
                    <a:pt x="13898" y="15384"/>
                    <a:pt x="13997" y="15384"/>
                  </a:cubicBezTo>
                  <a:cubicBezTo>
                    <a:pt x="13999" y="15384"/>
                    <a:pt x="14018" y="15385"/>
                    <a:pt x="14021" y="15385"/>
                  </a:cubicBezTo>
                  <a:cubicBezTo>
                    <a:pt x="14111" y="15395"/>
                    <a:pt x="14258" y="15455"/>
                    <a:pt x="14354" y="15521"/>
                  </a:cubicBezTo>
                  <a:cubicBezTo>
                    <a:pt x="14464" y="15596"/>
                    <a:pt x="14547" y="15737"/>
                    <a:pt x="14547" y="15850"/>
                  </a:cubicBezTo>
                  <a:cubicBezTo>
                    <a:pt x="14547" y="15976"/>
                    <a:pt x="14468" y="16085"/>
                    <a:pt x="14368" y="16098"/>
                  </a:cubicBezTo>
                  <a:cubicBezTo>
                    <a:pt x="14365" y="16099"/>
                    <a:pt x="14350" y="16100"/>
                    <a:pt x="14348" y="16100"/>
                  </a:cubicBezTo>
                  <a:cubicBezTo>
                    <a:pt x="14256" y="16100"/>
                    <a:pt x="14161" y="16020"/>
                    <a:pt x="14120" y="15911"/>
                  </a:cubicBezTo>
                  <a:cubicBezTo>
                    <a:pt x="14109" y="15882"/>
                    <a:pt x="14096" y="15872"/>
                    <a:pt x="14094" y="15872"/>
                  </a:cubicBezTo>
                  <a:cubicBezTo>
                    <a:pt x="14045" y="15926"/>
                    <a:pt x="13961" y="15981"/>
                    <a:pt x="13889" y="15989"/>
                  </a:cubicBezTo>
                  <a:cubicBezTo>
                    <a:pt x="13889" y="15994"/>
                    <a:pt x="13891" y="16001"/>
                    <a:pt x="13894" y="16008"/>
                  </a:cubicBezTo>
                  <a:cubicBezTo>
                    <a:pt x="13924" y="16096"/>
                    <a:pt x="13917" y="16235"/>
                    <a:pt x="13877" y="16331"/>
                  </a:cubicBezTo>
                  <a:cubicBezTo>
                    <a:pt x="13872" y="16344"/>
                    <a:pt x="13872" y="16355"/>
                    <a:pt x="13877" y="16367"/>
                  </a:cubicBezTo>
                  <a:cubicBezTo>
                    <a:pt x="13886" y="16386"/>
                    <a:pt x="13906" y="16402"/>
                    <a:pt x="13931" y="16409"/>
                  </a:cubicBezTo>
                  <a:cubicBezTo>
                    <a:pt x="14019" y="16435"/>
                    <a:pt x="14156" y="16477"/>
                    <a:pt x="14236" y="16503"/>
                  </a:cubicBezTo>
                  <a:cubicBezTo>
                    <a:pt x="14300" y="16524"/>
                    <a:pt x="14436" y="16523"/>
                    <a:pt x="14515" y="16502"/>
                  </a:cubicBezTo>
                  <a:cubicBezTo>
                    <a:pt x="14614" y="16475"/>
                    <a:pt x="14795" y="16447"/>
                    <a:pt x="14917" y="16438"/>
                  </a:cubicBezTo>
                  <a:cubicBezTo>
                    <a:pt x="15040" y="16429"/>
                    <a:pt x="15201" y="16429"/>
                    <a:pt x="15276" y="16438"/>
                  </a:cubicBezTo>
                  <a:cubicBezTo>
                    <a:pt x="15379" y="16450"/>
                    <a:pt x="15476" y="16567"/>
                    <a:pt x="15497" y="16704"/>
                  </a:cubicBezTo>
                  <a:cubicBezTo>
                    <a:pt x="15514" y="16810"/>
                    <a:pt x="15527" y="16968"/>
                    <a:pt x="15527" y="17058"/>
                  </a:cubicBezTo>
                  <a:cubicBezTo>
                    <a:pt x="15527" y="17165"/>
                    <a:pt x="15456" y="17322"/>
                    <a:pt x="15361" y="17423"/>
                  </a:cubicBezTo>
                  <a:cubicBezTo>
                    <a:pt x="15285" y="17505"/>
                    <a:pt x="15239" y="17617"/>
                    <a:pt x="15239" y="17661"/>
                  </a:cubicBezTo>
                  <a:cubicBezTo>
                    <a:pt x="15239" y="17736"/>
                    <a:pt x="15245" y="17872"/>
                    <a:pt x="15253" y="17964"/>
                  </a:cubicBezTo>
                  <a:cubicBezTo>
                    <a:pt x="15261" y="18064"/>
                    <a:pt x="15261" y="18201"/>
                    <a:pt x="15252" y="18275"/>
                  </a:cubicBezTo>
                  <a:cubicBezTo>
                    <a:pt x="15243" y="18359"/>
                    <a:pt x="15192" y="18477"/>
                    <a:pt x="15135" y="18549"/>
                  </a:cubicBezTo>
                  <a:cubicBezTo>
                    <a:pt x="15065" y="18637"/>
                    <a:pt x="14906" y="18684"/>
                    <a:pt x="14792" y="18684"/>
                  </a:cubicBezTo>
                  <a:cubicBezTo>
                    <a:pt x="14682" y="18684"/>
                    <a:pt x="14571" y="18713"/>
                    <a:pt x="14543" y="18733"/>
                  </a:cubicBezTo>
                  <a:cubicBezTo>
                    <a:pt x="14531" y="18742"/>
                    <a:pt x="14511" y="18798"/>
                    <a:pt x="14529" y="18862"/>
                  </a:cubicBezTo>
                  <a:cubicBezTo>
                    <a:pt x="14549" y="18933"/>
                    <a:pt x="14604" y="19011"/>
                    <a:pt x="14640" y="19033"/>
                  </a:cubicBezTo>
                  <a:cubicBezTo>
                    <a:pt x="14672" y="19037"/>
                    <a:pt x="14690" y="19024"/>
                    <a:pt x="14699" y="19004"/>
                  </a:cubicBezTo>
                  <a:cubicBezTo>
                    <a:pt x="14738" y="18919"/>
                    <a:pt x="14822" y="18830"/>
                    <a:pt x="14894" y="18797"/>
                  </a:cubicBezTo>
                  <a:cubicBezTo>
                    <a:pt x="14987" y="18755"/>
                    <a:pt x="15099" y="18827"/>
                    <a:pt x="15135" y="18955"/>
                  </a:cubicBezTo>
                  <a:cubicBezTo>
                    <a:pt x="15146" y="18995"/>
                    <a:pt x="15214" y="19016"/>
                    <a:pt x="15276" y="18995"/>
                  </a:cubicBezTo>
                  <a:cubicBezTo>
                    <a:pt x="15380" y="18961"/>
                    <a:pt x="15494" y="18908"/>
                    <a:pt x="15531" y="18881"/>
                  </a:cubicBezTo>
                  <a:cubicBezTo>
                    <a:pt x="15560" y="18860"/>
                    <a:pt x="15603" y="18789"/>
                    <a:pt x="15616" y="18728"/>
                  </a:cubicBezTo>
                  <a:cubicBezTo>
                    <a:pt x="15636" y="18630"/>
                    <a:pt x="15711" y="18516"/>
                    <a:pt x="15792" y="18462"/>
                  </a:cubicBezTo>
                  <a:cubicBezTo>
                    <a:pt x="15851" y="18422"/>
                    <a:pt x="15901" y="18363"/>
                    <a:pt x="15908" y="18344"/>
                  </a:cubicBezTo>
                  <a:cubicBezTo>
                    <a:pt x="15920" y="18309"/>
                    <a:pt x="15958" y="18171"/>
                    <a:pt x="15991" y="18029"/>
                  </a:cubicBezTo>
                  <a:cubicBezTo>
                    <a:pt x="16031" y="17855"/>
                    <a:pt x="16220" y="17750"/>
                    <a:pt x="16397" y="17803"/>
                  </a:cubicBezTo>
                  <a:cubicBezTo>
                    <a:pt x="16491" y="17831"/>
                    <a:pt x="16684" y="17896"/>
                    <a:pt x="16737" y="17939"/>
                  </a:cubicBezTo>
                  <a:cubicBezTo>
                    <a:pt x="16751" y="17950"/>
                    <a:pt x="16811" y="17970"/>
                    <a:pt x="16868" y="17970"/>
                  </a:cubicBezTo>
                  <a:cubicBezTo>
                    <a:pt x="16946" y="17970"/>
                    <a:pt x="17050" y="18003"/>
                    <a:pt x="17109" y="18045"/>
                  </a:cubicBezTo>
                  <a:cubicBezTo>
                    <a:pt x="17117" y="18051"/>
                    <a:pt x="17125" y="18054"/>
                    <a:pt x="17133" y="18054"/>
                  </a:cubicBezTo>
                  <a:cubicBezTo>
                    <a:pt x="17171" y="17995"/>
                    <a:pt x="17251" y="17933"/>
                    <a:pt x="17324" y="17911"/>
                  </a:cubicBezTo>
                  <a:cubicBezTo>
                    <a:pt x="17422" y="17881"/>
                    <a:pt x="17516" y="17956"/>
                    <a:pt x="17516" y="18064"/>
                  </a:cubicBezTo>
                  <a:cubicBezTo>
                    <a:pt x="17516" y="18088"/>
                    <a:pt x="17548" y="18141"/>
                    <a:pt x="17591" y="18164"/>
                  </a:cubicBezTo>
                  <a:cubicBezTo>
                    <a:pt x="17595" y="18166"/>
                    <a:pt x="17609" y="18173"/>
                    <a:pt x="17641" y="18173"/>
                  </a:cubicBezTo>
                  <a:cubicBezTo>
                    <a:pt x="17698" y="18173"/>
                    <a:pt x="17772" y="18151"/>
                    <a:pt x="17829" y="18119"/>
                  </a:cubicBezTo>
                  <a:cubicBezTo>
                    <a:pt x="17866" y="18097"/>
                    <a:pt x="17892" y="18064"/>
                    <a:pt x="17900" y="18030"/>
                  </a:cubicBezTo>
                  <a:cubicBezTo>
                    <a:pt x="17905" y="18008"/>
                    <a:pt x="17901" y="17988"/>
                    <a:pt x="17890" y="17970"/>
                  </a:cubicBezTo>
                  <a:cubicBezTo>
                    <a:pt x="17825" y="17870"/>
                    <a:pt x="17776" y="17724"/>
                    <a:pt x="17776" y="17631"/>
                  </a:cubicBezTo>
                  <a:lnTo>
                    <a:pt x="17776" y="17336"/>
                  </a:lnTo>
                  <a:cubicBezTo>
                    <a:pt x="17776" y="17159"/>
                    <a:pt x="17912" y="17139"/>
                    <a:pt x="18010" y="17230"/>
                  </a:cubicBezTo>
                  <a:cubicBezTo>
                    <a:pt x="18056" y="17273"/>
                    <a:pt x="18155" y="17304"/>
                    <a:pt x="18224" y="17290"/>
                  </a:cubicBezTo>
                  <a:cubicBezTo>
                    <a:pt x="18273" y="17281"/>
                    <a:pt x="18332" y="17203"/>
                    <a:pt x="18338" y="17114"/>
                  </a:cubicBezTo>
                  <a:cubicBezTo>
                    <a:pt x="18344" y="17034"/>
                    <a:pt x="18276" y="16899"/>
                    <a:pt x="18172" y="16831"/>
                  </a:cubicBezTo>
                  <a:cubicBezTo>
                    <a:pt x="18051" y="16754"/>
                    <a:pt x="17917" y="16621"/>
                    <a:pt x="17894" y="16520"/>
                  </a:cubicBezTo>
                  <a:cubicBezTo>
                    <a:pt x="17874" y="16434"/>
                    <a:pt x="17888" y="16299"/>
                    <a:pt x="17926" y="16205"/>
                  </a:cubicBezTo>
                  <a:cubicBezTo>
                    <a:pt x="17951" y="16147"/>
                    <a:pt x="17956" y="16041"/>
                    <a:pt x="17938" y="15983"/>
                  </a:cubicBezTo>
                  <a:cubicBezTo>
                    <a:pt x="17901" y="15864"/>
                    <a:pt x="17994" y="15722"/>
                    <a:pt x="18153" y="15653"/>
                  </a:cubicBezTo>
                  <a:cubicBezTo>
                    <a:pt x="18278" y="15600"/>
                    <a:pt x="18468" y="15549"/>
                    <a:pt x="18577" y="15540"/>
                  </a:cubicBezTo>
                  <a:lnTo>
                    <a:pt x="18930" y="15510"/>
                  </a:lnTo>
                  <a:cubicBezTo>
                    <a:pt x="19017" y="15502"/>
                    <a:pt x="19139" y="15445"/>
                    <a:pt x="19199" y="15389"/>
                  </a:cubicBezTo>
                  <a:cubicBezTo>
                    <a:pt x="19255" y="15335"/>
                    <a:pt x="19286" y="15237"/>
                    <a:pt x="19277" y="15184"/>
                  </a:cubicBezTo>
                  <a:cubicBezTo>
                    <a:pt x="19262" y="15105"/>
                    <a:pt x="19211" y="14950"/>
                    <a:pt x="19167" y="14846"/>
                  </a:cubicBezTo>
                  <a:cubicBezTo>
                    <a:pt x="19159" y="14828"/>
                    <a:pt x="19142" y="14798"/>
                    <a:pt x="19114" y="14798"/>
                  </a:cubicBezTo>
                  <a:cubicBezTo>
                    <a:pt x="19095" y="14798"/>
                    <a:pt x="19074" y="14811"/>
                    <a:pt x="19054" y="14835"/>
                  </a:cubicBezTo>
                  <a:cubicBezTo>
                    <a:pt x="18958" y="14949"/>
                    <a:pt x="18798" y="15015"/>
                    <a:pt x="18692" y="14981"/>
                  </a:cubicBezTo>
                  <a:cubicBezTo>
                    <a:pt x="18628" y="14960"/>
                    <a:pt x="18496" y="14952"/>
                    <a:pt x="18407" y="14968"/>
                  </a:cubicBezTo>
                  <a:cubicBezTo>
                    <a:pt x="18302" y="14986"/>
                    <a:pt x="18126" y="14978"/>
                    <a:pt x="18019" y="14951"/>
                  </a:cubicBezTo>
                  <a:cubicBezTo>
                    <a:pt x="17910" y="14924"/>
                    <a:pt x="17747" y="14858"/>
                    <a:pt x="17655" y="14804"/>
                  </a:cubicBezTo>
                  <a:cubicBezTo>
                    <a:pt x="17562" y="14750"/>
                    <a:pt x="17428" y="14642"/>
                    <a:pt x="17351" y="14559"/>
                  </a:cubicBezTo>
                  <a:cubicBezTo>
                    <a:pt x="17270" y="14472"/>
                    <a:pt x="17185" y="14306"/>
                    <a:pt x="17158" y="14181"/>
                  </a:cubicBezTo>
                  <a:cubicBezTo>
                    <a:pt x="17132" y="14061"/>
                    <a:pt x="17125" y="13851"/>
                    <a:pt x="17142" y="13704"/>
                  </a:cubicBezTo>
                  <a:cubicBezTo>
                    <a:pt x="17160" y="13549"/>
                    <a:pt x="17246" y="13352"/>
                    <a:pt x="17336" y="13255"/>
                  </a:cubicBezTo>
                  <a:cubicBezTo>
                    <a:pt x="17416" y="13169"/>
                    <a:pt x="17552" y="13078"/>
                    <a:pt x="17646" y="13078"/>
                  </a:cubicBezTo>
                  <a:cubicBezTo>
                    <a:pt x="17691" y="13078"/>
                    <a:pt x="17763" y="13044"/>
                    <a:pt x="17797" y="13007"/>
                  </a:cubicBezTo>
                  <a:lnTo>
                    <a:pt x="18057" y="12729"/>
                  </a:lnTo>
                  <a:cubicBezTo>
                    <a:pt x="18147" y="12632"/>
                    <a:pt x="18293" y="12507"/>
                    <a:pt x="18381" y="12465"/>
                  </a:cubicBezTo>
                  <a:cubicBezTo>
                    <a:pt x="18453" y="12431"/>
                    <a:pt x="18578" y="12374"/>
                    <a:pt x="18658" y="12340"/>
                  </a:cubicBezTo>
                  <a:cubicBezTo>
                    <a:pt x="18735" y="12307"/>
                    <a:pt x="18820" y="12249"/>
                    <a:pt x="18849" y="12218"/>
                  </a:cubicBezTo>
                  <a:cubicBezTo>
                    <a:pt x="18892" y="12173"/>
                    <a:pt x="19005" y="12072"/>
                    <a:pt x="19102" y="11994"/>
                  </a:cubicBezTo>
                  <a:cubicBezTo>
                    <a:pt x="19203" y="11913"/>
                    <a:pt x="19379" y="11811"/>
                    <a:pt x="19496" y="11766"/>
                  </a:cubicBezTo>
                  <a:cubicBezTo>
                    <a:pt x="19601" y="11726"/>
                    <a:pt x="19740" y="11659"/>
                    <a:pt x="19799" y="11619"/>
                  </a:cubicBezTo>
                  <a:cubicBezTo>
                    <a:pt x="19865" y="11574"/>
                    <a:pt x="20012" y="11495"/>
                    <a:pt x="20126" y="11443"/>
                  </a:cubicBezTo>
                  <a:cubicBezTo>
                    <a:pt x="20231" y="11394"/>
                    <a:pt x="20370" y="11313"/>
                    <a:pt x="20429" y="11266"/>
                  </a:cubicBezTo>
                  <a:lnTo>
                    <a:pt x="20659" y="11080"/>
                  </a:lnTo>
                  <a:cubicBezTo>
                    <a:pt x="20738" y="11017"/>
                    <a:pt x="20866" y="10983"/>
                    <a:pt x="20950" y="11006"/>
                  </a:cubicBezTo>
                  <a:cubicBezTo>
                    <a:pt x="20986" y="11003"/>
                    <a:pt x="21015" y="10987"/>
                    <a:pt x="21024" y="10961"/>
                  </a:cubicBezTo>
                  <a:cubicBezTo>
                    <a:pt x="21054" y="10876"/>
                    <a:pt x="21129" y="10778"/>
                    <a:pt x="21200" y="10735"/>
                  </a:cubicBezTo>
                  <a:cubicBezTo>
                    <a:pt x="21253" y="10702"/>
                    <a:pt x="21334" y="10642"/>
                    <a:pt x="21377" y="10603"/>
                  </a:cubicBezTo>
                  <a:cubicBezTo>
                    <a:pt x="21399" y="10584"/>
                    <a:pt x="21417" y="10571"/>
                    <a:pt x="21431" y="10561"/>
                  </a:cubicBezTo>
                  <a:cubicBezTo>
                    <a:pt x="21438" y="10556"/>
                    <a:pt x="21444" y="10553"/>
                    <a:pt x="21448" y="10549"/>
                  </a:cubicBezTo>
                  <a:cubicBezTo>
                    <a:pt x="21441" y="10554"/>
                    <a:pt x="21436" y="10534"/>
                    <a:pt x="21433" y="10518"/>
                  </a:cubicBezTo>
                  <a:cubicBezTo>
                    <a:pt x="21425" y="10490"/>
                    <a:pt x="21416" y="10457"/>
                    <a:pt x="21410" y="10413"/>
                  </a:cubicBezTo>
                  <a:cubicBezTo>
                    <a:pt x="21397" y="10330"/>
                    <a:pt x="21358" y="10267"/>
                    <a:pt x="21341" y="10257"/>
                  </a:cubicBezTo>
                  <a:lnTo>
                    <a:pt x="21341" y="10257"/>
                  </a:lnTo>
                  <a:cubicBezTo>
                    <a:pt x="21341" y="10257"/>
                    <a:pt x="21335" y="10256"/>
                    <a:pt x="21324" y="10256"/>
                  </a:cubicBezTo>
                  <a:cubicBezTo>
                    <a:pt x="21283" y="10256"/>
                    <a:pt x="21226" y="10273"/>
                    <a:pt x="21184" y="10299"/>
                  </a:cubicBezTo>
                  <a:cubicBezTo>
                    <a:pt x="21096" y="10351"/>
                    <a:pt x="20950" y="10360"/>
                    <a:pt x="20861" y="10317"/>
                  </a:cubicBezTo>
                  <a:cubicBezTo>
                    <a:pt x="20798" y="10288"/>
                    <a:pt x="20657" y="10262"/>
                    <a:pt x="20558" y="10262"/>
                  </a:cubicBezTo>
                  <a:cubicBezTo>
                    <a:pt x="20445" y="10262"/>
                    <a:pt x="20318" y="10277"/>
                    <a:pt x="20275" y="10290"/>
                  </a:cubicBezTo>
                  <a:cubicBezTo>
                    <a:pt x="20234" y="10302"/>
                    <a:pt x="20147" y="10356"/>
                    <a:pt x="20086" y="10413"/>
                  </a:cubicBezTo>
                  <a:cubicBezTo>
                    <a:pt x="20015" y="10480"/>
                    <a:pt x="19858" y="10568"/>
                    <a:pt x="19730" y="10614"/>
                  </a:cubicBezTo>
                  <a:cubicBezTo>
                    <a:pt x="19588" y="10665"/>
                    <a:pt x="19518" y="10609"/>
                    <a:pt x="19501" y="10575"/>
                  </a:cubicBezTo>
                  <a:cubicBezTo>
                    <a:pt x="19487" y="10546"/>
                    <a:pt x="19478" y="10498"/>
                    <a:pt x="19518" y="10434"/>
                  </a:cubicBezTo>
                  <a:cubicBezTo>
                    <a:pt x="19568" y="10353"/>
                    <a:pt x="19656" y="10237"/>
                    <a:pt x="19715" y="10174"/>
                  </a:cubicBezTo>
                  <a:cubicBezTo>
                    <a:pt x="19769" y="10116"/>
                    <a:pt x="19865" y="10005"/>
                    <a:pt x="19928" y="9930"/>
                  </a:cubicBezTo>
                  <a:cubicBezTo>
                    <a:pt x="19950" y="9903"/>
                    <a:pt x="19955" y="9880"/>
                    <a:pt x="19953" y="9868"/>
                  </a:cubicBezTo>
                  <a:cubicBezTo>
                    <a:pt x="19952" y="9866"/>
                    <a:pt x="19951" y="9859"/>
                    <a:pt x="19938" y="9853"/>
                  </a:cubicBezTo>
                  <a:cubicBezTo>
                    <a:pt x="19877" y="9824"/>
                    <a:pt x="19835" y="9773"/>
                    <a:pt x="19823" y="9714"/>
                  </a:cubicBezTo>
                  <a:cubicBezTo>
                    <a:pt x="19812" y="9665"/>
                    <a:pt x="19824" y="9615"/>
                    <a:pt x="19855" y="9575"/>
                  </a:cubicBezTo>
                  <a:cubicBezTo>
                    <a:pt x="19897" y="9521"/>
                    <a:pt x="19964" y="9448"/>
                    <a:pt x="20009" y="9410"/>
                  </a:cubicBezTo>
                  <a:cubicBezTo>
                    <a:pt x="20021" y="9398"/>
                    <a:pt x="20046" y="9328"/>
                    <a:pt x="20039" y="9246"/>
                  </a:cubicBezTo>
                  <a:cubicBezTo>
                    <a:pt x="20033" y="9168"/>
                    <a:pt x="19994" y="9078"/>
                    <a:pt x="19965" y="9052"/>
                  </a:cubicBezTo>
                  <a:cubicBezTo>
                    <a:pt x="19918" y="9010"/>
                    <a:pt x="19802" y="8913"/>
                    <a:pt x="19708" y="8838"/>
                  </a:cubicBezTo>
                  <a:cubicBezTo>
                    <a:pt x="19603" y="8753"/>
                    <a:pt x="19486" y="8612"/>
                    <a:pt x="19441" y="8516"/>
                  </a:cubicBezTo>
                  <a:cubicBezTo>
                    <a:pt x="19398" y="8424"/>
                    <a:pt x="19357" y="8297"/>
                    <a:pt x="19348" y="8228"/>
                  </a:cubicBezTo>
                  <a:cubicBezTo>
                    <a:pt x="19340" y="8169"/>
                    <a:pt x="19327" y="8056"/>
                    <a:pt x="19319" y="7978"/>
                  </a:cubicBezTo>
                  <a:cubicBezTo>
                    <a:pt x="19312" y="7905"/>
                    <a:pt x="19286" y="7769"/>
                    <a:pt x="19264" y="7681"/>
                  </a:cubicBezTo>
                  <a:cubicBezTo>
                    <a:pt x="19253" y="7639"/>
                    <a:pt x="19249" y="7605"/>
                    <a:pt x="19246" y="7577"/>
                  </a:cubicBezTo>
                  <a:cubicBezTo>
                    <a:pt x="19246" y="7574"/>
                    <a:pt x="19245" y="7572"/>
                    <a:pt x="19245" y="7569"/>
                  </a:cubicBezTo>
                  <a:cubicBezTo>
                    <a:pt x="19228" y="7574"/>
                    <a:pt x="19208" y="7580"/>
                    <a:pt x="19183" y="7583"/>
                  </a:cubicBezTo>
                  <a:cubicBezTo>
                    <a:pt x="19115" y="7592"/>
                    <a:pt x="18992" y="7592"/>
                    <a:pt x="18908" y="7583"/>
                  </a:cubicBezTo>
                  <a:cubicBezTo>
                    <a:pt x="18852" y="7577"/>
                    <a:pt x="18829" y="7597"/>
                    <a:pt x="18825" y="7602"/>
                  </a:cubicBezTo>
                  <a:cubicBezTo>
                    <a:pt x="18813" y="7686"/>
                    <a:pt x="18751" y="7754"/>
                    <a:pt x="18684" y="7754"/>
                  </a:cubicBezTo>
                  <a:cubicBezTo>
                    <a:pt x="18669" y="7754"/>
                    <a:pt x="18606" y="7774"/>
                    <a:pt x="18543" y="7808"/>
                  </a:cubicBezTo>
                  <a:cubicBezTo>
                    <a:pt x="18475" y="7844"/>
                    <a:pt x="18405" y="7838"/>
                    <a:pt x="18362" y="7794"/>
                  </a:cubicBezTo>
                  <a:cubicBezTo>
                    <a:pt x="18337" y="7768"/>
                    <a:pt x="18324" y="7732"/>
                    <a:pt x="18324" y="7691"/>
                  </a:cubicBezTo>
                  <a:lnTo>
                    <a:pt x="18324" y="7474"/>
                  </a:lnTo>
                  <a:cubicBezTo>
                    <a:pt x="18324" y="7412"/>
                    <a:pt x="18330" y="7297"/>
                    <a:pt x="18339" y="7217"/>
                  </a:cubicBezTo>
                  <a:cubicBezTo>
                    <a:pt x="18346" y="7141"/>
                    <a:pt x="18360" y="6990"/>
                    <a:pt x="18367" y="6880"/>
                  </a:cubicBezTo>
                  <a:cubicBezTo>
                    <a:pt x="18375" y="6775"/>
                    <a:pt x="18369" y="6615"/>
                    <a:pt x="18354" y="6529"/>
                  </a:cubicBezTo>
                  <a:cubicBezTo>
                    <a:pt x="18339" y="6438"/>
                    <a:pt x="18302" y="6354"/>
                    <a:pt x="18287" y="6338"/>
                  </a:cubicBezTo>
                  <a:cubicBezTo>
                    <a:pt x="18270" y="6342"/>
                    <a:pt x="18239" y="6351"/>
                    <a:pt x="18207" y="6376"/>
                  </a:cubicBezTo>
                  <a:cubicBezTo>
                    <a:pt x="18145" y="6426"/>
                    <a:pt x="18050" y="6508"/>
                    <a:pt x="17995" y="6558"/>
                  </a:cubicBezTo>
                  <a:cubicBezTo>
                    <a:pt x="17955" y="6595"/>
                    <a:pt x="17929" y="6668"/>
                    <a:pt x="17934" y="6705"/>
                  </a:cubicBezTo>
                  <a:cubicBezTo>
                    <a:pt x="17942" y="6776"/>
                    <a:pt x="17928" y="6839"/>
                    <a:pt x="17897" y="6878"/>
                  </a:cubicBezTo>
                  <a:cubicBezTo>
                    <a:pt x="17877" y="6903"/>
                    <a:pt x="17849" y="6918"/>
                    <a:pt x="17819" y="6918"/>
                  </a:cubicBezTo>
                  <a:cubicBezTo>
                    <a:pt x="17805" y="6918"/>
                    <a:pt x="17749" y="6937"/>
                    <a:pt x="17696" y="6970"/>
                  </a:cubicBezTo>
                  <a:cubicBezTo>
                    <a:pt x="17606" y="7024"/>
                    <a:pt x="17486" y="6979"/>
                    <a:pt x="17438" y="6874"/>
                  </a:cubicBezTo>
                  <a:cubicBezTo>
                    <a:pt x="17408" y="6811"/>
                    <a:pt x="17351" y="6709"/>
                    <a:pt x="17314" y="6653"/>
                  </a:cubicBezTo>
                  <a:cubicBezTo>
                    <a:pt x="17278" y="6598"/>
                    <a:pt x="17215" y="6518"/>
                    <a:pt x="17178" y="6477"/>
                  </a:cubicBezTo>
                  <a:cubicBezTo>
                    <a:pt x="17180" y="6480"/>
                    <a:pt x="17163" y="6490"/>
                    <a:pt x="17147" y="6521"/>
                  </a:cubicBezTo>
                  <a:cubicBezTo>
                    <a:pt x="17102" y="6608"/>
                    <a:pt x="17010" y="6704"/>
                    <a:pt x="16926" y="6684"/>
                  </a:cubicBezTo>
                  <a:cubicBezTo>
                    <a:pt x="16892" y="6676"/>
                    <a:pt x="16817" y="6678"/>
                    <a:pt x="16761" y="6685"/>
                  </a:cubicBezTo>
                  <a:cubicBezTo>
                    <a:pt x="16741" y="6688"/>
                    <a:pt x="16709" y="6732"/>
                    <a:pt x="16709" y="6793"/>
                  </a:cubicBezTo>
                  <a:cubicBezTo>
                    <a:pt x="16709" y="6882"/>
                    <a:pt x="16715" y="7013"/>
                    <a:pt x="16723" y="7077"/>
                  </a:cubicBezTo>
                  <a:cubicBezTo>
                    <a:pt x="16731" y="7150"/>
                    <a:pt x="16727" y="7253"/>
                    <a:pt x="16701" y="7308"/>
                  </a:cubicBezTo>
                  <a:cubicBezTo>
                    <a:pt x="16689" y="7334"/>
                    <a:pt x="16657" y="7377"/>
                    <a:pt x="16574" y="7377"/>
                  </a:cubicBezTo>
                  <a:cubicBezTo>
                    <a:pt x="16533" y="7377"/>
                    <a:pt x="16485" y="7366"/>
                    <a:pt x="16438" y="7346"/>
                  </a:cubicBezTo>
                  <a:cubicBezTo>
                    <a:pt x="16357" y="7311"/>
                    <a:pt x="16235" y="7246"/>
                    <a:pt x="16167" y="7200"/>
                  </a:cubicBezTo>
                  <a:cubicBezTo>
                    <a:pt x="16084" y="7144"/>
                    <a:pt x="16013" y="7019"/>
                    <a:pt x="16003" y="6909"/>
                  </a:cubicBezTo>
                  <a:cubicBezTo>
                    <a:pt x="15994" y="6811"/>
                    <a:pt x="16016" y="6664"/>
                    <a:pt x="16052" y="6575"/>
                  </a:cubicBezTo>
                  <a:lnTo>
                    <a:pt x="16168" y="6296"/>
                  </a:lnTo>
                  <a:cubicBezTo>
                    <a:pt x="16195" y="6230"/>
                    <a:pt x="16219" y="6115"/>
                    <a:pt x="16219" y="6050"/>
                  </a:cubicBezTo>
                  <a:cubicBezTo>
                    <a:pt x="16219" y="5996"/>
                    <a:pt x="16183" y="5887"/>
                    <a:pt x="16134" y="5819"/>
                  </a:cubicBezTo>
                  <a:cubicBezTo>
                    <a:pt x="16082" y="5748"/>
                    <a:pt x="15975" y="5633"/>
                    <a:pt x="15901" y="5569"/>
                  </a:cubicBezTo>
                  <a:cubicBezTo>
                    <a:pt x="15822" y="5501"/>
                    <a:pt x="15701" y="5406"/>
                    <a:pt x="15632" y="5357"/>
                  </a:cubicBezTo>
                  <a:cubicBezTo>
                    <a:pt x="15563" y="5307"/>
                    <a:pt x="15455" y="5239"/>
                    <a:pt x="15394" y="5207"/>
                  </a:cubicBezTo>
                  <a:cubicBezTo>
                    <a:pt x="15315" y="5164"/>
                    <a:pt x="15232" y="5074"/>
                    <a:pt x="15202" y="4997"/>
                  </a:cubicBezTo>
                  <a:cubicBezTo>
                    <a:pt x="15174" y="4928"/>
                    <a:pt x="15153" y="4792"/>
                    <a:pt x="15153" y="4687"/>
                  </a:cubicBezTo>
                  <a:cubicBezTo>
                    <a:pt x="15153" y="4605"/>
                    <a:pt x="15135" y="4480"/>
                    <a:pt x="15114" y="4420"/>
                  </a:cubicBezTo>
                  <a:cubicBezTo>
                    <a:pt x="15087" y="4344"/>
                    <a:pt x="15066" y="4216"/>
                    <a:pt x="15066" y="4130"/>
                  </a:cubicBezTo>
                  <a:cubicBezTo>
                    <a:pt x="15066" y="4050"/>
                    <a:pt x="15073" y="3934"/>
                    <a:pt x="15081" y="3871"/>
                  </a:cubicBezTo>
                  <a:cubicBezTo>
                    <a:pt x="15086" y="3838"/>
                    <a:pt x="15069" y="3802"/>
                    <a:pt x="15058" y="3795"/>
                  </a:cubicBezTo>
                  <a:cubicBezTo>
                    <a:pt x="15011" y="3765"/>
                    <a:pt x="14946" y="3702"/>
                    <a:pt x="14909" y="3653"/>
                  </a:cubicBezTo>
                  <a:cubicBezTo>
                    <a:pt x="14862" y="3590"/>
                    <a:pt x="14829" y="3448"/>
                    <a:pt x="14822" y="3346"/>
                  </a:cubicBezTo>
                  <a:cubicBezTo>
                    <a:pt x="14814" y="3251"/>
                    <a:pt x="14782" y="3089"/>
                    <a:pt x="14753" y="2994"/>
                  </a:cubicBezTo>
                  <a:cubicBezTo>
                    <a:pt x="14733" y="2929"/>
                    <a:pt x="14680" y="2889"/>
                    <a:pt x="14643" y="2889"/>
                  </a:cubicBezTo>
                  <a:cubicBezTo>
                    <a:pt x="14552" y="2908"/>
                    <a:pt x="14413" y="2929"/>
                    <a:pt x="14323" y="2938"/>
                  </a:cubicBezTo>
                  <a:cubicBezTo>
                    <a:pt x="14222" y="2947"/>
                    <a:pt x="14074" y="2924"/>
                    <a:pt x="13987" y="2887"/>
                  </a:cubicBezTo>
                  <a:cubicBezTo>
                    <a:pt x="13904" y="2851"/>
                    <a:pt x="13796" y="2764"/>
                    <a:pt x="13760" y="2675"/>
                  </a:cubicBezTo>
                  <a:cubicBezTo>
                    <a:pt x="13744" y="2634"/>
                    <a:pt x="13685" y="2561"/>
                    <a:pt x="13630" y="2525"/>
                  </a:cubicBezTo>
                  <a:cubicBezTo>
                    <a:pt x="13589" y="2497"/>
                    <a:pt x="13507" y="2492"/>
                    <a:pt x="13469" y="2513"/>
                  </a:cubicBezTo>
                  <a:cubicBezTo>
                    <a:pt x="13394" y="2552"/>
                    <a:pt x="13288" y="2582"/>
                    <a:pt x="13221" y="2582"/>
                  </a:cubicBezTo>
                  <a:cubicBezTo>
                    <a:pt x="13130" y="2582"/>
                    <a:pt x="13050" y="2522"/>
                    <a:pt x="13035" y="2442"/>
                  </a:cubicBezTo>
                  <a:cubicBezTo>
                    <a:pt x="13027" y="2400"/>
                    <a:pt x="13008" y="2303"/>
                    <a:pt x="12992" y="2227"/>
                  </a:cubicBezTo>
                  <a:cubicBezTo>
                    <a:pt x="12975" y="2145"/>
                    <a:pt x="12961" y="2028"/>
                    <a:pt x="12961" y="1962"/>
                  </a:cubicBezTo>
                  <a:lnTo>
                    <a:pt x="12961" y="1637"/>
                  </a:lnTo>
                  <a:cubicBezTo>
                    <a:pt x="12961" y="1558"/>
                    <a:pt x="12945" y="1499"/>
                    <a:pt x="12934" y="1478"/>
                  </a:cubicBezTo>
                  <a:cubicBezTo>
                    <a:pt x="12881" y="1464"/>
                    <a:pt x="12798" y="1428"/>
                    <a:pt x="12742" y="1398"/>
                  </a:cubicBezTo>
                  <a:cubicBezTo>
                    <a:pt x="12693" y="1371"/>
                    <a:pt x="12662" y="1326"/>
                    <a:pt x="12656" y="1272"/>
                  </a:cubicBezTo>
                  <a:cubicBezTo>
                    <a:pt x="12648" y="1210"/>
                    <a:pt x="12675" y="1147"/>
                    <a:pt x="12727" y="1098"/>
                  </a:cubicBezTo>
                  <a:cubicBezTo>
                    <a:pt x="12779" y="1049"/>
                    <a:pt x="12835" y="953"/>
                    <a:pt x="12848" y="892"/>
                  </a:cubicBezTo>
                  <a:cubicBezTo>
                    <a:pt x="12853" y="865"/>
                    <a:pt x="12860" y="844"/>
                    <a:pt x="12867" y="825"/>
                  </a:cubicBezTo>
                  <a:cubicBezTo>
                    <a:pt x="12842" y="825"/>
                    <a:pt x="12812" y="823"/>
                    <a:pt x="12776" y="816"/>
                  </a:cubicBezTo>
                  <a:cubicBezTo>
                    <a:pt x="12688" y="799"/>
                    <a:pt x="12557" y="771"/>
                    <a:pt x="12485" y="754"/>
                  </a:cubicBezTo>
                  <a:cubicBezTo>
                    <a:pt x="12417" y="738"/>
                    <a:pt x="12245" y="717"/>
                    <a:pt x="12107" y="709"/>
                  </a:cubicBezTo>
                  <a:cubicBezTo>
                    <a:pt x="11964" y="700"/>
                    <a:pt x="11752" y="694"/>
                    <a:pt x="11635" y="694"/>
                  </a:cubicBezTo>
                  <a:cubicBezTo>
                    <a:pt x="11560" y="694"/>
                    <a:pt x="11498" y="660"/>
                    <a:pt x="11458" y="598"/>
                  </a:cubicBezTo>
                  <a:cubicBezTo>
                    <a:pt x="11412" y="527"/>
                    <a:pt x="11404" y="427"/>
                    <a:pt x="11438" y="326"/>
                  </a:cubicBezTo>
                  <a:cubicBezTo>
                    <a:pt x="11449" y="292"/>
                    <a:pt x="11462" y="261"/>
                    <a:pt x="11475" y="235"/>
                  </a:cubicBezTo>
                  <a:cubicBezTo>
                    <a:pt x="11458" y="246"/>
                    <a:pt x="11441" y="257"/>
                    <a:pt x="11422" y="267"/>
                  </a:cubicBezTo>
                  <a:lnTo>
                    <a:pt x="11076" y="453"/>
                  </a:lnTo>
                  <a:cubicBezTo>
                    <a:pt x="10990" y="499"/>
                    <a:pt x="10841" y="550"/>
                    <a:pt x="10739" y="569"/>
                  </a:cubicBezTo>
                  <a:cubicBezTo>
                    <a:pt x="10649" y="585"/>
                    <a:pt x="10490" y="632"/>
                    <a:pt x="10392" y="673"/>
                  </a:cubicBezTo>
                  <a:cubicBezTo>
                    <a:pt x="10317" y="704"/>
                    <a:pt x="10191" y="847"/>
                    <a:pt x="10130" y="1002"/>
                  </a:cubicBezTo>
                  <a:cubicBezTo>
                    <a:pt x="10067" y="1163"/>
                    <a:pt x="9970" y="1420"/>
                    <a:pt x="9915" y="1573"/>
                  </a:cubicBezTo>
                  <a:cubicBezTo>
                    <a:pt x="9862" y="1720"/>
                    <a:pt x="9789" y="1937"/>
                    <a:pt x="9757" y="2048"/>
                  </a:cubicBezTo>
                  <a:cubicBezTo>
                    <a:pt x="9724" y="2166"/>
                    <a:pt x="9625" y="2379"/>
                    <a:pt x="9533" y="2532"/>
                  </a:cubicBezTo>
                  <a:cubicBezTo>
                    <a:pt x="9441" y="2684"/>
                    <a:pt x="9315" y="2854"/>
                    <a:pt x="9246" y="2920"/>
                  </a:cubicBezTo>
                  <a:cubicBezTo>
                    <a:pt x="9189" y="2973"/>
                    <a:pt x="9104" y="3091"/>
                    <a:pt x="9060" y="3177"/>
                  </a:cubicBezTo>
                  <a:cubicBezTo>
                    <a:pt x="9005" y="3287"/>
                    <a:pt x="8880" y="3405"/>
                    <a:pt x="8776" y="3445"/>
                  </a:cubicBezTo>
                  <a:cubicBezTo>
                    <a:pt x="8693" y="3477"/>
                    <a:pt x="8536" y="3558"/>
                    <a:pt x="8427" y="3625"/>
                  </a:cubicBezTo>
                  <a:cubicBezTo>
                    <a:pt x="8315" y="3694"/>
                    <a:pt x="8113" y="3813"/>
                    <a:pt x="7978" y="3890"/>
                  </a:cubicBezTo>
                  <a:cubicBezTo>
                    <a:pt x="7844" y="3966"/>
                    <a:pt x="7649" y="4078"/>
                    <a:pt x="7546" y="4137"/>
                  </a:cubicBezTo>
                  <a:cubicBezTo>
                    <a:pt x="7460" y="4187"/>
                    <a:pt x="7361" y="4304"/>
                    <a:pt x="7335" y="4387"/>
                  </a:cubicBezTo>
                  <a:lnTo>
                    <a:pt x="7220" y="4759"/>
                  </a:lnTo>
                  <a:cubicBezTo>
                    <a:pt x="7188" y="4863"/>
                    <a:pt x="7128" y="5027"/>
                    <a:pt x="7088" y="5123"/>
                  </a:cubicBezTo>
                  <a:cubicBezTo>
                    <a:pt x="7038" y="5241"/>
                    <a:pt x="6882" y="5405"/>
                    <a:pt x="6760" y="5495"/>
                  </a:cubicBezTo>
                  <a:cubicBezTo>
                    <a:pt x="6639" y="5584"/>
                    <a:pt x="6480" y="5728"/>
                    <a:pt x="6412" y="5808"/>
                  </a:cubicBezTo>
                  <a:cubicBezTo>
                    <a:pt x="6352" y="5881"/>
                    <a:pt x="6293" y="6011"/>
                    <a:pt x="6287" y="6088"/>
                  </a:cubicBezTo>
                  <a:cubicBezTo>
                    <a:pt x="6277" y="6207"/>
                    <a:pt x="6197" y="6342"/>
                    <a:pt x="6106" y="6397"/>
                  </a:cubicBezTo>
                  <a:cubicBezTo>
                    <a:pt x="6025" y="6445"/>
                    <a:pt x="5862" y="6496"/>
                    <a:pt x="5734" y="6514"/>
                  </a:cubicBezTo>
                  <a:cubicBezTo>
                    <a:pt x="5616" y="6531"/>
                    <a:pt x="5403" y="6566"/>
                    <a:pt x="5261" y="6591"/>
                  </a:cubicBezTo>
                  <a:cubicBezTo>
                    <a:pt x="5114" y="6618"/>
                    <a:pt x="4889" y="6639"/>
                    <a:pt x="4759" y="6639"/>
                  </a:cubicBezTo>
                  <a:cubicBezTo>
                    <a:pt x="4639" y="6639"/>
                    <a:pt x="4451" y="6666"/>
                    <a:pt x="4346" y="6698"/>
                  </a:cubicBezTo>
                  <a:cubicBezTo>
                    <a:pt x="4235" y="6732"/>
                    <a:pt x="4056" y="6794"/>
                    <a:pt x="3947" y="6836"/>
                  </a:cubicBezTo>
                  <a:cubicBezTo>
                    <a:pt x="3828" y="6882"/>
                    <a:pt x="3642" y="6912"/>
                    <a:pt x="3528" y="6902"/>
                  </a:cubicBezTo>
                  <a:cubicBezTo>
                    <a:pt x="3405" y="6892"/>
                    <a:pt x="3255" y="6803"/>
                    <a:pt x="3187" y="6699"/>
                  </a:cubicBezTo>
                  <a:cubicBezTo>
                    <a:pt x="3127" y="6606"/>
                    <a:pt x="3059" y="6460"/>
                    <a:pt x="3033" y="6367"/>
                  </a:cubicBezTo>
                  <a:cubicBezTo>
                    <a:pt x="3008" y="6277"/>
                    <a:pt x="2981" y="6131"/>
                    <a:pt x="2972" y="6042"/>
                  </a:cubicBezTo>
                  <a:cubicBezTo>
                    <a:pt x="2968" y="5991"/>
                    <a:pt x="2926" y="5935"/>
                    <a:pt x="2884" y="5925"/>
                  </a:cubicBezTo>
                  <a:cubicBezTo>
                    <a:pt x="2879" y="5924"/>
                    <a:pt x="2868" y="5922"/>
                    <a:pt x="2847" y="5922"/>
                  </a:cubicBezTo>
                  <a:cubicBezTo>
                    <a:pt x="2771" y="5922"/>
                    <a:pt x="2655" y="5947"/>
                    <a:pt x="2564" y="5984"/>
                  </a:cubicBezTo>
                  <a:cubicBezTo>
                    <a:pt x="2444" y="6032"/>
                    <a:pt x="2252" y="6135"/>
                    <a:pt x="2145" y="6209"/>
                  </a:cubicBezTo>
                  <a:cubicBezTo>
                    <a:pt x="2042" y="6280"/>
                    <a:pt x="1913" y="6405"/>
                    <a:pt x="1863" y="6482"/>
                  </a:cubicBezTo>
                  <a:cubicBezTo>
                    <a:pt x="1811" y="6562"/>
                    <a:pt x="1741" y="6697"/>
                    <a:pt x="1712" y="6776"/>
                  </a:cubicBezTo>
                  <a:cubicBezTo>
                    <a:pt x="1680" y="6862"/>
                    <a:pt x="1609" y="6979"/>
                    <a:pt x="1541" y="7028"/>
                  </a:cubicBezTo>
                  <a:cubicBezTo>
                    <a:pt x="1508" y="7052"/>
                    <a:pt x="1443" y="7137"/>
                    <a:pt x="1407" y="7215"/>
                  </a:cubicBezTo>
                  <a:cubicBezTo>
                    <a:pt x="1362" y="7311"/>
                    <a:pt x="1233" y="7465"/>
                    <a:pt x="1113" y="7567"/>
                  </a:cubicBezTo>
                  <a:cubicBezTo>
                    <a:pt x="1002" y="7661"/>
                    <a:pt x="831" y="7795"/>
                    <a:pt x="734" y="7865"/>
                  </a:cubicBezTo>
                  <a:cubicBezTo>
                    <a:pt x="645" y="7928"/>
                    <a:pt x="535" y="8033"/>
                    <a:pt x="492" y="8094"/>
                  </a:cubicBezTo>
                  <a:cubicBezTo>
                    <a:pt x="446" y="8161"/>
                    <a:pt x="362" y="8299"/>
                    <a:pt x="309" y="8397"/>
                  </a:cubicBezTo>
                  <a:cubicBezTo>
                    <a:pt x="258" y="8490"/>
                    <a:pt x="196" y="8677"/>
                    <a:pt x="174" y="8805"/>
                  </a:cubicBezTo>
                  <a:cubicBezTo>
                    <a:pt x="151" y="8933"/>
                    <a:pt x="138" y="9114"/>
                    <a:pt x="146" y="9201"/>
                  </a:cubicBezTo>
                  <a:cubicBezTo>
                    <a:pt x="152" y="9269"/>
                    <a:pt x="211" y="9366"/>
                    <a:pt x="269" y="9404"/>
                  </a:cubicBezTo>
                  <a:cubicBezTo>
                    <a:pt x="353" y="9458"/>
                    <a:pt x="482" y="9567"/>
                    <a:pt x="557" y="9648"/>
                  </a:cubicBezTo>
                  <a:cubicBezTo>
                    <a:pt x="627" y="9723"/>
                    <a:pt x="729" y="9796"/>
                    <a:pt x="777" y="9816"/>
                  </a:cubicBezTo>
                  <a:cubicBezTo>
                    <a:pt x="826" y="9836"/>
                    <a:pt x="969" y="9857"/>
                    <a:pt x="1098" y="9857"/>
                  </a:cubicBezTo>
                  <a:cubicBezTo>
                    <a:pt x="1239" y="9857"/>
                    <a:pt x="1419" y="9903"/>
                    <a:pt x="1509" y="9961"/>
                  </a:cubicBezTo>
                  <a:cubicBezTo>
                    <a:pt x="1613" y="10028"/>
                    <a:pt x="1679" y="10218"/>
                    <a:pt x="1659" y="10394"/>
                  </a:cubicBezTo>
                  <a:cubicBezTo>
                    <a:pt x="1644" y="10536"/>
                    <a:pt x="1631" y="10775"/>
                    <a:pt x="1631" y="10926"/>
                  </a:cubicBezTo>
                  <a:cubicBezTo>
                    <a:pt x="1631" y="11095"/>
                    <a:pt x="1576" y="11325"/>
                    <a:pt x="1505" y="11448"/>
                  </a:cubicBezTo>
                  <a:cubicBezTo>
                    <a:pt x="1449" y="11545"/>
                    <a:pt x="1400" y="11707"/>
                    <a:pt x="1400" y="11794"/>
                  </a:cubicBezTo>
                  <a:cubicBezTo>
                    <a:pt x="1400" y="11872"/>
                    <a:pt x="1450" y="12061"/>
                    <a:pt x="1522" y="12206"/>
                  </a:cubicBezTo>
                  <a:cubicBezTo>
                    <a:pt x="1589" y="12343"/>
                    <a:pt x="1715" y="12533"/>
                    <a:pt x="1797" y="12620"/>
                  </a:cubicBezTo>
                  <a:cubicBezTo>
                    <a:pt x="1880" y="12709"/>
                    <a:pt x="2007" y="12778"/>
                    <a:pt x="2070" y="12784"/>
                  </a:cubicBezTo>
                  <a:cubicBezTo>
                    <a:pt x="2154" y="12792"/>
                    <a:pt x="2317" y="12777"/>
                    <a:pt x="2424" y="12754"/>
                  </a:cubicBezTo>
                  <a:cubicBezTo>
                    <a:pt x="2522" y="12733"/>
                    <a:pt x="2605" y="12761"/>
                    <a:pt x="2655" y="12825"/>
                  </a:cubicBezTo>
                  <a:cubicBezTo>
                    <a:pt x="2691" y="12871"/>
                    <a:pt x="2706" y="12932"/>
                    <a:pt x="2697" y="12998"/>
                  </a:cubicBezTo>
                  <a:cubicBezTo>
                    <a:pt x="2682" y="13105"/>
                    <a:pt x="2669" y="13294"/>
                    <a:pt x="2669" y="13419"/>
                  </a:cubicBezTo>
                  <a:cubicBezTo>
                    <a:pt x="2669" y="13537"/>
                    <a:pt x="2699" y="13714"/>
                    <a:pt x="2735" y="13807"/>
                  </a:cubicBezTo>
                  <a:cubicBezTo>
                    <a:pt x="2775" y="13909"/>
                    <a:pt x="2834" y="14063"/>
                    <a:pt x="2865" y="14148"/>
                  </a:cubicBezTo>
                  <a:cubicBezTo>
                    <a:pt x="2894" y="14225"/>
                    <a:pt x="2967" y="14349"/>
                    <a:pt x="3025" y="14420"/>
                  </a:cubicBezTo>
                  <a:cubicBezTo>
                    <a:pt x="3100" y="14510"/>
                    <a:pt x="3159" y="14690"/>
                    <a:pt x="3159" y="14828"/>
                  </a:cubicBezTo>
                  <a:cubicBezTo>
                    <a:pt x="3159" y="14937"/>
                    <a:pt x="3189" y="15107"/>
                    <a:pt x="3225" y="15200"/>
                  </a:cubicBezTo>
                  <a:cubicBezTo>
                    <a:pt x="3267" y="15306"/>
                    <a:pt x="3320" y="15486"/>
                    <a:pt x="3344" y="15600"/>
                  </a:cubicBezTo>
                  <a:cubicBezTo>
                    <a:pt x="3356" y="15654"/>
                    <a:pt x="3359" y="15713"/>
                    <a:pt x="3362" y="15766"/>
                  </a:cubicBezTo>
                  <a:cubicBezTo>
                    <a:pt x="3364" y="15805"/>
                    <a:pt x="3368" y="15863"/>
                    <a:pt x="3375" y="15880"/>
                  </a:cubicBezTo>
                  <a:cubicBezTo>
                    <a:pt x="3373" y="15874"/>
                    <a:pt x="3389" y="15875"/>
                    <a:pt x="3402" y="15876"/>
                  </a:cubicBezTo>
                  <a:cubicBezTo>
                    <a:pt x="3430" y="15878"/>
                    <a:pt x="3464" y="15880"/>
                    <a:pt x="3505" y="15889"/>
                  </a:cubicBezTo>
                  <a:cubicBezTo>
                    <a:pt x="3591" y="15908"/>
                    <a:pt x="3733" y="15920"/>
                    <a:pt x="3816" y="15911"/>
                  </a:cubicBezTo>
                  <a:cubicBezTo>
                    <a:pt x="3918" y="15902"/>
                    <a:pt x="4055" y="15926"/>
                    <a:pt x="4128" y="15966"/>
                  </a:cubicBezTo>
                  <a:cubicBezTo>
                    <a:pt x="4158" y="15982"/>
                    <a:pt x="4282" y="15990"/>
                    <a:pt x="4362" y="15961"/>
                  </a:cubicBezTo>
                  <a:cubicBezTo>
                    <a:pt x="4465" y="15924"/>
                    <a:pt x="4648" y="15916"/>
                    <a:pt x="4761" y="15944"/>
                  </a:cubicBezTo>
                  <a:cubicBezTo>
                    <a:pt x="4866" y="15970"/>
                    <a:pt x="4981" y="15989"/>
                    <a:pt x="5019" y="15989"/>
                  </a:cubicBezTo>
                  <a:cubicBezTo>
                    <a:pt x="5079" y="15989"/>
                    <a:pt x="5163" y="16013"/>
                    <a:pt x="5214" y="16046"/>
                  </a:cubicBezTo>
                  <a:cubicBezTo>
                    <a:pt x="5217" y="16048"/>
                    <a:pt x="5243" y="16054"/>
                    <a:pt x="5296" y="16054"/>
                  </a:cubicBezTo>
                  <a:cubicBezTo>
                    <a:pt x="5348" y="16054"/>
                    <a:pt x="5410" y="16048"/>
                    <a:pt x="5467" y="16036"/>
                  </a:cubicBezTo>
                  <a:cubicBezTo>
                    <a:pt x="5602" y="16009"/>
                    <a:pt x="5823" y="16025"/>
                    <a:pt x="5949" y="16070"/>
                  </a:cubicBezTo>
                  <a:cubicBezTo>
                    <a:pt x="6063" y="16111"/>
                    <a:pt x="6236" y="16159"/>
                    <a:pt x="6328" y="16175"/>
                  </a:cubicBezTo>
                  <a:cubicBezTo>
                    <a:pt x="6416" y="16191"/>
                    <a:pt x="6564" y="16169"/>
                    <a:pt x="6651" y="16133"/>
                  </a:cubicBezTo>
                  <a:cubicBezTo>
                    <a:pt x="6691" y="16116"/>
                    <a:pt x="6728" y="16108"/>
                    <a:pt x="6760" y="16108"/>
                  </a:cubicBezTo>
                  <a:cubicBezTo>
                    <a:pt x="6826" y="16108"/>
                    <a:pt x="6857" y="16144"/>
                    <a:pt x="6869" y="16165"/>
                  </a:cubicBezTo>
                  <a:cubicBezTo>
                    <a:pt x="6882" y="16187"/>
                    <a:pt x="6900" y="16233"/>
                    <a:pt x="6872" y="16300"/>
                  </a:cubicBezTo>
                  <a:cubicBezTo>
                    <a:pt x="6831" y="16400"/>
                    <a:pt x="6728" y="16492"/>
                    <a:pt x="6634" y="16515"/>
                  </a:cubicBezTo>
                  <a:cubicBezTo>
                    <a:pt x="6621" y="16521"/>
                    <a:pt x="6623" y="16531"/>
                    <a:pt x="6633" y="16546"/>
                  </a:cubicBezTo>
                  <a:cubicBezTo>
                    <a:pt x="6680" y="16613"/>
                    <a:pt x="6756" y="16716"/>
                    <a:pt x="6803" y="16774"/>
                  </a:cubicBezTo>
                  <a:cubicBezTo>
                    <a:pt x="6821" y="16797"/>
                    <a:pt x="6849" y="16797"/>
                    <a:pt x="6867" y="16774"/>
                  </a:cubicBezTo>
                  <a:cubicBezTo>
                    <a:pt x="6932" y="16693"/>
                    <a:pt x="7063" y="16654"/>
                    <a:pt x="7160" y="16689"/>
                  </a:cubicBezTo>
                  <a:cubicBezTo>
                    <a:pt x="7238" y="16717"/>
                    <a:pt x="7359" y="16782"/>
                    <a:pt x="7437" y="16837"/>
                  </a:cubicBezTo>
                  <a:cubicBezTo>
                    <a:pt x="7508" y="16889"/>
                    <a:pt x="7632" y="16980"/>
                    <a:pt x="7712" y="17040"/>
                  </a:cubicBezTo>
                  <a:cubicBezTo>
                    <a:pt x="7784" y="17094"/>
                    <a:pt x="7887" y="17134"/>
                    <a:pt x="7931" y="17134"/>
                  </a:cubicBezTo>
                  <a:cubicBezTo>
                    <a:pt x="7962" y="17134"/>
                    <a:pt x="8016" y="17093"/>
                    <a:pt x="8038" y="17041"/>
                  </a:cubicBezTo>
                  <a:cubicBezTo>
                    <a:pt x="8078" y="16945"/>
                    <a:pt x="8181" y="16841"/>
                    <a:pt x="8279" y="16799"/>
                  </a:cubicBezTo>
                  <a:cubicBezTo>
                    <a:pt x="8403" y="16745"/>
                    <a:pt x="8521" y="16814"/>
                    <a:pt x="8521" y="16934"/>
                  </a:cubicBezTo>
                  <a:cubicBezTo>
                    <a:pt x="8521" y="16976"/>
                    <a:pt x="8562" y="17069"/>
                    <a:pt x="8615" y="17126"/>
                  </a:cubicBezTo>
                  <a:cubicBezTo>
                    <a:pt x="8659" y="17173"/>
                    <a:pt x="8682" y="17235"/>
                    <a:pt x="8680" y="17302"/>
                  </a:cubicBezTo>
                  <a:cubicBezTo>
                    <a:pt x="8678" y="17372"/>
                    <a:pt x="8648" y="17440"/>
                    <a:pt x="8598" y="17488"/>
                  </a:cubicBezTo>
                  <a:cubicBezTo>
                    <a:pt x="8542" y="17542"/>
                    <a:pt x="8493" y="17659"/>
                    <a:pt x="8493" y="17739"/>
                  </a:cubicBezTo>
                  <a:cubicBezTo>
                    <a:pt x="8493" y="17825"/>
                    <a:pt x="8533" y="17962"/>
                    <a:pt x="8580" y="18034"/>
                  </a:cubicBezTo>
                  <a:cubicBezTo>
                    <a:pt x="8623" y="18101"/>
                    <a:pt x="8720" y="18165"/>
                    <a:pt x="8787" y="18172"/>
                  </a:cubicBezTo>
                  <a:cubicBezTo>
                    <a:pt x="8857" y="18178"/>
                    <a:pt x="8912" y="18148"/>
                    <a:pt x="8919" y="18137"/>
                  </a:cubicBezTo>
                  <a:cubicBezTo>
                    <a:pt x="8938" y="18097"/>
                    <a:pt x="8972" y="18072"/>
                    <a:pt x="9011" y="18072"/>
                  </a:cubicBezTo>
                  <a:close/>
                  <a:moveTo>
                    <a:pt x="11353" y="21600"/>
                  </a:moveTo>
                  <a:cubicBezTo>
                    <a:pt x="11336" y="21600"/>
                    <a:pt x="11318" y="21596"/>
                    <a:pt x="11303" y="21588"/>
                  </a:cubicBezTo>
                  <a:cubicBezTo>
                    <a:pt x="11235" y="21554"/>
                    <a:pt x="11219" y="21485"/>
                    <a:pt x="11204" y="21418"/>
                  </a:cubicBezTo>
                  <a:cubicBezTo>
                    <a:pt x="11196" y="21381"/>
                    <a:pt x="11185" y="21337"/>
                    <a:pt x="11165" y="21284"/>
                  </a:cubicBezTo>
                  <a:cubicBezTo>
                    <a:pt x="11114" y="21150"/>
                    <a:pt x="10996" y="20964"/>
                    <a:pt x="10910" y="20878"/>
                  </a:cubicBezTo>
                  <a:cubicBezTo>
                    <a:pt x="10815" y="20785"/>
                    <a:pt x="10668" y="20656"/>
                    <a:pt x="10584" y="20590"/>
                  </a:cubicBezTo>
                  <a:cubicBezTo>
                    <a:pt x="10504" y="20527"/>
                    <a:pt x="10389" y="20480"/>
                    <a:pt x="10338" y="20480"/>
                  </a:cubicBezTo>
                  <a:cubicBezTo>
                    <a:pt x="10242" y="20480"/>
                    <a:pt x="10124" y="20406"/>
                    <a:pt x="10062" y="20307"/>
                  </a:cubicBezTo>
                  <a:cubicBezTo>
                    <a:pt x="10026" y="20248"/>
                    <a:pt x="9931" y="20182"/>
                    <a:pt x="9864" y="20169"/>
                  </a:cubicBezTo>
                  <a:cubicBezTo>
                    <a:pt x="9772" y="20151"/>
                    <a:pt x="9653" y="20099"/>
                    <a:pt x="9604" y="20033"/>
                  </a:cubicBezTo>
                  <a:cubicBezTo>
                    <a:pt x="9561" y="19975"/>
                    <a:pt x="9506" y="19833"/>
                    <a:pt x="9476" y="19729"/>
                  </a:cubicBezTo>
                  <a:cubicBezTo>
                    <a:pt x="9447" y="19625"/>
                    <a:pt x="9372" y="19457"/>
                    <a:pt x="9313" y="19362"/>
                  </a:cubicBezTo>
                  <a:cubicBezTo>
                    <a:pt x="9251" y="19262"/>
                    <a:pt x="9156" y="19165"/>
                    <a:pt x="9110" y="19141"/>
                  </a:cubicBezTo>
                  <a:cubicBezTo>
                    <a:pt x="9014" y="19089"/>
                    <a:pt x="8965" y="18962"/>
                    <a:pt x="9002" y="18857"/>
                  </a:cubicBezTo>
                  <a:cubicBezTo>
                    <a:pt x="9025" y="18790"/>
                    <a:pt x="9064" y="18667"/>
                    <a:pt x="9087" y="18583"/>
                  </a:cubicBezTo>
                  <a:cubicBezTo>
                    <a:pt x="9103" y="18524"/>
                    <a:pt x="9091" y="18391"/>
                    <a:pt x="9048" y="18301"/>
                  </a:cubicBezTo>
                  <a:cubicBezTo>
                    <a:pt x="9038" y="18278"/>
                    <a:pt x="9028" y="18261"/>
                    <a:pt x="9019" y="18249"/>
                  </a:cubicBezTo>
                  <a:cubicBezTo>
                    <a:pt x="8961" y="18312"/>
                    <a:pt x="8861" y="18335"/>
                    <a:pt x="8774" y="18328"/>
                  </a:cubicBezTo>
                  <a:cubicBezTo>
                    <a:pt x="8667" y="18317"/>
                    <a:pt x="8530" y="18228"/>
                    <a:pt x="8463" y="18125"/>
                  </a:cubicBezTo>
                  <a:cubicBezTo>
                    <a:pt x="8399" y="18026"/>
                    <a:pt x="8349" y="17857"/>
                    <a:pt x="8349" y="17739"/>
                  </a:cubicBezTo>
                  <a:cubicBezTo>
                    <a:pt x="8349" y="17615"/>
                    <a:pt x="8417" y="17453"/>
                    <a:pt x="8503" y="17370"/>
                  </a:cubicBezTo>
                  <a:cubicBezTo>
                    <a:pt x="8524" y="17350"/>
                    <a:pt x="8536" y="17325"/>
                    <a:pt x="8536" y="17298"/>
                  </a:cubicBezTo>
                  <a:cubicBezTo>
                    <a:pt x="8537" y="17282"/>
                    <a:pt x="8533" y="17258"/>
                    <a:pt x="8514" y="17238"/>
                  </a:cubicBezTo>
                  <a:cubicBezTo>
                    <a:pt x="8448" y="17166"/>
                    <a:pt x="8377" y="17036"/>
                    <a:pt x="8377" y="16934"/>
                  </a:cubicBezTo>
                  <a:cubicBezTo>
                    <a:pt x="8362" y="16936"/>
                    <a:pt x="8349" y="16937"/>
                    <a:pt x="8332" y="16945"/>
                  </a:cubicBezTo>
                  <a:cubicBezTo>
                    <a:pt x="8271" y="16971"/>
                    <a:pt x="8193" y="17048"/>
                    <a:pt x="8169" y="17105"/>
                  </a:cubicBezTo>
                  <a:cubicBezTo>
                    <a:pt x="8125" y="17211"/>
                    <a:pt x="8023" y="17291"/>
                    <a:pt x="7931" y="17291"/>
                  </a:cubicBezTo>
                  <a:cubicBezTo>
                    <a:pt x="7841" y="17291"/>
                    <a:pt x="7709" y="17228"/>
                    <a:pt x="7630" y="17168"/>
                  </a:cubicBezTo>
                  <a:cubicBezTo>
                    <a:pt x="7551" y="17110"/>
                    <a:pt x="7429" y="17019"/>
                    <a:pt x="7358" y="16968"/>
                  </a:cubicBezTo>
                  <a:cubicBezTo>
                    <a:pt x="7291" y="16921"/>
                    <a:pt x="7180" y="16861"/>
                    <a:pt x="7115" y="16838"/>
                  </a:cubicBezTo>
                  <a:cubicBezTo>
                    <a:pt x="7073" y="16823"/>
                    <a:pt x="7003" y="16842"/>
                    <a:pt x="6976" y="16877"/>
                  </a:cubicBezTo>
                  <a:cubicBezTo>
                    <a:pt x="6903" y="16968"/>
                    <a:pt x="6767" y="16968"/>
                    <a:pt x="6694" y="16877"/>
                  </a:cubicBezTo>
                  <a:cubicBezTo>
                    <a:pt x="6646" y="16816"/>
                    <a:pt x="6567" y="16710"/>
                    <a:pt x="6518" y="16641"/>
                  </a:cubicBezTo>
                  <a:cubicBezTo>
                    <a:pt x="6479" y="16585"/>
                    <a:pt x="6468" y="16521"/>
                    <a:pt x="6486" y="16466"/>
                  </a:cubicBezTo>
                  <a:cubicBezTo>
                    <a:pt x="6504" y="16413"/>
                    <a:pt x="6547" y="16376"/>
                    <a:pt x="6603" y="16362"/>
                  </a:cubicBezTo>
                  <a:cubicBezTo>
                    <a:pt x="6642" y="16353"/>
                    <a:pt x="6690" y="16315"/>
                    <a:pt x="6720" y="16273"/>
                  </a:cubicBezTo>
                  <a:cubicBezTo>
                    <a:pt x="6714" y="16275"/>
                    <a:pt x="6708" y="16277"/>
                    <a:pt x="6702" y="16279"/>
                  </a:cubicBezTo>
                  <a:cubicBezTo>
                    <a:pt x="6591" y="16326"/>
                    <a:pt x="6413" y="16350"/>
                    <a:pt x="6304" y="16330"/>
                  </a:cubicBezTo>
                  <a:cubicBezTo>
                    <a:pt x="6206" y="16312"/>
                    <a:pt x="6026" y="16262"/>
                    <a:pt x="5904" y="16219"/>
                  </a:cubicBezTo>
                  <a:cubicBezTo>
                    <a:pt x="5801" y="16182"/>
                    <a:pt x="5604" y="16168"/>
                    <a:pt x="5493" y="16190"/>
                  </a:cubicBezTo>
                  <a:cubicBezTo>
                    <a:pt x="5427" y="16204"/>
                    <a:pt x="5358" y="16211"/>
                    <a:pt x="5296" y="16211"/>
                  </a:cubicBezTo>
                  <a:cubicBezTo>
                    <a:pt x="5187" y="16211"/>
                    <a:pt x="5152" y="16188"/>
                    <a:pt x="5141" y="16181"/>
                  </a:cubicBezTo>
                  <a:cubicBezTo>
                    <a:pt x="5112" y="16163"/>
                    <a:pt x="5053" y="16145"/>
                    <a:pt x="5019" y="16145"/>
                  </a:cubicBezTo>
                  <a:cubicBezTo>
                    <a:pt x="4959" y="16145"/>
                    <a:pt x="4824" y="16121"/>
                    <a:pt x="4729" y="16097"/>
                  </a:cubicBezTo>
                  <a:cubicBezTo>
                    <a:pt x="4642" y="16076"/>
                    <a:pt x="4486" y="16082"/>
                    <a:pt x="4407" y="16110"/>
                  </a:cubicBezTo>
                  <a:cubicBezTo>
                    <a:pt x="4354" y="16129"/>
                    <a:pt x="4290" y="16140"/>
                    <a:pt x="4228" y="16140"/>
                  </a:cubicBezTo>
                  <a:cubicBezTo>
                    <a:pt x="4182" y="16140"/>
                    <a:pt x="4116" y="16134"/>
                    <a:pt x="4064" y="16106"/>
                  </a:cubicBezTo>
                  <a:cubicBezTo>
                    <a:pt x="4014" y="16079"/>
                    <a:pt x="3905" y="16060"/>
                    <a:pt x="3829" y="16067"/>
                  </a:cubicBezTo>
                  <a:cubicBezTo>
                    <a:pt x="3733" y="16077"/>
                    <a:pt x="3576" y="16065"/>
                    <a:pt x="3477" y="16043"/>
                  </a:cubicBezTo>
                  <a:cubicBezTo>
                    <a:pt x="3443" y="16036"/>
                    <a:pt x="3416" y="16034"/>
                    <a:pt x="3394" y="16033"/>
                  </a:cubicBezTo>
                  <a:cubicBezTo>
                    <a:pt x="3349" y="16030"/>
                    <a:pt x="3299" y="16026"/>
                    <a:pt x="3262" y="15977"/>
                  </a:cubicBezTo>
                  <a:cubicBezTo>
                    <a:pt x="3227" y="15931"/>
                    <a:pt x="3224" y="15859"/>
                    <a:pt x="3219" y="15776"/>
                  </a:cubicBezTo>
                  <a:cubicBezTo>
                    <a:pt x="3216" y="15729"/>
                    <a:pt x="3214" y="15679"/>
                    <a:pt x="3204" y="15636"/>
                  </a:cubicBezTo>
                  <a:cubicBezTo>
                    <a:pt x="3182" y="15530"/>
                    <a:pt x="3131" y="15359"/>
                    <a:pt x="3093" y="15261"/>
                  </a:cubicBezTo>
                  <a:cubicBezTo>
                    <a:pt x="3049" y="15149"/>
                    <a:pt x="3015" y="14958"/>
                    <a:pt x="3015" y="14828"/>
                  </a:cubicBezTo>
                  <a:cubicBezTo>
                    <a:pt x="3015" y="14729"/>
                    <a:pt x="2970" y="14587"/>
                    <a:pt x="2918" y="14525"/>
                  </a:cubicBezTo>
                  <a:cubicBezTo>
                    <a:pt x="2849" y="14440"/>
                    <a:pt x="2767" y="14301"/>
                    <a:pt x="2732" y="14208"/>
                  </a:cubicBezTo>
                  <a:cubicBezTo>
                    <a:pt x="2701" y="14123"/>
                    <a:pt x="2643" y="13970"/>
                    <a:pt x="2603" y="13868"/>
                  </a:cubicBezTo>
                  <a:cubicBezTo>
                    <a:pt x="2560" y="13756"/>
                    <a:pt x="2525" y="13559"/>
                    <a:pt x="2525" y="13419"/>
                  </a:cubicBezTo>
                  <a:cubicBezTo>
                    <a:pt x="2525" y="13287"/>
                    <a:pt x="2538" y="13088"/>
                    <a:pt x="2555" y="12974"/>
                  </a:cubicBezTo>
                  <a:cubicBezTo>
                    <a:pt x="2558" y="12954"/>
                    <a:pt x="2555" y="12938"/>
                    <a:pt x="2546" y="12927"/>
                  </a:cubicBezTo>
                  <a:cubicBezTo>
                    <a:pt x="2530" y="12907"/>
                    <a:pt x="2493" y="12899"/>
                    <a:pt x="2452" y="12908"/>
                  </a:cubicBezTo>
                  <a:cubicBezTo>
                    <a:pt x="2331" y="12934"/>
                    <a:pt x="2151" y="12949"/>
                    <a:pt x="2057" y="12940"/>
                  </a:cubicBezTo>
                  <a:cubicBezTo>
                    <a:pt x="1954" y="12930"/>
                    <a:pt x="1795" y="12838"/>
                    <a:pt x="1696" y="12732"/>
                  </a:cubicBezTo>
                  <a:cubicBezTo>
                    <a:pt x="1605" y="12634"/>
                    <a:pt x="1470" y="12431"/>
                    <a:pt x="1395" y="12280"/>
                  </a:cubicBezTo>
                  <a:cubicBezTo>
                    <a:pt x="1317" y="12123"/>
                    <a:pt x="1257" y="11909"/>
                    <a:pt x="1257" y="11794"/>
                  </a:cubicBezTo>
                  <a:cubicBezTo>
                    <a:pt x="1257" y="11677"/>
                    <a:pt x="1312" y="11488"/>
                    <a:pt x="1383" y="11365"/>
                  </a:cubicBezTo>
                  <a:cubicBezTo>
                    <a:pt x="1439" y="11266"/>
                    <a:pt x="1487" y="11065"/>
                    <a:pt x="1487" y="10926"/>
                  </a:cubicBezTo>
                  <a:cubicBezTo>
                    <a:pt x="1487" y="10770"/>
                    <a:pt x="1501" y="10523"/>
                    <a:pt x="1517" y="10375"/>
                  </a:cubicBezTo>
                  <a:cubicBezTo>
                    <a:pt x="1530" y="10254"/>
                    <a:pt x="1485" y="10128"/>
                    <a:pt x="1436" y="10096"/>
                  </a:cubicBezTo>
                  <a:cubicBezTo>
                    <a:pt x="1368" y="10053"/>
                    <a:pt x="1211" y="10014"/>
                    <a:pt x="1098" y="10014"/>
                  </a:cubicBezTo>
                  <a:cubicBezTo>
                    <a:pt x="978" y="10014"/>
                    <a:pt x="806" y="9995"/>
                    <a:pt x="727" y="9963"/>
                  </a:cubicBezTo>
                  <a:cubicBezTo>
                    <a:pt x="654" y="9933"/>
                    <a:pt x="535" y="9844"/>
                    <a:pt x="456" y="9759"/>
                  </a:cubicBezTo>
                  <a:cubicBezTo>
                    <a:pt x="389" y="9687"/>
                    <a:pt x="271" y="9586"/>
                    <a:pt x="196" y="9539"/>
                  </a:cubicBezTo>
                  <a:cubicBezTo>
                    <a:pt x="98" y="9476"/>
                    <a:pt x="13" y="9333"/>
                    <a:pt x="3" y="9215"/>
                  </a:cubicBezTo>
                  <a:cubicBezTo>
                    <a:pt x="-6" y="9113"/>
                    <a:pt x="7" y="8920"/>
                    <a:pt x="32" y="8775"/>
                  </a:cubicBezTo>
                  <a:cubicBezTo>
                    <a:pt x="58" y="8628"/>
                    <a:pt x="126" y="8427"/>
                    <a:pt x="186" y="8316"/>
                  </a:cubicBezTo>
                  <a:cubicBezTo>
                    <a:pt x="242" y="8213"/>
                    <a:pt x="328" y="8071"/>
                    <a:pt x="377" y="7999"/>
                  </a:cubicBezTo>
                  <a:cubicBezTo>
                    <a:pt x="430" y="7924"/>
                    <a:pt x="552" y="7807"/>
                    <a:pt x="655" y="7734"/>
                  </a:cubicBezTo>
                  <a:cubicBezTo>
                    <a:pt x="750" y="7666"/>
                    <a:pt x="916" y="7535"/>
                    <a:pt x="1025" y="7443"/>
                  </a:cubicBezTo>
                  <a:cubicBezTo>
                    <a:pt x="1137" y="7349"/>
                    <a:pt x="1248" y="7210"/>
                    <a:pt x="1279" y="7144"/>
                  </a:cubicBezTo>
                  <a:cubicBezTo>
                    <a:pt x="1318" y="7060"/>
                    <a:pt x="1396" y="6945"/>
                    <a:pt x="1462" y="6898"/>
                  </a:cubicBezTo>
                  <a:cubicBezTo>
                    <a:pt x="1494" y="6875"/>
                    <a:pt x="1551" y="6793"/>
                    <a:pt x="1579" y="6717"/>
                  </a:cubicBezTo>
                  <a:cubicBezTo>
                    <a:pt x="1613" y="6626"/>
                    <a:pt x="1686" y="6482"/>
                    <a:pt x="1746" y="6391"/>
                  </a:cubicBezTo>
                  <a:cubicBezTo>
                    <a:pt x="1807" y="6298"/>
                    <a:pt x="1948" y="6159"/>
                    <a:pt x="2068" y="6076"/>
                  </a:cubicBezTo>
                  <a:cubicBezTo>
                    <a:pt x="2184" y="5996"/>
                    <a:pt x="2384" y="5889"/>
                    <a:pt x="2515" y="5837"/>
                  </a:cubicBezTo>
                  <a:cubicBezTo>
                    <a:pt x="2651" y="5782"/>
                    <a:pt x="2829" y="5751"/>
                    <a:pt x="2915" y="5772"/>
                  </a:cubicBezTo>
                  <a:cubicBezTo>
                    <a:pt x="3016" y="5796"/>
                    <a:pt x="3105" y="5908"/>
                    <a:pt x="3115" y="6026"/>
                  </a:cubicBezTo>
                  <a:cubicBezTo>
                    <a:pt x="3123" y="6106"/>
                    <a:pt x="3148" y="6241"/>
                    <a:pt x="3170" y="6321"/>
                  </a:cubicBezTo>
                  <a:cubicBezTo>
                    <a:pt x="3192" y="6398"/>
                    <a:pt x="3253" y="6529"/>
                    <a:pt x="3304" y="6608"/>
                  </a:cubicBezTo>
                  <a:cubicBezTo>
                    <a:pt x="3348" y="6675"/>
                    <a:pt x="3457" y="6739"/>
                    <a:pt x="3539" y="6745"/>
                  </a:cubicBezTo>
                  <a:cubicBezTo>
                    <a:pt x="3551" y="6746"/>
                    <a:pt x="3563" y="6747"/>
                    <a:pt x="3576" y="6747"/>
                  </a:cubicBezTo>
                  <a:lnTo>
                    <a:pt x="3576" y="6747"/>
                  </a:lnTo>
                  <a:cubicBezTo>
                    <a:pt x="3673" y="6747"/>
                    <a:pt x="3812" y="6722"/>
                    <a:pt x="3899" y="6688"/>
                  </a:cubicBezTo>
                  <a:cubicBezTo>
                    <a:pt x="4011" y="6645"/>
                    <a:pt x="4194" y="6582"/>
                    <a:pt x="4308" y="6547"/>
                  </a:cubicBezTo>
                  <a:cubicBezTo>
                    <a:pt x="4424" y="6511"/>
                    <a:pt x="4627" y="6482"/>
                    <a:pt x="4759" y="6482"/>
                  </a:cubicBezTo>
                  <a:cubicBezTo>
                    <a:pt x="4882" y="6482"/>
                    <a:pt x="5097" y="6462"/>
                    <a:pt x="5238" y="6437"/>
                  </a:cubicBezTo>
                  <a:cubicBezTo>
                    <a:pt x="5381" y="6411"/>
                    <a:pt x="5596" y="6376"/>
                    <a:pt x="5715" y="6359"/>
                  </a:cubicBezTo>
                  <a:cubicBezTo>
                    <a:pt x="5825" y="6344"/>
                    <a:pt x="5972" y="6298"/>
                    <a:pt x="6037" y="6260"/>
                  </a:cubicBezTo>
                  <a:cubicBezTo>
                    <a:pt x="6087" y="6230"/>
                    <a:pt x="6138" y="6141"/>
                    <a:pt x="6144" y="6073"/>
                  </a:cubicBezTo>
                  <a:cubicBezTo>
                    <a:pt x="6153" y="5963"/>
                    <a:pt x="6224" y="5801"/>
                    <a:pt x="6306" y="5703"/>
                  </a:cubicBezTo>
                  <a:cubicBezTo>
                    <a:pt x="6381" y="5613"/>
                    <a:pt x="6549" y="5462"/>
                    <a:pt x="6679" y="5366"/>
                  </a:cubicBezTo>
                  <a:cubicBezTo>
                    <a:pt x="6806" y="5272"/>
                    <a:pt x="6927" y="5128"/>
                    <a:pt x="6957" y="5057"/>
                  </a:cubicBezTo>
                  <a:cubicBezTo>
                    <a:pt x="6996" y="4965"/>
                    <a:pt x="7053" y="4809"/>
                    <a:pt x="7084" y="4708"/>
                  </a:cubicBezTo>
                  <a:lnTo>
                    <a:pt x="7200" y="4337"/>
                  </a:lnTo>
                  <a:cubicBezTo>
                    <a:pt x="7237" y="4216"/>
                    <a:pt x="7360" y="4067"/>
                    <a:pt x="7479" y="3999"/>
                  </a:cubicBezTo>
                  <a:cubicBezTo>
                    <a:pt x="7582" y="3939"/>
                    <a:pt x="7777" y="3827"/>
                    <a:pt x="7912" y="3751"/>
                  </a:cubicBezTo>
                  <a:cubicBezTo>
                    <a:pt x="8046" y="3674"/>
                    <a:pt x="8246" y="3557"/>
                    <a:pt x="8356" y="3489"/>
                  </a:cubicBezTo>
                  <a:cubicBezTo>
                    <a:pt x="8472" y="3418"/>
                    <a:pt x="8639" y="3332"/>
                    <a:pt x="8728" y="3297"/>
                  </a:cubicBezTo>
                  <a:cubicBezTo>
                    <a:pt x="8799" y="3269"/>
                    <a:pt x="8895" y="3178"/>
                    <a:pt x="8934" y="3101"/>
                  </a:cubicBezTo>
                  <a:cubicBezTo>
                    <a:pt x="8987" y="2998"/>
                    <a:pt x="9082" y="2866"/>
                    <a:pt x="9152" y="2801"/>
                  </a:cubicBezTo>
                  <a:cubicBezTo>
                    <a:pt x="9205" y="2752"/>
                    <a:pt x="9322" y="2597"/>
                    <a:pt x="9413" y="2446"/>
                  </a:cubicBezTo>
                  <a:cubicBezTo>
                    <a:pt x="9496" y="2308"/>
                    <a:pt x="9591" y="2104"/>
                    <a:pt x="9620" y="2001"/>
                  </a:cubicBezTo>
                  <a:cubicBezTo>
                    <a:pt x="9654" y="1885"/>
                    <a:pt x="9726" y="1667"/>
                    <a:pt x="9781" y="1515"/>
                  </a:cubicBezTo>
                  <a:cubicBezTo>
                    <a:pt x="9836" y="1362"/>
                    <a:pt x="9934" y="1103"/>
                    <a:pt x="9998" y="940"/>
                  </a:cubicBezTo>
                  <a:cubicBezTo>
                    <a:pt x="10069" y="758"/>
                    <a:pt x="10220" y="576"/>
                    <a:pt x="10341" y="526"/>
                  </a:cubicBezTo>
                  <a:cubicBezTo>
                    <a:pt x="10449" y="482"/>
                    <a:pt x="10617" y="432"/>
                    <a:pt x="10715" y="414"/>
                  </a:cubicBezTo>
                  <a:cubicBezTo>
                    <a:pt x="10803" y="398"/>
                    <a:pt x="10939" y="352"/>
                    <a:pt x="11013" y="313"/>
                  </a:cubicBezTo>
                  <a:lnTo>
                    <a:pt x="11358" y="127"/>
                  </a:lnTo>
                  <a:cubicBezTo>
                    <a:pt x="11397" y="106"/>
                    <a:pt x="11428" y="80"/>
                    <a:pt x="11453" y="60"/>
                  </a:cubicBezTo>
                  <a:cubicBezTo>
                    <a:pt x="11491" y="28"/>
                    <a:pt x="11525" y="0"/>
                    <a:pt x="11569" y="0"/>
                  </a:cubicBezTo>
                  <a:cubicBezTo>
                    <a:pt x="11595" y="0"/>
                    <a:pt x="11619" y="11"/>
                    <a:pt x="11640" y="31"/>
                  </a:cubicBezTo>
                  <a:cubicBezTo>
                    <a:pt x="11713" y="101"/>
                    <a:pt x="11663" y="192"/>
                    <a:pt x="11631" y="251"/>
                  </a:cubicBezTo>
                  <a:cubicBezTo>
                    <a:pt x="11612" y="287"/>
                    <a:pt x="11589" y="328"/>
                    <a:pt x="11573" y="378"/>
                  </a:cubicBezTo>
                  <a:cubicBezTo>
                    <a:pt x="11556" y="431"/>
                    <a:pt x="11557" y="479"/>
                    <a:pt x="11575" y="508"/>
                  </a:cubicBezTo>
                  <a:cubicBezTo>
                    <a:pt x="11588" y="527"/>
                    <a:pt x="11608" y="537"/>
                    <a:pt x="11635" y="537"/>
                  </a:cubicBezTo>
                  <a:cubicBezTo>
                    <a:pt x="11754" y="537"/>
                    <a:pt x="11969" y="544"/>
                    <a:pt x="12115" y="552"/>
                  </a:cubicBezTo>
                  <a:cubicBezTo>
                    <a:pt x="12264" y="561"/>
                    <a:pt x="12440" y="583"/>
                    <a:pt x="12516" y="601"/>
                  </a:cubicBezTo>
                  <a:cubicBezTo>
                    <a:pt x="12586" y="618"/>
                    <a:pt x="12715" y="645"/>
                    <a:pt x="12801" y="662"/>
                  </a:cubicBezTo>
                  <a:cubicBezTo>
                    <a:pt x="12831" y="668"/>
                    <a:pt x="12855" y="668"/>
                    <a:pt x="12876" y="669"/>
                  </a:cubicBezTo>
                  <a:cubicBezTo>
                    <a:pt x="12919" y="669"/>
                    <a:pt x="12972" y="670"/>
                    <a:pt x="13007" y="727"/>
                  </a:cubicBezTo>
                  <a:cubicBezTo>
                    <a:pt x="13039" y="779"/>
                    <a:pt x="13019" y="831"/>
                    <a:pt x="13007" y="866"/>
                  </a:cubicBezTo>
                  <a:cubicBezTo>
                    <a:pt x="13001" y="882"/>
                    <a:pt x="12993" y="901"/>
                    <a:pt x="12988" y="927"/>
                  </a:cubicBezTo>
                  <a:cubicBezTo>
                    <a:pt x="12969" y="1018"/>
                    <a:pt x="12896" y="1146"/>
                    <a:pt x="12821" y="1216"/>
                  </a:cubicBezTo>
                  <a:cubicBezTo>
                    <a:pt x="12801" y="1235"/>
                    <a:pt x="12798" y="1249"/>
                    <a:pt x="12798" y="1252"/>
                  </a:cubicBezTo>
                  <a:cubicBezTo>
                    <a:pt x="12869" y="1291"/>
                    <a:pt x="12946" y="1322"/>
                    <a:pt x="12975" y="1328"/>
                  </a:cubicBezTo>
                  <a:cubicBezTo>
                    <a:pt x="13071" y="1349"/>
                    <a:pt x="13105" y="1507"/>
                    <a:pt x="13105" y="1637"/>
                  </a:cubicBezTo>
                  <a:lnTo>
                    <a:pt x="13105" y="1962"/>
                  </a:lnTo>
                  <a:cubicBezTo>
                    <a:pt x="13105" y="2017"/>
                    <a:pt x="13118" y="2122"/>
                    <a:pt x="13132" y="2192"/>
                  </a:cubicBezTo>
                  <a:cubicBezTo>
                    <a:pt x="13148" y="2270"/>
                    <a:pt x="13168" y="2368"/>
                    <a:pt x="13176" y="2411"/>
                  </a:cubicBezTo>
                  <a:cubicBezTo>
                    <a:pt x="13178" y="2412"/>
                    <a:pt x="13196" y="2426"/>
                    <a:pt x="13221" y="2426"/>
                  </a:cubicBezTo>
                  <a:cubicBezTo>
                    <a:pt x="13260" y="2426"/>
                    <a:pt x="13346" y="2404"/>
                    <a:pt x="13405" y="2372"/>
                  </a:cubicBezTo>
                  <a:cubicBezTo>
                    <a:pt x="13488" y="2327"/>
                    <a:pt x="13623" y="2336"/>
                    <a:pt x="13705" y="2391"/>
                  </a:cubicBezTo>
                  <a:cubicBezTo>
                    <a:pt x="13782" y="2442"/>
                    <a:pt x="13862" y="2537"/>
                    <a:pt x="13892" y="2612"/>
                  </a:cubicBezTo>
                  <a:cubicBezTo>
                    <a:pt x="13907" y="2649"/>
                    <a:pt x="13974" y="2713"/>
                    <a:pt x="14040" y="2741"/>
                  </a:cubicBezTo>
                  <a:cubicBezTo>
                    <a:pt x="14107" y="2770"/>
                    <a:pt x="14231" y="2790"/>
                    <a:pt x="14310" y="2782"/>
                  </a:cubicBezTo>
                  <a:cubicBezTo>
                    <a:pt x="14396" y="2774"/>
                    <a:pt x="14529" y="2753"/>
                    <a:pt x="14605" y="2737"/>
                  </a:cubicBezTo>
                  <a:cubicBezTo>
                    <a:pt x="14721" y="2712"/>
                    <a:pt x="14846" y="2806"/>
                    <a:pt x="14889" y="2943"/>
                  </a:cubicBezTo>
                  <a:cubicBezTo>
                    <a:pt x="14922" y="3050"/>
                    <a:pt x="14956" y="3225"/>
                    <a:pt x="14965" y="3333"/>
                  </a:cubicBezTo>
                  <a:cubicBezTo>
                    <a:pt x="14972" y="3430"/>
                    <a:pt x="15003" y="3530"/>
                    <a:pt x="15021" y="3554"/>
                  </a:cubicBezTo>
                  <a:cubicBezTo>
                    <a:pt x="15047" y="3590"/>
                    <a:pt x="15099" y="3639"/>
                    <a:pt x="15131" y="3660"/>
                  </a:cubicBezTo>
                  <a:cubicBezTo>
                    <a:pt x="15196" y="3702"/>
                    <a:pt x="15236" y="3802"/>
                    <a:pt x="15224" y="3893"/>
                  </a:cubicBezTo>
                  <a:cubicBezTo>
                    <a:pt x="15216" y="3949"/>
                    <a:pt x="15210" y="4057"/>
                    <a:pt x="15210" y="4130"/>
                  </a:cubicBezTo>
                  <a:cubicBezTo>
                    <a:pt x="15210" y="4198"/>
                    <a:pt x="15228" y="4305"/>
                    <a:pt x="15249" y="4365"/>
                  </a:cubicBezTo>
                  <a:cubicBezTo>
                    <a:pt x="15275" y="4443"/>
                    <a:pt x="15296" y="4584"/>
                    <a:pt x="15296" y="4687"/>
                  </a:cubicBezTo>
                  <a:cubicBezTo>
                    <a:pt x="15296" y="4778"/>
                    <a:pt x="15316" y="4890"/>
                    <a:pt x="15333" y="4934"/>
                  </a:cubicBezTo>
                  <a:cubicBezTo>
                    <a:pt x="15349" y="4973"/>
                    <a:pt x="15406" y="5038"/>
                    <a:pt x="15458" y="5066"/>
                  </a:cubicBezTo>
                  <a:cubicBezTo>
                    <a:pt x="15523" y="5101"/>
                    <a:pt x="15637" y="5173"/>
                    <a:pt x="15711" y="5226"/>
                  </a:cubicBezTo>
                  <a:cubicBezTo>
                    <a:pt x="15783" y="5277"/>
                    <a:pt x="15908" y="5376"/>
                    <a:pt x="15990" y="5446"/>
                  </a:cubicBezTo>
                  <a:cubicBezTo>
                    <a:pt x="16073" y="5517"/>
                    <a:pt x="16188" y="5641"/>
                    <a:pt x="16247" y="5722"/>
                  </a:cubicBezTo>
                  <a:cubicBezTo>
                    <a:pt x="16313" y="5814"/>
                    <a:pt x="16363" y="5955"/>
                    <a:pt x="16363" y="6050"/>
                  </a:cubicBezTo>
                  <a:cubicBezTo>
                    <a:pt x="16363" y="6137"/>
                    <a:pt x="16335" y="6274"/>
                    <a:pt x="16299" y="6360"/>
                  </a:cubicBezTo>
                  <a:lnTo>
                    <a:pt x="16184" y="6639"/>
                  </a:lnTo>
                  <a:cubicBezTo>
                    <a:pt x="16157" y="6703"/>
                    <a:pt x="16140" y="6822"/>
                    <a:pt x="16146" y="6893"/>
                  </a:cubicBezTo>
                  <a:cubicBezTo>
                    <a:pt x="16152" y="6954"/>
                    <a:pt x="16198" y="7037"/>
                    <a:pt x="16243" y="7067"/>
                  </a:cubicBezTo>
                  <a:cubicBezTo>
                    <a:pt x="16303" y="7108"/>
                    <a:pt x="16417" y="7168"/>
                    <a:pt x="16490" y="7200"/>
                  </a:cubicBezTo>
                  <a:cubicBezTo>
                    <a:pt x="16521" y="7213"/>
                    <a:pt x="16556" y="7224"/>
                    <a:pt x="16577" y="7220"/>
                  </a:cubicBezTo>
                  <a:cubicBezTo>
                    <a:pt x="16577" y="7220"/>
                    <a:pt x="16577" y="7220"/>
                    <a:pt x="16578" y="7220"/>
                  </a:cubicBezTo>
                  <a:cubicBezTo>
                    <a:pt x="16582" y="7193"/>
                    <a:pt x="16586" y="7144"/>
                    <a:pt x="16580" y="7097"/>
                  </a:cubicBezTo>
                  <a:cubicBezTo>
                    <a:pt x="16572" y="7026"/>
                    <a:pt x="16565" y="6889"/>
                    <a:pt x="16565" y="6793"/>
                  </a:cubicBezTo>
                  <a:cubicBezTo>
                    <a:pt x="16565" y="6658"/>
                    <a:pt x="16644" y="6543"/>
                    <a:pt x="16744" y="6529"/>
                  </a:cubicBezTo>
                  <a:cubicBezTo>
                    <a:pt x="16815" y="6519"/>
                    <a:pt x="16909" y="6521"/>
                    <a:pt x="16953" y="6530"/>
                  </a:cubicBezTo>
                  <a:cubicBezTo>
                    <a:pt x="16956" y="6527"/>
                    <a:pt x="16993" y="6499"/>
                    <a:pt x="17021" y="6444"/>
                  </a:cubicBezTo>
                  <a:cubicBezTo>
                    <a:pt x="17083" y="6325"/>
                    <a:pt x="17208" y="6289"/>
                    <a:pt x="17279" y="6365"/>
                  </a:cubicBezTo>
                  <a:cubicBezTo>
                    <a:pt x="17322" y="6412"/>
                    <a:pt x="17390" y="6500"/>
                    <a:pt x="17430" y="6561"/>
                  </a:cubicBezTo>
                  <a:cubicBezTo>
                    <a:pt x="17472" y="6624"/>
                    <a:pt x="17533" y="6733"/>
                    <a:pt x="17566" y="6804"/>
                  </a:cubicBezTo>
                  <a:cubicBezTo>
                    <a:pt x="17576" y="6824"/>
                    <a:pt x="17593" y="6837"/>
                    <a:pt x="17610" y="6837"/>
                  </a:cubicBezTo>
                  <a:cubicBezTo>
                    <a:pt x="17671" y="6804"/>
                    <a:pt x="17740" y="6773"/>
                    <a:pt x="17791" y="6764"/>
                  </a:cubicBezTo>
                  <a:cubicBezTo>
                    <a:pt x="17792" y="6755"/>
                    <a:pt x="17793" y="6742"/>
                    <a:pt x="17791" y="6725"/>
                  </a:cubicBezTo>
                  <a:cubicBezTo>
                    <a:pt x="17780" y="6631"/>
                    <a:pt x="17828" y="6507"/>
                    <a:pt x="17903" y="6439"/>
                  </a:cubicBezTo>
                  <a:cubicBezTo>
                    <a:pt x="17959" y="6387"/>
                    <a:pt x="18058" y="6302"/>
                    <a:pt x="18122" y="6250"/>
                  </a:cubicBezTo>
                  <a:cubicBezTo>
                    <a:pt x="18214" y="6176"/>
                    <a:pt x="18331" y="6164"/>
                    <a:pt x="18388" y="6226"/>
                  </a:cubicBezTo>
                  <a:cubicBezTo>
                    <a:pt x="18437" y="6278"/>
                    <a:pt x="18479" y="6403"/>
                    <a:pt x="18495" y="6500"/>
                  </a:cubicBezTo>
                  <a:cubicBezTo>
                    <a:pt x="18512" y="6598"/>
                    <a:pt x="18519" y="6774"/>
                    <a:pt x="18511" y="6892"/>
                  </a:cubicBezTo>
                  <a:cubicBezTo>
                    <a:pt x="18503" y="7003"/>
                    <a:pt x="18489" y="7158"/>
                    <a:pt x="18481" y="7235"/>
                  </a:cubicBezTo>
                  <a:cubicBezTo>
                    <a:pt x="18474" y="7308"/>
                    <a:pt x="18468" y="7418"/>
                    <a:pt x="18468" y="7474"/>
                  </a:cubicBezTo>
                  <a:lnTo>
                    <a:pt x="18468" y="7672"/>
                  </a:lnTo>
                  <a:cubicBezTo>
                    <a:pt x="18471" y="7671"/>
                    <a:pt x="18475" y="7670"/>
                    <a:pt x="18479" y="7667"/>
                  </a:cubicBezTo>
                  <a:cubicBezTo>
                    <a:pt x="18541" y="7634"/>
                    <a:pt x="18630" y="7598"/>
                    <a:pt x="18682" y="7597"/>
                  </a:cubicBezTo>
                  <a:cubicBezTo>
                    <a:pt x="18676" y="7596"/>
                    <a:pt x="18683" y="7585"/>
                    <a:pt x="18685" y="7569"/>
                  </a:cubicBezTo>
                  <a:cubicBezTo>
                    <a:pt x="18700" y="7477"/>
                    <a:pt x="18803" y="7415"/>
                    <a:pt x="18922" y="7427"/>
                  </a:cubicBezTo>
                  <a:cubicBezTo>
                    <a:pt x="18996" y="7435"/>
                    <a:pt x="19106" y="7435"/>
                    <a:pt x="19165" y="7427"/>
                  </a:cubicBezTo>
                  <a:cubicBezTo>
                    <a:pt x="19186" y="7425"/>
                    <a:pt x="19202" y="7420"/>
                    <a:pt x="19215" y="7415"/>
                  </a:cubicBezTo>
                  <a:cubicBezTo>
                    <a:pt x="19252" y="7405"/>
                    <a:pt x="19296" y="7400"/>
                    <a:pt x="19330" y="7425"/>
                  </a:cubicBezTo>
                  <a:cubicBezTo>
                    <a:pt x="19377" y="7459"/>
                    <a:pt x="19383" y="7514"/>
                    <a:pt x="19388" y="7558"/>
                  </a:cubicBezTo>
                  <a:cubicBezTo>
                    <a:pt x="19391" y="7580"/>
                    <a:pt x="19394" y="7606"/>
                    <a:pt x="19402" y="7639"/>
                  </a:cubicBezTo>
                  <a:cubicBezTo>
                    <a:pt x="19427" y="7735"/>
                    <a:pt x="19454" y="7880"/>
                    <a:pt x="19462" y="7961"/>
                  </a:cubicBezTo>
                  <a:cubicBezTo>
                    <a:pt x="19469" y="8036"/>
                    <a:pt x="19482" y="8147"/>
                    <a:pt x="19490" y="8206"/>
                  </a:cubicBezTo>
                  <a:cubicBezTo>
                    <a:pt x="19497" y="8252"/>
                    <a:pt x="19531" y="8361"/>
                    <a:pt x="19570" y="8445"/>
                  </a:cubicBezTo>
                  <a:cubicBezTo>
                    <a:pt x="19605" y="8520"/>
                    <a:pt x="19707" y="8642"/>
                    <a:pt x="19793" y="8712"/>
                  </a:cubicBezTo>
                  <a:cubicBezTo>
                    <a:pt x="19890" y="8789"/>
                    <a:pt x="20008" y="8888"/>
                    <a:pt x="20056" y="8931"/>
                  </a:cubicBezTo>
                  <a:cubicBezTo>
                    <a:pt x="20127" y="8994"/>
                    <a:pt x="20174" y="9133"/>
                    <a:pt x="20183" y="9232"/>
                  </a:cubicBezTo>
                  <a:cubicBezTo>
                    <a:pt x="20192" y="9337"/>
                    <a:pt x="20166" y="9475"/>
                    <a:pt x="20098" y="9533"/>
                  </a:cubicBezTo>
                  <a:cubicBezTo>
                    <a:pt x="20062" y="9564"/>
                    <a:pt x="20000" y="9630"/>
                    <a:pt x="19964" y="9677"/>
                  </a:cubicBezTo>
                  <a:cubicBezTo>
                    <a:pt x="19963" y="9683"/>
                    <a:pt x="19971" y="9698"/>
                    <a:pt x="19996" y="9709"/>
                  </a:cubicBezTo>
                  <a:cubicBezTo>
                    <a:pt x="20047" y="9733"/>
                    <a:pt x="20082" y="9780"/>
                    <a:pt x="20093" y="9836"/>
                  </a:cubicBezTo>
                  <a:cubicBezTo>
                    <a:pt x="20106" y="9902"/>
                    <a:pt x="20085" y="9974"/>
                    <a:pt x="20034" y="10035"/>
                  </a:cubicBezTo>
                  <a:cubicBezTo>
                    <a:pt x="19970" y="10112"/>
                    <a:pt x="19871" y="10225"/>
                    <a:pt x="19815" y="10286"/>
                  </a:cubicBezTo>
                  <a:cubicBezTo>
                    <a:pt x="19775" y="10329"/>
                    <a:pt x="19716" y="10405"/>
                    <a:pt x="19671" y="10470"/>
                  </a:cubicBezTo>
                  <a:cubicBezTo>
                    <a:pt x="19676" y="10469"/>
                    <a:pt x="19680" y="10467"/>
                    <a:pt x="19685" y="10465"/>
                  </a:cubicBezTo>
                  <a:cubicBezTo>
                    <a:pt x="19793" y="10427"/>
                    <a:pt x="19936" y="10347"/>
                    <a:pt x="19992" y="10294"/>
                  </a:cubicBezTo>
                  <a:cubicBezTo>
                    <a:pt x="20064" y="10227"/>
                    <a:pt x="20171" y="10159"/>
                    <a:pt x="20236" y="10139"/>
                  </a:cubicBezTo>
                  <a:cubicBezTo>
                    <a:pt x="20305" y="10118"/>
                    <a:pt x="20454" y="10105"/>
                    <a:pt x="20558" y="10105"/>
                  </a:cubicBezTo>
                  <a:cubicBezTo>
                    <a:pt x="20679" y="10105"/>
                    <a:pt x="20837" y="10135"/>
                    <a:pt x="20918" y="10174"/>
                  </a:cubicBezTo>
                  <a:cubicBezTo>
                    <a:pt x="20967" y="10197"/>
                    <a:pt x="21065" y="10191"/>
                    <a:pt x="21115" y="10161"/>
                  </a:cubicBezTo>
                  <a:cubicBezTo>
                    <a:pt x="21201" y="10110"/>
                    <a:pt x="21320" y="10085"/>
                    <a:pt x="21387" y="10109"/>
                  </a:cubicBezTo>
                  <a:cubicBezTo>
                    <a:pt x="21471" y="10139"/>
                    <a:pt x="21533" y="10272"/>
                    <a:pt x="21551" y="10387"/>
                  </a:cubicBezTo>
                  <a:cubicBezTo>
                    <a:pt x="21557" y="10424"/>
                    <a:pt x="21564" y="10452"/>
                    <a:pt x="21570" y="10474"/>
                  </a:cubicBezTo>
                  <a:cubicBezTo>
                    <a:pt x="21582" y="10518"/>
                    <a:pt x="21594" y="10563"/>
                    <a:pt x="21576" y="10614"/>
                  </a:cubicBezTo>
                  <a:cubicBezTo>
                    <a:pt x="21562" y="10655"/>
                    <a:pt x="21534" y="10675"/>
                    <a:pt x="21509" y="10692"/>
                  </a:cubicBezTo>
                  <a:cubicBezTo>
                    <a:pt x="21498" y="10700"/>
                    <a:pt x="21484" y="10710"/>
                    <a:pt x="21468" y="10724"/>
                  </a:cubicBezTo>
                  <a:cubicBezTo>
                    <a:pt x="21419" y="10769"/>
                    <a:pt x="21332" y="10833"/>
                    <a:pt x="21271" y="10871"/>
                  </a:cubicBezTo>
                  <a:cubicBezTo>
                    <a:pt x="21230" y="10897"/>
                    <a:pt x="21176" y="10966"/>
                    <a:pt x="21158" y="11016"/>
                  </a:cubicBezTo>
                  <a:cubicBezTo>
                    <a:pt x="21128" y="11103"/>
                    <a:pt x="21047" y="11164"/>
                    <a:pt x="20961" y="11164"/>
                  </a:cubicBezTo>
                  <a:lnTo>
                    <a:pt x="20961" y="11164"/>
                  </a:lnTo>
                  <a:cubicBezTo>
                    <a:pt x="20946" y="11164"/>
                    <a:pt x="20930" y="11162"/>
                    <a:pt x="20915" y="11158"/>
                  </a:cubicBezTo>
                  <a:cubicBezTo>
                    <a:pt x="20911" y="11156"/>
                    <a:pt x="20903" y="11155"/>
                    <a:pt x="20890" y="11155"/>
                  </a:cubicBezTo>
                  <a:cubicBezTo>
                    <a:pt x="20843" y="11155"/>
                    <a:pt x="20782" y="11177"/>
                    <a:pt x="20745" y="11206"/>
                  </a:cubicBezTo>
                  <a:lnTo>
                    <a:pt x="20514" y="11392"/>
                  </a:lnTo>
                  <a:cubicBezTo>
                    <a:pt x="20446" y="11447"/>
                    <a:pt x="20300" y="11533"/>
                    <a:pt x="20182" y="11587"/>
                  </a:cubicBezTo>
                  <a:cubicBezTo>
                    <a:pt x="20075" y="11636"/>
                    <a:pt x="19935" y="11712"/>
                    <a:pt x="19875" y="11752"/>
                  </a:cubicBezTo>
                  <a:cubicBezTo>
                    <a:pt x="19807" y="11798"/>
                    <a:pt x="19658" y="11870"/>
                    <a:pt x="19544" y="11914"/>
                  </a:cubicBezTo>
                  <a:cubicBezTo>
                    <a:pt x="19440" y="11954"/>
                    <a:pt x="19277" y="12048"/>
                    <a:pt x="19188" y="12120"/>
                  </a:cubicBezTo>
                  <a:cubicBezTo>
                    <a:pt x="19097" y="12193"/>
                    <a:pt x="18988" y="12290"/>
                    <a:pt x="18951" y="12329"/>
                  </a:cubicBezTo>
                  <a:cubicBezTo>
                    <a:pt x="18899" y="12385"/>
                    <a:pt x="18788" y="12452"/>
                    <a:pt x="18711" y="12486"/>
                  </a:cubicBezTo>
                  <a:cubicBezTo>
                    <a:pt x="18632" y="12520"/>
                    <a:pt x="18510" y="12575"/>
                    <a:pt x="18439" y="12609"/>
                  </a:cubicBezTo>
                  <a:cubicBezTo>
                    <a:pt x="18383" y="12635"/>
                    <a:pt x="18256" y="12735"/>
                    <a:pt x="18158" y="12840"/>
                  </a:cubicBezTo>
                  <a:lnTo>
                    <a:pt x="17898" y="13119"/>
                  </a:lnTo>
                  <a:cubicBezTo>
                    <a:pt x="17837" y="13185"/>
                    <a:pt x="17728" y="13234"/>
                    <a:pt x="17646" y="13234"/>
                  </a:cubicBezTo>
                  <a:cubicBezTo>
                    <a:pt x="17611" y="13234"/>
                    <a:pt x="17512" y="13286"/>
                    <a:pt x="17437" y="13367"/>
                  </a:cubicBezTo>
                  <a:cubicBezTo>
                    <a:pt x="17370" y="13439"/>
                    <a:pt x="17299" y="13606"/>
                    <a:pt x="17285" y="13723"/>
                  </a:cubicBezTo>
                  <a:cubicBezTo>
                    <a:pt x="17270" y="13851"/>
                    <a:pt x="17276" y="14044"/>
                    <a:pt x="17298" y="14145"/>
                  </a:cubicBezTo>
                  <a:cubicBezTo>
                    <a:pt x="17319" y="14240"/>
                    <a:pt x="17390" y="14382"/>
                    <a:pt x="17451" y="14447"/>
                  </a:cubicBezTo>
                  <a:cubicBezTo>
                    <a:pt x="17518" y="14519"/>
                    <a:pt x="17643" y="14619"/>
                    <a:pt x="17723" y="14666"/>
                  </a:cubicBezTo>
                  <a:cubicBezTo>
                    <a:pt x="17804" y="14714"/>
                    <a:pt x="17955" y="14774"/>
                    <a:pt x="18051" y="14799"/>
                  </a:cubicBezTo>
                  <a:cubicBezTo>
                    <a:pt x="18140" y="14820"/>
                    <a:pt x="18294" y="14829"/>
                    <a:pt x="18384" y="14813"/>
                  </a:cubicBezTo>
                  <a:cubicBezTo>
                    <a:pt x="18491" y="14794"/>
                    <a:pt x="18647" y="14803"/>
                    <a:pt x="18733" y="14830"/>
                  </a:cubicBezTo>
                  <a:cubicBezTo>
                    <a:pt x="18783" y="14845"/>
                    <a:pt x="18890" y="14797"/>
                    <a:pt x="18948" y="14728"/>
                  </a:cubicBezTo>
                  <a:cubicBezTo>
                    <a:pt x="19058" y="14600"/>
                    <a:pt x="19231" y="14626"/>
                    <a:pt x="19297" y="14780"/>
                  </a:cubicBezTo>
                  <a:cubicBezTo>
                    <a:pt x="19347" y="14896"/>
                    <a:pt x="19400" y="15060"/>
                    <a:pt x="19418" y="15153"/>
                  </a:cubicBezTo>
                  <a:cubicBezTo>
                    <a:pt x="19438" y="15265"/>
                    <a:pt x="19384" y="15421"/>
                    <a:pt x="19293" y="15507"/>
                  </a:cubicBezTo>
                  <a:cubicBezTo>
                    <a:pt x="19211" y="15585"/>
                    <a:pt x="19059" y="15655"/>
                    <a:pt x="18949" y="15665"/>
                  </a:cubicBezTo>
                  <a:lnTo>
                    <a:pt x="18588" y="15696"/>
                  </a:lnTo>
                  <a:cubicBezTo>
                    <a:pt x="18492" y="15704"/>
                    <a:pt x="18317" y="15751"/>
                    <a:pt x="18206" y="15799"/>
                  </a:cubicBezTo>
                  <a:cubicBezTo>
                    <a:pt x="18111" y="15840"/>
                    <a:pt x="18068" y="15912"/>
                    <a:pt x="18074" y="15933"/>
                  </a:cubicBezTo>
                  <a:cubicBezTo>
                    <a:pt x="18105" y="16029"/>
                    <a:pt x="18097" y="16174"/>
                    <a:pt x="18057" y="16269"/>
                  </a:cubicBezTo>
                  <a:cubicBezTo>
                    <a:pt x="18031" y="16335"/>
                    <a:pt x="18022" y="16435"/>
                    <a:pt x="18033" y="16481"/>
                  </a:cubicBezTo>
                  <a:cubicBezTo>
                    <a:pt x="18040" y="16512"/>
                    <a:pt x="18122" y="16617"/>
                    <a:pt x="18245" y="16696"/>
                  </a:cubicBezTo>
                  <a:cubicBezTo>
                    <a:pt x="18387" y="16788"/>
                    <a:pt x="18492" y="16976"/>
                    <a:pt x="18482" y="17125"/>
                  </a:cubicBezTo>
                  <a:cubicBezTo>
                    <a:pt x="18471" y="17281"/>
                    <a:pt x="18369" y="17421"/>
                    <a:pt x="18250" y="17444"/>
                  </a:cubicBezTo>
                  <a:cubicBezTo>
                    <a:pt x="18145" y="17465"/>
                    <a:pt x="18000" y="17424"/>
                    <a:pt x="17921" y="17354"/>
                  </a:cubicBezTo>
                  <a:lnTo>
                    <a:pt x="17920" y="17631"/>
                  </a:lnTo>
                  <a:cubicBezTo>
                    <a:pt x="17920" y="17685"/>
                    <a:pt x="17956" y="17800"/>
                    <a:pt x="18007" y="17879"/>
                  </a:cubicBezTo>
                  <a:cubicBezTo>
                    <a:pt x="18043" y="17934"/>
                    <a:pt x="18054" y="18000"/>
                    <a:pt x="18040" y="18066"/>
                  </a:cubicBezTo>
                  <a:cubicBezTo>
                    <a:pt x="18022" y="18145"/>
                    <a:pt x="17970" y="18214"/>
                    <a:pt x="17896" y="18257"/>
                  </a:cubicBezTo>
                  <a:cubicBezTo>
                    <a:pt x="17775" y="18327"/>
                    <a:pt x="17613" y="18350"/>
                    <a:pt x="17528" y="18305"/>
                  </a:cubicBezTo>
                  <a:cubicBezTo>
                    <a:pt x="17439" y="18257"/>
                    <a:pt x="17373" y="18154"/>
                    <a:pt x="17373" y="18064"/>
                  </a:cubicBezTo>
                  <a:cubicBezTo>
                    <a:pt x="17322" y="18074"/>
                    <a:pt x="17274" y="18112"/>
                    <a:pt x="17261" y="18136"/>
                  </a:cubicBezTo>
                  <a:cubicBezTo>
                    <a:pt x="17217" y="18214"/>
                    <a:pt x="17109" y="18233"/>
                    <a:pt x="17030" y="18176"/>
                  </a:cubicBezTo>
                  <a:cubicBezTo>
                    <a:pt x="16994" y="18150"/>
                    <a:pt x="16917" y="18127"/>
                    <a:pt x="16868" y="18127"/>
                  </a:cubicBezTo>
                  <a:cubicBezTo>
                    <a:pt x="16799" y="18127"/>
                    <a:pt x="16702" y="18106"/>
                    <a:pt x="16652" y="18066"/>
                  </a:cubicBezTo>
                  <a:cubicBezTo>
                    <a:pt x="16633" y="18051"/>
                    <a:pt x="16519" y="18002"/>
                    <a:pt x="16358" y="17954"/>
                  </a:cubicBezTo>
                  <a:cubicBezTo>
                    <a:pt x="16256" y="17923"/>
                    <a:pt x="16151" y="17977"/>
                    <a:pt x="16130" y="18068"/>
                  </a:cubicBezTo>
                  <a:cubicBezTo>
                    <a:pt x="16102" y="18191"/>
                    <a:pt x="16060" y="18350"/>
                    <a:pt x="16041" y="18403"/>
                  </a:cubicBezTo>
                  <a:cubicBezTo>
                    <a:pt x="16016" y="18469"/>
                    <a:pt x="15935" y="18550"/>
                    <a:pt x="15868" y="18595"/>
                  </a:cubicBezTo>
                  <a:cubicBezTo>
                    <a:pt x="15821" y="18627"/>
                    <a:pt x="15767" y="18707"/>
                    <a:pt x="15756" y="18762"/>
                  </a:cubicBezTo>
                  <a:cubicBezTo>
                    <a:pt x="15736" y="18860"/>
                    <a:pt x="15673" y="18967"/>
                    <a:pt x="15610" y="19012"/>
                  </a:cubicBezTo>
                  <a:cubicBezTo>
                    <a:pt x="15550" y="19055"/>
                    <a:pt x="15414" y="19113"/>
                    <a:pt x="15317" y="19145"/>
                  </a:cubicBezTo>
                  <a:cubicBezTo>
                    <a:pt x="15180" y="19191"/>
                    <a:pt x="15031" y="19124"/>
                    <a:pt x="14997" y="19001"/>
                  </a:cubicBezTo>
                  <a:cubicBezTo>
                    <a:pt x="14985" y="18959"/>
                    <a:pt x="14962" y="18941"/>
                    <a:pt x="14953" y="18941"/>
                  </a:cubicBezTo>
                  <a:cubicBezTo>
                    <a:pt x="14913" y="18958"/>
                    <a:pt x="14853" y="19019"/>
                    <a:pt x="14828" y="19075"/>
                  </a:cubicBezTo>
                  <a:cubicBezTo>
                    <a:pt x="14778" y="19180"/>
                    <a:pt x="14657" y="19224"/>
                    <a:pt x="14569" y="19170"/>
                  </a:cubicBezTo>
                  <a:cubicBezTo>
                    <a:pt x="14498" y="19126"/>
                    <a:pt x="14421" y="19013"/>
                    <a:pt x="14392" y="18908"/>
                  </a:cubicBezTo>
                  <a:cubicBezTo>
                    <a:pt x="14358" y="18788"/>
                    <a:pt x="14389" y="18656"/>
                    <a:pt x="14464" y="18603"/>
                  </a:cubicBezTo>
                  <a:cubicBezTo>
                    <a:pt x="14532" y="18554"/>
                    <a:pt x="14683" y="18528"/>
                    <a:pt x="14792" y="18528"/>
                  </a:cubicBezTo>
                  <a:cubicBezTo>
                    <a:pt x="14888" y="18528"/>
                    <a:pt x="14996" y="18484"/>
                    <a:pt x="15026" y="18446"/>
                  </a:cubicBezTo>
                  <a:cubicBezTo>
                    <a:pt x="15064" y="18399"/>
                    <a:pt x="15104" y="18308"/>
                    <a:pt x="15110" y="18256"/>
                  </a:cubicBezTo>
                  <a:cubicBezTo>
                    <a:pt x="15117" y="18193"/>
                    <a:pt x="15117" y="18066"/>
                    <a:pt x="15110" y="17978"/>
                  </a:cubicBezTo>
                  <a:cubicBezTo>
                    <a:pt x="15101" y="17882"/>
                    <a:pt x="15095" y="17740"/>
                    <a:pt x="15095" y="17661"/>
                  </a:cubicBezTo>
                  <a:cubicBezTo>
                    <a:pt x="15095" y="17550"/>
                    <a:pt x="15180" y="17398"/>
                    <a:pt x="15260" y="17312"/>
                  </a:cubicBezTo>
                  <a:cubicBezTo>
                    <a:pt x="15331" y="17236"/>
                    <a:pt x="15383" y="17115"/>
                    <a:pt x="15383" y="17058"/>
                  </a:cubicBezTo>
                  <a:cubicBezTo>
                    <a:pt x="15383" y="16977"/>
                    <a:pt x="15370" y="16827"/>
                    <a:pt x="15355" y="16730"/>
                  </a:cubicBezTo>
                  <a:cubicBezTo>
                    <a:pt x="15344" y="16658"/>
                    <a:pt x="15295" y="16598"/>
                    <a:pt x="15260" y="16594"/>
                  </a:cubicBezTo>
                  <a:cubicBezTo>
                    <a:pt x="15192" y="16585"/>
                    <a:pt x="15041" y="16586"/>
                    <a:pt x="14926" y="16594"/>
                  </a:cubicBezTo>
                  <a:cubicBezTo>
                    <a:pt x="14813" y="16602"/>
                    <a:pt x="14640" y="16630"/>
                    <a:pt x="14550" y="16654"/>
                  </a:cubicBezTo>
                  <a:cubicBezTo>
                    <a:pt x="14446" y="16682"/>
                    <a:pt x="14284" y="16682"/>
                    <a:pt x="14195" y="16653"/>
                  </a:cubicBezTo>
                  <a:cubicBezTo>
                    <a:pt x="14116" y="16628"/>
                    <a:pt x="13980" y="16586"/>
                    <a:pt x="13894" y="16560"/>
                  </a:cubicBezTo>
                  <a:cubicBezTo>
                    <a:pt x="13827" y="16541"/>
                    <a:pt x="13774" y="16495"/>
                    <a:pt x="13747" y="16434"/>
                  </a:cubicBezTo>
                  <a:cubicBezTo>
                    <a:pt x="13724" y="16380"/>
                    <a:pt x="13724" y="16321"/>
                    <a:pt x="13746" y="16267"/>
                  </a:cubicBezTo>
                  <a:cubicBezTo>
                    <a:pt x="13772" y="16204"/>
                    <a:pt x="13774" y="16108"/>
                    <a:pt x="13759" y="16064"/>
                  </a:cubicBezTo>
                  <a:cubicBezTo>
                    <a:pt x="13737" y="15999"/>
                    <a:pt x="13740" y="15936"/>
                    <a:pt x="13768" y="15890"/>
                  </a:cubicBezTo>
                  <a:cubicBezTo>
                    <a:pt x="13791" y="15854"/>
                    <a:pt x="13828" y="15834"/>
                    <a:pt x="13870" y="15834"/>
                  </a:cubicBezTo>
                  <a:cubicBezTo>
                    <a:pt x="13892" y="15834"/>
                    <a:pt x="13953" y="15806"/>
                    <a:pt x="13992" y="15763"/>
                  </a:cubicBezTo>
                  <a:cubicBezTo>
                    <a:pt x="14073" y="15677"/>
                    <a:pt x="14204" y="15719"/>
                    <a:pt x="14253" y="15852"/>
                  </a:cubicBezTo>
                  <a:cubicBezTo>
                    <a:pt x="14274" y="15908"/>
                    <a:pt x="14322" y="15943"/>
                    <a:pt x="14348" y="15943"/>
                  </a:cubicBezTo>
                  <a:cubicBezTo>
                    <a:pt x="14375" y="15939"/>
                    <a:pt x="14403" y="15898"/>
                    <a:pt x="14403" y="15850"/>
                  </a:cubicBezTo>
                  <a:cubicBezTo>
                    <a:pt x="14403" y="15797"/>
                    <a:pt x="14349" y="15702"/>
                    <a:pt x="14278" y="15653"/>
                  </a:cubicBezTo>
                  <a:cubicBezTo>
                    <a:pt x="14201" y="15601"/>
                    <a:pt x="14074" y="15548"/>
                    <a:pt x="14006" y="15541"/>
                  </a:cubicBezTo>
                  <a:cubicBezTo>
                    <a:pt x="14006" y="15541"/>
                    <a:pt x="14006" y="15541"/>
                    <a:pt x="14005" y="15541"/>
                  </a:cubicBezTo>
                  <a:cubicBezTo>
                    <a:pt x="13932" y="15541"/>
                    <a:pt x="13832" y="15588"/>
                    <a:pt x="13773" y="15645"/>
                  </a:cubicBezTo>
                  <a:cubicBezTo>
                    <a:pt x="13694" y="15722"/>
                    <a:pt x="13630" y="15814"/>
                    <a:pt x="13620" y="15844"/>
                  </a:cubicBezTo>
                  <a:cubicBezTo>
                    <a:pt x="13597" y="15918"/>
                    <a:pt x="13517" y="15998"/>
                    <a:pt x="13433" y="16032"/>
                  </a:cubicBezTo>
                  <a:cubicBezTo>
                    <a:pt x="13384" y="16052"/>
                    <a:pt x="13318" y="16056"/>
                    <a:pt x="13272" y="16056"/>
                  </a:cubicBezTo>
                  <a:cubicBezTo>
                    <a:pt x="13221" y="16056"/>
                    <a:pt x="13168" y="16051"/>
                    <a:pt x="13121" y="16042"/>
                  </a:cubicBezTo>
                  <a:cubicBezTo>
                    <a:pt x="13173" y="16108"/>
                    <a:pt x="13230" y="16185"/>
                    <a:pt x="13253" y="16227"/>
                  </a:cubicBezTo>
                  <a:cubicBezTo>
                    <a:pt x="13291" y="16295"/>
                    <a:pt x="13294" y="16424"/>
                    <a:pt x="13277" y="16516"/>
                  </a:cubicBezTo>
                  <a:cubicBezTo>
                    <a:pt x="13253" y="16643"/>
                    <a:pt x="13170" y="16733"/>
                    <a:pt x="13092" y="16717"/>
                  </a:cubicBezTo>
                  <a:cubicBezTo>
                    <a:pt x="13024" y="16702"/>
                    <a:pt x="12932" y="16611"/>
                    <a:pt x="12876" y="16533"/>
                  </a:cubicBezTo>
                  <a:cubicBezTo>
                    <a:pt x="12872" y="16528"/>
                    <a:pt x="12868" y="16524"/>
                    <a:pt x="12866" y="16521"/>
                  </a:cubicBezTo>
                  <a:cubicBezTo>
                    <a:pt x="12866" y="16526"/>
                    <a:pt x="12861" y="16536"/>
                    <a:pt x="12858" y="16551"/>
                  </a:cubicBezTo>
                  <a:cubicBezTo>
                    <a:pt x="12833" y="16658"/>
                    <a:pt x="12772" y="16832"/>
                    <a:pt x="12723" y="16938"/>
                  </a:cubicBezTo>
                  <a:cubicBezTo>
                    <a:pt x="12707" y="16971"/>
                    <a:pt x="12704" y="17008"/>
                    <a:pt x="12714" y="17040"/>
                  </a:cubicBezTo>
                  <a:cubicBezTo>
                    <a:pt x="12720" y="17058"/>
                    <a:pt x="12733" y="17082"/>
                    <a:pt x="12760" y="17095"/>
                  </a:cubicBezTo>
                  <a:cubicBezTo>
                    <a:pt x="12819" y="17124"/>
                    <a:pt x="12861" y="17176"/>
                    <a:pt x="12876" y="17241"/>
                  </a:cubicBezTo>
                  <a:cubicBezTo>
                    <a:pt x="12893" y="17313"/>
                    <a:pt x="12877" y="17393"/>
                    <a:pt x="12832" y="17460"/>
                  </a:cubicBezTo>
                  <a:cubicBezTo>
                    <a:pt x="12767" y="17556"/>
                    <a:pt x="12720" y="17667"/>
                    <a:pt x="12715" y="17704"/>
                  </a:cubicBezTo>
                  <a:cubicBezTo>
                    <a:pt x="12718" y="17713"/>
                    <a:pt x="12746" y="17744"/>
                    <a:pt x="12801" y="17755"/>
                  </a:cubicBezTo>
                  <a:cubicBezTo>
                    <a:pt x="12923" y="17779"/>
                    <a:pt x="13019" y="17894"/>
                    <a:pt x="13019" y="18018"/>
                  </a:cubicBezTo>
                  <a:cubicBezTo>
                    <a:pt x="13019" y="18092"/>
                    <a:pt x="13043" y="18214"/>
                    <a:pt x="13070" y="18279"/>
                  </a:cubicBezTo>
                  <a:cubicBezTo>
                    <a:pt x="13107" y="18369"/>
                    <a:pt x="13129" y="18509"/>
                    <a:pt x="13119" y="18599"/>
                  </a:cubicBezTo>
                  <a:cubicBezTo>
                    <a:pt x="13111" y="18680"/>
                    <a:pt x="13084" y="18837"/>
                    <a:pt x="13060" y="18949"/>
                  </a:cubicBezTo>
                  <a:cubicBezTo>
                    <a:pt x="13038" y="19053"/>
                    <a:pt x="13019" y="19243"/>
                    <a:pt x="13019" y="19365"/>
                  </a:cubicBezTo>
                  <a:lnTo>
                    <a:pt x="13019" y="19736"/>
                  </a:lnTo>
                  <a:cubicBezTo>
                    <a:pt x="13019" y="19855"/>
                    <a:pt x="12904" y="19995"/>
                    <a:pt x="12797" y="20067"/>
                  </a:cubicBezTo>
                  <a:cubicBezTo>
                    <a:pt x="12688" y="20138"/>
                    <a:pt x="12542" y="20216"/>
                    <a:pt x="12465" y="20244"/>
                  </a:cubicBezTo>
                  <a:cubicBezTo>
                    <a:pt x="12397" y="20268"/>
                    <a:pt x="12278" y="20322"/>
                    <a:pt x="12200" y="20364"/>
                  </a:cubicBezTo>
                  <a:cubicBezTo>
                    <a:pt x="12137" y="20398"/>
                    <a:pt x="12060" y="20494"/>
                    <a:pt x="12034" y="20569"/>
                  </a:cubicBezTo>
                  <a:cubicBezTo>
                    <a:pt x="12013" y="20629"/>
                    <a:pt x="12036" y="20719"/>
                    <a:pt x="12082" y="20758"/>
                  </a:cubicBezTo>
                  <a:cubicBezTo>
                    <a:pt x="12152" y="20816"/>
                    <a:pt x="12241" y="20884"/>
                    <a:pt x="12277" y="20907"/>
                  </a:cubicBezTo>
                  <a:cubicBezTo>
                    <a:pt x="12346" y="20952"/>
                    <a:pt x="12378" y="21053"/>
                    <a:pt x="12352" y="21139"/>
                  </a:cubicBezTo>
                  <a:cubicBezTo>
                    <a:pt x="12323" y="21230"/>
                    <a:pt x="12201" y="21296"/>
                    <a:pt x="12093" y="21315"/>
                  </a:cubicBezTo>
                  <a:cubicBezTo>
                    <a:pt x="12006" y="21331"/>
                    <a:pt x="11883" y="21370"/>
                    <a:pt x="11825" y="21401"/>
                  </a:cubicBezTo>
                  <a:cubicBezTo>
                    <a:pt x="11758" y="21437"/>
                    <a:pt x="11625" y="21495"/>
                    <a:pt x="11528" y="21529"/>
                  </a:cubicBezTo>
                  <a:cubicBezTo>
                    <a:pt x="11494" y="21541"/>
                    <a:pt x="11469" y="21555"/>
                    <a:pt x="11449" y="21567"/>
                  </a:cubicBezTo>
                  <a:cubicBezTo>
                    <a:pt x="11418" y="21584"/>
                    <a:pt x="11388" y="21600"/>
                    <a:pt x="1135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5" name="Shape 1220"/>
            <p:cNvSpPr/>
            <p:nvPr/>
          </p:nvSpPr>
          <p:spPr>
            <a:xfrm>
              <a:off x="548094" y="1931382"/>
              <a:ext cx="2685298" cy="2463177"/>
            </a:xfrm>
            <a:custGeom>
              <a:avLst/>
              <a:gdLst/>
              <a:ahLst/>
              <a:cxnLst>
                <a:cxn ang="0">
                  <a:pos x="wd2" y="hd2"/>
                </a:cxn>
                <a:cxn ang="5400000">
                  <a:pos x="wd2" y="hd2"/>
                </a:cxn>
                <a:cxn ang="10800000">
                  <a:pos x="wd2" y="hd2"/>
                </a:cxn>
                <a:cxn ang="16200000">
                  <a:pos x="wd2" y="hd2"/>
                </a:cxn>
              </a:cxnLst>
              <a:rect l="0" t="0" r="r" b="b"/>
              <a:pathLst>
                <a:path w="21583" h="21554" extrusionOk="0">
                  <a:moveTo>
                    <a:pt x="21434" y="10157"/>
                  </a:moveTo>
                  <a:cubicBezTo>
                    <a:pt x="21386" y="10140"/>
                    <a:pt x="21288" y="10161"/>
                    <a:pt x="21216" y="10203"/>
                  </a:cubicBezTo>
                  <a:cubicBezTo>
                    <a:pt x="21144" y="10246"/>
                    <a:pt x="21027" y="10253"/>
                    <a:pt x="20955" y="10219"/>
                  </a:cubicBezTo>
                  <a:cubicBezTo>
                    <a:pt x="20883" y="10185"/>
                    <a:pt x="20733" y="10157"/>
                    <a:pt x="20621" y="10157"/>
                  </a:cubicBezTo>
                  <a:cubicBezTo>
                    <a:pt x="20509" y="10157"/>
                    <a:pt x="20372" y="10171"/>
                    <a:pt x="20316" y="10188"/>
                  </a:cubicBezTo>
                  <a:cubicBezTo>
                    <a:pt x="20261" y="10205"/>
                    <a:pt x="20163" y="10268"/>
                    <a:pt x="20099" y="10328"/>
                  </a:cubicBezTo>
                  <a:cubicBezTo>
                    <a:pt x="20035" y="10388"/>
                    <a:pt x="19885" y="10472"/>
                    <a:pt x="19765" y="10515"/>
                  </a:cubicBezTo>
                  <a:cubicBezTo>
                    <a:pt x="19645" y="10558"/>
                    <a:pt x="19587" y="10530"/>
                    <a:pt x="19635" y="10452"/>
                  </a:cubicBezTo>
                  <a:cubicBezTo>
                    <a:pt x="19682" y="10375"/>
                    <a:pt x="19767" y="10263"/>
                    <a:pt x="19823" y="10203"/>
                  </a:cubicBezTo>
                  <a:cubicBezTo>
                    <a:pt x="19879" y="10144"/>
                    <a:pt x="19977" y="10031"/>
                    <a:pt x="20041" y="9954"/>
                  </a:cubicBezTo>
                  <a:cubicBezTo>
                    <a:pt x="20105" y="9877"/>
                    <a:pt x="20098" y="9786"/>
                    <a:pt x="20026" y="9752"/>
                  </a:cubicBezTo>
                  <a:cubicBezTo>
                    <a:pt x="19954" y="9718"/>
                    <a:pt x="19928" y="9648"/>
                    <a:pt x="19968" y="9597"/>
                  </a:cubicBezTo>
                  <a:cubicBezTo>
                    <a:pt x="20008" y="9545"/>
                    <a:pt x="20074" y="9475"/>
                    <a:pt x="20113" y="9441"/>
                  </a:cubicBezTo>
                  <a:cubicBezTo>
                    <a:pt x="20153" y="9407"/>
                    <a:pt x="20179" y="9301"/>
                    <a:pt x="20171" y="9207"/>
                  </a:cubicBezTo>
                  <a:cubicBezTo>
                    <a:pt x="20163" y="9113"/>
                    <a:pt x="20118" y="9001"/>
                    <a:pt x="20070" y="8958"/>
                  </a:cubicBezTo>
                  <a:cubicBezTo>
                    <a:pt x="20022" y="8916"/>
                    <a:pt x="19904" y="8818"/>
                    <a:pt x="19809" y="8741"/>
                  </a:cubicBezTo>
                  <a:cubicBezTo>
                    <a:pt x="19713" y="8663"/>
                    <a:pt x="19602" y="8531"/>
                    <a:pt x="19562" y="8445"/>
                  </a:cubicBezTo>
                  <a:cubicBezTo>
                    <a:pt x="19522" y="8359"/>
                    <a:pt x="19483" y="8240"/>
                    <a:pt x="19475" y="8181"/>
                  </a:cubicBezTo>
                  <a:cubicBezTo>
                    <a:pt x="19467" y="8121"/>
                    <a:pt x="19454" y="8008"/>
                    <a:pt x="19446" y="7931"/>
                  </a:cubicBezTo>
                  <a:cubicBezTo>
                    <a:pt x="19438" y="7854"/>
                    <a:pt x="19412" y="7714"/>
                    <a:pt x="19388" y="7620"/>
                  </a:cubicBezTo>
                  <a:cubicBezTo>
                    <a:pt x="19364" y="7526"/>
                    <a:pt x="19378" y="7474"/>
                    <a:pt x="19344" y="7449"/>
                  </a:cubicBezTo>
                  <a:cubicBezTo>
                    <a:pt x="19320" y="7431"/>
                    <a:pt x="19292" y="7456"/>
                    <a:pt x="19228" y="7465"/>
                  </a:cubicBezTo>
                  <a:cubicBezTo>
                    <a:pt x="19164" y="7473"/>
                    <a:pt x="19047" y="7473"/>
                    <a:pt x="18967" y="7465"/>
                  </a:cubicBezTo>
                  <a:cubicBezTo>
                    <a:pt x="18887" y="7456"/>
                    <a:pt x="18815" y="7491"/>
                    <a:pt x="18807" y="7542"/>
                  </a:cubicBezTo>
                  <a:cubicBezTo>
                    <a:pt x="18799" y="7594"/>
                    <a:pt x="18767" y="7636"/>
                    <a:pt x="18735" y="7636"/>
                  </a:cubicBezTo>
                  <a:cubicBezTo>
                    <a:pt x="18703" y="7636"/>
                    <a:pt x="18625" y="7664"/>
                    <a:pt x="18561" y="7698"/>
                  </a:cubicBezTo>
                  <a:cubicBezTo>
                    <a:pt x="18497" y="7732"/>
                    <a:pt x="18445" y="7711"/>
                    <a:pt x="18445" y="7651"/>
                  </a:cubicBezTo>
                  <a:cubicBezTo>
                    <a:pt x="18445" y="7591"/>
                    <a:pt x="18445" y="7493"/>
                    <a:pt x="18445" y="7433"/>
                  </a:cubicBezTo>
                  <a:cubicBezTo>
                    <a:pt x="18445" y="7374"/>
                    <a:pt x="18451" y="7261"/>
                    <a:pt x="18459" y="7184"/>
                  </a:cubicBezTo>
                  <a:cubicBezTo>
                    <a:pt x="18467" y="7107"/>
                    <a:pt x="18480" y="6953"/>
                    <a:pt x="18488" y="6842"/>
                  </a:cubicBezTo>
                  <a:cubicBezTo>
                    <a:pt x="18496" y="6731"/>
                    <a:pt x="18490" y="6562"/>
                    <a:pt x="18474" y="6469"/>
                  </a:cubicBezTo>
                  <a:cubicBezTo>
                    <a:pt x="18458" y="6374"/>
                    <a:pt x="18418" y="6269"/>
                    <a:pt x="18386" y="6235"/>
                  </a:cubicBezTo>
                  <a:cubicBezTo>
                    <a:pt x="18354" y="6201"/>
                    <a:pt x="18276" y="6215"/>
                    <a:pt x="18213" y="6266"/>
                  </a:cubicBezTo>
                  <a:cubicBezTo>
                    <a:pt x="18149" y="6317"/>
                    <a:pt x="18050" y="6402"/>
                    <a:pt x="17995" y="6453"/>
                  </a:cubicBezTo>
                  <a:cubicBezTo>
                    <a:pt x="17939" y="6504"/>
                    <a:pt x="17900" y="6602"/>
                    <a:pt x="17908" y="6671"/>
                  </a:cubicBezTo>
                  <a:cubicBezTo>
                    <a:pt x="17916" y="6739"/>
                    <a:pt x="17896" y="6795"/>
                    <a:pt x="17864" y="6795"/>
                  </a:cubicBezTo>
                  <a:cubicBezTo>
                    <a:pt x="17832" y="6795"/>
                    <a:pt x="17761" y="6823"/>
                    <a:pt x="17705" y="6858"/>
                  </a:cubicBezTo>
                  <a:cubicBezTo>
                    <a:pt x="17649" y="6892"/>
                    <a:pt x="17577" y="6864"/>
                    <a:pt x="17545" y="6795"/>
                  </a:cubicBezTo>
                  <a:cubicBezTo>
                    <a:pt x="17513" y="6727"/>
                    <a:pt x="17454" y="6622"/>
                    <a:pt x="17414" y="6562"/>
                  </a:cubicBezTo>
                  <a:cubicBezTo>
                    <a:pt x="17375" y="6502"/>
                    <a:pt x="17309" y="6418"/>
                    <a:pt x="17270" y="6375"/>
                  </a:cubicBezTo>
                  <a:cubicBezTo>
                    <a:pt x="17229" y="6332"/>
                    <a:pt x="17164" y="6360"/>
                    <a:pt x="17124" y="6437"/>
                  </a:cubicBezTo>
                  <a:cubicBezTo>
                    <a:pt x="17084" y="6514"/>
                    <a:pt x="17019" y="6570"/>
                    <a:pt x="16979" y="6562"/>
                  </a:cubicBezTo>
                  <a:cubicBezTo>
                    <a:pt x="16939" y="6553"/>
                    <a:pt x="16854" y="6553"/>
                    <a:pt x="16791" y="6562"/>
                  </a:cubicBezTo>
                  <a:cubicBezTo>
                    <a:pt x="16727" y="6570"/>
                    <a:pt x="16674" y="6654"/>
                    <a:pt x="16674" y="6748"/>
                  </a:cubicBezTo>
                  <a:cubicBezTo>
                    <a:pt x="16674" y="6843"/>
                    <a:pt x="16681" y="6976"/>
                    <a:pt x="16689" y="7044"/>
                  </a:cubicBezTo>
                  <a:cubicBezTo>
                    <a:pt x="16697" y="7113"/>
                    <a:pt x="16690" y="7197"/>
                    <a:pt x="16674" y="7231"/>
                  </a:cubicBezTo>
                  <a:cubicBezTo>
                    <a:pt x="16658" y="7265"/>
                    <a:pt x="16580" y="7265"/>
                    <a:pt x="16500" y="7231"/>
                  </a:cubicBezTo>
                  <a:cubicBezTo>
                    <a:pt x="16420" y="7197"/>
                    <a:pt x="16303" y="7134"/>
                    <a:pt x="16239" y="7091"/>
                  </a:cubicBezTo>
                  <a:cubicBezTo>
                    <a:pt x="16175" y="7048"/>
                    <a:pt x="16116" y="6943"/>
                    <a:pt x="16108" y="6858"/>
                  </a:cubicBezTo>
                  <a:cubicBezTo>
                    <a:pt x="16101" y="6772"/>
                    <a:pt x="16120" y="6639"/>
                    <a:pt x="16152" y="6562"/>
                  </a:cubicBezTo>
                  <a:cubicBezTo>
                    <a:pt x="16184" y="6485"/>
                    <a:pt x="16236" y="6359"/>
                    <a:pt x="16268" y="6282"/>
                  </a:cubicBezTo>
                  <a:cubicBezTo>
                    <a:pt x="16300" y="6205"/>
                    <a:pt x="16326" y="6079"/>
                    <a:pt x="16326" y="6002"/>
                  </a:cubicBezTo>
                  <a:cubicBezTo>
                    <a:pt x="16326" y="5925"/>
                    <a:pt x="16280" y="5799"/>
                    <a:pt x="16225" y="5721"/>
                  </a:cubicBezTo>
                  <a:cubicBezTo>
                    <a:pt x="16169" y="5644"/>
                    <a:pt x="16058" y="5525"/>
                    <a:pt x="15978" y="5457"/>
                  </a:cubicBezTo>
                  <a:cubicBezTo>
                    <a:pt x="15898" y="5388"/>
                    <a:pt x="15774" y="5290"/>
                    <a:pt x="15702" y="5239"/>
                  </a:cubicBezTo>
                  <a:cubicBezTo>
                    <a:pt x="15630" y="5188"/>
                    <a:pt x="15519" y="5118"/>
                    <a:pt x="15455" y="5084"/>
                  </a:cubicBezTo>
                  <a:cubicBezTo>
                    <a:pt x="15392" y="5049"/>
                    <a:pt x="15320" y="4972"/>
                    <a:pt x="15296" y="4912"/>
                  </a:cubicBezTo>
                  <a:cubicBezTo>
                    <a:pt x="15272" y="4852"/>
                    <a:pt x="15252" y="4726"/>
                    <a:pt x="15252" y="4632"/>
                  </a:cubicBezTo>
                  <a:cubicBezTo>
                    <a:pt x="15252" y="4538"/>
                    <a:pt x="15233" y="4405"/>
                    <a:pt x="15209" y="4336"/>
                  </a:cubicBezTo>
                  <a:cubicBezTo>
                    <a:pt x="15185" y="4268"/>
                    <a:pt x="15165" y="4149"/>
                    <a:pt x="15165" y="4072"/>
                  </a:cubicBezTo>
                  <a:cubicBezTo>
                    <a:pt x="15165" y="3995"/>
                    <a:pt x="15172" y="3883"/>
                    <a:pt x="15180" y="3823"/>
                  </a:cubicBezTo>
                  <a:cubicBezTo>
                    <a:pt x="15188" y="3763"/>
                    <a:pt x="15162" y="3693"/>
                    <a:pt x="15122" y="3667"/>
                  </a:cubicBezTo>
                  <a:cubicBezTo>
                    <a:pt x="15082" y="3642"/>
                    <a:pt x="15023" y="3586"/>
                    <a:pt x="14991" y="3543"/>
                  </a:cubicBezTo>
                  <a:cubicBezTo>
                    <a:pt x="14959" y="3500"/>
                    <a:pt x="14927" y="3381"/>
                    <a:pt x="14919" y="3278"/>
                  </a:cubicBezTo>
                  <a:cubicBezTo>
                    <a:pt x="14911" y="3175"/>
                    <a:pt x="14878" y="3007"/>
                    <a:pt x="14846" y="2905"/>
                  </a:cubicBezTo>
                  <a:cubicBezTo>
                    <a:pt x="14814" y="2802"/>
                    <a:pt x="14723" y="2732"/>
                    <a:pt x="14643" y="2749"/>
                  </a:cubicBezTo>
                  <a:cubicBezTo>
                    <a:pt x="14563" y="2766"/>
                    <a:pt x="14426" y="2787"/>
                    <a:pt x="14338" y="2796"/>
                  </a:cubicBezTo>
                  <a:cubicBezTo>
                    <a:pt x="14250" y="2804"/>
                    <a:pt x="14113" y="2783"/>
                    <a:pt x="14034" y="2749"/>
                  </a:cubicBezTo>
                  <a:cubicBezTo>
                    <a:pt x="13954" y="2715"/>
                    <a:pt x="13869" y="2638"/>
                    <a:pt x="13845" y="2578"/>
                  </a:cubicBezTo>
                  <a:cubicBezTo>
                    <a:pt x="13821" y="2518"/>
                    <a:pt x="13749" y="2434"/>
                    <a:pt x="13685" y="2391"/>
                  </a:cubicBezTo>
                  <a:cubicBezTo>
                    <a:pt x="13621" y="2349"/>
                    <a:pt x="13517" y="2341"/>
                    <a:pt x="13453" y="2376"/>
                  </a:cubicBezTo>
                  <a:cubicBezTo>
                    <a:pt x="13389" y="2410"/>
                    <a:pt x="13291" y="2438"/>
                    <a:pt x="13236" y="2438"/>
                  </a:cubicBezTo>
                  <a:cubicBezTo>
                    <a:pt x="13180" y="2438"/>
                    <a:pt x="13127" y="2403"/>
                    <a:pt x="13119" y="2360"/>
                  </a:cubicBezTo>
                  <a:cubicBezTo>
                    <a:pt x="13111" y="2317"/>
                    <a:pt x="13092" y="2219"/>
                    <a:pt x="13076" y="2142"/>
                  </a:cubicBezTo>
                  <a:cubicBezTo>
                    <a:pt x="13060" y="2065"/>
                    <a:pt x="13047" y="1953"/>
                    <a:pt x="13047" y="1893"/>
                  </a:cubicBezTo>
                  <a:cubicBezTo>
                    <a:pt x="13047" y="1833"/>
                    <a:pt x="13047" y="1686"/>
                    <a:pt x="13047" y="1566"/>
                  </a:cubicBezTo>
                  <a:cubicBezTo>
                    <a:pt x="13047" y="1446"/>
                    <a:pt x="13014" y="1341"/>
                    <a:pt x="12974" y="1333"/>
                  </a:cubicBezTo>
                  <a:cubicBezTo>
                    <a:pt x="12934" y="1324"/>
                    <a:pt x="12850" y="1289"/>
                    <a:pt x="12786" y="1255"/>
                  </a:cubicBezTo>
                  <a:cubicBezTo>
                    <a:pt x="12722" y="1221"/>
                    <a:pt x="12722" y="1144"/>
                    <a:pt x="12786" y="1084"/>
                  </a:cubicBezTo>
                  <a:cubicBezTo>
                    <a:pt x="12850" y="1024"/>
                    <a:pt x="12915" y="912"/>
                    <a:pt x="12931" y="835"/>
                  </a:cubicBezTo>
                  <a:cubicBezTo>
                    <a:pt x="12947" y="758"/>
                    <a:pt x="12978" y="725"/>
                    <a:pt x="12960" y="695"/>
                  </a:cubicBezTo>
                  <a:cubicBezTo>
                    <a:pt x="12937" y="658"/>
                    <a:pt x="12888" y="681"/>
                    <a:pt x="12800" y="664"/>
                  </a:cubicBezTo>
                  <a:cubicBezTo>
                    <a:pt x="12713" y="647"/>
                    <a:pt x="12582" y="619"/>
                    <a:pt x="12510" y="602"/>
                  </a:cubicBezTo>
                  <a:cubicBezTo>
                    <a:pt x="12438" y="584"/>
                    <a:pt x="12262" y="563"/>
                    <a:pt x="12118" y="555"/>
                  </a:cubicBezTo>
                  <a:cubicBezTo>
                    <a:pt x="11975" y="546"/>
                    <a:pt x="11759" y="539"/>
                    <a:pt x="11639" y="539"/>
                  </a:cubicBezTo>
                  <a:cubicBezTo>
                    <a:pt x="11520" y="539"/>
                    <a:pt x="11461" y="420"/>
                    <a:pt x="11509" y="275"/>
                  </a:cubicBezTo>
                  <a:cubicBezTo>
                    <a:pt x="11557" y="129"/>
                    <a:pt x="11644" y="57"/>
                    <a:pt x="11596" y="10"/>
                  </a:cubicBezTo>
                  <a:cubicBezTo>
                    <a:pt x="11554" y="-31"/>
                    <a:pt x="11504" y="59"/>
                    <a:pt x="11393" y="119"/>
                  </a:cubicBezTo>
                  <a:cubicBezTo>
                    <a:pt x="11281" y="179"/>
                    <a:pt x="11124" y="263"/>
                    <a:pt x="11045" y="306"/>
                  </a:cubicBezTo>
                  <a:cubicBezTo>
                    <a:pt x="10964" y="348"/>
                    <a:pt x="10821" y="398"/>
                    <a:pt x="10725" y="415"/>
                  </a:cubicBezTo>
                  <a:cubicBezTo>
                    <a:pt x="10629" y="432"/>
                    <a:pt x="10466" y="481"/>
                    <a:pt x="10362" y="523"/>
                  </a:cubicBezTo>
                  <a:cubicBezTo>
                    <a:pt x="10259" y="566"/>
                    <a:pt x="10122" y="734"/>
                    <a:pt x="10058" y="897"/>
                  </a:cubicBezTo>
                  <a:cubicBezTo>
                    <a:pt x="9994" y="1060"/>
                    <a:pt x="9896" y="1319"/>
                    <a:pt x="9840" y="1473"/>
                  </a:cubicBezTo>
                  <a:cubicBezTo>
                    <a:pt x="9784" y="1627"/>
                    <a:pt x="9713" y="1844"/>
                    <a:pt x="9680" y="1955"/>
                  </a:cubicBezTo>
                  <a:cubicBezTo>
                    <a:pt x="9649" y="2067"/>
                    <a:pt x="9550" y="2277"/>
                    <a:pt x="9463" y="2422"/>
                  </a:cubicBezTo>
                  <a:cubicBezTo>
                    <a:pt x="9375" y="2568"/>
                    <a:pt x="9251" y="2736"/>
                    <a:pt x="9187" y="2796"/>
                  </a:cubicBezTo>
                  <a:cubicBezTo>
                    <a:pt x="9123" y="2856"/>
                    <a:pt x="9032" y="2982"/>
                    <a:pt x="8984" y="3076"/>
                  </a:cubicBezTo>
                  <a:cubicBezTo>
                    <a:pt x="8936" y="3170"/>
                    <a:pt x="8825" y="3275"/>
                    <a:pt x="8737" y="3309"/>
                  </a:cubicBezTo>
                  <a:cubicBezTo>
                    <a:pt x="8649" y="3343"/>
                    <a:pt x="8486" y="3428"/>
                    <a:pt x="8374" y="3496"/>
                  </a:cubicBezTo>
                  <a:cubicBezTo>
                    <a:pt x="8263" y="3565"/>
                    <a:pt x="8060" y="3684"/>
                    <a:pt x="7925" y="3761"/>
                  </a:cubicBezTo>
                  <a:cubicBezTo>
                    <a:pt x="7789" y="3838"/>
                    <a:pt x="7593" y="3950"/>
                    <a:pt x="7489" y="4010"/>
                  </a:cubicBezTo>
                  <a:cubicBezTo>
                    <a:pt x="7386" y="4069"/>
                    <a:pt x="7275" y="4203"/>
                    <a:pt x="7243" y="4305"/>
                  </a:cubicBezTo>
                  <a:cubicBezTo>
                    <a:pt x="7211" y="4408"/>
                    <a:pt x="7158" y="4576"/>
                    <a:pt x="7127" y="4679"/>
                  </a:cubicBezTo>
                  <a:cubicBezTo>
                    <a:pt x="7095" y="4782"/>
                    <a:pt x="7036" y="4943"/>
                    <a:pt x="6996" y="5037"/>
                  </a:cubicBezTo>
                  <a:cubicBezTo>
                    <a:pt x="6956" y="5131"/>
                    <a:pt x="6819" y="5285"/>
                    <a:pt x="6691" y="5379"/>
                  </a:cubicBezTo>
                  <a:cubicBezTo>
                    <a:pt x="6564" y="5473"/>
                    <a:pt x="6400" y="5620"/>
                    <a:pt x="6329" y="5706"/>
                  </a:cubicBezTo>
                  <a:cubicBezTo>
                    <a:pt x="6257" y="5791"/>
                    <a:pt x="6191" y="5939"/>
                    <a:pt x="6183" y="6033"/>
                  </a:cubicBezTo>
                  <a:cubicBezTo>
                    <a:pt x="6176" y="6127"/>
                    <a:pt x="6110" y="6239"/>
                    <a:pt x="6039" y="6282"/>
                  </a:cubicBezTo>
                  <a:cubicBezTo>
                    <a:pt x="5966" y="6325"/>
                    <a:pt x="5810" y="6374"/>
                    <a:pt x="5690" y="6391"/>
                  </a:cubicBezTo>
                  <a:cubicBezTo>
                    <a:pt x="5570" y="6408"/>
                    <a:pt x="5355" y="6443"/>
                    <a:pt x="5211" y="6469"/>
                  </a:cubicBezTo>
                  <a:cubicBezTo>
                    <a:pt x="5067" y="6494"/>
                    <a:pt x="4845" y="6515"/>
                    <a:pt x="4718" y="6515"/>
                  </a:cubicBezTo>
                  <a:cubicBezTo>
                    <a:pt x="4590" y="6515"/>
                    <a:pt x="4394" y="6543"/>
                    <a:pt x="4283" y="6577"/>
                  </a:cubicBezTo>
                  <a:cubicBezTo>
                    <a:pt x="4171" y="6612"/>
                    <a:pt x="3988" y="6675"/>
                    <a:pt x="3876" y="6718"/>
                  </a:cubicBezTo>
                  <a:cubicBezTo>
                    <a:pt x="3765" y="6760"/>
                    <a:pt x="3588" y="6788"/>
                    <a:pt x="3485" y="6780"/>
                  </a:cubicBezTo>
                  <a:cubicBezTo>
                    <a:pt x="3381" y="6771"/>
                    <a:pt x="3250" y="6694"/>
                    <a:pt x="3194" y="6608"/>
                  </a:cubicBezTo>
                  <a:cubicBezTo>
                    <a:pt x="3138" y="6523"/>
                    <a:pt x="3073" y="6383"/>
                    <a:pt x="3049" y="6297"/>
                  </a:cubicBezTo>
                  <a:cubicBezTo>
                    <a:pt x="3025" y="6212"/>
                    <a:pt x="2999" y="6072"/>
                    <a:pt x="2991" y="5986"/>
                  </a:cubicBezTo>
                  <a:cubicBezTo>
                    <a:pt x="2983" y="5900"/>
                    <a:pt x="2918" y="5817"/>
                    <a:pt x="2846" y="5799"/>
                  </a:cubicBezTo>
                  <a:cubicBezTo>
                    <a:pt x="2774" y="5782"/>
                    <a:pt x="2611" y="5810"/>
                    <a:pt x="2484" y="5862"/>
                  </a:cubicBezTo>
                  <a:cubicBezTo>
                    <a:pt x="2355" y="5913"/>
                    <a:pt x="2160" y="6018"/>
                    <a:pt x="2048" y="6095"/>
                  </a:cubicBezTo>
                  <a:cubicBezTo>
                    <a:pt x="1936" y="6172"/>
                    <a:pt x="1799" y="6305"/>
                    <a:pt x="1743" y="6391"/>
                  </a:cubicBezTo>
                  <a:cubicBezTo>
                    <a:pt x="1687" y="6476"/>
                    <a:pt x="1615" y="6616"/>
                    <a:pt x="1584" y="6702"/>
                  </a:cubicBezTo>
                  <a:cubicBezTo>
                    <a:pt x="1552" y="6788"/>
                    <a:pt x="1486" y="6885"/>
                    <a:pt x="1438" y="6920"/>
                  </a:cubicBezTo>
                  <a:cubicBezTo>
                    <a:pt x="1391" y="6954"/>
                    <a:pt x="1319" y="7052"/>
                    <a:pt x="1279" y="7138"/>
                  </a:cubicBezTo>
                  <a:cubicBezTo>
                    <a:pt x="1239" y="7223"/>
                    <a:pt x="1115" y="7370"/>
                    <a:pt x="1003" y="7465"/>
                  </a:cubicBezTo>
                  <a:cubicBezTo>
                    <a:pt x="892" y="7559"/>
                    <a:pt x="722" y="7692"/>
                    <a:pt x="626" y="7760"/>
                  </a:cubicBezTo>
                  <a:cubicBezTo>
                    <a:pt x="530" y="7829"/>
                    <a:pt x="413" y="7941"/>
                    <a:pt x="365" y="8009"/>
                  </a:cubicBezTo>
                  <a:cubicBezTo>
                    <a:pt x="317" y="8078"/>
                    <a:pt x="232" y="8218"/>
                    <a:pt x="176" y="8320"/>
                  </a:cubicBezTo>
                  <a:cubicBezTo>
                    <a:pt x="120" y="8423"/>
                    <a:pt x="55" y="8619"/>
                    <a:pt x="31" y="8756"/>
                  </a:cubicBezTo>
                  <a:cubicBezTo>
                    <a:pt x="7" y="8893"/>
                    <a:pt x="-6" y="9082"/>
                    <a:pt x="2" y="9176"/>
                  </a:cubicBezTo>
                  <a:cubicBezTo>
                    <a:pt x="10" y="9271"/>
                    <a:pt x="82" y="9390"/>
                    <a:pt x="162" y="9441"/>
                  </a:cubicBezTo>
                  <a:cubicBezTo>
                    <a:pt x="241" y="9492"/>
                    <a:pt x="365" y="9597"/>
                    <a:pt x="437" y="9674"/>
                  </a:cubicBezTo>
                  <a:cubicBezTo>
                    <a:pt x="509" y="9752"/>
                    <a:pt x="620" y="9835"/>
                    <a:pt x="684" y="9861"/>
                  </a:cubicBezTo>
                  <a:cubicBezTo>
                    <a:pt x="748" y="9887"/>
                    <a:pt x="904" y="9908"/>
                    <a:pt x="1032" y="9908"/>
                  </a:cubicBezTo>
                  <a:cubicBezTo>
                    <a:pt x="1160" y="9908"/>
                    <a:pt x="1330" y="9950"/>
                    <a:pt x="1409" y="10001"/>
                  </a:cubicBezTo>
                  <a:cubicBezTo>
                    <a:pt x="1489" y="10052"/>
                    <a:pt x="1542" y="10214"/>
                    <a:pt x="1526" y="10359"/>
                  </a:cubicBezTo>
                  <a:cubicBezTo>
                    <a:pt x="1510" y="10505"/>
                    <a:pt x="1497" y="10750"/>
                    <a:pt x="1497" y="10904"/>
                  </a:cubicBezTo>
                  <a:cubicBezTo>
                    <a:pt x="1497" y="11058"/>
                    <a:pt x="1444" y="11275"/>
                    <a:pt x="1381" y="11386"/>
                  </a:cubicBezTo>
                  <a:cubicBezTo>
                    <a:pt x="1317" y="11497"/>
                    <a:pt x="1264" y="11673"/>
                    <a:pt x="1264" y="11775"/>
                  </a:cubicBezTo>
                  <a:cubicBezTo>
                    <a:pt x="1264" y="11878"/>
                    <a:pt x="1323" y="12081"/>
                    <a:pt x="1395" y="12227"/>
                  </a:cubicBezTo>
                  <a:cubicBezTo>
                    <a:pt x="1467" y="12372"/>
                    <a:pt x="1597" y="12568"/>
                    <a:pt x="1685" y="12662"/>
                  </a:cubicBezTo>
                  <a:cubicBezTo>
                    <a:pt x="1773" y="12756"/>
                    <a:pt x="1917" y="12840"/>
                    <a:pt x="2005" y="12849"/>
                  </a:cubicBezTo>
                  <a:cubicBezTo>
                    <a:pt x="2092" y="12858"/>
                    <a:pt x="2262" y="12844"/>
                    <a:pt x="2382" y="12818"/>
                  </a:cubicBezTo>
                  <a:cubicBezTo>
                    <a:pt x="2501" y="12792"/>
                    <a:pt x="2586" y="12862"/>
                    <a:pt x="2570" y="12974"/>
                  </a:cubicBezTo>
                  <a:cubicBezTo>
                    <a:pt x="2554" y="13085"/>
                    <a:pt x="2541" y="13281"/>
                    <a:pt x="2541" y="13409"/>
                  </a:cubicBezTo>
                  <a:cubicBezTo>
                    <a:pt x="2541" y="13538"/>
                    <a:pt x="2574" y="13727"/>
                    <a:pt x="2614" y="13829"/>
                  </a:cubicBezTo>
                  <a:cubicBezTo>
                    <a:pt x="2654" y="13932"/>
                    <a:pt x="2713" y="14086"/>
                    <a:pt x="2744" y="14172"/>
                  </a:cubicBezTo>
                  <a:cubicBezTo>
                    <a:pt x="2776" y="14257"/>
                    <a:pt x="2855" y="14390"/>
                    <a:pt x="2919" y="14468"/>
                  </a:cubicBezTo>
                  <a:cubicBezTo>
                    <a:pt x="2982" y="14545"/>
                    <a:pt x="3035" y="14706"/>
                    <a:pt x="3035" y="14826"/>
                  </a:cubicBezTo>
                  <a:cubicBezTo>
                    <a:pt x="3035" y="14945"/>
                    <a:pt x="3067" y="15127"/>
                    <a:pt x="3107" y="15230"/>
                  </a:cubicBezTo>
                  <a:cubicBezTo>
                    <a:pt x="3147" y="15333"/>
                    <a:pt x="3200" y="15508"/>
                    <a:pt x="3223" y="15619"/>
                  </a:cubicBezTo>
                  <a:cubicBezTo>
                    <a:pt x="3247" y="15731"/>
                    <a:pt x="3232" y="15884"/>
                    <a:pt x="3267" y="15930"/>
                  </a:cubicBezTo>
                  <a:cubicBezTo>
                    <a:pt x="3295" y="15968"/>
                    <a:pt x="3345" y="15948"/>
                    <a:pt x="3441" y="15969"/>
                  </a:cubicBezTo>
                  <a:cubicBezTo>
                    <a:pt x="3537" y="15991"/>
                    <a:pt x="3687" y="16001"/>
                    <a:pt x="3775" y="15993"/>
                  </a:cubicBezTo>
                  <a:cubicBezTo>
                    <a:pt x="3862" y="15984"/>
                    <a:pt x="3986" y="16005"/>
                    <a:pt x="4050" y="16039"/>
                  </a:cubicBezTo>
                  <a:cubicBezTo>
                    <a:pt x="4114" y="16074"/>
                    <a:pt x="4245" y="16074"/>
                    <a:pt x="4340" y="16039"/>
                  </a:cubicBezTo>
                  <a:cubicBezTo>
                    <a:pt x="4436" y="16005"/>
                    <a:pt x="4600" y="15998"/>
                    <a:pt x="4703" y="16024"/>
                  </a:cubicBezTo>
                  <a:cubicBezTo>
                    <a:pt x="4807" y="16050"/>
                    <a:pt x="4931" y="16071"/>
                    <a:pt x="4979" y="16071"/>
                  </a:cubicBezTo>
                  <a:cubicBezTo>
                    <a:pt x="5027" y="16071"/>
                    <a:pt x="5099" y="16091"/>
                    <a:pt x="5139" y="16117"/>
                  </a:cubicBezTo>
                  <a:cubicBezTo>
                    <a:pt x="5178" y="16143"/>
                    <a:pt x="5316" y="16143"/>
                    <a:pt x="5443" y="16117"/>
                  </a:cubicBezTo>
                  <a:cubicBezTo>
                    <a:pt x="5571" y="16091"/>
                    <a:pt x="5774" y="16106"/>
                    <a:pt x="5893" y="16148"/>
                  </a:cubicBezTo>
                  <a:cubicBezTo>
                    <a:pt x="6013" y="16191"/>
                    <a:pt x="6189" y="16240"/>
                    <a:pt x="6285" y="16257"/>
                  </a:cubicBezTo>
                  <a:cubicBezTo>
                    <a:pt x="6381" y="16274"/>
                    <a:pt x="6544" y="16254"/>
                    <a:pt x="6648" y="16210"/>
                  </a:cubicBezTo>
                  <a:cubicBezTo>
                    <a:pt x="6752" y="16168"/>
                    <a:pt x="6810" y="16196"/>
                    <a:pt x="6778" y="16273"/>
                  </a:cubicBezTo>
                  <a:cubicBezTo>
                    <a:pt x="6747" y="16350"/>
                    <a:pt x="6661" y="16427"/>
                    <a:pt x="6590" y="16444"/>
                  </a:cubicBezTo>
                  <a:cubicBezTo>
                    <a:pt x="6518" y="16461"/>
                    <a:pt x="6498" y="16531"/>
                    <a:pt x="6546" y="16600"/>
                  </a:cubicBezTo>
                  <a:cubicBezTo>
                    <a:pt x="6594" y="16668"/>
                    <a:pt x="6673" y="16773"/>
                    <a:pt x="6720" y="16833"/>
                  </a:cubicBezTo>
                  <a:cubicBezTo>
                    <a:pt x="6768" y="16893"/>
                    <a:pt x="6847" y="16893"/>
                    <a:pt x="6894" y="16833"/>
                  </a:cubicBezTo>
                  <a:cubicBezTo>
                    <a:pt x="6942" y="16773"/>
                    <a:pt x="7040" y="16745"/>
                    <a:pt x="7112" y="16771"/>
                  </a:cubicBezTo>
                  <a:cubicBezTo>
                    <a:pt x="7184" y="16796"/>
                    <a:pt x="7301" y="16860"/>
                    <a:pt x="7373" y="16911"/>
                  </a:cubicBezTo>
                  <a:cubicBezTo>
                    <a:pt x="7445" y="16962"/>
                    <a:pt x="7569" y="17053"/>
                    <a:pt x="7649" y="17113"/>
                  </a:cubicBezTo>
                  <a:cubicBezTo>
                    <a:pt x="7729" y="17173"/>
                    <a:pt x="7846" y="17222"/>
                    <a:pt x="7910" y="17222"/>
                  </a:cubicBezTo>
                  <a:cubicBezTo>
                    <a:pt x="7974" y="17222"/>
                    <a:pt x="8052" y="17159"/>
                    <a:pt x="8084" y="17082"/>
                  </a:cubicBezTo>
                  <a:cubicBezTo>
                    <a:pt x="8116" y="17005"/>
                    <a:pt x="8207" y="16914"/>
                    <a:pt x="8287" y="16880"/>
                  </a:cubicBezTo>
                  <a:cubicBezTo>
                    <a:pt x="8367" y="16845"/>
                    <a:pt x="8432" y="16873"/>
                    <a:pt x="8432" y="16942"/>
                  </a:cubicBezTo>
                  <a:cubicBezTo>
                    <a:pt x="8432" y="17011"/>
                    <a:pt x="8485" y="17123"/>
                    <a:pt x="8548" y="17191"/>
                  </a:cubicBezTo>
                  <a:cubicBezTo>
                    <a:pt x="8612" y="17260"/>
                    <a:pt x="8606" y="17371"/>
                    <a:pt x="8534" y="17440"/>
                  </a:cubicBezTo>
                  <a:cubicBezTo>
                    <a:pt x="8462" y="17508"/>
                    <a:pt x="8404" y="17649"/>
                    <a:pt x="8404" y="17751"/>
                  </a:cubicBezTo>
                  <a:cubicBezTo>
                    <a:pt x="8404" y="17854"/>
                    <a:pt x="8449" y="18008"/>
                    <a:pt x="8505" y="18093"/>
                  </a:cubicBezTo>
                  <a:cubicBezTo>
                    <a:pt x="8561" y="18179"/>
                    <a:pt x="8679" y="18256"/>
                    <a:pt x="8766" y="18265"/>
                  </a:cubicBezTo>
                  <a:cubicBezTo>
                    <a:pt x="8854" y="18273"/>
                    <a:pt x="8946" y="18238"/>
                    <a:pt x="8969" y="18187"/>
                  </a:cubicBezTo>
                  <a:cubicBezTo>
                    <a:pt x="8993" y="18136"/>
                    <a:pt x="9052" y="18178"/>
                    <a:pt x="9100" y="18281"/>
                  </a:cubicBezTo>
                  <a:cubicBezTo>
                    <a:pt x="9148" y="18383"/>
                    <a:pt x="9167" y="18537"/>
                    <a:pt x="9144" y="18623"/>
                  </a:cubicBezTo>
                  <a:cubicBezTo>
                    <a:pt x="9120" y="18708"/>
                    <a:pt x="9080" y="18834"/>
                    <a:pt x="9057" y="18903"/>
                  </a:cubicBezTo>
                  <a:cubicBezTo>
                    <a:pt x="9033" y="18971"/>
                    <a:pt x="9065" y="19055"/>
                    <a:pt x="9129" y="19090"/>
                  </a:cubicBezTo>
                  <a:cubicBezTo>
                    <a:pt x="9193" y="19124"/>
                    <a:pt x="9297" y="19236"/>
                    <a:pt x="9361" y="19338"/>
                  </a:cubicBezTo>
                  <a:cubicBezTo>
                    <a:pt x="9425" y="19441"/>
                    <a:pt x="9503" y="19616"/>
                    <a:pt x="9535" y="19728"/>
                  </a:cubicBezTo>
                  <a:cubicBezTo>
                    <a:pt x="9567" y="19839"/>
                    <a:pt x="9620" y="19965"/>
                    <a:pt x="9651" y="20008"/>
                  </a:cubicBezTo>
                  <a:cubicBezTo>
                    <a:pt x="9683" y="20051"/>
                    <a:pt x="9781" y="20099"/>
                    <a:pt x="9869" y="20117"/>
                  </a:cubicBezTo>
                  <a:cubicBezTo>
                    <a:pt x="9957" y="20134"/>
                    <a:pt x="10068" y="20211"/>
                    <a:pt x="10116" y="20288"/>
                  </a:cubicBezTo>
                  <a:cubicBezTo>
                    <a:pt x="10164" y="20365"/>
                    <a:pt x="10262" y="20428"/>
                    <a:pt x="10333" y="20428"/>
                  </a:cubicBezTo>
                  <a:cubicBezTo>
                    <a:pt x="10405" y="20428"/>
                    <a:pt x="10536" y="20484"/>
                    <a:pt x="10623" y="20553"/>
                  </a:cubicBezTo>
                  <a:cubicBezTo>
                    <a:pt x="10711" y="20621"/>
                    <a:pt x="10862" y="20754"/>
                    <a:pt x="10957" y="20848"/>
                  </a:cubicBezTo>
                  <a:cubicBezTo>
                    <a:pt x="11053" y="20942"/>
                    <a:pt x="11177" y="21138"/>
                    <a:pt x="11233" y="21284"/>
                  </a:cubicBezTo>
                  <a:cubicBezTo>
                    <a:pt x="11289" y="21429"/>
                    <a:pt x="11275" y="21519"/>
                    <a:pt x="11335" y="21548"/>
                  </a:cubicBezTo>
                  <a:cubicBezTo>
                    <a:pt x="11376" y="21569"/>
                    <a:pt x="11413" y="21520"/>
                    <a:pt x="11509" y="21486"/>
                  </a:cubicBezTo>
                  <a:cubicBezTo>
                    <a:pt x="11604" y="21452"/>
                    <a:pt x="11735" y="21396"/>
                    <a:pt x="11799" y="21362"/>
                  </a:cubicBezTo>
                  <a:cubicBezTo>
                    <a:pt x="11863" y="21328"/>
                    <a:pt x="11993" y="21285"/>
                    <a:pt x="12089" y="21268"/>
                  </a:cubicBezTo>
                  <a:cubicBezTo>
                    <a:pt x="12185" y="21251"/>
                    <a:pt x="12276" y="21195"/>
                    <a:pt x="12292" y="21144"/>
                  </a:cubicBezTo>
                  <a:cubicBezTo>
                    <a:pt x="12308" y="21092"/>
                    <a:pt x="12289" y="21029"/>
                    <a:pt x="12249" y="21004"/>
                  </a:cubicBezTo>
                  <a:cubicBezTo>
                    <a:pt x="12209" y="20978"/>
                    <a:pt x="12117" y="20908"/>
                    <a:pt x="12046" y="20848"/>
                  </a:cubicBezTo>
                  <a:cubicBezTo>
                    <a:pt x="11974" y="20788"/>
                    <a:pt x="11941" y="20662"/>
                    <a:pt x="11973" y="20568"/>
                  </a:cubicBezTo>
                  <a:cubicBezTo>
                    <a:pt x="12005" y="20474"/>
                    <a:pt x="12097" y="20362"/>
                    <a:pt x="12176" y="20319"/>
                  </a:cubicBezTo>
                  <a:cubicBezTo>
                    <a:pt x="12256" y="20276"/>
                    <a:pt x="12380" y="20220"/>
                    <a:pt x="12452" y="20195"/>
                  </a:cubicBezTo>
                  <a:cubicBezTo>
                    <a:pt x="12524" y="20169"/>
                    <a:pt x="12667" y="20092"/>
                    <a:pt x="12771" y="20024"/>
                  </a:cubicBezTo>
                  <a:cubicBezTo>
                    <a:pt x="12875" y="19955"/>
                    <a:pt x="12960" y="19836"/>
                    <a:pt x="12960" y="19759"/>
                  </a:cubicBezTo>
                  <a:cubicBezTo>
                    <a:pt x="12960" y="19682"/>
                    <a:pt x="12960" y="19514"/>
                    <a:pt x="12960" y="19385"/>
                  </a:cubicBezTo>
                  <a:cubicBezTo>
                    <a:pt x="12960" y="19257"/>
                    <a:pt x="12979" y="19061"/>
                    <a:pt x="13003" y="18950"/>
                  </a:cubicBezTo>
                  <a:cubicBezTo>
                    <a:pt x="13027" y="18838"/>
                    <a:pt x="13053" y="18684"/>
                    <a:pt x="13061" y="18607"/>
                  </a:cubicBezTo>
                  <a:cubicBezTo>
                    <a:pt x="13069" y="18530"/>
                    <a:pt x="13050" y="18404"/>
                    <a:pt x="13018" y="18327"/>
                  </a:cubicBezTo>
                  <a:cubicBezTo>
                    <a:pt x="12986" y="18250"/>
                    <a:pt x="12960" y="18117"/>
                    <a:pt x="12960" y="18031"/>
                  </a:cubicBezTo>
                  <a:cubicBezTo>
                    <a:pt x="12960" y="17946"/>
                    <a:pt x="12888" y="17862"/>
                    <a:pt x="12800" y="17845"/>
                  </a:cubicBezTo>
                  <a:cubicBezTo>
                    <a:pt x="12713" y="17827"/>
                    <a:pt x="12647" y="17765"/>
                    <a:pt x="12655" y="17705"/>
                  </a:cubicBezTo>
                  <a:cubicBezTo>
                    <a:pt x="12663" y="17645"/>
                    <a:pt x="12722" y="17519"/>
                    <a:pt x="12786" y="17424"/>
                  </a:cubicBezTo>
                  <a:cubicBezTo>
                    <a:pt x="12850" y="17330"/>
                    <a:pt x="12830" y="17218"/>
                    <a:pt x="12742" y="17176"/>
                  </a:cubicBezTo>
                  <a:cubicBezTo>
                    <a:pt x="12654" y="17133"/>
                    <a:pt x="12622" y="17013"/>
                    <a:pt x="12670" y="16911"/>
                  </a:cubicBezTo>
                  <a:cubicBezTo>
                    <a:pt x="12717" y="16808"/>
                    <a:pt x="12776" y="16640"/>
                    <a:pt x="12800" y="16537"/>
                  </a:cubicBezTo>
                  <a:cubicBezTo>
                    <a:pt x="12824" y="16435"/>
                    <a:pt x="12889" y="16414"/>
                    <a:pt x="12945" y="16490"/>
                  </a:cubicBezTo>
                  <a:cubicBezTo>
                    <a:pt x="13001" y="16568"/>
                    <a:pt x="13079" y="16638"/>
                    <a:pt x="13119" y="16646"/>
                  </a:cubicBezTo>
                  <a:cubicBezTo>
                    <a:pt x="13159" y="16655"/>
                    <a:pt x="13205" y="16592"/>
                    <a:pt x="13221" y="16506"/>
                  </a:cubicBezTo>
                  <a:cubicBezTo>
                    <a:pt x="13237" y="16421"/>
                    <a:pt x="13230" y="16315"/>
                    <a:pt x="13206" y="16273"/>
                  </a:cubicBezTo>
                  <a:cubicBezTo>
                    <a:pt x="13182" y="16230"/>
                    <a:pt x="13111" y="16132"/>
                    <a:pt x="13047" y="16055"/>
                  </a:cubicBezTo>
                  <a:cubicBezTo>
                    <a:pt x="12983" y="15978"/>
                    <a:pt x="13016" y="15936"/>
                    <a:pt x="13119" y="15961"/>
                  </a:cubicBezTo>
                  <a:cubicBezTo>
                    <a:pt x="13223" y="15987"/>
                    <a:pt x="13360" y="15987"/>
                    <a:pt x="13424" y="15961"/>
                  </a:cubicBezTo>
                  <a:cubicBezTo>
                    <a:pt x="13488" y="15936"/>
                    <a:pt x="13553" y="15873"/>
                    <a:pt x="13569" y="15821"/>
                  </a:cubicBezTo>
                  <a:cubicBezTo>
                    <a:pt x="13585" y="15770"/>
                    <a:pt x="13664" y="15665"/>
                    <a:pt x="13743" y="15588"/>
                  </a:cubicBezTo>
                  <a:cubicBezTo>
                    <a:pt x="13823" y="15511"/>
                    <a:pt x="13954" y="15455"/>
                    <a:pt x="14034" y="15464"/>
                  </a:cubicBezTo>
                  <a:cubicBezTo>
                    <a:pt x="14113" y="15472"/>
                    <a:pt x="14250" y="15528"/>
                    <a:pt x="14338" y="15588"/>
                  </a:cubicBezTo>
                  <a:cubicBezTo>
                    <a:pt x="14426" y="15648"/>
                    <a:pt x="14498" y="15767"/>
                    <a:pt x="14498" y="15852"/>
                  </a:cubicBezTo>
                  <a:cubicBezTo>
                    <a:pt x="14498" y="15938"/>
                    <a:pt x="14445" y="16015"/>
                    <a:pt x="14382" y="16024"/>
                  </a:cubicBezTo>
                  <a:cubicBezTo>
                    <a:pt x="14318" y="16032"/>
                    <a:pt x="14239" y="15969"/>
                    <a:pt x="14208" y="15884"/>
                  </a:cubicBezTo>
                  <a:cubicBezTo>
                    <a:pt x="14176" y="15798"/>
                    <a:pt x="14110" y="15770"/>
                    <a:pt x="14063" y="15821"/>
                  </a:cubicBezTo>
                  <a:cubicBezTo>
                    <a:pt x="14015" y="15873"/>
                    <a:pt x="13936" y="15915"/>
                    <a:pt x="13888" y="15915"/>
                  </a:cubicBezTo>
                  <a:cubicBezTo>
                    <a:pt x="13841" y="15915"/>
                    <a:pt x="13821" y="15971"/>
                    <a:pt x="13845" y="16039"/>
                  </a:cubicBezTo>
                  <a:cubicBezTo>
                    <a:pt x="13869" y="16108"/>
                    <a:pt x="13862" y="16227"/>
                    <a:pt x="13830" y="16304"/>
                  </a:cubicBezTo>
                  <a:cubicBezTo>
                    <a:pt x="13798" y="16381"/>
                    <a:pt x="13844" y="16465"/>
                    <a:pt x="13932" y="16490"/>
                  </a:cubicBezTo>
                  <a:cubicBezTo>
                    <a:pt x="14020" y="16516"/>
                    <a:pt x="14157" y="16558"/>
                    <a:pt x="14237" y="16584"/>
                  </a:cubicBezTo>
                  <a:cubicBezTo>
                    <a:pt x="14316" y="16610"/>
                    <a:pt x="14460" y="16610"/>
                    <a:pt x="14556" y="16584"/>
                  </a:cubicBezTo>
                  <a:cubicBezTo>
                    <a:pt x="14652" y="16558"/>
                    <a:pt x="14828" y="16530"/>
                    <a:pt x="14948" y="16522"/>
                  </a:cubicBezTo>
                  <a:cubicBezTo>
                    <a:pt x="15067" y="16513"/>
                    <a:pt x="15224" y="16513"/>
                    <a:pt x="15296" y="16522"/>
                  </a:cubicBezTo>
                  <a:cubicBezTo>
                    <a:pt x="15368" y="16530"/>
                    <a:pt x="15439" y="16621"/>
                    <a:pt x="15455" y="16724"/>
                  </a:cubicBezTo>
                  <a:cubicBezTo>
                    <a:pt x="15471" y="16827"/>
                    <a:pt x="15485" y="16981"/>
                    <a:pt x="15485" y="17067"/>
                  </a:cubicBezTo>
                  <a:cubicBezTo>
                    <a:pt x="15485" y="17152"/>
                    <a:pt x="15419" y="17292"/>
                    <a:pt x="15339" y="17378"/>
                  </a:cubicBezTo>
                  <a:cubicBezTo>
                    <a:pt x="15260" y="17463"/>
                    <a:pt x="15194" y="17596"/>
                    <a:pt x="15194" y="17673"/>
                  </a:cubicBezTo>
                  <a:cubicBezTo>
                    <a:pt x="15194" y="17751"/>
                    <a:pt x="15201" y="17890"/>
                    <a:pt x="15209" y="17985"/>
                  </a:cubicBezTo>
                  <a:cubicBezTo>
                    <a:pt x="15217" y="18079"/>
                    <a:pt x="15217" y="18212"/>
                    <a:pt x="15209" y="18280"/>
                  </a:cubicBezTo>
                  <a:cubicBezTo>
                    <a:pt x="15201" y="18349"/>
                    <a:pt x="15155" y="18454"/>
                    <a:pt x="15107" y="18514"/>
                  </a:cubicBezTo>
                  <a:cubicBezTo>
                    <a:pt x="15059" y="18574"/>
                    <a:pt x="14929" y="18623"/>
                    <a:pt x="14817" y="18623"/>
                  </a:cubicBezTo>
                  <a:cubicBezTo>
                    <a:pt x="14705" y="18623"/>
                    <a:pt x="14575" y="18651"/>
                    <a:pt x="14527" y="18685"/>
                  </a:cubicBezTo>
                  <a:cubicBezTo>
                    <a:pt x="14479" y="18719"/>
                    <a:pt x="14459" y="18817"/>
                    <a:pt x="14483" y="18903"/>
                  </a:cubicBezTo>
                  <a:cubicBezTo>
                    <a:pt x="14507" y="18988"/>
                    <a:pt x="14573" y="19086"/>
                    <a:pt x="14628" y="19121"/>
                  </a:cubicBezTo>
                  <a:cubicBezTo>
                    <a:pt x="14684" y="19155"/>
                    <a:pt x="14756" y="19127"/>
                    <a:pt x="14788" y="19058"/>
                  </a:cubicBezTo>
                  <a:cubicBezTo>
                    <a:pt x="14820" y="18990"/>
                    <a:pt x="14892" y="18913"/>
                    <a:pt x="14948" y="18887"/>
                  </a:cubicBezTo>
                  <a:cubicBezTo>
                    <a:pt x="15004" y="18862"/>
                    <a:pt x="15069" y="18910"/>
                    <a:pt x="15093" y="18996"/>
                  </a:cubicBezTo>
                  <a:cubicBezTo>
                    <a:pt x="15117" y="19082"/>
                    <a:pt x="15221" y="19124"/>
                    <a:pt x="15325" y="19090"/>
                  </a:cubicBezTo>
                  <a:cubicBezTo>
                    <a:pt x="15429" y="19055"/>
                    <a:pt x="15553" y="18999"/>
                    <a:pt x="15601" y="18965"/>
                  </a:cubicBezTo>
                  <a:cubicBezTo>
                    <a:pt x="15648" y="18931"/>
                    <a:pt x="15701" y="18840"/>
                    <a:pt x="15717" y="18763"/>
                  </a:cubicBezTo>
                  <a:cubicBezTo>
                    <a:pt x="15733" y="18686"/>
                    <a:pt x="15798" y="18588"/>
                    <a:pt x="15862" y="18545"/>
                  </a:cubicBezTo>
                  <a:cubicBezTo>
                    <a:pt x="15926" y="18502"/>
                    <a:pt x="15991" y="18432"/>
                    <a:pt x="16007" y="18389"/>
                  </a:cubicBezTo>
                  <a:cubicBezTo>
                    <a:pt x="16023" y="18346"/>
                    <a:pt x="16062" y="18199"/>
                    <a:pt x="16094" y="18062"/>
                  </a:cubicBezTo>
                  <a:cubicBezTo>
                    <a:pt x="16126" y="17925"/>
                    <a:pt x="16269" y="17848"/>
                    <a:pt x="16413" y="17891"/>
                  </a:cubicBezTo>
                  <a:cubicBezTo>
                    <a:pt x="16557" y="17934"/>
                    <a:pt x="16700" y="17990"/>
                    <a:pt x="16732" y="18016"/>
                  </a:cubicBezTo>
                  <a:cubicBezTo>
                    <a:pt x="16764" y="18041"/>
                    <a:pt x="16843" y="18062"/>
                    <a:pt x="16906" y="18062"/>
                  </a:cubicBezTo>
                  <a:cubicBezTo>
                    <a:pt x="16970" y="18062"/>
                    <a:pt x="17062" y="18090"/>
                    <a:pt x="17110" y="18125"/>
                  </a:cubicBezTo>
                  <a:cubicBezTo>
                    <a:pt x="17158" y="18159"/>
                    <a:pt x="17216" y="18152"/>
                    <a:pt x="17240" y="18109"/>
                  </a:cubicBezTo>
                  <a:cubicBezTo>
                    <a:pt x="17264" y="18066"/>
                    <a:pt x="17329" y="18017"/>
                    <a:pt x="17385" y="18000"/>
                  </a:cubicBezTo>
                  <a:cubicBezTo>
                    <a:pt x="17441" y="17983"/>
                    <a:pt x="17487" y="18018"/>
                    <a:pt x="17487" y="18078"/>
                  </a:cubicBezTo>
                  <a:cubicBezTo>
                    <a:pt x="17487" y="18138"/>
                    <a:pt x="17539" y="18215"/>
                    <a:pt x="17603" y="18249"/>
                  </a:cubicBezTo>
                  <a:cubicBezTo>
                    <a:pt x="17667" y="18284"/>
                    <a:pt x="17804" y="18262"/>
                    <a:pt x="17908" y="18202"/>
                  </a:cubicBezTo>
                  <a:cubicBezTo>
                    <a:pt x="18012" y="18143"/>
                    <a:pt x="18050" y="18024"/>
                    <a:pt x="17995" y="17938"/>
                  </a:cubicBezTo>
                  <a:cubicBezTo>
                    <a:pt x="17939" y="17852"/>
                    <a:pt x="17893" y="17719"/>
                    <a:pt x="17893" y="17642"/>
                  </a:cubicBezTo>
                  <a:cubicBezTo>
                    <a:pt x="17893" y="17565"/>
                    <a:pt x="17893" y="17432"/>
                    <a:pt x="17893" y="17347"/>
                  </a:cubicBezTo>
                  <a:cubicBezTo>
                    <a:pt x="17893" y="17261"/>
                    <a:pt x="17945" y="17240"/>
                    <a:pt x="18009" y="17300"/>
                  </a:cubicBezTo>
                  <a:cubicBezTo>
                    <a:pt x="18073" y="17360"/>
                    <a:pt x="18197" y="17395"/>
                    <a:pt x="18285" y="17378"/>
                  </a:cubicBezTo>
                  <a:cubicBezTo>
                    <a:pt x="18373" y="17361"/>
                    <a:pt x="18451" y="17248"/>
                    <a:pt x="18459" y="17129"/>
                  </a:cubicBezTo>
                  <a:cubicBezTo>
                    <a:pt x="18467" y="17009"/>
                    <a:pt x="18376" y="16848"/>
                    <a:pt x="18256" y="16771"/>
                  </a:cubicBezTo>
                  <a:cubicBezTo>
                    <a:pt x="18137" y="16694"/>
                    <a:pt x="18025" y="16575"/>
                    <a:pt x="18009" y="16506"/>
                  </a:cubicBezTo>
                  <a:cubicBezTo>
                    <a:pt x="17994" y="16438"/>
                    <a:pt x="18006" y="16319"/>
                    <a:pt x="18038" y="16242"/>
                  </a:cubicBezTo>
                  <a:cubicBezTo>
                    <a:pt x="18070" y="16165"/>
                    <a:pt x="18077" y="16039"/>
                    <a:pt x="18053" y="15961"/>
                  </a:cubicBezTo>
                  <a:cubicBezTo>
                    <a:pt x="18029" y="15884"/>
                    <a:pt x="18107" y="15779"/>
                    <a:pt x="18227" y="15728"/>
                  </a:cubicBezTo>
                  <a:cubicBezTo>
                    <a:pt x="18347" y="15677"/>
                    <a:pt x="18529" y="15628"/>
                    <a:pt x="18633" y="15619"/>
                  </a:cubicBezTo>
                  <a:cubicBezTo>
                    <a:pt x="18737" y="15611"/>
                    <a:pt x="18900" y="15596"/>
                    <a:pt x="18996" y="15588"/>
                  </a:cubicBezTo>
                  <a:cubicBezTo>
                    <a:pt x="19092" y="15580"/>
                    <a:pt x="19229" y="15517"/>
                    <a:pt x="19301" y="15448"/>
                  </a:cubicBezTo>
                  <a:cubicBezTo>
                    <a:pt x="19373" y="15380"/>
                    <a:pt x="19418" y="15253"/>
                    <a:pt x="19402" y="15168"/>
                  </a:cubicBezTo>
                  <a:cubicBezTo>
                    <a:pt x="19386" y="15082"/>
                    <a:pt x="19334" y="14921"/>
                    <a:pt x="19286" y="14810"/>
                  </a:cubicBezTo>
                  <a:cubicBezTo>
                    <a:pt x="19238" y="14699"/>
                    <a:pt x="19134" y="14685"/>
                    <a:pt x="19054" y="14779"/>
                  </a:cubicBezTo>
                  <a:cubicBezTo>
                    <a:pt x="18974" y="14873"/>
                    <a:pt x="18844" y="14929"/>
                    <a:pt x="18764" y="14903"/>
                  </a:cubicBezTo>
                  <a:cubicBezTo>
                    <a:pt x="18684" y="14878"/>
                    <a:pt x="18541" y="14871"/>
                    <a:pt x="18445" y="14888"/>
                  </a:cubicBezTo>
                  <a:cubicBezTo>
                    <a:pt x="18349" y="14905"/>
                    <a:pt x="18186" y="14898"/>
                    <a:pt x="18082" y="14872"/>
                  </a:cubicBezTo>
                  <a:cubicBezTo>
                    <a:pt x="17978" y="14846"/>
                    <a:pt x="17821" y="14783"/>
                    <a:pt x="17734" y="14732"/>
                  </a:cubicBezTo>
                  <a:cubicBezTo>
                    <a:pt x="17646" y="14681"/>
                    <a:pt x="17515" y="14576"/>
                    <a:pt x="17443" y="14499"/>
                  </a:cubicBezTo>
                  <a:cubicBezTo>
                    <a:pt x="17372" y="14422"/>
                    <a:pt x="17293" y="14268"/>
                    <a:pt x="17269" y="14156"/>
                  </a:cubicBezTo>
                  <a:cubicBezTo>
                    <a:pt x="17245" y="14045"/>
                    <a:pt x="17239" y="13842"/>
                    <a:pt x="17255" y="13705"/>
                  </a:cubicBezTo>
                  <a:cubicBezTo>
                    <a:pt x="17271" y="13568"/>
                    <a:pt x="17349" y="13386"/>
                    <a:pt x="17429" y="13301"/>
                  </a:cubicBezTo>
                  <a:cubicBezTo>
                    <a:pt x="17509" y="13215"/>
                    <a:pt x="17626" y="13145"/>
                    <a:pt x="17690" y="13145"/>
                  </a:cubicBezTo>
                  <a:cubicBezTo>
                    <a:pt x="17754" y="13145"/>
                    <a:pt x="17845" y="13103"/>
                    <a:pt x="17893" y="13051"/>
                  </a:cubicBezTo>
                  <a:cubicBezTo>
                    <a:pt x="17941" y="13000"/>
                    <a:pt x="18059" y="12874"/>
                    <a:pt x="18155" y="12771"/>
                  </a:cubicBezTo>
                  <a:cubicBezTo>
                    <a:pt x="18250" y="12669"/>
                    <a:pt x="18387" y="12556"/>
                    <a:pt x="18459" y="12522"/>
                  </a:cubicBezTo>
                  <a:cubicBezTo>
                    <a:pt x="18531" y="12488"/>
                    <a:pt x="18655" y="12432"/>
                    <a:pt x="18735" y="12398"/>
                  </a:cubicBezTo>
                  <a:cubicBezTo>
                    <a:pt x="18815" y="12364"/>
                    <a:pt x="18913" y="12301"/>
                    <a:pt x="18952" y="12258"/>
                  </a:cubicBezTo>
                  <a:cubicBezTo>
                    <a:pt x="18992" y="12215"/>
                    <a:pt x="19103" y="12117"/>
                    <a:pt x="19199" y="12040"/>
                  </a:cubicBezTo>
                  <a:cubicBezTo>
                    <a:pt x="19295" y="11963"/>
                    <a:pt x="19465" y="11865"/>
                    <a:pt x="19576" y="11822"/>
                  </a:cubicBezTo>
                  <a:cubicBezTo>
                    <a:pt x="19688" y="11779"/>
                    <a:pt x="19832" y="11709"/>
                    <a:pt x="19896" y="11666"/>
                  </a:cubicBezTo>
                  <a:cubicBezTo>
                    <a:pt x="19960" y="11623"/>
                    <a:pt x="20103" y="11547"/>
                    <a:pt x="20215" y="11495"/>
                  </a:cubicBezTo>
                  <a:cubicBezTo>
                    <a:pt x="20327" y="11444"/>
                    <a:pt x="20470" y="11360"/>
                    <a:pt x="20534" y="11308"/>
                  </a:cubicBezTo>
                  <a:cubicBezTo>
                    <a:pt x="20598" y="11257"/>
                    <a:pt x="20702" y="11173"/>
                    <a:pt x="20766" y="11122"/>
                  </a:cubicBezTo>
                  <a:cubicBezTo>
                    <a:pt x="20830" y="11070"/>
                    <a:pt x="20934" y="11042"/>
                    <a:pt x="20998" y="11060"/>
                  </a:cubicBezTo>
                  <a:cubicBezTo>
                    <a:pt x="21062" y="11076"/>
                    <a:pt x="21134" y="11034"/>
                    <a:pt x="21158" y="10966"/>
                  </a:cubicBezTo>
                  <a:cubicBezTo>
                    <a:pt x="21182" y="10897"/>
                    <a:pt x="21248" y="10814"/>
                    <a:pt x="21303" y="10779"/>
                  </a:cubicBezTo>
                  <a:cubicBezTo>
                    <a:pt x="21359" y="10745"/>
                    <a:pt x="21444" y="10682"/>
                    <a:pt x="21492" y="10639"/>
                  </a:cubicBezTo>
                  <a:cubicBezTo>
                    <a:pt x="21540" y="10597"/>
                    <a:pt x="21569" y="10590"/>
                    <a:pt x="21579" y="10561"/>
                  </a:cubicBezTo>
                  <a:cubicBezTo>
                    <a:pt x="21594" y="10517"/>
                    <a:pt x="21566" y="10477"/>
                    <a:pt x="21550" y="10374"/>
                  </a:cubicBezTo>
                  <a:cubicBezTo>
                    <a:pt x="21534" y="10272"/>
                    <a:pt x="21482" y="10174"/>
                    <a:pt x="21434" y="1015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6" name="Shape 1221"/>
            <p:cNvSpPr/>
            <p:nvPr/>
          </p:nvSpPr>
          <p:spPr>
            <a:xfrm>
              <a:off x="2818773" y="2401177"/>
              <a:ext cx="155757" cy="151273"/>
            </a:xfrm>
            <a:custGeom>
              <a:avLst/>
              <a:gdLst/>
              <a:ahLst/>
              <a:cxnLst>
                <a:cxn ang="0">
                  <a:pos x="wd2" y="hd2"/>
                </a:cxn>
                <a:cxn ang="5400000">
                  <a:pos x="wd2" y="hd2"/>
                </a:cxn>
                <a:cxn ang="10800000">
                  <a:pos x="wd2" y="hd2"/>
                </a:cxn>
                <a:cxn ang="16200000">
                  <a:pos x="wd2" y="hd2"/>
                </a:cxn>
              </a:cxnLst>
              <a:rect l="0" t="0" r="r" b="b"/>
              <a:pathLst>
                <a:path w="21119" h="21600" extrusionOk="0">
                  <a:moveTo>
                    <a:pt x="10545" y="2569"/>
                  </a:moveTo>
                  <a:cubicBezTo>
                    <a:pt x="9290" y="2569"/>
                    <a:pt x="8540" y="2793"/>
                    <a:pt x="8336" y="2942"/>
                  </a:cubicBezTo>
                  <a:cubicBezTo>
                    <a:pt x="7569" y="3516"/>
                    <a:pt x="6501" y="4935"/>
                    <a:pt x="6052" y="5980"/>
                  </a:cubicBezTo>
                  <a:cubicBezTo>
                    <a:pt x="5523" y="7217"/>
                    <a:pt x="4766" y="9126"/>
                    <a:pt x="4369" y="10223"/>
                  </a:cubicBezTo>
                  <a:cubicBezTo>
                    <a:pt x="3947" y="11390"/>
                    <a:pt x="3142" y="13182"/>
                    <a:pt x="2568" y="14219"/>
                  </a:cubicBezTo>
                  <a:cubicBezTo>
                    <a:pt x="2312" y="14691"/>
                    <a:pt x="2451" y="15537"/>
                    <a:pt x="2859" y="15961"/>
                  </a:cubicBezTo>
                  <a:cubicBezTo>
                    <a:pt x="3422" y="16543"/>
                    <a:pt x="5240" y="17382"/>
                    <a:pt x="6836" y="17635"/>
                  </a:cubicBezTo>
                  <a:cubicBezTo>
                    <a:pt x="8640" y="17924"/>
                    <a:pt x="11440" y="18506"/>
                    <a:pt x="13064" y="18932"/>
                  </a:cubicBezTo>
                  <a:cubicBezTo>
                    <a:pt x="14239" y="19231"/>
                    <a:pt x="16064" y="18778"/>
                    <a:pt x="16810" y="17992"/>
                  </a:cubicBezTo>
                  <a:cubicBezTo>
                    <a:pt x="17270" y="17517"/>
                    <a:pt x="17647" y="17189"/>
                    <a:pt x="17951" y="16920"/>
                  </a:cubicBezTo>
                  <a:cubicBezTo>
                    <a:pt x="18286" y="16629"/>
                    <a:pt x="18462" y="16470"/>
                    <a:pt x="18514" y="16350"/>
                  </a:cubicBezTo>
                  <a:cubicBezTo>
                    <a:pt x="18663" y="16004"/>
                    <a:pt x="18656" y="15597"/>
                    <a:pt x="18639" y="14716"/>
                  </a:cubicBezTo>
                  <a:cubicBezTo>
                    <a:pt x="18618" y="14066"/>
                    <a:pt x="18601" y="13269"/>
                    <a:pt x="18656" y="12228"/>
                  </a:cubicBezTo>
                  <a:cubicBezTo>
                    <a:pt x="18791" y="9745"/>
                    <a:pt x="18314" y="6835"/>
                    <a:pt x="17802" y="5778"/>
                  </a:cubicBezTo>
                  <a:cubicBezTo>
                    <a:pt x="17519" y="5181"/>
                    <a:pt x="17343" y="4699"/>
                    <a:pt x="17194" y="4307"/>
                  </a:cubicBezTo>
                  <a:cubicBezTo>
                    <a:pt x="17097" y="4043"/>
                    <a:pt x="16980" y="3718"/>
                    <a:pt x="16921" y="3670"/>
                  </a:cubicBezTo>
                  <a:cubicBezTo>
                    <a:pt x="16683" y="3474"/>
                    <a:pt x="16327" y="3419"/>
                    <a:pt x="15546" y="3310"/>
                  </a:cubicBezTo>
                  <a:cubicBezTo>
                    <a:pt x="14934" y="3225"/>
                    <a:pt x="14184" y="3123"/>
                    <a:pt x="13233" y="2890"/>
                  </a:cubicBezTo>
                  <a:cubicBezTo>
                    <a:pt x="12383" y="2684"/>
                    <a:pt x="11426" y="2569"/>
                    <a:pt x="10545" y="2569"/>
                  </a:cubicBezTo>
                  <a:close/>
                  <a:moveTo>
                    <a:pt x="13918" y="21600"/>
                  </a:moveTo>
                  <a:lnTo>
                    <a:pt x="13918" y="21600"/>
                  </a:lnTo>
                  <a:cubicBezTo>
                    <a:pt x="13413" y="21600"/>
                    <a:pt x="12933" y="21544"/>
                    <a:pt x="12483" y="21427"/>
                  </a:cubicBezTo>
                  <a:cubicBezTo>
                    <a:pt x="10911" y="21016"/>
                    <a:pt x="8212" y="20455"/>
                    <a:pt x="6467" y="20175"/>
                  </a:cubicBezTo>
                  <a:cubicBezTo>
                    <a:pt x="4739" y="19902"/>
                    <a:pt x="2281" y="18972"/>
                    <a:pt x="1148" y="17791"/>
                  </a:cubicBezTo>
                  <a:cubicBezTo>
                    <a:pt x="-55" y="16548"/>
                    <a:pt x="-359" y="14412"/>
                    <a:pt x="457" y="12929"/>
                  </a:cubicBezTo>
                  <a:cubicBezTo>
                    <a:pt x="968" y="12008"/>
                    <a:pt x="1711" y="10349"/>
                    <a:pt x="2091" y="9308"/>
                  </a:cubicBezTo>
                  <a:cubicBezTo>
                    <a:pt x="2503" y="8172"/>
                    <a:pt x="3284" y="6198"/>
                    <a:pt x="3826" y="4922"/>
                  </a:cubicBezTo>
                  <a:cubicBezTo>
                    <a:pt x="4452" y="3467"/>
                    <a:pt x="5813" y="1674"/>
                    <a:pt x="6930" y="843"/>
                  </a:cubicBezTo>
                  <a:cubicBezTo>
                    <a:pt x="7870" y="146"/>
                    <a:pt x="9408" y="0"/>
                    <a:pt x="10545" y="0"/>
                  </a:cubicBezTo>
                  <a:cubicBezTo>
                    <a:pt x="11619" y="0"/>
                    <a:pt x="12743" y="133"/>
                    <a:pt x="13779" y="384"/>
                  </a:cubicBezTo>
                  <a:cubicBezTo>
                    <a:pt x="14643" y="595"/>
                    <a:pt x="15311" y="688"/>
                    <a:pt x="15860" y="761"/>
                  </a:cubicBezTo>
                  <a:cubicBezTo>
                    <a:pt x="16821" y="893"/>
                    <a:pt x="17650" y="1010"/>
                    <a:pt x="18424" y="1643"/>
                  </a:cubicBezTo>
                  <a:cubicBezTo>
                    <a:pt x="19008" y="2124"/>
                    <a:pt x="19233" y="2731"/>
                    <a:pt x="19472" y="3376"/>
                  </a:cubicBezTo>
                  <a:cubicBezTo>
                    <a:pt x="19592" y="3707"/>
                    <a:pt x="19738" y="4111"/>
                    <a:pt x="19983" y="4613"/>
                  </a:cubicBezTo>
                  <a:cubicBezTo>
                    <a:pt x="20754" y="6213"/>
                    <a:pt x="21241" y="9621"/>
                    <a:pt x="21092" y="12376"/>
                  </a:cubicBezTo>
                  <a:cubicBezTo>
                    <a:pt x="21041" y="13328"/>
                    <a:pt x="21058" y="14054"/>
                    <a:pt x="21079" y="14645"/>
                  </a:cubicBezTo>
                  <a:cubicBezTo>
                    <a:pt x="21103" y="15684"/>
                    <a:pt x="21120" y="16503"/>
                    <a:pt x="20740" y="17402"/>
                  </a:cubicBezTo>
                  <a:cubicBezTo>
                    <a:pt x="20453" y="18073"/>
                    <a:pt x="20014" y="18457"/>
                    <a:pt x="19510" y="18900"/>
                  </a:cubicBezTo>
                  <a:cubicBezTo>
                    <a:pt x="19243" y="19131"/>
                    <a:pt x="18919" y="19415"/>
                    <a:pt x="18525" y="19820"/>
                  </a:cubicBezTo>
                  <a:cubicBezTo>
                    <a:pt x="17488" y="20901"/>
                    <a:pt x="15684" y="21600"/>
                    <a:pt x="13918"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7" name="Shape 1222"/>
            <p:cNvSpPr/>
            <p:nvPr/>
          </p:nvSpPr>
          <p:spPr>
            <a:xfrm>
              <a:off x="2844873" y="2401177"/>
              <a:ext cx="137773" cy="133284"/>
            </a:xfrm>
            <a:custGeom>
              <a:avLst/>
              <a:gdLst/>
              <a:ahLst/>
              <a:cxnLst>
                <a:cxn ang="0">
                  <a:pos x="wd2" y="hd2"/>
                </a:cxn>
                <a:cxn ang="5400000">
                  <a:pos x="wd2" y="hd2"/>
                </a:cxn>
                <a:cxn ang="10800000">
                  <a:pos x="wd2" y="hd2"/>
                </a:cxn>
                <a:cxn ang="16200000">
                  <a:pos x="wd2" y="hd2"/>
                </a:cxn>
              </a:cxnLst>
              <a:rect l="0" t="0" r="r" b="b"/>
              <a:pathLst>
                <a:path w="21128" h="21067" extrusionOk="0">
                  <a:moveTo>
                    <a:pt x="7256" y="671"/>
                  </a:moveTo>
                  <a:cubicBezTo>
                    <a:pt x="6189" y="1449"/>
                    <a:pt x="4821" y="3216"/>
                    <a:pt x="4211" y="4611"/>
                  </a:cubicBezTo>
                  <a:cubicBezTo>
                    <a:pt x="3602" y="6001"/>
                    <a:pt x="2734" y="8151"/>
                    <a:pt x="2276" y="9386"/>
                  </a:cubicBezTo>
                  <a:cubicBezTo>
                    <a:pt x="1819" y="10624"/>
                    <a:pt x="944" y="12518"/>
                    <a:pt x="334" y="13602"/>
                  </a:cubicBezTo>
                  <a:cubicBezTo>
                    <a:pt x="-276" y="14685"/>
                    <a:pt x="-26" y="16331"/>
                    <a:pt x="889" y="17260"/>
                  </a:cubicBezTo>
                  <a:cubicBezTo>
                    <a:pt x="1800" y="18186"/>
                    <a:pt x="4168" y="19197"/>
                    <a:pt x="6146" y="19504"/>
                  </a:cubicBezTo>
                  <a:cubicBezTo>
                    <a:pt x="8132" y="19814"/>
                    <a:pt x="11247" y="20448"/>
                    <a:pt x="13069" y="20916"/>
                  </a:cubicBezTo>
                  <a:cubicBezTo>
                    <a:pt x="14898" y="21377"/>
                    <a:pt x="17388" y="20749"/>
                    <a:pt x="18607" y="19504"/>
                  </a:cubicBezTo>
                  <a:cubicBezTo>
                    <a:pt x="19823" y="18271"/>
                    <a:pt x="20503" y="17987"/>
                    <a:pt x="20824" y="17260"/>
                  </a:cubicBezTo>
                  <a:cubicBezTo>
                    <a:pt x="21324" y="16103"/>
                    <a:pt x="20945" y="14979"/>
                    <a:pt x="21101" y="12196"/>
                  </a:cubicBezTo>
                  <a:cubicBezTo>
                    <a:pt x="21254" y="9412"/>
                    <a:pt x="20753" y="5872"/>
                    <a:pt x="19991" y="4327"/>
                  </a:cubicBezTo>
                  <a:cubicBezTo>
                    <a:pt x="19233" y="2782"/>
                    <a:pt x="19209" y="1999"/>
                    <a:pt x="18607" y="1515"/>
                  </a:cubicBezTo>
                  <a:cubicBezTo>
                    <a:pt x="17658" y="750"/>
                    <a:pt x="16489" y="1010"/>
                    <a:pt x="13901" y="387"/>
                  </a:cubicBezTo>
                  <a:cubicBezTo>
                    <a:pt x="11314" y="-223"/>
                    <a:pt x="8319" y="-100"/>
                    <a:pt x="7256" y="67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8" name="Shape 1223"/>
            <p:cNvSpPr/>
            <p:nvPr/>
          </p:nvSpPr>
          <p:spPr>
            <a:xfrm>
              <a:off x="1853082" y="3131970"/>
              <a:ext cx="2829667" cy="1960286"/>
            </a:xfrm>
            <a:custGeom>
              <a:avLst/>
              <a:gdLst/>
              <a:ahLst/>
              <a:cxnLst>
                <a:cxn ang="0">
                  <a:pos x="wd2" y="hd2"/>
                </a:cxn>
                <a:cxn ang="5400000">
                  <a:pos x="wd2" y="hd2"/>
                </a:cxn>
                <a:cxn ang="10800000">
                  <a:pos x="wd2" y="hd2"/>
                </a:cxn>
                <a:cxn ang="16200000">
                  <a:pos x="wd2" y="hd2"/>
                </a:cxn>
              </a:cxnLst>
              <a:rect l="0" t="0" r="r" b="b"/>
              <a:pathLst>
                <a:path w="21584" h="21600" extrusionOk="0">
                  <a:moveTo>
                    <a:pt x="4647" y="20147"/>
                  </a:moveTo>
                  <a:cubicBezTo>
                    <a:pt x="4760" y="20147"/>
                    <a:pt x="4901" y="20262"/>
                    <a:pt x="4966" y="20408"/>
                  </a:cubicBezTo>
                  <a:cubicBezTo>
                    <a:pt x="5025" y="20541"/>
                    <a:pt x="5078" y="20741"/>
                    <a:pt x="5087" y="20864"/>
                  </a:cubicBezTo>
                  <a:cubicBezTo>
                    <a:pt x="5094" y="20975"/>
                    <a:pt x="5101" y="21120"/>
                    <a:pt x="5101" y="21187"/>
                  </a:cubicBezTo>
                  <a:cubicBezTo>
                    <a:pt x="5104" y="21207"/>
                    <a:pt x="5141" y="21272"/>
                    <a:pt x="5200" y="21314"/>
                  </a:cubicBezTo>
                  <a:cubicBezTo>
                    <a:pt x="5271" y="21364"/>
                    <a:pt x="5367" y="21402"/>
                    <a:pt x="5404" y="21402"/>
                  </a:cubicBezTo>
                  <a:cubicBezTo>
                    <a:pt x="5432" y="21401"/>
                    <a:pt x="5568" y="21331"/>
                    <a:pt x="5728" y="21199"/>
                  </a:cubicBezTo>
                  <a:cubicBezTo>
                    <a:pt x="5887" y="21068"/>
                    <a:pt x="6084" y="20986"/>
                    <a:pt x="6175" y="21012"/>
                  </a:cubicBezTo>
                  <a:cubicBezTo>
                    <a:pt x="6220" y="21015"/>
                    <a:pt x="6252" y="20979"/>
                    <a:pt x="6259" y="20932"/>
                  </a:cubicBezTo>
                  <a:cubicBezTo>
                    <a:pt x="6273" y="20832"/>
                    <a:pt x="6286" y="20661"/>
                    <a:pt x="6286" y="20560"/>
                  </a:cubicBezTo>
                  <a:cubicBezTo>
                    <a:pt x="6286" y="20394"/>
                    <a:pt x="6352" y="20265"/>
                    <a:pt x="6437" y="20265"/>
                  </a:cubicBezTo>
                  <a:cubicBezTo>
                    <a:pt x="6447" y="20261"/>
                    <a:pt x="6494" y="20207"/>
                    <a:pt x="6526" y="20107"/>
                  </a:cubicBezTo>
                  <a:cubicBezTo>
                    <a:pt x="6561" y="19997"/>
                    <a:pt x="6596" y="19840"/>
                    <a:pt x="6603" y="19764"/>
                  </a:cubicBezTo>
                  <a:cubicBezTo>
                    <a:pt x="6617" y="19608"/>
                    <a:pt x="6776" y="19489"/>
                    <a:pt x="6918" y="19444"/>
                  </a:cubicBezTo>
                  <a:cubicBezTo>
                    <a:pt x="7050" y="19402"/>
                    <a:pt x="7262" y="19308"/>
                    <a:pt x="7389" y="19233"/>
                  </a:cubicBezTo>
                  <a:cubicBezTo>
                    <a:pt x="7528" y="19152"/>
                    <a:pt x="7702" y="19098"/>
                    <a:pt x="7780" y="19110"/>
                  </a:cubicBezTo>
                  <a:cubicBezTo>
                    <a:pt x="7781" y="19110"/>
                    <a:pt x="7782" y="19110"/>
                    <a:pt x="7783" y="19110"/>
                  </a:cubicBezTo>
                  <a:cubicBezTo>
                    <a:pt x="7859" y="19110"/>
                    <a:pt x="7962" y="19071"/>
                    <a:pt x="8032" y="19021"/>
                  </a:cubicBezTo>
                  <a:cubicBezTo>
                    <a:pt x="8090" y="18980"/>
                    <a:pt x="8165" y="18956"/>
                    <a:pt x="8238" y="18956"/>
                  </a:cubicBezTo>
                  <a:cubicBezTo>
                    <a:pt x="8281" y="18956"/>
                    <a:pt x="8342" y="18964"/>
                    <a:pt x="8395" y="19001"/>
                  </a:cubicBezTo>
                  <a:cubicBezTo>
                    <a:pt x="8492" y="19071"/>
                    <a:pt x="8574" y="19213"/>
                    <a:pt x="8584" y="19333"/>
                  </a:cubicBezTo>
                  <a:cubicBezTo>
                    <a:pt x="8592" y="19423"/>
                    <a:pt x="8599" y="19600"/>
                    <a:pt x="8599" y="19737"/>
                  </a:cubicBezTo>
                  <a:cubicBezTo>
                    <a:pt x="8599" y="19897"/>
                    <a:pt x="8547" y="20081"/>
                    <a:pt x="8478" y="20165"/>
                  </a:cubicBezTo>
                  <a:cubicBezTo>
                    <a:pt x="8475" y="20177"/>
                    <a:pt x="8489" y="20219"/>
                    <a:pt x="8536" y="20259"/>
                  </a:cubicBezTo>
                  <a:cubicBezTo>
                    <a:pt x="8611" y="20321"/>
                    <a:pt x="8750" y="20363"/>
                    <a:pt x="8836" y="20344"/>
                  </a:cubicBezTo>
                  <a:cubicBezTo>
                    <a:pt x="8939" y="20322"/>
                    <a:pt x="9107" y="20322"/>
                    <a:pt x="9202" y="20344"/>
                  </a:cubicBezTo>
                  <a:cubicBezTo>
                    <a:pt x="9290" y="20366"/>
                    <a:pt x="9456" y="20354"/>
                    <a:pt x="9564" y="20325"/>
                  </a:cubicBezTo>
                  <a:cubicBezTo>
                    <a:pt x="9673" y="20296"/>
                    <a:pt x="9822" y="20199"/>
                    <a:pt x="9889" y="20114"/>
                  </a:cubicBezTo>
                  <a:cubicBezTo>
                    <a:pt x="9968" y="20012"/>
                    <a:pt x="10127" y="19849"/>
                    <a:pt x="10244" y="19749"/>
                  </a:cubicBezTo>
                  <a:cubicBezTo>
                    <a:pt x="10378" y="19635"/>
                    <a:pt x="10584" y="19648"/>
                    <a:pt x="10694" y="19778"/>
                  </a:cubicBezTo>
                  <a:cubicBezTo>
                    <a:pt x="10778" y="19878"/>
                    <a:pt x="10927" y="20005"/>
                    <a:pt x="11019" y="20056"/>
                  </a:cubicBezTo>
                  <a:cubicBezTo>
                    <a:pt x="11106" y="20104"/>
                    <a:pt x="11297" y="20138"/>
                    <a:pt x="11432" y="20128"/>
                  </a:cubicBezTo>
                  <a:cubicBezTo>
                    <a:pt x="11583" y="20117"/>
                    <a:pt x="11744" y="20081"/>
                    <a:pt x="11799" y="20054"/>
                  </a:cubicBezTo>
                  <a:cubicBezTo>
                    <a:pt x="11853" y="20029"/>
                    <a:pt x="11888" y="19973"/>
                    <a:pt x="11891" y="19955"/>
                  </a:cubicBezTo>
                  <a:cubicBezTo>
                    <a:pt x="11906" y="19823"/>
                    <a:pt x="12027" y="19749"/>
                    <a:pt x="12132" y="19736"/>
                  </a:cubicBezTo>
                  <a:cubicBezTo>
                    <a:pt x="12220" y="19726"/>
                    <a:pt x="12384" y="19682"/>
                    <a:pt x="12492" y="19641"/>
                  </a:cubicBezTo>
                  <a:cubicBezTo>
                    <a:pt x="12606" y="19598"/>
                    <a:pt x="12774" y="19536"/>
                    <a:pt x="12865" y="19503"/>
                  </a:cubicBezTo>
                  <a:cubicBezTo>
                    <a:pt x="12964" y="19468"/>
                    <a:pt x="13103" y="19459"/>
                    <a:pt x="13173" y="19484"/>
                  </a:cubicBezTo>
                  <a:cubicBezTo>
                    <a:pt x="13262" y="19515"/>
                    <a:pt x="13374" y="19681"/>
                    <a:pt x="13435" y="19822"/>
                  </a:cubicBezTo>
                  <a:cubicBezTo>
                    <a:pt x="13475" y="19913"/>
                    <a:pt x="13557" y="19962"/>
                    <a:pt x="13606" y="19924"/>
                  </a:cubicBezTo>
                  <a:cubicBezTo>
                    <a:pt x="13699" y="19852"/>
                    <a:pt x="13853" y="19802"/>
                    <a:pt x="13947" y="19814"/>
                  </a:cubicBezTo>
                  <a:cubicBezTo>
                    <a:pt x="14043" y="19827"/>
                    <a:pt x="14166" y="19886"/>
                    <a:pt x="14229" y="19950"/>
                  </a:cubicBezTo>
                  <a:cubicBezTo>
                    <a:pt x="14237" y="19958"/>
                    <a:pt x="14264" y="19972"/>
                    <a:pt x="14314" y="19972"/>
                  </a:cubicBezTo>
                  <a:cubicBezTo>
                    <a:pt x="14361" y="19972"/>
                    <a:pt x="14412" y="19960"/>
                    <a:pt x="14456" y="19937"/>
                  </a:cubicBezTo>
                  <a:cubicBezTo>
                    <a:pt x="14566" y="19881"/>
                    <a:pt x="14732" y="19818"/>
                    <a:pt x="14825" y="19796"/>
                  </a:cubicBezTo>
                  <a:cubicBezTo>
                    <a:pt x="14932" y="19771"/>
                    <a:pt x="15084" y="19803"/>
                    <a:pt x="15170" y="19863"/>
                  </a:cubicBezTo>
                  <a:cubicBezTo>
                    <a:pt x="15251" y="19922"/>
                    <a:pt x="15366" y="20031"/>
                    <a:pt x="15432" y="20112"/>
                  </a:cubicBezTo>
                  <a:cubicBezTo>
                    <a:pt x="15504" y="20202"/>
                    <a:pt x="15574" y="20363"/>
                    <a:pt x="15592" y="20479"/>
                  </a:cubicBezTo>
                  <a:cubicBezTo>
                    <a:pt x="15600" y="20529"/>
                    <a:pt x="15648" y="20591"/>
                    <a:pt x="15697" y="20599"/>
                  </a:cubicBezTo>
                  <a:cubicBezTo>
                    <a:pt x="15781" y="20610"/>
                    <a:pt x="15917" y="20666"/>
                    <a:pt x="16008" y="20725"/>
                  </a:cubicBezTo>
                  <a:cubicBezTo>
                    <a:pt x="16061" y="20759"/>
                    <a:pt x="16099" y="20823"/>
                    <a:pt x="16133" y="20879"/>
                  </a:cubicBezTo>
                  <a:cubicBezTo>
                    <a:pt x="16138" y="20886"/>
                    <a:pt x="16143" y="20895"/>
                    <a:pt x="16148" y="20903"/>
                  </a:cubicBezTo>
                  <a:cubicBezTo>
                    <a:pt x="16152" y="20889"/>
                    <a:pt x="16156" y="20875"/>
                    <a:pt x="16162" y="20860"/>
                  </a:cubicBezTo>
                  <a:cubicBezTo>
                    <a:pt x="16187" y="20794"/>
                    <a:pt x="16217" y="20670"/>
                    <a:pt x="16228" y="20593"/>
                  </a:cubicBezTo>
                  <a:cubicBezTo>
                    <a:pt x="16239" y="20517"/>
                    <a:pt x="16242" y="20383"/>
                    <a:pt x="16235" y="20300"/>
                  </a:cubicBezTo>
                  <a:cubicBezTo>
                    <a:pt x="16226" y="20205"/>
                    <a:pt x="16220" y="20078"/>
                    <a:pt x="16220" y="20015"/>
                  </a:cubicBezTo>
                  <a:cubicBezTo>
                    <a:pt x="16220" y="19950"/>
                    <a:pt x="16226" y="19853"/>
                    <a:pt x="16236" y="19795"/>
                  </a:cubicBezTo>
                  <a:cubicBezTo>
                    <a:pt x="16249" y="19708"/>
                    <a:pt x="16303" y="19614"/>
                    <a:pt x="16350" y="19567"/>
                  </a:cubicBezTo>
                  <a:cubicBezTo>
                    <a:pt x="16383" y="19534"/>
                    <a:pt x="16429" y="19468"/>
                    <a:pt x="16449" y="19426"/>
                  </a:cubicBezTo>
                  <a:cubicBezTo>
                    <a:pt x="16470" y="19379"/>
                    <a:pt x="16500" y="19296"/>
                    <a:pt x="16515" y="19245"/>
                  </a:cubicBezTo>
                  <a:cubicBezTo>
                    <a:pt x="16527" y="19199"/>
                    <a:pt x="16539" y="19104"/>
                    <a:pt x="16539" y="19041"/>
                  </a:cubicBezTo>
                  <a:cubicBezTo>
                    <a:pt x="16539" y="18944"/>
                    <a:pt x="16573" y="18806"/>
                    <a:pt x="16618" y="18719"/>
                  </a:cubicBezTo>
                  <a:cubicBezTo>
                    <a:pt x="16654" y="18650"/>
                    <a:pt x="16716" y="18531"/>
                    <a:pt x="16756" y="18456"/>
                  </a:cubicBezTo>
                  <a:cubicBezTo>
                    <a:pt x="16796" y="18381"/>
                    <a:pt x="16872" y="18243"/>
                    <a:pt x="16924" y="18150"/>
                  </a:cubicBezTo>
                  <a:cubicBezTo>
                    <a:pt x="16973" y="18062"/>
                    <a:pt x="17002" y="17965"/>
                    <a:pt x="17003" y="17940"/>
                  </a:cubicBezTo>
                  <a:cubicBezTo>
                    <a:pt x="17003" y="17840"/>
                    <a:pt x="17051" y="17741"/>
                    <a:pt x="17115" y="17710"/>
                  </a:cubicBezTo>
                  <a:cubicBezTo>
                    <a:pt x="17142" y="17697"/>
                    <a:pt x="17184" y="17658"/>
                    <a:pt x="17205" y="17629"/>
                  </a:cubicBezTo>
                  <a:cubicBezTo>
                    <a:pt x="17220" y="17606"/>
                    <a:pt x="17235" y="17555"/>
                    <a:pt x="17235" y="17532"/>
                  </a:cubicBezTo>
                  <a:lnTo>
                    <a:pt x="17235" y="17301"/>
                  </a:lnTo>
                  <a:cubicBezTo>
                    <a:pt x="17235" y="17208"/>
                    <a:pt x="17258" y="17082"/>
                    <a:pt x="17288" y="17009"/>
                  </a:cubicBezTo>
                  <a:cubicBezTo>
                    <a:pt x="17326" y="16918"/>
                    <a:pt x="17415" y="16860"/>
                    <a:pt x="17495" y="16878"/>
                  </a:cubicBezTo>
                  <a:cubicBezTo>
                    <a:pt x="17544" y="16888"/>
                    <a:pt x="17613" y="16898"/>
                    <a:pt x="17645" y="16898"/>
                  </a:cubicBezTo>
                  <a:lnTo>
                    <a:pt x="18022" y="16898"/>
                  </a:lnTo>
                  <a:cubicBezTo>
                    <a:pt x="18054" y="16898"/>
                    <a:pt x="18108" y="16878"/>
                    <a:pt x="18134" y="16858"/>
                  </a:cubicBezTo>
                  <a:cubicBezTo>
                    <a:pt x="18166" y="16832"/>
                    <a:pt x="18231" y="16764"/>
                    <a:pt x="18276" y="16711"/>
                  </a:cubicBezTo>
                  <a:cubicBezTo>
                    <a:pt x="18327" y="16649"/>
                    <a:pt x="18401" y="16572"/>
                    <a:pt x="18444" y="16535"/>
                  </a:cubicBezTo>
                  <a:cubicBezTo>
                    <a:pt x="18479" y="16504"/>
                    <a:pt x="18539" y="16434"/>
                    <a:pt x="18576" y="16382"/>
                  </a:cubicBezTo>
                  <a:lnTo>
                    <a:pt x="18736" y="16151"/>
                  </a:lnTo>
                  <a:cubicBezTo>
                    <a:pt x="18777" y="16091"/>
                    <a:pt x="18835" y="15968"/>
                    <a:pt x="18859" y="15888"/>
                  </a:cubicBezTo>
                  <a:cubicBezTo>
                    <a:pt x="18887" y="15796"/>
                    <a:pt x="18904" y="15690"/>
                    <a:pt x="18904" y="15655"/>
                  </a:cubicBezTo>
                  <a:cubicBezTo>
                    <a:pt x="18904" y="15566"/>
                    <a:pt x="18943" y="15438"/>
                    <a:pt x="18981" y="15358"/>
                  </a:cubicBezTo>
                  <a:cubicBezTo>
                    <a:pt x="19018" y="15281"/>
                    <a:pt x="19091" y="15141"/>
                    <a:pt x="19144" y="15047"/>
                  </a:cubicBezTo>
                  <a:cubicBezTo>
                    <a:pt x="19200" y="14950"/>
                    <a:pt x="19276" y="14830"/>
                    <a:pt x="19319" y="14774"/>
                  </a:cubicBezTo>
                  <a:cubicBezTo>
                    <a:pt x="19360" y="14721"/>
                    <a:pt x="19423" y="14643"/>
                    <a:pt x="19460" y="14602"/>
                  </a:cubicBezTo>
                  <a:cubicBezTo>
                    <a:pt x="19500" y="14557"/>
                    <a:pt x="19576" y="14492"/>
                    <a:pt x="19633" y="14454"/>
                  </a:cubicBezTo>
                  <a:cubicBezTo>
                    <a:pt x="19674" y="14427"/>
                    <a:pt x="19708" y="14369"/>
                    <a:pt x="19712" y="14348"/>
                  </a:cubicBezTo>
                  <a:cubicBezTo>
                    <a:pt x="19726" y="14284"/>
                    <a:pt x="19760" y="14170"/>
                    <a:pt x="19790" y="14089"/>
                  </a:cubicBezTo>
                  <a:cubicBezTo>
                    <a:pt x="19806" y="14045"/>
                    <a:pt x="19809" y="13941"/>
                    <a:pt x="19788" y="13871"/>
                  </a:cubicBezTo>
                  <a:cubicBezTo>
                    <a:pt x="19762" y="13785"/>
                    <a:pt x="19718" y="13699"/>
                    <a:pt x="19700" y="13680"/>
                  </a:cubicBezTo>
                  <a:cubicBezTo>
                    <a:pt x="19675" y="13653"/>
                    <a:pt x="19623" y="13615"/>
                    <a:pt x="19592" y="13602"/>
                  </a:cubicBezTo>
                  <a:cubicBezTo>
                    <a:pt x="19543" y="13581"/>
                    <a:pt x="19461" y="13515"/>
                    <a:pt x="19402" y="13449"/>
                  </a:cubicBezTo>
                  <a:cubicBezTo>
                    <a:pt x="19342" y="13382"/>
                    <a:pt x="19272" y="13259"/>
                    <a:pt x="19244" y="13170"/>
                  </a:cubicBezTo>
                  <a:cubicBezTo>
                    <a:pt x="19230" y="13127"/>
                    <a:pt x="19191" y="13092"/>
                    <a:pt x="19168" y="13092"/>
                  </a:cubicBezTo>
                  <a:cubicBezTo>
                    <a:pt x="19104" y="13092"/>
                    <a:pt x="19017" y="13059"/>
                    <a:pt x="18966" y="13015"/>
                  </a:cubicBezTo>
                  <a:cubicBezTo>
                    <a:pt x="18946" y="12997"/>
                    <a:pt x="18892" y="12977"/>
                    <a:pt x="18853" y="12986"/>
                  </a:cubicBezTo>
                  <a:cubicBezTo>
                    <a:pt x="18816" y="12995"/>
                    <a:pt x="18753" y="13032"/>
                    <a:pt x="18722" y="13064"/>
                  </a:cubicBezTo>
                  <a:cubicBezTo>
                    <a:pt x="18653" y="13133"/>
                    <a:pt x="18553" y="13111"/>
                    <a:pt x="18509" y="13017"/>
                  </a:cubicBezTo>
                  <a:cubicBezTo>
                    <a:pt x="18473" y="12937"/>
                    <a:pt x="18466" y="12802"/>
                    <a:pt x="18495" y="12695"/>
                  </a:cubicBezTo>
                  <a:cubicBezTo>
                    <a:pt x="18514" y="12623"/>
                    <a:pt x="18539" y="12505"/>
                    <a:pt x="18550" y="12437"/>
                  </a:cubicBezTo>
                  <a:cubicBezTo>
                    <a:pt x="18575" y="12284"/>
                    <a:pt x="18576" y="12206"/>
                    <a:pt x="18572" y="12167"/>
                  </a:cubicBezTo>
                  <a:cubicBezTo>
                    <a:pt x="18571" y="12149"/>
                    <a:pt x="18563" y="12127"/>
                    <a:pt x="18555" y="12103"/>
                  </a:cubicBezTo>
                  <a:cubicBezTo>
                    <a:pt x="18540" y="12057"/>
                    <a:pt x="18518" y="11994"/>
                    <a:pt x="18526" y="11918"/>
                  </a:cubicBezTo>
                  <a:cubicBezTo>
                    <a:pt x="18491" y="11875"/>
                    <a:pt x="18454" y="11818"/>
                    <a:pt x="18454" y="11735"/>
                  </a:cubicBezTo>
                  <a:cubicBezTo>
                    <a:pt x="18454" y="11696"/>
                    <a:pt x="18458" y="11664"/>
                    <a:pt x="18466" y="11638"/>
                  </a:cubicBezTo>
                  <a:cubicBezTo>
                    <a:pt x="18465" y="11605"/>
                    <a:pt x="18472" y="11580"/>
                    <a:pt x="18479" y="11566"/>
                  </a:cubicBezTo>
                  <a:cubicBezTo>
                    <a:pt x="18488" y="11546"/>
                    <a:pt x="18510" y="11511"/>
                    <a:pt x="18555" y="11511"/>
                  </a:cubicBezTo>
                  <a:cubicBezTo>
                    <a:pt x="18582" y="11511"/>
                    <a:pt x="18614" y="11523"/>
                    <a:pt x="18642" y="11535"/>
                  </a:cubicBezTo>
                  <a:cubicBezTo>
                    <a:pt x="18652" y="11539"/>
                    <a:pt x="18662" y="11544"/>
                    <a:pt x="18670" y="11546"/>
                  </a:cubicBezTo>
                  <a:cubicBezTo>
                    <a:pt x="18755" y="11568"/>
                    <a:pt x="18873" y="11683"/>
                    <a:pt x="18896" y="11706"/>
                  </a:cubicBezTo>
                  <a:cubicBezTo>
                    <a:pt x="18924" y="11735"/>
                    <a:pt x="18982" y="11762"/>
                    <a:pt x="19016" y="11762"/>
                  </a:cubicBezTo>
                  <a:cubicBezTo>
                    <a:pt x="19043" y="11762"/>
                    <a:pt x="19098" y="11728"/>
                    <a:pt x="19127" y="11686"/>
                  </a:cubicBezTo>
                  <a:cubicBezTo>
                    <a:pt x="19184" y="11604"/>
                    <a:pt x="19302" y="11575"/>
                    <a:pt x="19388" y="11621"/>
                  </a:cubicBezTo>
                  <a:cubicBezTo>
                    <a:pt x="19449" y="11654"/>
                    <a:pt x="19542" y="11696"/>
                    <a:pt x="19590" y="11712"/>
                  </a:cubicBezTo>
                  <a:cubicBezTo>
                    <a:pt x="19641" y="11729"/>
                    <a:pt x="19755" y="11757"/>
                    <a:pt x="19838" y="11773"/>
                  </a:cubicBezTo>
                  <a:cubicBezTo>
                    <a:pt x="19922" y="11790"/>
                    <a:pt x="20068" y="11804"/>
                    <a:pt x="20156" y="11804"/>
                  </a:cubicBezTo>
                  <a:lnTo>
                    <a:pt x="20395" y="11804"/>
                  </a:lnTo>
                  <a:cubicBezTo>
                    <a:pt x="20434" y="11804"/>
                    <a:pt x="20546" y="11794"/>
                    <a:pt x="20643" y="11783"/>
                  </a:cubicBezTo>
                  <a:cubicBezTo>
                    <a:pt x="20748" y="11771"/>
                    <a:pt x="20855" y="11752"/>
                    <a:pt x="20889" y="11743"/>
                  </a:cubicBezTo>
                  <a:cubicBezTo>
                    <a:pt x="20913" y="11736"/>
                    <a:pt x="20963" y="11696"/>
                    <a:pt x="20992" y="11655"/>
                  </a:cubicBezTo>
                  <a:cubicBezTo>
                    <a:pt x="21025" y="11607"/>
                    <a:pt x="21071" y="11527"/>
                    <a:pt x="21092" y="11481"/>
                  </a:cubicBezTo>
                  <a:cubicBezTo>
                    <a:pt x="21118" y="11424"/>
                    <a:pt x="21174" y="11329"/>
                    <a:pt x="21217" y="11266"/>
                  </a:cubicBezTo>
                  <a:cubicBezTo>
                    <a:pt x="21257" y="11208"/>
                    <a:pt x="21331" y="11107"/>
                    <a:pt x="21380" y="11041"/>
                  </a:cubicBezTo>
                  <a:cubicBezTo>
                    <a:pt x="21403" y="11012"/>
                    <a:pt x="21423" y="10992"/>
                    <a:pt x="21440" y="10975"/>
                  </a:cubicBezTo>
                  <a:cubicBezTo>
                    <a:pt x="21440" y="10975"/>
                    <a:pt x="21441" y="10975"/>
                    <a:pt x="21441" y="10974"/>
                  </a:cubicBezTo>
                  <a:cubicBezTo>
                    <a:pt x="21424" y="10933"/>
                    <a:pt x="21370" y="10864"/>
                    <a:pt x="21339" y="10824"/>
                  </a:cubicBezTo>
                  <a:cubicBezTo>
                    <a:pt x="21303" y="10778"/>
                    <a:pt x="21267" y="10731"/>
                    <a:pt x="21242" y="10687"/>
                  </a:cubicBezTo>
                  <a:cubicBezTo>
                    <a:pt x="21158" y="10540"/>
                    <a:pt x="21129" y="10298"/>
                    <a:pt x="21177" y="10135"/>
                  </a:cubicBezTo>
                  <a:cubicBezTo>
                    <a:pt x="21213" y="10011"/>
                    <a:pt x="21255" y="9831"/>
                    <a:pt x="21269" y="9741"/>
                  </a:cubicBezTo>
                  <a:cubicBezTo>
                    <a:pt x="21282" y="9661"/>
                    <a:pt x="21269" y="9548"/>
                    <a:pt x="21249" y="9498"/>
                  </a:cubicBezTo>
                  <a:cubicBezTo>
                    <a:pt x="21213" y="9408"/>
                    <a:pt x="21185" y="9240"/>
                    <a:pt x="21185" y="9115"/>
                  </a:cubicBezTo>
                  <a:cubicBezTo>
                    <a:pt x="21185" y="8972"/>
                    <a:pt x="21246" y="8810"/>
                    <a:pt x="21328" y="8737"/>
                  </a:cubicBezTo>
                  <a:cubicBezTo>
                    <a:pt x="21358" y="8710"/>
                    <a:pt x="21370" y="8661"/>
                    <a:pt x="21360" y="8636"/>
                  </a:cubicBezTo>
                  <a:cubicBezTo>
                    <a:pt x="21334" y="8573"/>
                    <a:pt x="21273" y="8478"/>
                    <a:pt x="21228" y="8432"/>
                  </a:cubicBezTo>
                  <a:cubicBezTo>
                    <a:pt x="21184" y="8388"/>
                    <a:pt x="21102" y="8341"/>
                    <a:pt x="21052" y="8332"/>
                  </a:cubicBezTo>
                  <a:cubicBezTo>
                    <a:pt x="20993" y="8322"/>
                    <a:pt x="20870" y="8304"/>
                    <a:pt x="20780" y="8293"/>
                  </a:cubicBezTo>
                  <a:cubicBezTo>
                    <a:pt x="20679" y="8289"/>
                    <a:pt x="20556" y="8347"/>
                    <a:pt x="20477" y="8417"/>
                  </a:cubicBezTo>
                  <a:cubicBezTo>
                    <a:pt x="20342" y="8534"/>
                    <a:pt x="20197" y="8522"/>
                    <a:pt x="20158" y="8391"/>
                  </a:cubicBezTo>
                  <a:cubicBezTo>
                    <a:pt x="20136" y="8318"/>
                    <a:pt x="20094" y="8197"/>
                    <a:pt x="20065" y="8127"/>
                  </a:cubicBezTo>
                  <a:cubicBezTo>
                    <a:pt x="20045" y="8078"/>
                    <a:pt x="19981" y="8002"/>
                    <a:pt x="19924" y="7975"/>
                  </a:cubicBezTo>
                  <a:cubicBezTo>
                    <a:pt x="19860" y="7945"/>
                    <a:pt x="19733" y="7902"/>
                    <a:pt x="19645" y="7881"/>
                  </a:cubicBezTo>
                  <a:cubicBezTo>
                    <a:pt x="19544" y="7857"/>
                    <a:pt x="19416" y="7789"/>
                    <a:pt x="19355" y="7727"/>
                  </a:cubicBezTo>
                  <a:cubicBezTo>
                    <a:pt x="19299" y="7670"/>
                    <a:pt x="19187" y="7528"/>
                    <a:pt x="19099" y="7403"/>
                  </a:cubicBezTo>
                  <a:cubicBezTo>
                    <a:pt x="19022" y="7294"/>
                    <a:pt x="18863" y="7152"/>
                    <a:pt x="18751" y="7092"/>
                  </a:cubicBezTo>
                  <a:cubicBezTo>
                    <a:pt x="18625" y="7025"/>
                    <a:pt x="18484" y="6885"/>
                    <a:pt x="18461" y="6749"/>
                  </a:cubicBezTo>
                  <a:cubicBezTo>
                    <a:pt x="18450" y="6689"/>
                    <a:pt x="18407" y="6606"/>
                    <a:pt x="18370" y="6576"/>
                  </a:cubicBezTo>
                  <a:cubicBezTo>
                    <a:pt x="18344" y="6556"/>
                    <a:pt x="18288" y="6577"/>
                    <a:pt x="18258" y="6619"/>
                  </a:cubicBezTo>
                  <a:cubicBezTo>
                    <a:pt x="18186" y="6723"/>
                    <a:pt x="18044" y="6738"/>
                    <a:pt x="17953" y="6651"/>
                  </a:cubicBezTo>
                  <a:cubicBezTo>
                    <a:pt x="17913" y="6613"/>
                    <a:pt x="17840" y="6626"/>
                    <a:pt x="17804" y="6678"/>
                  </a:cubicBezTo>
                  <a:cubicBezTo>
                    <a:pt x="17755" y="6748"/>
                    <a:pt x="17706" y="6893"/>
                    <a:pt x="17701" y="6988"/>
                  </a:cubicBezTo>
                  <a:cubicBezTo>
                    <a:pt x="17691" y="7137"/>
                    <a:pt x="17631" y="7303"/>
                    <a:pt x="17561" y="7374"/>
                  </a:cubicBezTo>
                  <a:cubicBezTo>
                    <a:pt x="17484" y="7452"/>
                    <a:pt x="17349" y="7482"/>
                    <a:pt x="17255" y="7470"/>
                  </a:cubicBezTo>
                  <a:cubicBezTo>
                    <a:pt x="17153" y="7458"/>
                    <a:pt x="17019" y="7400"/>
                    <a:pt x="16949" y="7339"/>
                  </a:cubicBezTo>
                  <a:cubicBezTo>
                    <a:pt x="16899" y="7294"/>
                    <a:pt x="16807" y="7255"/>
                    <a:pt x="16751" y="7255"/>
                  </a:cubicBezTo>
                  <a:cubicBezTo>
                    <a:pt x="16700" y="7255"/>
                    <a:pt x="16653" y="7223"/>
                    <a:pt x="16625" y="7167"/>
                  </a:cubicBezTo>
                  <a:cubicBezTo>
                    <a:pt x="16592" y="7104"/>
                    <a:pt x="16584" y="7018"/>
                    <a:pt x="16602" y="6931"/>
                  </a:cubicBezTo>
                  <a:cubicBezTo>
                    <a:pt x="16625" y="6824"/>
                    <a:pt x="16641" y="6695"/>
                    <a:pt x="16641" y="6646"/>
                  </a:cubicBezTo>
                  <a:lnTo>
                    <a:pt x="16641" y="6538"/>
                  </a:lnTo>
                  <a:cubicBezTo>
                    <a:pt x="16617" y="6562"/>
                    <a:pt x="16586" y="6594"/>
                    <a:pt x="16560" y="6625"/>
                  </a:cubicBezTo>
                  <a:cubicBezTo>
                    <a:pt x="16503" y="6694"/>
                    <a:pt x="16395" y="6745"/>
                    <a:pt x="16310" y="6745"/>
                  </a:cubicBezTo>
                  <a:cubicBezTo>
                    <a:pt x="16268" y="6745"/>
                    <a:pt x="16230" y="6785"/>
                    <a:pt x="16224" y="6811"/>
                  </a:cubicBezTo>
                  <a:cubicBezTo>
                    <a:pt x="16205" y="6908"/>
                    <a:pt x="16148" y="7017"/>
                    <a:pt x="16076" y="7037"/>
                  </a:cubicBezTo>
                  <a:cubicBezTo>
                    <a:pt x="16030" y="7051"/>
                    <a:pt x="15957" y="7051"/>
                    <a:pt x="15911" y="7037"/>
                  </a:cubicBezTo>
                  <a:cubicBezTo>
                    <a:pt x="15859" y="7040"/>
                    <a:pt x="15791" y="7052"/>
                    <a:pt x="15737" y="7075"/>
                  </a:cubicBezTo>
                  <a:cubicBezTo>
                    <a:pt x="15655" y="7110"/>
                    <a:pt x="15544" y="7137"/>
                    <a:pt x="15484" y="7137"/>
                  </a:cubicBezTo>
                  <a:cubicBezTo>
                    <a:pt x="15391" y="7137"/>
                    <a:pt x="15319" y="7051"/>
                    <a:pt x="15319" y="6940"/>
                  </a:cubicBezTo>
                  <a:cubicBezTo>
                    <a:pt x="15319" y="6830"/>
                    <a:pt x="15404" y="6679"/>
                    <a:pt x="15449" y="6615"/>
                  </a:cubicBezTo>
                  <a:cubicBezTo>
                    <a:pt x="15511" y="6528"/>
                    <a:pt x="15563" y="6425"/>
                    <a:pt x="15572" y="6393"/>
                  </a:cubicBezTo>
                  <a:cubicBezTo>
                    <a:pt x="15572" y="6377"/>
                    <a:pt x="15554" y="6294"/>
                    <a:pt x="15513" y="6218"/>
                  </a:cubicBezTo>
                  <a:cubicBezTo>
                    <a:pt x="15457" y="6116"/>
                    <a:pt x="15402" y="5962"/>
                    <a:pt x="15402" y="5862"/>
                  </a:cubicBezTo>
                  <a:cubicBezTo>
                    <a:pt x="15402" y="5822"/>
                    <a:pt x="15383" y="5735"/>
                    <a:pt x="15358" y="5683"/>
                  </a:cubicBezTo>
                  <a:cubicBezTo>
                    <a:pt x="15349" y="5666"/>
                    <a:pt x="15281" y="5630"/>
                    <a:pt x="15206" y="5647"/>
                  </a:cubicBezTo>
                  <a:cubicBezTo>
                    <a:pt x="15122" y="5667"/>
                    <a:pt x="15004" y="5717"/>
                    <a:pt x="14949" y="5756"/>
                  </a:cubicBezTo>
                  <a:cubicBezTo>
                    <a:pt x="14893" y="5796"/>
                    <a:pt x="14797" y="5881"/>
                    <a:pt x="14740" y="5942"/>
                  </a:cubicBezTo>
                  <a:cubicBezTo>
                    <a:pt x="14676" y="6011"/>
                    <a:pt x="14574" y="6101"/>
                    <a:pt x="14509" y="6147"/>
                  </a:cubicBezTo>
                  <a:cubicBezTo>
                    <a:pt x="14475" y="6172"/>
                    <a:pt x="14446" y="6247"/>
                    <a:pt x="14450" y="6302"/>
                  </a:cubicBezTo>
                  <a:cubicBezTo>
                    <a:pt x="14456" y="6371"/>
                    <a:pt x="14441" y="6437"/>
                    <a:pt x="14408" y="6490"/>
                  </a:cubicBezTo>
                  <a:cubicBezTo>
                    <a:pt x="14370" y="6553"/>
                    <a:pt x="14310" y="6589"/>
                    <a:pt x="14245" y="6589"/>
                  </a:cubicBezTo>
                  <a:cubicBezTo>
                    <a:pt x="14158" y="6589"/>
                    <a:pt x="14025" y="6580"/>
                    <a:pt x="13948" y="6569"/>
                  </a:cubicBezTo>
                  <a:cubicBezTo>
                    <a:pt x="13871" y="6558"/>
                    <a:pt x="13775" y="6539"/>
                    <a:pt x="13736" y="6528"/>
                  </a:cubicBezTo>
                  <a:cubicBezTo>
                    <a:pt x="13694" y="6529"/>
                    <a:pt x="13654" y="6541"/>
                    <a:pt x="13628" y="6559"/>
                  </a:cubicBezTo>
                  <a:cubicBezTo>
                    <a:pt x="13538" y="6623"/>
                    <a:pt x="13331" y="6686"/>
                    <a:pt x="13279" y="6537"/>
                  </a:cubicBezTo>
                  <a:cubicBezTo>
                    <a:pt x="13253" y="6460"/>
                    <a:pt x="13268" y="6360"/>
                    <a:pt x="13322" y="6254"/>
                  </a:cubicBezTo>
                  <a:cubicBezTo>
                    <a:pt x="13340" y="6218"/>
                    <a:pt x="13349" y="6190"/>
                    <a:pt x="13352" y="6172"/>
                  </a:cubicBezTo>
                  <a:cubicBezTo>
                    <a:pt x="13264" y="6143"/>
                    <a:pt x="13198" y="6021"/>
                    <a:pt x="13198" y="5882"/>
                  </a:cubicBezTo>
                  <a:cubicBezTo>
                    <a:pt x="13176" y="5878"/>
                    <a:pt x="13160" y="5884"/>
                    <a:pt x="13143" y="5894"/>
                  </a:cubicBezTo>
                  <a:cubicBezTo>
                    <a:pt x="13106" y="5918"/>
                    <a:pt x="13085" y="5953"/>
                    <a:pt x="13079" y="5977"/>
                  </a:cubicBezTo>
                  <a:cubicBezTo>
                    <a:pt x="13119" y="6091"/>
                    <a:pt x="13127" y="6254"/>
                    <a:pt x="13097" y="6368"/>
                  </a:cubicBezTo>
                  <a:cubicBezTo>
                    <a:pt x="13064" y="6494"/>
                    <a:pt x="12965" y="6589"/>
                    <a:pt x="12867" y="6589"/>
                  </a:cubicBezTo>
                  <a:cubicBezTo>
                    <a:pt x="12798" y="6589"/>
                    <a:pt x="12733" y="6608"/>
                    <a:pt x="12719" y="6618"/>
                  </a:cubicBezTo>
                  <a:cubicBezTo>
                    <a:pt x="12709" y="6624"/>
                    <a:pt x="12686" y="6632"/>
                    <a:pt x="12675" y="6632"/>
                  </a:cubicBezTo>
                  <a:cubicBezTo>
                    <a:pt x="12604" y="6632"/>
                    <a:pt x="12546" y="6529"/>
                    <a:pt x="12516" y="6432"/>
                  </a:cubicBezTo>
                  <a:cubicBezTo>
                    <a:pt x="12493" y="6358"/>
                    <a:pt x="12433" y="6285"/>
                    <a:pt x="12397" y="6272"/>
                  </a:cubicBezTo>
                  <a:cubicBezTo>
                    <a:pt x="12346" y="6270"/>
                    <a:pt x="12282" y="6306"/>
                    <a:pt x="12241" y="6364"/>
                  </a:cubicBezTo>
                  <a:cubicBezTo>
                    <a:pt x="12147" y="6498"/>
                    <a:pt x="12013" y="6463"/>
                    <a:pt x="11976" y="6306"/>
                  </a:cubicBezTo>
                  <a:cubicBezTo>
                    <a:pt x="11946" y="6177"/>
                    <a:pt x="11968" y="5994"/>
                    <a:pt x="12028" y="5881"/>
                  </a:cubicBezTo>
                  <a:cubicBezTo>
                    <a:pt x="12067" y="5807"/>
                    <a:pt x="12113" y="5669"/>
                    <a:pt x="12126" y="5586"/>
                  </a:cubicBezTo>
                  <a:cubicBezTo>
                    <a:pt x="12137" y="5514"/>
                    <a:pt x="12121" y="5415"/>
                    <a:pt x="12099" y="5378"/>
                  </a:cubicBezTo>
                  <a:cubicBezTo>
                    <a:pt x="12073" y="5332"/>
                    <a:pt x="11985" y="5251"/>
                    <a:pt x="11908" y="5211"/>
                  </a:cubicBezTo>
                  <a:cubicBezTo>
                    <a:pt x="11868" y="5197"/>
                    <a:pt x="11829" y="5275"/>
                    <a:pt x="11820" y="5384"/>
                  </a:cubicBezTo>
                  <a:cubicBezTo>
                    <a:pt x="11804" y="5584"/>
                    <a:pt x="11739" y="5707"/>
                    <a:pt x="11653" y="5707"/>
                  </a:cubicBezTo>
                  <a:cubicBezTo>
                    <a:pt x="11625" y="5707"/>
                    <a:pt x="11598" y="5693"/>
                    <a:pt x="11574" y="5668"/>
                  </a:cubicBezTo>
                  <a:cubicBezTo>
                    <a:pt x="11537" y="5629"/>
                    <a:pt x="11456" y="5622"/>
                    <a:pt x="11413" y="5655"/>
                  </a:cubicBezTo>
                  <a:cubicBezTo>
                    <a:pt x="11372" y="5688"/>
                    <a:pt x="11325" y="5817"/>
                    <a:pt x="11325" y="5940"/>
                  </a:cubicBezTo>
                  <a:cubicBezTo>
                    <a:pt x="11325" y="6078"/>
                    <a:pt x="11373" y="6346"/>
                    <a:pt x="11429" y="6527"/>
                  </a:cubicBezTo>
                  <a:cubicBezTo>
                    <a:pt x="11491" y="6725"/>
                    <a:pt x="11567" y="7022"/>
                    <a:pt x="11598" y="7189"/>
                  </a:cubicBezTo>
                  <a:cubicBezTo>
                    <a:pt x="11628" y="7351"/>
                    <a:pt x="11666" y="7554"/>
                    <a:pt x="11681" y="7641"/>
                  </a:cubicBezTo>
                  <a:cubicBezTo>
                    <a:pt x="11697" y="7735"/>
                    <a:pt x="11711" y="7926"/>
                    <a:pt x="11711" y="8077"/>
                  </a:cubicBezTo>
                  <a:cubicBezTo>
                    <a:pt x="11711" y="8177"/>
                    <a:pt x="11748" y="8249"/>
                    <a:pt x="11773" y="8253"/>
                  </a:cubicBezTo>
                  <a:cubicBezTo>
                    <a:pt x="11857" y="8266"/>
                    <a:pt x="11977" y="8356"/>
                    <a:pt x="12048" y="8457"/>
                  </a:cubicBezTo>
                  <a:cubicBezTo>
                    <a:pt x="12116" y="8553"/>
                    <a:pt x="12195" y="8723"/>
                    <a:pt x="12229" y="8843"/>
                  </a:cubicBezTo>
                  <a:cubicBezTo>
                    <a:pt x="12267" y="8979"/>
                    <a:pt x="12266" y="9166"/>
                    <a:pt x="12226" y="9278"/>
                  </a:cubicBezTo>
                  <a:cubicBezTo>
                    <a:pt x="12196" y="9365"/>
                    <a:pt x="12139" y="9517"/>
                    <a:pt x="12101" y="9615"/>
                  </a:cubicBezTo>
                  <a:cubicBezTo>
                    <a:pt x="12056" y="9731"/>
                    <a:pt x="11950" y="9862"/>
                    <a:pt x="11860" y="9913"/>
                  </a:cubicBezTo>
                  <a:cubicBezTo>
                    <a:pt x="11756" y="9973"/>
                    <a:pt x="11617" y="9900"/>
                    <a:pt x="11556" y="9755"/>
                  </a:cubicBezTo>
                  <a:cubicBezTo>
                    <a:pt x="11520" y="9670"/>
                    <a:pt x="11412" y="9572"/>
                    <a:pt x="11325" y="9546"/>
                  </a:cubicBezTo>
                  <a:cubicBezTo>
                    <a:pt x="11236" y="9519"/>
                    <a:pt x="11063" y="9544"/>
                    <a:pt x="10965" y="9600"/>
                  </a:cubicBezTo>
                  <a:cubicBezTo>
                    <a:pt x="10813" y="9686"/>
                    <a:pt x="10658" y="9573"/>
                    <a:pt x="10638" y="9365"/>
                  </a:cubicBezTo>
                  <a:cubicBezTo>
                    <a:pt x="10624" y="9229"/>
                    <a:pt x="10569" y="9110"/>
                    <a:pt x="10538" y="9087"/>
                  </a:cubicBezTo>
                  <a:cubicBezTo>
                    <a:pt x="10450" y="9024"/>
                    <a:pt x="10397" y="8848"/>
                    <a:pt x="10418" y="8686"/>
                  </a:cubicBezTo>
                  <a:cubicBezTo>
                    <a:pt x="10432" y="8578"/>
                    <a:pt x="10431" y="8378"/>
                    <a:pt x="10418" y="8248"/>
                  </a:cubicBezTo>
                  <a:cubicBezTo>
                    <a:pt x="10403" y="8112"/>
                    <a:pt x="10372" y="7897"/>
                    <a:pt x="10350" y="7768"/>
                  </a:cubicBezTo>
                  <a:cubicBezTo>
                    <a:pt x="10324" y="7619"/>
                    <a:pt x="10337" y="7377"/>
                    <a:pt x="10380" y="7218"/>
                  </a:cubicBezTo>
                  <a:cubicBezTo>
                    <a:pt x="10420" y="7071"/>
                    <a:pt x="10515" y="6816"/>
                    <a:pt x="10594" y="6649"/>
                  </a:cubicBezTo>
                  <a:cubicBezTo>
                    <a:pt x="10657" y="6514"/>
                    <a:pt x="10685" y="6270"/>
                    <a:pt x="10654" y="6127"/>
                  </a:cubicBezTo>
                  <a:cubicBezTo>
                    <a:pt x="10616" y="5952"/>
                    <a:pt x="10565" y="5704"/>
                    <a:pt x="10543" y="5573"/>
                  </a:cubicBezTo>
                  <a:cubicBezTo>
                    <a:pt x="10512" y="5395"/>
                    <a:pt x="10565" y="5207"/>
                    <a:pt x="10665" y="5145"/>
                  </a:cubicBezTo>
                  <a:cubicBezTo>
                    <a:pt x="10714" y="5113"/>
                    <a:pt x="10757" y="5034"/>
                    <a:pt x="10761" y="4988"/>
                  </a:cubicBezTo>
                  <a:cubicBezTo>
                    <a:pt x="10774" y="4846"/>
                    <a:pt x="10902" y="4748"/>
                    <a:pt x="11068" y="4764"/>
                  </a:cubicBezTo>
                  <a:cubicBezTo>
                    <a:pt x="11183" y="4774"/>
                    <a:pt x="11320" y="4775"/>
                    <a:pt x="11371" y="4765"/>
                  </a:cubicBezTo>
                  <a:cubicBezTo>
                    <a:pt x="11404" y="4758"/>
                    <a:pt x="11507" y="4687"/>
                    <a:pt x="11601" y="4587"/>
                  </a:cubicBezTo>
                  <a:cubicBezTo>
                    <a:pt x="11676" y="4507"/>
                    <a:pt x="11711" y="4389"/>
                    <a:pt x="11701" y="4346"/>
                  </a:cubicBezTo>
                  <a:cubicBezTo>
                    <a:pt x="11670" y="4217"/>
                    <a:pt x="11705" y="4016"/>
                    <a:pt x="11781" y="3879"/>
                  </a:cubicBezTo>
                  <a:cubicBezTo>
                    <a:pt x="11842" y="3773"/>
                    <a:pt x="11932" y="3592"/>
                    <a:pt x="11983" y="3477"/>
                  </a:cubicBezTo>
                  <a:cubicBezTo>
                    <a:pt x="12035" y="3362"/>
                    <a:pt x="12114" y="3156"/>
                    <a:pt x="12158" y="3018"/>
                  </a:cubicBezTo>
                  <a:cubicBezTo>
                    <a:pt x="12201" y="2885"/>
                    <a:pt x="12209" y="2742"/>
                    <a:pt x="12199" y="2708"/>
                  </a:cubicBezTo>
                  <a:cubicBezTo>
                    <a:pt x="12159" y="2576"/>
                    <a:pt x="12221" y="2399"/>
                    <a:pt x="12299" y="2300"/>
                  </a:cubicBezTo>
                  <a:cubicBezTo>
                    <a:pt x="12354" y="2231"/>
                    <a:pt x="12391" y="2110"/>
                    <a:pt x="12386" y="2052"/>
                  </a:cubicBezTo>
                  <a:cubicBezTo>
                    <a:pt x="12378" y="1954"/>
                    <a:pt x="12372" y="1764"/>
                    <a:pt x="12372" y="1630"/>
                  </a:cubicBezTo>
                  <a:cubicBezTo>
                    <a:pt x="12372" y="1576"/>
                    <a:pt x="12374" y="1536"/>
                    <a:pt x="12375" y="1503"/>
                  </a:cubicBezTo>
                  <a:cubicBezTo>
                    <a:pt x="12377" y="1459"/>
                    <a:pt x="12378" y="1438"/>
                    <a:pt x="12374" y="1420"/>
                  </a:cubicBezTo>
                  <a:cubicBezTo>
                    <a:pt x="12372" y="1406"/>
                    <a:pt x="12365" y="1391"/>
                    <a:pt x="12351" y="1360"/>
                  </a:cubicBezTo>
                  <a:cubicBezTo>
                    <a:pt x="12341" y="1336"/>
                    <a:pt x="12328" y="1307"/>
                    <a:pt x="12312" y="1267"/>
                  </a:cubicBezTo>
                  <a:cubicBezTo>
                    <a:pt x="12276" y="1175"/>
                    <a:pt x="12204" y="1031"/>
                    <a:pt x="12155" y="951"/>
                  </a:cubicBezTo>
                  <a:cubicBezTo>
                    <a:pt x="12109" y="877"/>
                    <a:pt x="12013" y="779"/>
                    <a:pt x="11947" y="742"/>
                  </a:cubicBezTo>
                  <a:lnTo>
                    <a:pt x="11672" y="585"/>
                  </a:lnTo>
                  <a:cubicBezTo>
                    <a:pt x="11611" y="550"/>
                    <a:pt x="11480" y="532"/>
                    <a:pt x="11390" y="552"/>
                  </a:cubicBezTo>
                  <a:cubicBezTo>
                    <a:pt x="11274" y="577"/>
                    <a:pt x="11136" y="554"/>
                    <a:pt x="11071" y="501"/>
                  </a:cubicBezTo>
                  <a:cubicBezTo>
                    <a:pt x="11021" y="460"/>
                    <a:pt x="10881" y="374"/>
                    <a:pt x="10764" y="311"/>
                  </a:cubicBezTo>
                  <a:cubicBezTo>
                    <a:pt x="10714" y="284"/>
                    <a:pt x="10676" y="257"/>
                    <a:pt x="10645" y="235"/>
                  </a:cubicBezTo>
                  <a:cubicBezTo>
                    <a:pt x="10618" y="214"/>
                    <a:pt x="10596" y="198"/>
                    <a:pt x="10584" y="198"/>
                  </a:cubicBezTo>
                  <a:cubicBezTo>
                    <a:pt x="10584" y="199"/>
                    <a:pt x="10580" y="205"/>
                    <a:pt x="10576" y="212"/>
                  </a:cubicBezTo>
                  <a:cubicBezTo>
                    <a:pt x="10564" y="230"/>
                    <a:pt x="10549" y="251"/>
                    <a:pt x="10529" y="276"/>
                  </a:cubicBezTo>
                  <a:cubicBezTo>
                    <a:pt x="10481" y="332"/>
                    <a:pt x="10399" y="414"/>
                    <a:pt x="10340" y="462"/>
                  </a:cubicBezTo>
                  <a:cubicBezTo>
                    <a:pt x="10301" y="494"/>
                    <a:pt x="10249" y="582"/>
                    <a:pt x="10233" y="646"/>
                  </a:cubicBezTo>
                  <a:cubicBezTo>
                    <a:pt x="10199" y="775"/>
                    <a:pt x="10093" y="857"/>
                    <a:pt x="10001" y="825"/>
                  </a:cubicBezTo>
                  <a:cubicBezTo>
                    <a:pt x="9996" y="823"/>
                    <a:pt x="9988" y="821"/>
                    <a:pt x="9977" y="821"/>
                  </a:cubicBezTo>
                  <a:cubicBezTo>
                    <a:pt x="9931" y="821"/>
                    <a:pt x="9873" y="849"/>
                    <a:pt x="9838" y="886"/>
                  </a:cubicBezTo>
                  <a:lnTo>
                    <a:pt x="9617" y="1121"/>
                  </a:lnTo>
                  <a:cubicBezTo>
                    <a:pt x="9552" y="1191"/>
                    <a:pt x="9412" y="1300"/>
                    <a:pt x="9300" y="1368"/>
                  </a:cubicBezTo>
                  <a:cubicBezTo>
                    <a:pt x="9198" y="1430"/>
                    <a:pt x="9064" y="1526"/>
                    <a:pt x="9007" y="1577"/>
                  </a:cubicBezTo>
                  <a:cubicBezTo>
                    <a:pt x="8942" y="1635"/>
                    <a:pt x="8800" y="1727"/>
                    <a:pt x="8690" y="1782"/>
                  </a:cubicBezTo>
                  <a:cubicBezTo>
                    <a:pt x="8591" y="1832"/>
                    <a:pt x="8436" y="1951"/>
                    <a:pt x="8350" y="2042"/>
                  </a:cubicBezTo>
                  <a:cubicBezTo>
                    <a:pt x="8263" y="2135"/>
                    <a:pt x="8159" y="2257"/>
                    <a:pt x="8124" y="2308"/>
                  </a:cubicBezTo>
                  <a:cubicBezTo>
                    <a:pt x="8075" y="2378"/>
                    <a:pt x="7969" y="2463"/>
                    <a:pt x="7894" y="2506"/>
                  </a:cubicBezTo>
                  <a:cubicBezTo>
                    <a:pt x="7819" y="2548"/>
                    <a:pt x="7702" y="2618"/>
                    <a:pt x="7635" y="2661"/>
                  </a:cubicBezTo>
                  <a:cubicBezTo>
                    <a:pt x="7581" y="2695"/>
                    <a:pt x="7460" y="2821"/>
                    <a:pt x="7366" y="2954"/>
                  </a:cubicBezTo>
                  <a:lnTo>
                    <a:pt x="7118" y="3307"/>
                  </a:lnTo>
                  <a:cubicBezTo>
                    <a:pt x="7060" y="3390"/>
                    <a:pt x="6956" y="3453"/>
                    <a:pt x="6877" y="3453"/>
                  </a:cubicBezTo>
                  <a:cubicBezTo>
                    <a:pt x="6844" y="3453"/>
                    <a:pt x="6750" y="3519"/>
                    <a:pt x="6678" y="3621"/>
                  </a:cubicBezTo>
                  <a:cubicBezTo>
                    <a:pt x="6614" y="3712"/>
                    <a:pt x="6546" y="3923"/>
                    <a:pt x="6532" y="4072"/>
                  </a:cubicBezTo>
                  <a:cubicBezTo>
                    <a:pt x="6518" y="4233"/>
                    <a:pt x="6524" y="4478"/>
                    <a:pt x="6545" y="4605"/>
                  </a:cubicBezTo>
                  <a:cubicBezTo>
                    <a:pt x="6565" y="4726"/>
                    <a:pt x="6633" y="4905"/>
                    <a:pt x="6691" y="4988"/>
                  </a:cubicBezTo>
                  <a:cubicBezTo>
                    <a:pt x="6755" y="5079"/>
                    <a:pt x="6874" y="5206"/>
                    <a:pt x="6951" y="5265"/>
                  </a:cubicBezTo>
                  <a:cubicBezTo>
                    <a:pt x="7029" y="5326"/>
                    <a:pt x="7172" y="5402"/>
                    <a:pt x="7265" y="5433"/>
                  </a:cubicBezTo>
                  <a:cubicBezTo>
                    <a:pt x="7349" y="5461"/>
                    <a:pt x="7497" y="5471"/>
                    <a:pt x="7583" y="5451"/>
                  </a:cubicBezTo>
                  <a:cubicBezTo>
                    <a:pt x="7684" y="5427"/>
                    <a:pt x="7833" y="5438"/>
                    <a:pt x="7916" y="5473"/>
                  </a:cubicBezTo>
                  <a:cubicBezTo>
                    <a:pt x="7963" y="5492"/>
                    <a:pt x="8066" y="5431"/>
                    <a:pt x="8122" y="5344"/>
                  </a:cubicBezTo>
                  <a:cubicBezTo>
                    <a:pt x="8226" y="5181"/>
                    <a:pt x="8391" y="5215"/>
                    <a:pt x="8454" y="5409"/>
                  </a:cubicBezTo>
                  <a:cubicBezTo>
                    <a:pt x="8502" y="5556"/>
                    <a:pt x="8553" y="5764"/>
                    <a:pt x="8570" y="5882"/>
                  </a:cubicBezTo>
                  <a:cubicBezTo>
                    <a:pt x="8589" y="6024"/>
                    <a:pt x="8537" y="6220"/>
                    <a:pt x="8451" y="6329"/>
                  </a:cubicBezTo>
                  <a:cubicBezTo>
                    <a:pt x="8372" y="6429"/>
                    <a:pt x="8228" y="6517"/>
                    <a:pt x="8122" y="6530"/>
                  </a:cubicBezTo>
                  <a:lnTo>
                    <a:pt x="7778" y="6569"/>
                  </a:lnTo>
                  <a:cubicBezTo>
                    <a:pt x="7686" y="6579"/>
                    <a:pt x="7519" y="6639"/>
                    <a:pt x="7412" y="6699"/>
                  </a:cubicBezTo>
                  <a:cubicBezTo>
                    <a:pt x="7321" y="6751"/>
                    <a:pt x="7280" y="6842"/>
                    <a:pt x="7287" y="6869"/>
                  </a:cubicBezTo>
                  <a:cubicBezTo>
                    <a:pt x="7315" y="6991"/>
                    <a:pt x="7308" y="7174"/>
                    <a:pt x="7270" y="7295"/>
                  </a:cubicBezTo>
                  <a:cubicBezTo>
                    <a:pt x="7245" y="7377"/>
                    <a:pt x="7237" y="7504"/>
                    <a:pt x="7247" y="7563"/>
                  </a:cubicBezTo>
                  <a:cubicBezTo>
                    <a:pt x="7254" y="7602"/>
                    <a:pt x="7332" y="7734"/>
                    <a:pt x="7449" y="7835"/>
                  </a:cubicBezTo>
                  <a:cubicBezTo>
                    <a:pt x="7586" y="7951"/>
                    <a:pt x="7685" y="8190"/>
                    <a:pt x="7676" y="8378"/>
                  </a:cubicBezTo>
                  <a:cubicBezTo>
                    <a:pt x="7666" y="8575"/>
                    <a:pt x="7568" y="8753"/>
                    <a:pt x="7454" y="8782"/>
                  </a:cubicBezTo>
                  <a:cubicBezTo>
                    <a:pt x="7353" y="8807"/>
                    <a:pt x="7216" y="8756"/>
                    <a:pt x="7140" y="8667"/>
                  </a:cubicBezTo>
                  <a:lnTo>
                    <a:pt x="7139" y="9017"/>
                  </a:lnTo>
                  <a:cubicBezTo>
                    <a:pt x="7139" y="9086"/>
                    <a:pt x="7173" y="9232"/>
                    <a:pt x="7222" y="9332"/>
                  </a:cubicBezTo>
                  <a:cubicBezTo>
                    <a:pt x="7257" y="9402"/>
                    <a:pt x="7267" y="9485"/>
                    <a:pt x="7254" y="9569"/>
                  </a:cubicBezTo>
                  <a:cubicBezTo>
                    <a:pt x="7237" y="9668"/>
                    <a:pt x="7187" y="9756"/>
                    <a:pt x="7116" y="9811"/>
                  </a:cubicBezTo>
                  <a:cubicBezTo>
                    <a:pt x="7001" y="9898"/>
                    <a:pt x="6846" y="9929"/>
                    <a:pt x="6765" y="9871"/>
                  </a:cubicBezTo>
                  <a:cubicBezTo>
                    <a:pt x="6680" y="9811"/>
                    <a:pt x="6616" y="9679"/>
                    <a:pt x="6616" y="9566"/>
                  </a:cubicBezTo>
                  <a:cubicBezTo>
                    <a:pt x="6568" y="9579"/>
                    <a:pt x="6522" y="9627"/>
                    <a:pt x="6509" y="9657"/>
                  </a:cubicBezTo>
                  <a:cubicBezTo>
                    <a:pt x="6468" y="9756"/>
                    <a:pt x="6364" y="9779"/>
                    <a:pt x="6289" y="9708"/>
                  </a:cubicBezTo>
                  <a:cubicBezTo>
                    <a:pt x="6255" y="9675"/>
                    <a:pt x="6181" y="9646"/>
                    <a:pt x="6134" y="9646"/>
                  </a:cubicBezTo>
                  <a:cubicBezTo>
                    <a:pt x="6068" y="9646"/>
                    <a:pt x="5976" y="9619"/>
                    <a:pt x="5928" y="9568"/>
                  </a:cubicBezTo>
                  <a:cubicBezTo>
                    <a:pt x="5910" y="9550"/>
                    <a:pt x="5800" y="9487"/>
                    <a:pt x="5647" y="9427"/>
                  </a:cubicBezTo>
                  <a:cubicBezTo>
                    <a:pt x="5550" y="9388"/>
                    <a:pt x="5449" y="9456"/>
                    <a:pt x="5429" y="9571"/>
                  </a:cubicBezTo>
                  <a:cubicBezTo>
                    <a:pt x="5402" y="9727"/>
                    <a:pt x="5362" y="9928"/>
                    <a:pt x="5344" y="9995"/>
                  </a:cubicBezTo>
                  <a:cubicBezTo>
                    <a:pt x="5320" y="10079"/>
                    <a:pt x="5243" y="10181"/>
                    <a:pt x="5179" y="10239"/>
                  </a:cubicBezTo>
                  <a:cubicBezTo>
                    <a:pt x="5134" y="10279"/>
                    <a:pt x="5082" y="10379"/>
                    <a:pt x="5072" y="10450"/>
                  </a:cubicBezTo>
                  <a:cubicBezTo>
                    <a:pt x="5052" y="10573"/>
                    <a:pt x="4992" y="10709"/>
                    <a:pt x="4932" y="10766"/>
                  </a:cubicBezTo>
                  <a:cubicBezTo>
                    <a:pt x="4875" y="10820"/>
                    <a:pt x="4745" y="10894"/>
                    <a:pt x="4653" y="10935"/>
                  </a:cubicBezTo>
                  <a:cubicBezTo>
                    <a:pt x="4521" y="10993"/>
                    <a:pt x="4380" y="10907"/>
                    <a:pt x="4347" y="10752"/>
                  </a:cubicBezTo>
                  <a:cubicBezTo>
                    <a:pt x="4336" y="10699"/>
                    <a:pt x="4313" y="10676"/>
                    <a:pt x="4304" y="10676"/>
                  </a:cubicBezTo>
                  <a:cubicBezTo>
                    <a:pt x="4267" y="10698"/>
                    <a:pt x="4209" y="10775"/>
                    <a:pt x="4185" y="10845"/>
                  </a:cubicBezTo>
                  <a:cubicBezTo>
                    <a:pt x="4137" y="10979"/>
                    <a:pt x="4022" y="11034"/>
                    <a:pt x="3938" y="10966"/>
                  </a:cubicBezTo>
                  <a:cubicBezTo>
                    <a:pt x="3870" y="10910"/>
                    <a:pt x="3797" y="10768"/>
                    <a:pt x="3769" y="10634"/>
                  </a:cubicBezTo>
                  <a:cubicBezTo>
                    <a:pt x="3736" y="10482"/>
                    <a:pt x="3766" y="10316"/>
                    <a:pt x="3838" y="10248"/>
                  </a:cubicBezTo>
                  <a:cubicBezTo>
                    <a:pt x="3902" y="10186"/>
                    <a:pt x="4047" y="10153"/>
                    <a:pt x="4151" y="10153"/>
                  </a:cubicBezTo>
                  <a:cubicBezTo>
                    <a:pt x="4242" y="10153"/>
                    <a:pt x="4346" y="10097"/>
                    <a:pt x="4374" y="10050"/>
                  </a:cubicBezTo>
                  <a:cubicBezTo>
                    <a:pt x="4411" y="9990"/>
                    <a:pt x="4449" y="9875"/>
                    <a:pt x="4455" y="9808"/>
                  </a:cubicBezTo>
                  <a:cubicBezTo>
                    <a:pt x="4462" y="9729"/>
                    <a:pt x="4462" y="9569"/>
                    <a:pt x="4454" y="9458"/>
                  </a:cubicBezTo>
                  <a:cubicBezTo>
                    <a:pt x="4447" y="9336"/>
                    <a:pt x="4440" y="9156"/>
                    <a:pt x="4440" y="9056"/>
                  </a:cubicBezTo>
                  <a:cubicBezTo>
                    <a:pt x="4440" y="8916"/>
                    <a:pt x="4522" y="8723"/>
                    <a:pt x="4598" y="8614"/>
                  </a:cubicBezTo>
                  <a:cubicBezTo>
                    <a:pt x="4666" y="8518"/>
                    <a:pt x="4716" y="8365"/>
                    <a:pt x="4716" y="8293"/>
                  </a:cubicBezTo>
                  <a:cubicBezTo>
                    <a:pt x="4716" y="8190"/>
                    <a:pt x="4703" y="8000"/>
                    <a:pt x="4689" y="7878"/>
                  </a:cubicBezTo>
                  <a:cubicBezTo>
                    <a:pt x="4678" y="7787"/>
                    <a:pt x="4631" y="7710"/>
                    <a:pt x="4598" y="7705"/>
                  </a:cubicBezTo>
                  <a:cubicBezTo>
                    <a:pt x="4533" y="7695"/>
                    <a:pt x="4389" y="7696"/>
                    <a:pt x="4279" y="7706"/>
                  </a:cubicBezTo>
                  <a:cubicBezTo>
                    <a:pt x="4171" y="7716"/>
                    <a:pt x="4006" y="7751"/>
                    <a:pt x="3919" y="7781"/>
                  </a:cubicBezTo>
                  <a:cubicBezTo>
                    <a:pt x="3821" y="7817"/>
                    <a:pt x="3665" y="7817"/>
                    <a:pt x="3581" y="7780"/>
                  </a:cubicBezTo>
                  <a:cubicBezTo>
                    <a:pt x="3505" y="7748"/>
                    <a:pt x="3376" y="7695"/>
                    <a:pt x="3293" y="7663"/>
                  </a:cubicBezTo>
                  <a:cubicBezTo>
                    <a:pt x="3229" y="7638"/>
                    <a:pt x="3178" y="7580"/>
                    <a:pt x="3153" y="7503"/>
                  </a:cubicBezTo>
                  <a:cubicBezTo>
                    <a:pt x="3131" y="7435"/>
                    <a:pt x="3130" y="7360"/>
                    <a:pt x="3152" y="7292"/>
                  </a:cubicBezTo>
                  <a:cubicBezTo>
                    <a:pt x="3177" y="7212"/>
                    <a:pt x="3179" y="7090"/>
                    <a:pt x="3164" y="7034"/>
                  </a:cubicBezTo>
                  <a:cubicBezTo>
                    <a:pt x="3143" y="6952"/>
                    <a:pt x="3146" y="6872"/>
                    <a:pt x="3173" y="6815"/>
                  </a:cubicBezTo>
                  <a:cubicBezTo>
                    <a:pt x="3195" y="6769"/>
                    <a:pt x="3230" y="6743"/>
                    <a:pt x="3270" y="6743"/>
                  </a:cubicBezTo>
                  <a:cubicBezTo>
                    <a:pt x="3292" y="6743"/>
                    <a:pt x="3349" y="6707"/>
                    <a:pt x="3387" y="6654"/>
                  </a:cubicBezTo>
                  <a:cubicBezTo>
                    <a:pt x="3464" y="6545"/>
                    <a:pt x="3589" y="6598"/>
                    <a:pt x="3636" y="6766"/>
                  </a:cubicBezTo>
                  <a:cubicBezTo>
                    <a:pt x="3656" y="6837"/>
                    <a:pt x="3702" y="6881"/>
                    <a:pt x="3726" y="6881"/>
                  </a:cubicBezTo>
                  <a:cubicBezTo>
                    <a:pt x="3752" y="6877"/>
                    <a:pt x="3779" y="6825"/>
                    <a:pt x="3779" y="6764"/>
                  </a:cubicBezTo>
                  <a:cubicBezTo>
                    <a:pt x="3779" y="6697"/>
                    <a:pt x="3728" y="6577"/>
                    <a:pt x="3660" y="6515"/>
                  </a:cubicBezTo>
                  <a:cubicBezTo>
                    <a:pt x="3587" y="6449"/>
                    <a:pt x="3466" y="6382"/>
                    <a:pt x="3400" y="6373"/>
                  </a:cubicBezTo>
                  <a:cubicBezTo>
                    <a:pt x="3400" y="6373"/>
                    <a:pt x="3400" y="6373"/>
                    <a:pt x="3399" y="6373"/>
                  </a:cubicBezTo>
                  <a:cubicBezTo>
                    <a:pt x="3329" y="6373"/>
                    <a:pt x="3234" y="6432"/>
                    <a:pt x="3178" y="6505"/>
                  </a:cubicBezTo>
                  <a:cubicBezTo>
                    <a:pt x="3102" y="6602"/>
                    <a:pt x="3041" y="6719"/>
                    <a:pt x="3032" y="6756"/>
                  </a:cubicBezTo>
                  <a:cubicBezTo>
                    <a:pt x="3010" y="6849"/>
                    <a:pt x="2933" y="6952"/>
                    <a:pt x="2853" y="6994"/>
                  </a:cubicBezTo>
                  <a:cubicBezTo>
                    <a:pt x="2806" y="7019"/>
                    <a:pt x="2743" y="7024"/>
                    <a:pt x="2699" y="7024"/>
                  </a:cubicBezTo>
                  <a:cubicBezTo>
                    <a:pt x="2650" y="7024"/>
                    <a:pt x="2600" y="7018"/>
                    <a:pt x="2555" y="7006"/>
                  </a:cubicBezTo>
                  <a:cubicBezTo>
                    <a:pt x="2604" y="7090"/>
                    <a:pt x="2658" y="7188"/>
                    <a:pt x="2681" y="7241"/>
                  </a:cubicBezTo>
                  <a:cubicBezTo>
                    <a:pt x="2717" y="7327"/>
                    <a:pt x="2720" y="7490"/>
                    <a:pt x="2703" y="7607"/>
                  </a:cubicBezTo>
                  <a:cubicBezTo>
                    <a:pt x="2681" y="7767"/>
                    <a:pt x="2602" y="7882"/>
                    <a:pt x="2527" y="7861"/>
                  </a:cubicBezTo>
                  <a:cubicBezTo>
                    <a:pt x="2462" y="7842"/>
                    <a:pt x="2374" y="7727"/>
                    <a:pt x="2321" y="7629"/>
                  </a:cubicBezTo>
                  <a:cubicBezTo>
                    <a:pt x="2317" y="7621"/>
                    <a:pt x="2313" y="7616"/>
                    <a:pt x="2311" y="7613"/>
                  </a:cubicBezTo>
                  <a:cubicBezTo>
                    <a:pt x="2311" y="7620"/>
                    <a:pt x="2307" y="7632"/>
                    <a:pt x="2303" y="7651"/>
                  </a:cubicBezTo>
                  <a:cubicBezTo>
                    <a:pt x="2279" y="7787"/>
                    <a:pt x="2221" y="8007"/>
                    <a:pt x="2174" y="8141"/>
                  </a:cubicBezTo>
                  <a:cubicBezTo>
                    <a:pt x="2159" y="8183"/>
                    <a:pt x="2157" y="8230"/>
                    <a:pt x="2166" y="8270"/>
                  </a:cubicBezTo>
                  <a:cubicBezTo>
                    <a:pt x="2172" y="8292"/>
                    <a:pt x="2184" y="8323"/>
                    <a:pt x="2210" y="8339"/>
                  </a:cubicBezTo>
                  <a:cubicBezTo>
                    <a:pt x="2266" y="8376"/>
                    <a:pt x="2306" y="8442"/>
                    <a:pt x="2321" y="8525"/>
                  </a:cubicBezTo>
                  <a:cubicBezTo>
                    <a:pt x="2337" y="8616"/>
                    <a:pt x="2322" y="8717"/>
                    <a:pt x="2278" y="8802"/>
                  </a:cubicBezTo>
                  <a:cubicBezTo>
                    <a:pt x="2216" y="8923"/>
                    <a:pt x="2172" y="9063"/>
                    <a:pt x="2167" y="9110"/>
                  </a:cubicBezTo>
                  <a:cubicBezTo>
                    <a:pt x="2169" y="9121"/>
                    <a:pt x="2197" y="9161"/>
                    <a:pt x="2249" y="9175"/>
                  </a:cubicBezTo>
                  <a:cubicBezTo>
                    <a:pt x="2366" y="9205"/>
                    <a:pt x="2457" y="9351"/>
                    <a:pt x="2457" y="9507"/>
                  </a:cubicBezTo>
                  <a:cubicBezTo>
                    <a:pt x="2457" y="9601"/>
                    <a:pt x="2480" y="9756"/>
                    <a:pt x="2506" y="9839"/>
                  </a:cubicBezTo>
                  <a:cubicBezTo>
                    <a:pt x="2541" y="9952"/>
                    <a:pt x="2562" y="10129"/>
                    <a:pt x="2553" y="10243"/>
                  </a:cubicBezTo>
                  <a:cubicBezTo>
                    <a:pt x="2545" y="10346"/>
                    <a:pt x="2519" y="10545"/>
                    <a:pt x="2496" y="10686"/>
                  </a:cubicBezTo>
                  <a:cubicBezTo>
                    <a:pt x="2475" y="10818"/>
                    <a:pt x="2457" y="11059"/>
                    <a:pt x="2457" y="11212"/>
                  </a:cubicBezTo>
                  <a:lnTo>
                    <a:pt x="2457" y="11683"/>
                  </a:lnTo>
                  <a:cubicBezTo>
                    <a:pt x="2457" y="11833"/>
                    <a:pt x="2348" y="12010"/>
                    <a:pt x="2245" y="12101"/>
                  </a:cubicBezTo>
                  <a:cubicBezTo>
                    <a:pt x="2141" y="12192"/>
                    <a:pt x="2002" y="12290"/>
                    <a:pt x="1928" y="12326"/>
                  </a:cubicBezTo>
                  <a:cubicBezTo>
                    <a:pt x="1863" y="12356"/>
                    <a:pt x="1750" y="12424"/>
                    <a:pt x="1675" y="12477"/>
                  </a:cubicBezTo>
                  <a:cubicBezTo>
                    <a:pt x="1615" y="12520"/>
                    <a:pt x="1541" y="12641"/>
                    <a:pt x="1516" y="12736"/>
                  </a:cubicBezTo>
                  <a:cubicBezTo>
                    <a:pt x="1497" y="12813"/>
                    <a:pt x="1519" y="12927"/>
                    <a:pt x="1562" y="12975"/>
                  </a:cubicBezTo>
                  <a:cubicBezTo>
                    <a:pt x="1629" y="13049"/>
                    <a:pt x="1714" y="13136"/>
                    <a:pt x="1748" y="13165"/>
                  </a:cubicBezTo>
                  <a:cubicBezTo>
                    <a:pt x="1814" y="13221"/>
                    <a:pt x="1845" y="13350"/>
                    <a:pt x="1820" y="13458"/>
                  </a:cubicBezTo>
                  <a:cubicBezTo>
                    <a:pt x="1793" y="13573"/>
                    <a:pt x="1675" y="13657"/>
                    <a:pt x="1573" y="13681"/>
                  </a:cubicBezTo>
                  <a:cubicBezTo>
                    <a:pt x="1489" y="13701"/>
                    <a:pt x="1372" y="13751"/>
                    <a:pt x="1317" y="13790"/>
                  </a:cubicBezTo>
                  <a:cubicBezTo>
                    <a:pt x="1252" y="13836"/>
                    <a:pt x="1125" y="13909"/>
                    <a:pt x="1033" y="13952"/>
                  </a:cubicBezTo>
                  <a:lnTo>
                    <a:pt x="927" y="14003"/>
                  </a:lnTo>
                  <a:lnTo>
                    <a:pt x="941" y="14091"/>
                  </a:lnTo>
                  <a:cubicBezTo>
                    <a:pt x="954" y="14178"/>
                    <a:pt x="992" y="14267"/>
                    <a:pt x="1012" y="14290"/>
                  </a:cubicBezTo>
                  <a:cubicBezTo>
                    <a:pt x="1057" y="14340"/>
                    <a:pt x="1112" y="14428"/>
                    <a:pt x="1139" y="14492"/>
                  </a:cubicBezTo>
                  <a:cubicBezTo>
                    <a:pt x="1188" y="14608"/>
                    <a:pt x="1128" y="14831"/>
                    <a:pt x="1086" y="14944"/>
                  </a:cubicBezTo>
                  <a:cubicBezTo>
                    <a:pt x="1025" y="15104"/>
                    <a:pt x="902" y="15278"/>
                    <a:pt x="805" y="15340"/>
                  </a:cubicBezTo>
                  <a:cubicBezTo>
                    <a:pt x="723" y="15393"/>
                    <a:pt x="577" y="15497"/>
                    <a:pt x="479" y="15572"/>
                  </a:cubicBezTo>
                  <a:cubicBezTo>
                    <a:pt x="375" y="15652"/>
                    <a:pt x="249" y="15732"/>
                    <a:pt x="190" y="15756"/>
                  </a:cubicBezTo>
                  <a:cubicBezTo>
                    <a:pt x="183" y="15770"/>
                    <a:pt x="183" y="15789"/>
                    <a:pt x="191" y="15812"/>
                  </a:cubicBezTo>
                  <a:cubicBezTo>
                    <a:pt x="209" y="15863"/>
                    <a:pt x="272" y="15926"/>
                    <a:pt x="330" y="15935"/>
                  </a:cubicBezTo>
                  <a:cubicBezTo>
                    <a:pt x="420" y="15947"/>
                    <a:pt x="526" y="16022"/>
                    <a:pt x="553" y="16139"/>
                  </a:cubicBezTo>
                  <a:cubicBezTo>
                    <a:pt x="580" y="16253"/>
                    <a:pt x="533" y="16385"/>
                    <a:pt x="446" y="16438"/>
                  </a:cubicBezTo>
                  <a:cubicBezTo>
                    <a:pt x="379" y="16478"/>
                    <a:pt x="280" y="16489"/>
                    <a:pt x="219" y="16461"/>
                  </a:cubicBezTo>
                  <a:cubicBezTo>
                    <a:pt x="198" y="16463"/>
                    <a:pt x="172" y="16474"/>
                    <a:pt x="159" y="16500"/>
                  </a:cubicBezTo>
                  <a:cubicBezTo>
                    <a:pt x="141" y="16540"/>
                    <a:pt x="131" y="16625"/>
                    <a:pt x="141" y="16672"/>
                  </a:cubicBezTo>
                  <a:cubicBezTo>
                    <a:pt x="155" y="16741"/>
                    <a:pt x="196" y="16875"/>
                    <a:pt x="231" y="16964"/>
                  </a:cubicBezTo>
                  <a:lnTo>
                    <a:pt x="300" y="17141"/>
                  </a:lnTo>
                  <a:lnTo>
                    <a:pt x="409" y="17391"/>
                  </a:lnTo>
                  <a:cubicBezTo>
                    <a:pt x="469" y="17531"/>
                    <a:pt x="542" y="17697"/>
                    <a:pt x="572" y="17761"/>
                  </a:cubicBezTo>
                  <a:cubicBezTo>
                    <a:pt x="574" y="17761"/>
                    <a:pt x="632" y="17767"/>
                    <a:pt x="673" y="17731"/>
                  </a:cubicBezTo>
                  <a:cubicBezTo>
                    <a:pt x="752" y="17664"/>
                    <a:pt x="850" y="17618"/>
                    <a:pt x="913" y="17618"/>
                  </a:cubicBezTo>
                  <a:cubicBezTo>
                    <a:pt x="917" y="17618"/>
                    <a:pt x="936" y="17620"/>
                    <a:pt x="940" y="17621"/>
                  </a:cubicBezTo>
                  <a:cubicBezTo>
                    <a:pt x="1070" y="17651"/>
                    <a:pt x="1104" y="18036"/>
                    <a:pt x="1107" y="18080"/>
                  </a:cubicBezTo>
                  <a:cubicBezTo>
                    <a:pt x="1123" y="18281"/>
                    <a:pt x="1135" y="18501"/>
                    <a:pt x="1135" y="18581"/>
                  </a:cubicBezTo>
                  <a:cubicBezTo>
                    <a:pt x="1140" y="18612"/>
                    <a:pt x="1210" y="18739"/>
                    <a:pt x="1325" y="18851"/>
                  </a:cubicBezTo>
                  <a:cubicBezTo>
                    <a:pt x="1438" y="18962"/>
                    <a:pt x="1616" y="19081"/>
                    <a:pt x="1714" y="19111"/>
                  </a:cubicBezTo>
                  <a:cubicBezTo>
                    <a:pt x="1815" y="19142"/>
                    <a:pt x="1947" y="19167"/>
                    <a:pt x="2003" y="19167"/>
                  </a:cubicBezTo>
                  <a:cubicBezTo>
                    <a:pt x="2090" y="19167"/>
                    <a:pt x="2217" y="19259"/>
                    <a:pt x="2293" y="19346"/>
                  </a:cubicBezTo>
                  <a:cubicBezTo>
                    <a:pt x="2372" y="19435"/>
                    <a:pt x="2500" y="19617"/>
                    <a:pt x="2578" y="19751"/>
                  </a:cubicBezTo>
                  <a:cubicBezTo>
                    <a:pt x="2647" y="19868"/>
                    <a:pt x="2763" y="19964"/>
                    <a:pt x="2821" y="19971"/>
                  </a:cubicBezTo>
                  <a:cubicBezTo>
                    <a:pt x="2905" y="19982"/>
                    <a:pt x="3023" y="20028"/>
                    <a:pt x="3078" y="20091"/>
                  </a:cubicBezTo>
                  <a:cubicBezTo>
                    <a:pt x="3098" y="20110"/>
                    <a:pt x="3211" y="20147"/>
                    <a:pt x="3352" y="20147"/>
                  </a:cubicBezTo>
                  <a:cubicBezTo>
                    <a:pt x="3490" y="20147"/>
                    <a:pt x="3714" y="20156"/>
                    <a:pt x="3852" y="20167"/>
                  </a:cubicBezTo>
                  <a:cubicBezTo>
                    <a:pt x="3986" y="20178"/>
                    <a:pt x="4180" y="20178"/>
                    <a:pt x="4284" y="20167"/>
                  </a:cubicBezTo>
                  <a:cubicBezTo>
                    <a:pt x="4392" y="20156"/>
                    <a:pt x="4554" y="20147"/>
                    <a:pt x="4647" y="20147"/>
                  </a:cubicBezTo>
                  <a:close/>
                  <a:moveTo>
                    <a:pt x="5404" y="21600"/>
                  </a:moveTo>
                  <a:cubicBezTo>
                    <a:pt x="5332" y="21600"/>
                    <a:pt x="5214" y="21545"/>
                    <a:pt x="5140" y="21492"/>
                  </a:cubicBezTo>
                  <a:cubicBezTo>
                    <a:pt x="5055" y="21431"/>
                    <a:pt x="4963" y="21310"/>
                    <a:pt x="4963" y="21187"/>
                  </a:cubicBezTo>
                  <a:cubicBezTo>
                    <a:pt x="4963" y="21125"/>
                    <a:pt x="4957" y="20988"/>
                    <a:pt x="4950" y="20884"/>
                  </a:cubicBezTo>
                  <a:cubicBezTo>
                    <a:pt x="4944" y="20792"/>
                    <a:pt x="4897" y="20620"/>
                    <a:pt x="4851" y="20516"/>
                  </a:cubicBezTo>
                  <a:cubicBezTo>
                    <a:pt x="4810" y="20425"/>
                    <a:pt x="4715" y="20345"/>
                    <a:pt x="4647" y="20345"/>
                  </a:cubicBezTo>
                  <a:cubicBezTo>
                    <a:pt x="4557" y="20345"/>
                    <a:pt x="4399" y="20354"/>
                    <a:pt x="4294" y="20365"/>
                  </a:cubicBezTo>
                  <a:cubicBezTo>
                    <a:pt x="4185" y="20376"/>
                    <a:pt x="3983" y="20376"/>
                    <a:pt x="3844" y="20365"/>
                  </a:cubicBezTo>
                  <a:cubicBezTo>
                    <a:pt x="3708" y="20354"/>
                    <a:pt x="3488" y="20345"/>
                    <a:pt x="3352" y="20345"/>
                  </a:cubicBezTo>
                  <a:cubicBezTo>
                    <a:pt x="3258" y="20345"/>
                    <a:pt x="3062" y="20325"/>
                    <a:pt x="2993" y="20246"/>
                  </a:cubicBezTo>
                  <a:cubicBezTo>
                    <a:pt x="2971" y="20221"/>
                    <a:pt x="2889" y="20179"/>
                    <a:pt x="2809" y="20169"/>
                  </a:cubicBezTo>
                  <a:cubicBezTo>
                    <a:pt x="2708" y="20156"/>
                    <a:pt x="2561" y="20028"/>
                    <a:pt x="2474" y="19879"/>
                  </a:cubicBezTo>
                  <a:cubicBezTo>
                    <a:pt x="2401" y="19756"/>
                    <a:pt x="2279" y="19583"/>
                    <a:pt x="2208" y="19501"/>
                  </a:cubicBezTo>
                  <a:cubicBezTo>
                    <a:pt x="2140" y="19424"/>
                    <a:pt x="2044" y="19366"/>
                    <a:pt x="2003" y="19366"/>
                  </a:cubicBezTo>
                  <a:cubicBezTo>
                    <a:pt x="1937" y="19366"/>
                    <a:pt x="1798" y="19339"/>
                    <a:pt x="1686" y="19305"/>
                  </a:cubicBezTo>
                  <a:cubicBezTo>
                    <a:pt x="1570" y="19270"/>
                    <a:pt x="1377" y="19142"/>
                    <a:pt x="1248" y="19016"/>
                  </a:cubicBezTo>
                  <a:cubicBezTo>
                    <a:pt x="1155" y="18925"/>
                    <a:pt x="998" y="18730"/>
                    <a:pt x="998" y="18581"/>
                  </a:cubicBezTo>
                  <a:cubicBezTo>
                    <a:pt x="998" y="18510"/>
                    <a:pt x="985" y="18291"/>
                    <a:pt x="971" y="18102"/>
                  </a:cubicBezTo>
                  <a:cubicBezTo>
                    <a:pt x="958" y="17936"/>
                    <a:pt x="921" y="17828"/>
                    <a:pt x="905" y="17810"/>
                  </a:cubicBezTo>
                  <a:cubicBezTo>
                    <a:pt x="880" y="17816"/>
                    <a:pt x="805" y="17849"/>
                    <a:pt x="743" y="17902"/>
                  </a:cubicBezTo>
                  <a:cubicBezTo>
                    <a:pt x="639" y="17991"/>
                    <a:pt x="509" y="17979"/>
                    <a:pt x="459" y="17872"/>
                  </a:cubicBezTo>
                  <a:cubicBezTo>
                    <a:pt x="428" y="17807"/>
                    <a:pt x="353" y="17638"/>
                    <a:pt x="292" y="17497"/>
                  </a:cubicBezTo>
                  <a:lnTo>
                    <a:pt x="111" y="17062"/>
                  </a:lnTo>
                  <a:cubicBezTo>
                    <a:pt x="71" y="16958"/>
                    <a:pt x="26" y="16811"/>
                    <a:pt x="9" y="16727"/>
                  </a:cubicBezTo>
                  <a:cubicBezTo>
                    <a:pt x="-12" y="16623"/>
                    <a:pt x="4" y="16478"/>
                    <a:pt x="46" y="16389"/>
                  </a:cubicBezTo>
                  <a:cubicBezTo>
                    <a:pt x="92" y="16290"/>
                    <a:pt x="188" y="16237"/>
                    <a:pt x="262" y="16272"/>
                  </a:cubicBezTo>
                  <a:cubicBezTo>
                    <a:pt x="271" y="16277"/>
                    <a:pt x="351" y="16280"/>
                    <a:pt x="393" y="16255"/>
                  </a:cubicBezTo>
                  <a:cubicBezTo>
                    <a:pt x="416" y="16241"/>
                    <a:pt x="425" y="16210"/>
                    <a:pt x="423" y="16202"/>
                  </a:cubicBezTo>
                  <a:cubicBezTo>
                    <a:pt x="418" y="16186"/>
                    <a:pt x="374" y="16140"/>
                    <a:pt x="316" y="16132"/>
                  </a:cubicBezTo>
                  <a:cubicBezTo>
                    <a:pt x="217" y="16118"/>
                    <a:pt x="110" y="16019"/>
                    <a:pt x="69" y="15902"/>
                  </a:cubicBezTo>
                  <a:cubicBezTo>
                    <a:pt x="43" y="15828"/>
                    <a:pt x="40" y="15748"/>
                    <a:pt x="60" y="15682"/>
                  </a:cubicBezTo>
                  <a:cubicBezTo>
                    <a:pt x="77" y="15624"/>
                    <a:pt x="110" y="15583"/>
                    <a:pt x="152" y="15566"/>
                  </a:cubicBezTo>
                  <a:cubicBezTo>
                    <a:pt x="196" y="15548"/>
                    <a:pt x="312" y="15476"/>
                    <a:pt x="415" y="15397"/>
                  </a:cubicBezTo>
                  <a:cubicBezTo>
                    <a:pt x="514" y="15320"/>
                    <a:pt x="665" y="15214"/>
                    <a:pt x="749" y="15159"/>
                  </a:cubicBezTo>
                  <a:cubicBezTo>
                    <a:pt x="819" y="15114"/>
                    <a:pt x="919" y="14969"/>
                    <a:pt x="965" y="14849"/>
                  </a:cubicBezTo>
                  <a:cubicBezTo>
                    <a:pt x="1011" y="14728"/>
                    <a:pt x="1024" y="14616"/>
                    <a:pt x="1019" y="14588"/>
                  </a:cubicBezTo>
                  <a:cubicBezTo>
                    <a:pt x="1003" y="14551"/>
                    <a:pt x="959" y="14481"/>
                    <a:pt x="927" y="14445"/>
                  </a:cubicBezTo>
                  <a:cubicBezTo>
                    <a:pt x="871" y="14380"/>
                    <a:pt x="823" y="14237"/>
                    <a:pt x="806" y="14135"/>
                  </a:cubicBezTo>
                  <a:lnTo>
                    <a:pt x="779" y="13958"/>
                  </a:lnTo>
                  <a:cubicBezTo>
                    <a:pt x="771" y="13908"/>
                    <a:pt x="791" y="13858"/>
                    <a:pt x="825" y="13842"/>
                  </a:cubicBezTo>
                  <a:lnTo>
                    <a:pt x="990" y="13764"/>
                  </a:lnTo>
                  <a:cubicBezTo>
                    <a:pt x="1076" y="13723"/>
                    <a:pt x="1198" y="13654"/>
                    <a:pt x="1256" y="13612"/>
                  </a:cubicBezTo>
                  <a:cubicBezTo>
                    <a:pt x="1323" y="13565"/>
                    <a:pt x="1453" y="13509"/>
                    <a:pt x="1551" y="13486"/>
                  </a:cubicBezTo>
                  <a:cubicBezTo>
                    <a:pt x="1625" y="13468"/>
                    <a:pt x="1682" y="13415"/>
                    <a:pt x="1691" y="13392"/>
                  </a:cubicBezTo>
                  <a:cubicBezTo>
                    <a:pt x="1695" y="13372"/>
                    <a:pt x="1687" y="13343"/>
                    <a:pt x="1679" y="13335"/>
                  </a:cubicBezTo>
                  <a:cubicBezTo>
                    <a:pt x="1635" y="13298"/>
                    <a:pt x="1542" y="13203"/>
                    <a:pt x="1479" y="13133"/>
                  </a:cubicBezTo>
                  <a:cubicBezTo>
                    <a:pt x="1387" y="13031"/>
                    <a:pt x="1347" y="12827"/>
                    <a:pt x="1388" y="12667"/>
                  </a:cubicBezTo>
                  <a:cubicBezTo>
                    <a:pt x="1424" y="12526"/>
                    <a:pt x="1523" y="12364"/>
                    <a:pt x="1614" y="12299"/>
                  </a:cubicBezTo>
                  <a:cubicBezTo>
                    <a:pt x="1694" y="12242"/>
                    <a:pt x="1815" y="12170"/>
                    <a:pt x="1885" y="12137"/>
                  </a:cubicBezTo>
                  <a:cubicBezTo>
                    <a:pt x="1948" y="12107"/>
                    <a:pt x="2080" y="12013"/>
                    <a:pt x="2174" y="11931"/>
                  </a:cubicBezTo>
                  <a:cubicBezTo>
                    <a:pt x="2261" y="11854"/>
                    <a:pt x="2320" y="11731"/>
                    <a:pt x="2320" y="11683"/>
                  </a:cubicBezTo>
                  <a:lnTo>
                    <a:pt x="2320" y="11212"/>
                  </a:lnTo>
                  <a:cubicBezTo>
                    <a:pt x="2320" y="11044"/>
                    <a:pt x="2339" y="10787"/>
                    <a:pt x="2363" y="10641"/>
                  </a:cubicBezTo>
                  <a:cubicBezTo>
                    <a:pt x="2384" y="10508"/>
                    <a:pt x="2409" y="10316"/>
                    <a:pt x="2416" y="10221"/>
                  </a:cubicBezTo>
                  <a:cubicBezTo>
                    <a:pt x="2423" y="10142"/>
                    <a:pt x="2406" y="10001"/>
                    <a:pt x="2381" y="9920"/>
                  </a:cubicBezTo>
                  <a:cubicBezTo>
                    <a:pt x="2346" y="9812"/>
                    <a:pt x="2320" y="9630"/>
                    <a:pt x="2320" y="9507"/>
                  </a:cubicBezTo>
                  <a:cubicBezTo>
                    <a:pt x="2320" y="9454"/>
                    <a:pt x="2279" y="9384"/>
                    <a:pt x="2225" y="9370"/>
                  </a:cubicBezTo>
                  <a:cubicBezTo>
                    <a:pt x="2103" y="9338"/>
                    <a:pt x="2018" y="9212"/>
                    <a:pt x="2032" y="9081"/>
                  </a:cubicBezTo>
                  <a:cubicBezTo>
                    <a:pt x="2042" y="8977"/>
                    <a:pt x="2109" y="8799"/>
                    <a:pt x="2168" y="8684"/>
                  </a:cubicBezTo>
                  <a:cubicBezTo>
                    <a:pt x="2187" y="8648"/>
                    <a:pt x="2194" y="8608"/>
                    <a:pt x="2188" y="8575"/>
                  </a:cubicBezTo>
                  <a:cubicBezTo>
                    <a:pt x="2184" y="8551"/>
                    <a:pt x="2172" y="8532"/>
                    <a:pt x="2154" y="8520"/>
                  </a:cubicBezTo>
                  <a:cubicBezTo>
                    <a:pt x="2099" y="8485"/>
                    <a:pt x="2057" y="8420"/>
                    <a:pt x="2037" y="8336"/>
                  </a:cubicBezTo>
                  <a:cubicBezTo>
                    <a:pt x="2015" y="8245"/>
                    <a:pt x="2020" y="8141"/>
                    <a:pt x="2052" y="8051"/>
                  </a:cubicBezTo>
                  <a:cubicBezTo>
                    <a:pt x="2094" y="7930"/>
                    <a:pt x="2149" y="7724"/>
                    <a:pt x="2170" y="7602"/>
                  </a:cubicBezTo>
                  <a:cubicBezTo>
                    <a:pt x="2192" y="7482"/>
                    <a:pt x="2243" y="7410"/>
                    <a:pt x="2309" y="7410"/>
                  </a:cubicBezTo>
                  <a:cubicBezTo>
                    <a:pt x="2339" y="7410"/>
                    <a:pt x="2385" y="7426"/>
                    <a:pt x="2428" y="7506"/>
                  </a:cubicBezTo>
                  <a:cubicBezTo>
                    <a:pt x="2469" y="7581"/>
                    <a:pt x="2518" y="7638"/>
                    <a:pt x="2543" y="7658"/>
                  </a:cubicBezTo>
                  <a:cubicBezTo>
                    <a:pt x="2551" y="7643"/>
                    <a:pt x="2562" y="7613"/>
                    <a:pt x="2569" y="7567"/>
                  </a:cubicBezTo>
                  <a:cubicBezTo>
                    <a:pt x="2583" y="7469"/>
                    <a:pt x="2573" y="7368"/>
                    <a:pt x="2564" y="7344"/>
                  </a:cubicBezTo>
                  <a:cubicBezTo>
                    <a:pt x="2546" y="7301"/>
                    <a:pt x="2483" y="7187"/>
                    <a:pt x="2420" y="7085"/>
                  </a:cubicBezTo>
                  <a:cubicBezTo>
                    <a:pt x="2362" y="6993"/>
                    <a:pt x="2366" y="6922"/>
                    <a:pt x="2379" y="6879"/>
                  </a:cubicBezTo>
                  <a:cubicBezTo>
                    <a:pt x="2392" y="6838"/>
                    <a:pt x="2442" y="6767"/>
                    <a:pt x="2555" y="6804"/>
                  </a:cubicBezTo>
                  <a:cubicBezTo>
                    <a:pt x="2636" y="6831"/>
                    <a:pt x="2761" y="6831"/>
                    <a:pt x="2805" y="6808"/>
                  </a:cubicBezTo>
                  <a:cubicBezTo>
                    <a:pt x="2851" y="6783"/>
                    <a:pt x="2895" y="6722"/>
                    <a:pt x="2902" y="6693"/>
                  </a:cubicBezTo>
                  <a:cubicBezTo>
                    <a:pt x="2923" y="6600"/>
                    <a:pt x="3011" y="6453"/>
                    <a:pt x="3086" y="6357"/>
                  </a:cubicBezTo>
                  <a:cubicBezTo>
                    <a:pt x="3169" y="6251"/>
                    <a:pt x="3297" y="6174"/>
                    <a:pt x="3391" y="6174"/>
                  </a:cubicBezTo>
                  <a:cubicBezTo>
                    <a:pt x="3393" y="6174"/>
                    <a:pt x="3412" y="6175"/>
                    <a:pt x="3414" y="6175"/>
                  </a:cubicBezTo>
                  <a:cubicBezTo>
                    <a:pt x="3501" y="6188"/>
                    <a:pt x="3641" y="6263"/>
                    <a:pt x="3733" y="6347"/>
                  </a:cubicBezTo>
                  <a:cubicBezTo>
                    <a:pt x="3837" y="6442"/>
                    <a:pt x="3917" y="6621"/>
                    <a:pt x="3917" y="6764"/>
                  </a:cubicBezTo>
                  <a:cubicBezTo>
                    <a:pt x="3917" y="6923"/>
                    <a:pt x="3842" y="7061"/>
                    <a:pt x="3746" y="7078"/>
                  </a:cubicBezTo>
                  <a:cubicBezTo>
                    <a:pt x="3743" y="7078"/>
                    <a:pt x="3729" y="7080"/>
                    <a:pt x="3726" y="7080"/>
                  </a:cubicBezTo>
                  <a:cubicBezTo>
                    <a:pt x="3639" y="7080"/>
                    <a:pt x="3548" y="6979"/>
                    <a:pt x="3509" y="6841"/>
                  </a:cubicBezTo>
                  <a:cubicBezTo>
                    <a:pt x="3499" y="6804"/>
                    <a:pt x="3487" y="6792"/>
                    <a:pt x="3484" y="6791"/>
                  </a:cubicBezTo>
                  <a:cubicBezTo>
                    <a:pt x="3438" y="6860"/>
                    <a:pt x="3357" y="6929"/>
                    <a:pt x="3288" y="6940"/>
                  </a:cubicBezTo>
                  <a:cubicBezTo>
                    <a:pt x="3289" y="6946"/>
                    <a:pt x="3290" y="6954"/>
                    <a:pt x="3293" y="6964"/>
                  </a:cubicBezTo>
                  <a:cubicBezTo>
                    <a:pt x="3322" y="7075"/>
                    <a:pt x="3315" y="7251"/>
                    <a:pt x="3277" y="7373"/>
                  </a:cubicBezTo>
                  <a:cubicBezTo>
                    <a:pt x="3272" y="7389"/>
                    <a:pt x="3272" y="7403"/>
                    <a:pt x="3277" y="7418"/>
                  </a:cubicBezTo>
                  <a:cubicBezTo>
                    <a:pt x="3285" y="7442"/>
                    <a:pt x="3304" y="7462"/>
                    <a:pt x="3329" y="7471"/>
                  </a:cubicBezTo>
                  <a:cubicBezTo>
                    <a:pt x="3412" y="7504"/>
                    <a:pt x="3543" y="7557"/>
                    <a:pt x="3619" y="7590"/>
                  </a:cubicBezTo>
                  <a:cubicBezTo>
                    <a:pt x="3681" y="7616"/>
                    <a:pt x="3811" y="7616"/>
                    <a:pt x="3887" y="7589"/>
                  </a:cubicBezTo>
                  <a:cubicBezTo>
                    <a:pt x="3981" y="7555"/>
                    <a:pt x="4153" y="7519"/>
                    <a:pt x="4270" y="7508"/>
                  </a:cubicBezTo>
                  <a:cubicBezTo>
                    <a:pt x="4388" y="7496"/>
                    <a:pt x="4542" y="7497"/>
                    <a:pt x="4613" y="7508"/>
                  </a:cubicBezTo>
                  <a:cubicBezTo>
                    <a:pt x="4712" y="7524"/>
                    <a:pt x="4804" y="7672"/>
                    <a:pt x="4824" y="7845"/>
                  </a:cubicBezTo>
                  <a:cubicBezTo>
                    <a:pt x="4840" y="7978"/>
                    <a:pt x="4853" y="8179"/>
                    <a:pt x="4853" y="8293"/>
                  </a:cubicBezTo>
                  <a:cubicBezTo>
                    <a:pt x="4853" y="8428"/>
                    <a:pt x="4785" y="8627"/>
                    <a:pt x="4695" y="8755"/>
                  </a:cubicBezTo>
                  <a:cubicBezTo>
                    <a:pt x="4622" y="8859"/>
                    <a:pt x="4578" y="9001"/>
                    <a:pt x="4578" y="9056"/>
                  </a:cubicBezTo>
                  <a:cubicBezTo>
                    <a:pt x="4578" y="9151"/>
                    <a:pt x="4584" y="9323"/>
                    <a:pt x="4591" y="9439"/>
                  </a:cubicBezTo>
                  <a:cubicBezTo>
                    <a:pt x="4599" y="9567"/>
                    <a:pt x="4599" y="9740"/>
                    <a:pt x="4591" y="9834"/>
                  </a:cubicBezTo>
                  <a:cubicBezTo>
                    <a:pt x="4581" y="9939"/>
                    <a:pt x="4533" y="10088"/>
                    <a:pt x="4478" y="10180"/>
                  </a:cubicBezTo>
                  <a:cubicBezTo>
                    <a:pt x="4411" y="10291"/>
                    <a:pt x="4260" y="10351"/>
                    <a:pt x="4151" y="10351"/>
                  </a:cubicBezTo>
                  <a:cubicBezTo>
                    <a:pt x="4046" y="10351"/>
                    <a:pt x="3940" y="10388"/>
                    <a:pt x="3913" y="10413"/>
                  </a:cubicBezTo>
                  <a:cubicBezTo>
                    <a:pt x="3902" y="10424"/>
                    <a:pt x="3883" y="10495"/>
                    <a:pt x="3900" y="10576"/>
                  </a:cubicBezTo>
                  <a:cubicBezTo>
                    <a:pt x="3919" y="10666"/>
                    <a:pt x="3972" y="10765"/>
                    <a:pt x="4005" y="10793"/>
                  </a:cubicBezTo>
                  <a:cubicBezTo>
                    <a:pt x="4036" y="10798"/>
                    <a:pt x="4053" y="10782"/>
                    <a:pt x="4063" y="10756"/>
                  </a:cubicBezTo>
                  <a:cubicBezTo>
                    <a:pt x="4100" y="10649"/>
                    <a:pt x="4180" y="10536"/>
                    <a:pt x="4248" y="10494"/>
                  </a:cubicBezTo>
                  <a:cubicBezTo>
                    <a:pt x="4337" y="10440"/>
                    <a:pt x="4444" y="10532"/>
                    <a:pt x="4478" y="10694"/>
                  </a:cubicBezTo>
                  <a:cubicBezTo>
                    <a:pt x="4489" y="10744"/>
                    <a:pt x="4554" y="10771"/>
                    <a:pt x="4613" y="10745"/>
                  </a:cubicBezTo>
                  <a:cubicBezTo>
                    <a:pt x="4713" y="10702"/>
                    <a:pt x="4821" y="10634"/>
                    <a:pt x="4857" y="10600"/>
                  </a:cubicBezTo>
                  <a:cubicBezTo>
                    <a:pt x="4884" y="10574"/>
                    <a:pt x="4926" y="10484"/>
                    <a:pt x="4938" y="10407"/>
                  </a:cubicBezTo>
                  <a:cubicBezTo>
                    <a:pt x="4957" y="10283"/>
                    <a:pt x="5029" y="10138"/>
                    <a:pt x="5106" y="10070"/>
                  </a:cubicBezTo>
                  <a:cubicBezTo>
                    <a:pt x="5163" y="10019"/>
                    <a:pt x="5210" y="9945"/>
                    <a:pt x="5217" y="9921"/>
                  </a:cubicBezTo>
                  <a:cubicBezTo>
                    <a:pt x="5229" y="9877"/>
                    <a:pt x="5265" y="9701"/>
                    <a:pt x="5296" y="9522"/>
                  </a:cubicBezTo>
                  <a:cubicBezTo>
                    <a:pt x="5335" y="9302"/>
                    <a:pt x="5515" y="9169"/>
                    <a:pt x="5684" y="9236"/>
                  </a:cubicBezTo>
                  <a:cubicBezTo>
                    <a:pt x="5774" y="9271"/>
                    <a:pt x="5958" y="9353"/>
                    <a:pt x="6009" y="9408"/>
                  </a:cubicBezTo>
                  <a:cubicBezTo>
                    <a:pt x="6022" y="9422"/>
                    <a:pt x="6079" y="9447"/>
                    <a:pt x="6134" y="9447"/>
                  </a:cubicBezTo>
                  <a:cubicBezTo>
                    <a:pt x="6209" y="9447"/>
                    <a:pt x="6308" y="9488"/>
                    <a:pt x="6364" y="9543"/>
                  </a:cubicBezTo>
                  <a:cubicBezTo>
                    <a:pt x="6372" y="9549"/>
                    <a:pt x="6380" y="9553"/>
                    <a:pt x="6387" y="9553"/>
                  </a:cubicBezTo>
                  <a:cubicBezTo>
                    <a:pt x="6424" y="9478"/>
                    <a:pt x="6500" y="9401"/>
                    <a:pt x="6570" y="9373"/>
                  </a:cubicBezTo>
                  <a:cubicBezTo>
                    <a:pt x="6663" y="9335"/>
                    <a:pt x="6753" y="9429"/>
                    <a:pt x="6753" y="9566"/>
                  </a:cubicBezTo>
                  <a:cubicBezTo>
                    <a:pt x="6753" y="9597"/>
                    <a:pt x="6783" y="9663"/>
                    <a:pt x="6825" y="9693"/>
                  </a:cubicBezTo>
                  <a:cubicBezTo>
                    <a:pt x="6828" y="9696"/>
                    <a:pt x="6842" y="9703"/>
                    <a:pt x="6872" y="9703"/>
                  </a:cubicBezTo>
                  <a:cubicBezTo>
                    <a:pt x="6927" y="9703"/>
                    <a:pt x="6998" y="9677"/>
                    <a:pt x="7052" y="9635"/>
                  </a:cubicBezTo>
                  <a:cubicBezTo>
                    <a:pt x="7087" y="9608"/>
                    <a:pt x="7113" y="9566"/>
                    <a:pt x="7120" y="9523"/>
                  </a:cubicBezTo>
                  <a:cubicBezTo>
                    <a:pt x="7125" y="9495"/>
                    <a:pt x="7121" y="9469"/>
                    <a:pt x="7111" y="9447"/>
                  </a:cubicBezTo>
                  <a:cubicBezTo>
                    <a:pt x="7048" y="9321"/>
                    <a:pt x="7002" y="9136"/>
                    <a:pt x="7002" y="9017"/>
                  </a:cubicBezTo>
                  <a:lnTo>
                    <a:pt x="7002" y="8645"/>
                  </a:lnTo>
                  <a:cubicBezTo>
                    <a:pt x="7002" y="8421"/>
                    <a:pt x="7132" y="8396"/>
                    <a:pt x="7225" y="8511"/>
                  </a:cubicBezTo>
                  <a:cubicBezTo>
                    <a:pt x="7269" y="8565"/>
                    <a:pt x="7364" y="8604"/>
                    <a:pt x="7430" y="8587"/>
                  </a:cubicBezTo>
                  <a:cubicBezTo>
                    <a:pt x="7477" y="8575"/>
                    <a:pt x="7533" y="8477"/>
                    <a:pt x="7539" y="8364"/>
                  </a:cubicBezTo>
                  <a:cubicBezTo>
                    <a:pt x="7544" y="8263"/>
                    <a:pt x="7480" y="8091"/>
                    <a:pt x="7380" y="8006"/>
                  </a:cubicBezTo>
                  <a:cubicBezTo>
                    <a:pt x="7265" y="7907"/>
                    <a:pt x="7137" y="7740"/>
                    <a:pt x="7114" y="7611"/>
                  </a:cubicBezTo>
                  <a:cubicBezTo>
                    <a:pt x="7095" y="7503"/>
                    <a:pt x="7108" y="7332"/>
                    <a:pt x="7145" y="7213"/>
                  </a:cubicBezTo>
                  <a:cubicBezTo>
                    <a:pt x="7168" y="7139"/>
                    <a:pt x="7174" y="7006"/>
                    <a:pt x="7157" y="6933"/>
                  </a:cubicBezTo>
                  <a:cubicBezTo>
                    <a:pt x="7121" y="6781"/>
                    <a:pt x="7209" y="6602"/>
                    <a:pt x="7362" y="6515"/>
                  </a:cubicBezTo>
                  <a:cubicBezTo>
                    <a:pt x="7481" y="6447"/>
                    <a:pt x="7663" y="6383"/>
                    <a:pt x="7767" y="6371"/>
                  </a:cubicBezTo>
                  <a:lnTo>
                    <a:pt x="8099" y="6333"/>
                  </a:lnTo>
                  <a:cubicBezTo>
                    <a:pt x="8187" y="6323"/>
                    <a:pt x="8304" y="6252"/>
                    <a:pt x="8361" y="6180"/>
                  </a:cubicBezTo>
                  <a:cubicBezTo>
                    <a:pt x="8414" y="6112"/>
                    <a:pt x="8444" y="5987"/>
                    <a:pt x="8435" y="5921"/>
                  </a:cubicBezTo>
                  <a:cubicBezTo>
                    <a:pt x="8421" y="5821"/>
                    <a:pt x="8373" y="5624"/>
                    <a:pt x="8330" y="5493"/>
                  </a:cubicBezTo>
                  <a:cubicBezTo>
                    <a:pt x="8323" y="5470"/>
                    <a:pt x="8306" y="5432"/>
                    <a:pt x="8280" y="5432"/>
                  </a:cubicBezTo>
                  <a:cubicBezTo>
                    <a:pt x="8262" y="5432"/>
                    <a:pt x="8241" y="5449"/>
                    <a:pt x="8222" y="5479"/>
                  </a:cubicBezTo>
                  <a:cubicBezTo>
                    <a:pt x="8131" y="5623"/>
                    <a:pt x="7978" y="5707"/>
                    <a:pt x="7877" y="5663"/>
                  </a:cubicBezTo>
                  <a:cubicBezTo>
                    <a:pt x="7815" y="5637"/>
                    <a:pt x="7689" y="5627"/>
                    <a:pt x="7605" y="5647"/>
                  </a:cubicBezTo>
                  <a:cubicBezTo>
                    <a:pt x="7504" y="5671"/>
                    <a:pt x="7336" y="5660"/>
                    <a:pt x="7234" y="5626"/>
                  </a:cubicBezTo>
                  <a:cubicBezTo>
                    <a:pt x="7130" y="5592"/>
                    <a:pt x="6974" y="5508"/>
                    <a:pt x="6886" y="5440"/>
                  </a:cubicBezTo>
                  <a:cubicBezTo>
                    <a:pt x="6797" y="5371"/>
                    <a:pt x="6669" y="5235"/>
                    <a:pt x="6595" y="5129"/>
                  </a:cubicBezTo>
                  <a:cubicBezTo>
                    <a:pt x="6518" y="5020"/>
                    <a:pt x="6437" y="4810"/>
                    <a:pt x="6411" y="4651"/>
                  </a:cubicBezTo>
                  <a:cubicBezTo>
                    <a:pt x="6387" y="4499"/>
                    <a:pt x="6380" y="4234"/>
                    <a:pt x="6396" y="4047"/>
                  </a:cubicBezTo>
                  <a:cubicBezTo>
                    <a:pt x="6413" y="3852"/>
                    <a:pt x="6495" y="3602"/>
                    <a:pt x="6581" y="3480"/>
                  </a:cubicBezTo>
                  <a:cubicBezTo>
                    <a:pt x="6658" y="3371"/>
                    <a:pt x="6788" y="3255"/>
                    <a:pt x="6877" y="3255"/>
                  </a:cubicBezTo>
                  <a:cubicBezTo>
                    <a:pt x="6920" y="3255"/>
                    <a:pt x="6989" y="3212"/>
                    <a:pt x="7022" y="3166"/>
                  </a:cubicBezTo>
                  <a:lnTo>
                    <a:pt x="7270" y="2813"/>
                  </a:lnTo>
                  <a:cubicBezTo>
                    <a:pt x="7356" y="2691"/>
                    <a:pt x="7496" y="2533"/>
                    <a:pt x="7580" y="2479"/>
                  </a:cubicBezTo>
                  <a:cubicBezTo>
                    <a:pt x="7649" y="2436"/>
                    <a:pt x="7767" y="2365"/>
                    <a:pt x="7844" y="2321"/>
                  </a:cubicBezTo>
                  <a:cubicBezTo>
                    <a:pt x="7917" y="2279"/>
                    <a:pt x="7999" y="2206"/>
                    <a:pt x="8027" y="2166"/>
                  </a:cubicBezTo>
                  <a:cubicBezTo>
                    <a:pt x="8068" y="2109"/>
                    <a:pt x="8176" y="1982"/>
                    <a:pt x="8269" y="1883"/>
                  </a:cubicBezTo>
                  <a:cubicBezTo>
                    <a:pt x="8365" y="1780"/>
                    <a:pt x="8533" y="1651"/>
                    <a:pt x="8645" y="1595"/>
                  </a:cubicBezTo>
                  <a:cubicBezTo>
                    <a:pt x="8745" y="1544"/>
                    <a:pt x="8877" y="1459"/>
                    <a:pt x="8934" y="1408"/>
                  </a:cubicBezTo>
                  <a:cubicBezTo>
                    <a:pt x="8997" y="1352"/>
                    <a:pt x="9137" y="1252"/>
                    <a:pt x="9246" y="1185"/>
                  </a:cubicBezTo>
                  <a:cubicBezTo>
                    <a:pt x="9347" y="1124"/>
                    <a:pt x="9480" y="1022"/>
                    <a:pt x="9536" y="961"/>
                  </a:cubicBezTo>
                  <a:lnTo>
                    <a:pt x="9756" y="727"/>
                  </a:lnTo>
                  <a:cubicBezTo>
                    <a:pt x="9831" y="646"/>
                    <a:pt x="9953" y="603"/>
                    <a:pt x="10033" y="632"/>
                  </a:cubicBezTo>
                  <a:cubicBezTo>
                    <a:pt x="10068" y="628"/>
                    <a:pt x="10095" y="609"/>
                    <a:pt x="10104" y="575"/>
                  </a:cubicBezTo>
                  <a:cubicBezTo>
                    <a:pt x="10133" y="468"/>
                    <a:pt x="10205" y="345"/>
                    <a:pt x="10272" y="289"/>
                  </a:cubicBezTo>
                  <a:cubicBezTo>
                    <a:pt x="10323" y="248"/>
                    <a:pt x="10401" y="171"/>
                    <a:pt x="10442" y="123"/>
                  </a:cubicBezTo>
                  <a:cubicBezTo>
                    <a:pt x="10457" y="104"/>
                    <a:pt x="10468" y="88"/>
                    <a:pt x="10477" y="75"/>
                  </a:cubicBezTo>
                  <a:cubicBezTo>
                    <a:pt x="10496" y="45"/>
                    <a:pt x="10518" y="12"/>
                    <a:pt x="10557" y="3"/>
                  </a:cubicBezTo>
                  <a:cubicBezTo>
                    <a:pt x="10560" y="2"/>
                    <a:pt x="10580" y="0"/>
                    <a:pt x="10583" y="0"/>
                  </a:cubicBezTo>
                  <a:cubicBezTo>
                    <a:pt x="10628" y="0"/>
                    <a:pt x="10665" y="27"/>
                    <a:pt x="10707" y="58"/>
                  </a:cubicBezTo>
                  <a:cubicBezTo>
                    <a:pt x="10734" y="77"/>
                    <a:pt x="10767" y="102"/>
                    <a:pt x="10812" y="126"/>
                  </a:cubicBezTo>
                  <a:cubicBezTo>
                    <a:pt x="10936" y="192"/>
                    <a:pt x="11082" y="282"/>
                    <a:pt x="11139" y="328"/>
                  </a:cubicBezTo>
                  <a:cubicBezTo>
                    <a:pt x="11169" y="353"/>
                    <a:pt x="11278" y="376"/>
                    <a:pt x="11370" y="356"/>
                  </a:cubicBezTo>
                  <a:cubicBezTo>
                    <a:pt x="11481" y="331"/>
                    <a:pt x="11638" y="353"/>
                    <a:pt x="11722" y="401"/>
                  </a:cubicBezTo>
                  <a:lnTo>
                    <a:pt x="11998" y="557"/>
                  </a:lnTo>
                  <a:cubicBezTo>
                    <a:pt x="12083" y="606"/>
                    <a:pt x="12198" y="721"/>
                    <a:pt x="12258" y="819"/>
                  </a:cubicBezTo>
                  <a:cubicBezTo>
                    <a:pt x="12313" y="909"/>
                    <a:pt x="12391" y="1066"/>
                    <a:pt x="12431" y="1169"/>
                  </a:cubicBezTo>
                  <a:cubicBezTo>
                    <a:pt x="12446" y="1205"/>
                    <a:pt x="12457" y="1231"/>
                    <a:pt x="12467" y="1252"/>
                  </a:cubicBezTo>
                  <a:cubicBezTo>
                    <a:pt x="12484" y="1291"/>
                    <a:pt x="12499" y="1324"/>
                    <a:pt x="12507" y="1370"/>
                  </a:cubicBezTo>
                  <a:cubicBezTo>
                    <a:pt x="12516" y="1419"/>
                    <a:pt x="12514" y="1461"/>
                    <a:pt x="12512" y="1515"/>
                  </a:cubicBezTo>
                  <a:cubicBezTo>
                    <a:pt x="12511" y="1545"/>
                    <a:pt x="12509" y="1581"/>
                    <a:pt x="12509" y="1630"/>
                  </a:cubicBezTo>
                  <a:cubicBezTo>
                    <a:pt x="12509" y="1758"/>
                    <a:pt x="12515" y="1937"/>
                    <a:pt x="12523" y="2030"/>
                  </a:cubicBezTo>
                  <a:cubicBezTo>
                    <a:pt x="12533" y="2160"/>
                    <a:pt x="12476" y="2340"/>
                    <a:pt x="12389" y="2449"/>
                  </a:cubicBezTo>
                  <a:cubicBezTo>
                    <a:pt x="12336" y="2517"/>
                    <a:pt x="12318" y="2607"/>
                    <a:pt x="12324" y="2629"/>
                  </a:cubicBezTo>
                  <a:cubicBezTo>
                    <a:pt x="12360" y="2745"/>
                    <a:pt x="12330" y="2955"/>
                    <a:pt x="12283" y="3102"/>
                  </a:cubicBezTo>
                  <a:cubicBezTo>
                    <a:pt x="12235" y="3247"/>
                    <a:pt x="12153" y="3463"/>
                    <a:pt x="12099" y="3584"/>
                  </a:cubicBezTo>
                  <a:cubicBezTo>
                    <a:pt x="12045" y="3705"/>
                    <a:pt x="11951" y="3893"/>
                    <a:pt x="11888" y="4004"/>
                  </a:cubicBezTo>
                  <a:cubicBezTo>
                    <a:pt x="11839" y="4091"/>
                    <a:pt x="11817" y="4225"/>
                    <a:pt x="11831" y="4282"/>
                  </a:cubicBezTo>
                  <a:cubicBezTo>
                    <a:pt x="11864" y="4422"/>
                    <a:pt x="11800" y="4622"/>
                    <a:pt x="11683" y="4747"/>
                  </a:cubicBezTo>
                  <a:cubicBezTo>
                    <a:pt x="11595" y="4840"/>
                    <a:pt x="11463" y="4947"/>
                    <a:pt x="11389" y="4961"/>
                  </a:cubicBezTo>
                  <a:cubicBezTo>
                    <a:pt x="11335" y="4972"/>
                    <a:pt x="11187" y="4973"/>
                    <a:pt x="11060" y="4962"/>
                  </a:cubicBezTo>
                  <a:lnTo>
                    <a:pt x="11037" y="4961"/>
                  </a:lnTo>
                  <a:cubicBezTo>
                    <a:pt x="10953" y="4961"/>
                    <a:pt x="10903" y="5001"/>
                    <a:pt x="10896" y="5017"/>
                  </a:cubicBezTo>
                  <a:cubicBezTo>
                    <a:pt x="10887" y="5134"/>
                    <a:pt x="10811" y="5268"/>
                    <a:pt x="10720" y="5326"/>
                  </a:cubicBezTo>
                  <a:cubicBezTo>
                    <a:pt x="10686" y="5347"/>
                    <a:pt x="10660" y="5437"/>
                    <a:pt x="10676" y="5525"/>
                  </a:cubicBezTo>
                  <a:cubicBezTo>
                    <a:pt x="10698" y="5652"/>
                    <a:pt x="10747" y="5897"/>
                    <a:pt x="10785" y="6067"/>
                  </a:cubicBezTo>
                  <a:cubicBezTo>
                    <a:pt x="10829" y="6268"/>
                    <a:pt x="10795" y="6573"/>
                    <a:pt x="10708" y="6761"/>
                  </a:cubicBezTo>
                  <a:cubicBezTo>
                    <a:pt x="10635" y="6915"/>
                    <a:pt x="10544" y="7157"/>
                    <a:pt x="10508" y="7290"/>
                  </a:cubicBezTo>
                  <a:cubicBezTo>
                    <a:pt x="10476" y="7410"/>
                    <a:pt x="10464" y="7610"/>
                    <a:pt x="10483" y="7719"/>
                  </a:cubicBezTo>
                  <a:cubicBezTo>
                    <a:pt x="10506" y="7853"/>
                    <a:pt x="10538" y="8076"/>
                    <a:pt x="10553" y="8218"/>
                  </a:cubicBezTo>
                  <a:cubicBezTo>
                    <a:pt x="10569" y="8371"/>
                    <a:pt x="10569" y="8592"/>
                    <a:pt x="10553" y="8722"/>
                  </a:cubicBezTo>
                  <a:cubicBezTo>
                    <a:pt x="10543" y="8802"/>
                    <a:pt x="10569" y="8888"/>
                    <a:pt x="10598" y="8909"/>
                  </a:cubicBezTo>
                  <a:cubicBezTo>
                    <a:pt x="10691" y="8975"/>
                    <a:pt x="10758" y="9178"/>
                    <a:pt x="10773" y="9336"/>
                  </a:cubicBezTo>
                  <a:cubicBezTo>
                    <a:pt x="10782" y="9423"/>
                    <a:pt x="10835" y="9432"/>
                    <a:pt x="10857" y="9432"/>
                  </a:cubicBezTo>
                  <a:cubicBezTo>
                    <a:pt x="10875" y="9432"/>
                    <a:pt x="10894" y="9427"/>
                    <a:pt x="10915" y="9415"/>
                  </a:cubicBezTo>
                  <a:cubicBezTo>
                    <a:pt x="11037" y="9345"/>
                    <a:pt x="11236" y="9316"/>
                    <a:pt x="11353" y="9352"/>
                  </a:cubicBezTo>
                  <a:cubicBezTo>
                    <a:pt x="11478" y="9390"/>
                    <a:pt x="11618" y="9522"/>
                    <a:pt x="11673" y="9652"/>
                  </a:cubicBezTo>
                  <a:cubicBezTo>
                    <a:pt x="11700" y="9716"/>
                    <a:pt x="11766" y="9753"/>
                    <a:pt x="11809" y="9729"/>
                  </a:cubicBezTo>
                  <a:cubicBezTo>
                    <a:pt x="11871" y="9694"/>
                    <a:pt x="11951" y="9595"/>
                    <a:pt x="11982" y="9517"/>
                  </a:cubicBezTo>
                  <a:cubicBezTo>
                    <a:pt x="12019" y="9422"/>
                    <a:pt x="12074" y="9274"/>
                    <a:pt x="12104" y="9188"/>
                  </a:cubicBezTo>
                  <a:cubicBezTo>
                    <a:pt x="12123" y="9133"/>
                    <a:pt x="12126" y="9006"/>
                    <a:pt x="12102" y="8918"/>
                  </a:cubicBezTo>
                  <a:cubicBezTo>
                    <a:pt x="12075" y="8822"/>
                    <a:pt x="12006" y="8676"/>
                    <a:pt x="11952" y="8598"/>
                  </a:cubicBezTo>
                  <a:cubicBezTo>
                    <a:pt x="11899" y="8522"/>
                    <a:pt x="11806" y="8457"/>
                    <a:pt x="11758" y="8450"/>
                  </a:cubicBezTo>
                  <a:cubicBezTo>
                    <a:pt x="11655" y="8434"/>
                    <a:pt x="11573" y="8270"/>
                    <a:pt x="11573" y="8077"/>
                  </a:cubicBezTo>
                  <a:cubicBezTo>
                    <a:pt x="11573" y="7945"/>
                    <a:pt x="11562" y="7768"/>
                    <a:pt x="11548" y="7690"/>
                  </a:cubicBezTo>
                  <a:cubicBezTo>
                    <a:pt x="11533" y="7604"/>
                    <a:pt x="11496" y="7402"/>
                    <a:pt x="11466" y="7241"/>
                  </a:cubicBezTo>
                  <a:cubicBezTo>
                    <a:pt x="11436" y="7082"/>
                    <a:pt x="11363" y="6799"/>
                    <a:pt x="11304" y="6609"/>
                  </a:cubicBezTo>
                  <a:cubicBezTo>
                    <a:pt x="11239" y="6400"/>
                    <a:pt x="11188" y="6106"/>
                    <a:pt x="11188" y="5940"/>
                  </a:cubicBezTo>
                  <a:cubicBezTo>
                    <a:pt x="11188" y="5751"/>
                    <a:pt x="11256" y="5554"/>
                    <a:pt x="11347" y="5481"/>
                  </a:cubicBezTo>
                  <a:cubicBezTo>
                    <a:pt x="11437" y="5411"/>
                    <a:pt x="11576" y="5424"/>
                    <a:pt x="11655" y="5508"/>
                  </a:cubicBezTo>
                  <a:cubicBezTo>
                    <a:pt x="11655" y="5503"/>
                    <a:pt x="11676" y="5456"/>
                    <a:pt x="11684" y="5361"/>
                  </a:cubicBezTo>
                  <a:cubicBezTo>
                    <a:pt x="11704" y="5116"/>
                    <a:pt x="11831" y="4960"/>
                    <a:pt x="11954" y="5024"/>
                  </a:cubicBezTo>
                  <a:cubicBezTo>
                    <a:pt x="12037" y="5067"/>
                    <a:pt x="12152" y="5161"/>
                    <a:pt x="12204" y="5250"/>
                  </a:cubicBezTo>
                  <a:cubicBezTo>
                    <a:pt x="12256" y="5339"/>
                    <a:pt x="12280" y="5502"/>
                    <a:pt x="12260" y="5630"/>
                  </a:cubicBezTo>
                  <a:cubicBezTo>
                    <a:pt x="12242" y="5741"/>
                    <a:pt x="12188" y="5904"/>
                    <a:pt x="12137" y="6001"/>
                  </a:cubicBezTo>
                  <a:cubicBezTo>
                    <a:pt x="12105" y="6061"/>
                    <a:pt x="12091" y="6176"/>
                    <a:pt x="12106" y="6242"/>
                  </a:cubicBezTo>
                  <a:cubicBezTo>
                    <a:pt x="12114" y="6254"/>
                    <a:pt x="12128" y="6247"/>
                    <a:pt x="12145" y="6223"/>
                  </a:cubicBezTo>
                  <a:cubicBezTo>
                    <a:pt x="12221" y="6115"/>
                    <a:pt x="12346" y="6050"/>
                    <a:pt x="12429" y="6080"/>
                  </a:cubicBezTo>
                  <a:cubicBezTo>
                    <a:pt x="12511" y="6109"/>
                    <a:pt x="12602" y="6225"/>
                    <a:pt x="12641" y="6351"/>
                  </a:cubicBezTo>
                  <a:cubicBezTo>
                    <a:pt x="12654" y="6391"/>
                    <a:pt x="12668" y="6416"/>
                    <a:pt x="12677" y="6428"/>
                  </a:cubicBezTo>
                  <a:cubicBezTo>
                    <a:pt x="12727" y="6403"/>
                    <a:pt x="12807" y="6390"/>
                    <a:pt x="12867" y="6390"/>
                  </a:cubicBezTo>
                  <a:cubicBezTo>
                    <a:pt x="12907" y="6390"/>
                    <a:pt x="12956" y="6345"/>
                    <a:pt x="12969" y="6297"/>
                  </a:cubicBezTo>
                  <a:cubicBezTo>
                    <a:pt x="12984" y="6240"/>
                    <a:pt x="12979" y="6138"/>
                    <a:pt x="12959" y="6089"/>
                  </a:cubicBezTo>
                  <a:cubicBezTo>
                    <a:pt x="12939" y="6037"/>
                    <a:pt x="12935" y="5976"/>
                    <a:pt x="12949" y="5916"/>
                  </a:cubicBezTo>
                  <a:cubicBezTo>
                    <a:pt x="12968" y="5832"/>
                    <a:pt x="13018" y="5758"/>
                    <a:pt x="13087" y="5713"/>
                  </a:cubicBezTo>
                  <a:cubicBezTo>
                    <a:pt x="13215" y="5631"/>
                    <a:pt x="13335" y="5718"/>
                    <a:pt x="13335" y="5882"/>
                  </a:cubicBezTo>
                  <a:cubicBezTo>
                    <a:pt x="13335" y="5933"/>
                    <a:pt x="13362" y="5976"/>
                    <a:pt x="13386" y="5980"/>
                  </a:cubicBezTo>
                  <a:cubicBezTo>
                    <a:pt x="13429" y="5988"/>
                    <a:pt x="13464" y="6024"/>
                    <a:pt x="13481" y="6079"/>
                  </a:cubicBezTo>
                  <a:cubicBezTo>
                    <a:pt x="13504" y="6159"/>
                    <a:pt x="13487" y="6265"/>
                    <a:pt x="13432" y="6372"/>
                  </a:cubicBezTo>
                  <a:cubicBezTo>
                    <a:pt x="13420" y="6395"/>
                    <a:pt x="13413" y="6414"/>
                    <a:pt x="13409" y="6428"/>
                  </a:cubicBezTo>
                  <a:cubicBezTo>
                    <a:pt x="13471" y="6424"/>
                    <a:pt x="13538" y="6402"/>
                    <a:pt x="13567" y="6381"/>
                  </a:cubicBezTo>
                  <a:cubicBezTo>
                    <a:pt x="13625" y="6340"/>
                    <a:pt x="13711" y="6319"/>
                    <a:pt x="13762" y="6334"/>
                  </a:cubicBezTo>
                  <a:cubicBezTo>
                    <a:pt x="13799" y="6344"/>
                    <a:pt x="13889" y="6361"/>
                    <a:pt x="13962" y="6371"/>
                  </a:cubicBezTo>
                  <a:cubicBezTo>
                    <a:pt x="14035" y="6382"/>
                    <a:pt x="14162" y="6390"/>
                    <a:pt x="14245" y="6390"/>
                  </a:cubicBezTo>
                  <a:cubicBezTo>
                    <a:pt x="14271" y="6390"/>
                    <a:pt x="14293" y="6378"/>
                    <a:pt x="14306" y="6358"/>
                  </a:cubicBezTo>
                  <a:cubicBezTo>
                    <a:pt x="14316" y="6342"/>
                    <a:pt x="14315" y="6329"/>
                    <a:pt x="14314" y="6324"/>
                  </a:cubicBezTo>
                  <a:cubicBezTo>
                    <a:pt x="14303" y="6187"/>
                    <a:pt x="14362" y="6031"/>
                    <a:pt x="14448" y="5969"/>
                  </a:cubicBezTo>
                  <a:cubicBezTo>
                    <a:pt x="14505" y="5929"/>
                    <a:pt x="14601" y="5843"/>
                    <a:pt x="14658" y="5783"/>
                  </a:cubicBezTo>
                  <a:cubicBezTo>
                    <a:pt x="14722" y="5714"/>
                    <a:pt x="14826" y="5623"/>
                    <a:pt x="14889" y="5578"/>
                  </a:cubicBezTo>
                  <a:cubicBezTo>
                    <a:pt x="14956" y="5530"/>
                    <a:pt x="15086" y="5474"/>
                    <a:pt x="15184" y="5451"/>
                  </a:cubicBezTo>
                  <a:cubicBezTo>
                    <a:pt x="15205" y="5446"/>
                    <a:pt x="15228" y="5444"/>
                    <a:pt x="15250" y="5444"/>
                  </a:cubicBezTo>
                  <a:cubicBezTo>
                    <a:pt x="15328" y="5444"/>
                    <a:pt x="15428" y="5477"/>
                    <a:pt x="15472" y="5572"/>
                  </a:cubicBezTo>
                  <a:cubicBezTo>
                    <a:pt x="15510" y="5653"/>
                    <a:pt x="15539" y="5778"/>
                    <a:pt x="15539" y="5862"/>
                  </a:cubicBezTo>
                  <a:cubicBezTo>
                    <a:pt x="15539" y="5890"/>
                    <a:pt x="15568" y="5998"/>
                    <a:pt x="15620" y="6095"/>
                  </a:cubicBezTo>
                  <a:cubicBezTo>
                    <a:pt x="15679" y="6202"/>
                    <a:pt x="15728" y="6364"/>
                    <a:pt x="15699" y="6468"/>
                  </a:cubicBezTo>
                  <a:cubicBezTo>
                    <a:pt x="15678" y="6544"/>
                    <a:pt x="15604" y="6673"/>
                    <a:pt x="15546" y="6756"/>
                  </a:cubicBezTo>
                  <a:cubicBezTo>
                    <a:pt x="15495" y="6829"/>
                    <a:pt x="15463" y="6909"/>
                    <a:pt x="15457" y="6939"/>
                  </a:cubicBezTo>
                  <a:cubicBezTo>
                    <a:pt x="15459" y="6933"/>
                    <a:pt x="15470" y="6939"/>
                    <a:pt x="15484" y="6939"/>
                  </a:cubicBezTo>
                  <a:cubicBezTo>
                    <a:pt x="15525" y="6939"/>
                    <a:pt x="15623" y="6917"/>
                    <a:pt x="15699" y="6884"/>
                  </a:cubicBezTo>
                  <a:cubicBezTo>
                    <a:pt x="15785" y="6847"/>
                    <a:pt x="15891" y="6829"/>
                    <a:pt x="15938" y="6843"/>
                  </a:cubicBezTo>
                  <a:cubicBezTo>
                    <a:pt x="15969" y="6852"/>
                    <a:pt x="16018" y="6852"/>
                    <a:pt x="16049" y="6843"/>
                  </a:cubicBezTo>
                  <a:cubicBezTo>
                    <a:pt x="16057" y="6839"/>
                    <a:pt x="16083" y="6804"/>
                    <a:pt x="16093" y="6756"/>
                  </a:cubicBezTo>
                  <a:cubicBezTo>
                    <a:pt x="16117" y="6637"/>
                    <a:pt x="16210" y="6547"/>
                    <a:pt x="16310" y="6547"/>
                  </a:cubicBezTo>
                  <a:cubicBezTo>
                    <a:pt x="16367" y="6547"/>
                    <a:pt x="16443" y="6507"/>
                    <a:pt x="16473" y="6472"/>
                  </a:cubicBezTo>
                  <a:cubicBezTo>
                    <a:pt x="16522" y="6413"/>
                    <a:pt x="16588" y="6348"/>
                    <a:pt x="16624" y="6322"/>
                  </a:cubicBezTo>
                  <a:cubicBezTo>
                    <a:pt x="16701" y="6269"/>
                    <a:pt x="16778" y="6339"/>
                    <a:pt x="16778" y="6451"/>
                  </a:cubicBezTo>
                  <a:lnTo>
                    <a:pt x="16778" y="6646"/>
                  </a:lnTo>
                  <a:cubicBezTo>
                    <a:pt x="16778" y="6732"/>
                    <a:pt x="16755" y="6887"/>
                    <a:pt x="16734" y="6989"/>
                  </a:cubicBezTo>
                  <a:cubicBezTo>
                    <a:pt x="16727" y="7019"/>
                    <a:pt x="16730" y="7040"/>
                    <a:pt x="16735" y="7049"/>
                  </a:cubicBezTo>
                  <a:cubicBezTo>
                    <a:pt x="16831" y="7057"/>
                    <a:pt x="16950" y="7106"/>
                    <a:pt x="17021" y="7170"/>
                  </a:cubicBezTo>
                  <a:cubicBezTo>
                    <a:pt x="17072" y="7215"/>
                    <a:pt x="17187" y="7263"/>
                    <a:pt x="17266" y="7273"/>
                  </a:cubicBezTo>
                  <a:cubicBezTo>
                    <a:pt x="17347" y="7281"/>
                    <a:pt x="17449" y="7245"/>
                    <a:pt x="17483" y="7212"/>
                  </a:cubicBezTo>
                  <a:cubicBezTo>
                    <a:pt x="17516" y="7178"/>
                    <a:pt x="17558" y="7068"/>
                    <a:pt x="17564" y="6970"/>
                  </a:cubicBezTo>
                  <a:cubicBezTo>
                    <a:pt x="17573" y="6829"/>
                    <a:pt x="17636" y="6638"/>
                    <a:pt x="17708" y="6537"/>
                  </a:cubicBezTo>
                  <a:cubicBezTo>
                    <a:pt x="17788" y="6421"/>
                    <a:pt x="17935" y="6397"/>
                    <a:pt x="18028" y="6485"/>
                  </a:cubicBezTo>
                  <a:cubicBezTo>
                    <a:pt x="18067" y="6522"/>
                    <a:pt x="18134" y="6518"/>
                    <a:pt x="18162" y="6478"/>
                  </a:cubicBezTo>
                  <a:cubicBezTo>
                    <a:pt x="18235" y="6374"/>
                    <a:pt x="18360" y="6339"/>
                    <a:pt x="18437" y="6404"/>
                  </a:cubicBezTo>
                  <a:cubicBezTo>
                    <a:pt x="18506" y="6459"/>
                    <a:pt x="18574" y="6587"/>
                    <a:pt x="18594" y="6700"/>
                  </a:cubicBezTo>
                  <a:cubicBezTo>
                    <a:pt x="18601" y="6739"/>
                    <a:pt x="18685" y="6845"/>
                    <a:pt x="18799" y="6906"/>
                  </a:cubicBezTo>
                  <a:cubicBezTo>
                    <a:pt x="18930" y="6976"/>
                    <a:pt x="19104" y="7132"/>
                    <a:pt x="19195" y="7261"/>
                  </a:cubicBezTo>
                  <a:cubicBezTo>
                    <a:pt x="19275" y="7376"/>
                    <a:pt x="19385" y="7515"/>
                    <a:pt x="19434" y="7564"/>
                  </a:cubicBezTo>
                  <a:cubicBezTo>
                    <a:pt x="19474" y="7605"/>
                    <a:pt x="19579" y="7664"/>
                    <a:pt x="19668" y="7685"/>
                  </a:cubicBezTo>
                  <a:cubicBezTo>
                    <a:pt x="19762" y="7708"/>
                    <a:pt x="19897" y="7753"/>
                    <a:pt x="19967" y="7787"/>
                  </a:cubicBezTo>
                  <a:cubicBezTo>
                    <a:pt x="20052" y="7827"/>
                    <a:pt x="20145" y="7931"/>
                    <a:pt x="20184" y="8027"/>
                  </a:cubicBezTo>
                  <a:cubicBezTo>
                    <a:pt x="20215" y="8104"/>
                    <a:pt x="20260" y="8232"/>
                    <a:pt x="20284" y="8312"/>
                  </a:cubicBezTo>
                  <a:cubicBezTo>
                    <a:pt x="20323" y="8303"/>
                    <a:pt x="20365" y="8282"/>
                    <a:pt x="20406" y="8247"/>
                  </a:cubicBezTo>
                  <a:cubicBezTo>
                    <a:pt x="20516" y="8150"/>
                    <a:pt x="20687" y="8081"/>
                    <a:pt x="20791" y="8096"/>
                  </a:cubicBezTo>
                  <a:cubicBezTo>
                    <a:pt x="20882" y="8106"/>
                    <a:pt x="21008" y="8124"/>
                    <a:pt x="21069" y="8135"/>
                  </a:cubicBezTo>
                  <a:cubicBezTo>
                    <a:pt x="21141" y="8148"/>
                    <a:pt x="21246" y="8208"/>
                    <a:pt x="21307" y="8270"/>
                  </a:cubicBezTo>
                  <a:cubicBezTo>
                    <a:pt x="21368" y="8332"/>
                    <a:pt x="21443" y="8449"/>
                    <a:pt x="21478" y="8536"/>
                  </a:cubicBezTo>
                  <a:cubicBezTo>
                    <a:pt x="21527" y="8659"/>
                    <a:pt x="21492" y="8824"/>
                    <a:pt x="21400" y="8906"/>
                  </a:cubicBezTo>
                  <a:cubicBezTo>
                    <a:pt x="21359" y="8942"/>
                    <a:pt x="21322" y="9042"/>
                    <a:pt x="21322" y="9115"/>
                  </a:cubicBezTo>
                  <a:cubicBezTo>
                    <a:pt x="21322" y="9206"/>
                    <a:pt x="21343" y="9338"/>
                    <a:pt x="21368" y="9399"/>
                  </a:cubicBezTo>
                  <a:cubicBezTo>
                    <a:pt x="21407" y="9497"/>
                    <a:pt x="21422" y="9663"/>
                    <a:pt x="21403" y="9784"/>
                  </a:cubicBezTo>
                  <a:cubicBezTo>
                    <a:pt x="21388" y="9885"/>
                    <a:pt x="21343" y="10077"/>
                    <a:pt x="21303" y="10212"/>
                  </a:cubicBezTo>
                  <a:cubicBezTo>
                    <a:pt x="21275" y="10308"/>
                    <a:pt x="21296" y="10471"/>
                    <a:pt x="21348" y="10561"/>
                  </a:cubicBezTo>
                  <a:cubicBezTo>
                    <a:pt x="21369" y="10598"/>
                    <a:pt x="21400" y="10636"/>
                    <a:pt x="21430" y="10676"/>
                  </a:cubicBezTo>
                  <a:cubicBezTo>
                    <a:pt x="21508" y="10775"/>
                    <a:pt x="21588" y="10878"/>
                    <a:pt x="21584" y="11002"/>
                  </a:cubicBezTo>
                  <a:cubicBezTo>
                    <a:pt x="21581" y="11078"/>
                    <a:pt x="21542" y="11115"/>
                    <a:pt x="21516" y="11141"/>
                  </a:cubicBezTo>
                  <a:cubicBezTo>
                    <a:pt x="21504" y="11152"/>
                    <a:pt x="21489" y="11166"/>
                    <a:pt x="21473" y="11187"/>
                  </a:cubicBezTo>
                  <a:cubicBezTo>
                    <a:pt x="21425" y="11251"/>
                    <a:pt x="21353" y="11350"/>
                    <a:pt x="21314" y="11407"/>
                  </a:cubicBezTo>
                  <a:cubicBezTo>
                    <a:pt x="21277" y="11460"/>
                    <a:pt x="21228" y="11544"/>
                    <a:pt x="21207" y="11591"/>
                  </a:cubicBezTo>
                  <a:cubicBezTo>
                    <a:pt x="21180" y="11648"/>
                    <a:pt x="21129" y="11738"/>
                    <a:pt x="21089" y="11795"/>
                  </a:cubicBezTo>
                  <a:cubicBezTo>
                    <a:pt x="21043" y="11861"/>
                    <a:pt x="20969" y="11922"/>
                    <a:pt x="20916" y="11937"/>
                  </a:cubicBezTo>
                  <a:cubicBezTo>
                    <a:pt x="20873" y="11950"/>
                    <a:pt x="20755" y="11969"/>
                    <a:pt x="20654" y="11981"/>
                  </a:cubicBezTo>
                  <a:cubicBezTo>
                    <a:pt x="20552" y="11992"/>
                    <a:pt x="20436" y="12002"/>
                    <a:pt x="20395" y="12002"/>
                  </a:cubicBezTo>
                  <a:lnTo>
                    <a:pt x="20156" y="12002"/>
                  </a:lnTo>
                  <a:cubicBezTo>
                    <a:pt x="20061" y="12002"/>
                    <a:pt x="19910" y="11987"/>
                    <a:pt x="19820" y="11969"/>
                  </a:cubicBezTo>
                  <a:cubicBezTo>
                    <a:pt x="19732" y="11953"/>
                    <a:pt x="19615" y="11924"/>
                    <a:pt x="19559" y="11905"/>
                  </a:cubicBezTo>
                  <a:cubicBezTo>
                    <a:pt x="19505" y="11887"/>
                    <a:pt x="19407" y="11843"/>
                    <a:pt x="19340" y="11807"/>
                  </a:cubicBezTo>
                  <a:cubicBezTo>
                    <a:pt x="19300" y="11785"/>
                    <a:pt x="19239" y="11804"/>
                    <a:pt x="19224" y="11826"/>
                  </a:cubicBezTo>
                  <a:cubicBezTo>
                    <a:pt x="19172" y="11902"/>
                    <a:pt x="19082" y="11960"/>
                    <a:pt x="19016" y="11960"/>
                  </a:cubicBezTo>
                  <a:cubicBezTo>
                    <a:pt x="18954" y="11960"/>
                    <a:pt x="18869" y="11921"/>
                    <a:pt x="18817" y="11869"/>
                  </a:cubicBezTo>
                  <a:cubicBezTo>
                    <a:pt x="18763" y="11815"/>
                    <a:pt x="18684" y="11751"/>
                    <a:pt x="18645" y="11740"/>
                  </a:cubicBezTo>
                  <a:cubicBezTo>
                    <a:pt x="18634" y="11738"/>
                    <a:pt x="18619" y="11732"/>
                    <a:pt x="18604" y="11726"/>
                  </a:cubicBezTo>
                  <a:cubicBezTo>
                    <a:pt x="18601" y="11724"/>
                    <a:pt x="18597" y="11723"/>
                    <a:pt x="18593" y="11721"/>
                  </a:cubicBezTo>
                  <a:cubicBezTo>
                    <a:pt x="18597" y="11746"/>
                    <a:pt x="18616" y="11768"/>
                    <a:pt x="18625" y="11778"/>
                  </a:cubicBezTo>
                  <a:cubicBezTo>
                    <a:pt x="18644" y="11799"/>
                    <a:pt x="18693" y="11854"/>
                    <a:pt x="18665" y="11933"/>
                  </a:cubicBezTo>
                  <a:cubicBezTo>
                    <a:pt x="18659" y="11952"/>
                    <a:pt x="18661" y="11963"/>
                    <a:pt x="18679" y="12016"/>
                  </a:cubicBezTo>
                  <a:cubicBezTo>
                    <a:pt x="18690" y="12050"/>
                    <a:pt x="18704" y="12092"/>
                    <a:pt x="18709" y="12142"/>
                  </a:cubicBezTo>
                  <a:cubicBezTo>
                    <a:pt x="18716" y="12222"/>
                    <a:pt x="18708" y="12334"/>
                    <a:pt x="18684" y="12481"/>
                  </a:cubicBezTo>
                  <a:cubicBezTo>
                    <a:pt x="18672" y="12559"/>
                    <a:pt x="18645" y="12684"/>
                    <a:pt x="18623" y="12766"/>
                  </a:cubicBezTo>
                  <a:cubicBezTo>
                    <a:pt x="18610" y="12817"/>
                    <a:pt x="18614" y="12886"/>
                    <a:pt x="18624" y="12907"/>
                  </a:cubicBezTo>
                  <a:lnTo>
                    <a:pt x="18683" y="12983"/>
                  </a:lnTo>
                  <a:lnTo>
                    <a:pt x="18643" y="12901"/>
                  </a:lnTo>
                  <a:cubicBezTo>
                    <a:pt x="18691" y="12852"/>
                    <a:pt x="18772" y="12804"/>
                    <a:pt x="18831" y="12790"/>
                  </a:cubicBezTo>
                  <a:cubicBezTo>
                    <a:pt x="18893" y="12775"/>
                    <a:pt x="18984" y="12799"/>
                    <a:pt x="19037" y="12845"/>
                  </a:cubicBezTo>
                  <a:cubicBezTo>
                    <a:pt x="19067" y="12870"/>
                    <a:pt x="19129" y="12894"/>
                    <a:pt x="19168" y="12894"/>
                  </a:cubicBezTo>
                  <a:cubicBezTo>
                    <a:pt x="19247" y="12894"/>
                    <a:pt x="19333" y="12977"/>
                    <a:pt x="19369" y="13088"/>
                  </a:cubicBezTo>
                  <a:cubicBezTo>
                    <a:pt x="19388" y="13148"/>
                    <a:pt x="19443" y="13244"/>
                    <a:pt x="19486" y="13292"/>
                  </a:cubicBezTo>
                  <a:cubicBezTo>
                    <a:pt x="19534" y="13345"/>
                    <a:pt x="19602" y="13399"/>
                    <a:pt x="19631" y="13412"/>
                  </a:cubicBezTo>
                  <a:cubicBezTo>
                    <a:pt x="19678" y="13432"/>
                    <a:pt x="19744" y="13479"/>
                    <a:pt x="19783" y="13521"/>
                  </a:cubicBezTo>
                  <a:cubicBezTo>
                    <a:pt x="19830" y="13572"/>
                    <a:pt x="19886" y="13699"/>
                    <a:pt x="19913" y="13792"/>
                  </a:cubicBezTo>
                  <a:cubicBezTo>
                    <a:pt x="19950" y="13913"/>
                    <a:pt x="19949" y="14081"/>
                    <a:pt x="19911" y="14183"/>
                  </a:cubicBezTo>
                  <a:cubicBezTo>
                    <a:pt x="19885" y="14252"/>
                    <a:pt x="19854" y="14354"/>
                    <a:pt x="19844" y="14405"/>
                  </a:cubicBezTo>
                  <a:cubicBezTo>
                    <a:pt x="19824" y="14501"/>
                    <a:pt x="19752" y="14594"/>
                    <a:pt x="19691" y="14634"/>
                  </a:cubicBezTo>
                  <a:cubicBezTo>
                    <a:pt x="19643" y="14666"/>
                    <a:pt x="19576" y="14723"/>
                    <a:pt x="19544" y="14759"/>
                  </a:cubicBezTo>
                  <a:cubicBezTo>
                    <a:pt x="19509" y="14798"/>
                    <a:pt x="19449" y="14871"/>
                    <a:pt x="19410" y="14922"/>
                  </a:cubicBezTo>
                  <a:cubicBezTo>
                    <a:pt x="19374" y="14970"/>
                    <a:pt x="19301" y="15084"/>
                    <a:pt x="19251" y="15173"/>
                  </a:cubicBezTo>
                  <a:cubicBezTo>
                    <a:pt x="19200" y="15263"/>
                    <a:pt x="19130" y="15397"/>
                    <a:pt x="19094" y="15470"/>
                  </a:cubicBezTo>
                  <a:cubicBezTo>
                    <a:pt x="19063" y="15537"/>
                    <a:pt x="19041" y="15626"/>
                    <a:pt x="19041" y="15655"/>
                  </a:cubicBezTo>
                  <a:cubicBezTo>
                    <a:pt x="19041" y="15736"/>
                    <a:pt x="19012" y="15877"/>
                    <a:pt x="18985" y="15967"/>
                  </a:cubicBezTo>
                  <a:cubicBezTo>
                    <a:pt x="18954" y="16071"/>
                    <a:pt x="18887" y="16213"/>
                    <a:pt x="18833" y="16291"/>
                  </a:cubicBezTo>
                  <a:lnTo>
                    <a:pt x="18673" y="16522"/>
                  </a:lnTo>
                  <a:cubicBezTo>
                    <a:pt x="18628" y="16586"/>
                    <a:pt x="18559" y="16666"/>
                    <a:pt x="18515" y="16705"/>
                  </a:cubicBezTo>
                  <a:cubicBezTo>
                    <a:pt x="18478" y="16736"/>
                    <a:pt x="18409" y="16809"/>
                    <a:pt x="18363" y="16864"/>
                  </a:cubicBezTo>
                  <a:cubicBezTo>
                    <a:pt x="18312" y="16925"/>
                    <a:pt x="18240" y="16999"/>
                    <a:pt x="18201" y="17031"/>
                  </a:cubicBezTo>
                  <a:cubicBezTo>
                    <a:pt x="18155" y="17068"/>
                    <a:pt x="18078" y="17096"/>
                    <a:pt x="18022" y="17096"/>
                  </a:cubicBezTo>
                  <a:lnTo>
                    <a:pt x="17645" y="17096"/>
                  </a:lnTo>
                  <a:cubicBezTo>
                    <a:pt x="17605" y="17096"/>
                    <a:pt x="17531" y="17086"/>
                    <a:pt x="17475" y="17074"/>
                  </a:cubicBezTo>
                  <a:cubicBezTo>
                    <a:pt x="17443" y="17072"/>
                    <a:pt x="17413" y="17095"/>
                    <a:pt x="17406" y="17111"/>
                  </a:cubicBezTo>
                  <a:cubicBezTo>
                    <a:pt x="17389" y="17153"/>
                    <a:pt x="17373" y="17244"/>
                    <a:pt x="17373" y="17301"/>
                  </a:cubicBezTo>
                  <a:lnTo>
                    <a:pt x="17373" y="17532"/>
                  </a:lnTo>
                  <a:cubicBezTo>
                    <a:pt x="17373" y="17609"/>
                    <a:pt x="17343" y="17709"/>
                    <a:pt x="17302" y="17769"/>
                  </a:cubicBezTo>
                  <a:cubicBezTo>
                    <a:pt x="17266" y="17820"/>
                    <a:pt x="17205" y="17876"/>
                    <a:pt x="17159" y="17898"/>
                  </a:cubicBezTo>
                  <a:cubicBezTo>
                    <a:pt x="17152" y="17901"/>
                    <a:pt x="17140" y="17923"/>
                    <a:pt x="17140" y="17940"/>
                  </a:cubicBezTo>
                  <a:cubicBezTo>
                    <a:pt x="17140" y="18032"/>
                    <a:pt x="17085" y="18178"/>
                    <a:pt x="17031" y="18275"/>
                  </a:cubicBezTo>
                  <a:cubicBezTo>
                    <a:pt x="16979" y="18367"/>
                    <a:pt x="16905" y="18502"/>
                    <a:pt x="16865" y="18577"/>
                  </a:cubicBezTo>
                  <a:cubicBezTo>
                    <a:pt x="16825" y="18652"/>
                    <a:pt x="16763" y="18769"/>
                    <a:pt x="16727" y="18838"/>
                  </a:cubicBezTo>
                  <a:cubicBezTo>
                    <a:pt x="16698" y="18895"/>
                    <a:pt x="16676" y="18992"/>
                    <a:pt x="16676" y="19041"/>
                  </a:cubicBezTo>
                  <a:cubicBezTo>
                    <a:pt x="16676" y="19130"/>
                    <a:pt x="16661" y="19249"/>
                    <a:pt x="16642" y="19319"/>
                  </a:cubicBezTo>
                  <a:cubicBezTo>
                    <a:pt x="16624" y="19382"/>
                    <a:pt x="16590" y="19478"/>
                    <a:pt x="16563" y="19536"/>
                  </a:cubicBezTo>
                  <a:cubicBezTo>
                    <a:pt x="16535" y="19597"/>
                    <a:pt x="16476" y="19682"/>
                    <a:pt x="16429" y="19730"/>
                  </a:cubicBezTo>
                  <a:cubicBezTo>
                    <a:pt x="16400" y="19759"/>
                    <a:pt x="16373" y="19815"/>
                    <a:pt x="16370" y="19838"/>
                  </a:cubicBezTo>
                  <a:cubicBezTo>
                    <a:pt x="16363" y="19882"/>
                    <a:pt x="16357" y="19965"/>
                    <a:pt x="16357" y="20015"/>
                  </a:cubicBezTo>
                  <a:cubicBezTo>
                    <a:pt x="16357" y="20070"/>
                    <a:pt x="16363" y="20189"/>
                    <a:pt x="16371" y="20275"/>
                  </a:cubicBezTo>
                  <a:cubicBezTo>
                    <a:pt x="16380" y="20379"/>
                    <a:pt x="16376" y="20536"/>
                    <a:pt x="16363" y="20632"/>
                  </a:cubicBezTo>
                  <a:cubicBezTo>
                    <a:pt x="16349" y="20729"/>
                    <a:pt x="16314" y="20870"/>
                    <a:pt x="16283" y="20954"/>
                  </a:cubicBezTo>
                  <a:cubicBezTo>
                    <a:pt x="16274" y="20978"/>
                    <a:pt x="16269" y="21000"/>
                    <a:pt x="16265" y="21017"/>
                  </a:cubicBezTo>
                  <a:cubicBezTo>
                    <a:pt x="16257" y="21055"/>
                    <a:pt x="16237" y="21144"/>
                    <a:pt x="16171" y="21144"/>
                  </a:cubicBezTo>
                  <a:cubicBezTo>
                    <a:pt x="16109" y="21142"/>
                    <a:pt x="16068" y="21074"/>
                    <a:pt x="16029" y="21009"/>
                  </a:cubicBezTo>
                  <a:cubicBezTo>
                    <a:pt x="16005" y="20968"/>
                    <a:pt x="15977" y="20922"/>
                    <a:pt x="15952" y="20905"/>
                  </a:cubicBezTo>
                  <a:cubicBezTo>
                    <a:pt x="15875" y="20856"/>
                    <a:pt x="15752" y="20806"/>
                    <a:pt x="15684" y="20796"/>
                  </a:cubicBezTo>
                  <a:cubicBezTo>
                    <a:pt x="15579" y="20781"/>
                    <a:pt x="15480" y="20661"/>
                    <a:pt x="15458" y="20523"/>
                  </a:cubicBezTo>
                  <a:cubicBezTo>
                    <a:pt x="15446" y="20446"/>
                    <a:pt x="15392" y="20325"/>
                    <a:pt x="15342" y="20263"/>
                  </a:cubicBezTo>
                  <a:cubicBezTo>
                    <a:pt x="15286" y="20193"/>
                    <a:pt x="15179" y="20091"/>
                    <a:pt x="15109" y="20041"/>
                  </a:cubicBezTo>
                  <a:cubicBezTo>
                    <a:pt x="15049" y="19999"/>
                    <a:pt x="14927" y="19972"/>
                    <a:pt x="14847" y="19991"/>
                  </a:cubicBezTo>
                  <a:cubicBezTo>
                    <a:pt x="14762" y="20012"/>
                    <a:pt x="14603" y="20073"/>
                    <a:pt x="14501" y="20124"/>
                  </a:cubicBezTo>
                  <a:cubicBezTo>
                    <a:pt x="14443" y="20154"/>
                    <a:pt x="14377" y="20171"/>
                    <a:pt x="14314" y="20171"/>
                  </a:cubicBezTo>
                  <a:cubicBezTo>
                    <a:pt x="14266" y="20171"/>
                    <a:pt x="14197" y="20161"/>
                    <a:pt x="14150" y="20112"/>
                  </a:cubicBezTo>
                  <a:cubicBezTo>
                    <a:pt x="14112" y="20073"/>
                    <a:pt x="14014" y="20022"/>
                    <a:pt x="13935" y="20012"/>
                  </a:cubicBezTo>
                  <a:cubicBezTo>
                    <a:pt x="13866" y="20002"/>
                    <a:pt x="13741" y="20045"/>
                    <a:pt x="13671" y="20099"/>
                  </a:cubicBezTo>
                  <a:cubicBezTo>
                    <a:pt x="13559" y="20186"/>
                    <a:pt x="13396" y="20105"/>
                    <a:pt x="13319" y="19927"/>
                  </a:cubicBezTo>
                  <a:cubicBezTo>
                    <a:pt x="13260" y="19792"/>
                    <a:pt x="13174" y="19689"/>
                    <a:pt x="13140" y="19677"/>
                  </a:cubicBezTo>
                  <a:cubicBezTo>
                    <a:pt x="13094" y="19660"/>
                    <a:pt x="12974" y="19669"/>
                    <a:pt x="12898" y="19696"/>
                  </a:cubicBezTo>
                  <a:cubicBezTo>
                    <a:pt x="12807" y="19729"/>
                    <a:pt x="12640" y="19790"/>
                    <a:pt x="12527" y="19833"/>
                  </a:cubicBezTo>
                  <a:cubicBezTo>
                    <a:pt x="12411" y="19877"/>
                    <a:pt x="12239" y="19922"/>
                    <a:pt x="12143" y="19934"/>
                  </a:cubicBezTo>
                  <a:cubicBezTo>
                    <a:pt x="12075" y="19942"/>
                    <a:pt x="12031" y="19982"/>
                    <a:pt x="12024" y="19997"/>
                  </a:cubicBezTo>
                  <a:cubicBezTo>
                    <a:pt x="12013" y="20104"/>
                    <a:pt x="11924" y="20204"/>
                    <a:pt x="11842" y="20243"/>
                  </a:cubicBezTo>
                  <a:cubicBezTo>
                    <a:pt x="11768" y="20278"/>
                    <a:pt x="11591" y="20314"/>
                    <a:pt x="11439" y="20326"/>
                  </a:cubicBezTo>
                  <a:cubicBezTo>
                    <a:pt x="11282" y="20338"/>
                    <a:pt x="11076" y="20299"/>
                    <a:pt x="10970" y="20241"/>
                  </a:cubicBezTo>
                  <a:cubicBezTo>
                    <a:pt x="10865" y="20184"/>
                    <a:pt x="10702" y="20044"/>
                    <a:pt x="10607" y="19931"/>
                  </a:cubicBezTo>
                  <a:cubicBezTo>
                    <a:pt x="10541" y="19853"/>
                    <a:pt x="10399" y="19848"/>
                    <a:pt x="10314" y="19920"/>
                  </a:cubicBezTo>
                  <a:cubicBezTo>
                    <a:pt x="10205" y="20013"/>
                    <a:pt x="10052" y="20169"/>
                    <a:pt x="9980" y="20262"/>
                  </a:cubicBezTo>
                  <a:cubicBezTo>
                    <a:pt x="9895" y="20371"/>
                    <a:pt x="9723" y="20484"/>
                    <a:pt x="9589" y="20520"/>
                  </a:cubicBezTo>
                  <a:cubicBezTo>
                    <a:pt x="9465" y="20554"/>
                    <a:pt x="9279" y="20564"/>
                    <a:pt x="9180" y="20540"/>
                  </a:cubicBezTo>
                  <a:cubicBezTo>
                    <a:pt x="9100" y="20521"/>
                    <a:pt x="8944" y="20522"/>
                    <a:pt x="8857" y="20540"/>
                  </a:cubicBezTo>
                  <a:cubicBezTo>
                    <a:pt x="8744" y="20566"/>
                    <a:pt x="8570" y="20515"/>
                    <a:pt x="8468" y="20431"/>
                  </a:cubicBezTo>
                  <a:cubicBezTo>
                    <a:pt x="8392" y="20368"/>
                    <a:pt x="8345" y="20278"/>
                    <a:pt x="8340" y="20186"/>
                  </a:cubicBezTo>
                  <a:cubicBezTo>
                    <a:pt x="8335" y="20119"/>
                    <a:pt x="8353" y="20058"/>
                    <a:pt x="8389" y="20014"/>
                  </a:cubicBezTo>
                  <a:cubicBezTo>
                    <a:pt x="8423" y="19972"/>
                    <a:pt x="8461" y="19845"/>
                    <a:pt x="8461" y="19737"/>
                  </a:cubicBezTo>
                  <a:cubicBezTo>
                    <a:pt x="8461" y="19612"/>
                    <a:pt x="8455" y="19438"/>
                    <a:pt x="8448" y="19358"/>
                  </a:cubicBezTo>
                  <a:cubicBezTo>
                    <a:pt x="8444" y="19316"/>
                    <a:pt x="8397" y="19224"/>
                    <a:pt x="8334" y="19179"/>
                  </a:cubicBezTo>
                  <a:cubicBezTo>
                    <a:pt x="8281" y="19142"/>
                    <a:pt x="8160" y="19150"/>
                    <a:pt x="8092" y="19199"/>
                  </a:cubicBezTo>
                  <a:cubicBezTo>
                    <a:pt x="7991" y="19271"/>
                    <a:pt x="7845" y="19318"/>
                    <a:pt x="7765" y="19307"/>
                  </a:cubicBezTo>
                  <a:cubicBezTo>
                    <a:pt x="7764" y="19307"/>
                    <a:pt x="7764" y="19307"/>
                    <a:pt x="7763" y="19307"/>
                  </a:cubicBezTo>
                  <a:cubicBezTo>
                    <a:pt x="7689" y="19307"/>
                    <a:pt x="7558" y="19348"/>
                    <a:pt x="7440" y="19417"/>
                  </a:cubicBezTo>
                  <a:cubicBezTo>
                    <a:pt x="7307" y="19495"/>
                    <a:pt x="7086" y="19594"/>
                    <a:pt x="6947" y="19638"/>
                  </a:cubicBezTo>
                  <a:cubicBezTo>
                    <a:pt x="6818" y="19678"/>
                    <a:pt x="6746" y="19765"/>
                    <a:pt x="6739" y="19792"/>
                  </a:cubicBezTo>
                  <a:cubicBezTo>
                    <a:pt x="6731" y="19884"/>
                    <a:pt x="6692" y="20060"/>
                    <a:pt x="6650" y="20190"/>
                  </a:cubicBezTo>
                  <a:cubicBezTo>
                    <a:pt x="6609" y="20322"/>
                    <a:pt x="6524" y="20463"/>
                    <a:pt x="6437" y="20463"/>
                  </a:cubicBezTo>
                  <a:cubicBezTo>
                    <a:pt x="6439" y="20466"/>
                    <a:pt x="6423" y="20501"/>
                    <a:pt x="6423" y="20560"/>
                  </a:cubicBezTo>
                  <a:cubicBezTo>
                    <a:pt x="6423" y="20674"/>
                    <a:pt x="6410" y="20859"/>
                    <a:pt x="6394" y="20972"/>
                  </a:cubicBezTo>
                  <a:cubicBezTo>
                    <a:pt x="6372" y="21129"/>
                    <a:pt x="6264" y="21237"/>
                    <a:pt x="6148" y="21206"/>
                  </a:cubicBezTo>
                  <a:cubicBezTo>
                    <a:pt x="6147" y="21206"/>
                    <a:pt x="6146" y="21206"/>
                    <a:pt x="6145" y="21206"/>
                  </a:cubicBezTo>
                  <a:cubicBezTo>
                    <a:pt x="6063" y="21206"/>
                    <a:pt x="5921" y="21268"/>
                    <a:pt x="5796" y="21371"/>
                  </a:cubicBezTo>
                  <a:cubicBezTo>
                    <a:pt x="5684" y="21463"/>
                    <a:pt x="5488" y="21600"/>
                    <a:pt x="540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99" name="Shape 1224"/>
            <p:cNvSpPr/>
            <p:nvPr/>
          </p:nvSpPr>
          <p:spPr>
            <a:xfrm>
              <a:off x="1853082" y="3131970"/>
              <a:ext cx="2811669" cy="1942316"/>
            </a:xfrm>
            <a:custGeom>
              <a:avLst/>
              <a:gdLst/>
              <a:ahLst/>
              <a:cxnLst>
                <a:cxn ang="0">
                  <a:pos x="wd2" y="hd2"/>
                </a:cxn>
                <a:cxn ang="5400000">
                  <a:pos x="wd2" y="hd2"/>
                </a:cxn>
                <a:cxn ang="10800000">
                  <a:pos x="wd2" y="hd2"/>
                </a:cxn>
                <a:cxn ang="16200000">
                  <a:pos x="wd2" y="hd2"/>
                </a:cxn>
              </a:cxnLst>
              <a:rect l="0" t="0" r="r" b="b"/>
              <a:pathLst>
                <a:path w="21587" h="21588" extrusionOk="0">
                  <a:moveTo>
                    <a:pt x="21365" y="10617"/>
                  </a:moveTo>
                  <a:cubicBezTo>
                    <a:pt x="21297" y="10497"/>
                    <a:pt x="21272" y="10293"/>
                    <a:pt x="21310" y="10162"/>
                  </a:cubicBezTo>
                  <a:cubicBezTo>
                    <a:pt x="21348" y="10032"/>
                    <a:pt x="21392" y="9845"/>
                    <a:pt x="21407" y="9747"/>
                  </a:cubicBezTo>
                  <a:cubicBezTo>
                    <a:pt x="21422" y="9650"/>
                    <a:pt x="21410" y="9507"/>
                    <a:pt x="21379" y="9431"/>
                  </a:cubicBezTo>
                  <a:cubicBezTo>
                    <a:pt x="21349" y="9355"/>
                    <a:pt x="21324" y="9203"/>
                    <a:pt x="21324" y="9095"/>
                  </a:cubicBezTo>
                  <a:cubicBezTo>
                    <a:pt x="21324" y="8986"/>
                    <a:pt x="21374" y="8853"/>
                    <a:pt x="21435" y="8799"/>
                  </a:cubicBezTo>
                  <a:cubicBezTo>
                    <a:pt x="21496" y="8744"/>
                    <a:pt x="21521" y="8637"/>
                    <a:pt x="21490" y="8561"/>
                  </a:cubicBezTo>
                  <a:cubicBezTo>
                    <a:pt x="21460" y="8485"/>
                    <a:pt x="21391" y="8378"/>
                    <a:pt x="21338" y="8324"/>
                  </a:cubicBezTo>
                  <a:cubicBezTo>
                    <a:pt x="21284" y="8270"/>
                    <a:pt x="21191" y="8217"/>
                    <a:pt x="21130" y="8205"/>
                  </a:cubicBezTo>
                  <a:cubicBezTo>
                    <a:pt x="21069" y="8195"/>
                    <a:pt x="20944" y="8177"/>
                    <a:pt x="20852" y="8166"/>
                  </a:cubicBezTo>
                  <a:cubicBezTo>
                    <a:pt x="20761" y="8155"/>
                    <a:pt x="20605" y="8217"/>
                    <a:pt x="20506" y="8304"/>
                  </a:cubicBezTo>
                  <a:cubicBezTo>
                    <a:pt x="20407" y="8391"/>
                    <a:pt x="20307" y="8400"/>
                    <a:pt x="20284" y="8324"/>
                  </a:cubicBezTo>
                  <a:cubicBezTo>
                    <a:pt x="20261" y="8248"/>
                    <a:pt x="20218" y="8123"/>
                    <a:pt x="20187" y="8048"/>
                  </a:cubicBezTo>
                  <a:cubicBezTo>
                    <a:pt x="20157" y="7971"/>
                    <a:pt x="20076" y="7883"/>
                    <a:pt x="20007" y="7850"/>
                  </a:cubicBezTo>
                  <a:cubicBezTo>
                    <a:pt x="19939" y="7817"/>
                    <a:pt x="19807" y="7773"/>
                    <a:pt x="19716" y="7751"/>
                  </a:cubicBezTo>
                  <a:cubicBezTo>
                    <a:pt x="19625" y="7729"/>
                    <a:pt x="19506" y="7667"/>
                    <a:pt x="19453" y="7612"/>
                  </a:cubicBezTo>
                  <a:cubicBezTo>
                    <a:pt x="19399" y="7558"/>
                    <a:pt x="19287" y="7416"/>
                    <a:pt x="19203" y="7296"/>
                  </a:cubicBezTo>
                  <a:cubicBezTo>
                    <a:pt x="19119" y="7177"/>
                    <a:pt x="18951" y="7026"/>
                    <a:pt x="18829" y="6960"/>
                  </a:cubicBezTo>
                  <a:cubicBezTo>
                    <a:pt x="18707" y="6895"/>
                    <a:pt x="18595" y="6770"/>
                    <a:pt x="18580" y="6684"/>
                  </a:cubicBezTo>
                  <a:cubicBezTo>
                    <a:pt x="18564" y="6597"/>
                    <a:pt x="18508" y="6490"/>
                    <a:pt x="18454" y="6447"/>
                  </a:cubicBezTo>
                  <a:cubicBezTo>
                    <a:pt x="18401" y="6403"/>
                    <a:pt x="18314" y="6429"/>
                    <a:pt x="18261" y="6505"/>
                  </a:cubicBezTo>
                  <a:cubicBezTo>
                    <a:pt x="18207" y="6582"/>
                    <a:pt x="18108" y="6590"/>
                    <a:pt x="18039" y="6525"/>
                  </a:cubicBezTo>
                  <a:cubicBezTo>
                    <a:pt x="17970" y="6460"/>
                    <a:pt x="17864" y="6478"/>
                    <a:pt x="17803" y="6565"/>
                  </a:cubicBezTo>
                  <a:cubicBezTo>
                    <a:pt x="17742" y="6652"/>
                    <a:pt x="17686" y="6821"/>
                    <a:pt x="17679" y="6940"/>
                  </a:cubicBezTo>
                  <a:cubicBezTo>
                    <a:pt x="17671" y="7060"/>
                    <a:pt x="17621" y="7202"/>
                    <a:pt x="17568" y="7256"/>
                  </a:cubicBezTo>
                  <a:cubicBezTo>
                    <a:pt x="17514" y="7311"/>
                    <a:pt x="17396" y="7346"/>
                    <a:pt x="17304" y="7336"/>
                  </a:cubicBezTo>
                  <a:cubicBezTo>
                    <a:pt x="17213" y="7325"/>
                    <a:pt x="17088" y="7271"/>
                    <a:pt x="17027" y="7217"/>
                  </a:cubicBezTo>
                  <a:cubicBezTo>
                    <a:pt x="16966" y="7163"/>
                    <a:pt x="16860" y="7119"/>
                    <a:pt x="16791" y="7119"/>
                  </a:cubicBezTo>
                  <a:cubicBezTo>
                    <a:pt x="16723" y="7119"/>
                    <a:pt x="16685" y="7029"/>
                    <a:pt x="16708" y="6921"/>
                  </a:cubicBezTo>
                  <a:cubicBezTo>
                    <a:pt x="16731" y="6812"/>
                    <a:pt x="16750" y="6670"/>
                    <a:pt x="16750" y="6604"/>
                  </a:cubicBezTo>
                  <a:cubicBezTo>
                    <a:pt x="16750" y="6539"/>
                    <a:pt x="16750" y="6450"/>
                    <a:pt x="16750" y="6407"/>
                  </a:cubicBezTo>
                  <a:cubicBezTo>
                    <a:pt x="16750" y="6363"/>
                    <a:pt x="16725" y="6346"/>
                    <a:pt x="16694" y="6367"/>
                  </a:cubicBezTo>
                  <a:cubicBezTo>
                    <a:pt x="16664" y="6389"/>
                    <a:pt x="16601" y="6451"/>
                    <a:pt x="16556" y="6505"/>
                  </a:cubicBezTo>
                  <a:cubicBezTo>
                    <a:pt x="16510" y="6560"/>
                    <a:pt x="16416" y="6604"/>
                    <a:pt x="16348" y="6604"/>
                  </a:cubicBezTo>
                  <a:cubicBezTo>
                    <a:pt x="16279" y="6604"/>
                    <a:pt x="16211" y="6667"/>
                    <a:pt x="16195" y="6743"/>
                  </a:cubicBezTo>
                  <a:cubicBezTo>
                    <a:pt x="16180" y="6819"/>
                    <a:pt x="16137" y="6890"/>
                    <a:pt x="16098" y="6901"/>
                  </a:cubicBezTo>
                  <a:cubicBezTo>
                    <a:pt x="16060" y="6912"/>
                    <a:pt x="15998" y="6912"/>
                    <a:pt x="15960" y="6901"/>
                  </a:cubicBezTo>
                  <a:cubicBezTo>
                    <a:pt x="15922" y="6890"/>
                    <a:pt x="15828" y="6908"/>
                    <a:pt x="15752" y="6940"/>
                  </a:cubicBezTo>
                  <a:cubicBezTo>
                    <a:pt x="15675" y="6973"/>
                    <a:pt x="15569" y="7000"/>
                    <a:pt x="15516" y="7000"/>
                  </a:cubicBezTo>
                  <a:cubicBezTo>
                    <a:pt x="15463" y="7000"/>
                    <a:pt x="15419" y="6955"/>
                    <a:pt x="15419" y="6901"/>
                  </a:cubicBezTo>
                  <a:cubicBezTo>
                    <a:pt x="15419" y="6847"/>
                    <a:pt x="15469" y="6731"/>
                    <a:pt x="15530" y="6644"/>
                  </a:cubicBezTo>
                  <a:cubicBezTo>
                    <a:pt x="15591" y="6557"/>
                    <a:pt x="15653" y="6441"/>
                    <a:pt x="15669" y="6387"/>
                  </a:cubicBezTo>
                  <a:cubicBezTo>
                    <a:pt x="15684" y="6333"/>
                    <a:pt x="15653" y="6208"/>
                    <a:pt x="15599" y="6110"/>
                  </a:cubicBezTo>
                  <a:cubicBezTo>
                    <a:pt x="15546" y="6012"/>
                    <a:pt x="15502" y="5879"/>
                    <a:pt x="15502" y="5814"/>
                  </a:cubicBezTo>
                  <a:cubicBezTo>
                    <a:pt x="15502" y="5749"/>
                    <a:pt x="15477" y="5642"/>
                    <a:pt x="15447" y="5577"/>
                  </a:cubicBezTo>
                  <a:cubicBezTo>
                    <a:pt x="15416" y="5511"/>
                    <a:pt x="15316" y="5476"/>
                    <a:pt x="15225" y="5498"/>
                  </a:cubicBezTo>
                  <a:cubicBezTo>
                    <a:pt x="15134" y="5519"/>
                    <a:pt x="15009" y="5572"/>
                    <a:pt x="14948" y="5616"/>
                  </a:cubicBezTo>
                  <a:cubicBezTo>
                    <a:pt x="14887" y="5660"/>
                    <a:pt x="14787" y="5749"/>
                    <a:pt x="14726" y="5814"/>
                  </a:cubicBezTo>
                  <a:cubicBezTo>
                    <a:pt x="14665" y="5879"/>
                    <a:pt x="14565" y="5968"/>
                    <a:pt x="14504" y="6011"/>
                  </a:cubicBezTo>
                  <a:cubicBezTo>
                    <a:pt x="14443" y="6055"/>
                    <a:pt x="14400" y="6171"/>
                    <a:pt x="14407" y="6268"/>
                  </a:cubicBezTo>
                  <a:cubicBezTo>
                    <a:pt x="14415" y="6366"/>
                    <a:pt x="14353" y="6446"/>
                    <a:pt x="14269" y="6446"/>
                  </a:cubicBezTo>
                  <a:cubicBezTo>
                    <a:pt x="14185" y="6446"/>
                    <a:pt x="14054" y="6437"/>
                    <a:pt x="13978" y="6427"/>
                  </a:cubicBezTo>
                  <a:cubicBezTo>
                    <a:pt x="13902" y="6416"/>
                    <a:pt x="13808" y="6398"/>
                    <a:pt x="13770" y="6387"/>
                  </a:cubicBezTo>
                  <a:cubicBezTo>
                    <a:pt x="13731" y="6376"/>
                    <a:pt x="13663" y="6394"/>
                    <a:pt x="13617" y="6427"/>
                  </a:cubicBezTo>
                  <a:cubicBezTo>
                    <a:pt x="13571" y="6459"/>
                    <a:pt x="13478" y="6486"/>
                    <a:pt x="13410" y="6486"/>
                  </a:cubicBezTo>
                  <a:cubicBezTo>
                    <a:pt x="13341" y="6486"/>
                    <a:pt x="13334" y="6388"/>
                    <a:pt x="13395" y="6268"/>
                  </a:cubicBezTo>
                  <a:cubicBezTo>
                    <a:pt x="13457" y="6149"/>
                    <a:pt x="13457" y="6042"/>
                    <a:pt x="13395" y="6032"/>
                  </a:cubicBezTo>
                  <a:cubicBezTo>
                    <a:pt x="13334" y="6020"/>
                    <a:pt x="13284" y="5932"/>
                    <a:pt x="13284" y="5833"/>
                  </a:cubicBezTo>
                  <a:cubicBezTo>
                    <a:pt x="13284" y="5736"/>
                    <a:pt x="13216" y="5700"/>
                    <a:pt x="13132" y="5754"/>
                  </a:cubicBezTo>
                  <a:cubicBezTo>
                    <a:pt x="13048" y="5808"/>
                    <a:pt x="13005" y="5916"/>
                    <a:pt x="13035" y="5992"/>
                  </a:cubicBezTo>
                  <a:cubicBezTo>
                    <a:pt x="13066" y="6068"/>
                    <a:pt x="13072" y="6201"/>
                    <a:pt x="13049" y="6288"/>
                  </a:cubicBezTo>
                  <a:cubicBezTo>
                    <a:pt x="13026" y="6375"/>
                    <a:pt x="12951" y="6446"/>
                    <a:pt x="12883" y="6446"/>
                  </a:cubicBezTo>
                  <a:cubicBezTo>
                    <a:pt x="12814" y="6446"/>
                    <a:pt x="12733" y="6464"/>
                    <a:pt x="12703" y="6486"/>
                  </a:cubicBezTo>
                  <a:cubicBezTo>
                    <a:pt x="12672" y="6507"/>
                    <a:pt x="12622" y="6445"/>
                    <a:pt x="12592" y="6347"/>
                  </a:cubicBezTo>
                  <a:cubicBezTo>
                    <a:pt x="12561" y="6250"/>
                    <a:pt x="12486" y="6152"/>
                    <a:pt x="12425" y="6130"/>
                  </a:cubicBezTo>
                  <a:cubicBezTo>
                    <a:pt x="12364" y="6108"/>
                    <a:pt x="12265" y="6162"/>
                    <a:pt x="12203" y="6249"/>
                  </a:cubicBezTo>
                  <a:cubicBezTo>
                    <a:pt x="12142" y="6336"/>
                    <a:pt x="12074" y="6327"/>
                    <a:pt x="12051" y="6229"/>
                  </a:cubicBezTo>
                  <a:cubicBezTo>
                    <a:pt x="12028" y="6131"/>
                    <a:pt x="12047" y="5980"/>
                    <a:pt x="12093" y="5892"/>
                  </a:cubicBezTo>
                  <a:cubicBezTo>
                    <a:pt x="12138" y="5806"/>
                    <a:pt x="12188" y="5654"/>
                    <a:pt x="12203" y="5557"/>
                  </a:cubicBezTo>
                  <a:cubicBezTo>
                    <a:pt x="12219" y="5459"/>
                    <a:pt x="12200" y="5325"/>
                    <a:pt x="12162" y="5260"/>
                  </a:cubicBezTo>
                  <a:cubicBezTo>
                    <a:pt x="12124" y="5195"/>
                    <a:pt x="12024" y="5106"/>
                    <a:pt x="11940" y="5063"/>
                  </a:cubicBezTo>
                  <a:cubicBezTo>
                    <a:pt x="11856" y="5019"/>
                    <a:pt x="11775" y="5135"/>
                    <a:pt x="11760" y="5320"/>
                  </a:cubicBezTo>
                  <a:cubicBezTo>
                    <a:pt x="11745" y="5505"/>
                    <a:pt x="11682" y="5602"/>
                    <a:pt x="11621" y="5537"/>
                  </a:cubicBezTo>
                  <a:cubicBezTo>
                    <a:pt x="11560" y="5472"/>
                    <a:pt x="11454" y="5463"/>
                    <a:pt x="11386" y="5517"/>
                  </a:cubicBezTo>
                  <a:cubicBezTo>
                    <a:pt x="11317" y="5572"/>
                    <a:pt x="11261" y="5740"/>
                    <a:pt x="11261" y="5892"/>
                  </a:cubicBezTo>
                  <a:cubicBezTo>
                    <a:pt x="11261" y="6045"/>
                    <a:pt x="11311" y="6330"/>
                    <a:pt x="11372" y="6525"/>
                  </a:cubicBezTo>
                  <a:cubicBezTo>
                    <a:pt x="11433" y="6721"/>
                    <a:pt x="11508" y="7015"/>
                    <a:pt x="11538" y="7178"/>
                  </a:cubicBezTo>
                  <a:cubicBezTo>
                    <a:pt x="11569" y="7341"/>
                    <a:pt x="11606" y="7545"/>
                    <a:pt x="11621" y="7632"/>
                  </a:cubicBezTo>
                  <a:cubicBezTo>
                    <a:pt x="11637" y="7719"/>
                    <a:pt x="11649" y="7906"/>
                    <a:pt x="11649" y="8048"/>
                  </a:cubicBezTo>
                  <a:cubicBezTo>
                    <a:pt x="11649" y="8189"/>
                    <a:pt x="11705" y="8313"/>
                    <a:pt x="11774" y="8324"/>
                  </a:cubicBezTo>
                  <a:cubicBezTo>
                    <a:pt x="11842" y="8335"/>
                    <a:pt x="11948" y="8415"/>
                    <a:pt x="12009" y="8502"/>
                  </a:cubicBezTo>
                  <a:cubicBezTo>
                    <a:pt x="12070" y="8589"/>
                    <a:pt x="12145" y="8749"/>
                    <a:pt x="12176" y="8858"/>
                  </a:cubicBezTo>
                  <a:cubicBezTo>
                    <a:pt x="12206" y="8966"/>
                    <a:pt x="12206" y="9127"/>
                    <a:pt x="12176" y="9213"/>
                  </a:cubicBezTo>
                  <a:cubicBezTo>
                    <a:pt x="12145" y="9301"/>
                    <a:pt x="12089" y="9452"/>
                    <a:pt x="12051" y="9549"/>
                  </a:cubicBezTo>
                  <a:cubicBezTo>
                    <a:pt x="12013" y="9647"/>
                    <a:pt x="11919" y="9763"/>
                    <a:pt x="11843" y="9806"/>
                  </a:cubicBezTo>
                  <a:cubicBezTo>
                    <a:pt x="11767" y="9850"/>
                    <a:pt x="11667" y="9797"/>
                    <a:pt x="11621" y="9688"/>
                  </a:cubicBezTo>
                  <a:cubicBezTo>
                    <a:pt x="11576" y="9579"/>
                    <a:pt x="11451" y="9464"/>
                    <a:pt x="11344" y="9431"/>
                  </a:cubicBezTo>
                  <a:cubicBezTo>
                    <a:pt x="11237" y="9398"/>
                    <a:pt x="11057" y="9425"/>
                    <a:pt x="10942" y="9490"/>
                  </a:cubicBezTo>
                  <a:cubicBezTo>
                    <a:pt x="10828" y="9556"/>
                    <a:pt x="10722" y="9484"/>
                    <a:pt x="10706" y="9332"/>
                  </a:cubicBezTo>
                  <a:cubicBezTo>
                    <a:pt x="10691" y="9180"/>
                    <a:pt x="10629" y="9020"/>
                    <a:pt x="10568" y="8977"/>
                  </a:cubicBezTo>
                  <a:cubicBezTo>
                    <a:pt x="10507" y="8933"/>
                    <a:pt x="10469" y="8799"/>
                    <a:pt x="10485" y="8680"/>
                  </a:cubicBezTo>
                  <a:cubicBezTo>
                    <a:pt x="10500" y="8560"/>
                    <a:pt x="10500" y="8347"/>
                    <a:pt x="10485" y="8205"/>
                  </a:cubicBezTo>
                  <a:cubicBezTo>
                    <a:pt x="10469" y="8064"/>
                    <a:pt x="10438" y="7842"/>
                    <a:pt x="10415" y="7711"/>
                  </a:cubicBezTo>
                  <a:cubicBezTo>
                    <a:pt x="10393" y="7581"/>
                    <a:pt x="10405" y="7358"/>
                    <a:pt x="10443" y="7217"/>
                  </a:cubicBezTo>
                  <a:cubicBezTo>
                    <a:pt x="10481" y="7076"/>
                    <a:pt x="10575" y="6827"/>
                    <a:pt x="10651" y="6664"/>
                  </a:cubicBezTo>
                  <a:cubicBezTo>
                    <a:pt x="10727" y="6500"/>
                    <a:pt x="10759" y="6225"/>
                    <a:pt x="10720" y="6051"/>
                  </a:cubicBezTo>
                  <a:cubicBezTo>
                    <a:pt x="10682" y="5877"/>
                    <a:pt x="10632" y="5628"/>
                    <a:pt x="10609" y="5497"/>
                  </a:cubicBezTo>
                  <a:cubicBezTo>
                    <a:pt x="10587" y="5367"/>
                    <a:pt x="10624" y="5225"/>
                    <a:pt x="10693" y="5181"/>
                  </a:cubicBezTo>
                  <a:cubicBezTo>
                    <a:pt x="10761" y="5138"/>
                    <a:pt x="10824" y="5031"/>
                    <a:pt x="10831" y="4944"/>
                  </a:cubicBezTo>
                  <a:cubicBezTo>
                    <a:pt x="10839" y="4857"/>
                    <a:pt x="10945" y="4795"/>
                    <a:pt x="11067" y="4805"/>
                  </a:cubicBezTo>
                  <a:cubicBezTo>
                    <a:pt x="11189" y="4816"/>
                    <a:pt x="11332" y="4816"/>
                    <a:pt x="11386" y="4805"/>
                  </a:cubicBezTo>
                  <a:cubicBezTo>
                    <a:pt x="11439" y="4795"/>
                    <a:pt x="11558" y="4706"/>
                    <a:pt x="11649" y="4608"/>
                  </a:cubicBezTo>
                  <a:cubicBezTo>
                    <a:pt x="11740" y="4510"/>
                    <a:pt x="11797" y="4350"/>
                    <a:pt x="11774" y="4252"/>
                  </a:cubicBezTo>
                  <a:cubicBezTo>
                    <a:pt x="11751" y="4155"/>
                    <a:pt x="11782" y="3985"/>
                    <a:pt x="11843" y="3876"/>
                  </a:cubicBezTo>
                  <a:cubicBezTo>
                    <a:pt x="11904" y="3768"/>
                    <a:pt x="11998" y="3581"/>
                    <a:pt x="12051" y="3461"/>
                  </a:cubicBezTo>
                  <a:cubicBezTo>
                    <a:pt x="12104" y="3342"/>
                    <a:pt x="12185" y="3128"/>
                    <a:pt x="12231" y="2987"/>
                  </a:cubicBezTo>
                  <a:cubicBezTo>
                    <a:pt x="12277" y="2846"/>
                    <a:pt x="12296" y="2668"/>
                    <a:pt x="12273" y="2592"/>
                  </a:cubicBezTo>
                  <a:cubicBezTo>
                    <a:pt x="12250" y="2516"/>
                    <a:pt x="12287" y="2382"/>
                    <a:pt x="12356" y="2295"/>
                  </a:cubicBezTo>
                  <a:cubicBezTo>
                    <a:pt x="12425" y="2209"/>
                    <a:pt x="12475" y="2057"/>
                    <a:pt x="12467" y="1959"/>
                  </a:cubicBezTo>
                  <a:cubicBezTo>
                    <a:pt x="12459" y="1862"/>
                    <a:pt x="12453" y="1675"/>
                    <a:pt x="12453" y="1544"/>
                  </a:cubicBezTo>
                  <a:cubicBezTo>
                    <a:pt x="12453" y="1414"/>
                    <a:pt x="12463" y="1365"/>
                    <a:pt x="12453" y="1307"/>
                  </a:cubicBezTo>
                  <a:cubicBezTo>
                    <a:pt x="12444" y="1258"/>
                    <a:pt x="12422" y="1227"/>
                    <a:pt x="12384" y="1129"/>
                  </a:cubicBezTo>
                  <a:cubicBezTo>
                    <a:pt x="12345" y="1031"/>
                    <a:pt x="12271" y="880"/>
                    <a:pt x="12217" y="793"/>
                  </a:cubicBezTo>
                  <a:cubicBezTo>
                    <a:pt x="12164" y="706"/>
                    <a:pt x="12058" y="599"/>
                    <a:pt x="11982" y="556"/>
                  </a:cubicBezTo>
                  <a:cubicBezTo>
                    <a:pt x="11905" y="512"/>
                    <a:pt x="11781" y="441"/>
                    <a:pt x="11704" y="397"/>
                  </a:cubicBezTo>
                  <a:cubicBezTo>
                    <a:pt x="11628" y="354"/>
                    <a:pt x="11485" y="336"/>
                    <a:pt x="11386" y="358"/>
                  </a:cubicBezTo>
                  <a:cubicBezTo>
                    <a:pt x="11286" y="380"/>
                    <a:pt x="11162" y="362"/>
                    <a:pt x="11109" y="319"/>
                  </a:cubicBezTo>
                  <a:cubicBezTo>
                    <a:pt x="11055" y="275"/>
                    <a:pt x="10912" y="186"/>
                    <a:pt x="10790" y="121"/>
                  </a:cubicBezTo>
                  <a:cubicBezTo>
                    <a:pt x="10668" y="56"/>
                    <a:pt x="10626" y="-12"/>
                    <a:pt x="10568" y="2"/>
                  </a:cubicBezTo>
                  <a:cubicBezTo>
                    <a:pt x="10541" y="9"/>
                    <a:pt x="10531" y="47"/>
                    <a:pt x="10485" y="101"/>
                  </a:cubicBezTo>
                  <a:cubicBezTo>
                    <a:pt x="10439" y="156"/>
                    <a:pt x="10358" y="235"/>
                    <a:pt x="10305" y="279"/>
                  </a:cubicBezTo>
                  <a:cubicBezTo>
                    <a:pt x="10251" y="323"/>
                    <a:pt x="10189" y="429"/>
                    <a:pt x="10166" y="516"/>
                  </a:cubicBezTo>
                  <a:cubicBezTo>
                    <a:pt x="10143" y="603"/>
                    <a:pt x="10075" y="657"/>
                    <a:pt x="10013" y="635"/>
                  </a:cubicBezTo>
                  <a:cubicBezTo>
                    <a:pt x="9952" y="613"/>
                    <a:pt x="9853" y="649"/>
                    <a:pt x="9792" y="714"/>
                  </a:cubicBezTo>
                  <a:cubicBezTo>
                    <a:pt x="9731" y="779"/>
                    <a:pt x="9631" y="886"/>
                    <a:pt x="9570" y="951"/>
                  </a:cubicBezTo>
                  <a:cubicBezTo>
                    <a:pt x="9509" y="1016"/>
                    <a:pt x="9372" y="1123"/>
                    <a:pt x="9265" y="1188"/>
                  </a:cubicBezTo>
                  <a:cubicBezTo>
                    <a:pt x="9158" y="1254"/>
                    <a:pt x="9021" y="1351"/>
                    <a:pt x="8960" y="1406"/>
                  </a:cubicBezTo>
                  <a:cubicBezTo>
                    <a:pt x="8899" y="1460"/>
                    <a:pt x="8762" y="1549"/>
                    <a:pt x="8655" y="1603"/>
                  </a:cubicBezTo>
                  <a:cubicBezTo>
                    <a:pt x="8549" y="1658"/>
                    <a:pt x="8386" y="1782"/>
                    <a:pt x="8295" y="1880"/>
                  </a:cubicBezTo>
                  <a:cubicBezTo>
                    <a:pt x="8203" y="1978"/>
                    <a:pt x="8097" y="2103"/>
                    <a:pt x="8059" y="2157"/>
                  </a:cubicBezTo>
                  <a:cubicBezTo>
                    <a:pt x="8021" y="2211"/>
                    <a:pt x="7927" y="2291"/>
                    <a:pt x="7851" y="2335"/>
                  </a:cubicBezTo>
                  <a:cubicBezTo>
                    <a:pt x="7775" y="2378"/>
                    <a:pt x="7657" y="2449"/>
                    <a:pt x="7588" y="2493"/>
                  </a:cubicBezTo>
                  <a:cubicBezTo>
                    <a:pt x="7519" y="2536"/>
                    <a:pt x="7388" y="2679"/>
                    <a:pt x="7297" y="2809"/>
                  </a:cubicBezTo>
                  <a:cubicBezTo>
                    <a:pt x="7205" y="2940"/>
                    <a:pt x="7093" y="3100"/>
                    <a:pt x="7047" y="3165"/>
                  </a:cubicBezTo>
                  <a:cubicBezTo>
                    <a:pt x="7002" y="3230"/>
                    <a:pt x="6914" y="3284"/>
                    <a:pt x="6853" y="3284"/>
                  </a:cubicBezTo>
                  <a:cubicBezTo>
                    <a:pt x="6792" y="3284"/>
                    <a:pt x="6680" y="3373"/>
                    <a:pt x="6604" y="3482"/>
                  </a:cubicBezTo>
                  <a:cubicBezTo>
                    <a:pt x="6528" y="3590"/>
                    <a:pt x="6453" y="3821"/>
                    <a:pt x="6437" y="3995"/>
                  </a:cubicBezTo>
                  <a:cubicBezTo>
                    <a:pt x="6422" y="4169"/>
                    <a:pt x="6428" y="4427"/>
                    <a:pt x="6451" y="4569"/>
                  </a:cubicBezTo>
                  <a:cubicBezTo>
                    <a:pt x="6474" y="4710"/>
                    <a:pt x="6549" y="4905"/>
                    <a:pt x="6618" y="5003"/>
                  </a:cubicBezTo>
                  <a:cubicBezTo>
                    <a:pt x="6686" y="5101"/>
                    <a:pt x="6811" y="5235"/>
                    <a:pt x="6895" y="5300"/>
                  </a:cubicBezTo>
                  <a:cubicBezTo>
                    <a:pt x="6979" y="5365"/>
                    <a:pt x="7128" y="5445"/>
                    <a:pt x="7227" y="5478"/>
                  </a:cubicBezTo>
                  <a:cubicBezTo>
                    <a:pt x="7327" y="5510"/>
                    <a:pt x="7483" y="5519"/>
                    <a:pt x="7574" y="5498"/>
                  </a:cubicBezTo>
                  <a:cubicBezTo>
                    <a:pt x="7666" y="5476"/>
                    <a:pt x="7803" y="5485"/>
                    <a:pt x="7879" y="5517"/>
                  </a:cubicBezTo>
                  <a:cubicBezTo>
                    <a:pt x="7955" y="5550"/>
                    <a:pt x="8080" y="5479"/>
                    <a:pt x="8156" y="5359"/>
                  </a:cubicBezTo>
                  <a:cubicBezTo>
                    <a:pt x="8232" y="5239"/>
                    <a:pt x="8332" y="5257"/>
                    <a:pt x="8378" y="5399"/>
                  </a:cubicBezTo>
                  <a:cubicBezTo>
                    <a:pt x="8424" y="5540"/>
                    <a:pt x="8473" y="5744"/>
                    <a:pt x="8489" y="5853"/>
                  </a:cubicBezTo>
                  <a:cubicBezTo>
                    <a:pt x="8504" y="5962"/>
                    <a:pt x="8461" y="6122"/>
                    <a:pt x="8392" y="6209"/>
                  </a:cubicBezTo>
                  <a:cubicBezTo>
                    <a:pt x="8323" y="6296"/>
                    <a:pt x="8192" y="6376"/>
                    <a:pt x="8101" y="6387"/>
                  </a:cubicBezTo>
                  <a:cubicBezTo>
                    <a:pt x="8009" y="6398"/>
                    <a:pt x="7853" y="6416"/>
                    <a:pt x="7754" y="6427"/>
                  </a:cubicBezTo>
                  <a:cubicBezTo>
                    <a:pt x="7655" y="6437"/>
                    <a:pt x="7480" y="6500"/>
                    <a:pt x="7366" y="6565"/>
                  </a:cubicBezTo>
                  <a:cubicBezTo>
                    <a:pt x="7252" y="6630"/>
                    <a:pt x="7177" y="6763"/>
                    <a:pt x="7200" y="6861"/>
                  </a:cubicBezTo>
                  <a:cubicBezTo>
                    <a:pt x="7223" y="6959"/>
                    <a:pt x="7217" y="7119"/>
                    <a:pt x="7186" y="7217"/>
                  </a:cubicBezTo>
                  <a:cubicBezTo>
                    <a:pt x="7155" y="7315"/>
                    <a:pt x="7143" y="7466"/>
                    <a:pt x="7158" y="7553"/>
                  </a:cubicBezTo>
                  <a:cubicBezTo>
                    <a:pt x="7173" y="7640"/>
                    <a:pt x="7280" y="7791"/>
                    <a:pt x="7394" y="7889"/>
                  </a:cubicBezTo>
                  <a:cubicBezTo>
                    <a:pt x="7508" y="7987"/>
                    <a:pt x="7595" y="8192"/>
                    <a:pt x="7588" y="8344"/>
                  </a:cubicBezTo>
                  <a:cubicBezTo>
                    <a:pt x="7580" y="8496"/>
                    <a:pt x="7505" y="8638"/>
                    <a:pt x="7422" y="8660"/>
                  </a:cubicBezTo>
                  <a:cubicBezTo>
                    <a:pt x="7338" y="8682"/>
                    <a:pt x="7219" y="8637"/>
                    <a:pt x="7158" y="8561"/>
                  </a:cubicBezTo>
                  <a:cubicBezTo>
                    <a:pt x="7097" y="8485"/>
                    <a:pt x="7047" y="8512"/>
                    <a:pt x="7047" y="8621"/>
                  </a:cubicBezTo>
                  <a:cubicBezTo>
                    <a:pt x="7047" y="8730"/>
                    <a:pt x="7047" y="8898"/>
                    <a:pt x="7047" y="8996"/>
                  </a:cubicBezTo>
                  <a:cubicBezTo>
                    <a:pt x="7047" y="9094"/>
                    <a:pt x="7091" y="9263"/>
                    <a:pt x="7144" y="9372"/>
                  </a:cubicBezTo>
                  <a:cubicBezTo>
                    <a:pt x="7198" y="9481"/>
                    <a:pt x="7160" y="9632"/>
                    <a:pt x="7061" y="9708"/>
                  </a:cubicBezTo>
                  <a:cubicBezTo>
                    <a:pt x="6962" y="9784"/>
                    <a:pt x="6831" y="9811"/>
                    <a:pt x="6770" y="9767"/>
                  </a:cubicBezTo>
                  <a:cubicBezTo>
                    <a:pt x="6709" y="9724"/>
                    <a:pt x="6659" y="9626"/>
                    <a:pt x="6659" y="9549"/>
                  </a:cubicBezTo>
                  <a:cubicBezTo>
                    <a:pt x="6659" y="9474"/>
                    <a:pt x="6616" y="9429"/>
                    <a:pt x="6562" y="9451"/>
                  </a:cubicBezTo>
                  <a:cubicBezTo>
                    <a:pt x="6509" y="9472"/>
                    <a:pt x="6447" y="9535"/>
                    <a:pt x="6424" y="9589"/>
                  </a:cubicBezTo>
                  <a:cubicBezTo>
                    <a:pt x="6401" y="9644"/>
                    <a:pt x="6345" y="9652"/>
                    <a:pt x="6299" y="9609"/>
                  </a:cubicBezTo>
                  <a:cubicBezTo>
                    <a:pt x="6253" y="9565"/>
                    <a:pt x="6166" y="9530"/>
                    <a:pt x="6105" y="9530"/>
                  </a:cubicBezTo>
                  <a:cubicBezTo>
                    <a:pt x="6044" y="9530"/>
                    <a:pt x="5969" y="9503"/>
                    <a:pt x="5938" y="9471"/>
                  </a:cubicBezTo>
                  <a:cubicBezTo>
                    <a:pt x="5908" y="9438"/>
                    <a:pt x="5771" y="9367"/>
                    <a:pt x="5633" y="9313"/>
                  </a:cubicBezTo>
                  <a:cubicBezTo>
                    <a:pt x="5496" y="9258"/>
                    <a:pt x="5359" y="9356"/>
                    <a:pt x="5329" y="9530"/>
                  </a:cubicBezTo>
                  <a:cubicBezTo>
                    <a:pt x="5298" y="9704"/>
                    <a:pt x="5261" y="9890"/>
                    <a:pt x="5246" y="9945"/>
                  </a:cubicBezTo>
                  <a:cubicBezTo>
                    <a:pt x="5230" y="9999"/>
                    <a:pt x="5168" y="10088"/>
                    <a:pt x="5107" y="10143"/>
                  </a:cubicBezTo>
                  <a:cubicBezTo>
                    <a:pt x="5046" y="10197"/>
                    <a:pt x="4983" y="10321"/>
                    <a:pt x="4968" y="10419"/>
                  </a:cubicBezTo>
                  <a:cubicBezTo>
                    <a:pt x="4953" y="10517"/>
                    <a:pt x="4903" y="10633"/>
                    <a:pt x="4857" y="10676"/>
                  </a:cubicBezTo>
                  <a:cubicBezTo>
                    <a:pt x="4812" y="10720"/>
                    <a:pt x="4693" y="10791"/>
                    <a:pt x="4594" y="10834"/>
                  </a:cubicBezTo>
                  <a:cubicBezTo>
                    <a:pt x="4495" y="10878"/>
                    <a:pt x="4395" y="10824"/>
                    <a:pt x="4372" y="10716"/>
                  </a:cubicBezTo>
                  <a:cubicBezTo>
                    <a:pt x="4349" y="10607"/>
                    <a:pt x="4287" y="10545"/>
                    <a:pt x="4234" y="10578"/>
                  </a:cubicBezTo>
                  <a:cubicBezTo>
                    <a:pt x="4180" y="10610"/>
                    <a:pt x="4112" y="10708"/>
                    <a:pt x="4081" y="10795"/>
                  </a:cubicBezTo>
                  <a:cubicBezTo>
                    <a:pt x="4051" y="10882"/>
                    <a:pt x="3982" y="10918"/>
                    <a:pt x="3929" y="10874"/>
                  </a:cubicBezTo>
                  <a:cubicBezTo>
                    <a:pt x="3875" y="10830"/>
                    <a:pt x="3813" y="10706"/>
                    <a:pt x="3790" y="10598"/>
                  </a:cubicBezTo>
                  <a:cubicBezTo>
                    <a:pt x="3767" y="10489"/>
                    <a:pt x="3786" y="10364"/>
                    <a:pt x="3832" y="10321"/>
                  </a:cubicBezTo>
                  <a:cubicBezTo>
                    <a:pt x="3877" y="10277"/>
                    <a:pt x="4002" y="10241"/>
                    <a:pt x="4109" y="10241"/>
                  </a:cubicBezTo>
                  <a:cubicBezTo>
                    <a:pt x="4216" y="10241"/>
                    <a:pt x="4340" y="10179"/>
                    <a:pt x="4386" y="10103"/>
                  </a:cubicBezTo>
                  <a:cubicBezTo>
                    <a:pt x="4432" y="10027"/>
                    <a:pt x="4475" y="9894"/>
                    <a:pt x="4483" y="9806"/>
                  </a:cubicBezTo>
                  <a:cubicBezTo>
                    <a:pt x="4491" y="9720"/>
                    <a:pt x="4491" y="9550"/>
                    <a:pt x="4483" y="9431"/>
                  </a:cubicBezTo>
                  <a:cubicBezTo>
                    <a:pt x="4475" y="9311"/>
                    <a:pt x="4469" y="9134"/>
                    <a:pt x="4469" y="9035"/>
                  </a:cubicBezTo>
                  <a:cubicBezTo>
                    <a:pt x="4469" y="8938"/>
                    <a:pt x="4532" y="8769"/>
                    <a:pt x="4608" y="8660"/>
                  </a:cubicBezTo>
                  <a:cubicBezTo>
                    <a:pt x="4684" y="8551"/>
                    <a:pt x="4746" y="8374"/>
                    <a:pt x="4746" y="8265"/>
                  </a:cubicBezTo>
                  <a:cubicBezTo>
                    <a:pt x="4746" y="8156"/>
                    <a:pt x="4734" y="7961"/>
                    <a:pt x="4719" y="7830"/>
                  </a:cubicBezTo>
                  <a:cubicBezTo>
                    <a:pt x="4703" y="7699"/>
                    <a:pt x="4635" y="7584"/>
                    <a:pt x="4566" y="7573"/>
                  </a:cubicBezTo>
                  <a:cubicBezTo>
                    <a:pt x="4498" y="7562"/>
                    <a:pt x="4348" y="7562"/>
                    <a:pt x="4234" y="7573"/>
                  </a:cubicBezTo>
                  <a:cubicBezTo>
                    <a:pt x="4119" y="7584"/>
                    <a:pt x="3951" y="7619"/>
                    <a:pt x="3859" y="7652"/>
                  </a:cubicBezTo>
                  <a:cubicBezTo>
                    <a:pt x="3768" y="7685"/>
                    <a:pt x="3631" y="7685"/>
                    <a:pt x="3555" y="7652"/>
                  </a:cubicBezTo>
                  <a:cubicBezTo>
                    <a:pt x="3478" y="7619"/>
                    <a:pt x="3347" y="7566"/>
                    <a:pt x="3264" y="7533"/>
                  </a:cubicBezTo>
                  <a:cubicBezTo>
                    <a:pt x="3180" y="7501"/>
                    <a:pt x="3136" y="7394"/>
                    <a:pt x="3166" y="7296"/>
                  </a:cubicBezTo>
                  <a:cubicBezTo>
                    <a:pt x="3197" y="7198"/>
                    <a:pt x="3203" y="7047"/>
                    <a:pt x="3180" y="6960"/>
                  </a:cubicBezTo>
                  <a:cubicBezTo>
                    <a:pt x="3157" y="6873"/>
                    <a:pt x="3176" y="6802"/>
                    <a:pt x="3222" y="6802"/>
                  </a:cubicBezTo>
                  <a:cubicBezTo>
                    <a:pt x="3267" y="6802"/>
                    <a:pt x="3343" y="6749"/>
                    <a:pt x="3388" y="6683"/>
                  </a:cubicBezTo>
                  <a:cubicBezTo>
                    <a:pt x="3434" y="6618"/>
                    <a:pt x="3496" y="6654"/>
                    <a:pt x="3527" y="6763"/>
                  </a:cubicBezTo>
                  <a:cubicBezTo>
                    <a:pt x="3557" y="6871"/>
                    <a:pt x="3632" y="6951"/>
                    <a:pt x="3693" y="6940"/>
                  </a:cubicBezTo>
                  <a:cubicBezTo>
                    <a:pt x="3754" y="6929"/>
                    <a:pt x="3804" y="6832"/>
                    <a:pt x="3804" y="6723"/>
                  </a:cubicBezTo>
                  <a:cubicBezTo>
                    <a:pt x="3804" y="6615"/>
                    <a:pt x="3735" y="6463"/>
                    <a:pt x="3651" y="6387"/>
                  </a:cubicBezTo>
                  <a:cubicBezTo>
                    <a:pt x="3568" y="6311"/>
                    <a:pt x="3437" y="6240"/>
                    <a:pt x="3360" y="6229"/>
                  </a:cubicBezTo>
                  <a:cubicBezTo>
                    <a:pt x="3284" y="6218"/>
                    <a:pt x="3159" y="6289"/>
                    <a:pt x="3083" y="6387"/>
                  </a:cubicBezTo>
                  <a:cubicBezTo>
                    <a:pt x="3007" y="6485"/>
                    <a:pt x="2932" y="6618"/>
                    <a:pt x="2917" y="6683"/>
                  </a:cubicBezTo>
                  <a:cubicBezTo>
                    <a:pt x="2902" y="6749"/>
                    <a:pt x="2839" y="6829"/>
                    <a:pt x="2778" y="6861"/>
                  </a:cubicBezTo>
                  <a:cubicBezTo>
                    <a:pt x="2717" y="6894"/>
                    <a:pt x="2586" y="6894"/>
                    <a:pt x="2487" y="6861"/>
                  </a:cubicBezTo>
                  <a:cubicBezTo>
                    <a:pt x="2388" y="6829"/>
                    <a:pt x="2357" y="6882"/>
                    <a:pt x="2418" y="6980"/>
                  </a:cubicBezTo>
                  <a:cubicBezTo>
                    <a:pt x="2479" y="7078"/>
                    <a:pt x="2547" y="7202"/>
                    <a:pt x="2570" y="7256"/>
                  </a:cubicBezTo>
                  <a:cubicBezTo>
                    <a:pt x="2593" y="7311"/>
                    <a:pt x="2600" y="7444"/>
                    <a:pt x="2584" y="7553"/>
                  </a:cubicBezTo>
                  <a:cubicBezTo>
                    <a:pt x="2569" y="7662"/>
                    <a:pt x="2525" y="7742"/>
                    <a:pt x="2487" y="7731"/>
                  </a:cubicBezTo>
                  <a:cubicBezTo>
                    <a:pt x="2449" y="7720"/>
                    <a:pt x="2374" y="7631"/>
                    <a:pt x="2321" y="7533"/>
                  </a:cubicBezTo>
                  <a:cubicBezTo>
                    <a:pt x="2267" y="7435"/>
                    <a:pt x="2205" y="7462"/>
                    <a:pt x="2182" y="7593"/>
                  </a:cubicBezTo>
                  <a:cubicBezTo>
                    <a:pt x="2159" y="7723"/>
                    <a:pt x="2103" y="7937"/>
                    <a:pt x="2057" y="8067"/>
                  </a:cubicBezTo>
                  <a:cubicBezTo>
                    <a:pt x="2012" y="8197"/>
                    <a:pt x="2043" y="8349"/>
                    <a:pt x="2127" y="8403"/>
                  </a:cubicBezTo>
                  <a:cubicBezTo>
                    <a:pt x="2211" y="8458"/>
                    <a:pt x="2230" y="8600"/>
                    <a:pt x="2168" y="8719"/>
                  </a:cubicBezTo>
                  <a:cubicBezTo>
                    <a:pt x="2107" y="8839"/>
                    <a:pt x="2051" y="8999"/>
                    <a:pt x="2044" y="9075"/>
                  </a:cubicBezTo>
                  <a:cubicBezTo>
                    <a:pt x="2036" y="9152"/>
                    <a:pt x="2099" y="9231"/>
                    <a:pt x="2182" y="9253"/>
                  </a:cubicBezTo>
                  <a:cubicBezTo>
                    <a:pt x="2266" y="9275"/>
                    <a:pt x="2335" y="9382"/>
                    <a:pt x="2335" y="9490"/>
                  </a:cubicBezTo>
                  <a:cubicBezTo>
                    <a:pt x="2335" y="9599"/>
                    <a:pt x="2359" y="9768"/>
                    <a:pt x="2390" y="9866"/>
                  </a:cubicBezTo>
                  <a:cubicBezTo>
                    <a:pt x="2421" y="9964"/>
                    <a:pt x="2439" y="10124"/>
                    <a:pt x="2432" y="10221"/>
                  </a:cubicBezTo>
                  <a:cubicBezTo>
                    <a:pt x="2424" y="10319"/>
                    <a:pt x="2399" y="10515"/>
                    <a:pt x="2376" y="10657"/>
                  </a:cubicBezTo>
                  <a:cubicBezTo>
                    <a:pt x="2353" y="10798"/>
                    <a:pt x="2335" y="11047"/>
                    <a:pt x="2335" y="11210"/>
                  </a:cubicBezTo>
                  <a:cubicBezTo>
                    <a:pt x="2335" y="11373"/>
                    <a:pt x="2335" y="11587"/>
                    <a:pt x="2335" y="11685"/>
                  </a:cubicBezTo>
                  <a:cubicBezTo>
                    <a:pt x="2335" y="11782"/>
                    <a:pt x="2254" y="11933"/>
                    <a:pt x="2154" y="12021"/>
                  </a:cubicBezTo>
                  <a:cubicBezTo>
                    <a:pt x="2055" y="12107"/>
                    <a:pt x="1918" y="12205"/>
                    <a:pt x="1850" y="12238"/>
                  </a:cubicBezTo>
                  <a:cubicBezTo>
                    <a:pt x="1781" y="12270"/>
                    <a:pt x="1663" y="12342"/>
                    <a:pt x="1586" y="12396"/>
                  </a:cubicBezTo>
                  <a:cubicBezTo>
                    <a:pt x="1510" y="12451"/>
                    <a:pt x="1423" y="12593"/>
                    <a:pt x="1392" y="12712"/>
                  </a:cubicBezTo>
                  <a:cubicBezTo>
                    <a:pt x="1362" y="12832"/>
                    <a:pt x="1393" y="12992"/>
                    <a:pt x="1461" y="13068"/>
                  </a:cubicBezTo>
                  <a:cubicBezTo>
                    <a:pt x="1530" y="13144"/>
                    <a:pt x="1617" y="13233"/>
                    <a:pt x="1656" y="13266"/>
                  </a:cubicBezTo>
                  <a:cubicBezTo>
                    <a:pt x="1694" y="13298"/>
                    <a:pt x="1712" y="13378"/>
                    <a:pt x="1697" y="13443"/>
                  </a:cubicBezTo>
                  <a:cubicBezTo>
                    <a:pt x="1682" y="13509"/>
                    <a:pt x="1594" y="13580"/>
                    <a:pt x="1503" y="13602"/>
                  </a:cubicBezTo>
                  <a:cubicBezTo>
                    <a:pt x="1412" y="13624"/>
                    <a:pt x="1287" y="13677"/>
                    <a:pt x="1226" y="13720"/>
                  </a:cubicBezTo>
                  <a:cubicBezTo>
                    <a:pt x="1165" y="13764"/>
                    <a:pt x="1040" y="13835"/>
                    <a:pt x="949" y="13879"/>
                  </a:cubicBezTo>
                  <a:cubicBezTo>
                    <a:pt x="857" y="13922"/>
                    <a:pt x="782" y="13958"/>
                    <a:pt x="782" y="13958"/>
                  </a:cubicBezTo>
                  <a:cubicBezTo>
                    <a:pt x="782" y="13958"/>
                    <a:pt x="795" y="14038"/>
                    <a:pt x="810" y="14135"/>
                  </a:cubicBezTo>
                  <a:cubicBezTo>
                    <a:pt x="825" y="14233"/>
                    <a:pt x="869" y="14349"/>
                    <a:pt x="907" y="14392"/>
                  </a:cubicBezTo>
                  <a:cubicBezTo>
                    <a:pt x="945" y="14436"/>
                    <a:pt x="995" y="14516"/>
                    <a:pt x="1018" y="14570"/>
                  </a:cubicBezTo>
                  <a:cubicBezTo>
                    <a:pt x="1041" y="14625"/>
                    <a:pt x="1016" y="14785"/>
                    <a:pt x="963" y="14926"/>
                  </a:cubicBezTo>
                  <a:cubicBezTo>
                    <a:pt x="909" y="15068"/>
                    <a:pt x="797" y="15228"/>
                    <a:pt x="713" y="15282"/>
                  </a:cubicBezTo>
                  <a:cubicBezTo>
                    <a:pt x="629" y="15337"/>
                    <a:pt x="480" y="15443"/>
                    <a:pt x="380" y="15519"/>
                  </a:cubicBezTo>
                  <a:cubicBezTo>
                    <a:pt x="281" y="15596"/>
                    <a:pt x="157" y="15675"/>
                    <a:pt x="103" y="15697"/>
                  </a:cubicBezTo>
                  <a:cubicBezTo>
                    <a:pt x="50" y="15719"/>
                    <a:pt x="31" y="15808"/>
                    <a:pt x="61" y="15895"/>
                  </a:cubicBezTo>
                  <a:cubicBezTo>
                    <a:pt x="92" y="15982"/>
                    <a:pt x="179" y="16062"/>
                    <a:pt x="256" y="16073"/>
                  </a:cubicBezTo>
                  <a:cubicBezTo>
                    <a:pt x="332" y="16084"/>
                    <a:pt x="407" y="16146"/>
                    <a:pt x="422" y="16211"/>
                  </a:cubicBezTo>
                  <a:cubicBezTo>
                    <a:pt x="437" y="16276"/>
                    <a:pt x="406" y="16356"/>
                    <a:pt x="353" y="16389"/>
                  </a:cubicBezTo>
                  <a:cubicBezTo>
                    <a:pt x="299" y="16421"/>
                    <a:pt x="218" y="16430"/>
                    <a:pt x="172" y="16409"/>
                  </a:cubicBezTo>
                  <a:cubicBezTo>
                    <a:pt x="127" y="16387"/>
                    <a:pt x="64" y="16422"/>
                    <a:pt x="34" y="16488"/>
                  </a:cubicBezTo>
                  <a:cubicBezTo>
                    <a:pt x="3" y="16553"/>
                    <a:pt x="-9" y="16669"/>
                    <a:pt x="6" y="16745"/>
                  </a:cubicBezTo>
                  <a:cubicBezTo>
                    <a:pt x="22" y="16821"/>
                    <a:pt x="65" y="16963"/>
                    <a:pt x="103" y="17061"/>
                  </a:cubicBezTo>
                  <a:cubicBezTo>
                    <a:pt x="141" y="17159"/>
                    <a:pt x="172" y="17239"/>
                    <a:pt x="172" y="17239"/>
                  </a:cubicBezTo>
                  <a:cubicBezTo>
                    <a:pt x="172" y="17239"/>
                    <a:pt x="222" y="17355"/>
                    <a:pt x="283" y="17496"/>
                  </a:cubicBezTo>
                  <a:cubicBezTo>
                    <a:pt x="344" y="17637"/>
                    <a:pt x="419" y="17806"/>
                    <a:pt x="450" y="17872"/>
                  </a:cubicBezTo>
                  <a:cubicBezTo>
                    <a:pt x="480" y="17937"/>
                    <a:pt x="568" y="17937"/>
                    <a:pt x="644" y="17872"/>
                  </a:cubicBezTo>
                  <a:cubicBezTo>
                    <a:pt x="720" y="17806"/>
                    <a:pt x="820" y="17762"/>
                    <a:pt x="866" y="17773"/>
                  </a:cubicBezTo>
                  <a:cubicBezTo>
                    <a:pt x="911" y="17783"/>
                    <a:pt x="961" y="17952"/>
                    <a:pt x="976" y="18148"/>
                  </a:cubicBezTo>
                  <a:cubicBezTo>
                    <a:pt x="992" y="18344"/>
                    <a:pt x="1004" y="18566"/>
                    <a:pt x="1004" y="18642"/>
                  </a:cubicBezTo>
                  <a:cubicBezTo>
                    <a:pt x="1004" y="18718"/>
                    <a:pt x="1104" y="18879"/>
                    <a:pt x="1226" y="18998"/>
                  </a:cubicBezTo>
                  <a:cubicBezTo>
                    <a:pt x="1348" y="19118"/>
                    <a:pt x="1535" y="19242"/>
                    <a:pt x="1642" y="19275"/>
                  </a:cubicBezTo>
                  <a:cubicBezTo>
                    <a:pt x="1749" y="19308"/>
                    <a:pt x="1885" y="19334"/>
                    <a:pt x="1947" y="19334"/>
                  </a:cubicBezTo>
                  <a:cubicBezTo>
                    <a:pt x="2008" y="19334"/>
                    <a:pt x="2120" y="19405"/>
                    <a:pt x="2196" y="19492"/>
                  </a:cubicBezTo>
                  <a:cubicBezTo>
                    <a:pt x="2272" y="19580"/>
                    <a:pt x="2397" y="19757"/>
                    <a:pt x="2474" y="19887"/>
                  </a:cubicBezTo>
                  <a:cubicBezTo>
                    <a:pt x="2549" y="20018"/>
                    <a:pt x="2681" y="20133"/>
                    <a:pt x="2764" y="20145"/>
                  </a:cubicBezTo>
                  <a:cubicBezTo>
                    <a:pt x="2848" y="20155"/>
                    <a:pt x="2948" y="20200"/>
                    <a:pt x="2986" y="20244"/>
                  </a:cubicBezTo>
                  <a:cubicBezTo>
                    <a:pt x="3024" y="20287"/>
                    <a:pt x="3168" y="20322"/>
                    <a:pt x="3305" y="20322"/>
                  </a:cubicBezTo>
                  <a:cubicBezTo>
                    <a:pt x="3442" y="20322"/>
                    <a:pt x="3667" y="20331"/>
                    <a:pt x="3804" y="20342"/>
                  </a:cubicBezTo>
                  <a:cubicBezTo>
                    <a:pt x="3941" y="20353"/>
                    <a:pt x="4141" y="20353"/>
                    <a:pt x="4248" y="20342"/>
                  </a:cubicBezTo>
                  <a:cubicBezTo>
                    <a:pt x="4354" y="20331"/>
                    <a:pt x="4517" y="20322"/>
                    <a:pt x="4608" y="20322"/>
                  </a:cubicBezTo>
                  <a:cubicBezTo>
                    <a:pt x="4699" y="20322"/>
                    <a:pt x="4818" y="20420"/>
                    <a:pt x="4871" y="20540"/>
                  </a:cubicBezTo>
                  <a:cubicBezTo>
                    <a:pt x="4925" y="20659"/>
                    <a:pt x="4974" y="20847"/>
                    <a:pt x="4982" y="20955"/>
                  </a:cubicBezTo>
                  <a:cubicBezTo>
                    <a:pt x="4990" y="21064"/>
                    <a:pt x="4996" y="21206"/>
                    <a:pt x="4996" y="21271"/>
                  </a:cubicBezTo>
                  <a:cubicBezTo>
                    <a:pt x="4996" y="21337"/>
                    <a:pt x="5058" y="21434"/>
                    <a:pt x="5135" y="21489"/>
                  </a:cubicBezTo>
                  <a:cubicBezTo>
                    <a:pt x="5211" y="21543"/>
                    <a:pt x="5317" y="21588"/>
                    <a:pt x="5370" y="21588"/>
                  </a:cubicBezTo>
                  <a:cubicBezTo>
                    <a:pt x="5424" y="21588"/>
                    <a:pt x="5586" y="21490"/>
                    <a:pt x="5731" y="21370"/>
                  </a:cubicBezTo>
                  <a:cubicBezTo>
                    <a:pt x="5875" y="21251"/>
                    <a:pt x="6056" y="21170"/>
                    <a:pt x="6132" y="21193"/>
                  </a:cubicBezTo>
                  <a:cubicBezTo>
                    <a:pt x="6209" y="21214"/>
                    <a:pt x="6284" y="21143"/>
                    <a:pt x="6299" y="21034"/>
                  </a:cubicBezTo>
                  <a:cubicBezTo>
                    <a:pt x="6314" y="20925"/>
                    <a:pt x="6327" y="20747"/>
                    <a:pt x="6327" y="20639"/>
                  </a:cubicBezTo>
                  <a:cubicBezTo>
                    <a:pt x="6327" y="20530"/>
                    <a:pt x="6364" y="20441"/>
                    <a:pt x="6410" y="20441"/>
                  </a:cubicBezTo>
                  <a:cubicBezTo>
                    <a:pt x="6455" y="20441"/>
                    <a:pt x="6524" y="20343"/>
                    <a:pt x="6562" y="20224"/>
                  </a:cubicBezTo>
                  <a:cubicBezTo>
                    <a:pt x="6600" y="20104"/>
                    <a:pt x="6638" y="19935"/>
                    <a:pt x="6645" y="19848"/>
                  </a:cubicBezTo>
                  <a:cubicBezTo>
                    <a:pt x="6653" y="19761"/>
                    <a:pt x="6771" y="19654"/>
                    <a:pt x="6909" y="19611"/>
                  </a:cubicBezTo>
                  <a:cubicBezTo>
                    <a:pt x="7046" y="19567"/>
                    <a:pt x="7264" y="19469"/>
                    <a:pt x="7394" y="19393"/>
                  </a:cubicBezTo>
                  <a:cubicBezTo>
                    <a:pt x="7523" y="19317"/>
                    <a:pt x="7686" y="19264"/>
                    <a:pt x="7754" y="19275"/>
                  </a:cubicBezTo>
                  <a:cubicBezTo>
                    <a:pt x="7823" y="19286"/>
                    <a:pt x="7954" y="19241"/>
                    <a:pt x="8045" y="19176"/>
                  </a:cubicBezTo>
                  <a:cubicBezTo>
                    <a:pt x="8137" y="19111"/>
                    <a:pt x="8274" y="19102"/>
                    <a:pt x="8350" y="19156"/>
                  </a:cubicBezTo>
                  <a:cubicBezTo>
                    <a:pt x="8426" y="19211"/>
                    <a:pt x="8495" y="19326"/>
                    <a:pt x="8503" y="19413"/>
                  </a:cubicBezTo>
                  <a:cubicBezTo>
                    <a:pt x="8510" y="19500"/>
                    <a:pt x="8517" y="19678"/>
                    <a:pt x="8517" y="19808"/>
                  </a:cubicBezTo>
                  <a:cubicBezTo>
                    <a:pt x="8517" y="19939"/>
                    <a:pt x="8473" y="20099"/>
                    <a:pt x="8419" y="20164"/>
                  </a:cubicBezTo>
                  <a:cubicBezTo>
                    <a:pt x="8366" y="20230"/>
                    <a:pt x="8397" y="20345"/>
                    <a:pt x="8489" y="20421"/>
                  </a:cubicBezTo>
                  <a:cubicBezTo>
                    <a:pt x="8580" y="20497"/>
                    <a:pt x="8736" y="20542"/>
                    <a:pt x="8835" y="20520"/>
                  </a:cubicBezTo>
                  <a:cubicBezTo>
                    <a:pt x="8934" y="20498"/>
                    <a:pt x="9090" y="20498"/>
                    <a:pt x="9182" y="20520"/>
                  </a:cubicBezTo>
                  <a:cubicBezTo>
                    <a:pt x="9273" y="20542"/>
                    <a:pt x="9448" y="20533"/>
                    <a:pt x="9570" y="20500"/>
                  </a:cubicBezTo>
                  <a:cubicBezTo>
                    <a:pt x="9692" y="20468"/>
                    <a:pt x="9854" y="20361"/>
                    <a:pt x="9930" y="20263"/>
                  </a:cubicBezTo>
                  <a:cubicBezTo>
                    <a:pt x="10007" y="20166"/>
                    <a:pt x="10162" y="20005"/>
                    <a:pt x="10277" y="19907"/>
                  </a:cubicBezTo>
                  <a:cubicBezTo>
                    <a:pt x="10391" y="19810"/>
                    <a:pt x="10560" y="19819"/>
                    <a:pt x="10651" y="19927"/>
                  </a:cubicBezTo>
                  <a:cubicBezTo>
                    <a:pt x="10742" y="20036"/>
                    <a:pt x="10898" y="20169"/>
                    <a:pt x="10997" y="20224"/>
                  </a:cubicBezTo>
                  <a:cubicBezTo>
                    <a:pt x="11096" y="20278"/>
                    <a:pt x="11296" y="20314"/>
                    <a:pt x="11441" y="20303"/>
                  </a:cubicBezTo>
                  <a:cubicBezTo>
                    <a:pt x="11586" y="20292"/>
                    <a:pt x="11760" y="20256"/>
                    <a:pt x="11829" y="20224"/>
                  </a:cubicBezTo>
                  <a:cubicBezTo>
                    <a:pt x="11898" y="20191"/>
                    <a:pt x="11960" y="20111"/>
                    <a:pt x="11968" y="20046"/>
                  </a:cubicBezTo>
                  <a:cubicBezTo>
                    <a:pt x="11975" y="19980"/>
                    <a:pt x="12057" y="19918"/>
                    <a:pt x="12148" y="19907"/>
                  </a:cubicBezTo>
                  <a:cubicBezTo>
                    <a:pt x="12239" y="19896"/>
                    <a:pt x="12408" y="19852"/>
                    <a:pt x="12522" y="19808"/>
                  </a:cubicBezTo>
                  <a:cubicBezTo>
                    <a:pt x="12637" y="19765"/>
                    <a:pt x="12805" y="19703"/>
                    <a:pt x="12897" y="19670"/>
                  </a:cubicBezTo>
                  <a:cubicBezTo>
                    <a:pt x="12988" y="19638"/>
                    <a:pt x="13113" y="19629"/>
                    <a:pt x="13174" y="19651"/>
                  </a:cubicBezTo>
                  <a:cubicBezTo>
                    <a:pt x="13235" y="19672"/>
                    <a:pt x="13334" y="19806"/>
                    <a:pt x="13395" y="19947"/>
                  </a:cubicBezTo>
                  <a:cubicBezTo>
                    <a:pt x="13457" y="20088"/>
                    <a:pt x="13575" y="20151"/>
                    <a:pt x="13659" y="20085"/>
                  </a:cubicBezTo>
                  <a:cubicBezTo>
                    <a:pt x="13743" y="20020"/>
                    <a:pt x="13880" y="19976"/>
                    <a:pt x="13964" y="19986"/>
                  </a:cubicBezTo>
                  <a:cubicBezTo>
                    <a:pt x="14047" y="19997"/>
                    <a:pt x="14160" y="20051"/>
                    <a:pt x="14213" y="20105"/>
                  </a:cubicBezTo>
                  <a:cubicBezTo>
                    <a:pt x="14266" y="20160"/>
                    <a:pt x="14398" y="20160"/>
                    <a:pt x="14504" y="20105"/>
                  </a:cubicBezTo>
                  <a:cubicBezTo>
                    <a:pt x="14611" y="20051"/>
                    <a:pt x="14773" y="19988"/>
                    <a:pt x="14865" y="19966"/>
                  </a:cubicBezTo>
                  <a:cubicBezTo>
                    <a:pt x="14956" y="19945"/>
                    <a:pt x="15093" y="19972"/>
                    <a:pt x="15170" y="20026"/>
                  </a:cubicBezTo>
                  <a:cubicBezTo>
                    <a:pt x="15246" y="20080"/>
                    <a:pt x="15358" y="20187"/>
                    <a:pt x="15419" y="20263"/>
                  </a:cubicBezTo>
                  <a:cubicBezTo>
                    <a:pt x="15480" y="20339"/>
                    <a:pt x="15543" y="20482"/>
                    <a:pt x="15558" y="20579"/>
                  </a:cubicBezTo>
                  <a:cubicBezTo>
                    <a:pt x="15573" y="20677"/>
                    <a:pt x="15648" y="20766"/>
                    <a:pt x="15724" y="20777"/>
                  </a:cubicBezTo>
                  <a:cubicBezTo>
                    <a:pt x="15800" y="20788"/>
                    <a:pt x="15931" y="20842"/>
                    <a:pt x="16015" y="20896"/>
                  </a:cubicBezTo>
                  <a:cubicBezTo>
                    <a:pt x="16097" y="20949"/>
                    <a:pt x="16149" y="21125"/>
                    <a:pt x="16208" y="21128"/>
                  </a:cubicBezTo>
                  <a:cubicBezTo>
                    <a:pt x="16235" y="21129"/>
                    <a:pt x="16231" y="21066"/>
                    <a:pt x="16259" y="20989"/>
                  </a:cubicBezTo>
                  <a:cubicBezTo>
                    <a:pt x="16288" y="20913"/>
                    <a:pt x="16321" y="20779"/>
                    <a:pt x="16333" y="20692"/>
                  </a:cubicBezTo>
                  <a:cubicBezTo>
                    <a:pt x="16345" y="20605"/>
                    <a:pt x="16348" y="20457"/>
                    <a:pt x="16340" y="20364"/>
                  </a:cubicBezTo>
                  <a:cubicBezTo>
                    <a:pt x="16332" y="20271"/>
                    <a:pt x="16326" y="20147"/>
                    <a:pt x="16326" y="20089"/>
                  </a:cubicBezTo>
                  <a:cubicBezTo>
                    <a:pt x="16326" y="20031"/>
                    <a:pt x="16332" y="19941"/>
                    <a:pt x="16340" y="19889"/>
                  </a:cubicBezTo>
                  <a:cubicBezTo>
                    <a:pt x="16348" y="19836"/>
                    <a:pt x="16388" y="19760"/>
                    <a:pt x="16428" y="19719"/>
                  </a:cubicBezTo>
                  <a:cubicBezTo>
                    <a:pt x="16468" y="19679"/>
                    <a:pt x="16521" y="19602"/>
                    <a:pt x="16545" y="19550"/>
                  </a:cubicBezTo>
                  <a:cubicBezTo>
                    <a:pt x="16569" y="19498"/>
                    <a:pt x="16602" y="19408"/>
                    <a:pt x="16618" y="19349"/>
                  </a:cubicBezTo>
                  <a:cubicBezTo>
                    <a:pt x="16634" y="19291"/>
                    <a:pt x="16647" y="19182"/>
                    <a:pt x="16647" y="19106"/>
                  </a:cubicBezTo>
                  <a:cubicBezTo>
                    <a:pt x="16647" y="19031"/>
                    <a:pt x="16677" y="18912"/>
                    <a:pt x="16713" y="18842"/>
                  </a:cubicBezTo>
                  <a:cubicBezTo>
                    <a:pt x="16749" y="18772"/>
                    <a:pt x="16811" y="18653"/>
                    <a:pt x="16852" y="18578"/>
                  </a:cubicBezTo>
                  <a:cubicBezTo>
                    <a:pt x="16892" y="18502"/>
                    <a:pt x="16967" y="18364"/>
                    <a:pt x="17019" y="18271"/>
                  </a:cubicBezTo>
                  <a:cubicBezTo>
                    <a:pt x="17072" y="18178"/>
                    <a:pt x="17114" y="18054"/>
                    <a:pt x="17114" y="17996"/>
                  </a:cubicBezTo>
                  <a:cubicBezTo>
                    <a:pt x="17114" y="17938"/>
                    <a:pt x="17144" y="17876"/>
                    <a:pt x="17180" y="17859"/>
                  </a:cubicBezTo>
                  <a:cubicBezTo>
                    <a:pt x="17216" y="17841"/>
                    <a:pt x="17269" y="17794"/>
                    <a:pt x="17297" y="17753"/>
                  </a:cubicBezTo>
                  <a:cubicBezTo>
                    <a:pt x="17325" y="17712"/>
                    <a:pt x="17348" y="17636"/>
                    <a:pt x="17348" y="17584"/>
                  </a:cubicBezTo>
                  <a:cubicBezTo>
                    <a:pt x="17348" y="17531"/>
                    <a:pt x="17348" y="17427"/>
                    <a:pt x="17348" y="17351"/>
                  </a:cubicBezTo>
                  <a:cubicBezTo>
                    <a:pt x="17348" y="17276"/>
                    <a:pt x="17368" y="17166"/>
                    <a:pt x="17392" y="17108"/>
                  </a:cubicBezTo>
                  <a:cubicBezTo>
                    <a:pt x="17416" y="17050"/>
                    <a:pt x="17479" y="17012"/>
                    <a:pt x="17531" y="17023"/>
                  </a:cubicBezTo>
                  <a:cubicBezTo>
                    <a:pt x="17583" y="17035"/>
                    <a:pt x="17655" y="17045"/>
                    <a:pt x="17691" y="17045"/>
                  </a:cubicBezTo>
                  <a:cubicBezTo>
                    <a:pt x="17727" y="17045"/>
                    <a:pt x="17810" y="17045"/>
                    <a:pt x="17874" y="17045"/>
                  </a:cubicBezTo>
                  <a:cubicBezTo>
                    <a:pt x="17938" y="17045"/>
                    <a:pt x="18027" y="17045"/>
                    <a:pt x="18071" y="17045"/>
                  </a:cubicBezTo>
                  <a:cubicBezTo>
                    <a:pt x="18115" y="17045"/>
                    <a:pt x="18181" y="17021"/>
                    <a:pt x="18217" y="16992"/>
                  </a:cubicBezTo>
                  <a:cubicBezTo>
                    <a:pt x="18253" y="16963"/>
                    <a:pt x="18322" y="16891"/>
                    <a:pt x="18371" y="16833"/>
                  </a:cubicBezTo>
                  <a:cubicBezTo>
                    <a:pt x="18419" y="16775"/>
                    <a:pt x="18491" y="16699"/>
                    <a:pt x="18531" y="16664"/>
                  </a:cubicBezTo>
                  <a:cubicBezTo>
                    <a:pt x="18571" y="16629"/>
                    <a:pt x="18637" y="16553"/>
                    <a:pt x="18677" y="16495"/>
                  </a:cubicBezTo>
                  <a:cubicBezTo>
                    <a:pt x="18717" y="16437"/>
                    <a:pt x="18790" y="16332"/>
                    <a:pt x="18838" y="16263"/>
                  </a:cubicBezTo>
                  <a:cubicBezTo>
                    <a:pt x="18886" y="16193"/>
                    <a:pt x="18949" y="16059"/>
                    <a:pt x="18977" y="15966"/>
                  </a:cubicBezTo>
                  <a:cubicBezTo>
                    <a:pt x="19005" y="15873"/>
                    <a:pt x="19028" y="15750"/>
                    <a:pt x="19028" y="15691"/>
                  </a:cubicBezTo>
                  <a:cubicBezTo>
                    <a:pt x="19028" y="15633"/>
                    <a:pt x="19057" y="15524"/>
                    <a:pt x="19093" y="15448"/>
                  </a:cubicBezTo>
                  <a:cubicBezTo>
                    <a:pt x="19130" y="15373"/>
                    <a:pt x="19202" y="15235"/>
                    <a:pt x="19254" y="15141"/>
                  </a:cubicBezTo>
                  <a:cubicBezTo>
                    <a:pt x="19306" y="15049"/>
                    <a:pt x="19382" y="14930"/>
                    <a:pt x="19422" y="14877"/>
                  </a:cubicBezTo>
                  <a:cubicBezTo>
                    <a:pt x="19462" y="14825"/>
                    <a:pt x="19525" y="14749"/>
                    <a:pt x="19561" y="14708"/>
                  </a:cubicBezTo>
                  <a:cubicBezTo>
                    <a:pt x="19597" y="14668"/>
                    <a:pt x="19670" y="14606"/>
                    <a:pt x="19722" y="14571"/>
                  </a:cubicBezTo>
                  <a:cubicBezTo>
                    <a:pt x="19774" y="14536"/>
                    <a:pt x="19826" y="14460"/>
                    <a:pt x="19838" y="14401"/>
                  </a:cubicBezTo>
                  <a:cubicBezTo>
                    <a:pt x="19851" y="14344"/>
                    <a:pt x="19883" y="14234"/>
                    <a:pt x="19912" y="14158"/>
                  </a:cubicBezTo>
                  <a:cubicBezTo>
                    <a:pt x="19940" y="14083"/>
                    <a:pt x="19940" y="13945"/>
                    <a:pt x="19912" y="13852"/>
                  </a:cubicBezTo>
                  <a:cubicBezTo>
                    <a:pt x="19883" y="13759"/>
                    <a:pt x="19834" y="13654"/>
                    <a:pt x="19802" y="13619"/>
                  </a:cubicBezTo>
                  <a:cubicBezTo>
                    <a:pt x="19770" y="13584"/>
                    <a:pt x="19711" y="13542"/>
                    <a:pt x="19670" y="13524"/>
                  </a:cubicBezTo>
                  <a:cubicBezTo>
                    <a:pt x="19630" y="13507"/>
                    <a:pt x="19555" y="13445"/>
                    <a:pt x="19503" y="13387"/>
                  </a:cubicBezTo>
                  <a:cubicBezTo>
                    <a:pt x="19450" y="13328"/>
                    <a:pt x="19388" y="13219"/>
                    <a:pt x="19364" y="13143"/>
                  </a:cubicBezTo>
                  <a:cubicBezTo>
                    <a:pt x="19340" y="13068"/>
                    <a:pt x="19277" y="13006"/>
                    <a:pt x="19225" y="13006"/>
                  </a:cubicBezTo>
                  <a:cubicBezTo>
                    <a:pt x="19173" y="13006"/>
                    <a:pt x="19097" y="12977"/>
                    <a:pt x="19057" y="12943"/>
                  </a:cubicBezTo>
                  <a:cubicBezTo>
                    <a:pt x="19017" y="12908"/>
                    <a:pt x="18944" y="12889"/>
                    <a:pt x="18896" y="12900"/>
                  </a:cubicBezTo>
                  <a:cubicBezTo>
                    <a:pt x="18848" y="12912"/>
                    <a:pt x="18776" y="12955"/>
                    <a:pt x="18736" y="12996"/>
                  </a:cubicBezTo>
                  <a:cubicBezTo>
                    <a:pt x="18696" y="13036"/>
                    <a:pt x="18643" y="13026"/>
                    <a:pt x="18619" y="12975"/>
                  </a:cubicBezTo>
                  <a:cubicBezTo>
                    <a:pt x="18595" y="12922"/>
                    <a:pt x="18591" y="12817"/>
                    <a:pt x="18612" y="12742"/>
                  </a:cubicBezTo>
                  <a:cubicBezTo>
                    <a:pt x="18632" y="12666"/>
                    <a:pt x="18658" y="12543"/>
                    <a:pt x="18670" y="12467"/>
                  </a:cubicBezTo>
                  <a:cubicBezTo>
                    <a:pt x="18682" y="12392"/>
                    <a:pt x="18702" y="12254"/>
                    <a:pt x="18693" y="12160"/>
                  </a:cubicBezTo>
                  <a:cubicBezTo>
                    <a:pt x="18686" y="12067"/>
                    <a:pt x="18621" y="11996"/>
                    <a:pt x="18657" y="11893"/>
                  </a:cubicBezTo>
                  <a:cubicBezTo>
                    <a:pt x="18663" y="11874"/>
                    <a:pt x="18575" y="11822"/>
                    <a:pt x="18575" y="11737"/>
                  </a:cubicBezTo>
                  <a:cubicBezTo>
                    <a:pt x="18575" y="11653"/>
                    <a:pt x="18598" y="11672"/>
                    <a:pt x="18591" y="11653"/>
                  </a:cubicBezTo>
                  <a:cubicBezTo>
                    <a:pt x="18565" y="11571"/>
                    <a:pt x="18669" y="11633"/>
                    <a:pt x="18710" y="11645"/>
                  </a:cubicBezTo>
                  <a:cubicBezTo>
                    <a:pt x="18773" y="11661"/>
                    <a:pt x="18871" y="11750"/>
                    <a:pt x="18911" y="11790"/>
                  </a:cubicBezTo>
                  <a:cubicBezTo>
                    <a:pt x="18951" y="11831"/>
                    <a:pt x="19024" y="11864"/>
                    <a:pt x="19071" y="11864"/>
                  </a:cubicBezTo>
                  <a:cubicBezTo>
                    <a:pt x="19120" y="11864"/>
                    <a:pt x="19192" y="11817"/>
                    <a:pt x="19232" y="11759"/>
                  </a:cubicBezTo>
                  <a:cubicBezTo>
                    <a:pt x="19272" y="11700"/>
                    <a:pt x="19358" y="11682"/>
                    <a:pt x="19422" y="11716"/>
                  </a:cubicBezTo>
                  <a:cubicBezTo>
                    <a:pt x="19486" y="11751"/>
                    <a:pt x="19582" y="11794"/>
                    <a:pt x="19634" y="11812"/>
                  </a:cubicBezTo>
                  <a:cubicBezTo>
                    <a:pt x="19686" y="11829"/>
                    <a:pt x="19801" y="11857"/>
                    <a:pt x="19890" y="11875"/>
                  </a:cubicBezTo>
                  <a:cubicBezTo>
                    <a:pt x="19978" y="11892"/>
                    <a:pt x="20126" y="11907"/>
                    <a:pt x="20218" y="11907"/>
                  </a:cubicBezTo>
                  <a:cubicBezTo>
                    <a:pt x="20310" y="11907"/>
                    <a:pt x="20419" y="11907"/>
                    <a:pt x="20459" y="11907"/>
                  </a:cubicBezTo>
                  <a:cubicBezTo>
                    <a:pt x="20499" y="11907"/>
                    <a:pt x="20615" y="11897"/>
                    <a:pt x="20715" y="11886"/>
                  </a:cubicBezTo>
                  <a:cubicBezTo>
                    <a:pt x="20815" y="11874"/>
                    <a:pt x="20930" y="11855"/>
                    <a:pt x="20970" y="11843"/>
                  </a:cubicBezTo>
                  <a:cubicBezTo>
                    <a:pt x="21011" y="11832"/>
                    <a:pt x="21073" y="11779"/>
                    <a:pt x="21109" y="11727"/>
                  </a:cubicBezTo>
                  <a:cubicBezTo>
                    <a:pt x="21145" y="11675"/>
                    <a:pt x="21195" y="11589"/>
                    <a:pt x="21219" y="11537"/>
                  </a:cubicBezTo>
                  <a:cubicBezTo>
                    <a:pt x="21243" y="11484"/>
                    <a:pt x="21296" y="11394"/>
                    <a:pt x="21336" y="11335"/>
                  </a:cubicBezTo>
                  <a:cubicBezTo>
                    <a:pt x="21376" y="11278"/>
                    <a:pt x="21449" y="11176"/>
                    <a:pt x="21498" y="11112"/>
                  </a:cubicBezTo>
                  <a:cubicBezTo>
                    <a:pt x="21547" y="11046"/>
                    <a:pt x="21586" y="11036"/>
                    <a:pt x="21587" y="10993"/>
                  </a:cubicBezTo>
                  <a:cubicBezTo>
                    <a:pt x="21591" y="10876"/>
                    <a:pt x="21434" y="10737"/>
                    <a:pt x="21365" y="106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0" name="Shape 1225"/>
            <p:cNvSpPr/>
            <p:nvPr/>
          </p:nvSpPr>
          <p:spPr>
            <a:xfrm>
              <a:off x="3027571" y="1539885"/>
              <a:ext cx="1061492" cy="955440"/>
            </a:xfrm>
            <a:custGeom>
              <a:avLst/>
              <a:gdLst/>
              <a:ahLst/>
              <a:cxnLst>
                <a:cxn ang="0">
                  <a:pos x="wd2" y="hd2"/>
                </a:cxn>
                <a:cxn ang="5400000">
                  <a:pos x="wd2" y="hd2"/>
                </a:cxn>
                <a:cxn ang="10800000">
                  <a:pos x="wd2" y="hd2"/>
                </a:cxn>
                <a:cxn ang="16200000">
                  <a:pos x="wd2" y="hd2"/>
                </a:cxn>
              </a:cxnLst>
              <a:rect l="0" t="0" r="r" b="b"/>
              <a:pathLst>
                <a:path w="21582" h="21538" extrusionOk="0">
                  <a:moveTo>
                    <a:pt x="9212" y="17893"/>
                  </a:moveTo>
                  <a:cubicBezTo>
                    <a:pt x="9357" y="17893"/>
                    <a:pt x="9582" y="17922"/>
                    <a:pt x="9722" y="17958"/>
                  </a:cubicBezTo>
                  <a:cubicBezTo>
                    <a:pt x="9897" y="18003"/>
                    <a:pt x="10094" y="18154"/>
                    <a:pt x="10179" y="18310"/>
                  </a:cubicBezTo>
                  <a:cubicBezTo>
                    <a:pt x="10234" y="18411"/>
                    <a:pt x="10324" y="18542"/>
                    <a:pt x="10368" y="18592"/>
                  </a:cubicBezTo>
                  <a:lnTo>
                    <a:pt x="10655" y="18911"/>
                  </a:lnTo>
                  <a:cubicBezTo>
                    <a:pt x="10739" y="19002"/>
                    <a:pt x="10876" y="19098"/>
                    <a:pt x="10938" y="19118"/>
                  </a:cubicBezTo>
                  <a:cubicBezTo>
                    <a:pt x="11040" y="19152"/>
                    <a:pt x="11220" y="19216"/>
                    <a:pt x="11340" y="19261"/>
                  </a:cubicBezTo>
                  <a:cubicBezTo>
                    <a:pt x="11493" y="19317"/>
                    <a:pt x="11678" y="19458"/>
                    <a:pt x="11769" y="19588"/>
                  </a:cubicBezTo>
                  <a:cubicBezTo>
                    <a:pt x="11841" y="19689"/>
                    <a:pt x="11949" y="19857"/>
                    <a:pt x="12010" y="19960"/>
                  </a:cubicBezTo>
                  <a:cubicBezTo>
                    <a:pt x="12029" y="19991"/>
                    <a:pt x="12120" y="20048"/>
                    <a:pt x="12200" y="20048"/>
                  </a:cubicBezTo>
                  <a:lnTo>
                    <a:pt x="13244" y="20048"/>
                  </a:lnTo>
                  <a:cubicBezTo>
                    <a:pt x="13452" y="20048"/>
                    <a:pt x="13729" y="20088"/>
                    <a:pt x="13874" y="20137"/>
                  </a:cubicBezTo>
                  <a:cubicBezTo>
                    <a:pt x="14018" y="20186"/>
                    <a:pt x="14246" y="20312"/>
                    <a:pt x="14392" y="20423"/>
                  </a:cubicBezTo>
                  <a:cubicBezTo>
                    <a:pt x="14516" y="20519"/>
                    <a:pt x="14689" y="20675"/>
                    <a:pt x="14769" y="20778"/>
                  </a:cubicBezTo>
                  <a:cubicBezTo>
                    <a:pt x="14813" y="20835"/>
                    <a:pt x="14955" y="20970"/>
                    <a:pt x="15076" y="21062"/>
                  </a:cubicBezTo>
                  <a:cubicBezTo>
                    <a:pt x="15151" y="21120"/>
                    <a:pt x="15308" y="21146"/>
                    <a:pt x="15375" y="21120"/>
                  </a:cubicBezTo>
                  <a:cubicBezTo>
                    <a:pt x="15480" y="21075"/>
                    <a:pt x="15662" y="20936"/>
                    <a:pt x="15765" y="20823"/>
                  </a:cubicBezTo>
                  <a:lnTo>
                    <a:pt x="15856" y="20722"/>
                  </a:lnTo>
                  <a:cubicBezTo>
                    <a:pt x="15780" y="20632"/>
                    <a:pt x="15701" y="20525"/>
                    <a:pt x="15657" y="20427"/>
                  </a:cubicBezTo>
                  <a:cubicBezTo>
                    <a:pt x="15541" y="20175"/>
                    <a:pt x="15600" y="19801"/>
                    <a:pt x="15793" y="19559"/>
                  </a:cubicBezTo>
                  <a:cubicBezTo>
                    <a:pt x="15923" y="19397"/>
                    <a:pt x="16000" y="19219"/>
                    <a:pt x="16004" y="19170"/>
                  </a:cubicBezTo>
                  <a:cubicBezTo>
                    <a:pt x="16004" y="19031"/>
                    <a:pt x="16044" y="18836"/>
                    <a:pt x="16098" y="18720"/>
                  </a:cubicBezTo>
                  <a:cubicBezTo>
                    <a:pt x="16148" y="18608"/>
                    <a:pt x="16315" y="18351"/>
                    <a:pt x="16447" y="18166"/>
                  </a:cubicBezTo>
                  <a:cubicBezTo>
                    <a:pt x="16579" y="17981"/>
                    <a:pt x="16736" y="17707"/>
                    <a:pt x="16790" y="17568"/>
                  </a:cubicBezTo>
                  <a:cubicBezTo>
                    <a:pt x="16841" y="17439"/>
                    <a:pt x="16885" y="17215"/>
                    <a:pt x="16885" y="17088"/>
                  </a:cubicBezTo>
                  <a:cubicBezTo>
                    <a:pt x="16885" y="16956"/>
                    <a:pt x="16837" y="16666"/>
                    <a:pt x="16783" y="16465"/>
                  </a:cubicBezTo>
                  <a:cubicBezTo>
                    <a:pt x="16706" y="16187"/>
                    <a:pt x="16782" y="15757"/>
                    <a:pt x="16955" y="15487"/>
                  </a:cubicBezTo>
                  <a:cubicBezTo>
                    <a:pt x="17095" y="15269"/>
                    <a:pt x="17324" y="14894"/>
                    <a:pt x="17465" y="14653"/>
                  </a:cubicBezTo>
                  <a:cubicBezTo>
                    <a:pt x="17595" y="14429"/>
                    <a:pt x="17647" y="14146"/>
                    <a:pt x="17624" y="14050"/>
                  </a:cubicBezTo>
                  <a:cubicBezTo>
                    <a:pt x="17576" y="13838"/>
                    <a:pt x="17577" y="13533"/>
                    <a:pt x="17626" y="13342"/>
                  </a:cubicBezTo>
                  <a:cubicBezTo>
                    <a:pt x="17689" y="13100"/>
                    <a:pt x="17954" y="12917"/>
                    <a:pt x="18242" y="12917"/>
                  </a:cubicBezTo>
                  <a:cubicBezTo>
                    <a:pt x="18381" y="12917"/>
                    <a:pt x="18570" y="12808"/>
                    <a:pt x="18638" y="12690"/>
                  </a:cubicBezTo>
                  <a:cubicBezTo>
                    <a:pt x="18731" y="12527"/>
                    <a:pt x="18857" y="12234"/>
                    <a:pt x="18913" y="12051"/>
                  </a:cubicBezTo>
                  <a:cubicBezTo>
                    <a:pt x="18989" y="11804"/>
                    <a:pt x="19187" y="11553"/>
                    <a:pt x="19417" y="11553"/>
                  </a:cubicBezTo>
                  <a:cubicBezTo>
                    <a:pt x="19465" y="11546"/>
                    <a:pt x="19643" y="11425"/>
                    <a:pt x="19788" y="11227"/>
                  </a:cubicBezTo>
                  <a:cubicBezTo>
                    <a:pt x="19957" y="10998"/>
                    <a:pt x="20353" y="10564"/>
                    <a:pt x="20692" y="10239"/>
                  </a:cubicBezTo>
                  <a:cubicBezTo>
                    <a:pt x="20831" y="10106"/>
                    <a:pt x="20956" y="10021"/>
                    <a:pt x="21056" y="9953"/>
                  </a:cubicBezTo>
                  <a:cubicBezTo>
                    <a:pt x="21109" y="9917"/>
                    <a:pt x="21177" y="9871"/>
                    <a:pt x="21205" y="9842"/>
                  </a:cubicBezTo>
                  <a:cubicBezTo>
                    <a:pt x="21193" y="9839"/>
                    <a:pt x="21173" y="9824"/>
                    <a:pt x="21156" y="9810"/>
                  </a:cubicBezTo>
                  <a:cubicBezTo>
                    <a:pt x="21095" y="9762"/>
                    <a:pt x="21020" y="9703"/>
                    <a:pt x="20940" y="9616"/>
                  </a:cubicBezTo>
                  <a:lnTo>
                    <a:pt x="20316" y="8933"/>
                  </a:lnTo>
                  <a:cubicBezTo>
                    <a:pt x="20164" y="8768"/>
                    <a:pt x="19859" y="8505"/>
                    <a:pt x="19650" y="8360"/>
                  </a:cubicBezTo>
                  <a:cubicBezTo>
                    <a:pt x="19449" y="8220"/>
                    <a:pt x="19077" y="8068"/>
                    <a:pt x="18838" y="8027"/>
                  </a:cubicBezTo>
                  <a:cubicBezTo>
                    <a:pt x="18546" y="7979"/>
                    <a:pt x="18171" y="7821"/>
                    <a:pt x="17986" y="7669"/>
                  </a:cubicBezTo>
                  <a:cubicBezTo>
                    <a:pt x="17839" y="7549"/>
                    <a:pt x="17526" y="7379"/>
                    <a:pt x="17304" y="7298"/>
                  </a:cubicBezTo>
                  <a:cubicBezTo>
                    <a:pt x="16997" y="7186"/>
                    <a:pt x="16724" y="6898"/>
                    <a:pt x="16669" y="6629"/>
                  </a:cubicBezTo>
                  <a:cubicBezTo>
                    <a:pt x="16620" y="6386"/>
                    <a:pt x="16640" y="6057"/>
                    <a:pt x="16716" y="5862"/>
                  </a:cubicBezTo>
                  <a:cubicBezTo>
                    <a:pt x="16747" y="5782"/>
                    <a:pt x="16738" y="5711"/>
                    <a:pt x="16729" y="5694"/>
                  </a:cubicBezTo>
                  <a:cubicBezTo>
                    <a:pt x="16687" y="5663"/>
                    <a:pt x="16537" y="5600"/>
                    <a:pt x="16419" y="5583"/>
                  </a:cubicBezTo>
                  <a:cubicBezTo>
                    <a:pt x="16235" y="5554"/>
                    <a:pt x="15923" y="5404"/>
                    <a:pt x="15727" y="5276"/>
                  </a:cubicBezTo>
                  <a:cubicBezTo>
                    <a:pt x="15510" y="5133"/>
                    <a:pt x="15220" y="4891"/>
                    <a:pt x="15067" y="4724"/>
                  </a:cubicBezTo>
                  <a:cubicBezTo>
                    <a:pt x="14935" y="4579"/>
                    <a:pt x="14697" y="4372"/>
                    <a:pt x="14549" y="4271"/>
                  </a:cubicBezTo>
                  <a:cubicBezTo>
                    <a:pt x="14416" y="4180"/>
                    <a:pt x="14168" y="4101"/>
                    <a:pt x="14021" y="4101"/>
                  </a:cubicBezTo>
                  <a:cubicBezTo>
                    <a:pt x="13856" y="4101"/>
                    <a:pt x="13610" y="4134"/>
                    <a:pt x="13484" y="4173"/>
                  </a:cubicBezTo>
                  <a:cubicBezTo>
                    <a:pt x="13279" y="4236"/>
                    <a:pt x="13010" y="4160"/>
                    <a:pt x="12865" y="4003"/>
                  </a:cubicBezTo>
                  <a:cubicBezTo>
                    <a:pt x="12774" y="3903"/>
                    <a:pt x="12570" y="3732"/>
                    <a:pt x="12420" y="3630"/>
                  </a:cubicBezTo>
                  <a:cubicBezTo>
                    <a:pt x="12236" y="3504"/>
                    <a:pt x="12019" y="3284"/>
                    <a:pt x="11924" y="3130"/>
                  </a:cubicBezTo>
                  <a:cubicBezTo>
                    <a:pt x="11859" y="3023"/>
                    <a:pt x="11700" y="2865"/>
                    <a:pt x="11582" y="2792"/>
                  </a:cubicBezTo>
                  <a:cubicBezTo>
                    <a:pt x="11408" y="2684"/>
                    <a:pt x="11233" y="2464"/>
                    <a:pt x="11233" y="2254"/>
                  </a:cubicBezTo>
                  <a:cubicBezTo>
                    <a:pt x="11227" y="2202"/>
                    <a:pt x="11133" y="1971"/>
                    <a:pt x="10974" y="1733"/>
                  </a:cubicBezTo>
                  <a:cubicBezTo>
                    <a:pt x="10811" y="1488"/>
                    <a:pt x="10560" y="1086"/>
                    <a:pt x="10417" y="841"/>
                  </a:cubicBezTo>
                  <a:cubicBezTo>
                    <a:pt x="10280" y="605"/>
                    <a:pt x="10094" y="423"/>
                    <a:pt x="10037" y="402"/>
                  </a:cubicBezTo>
                  <a:cubicBezTo>
                    <a:pt x="10036" y="409"/>
                    <a:pt x="9973" y="464"/>
                    <a:pt x="9939" y="589"/>
                  </a:cubicBezTo>
                  <a:cubicBezTo>
                    <a:pt x="9870" y="839"/>
                    <a:pt x="9694" y="1130"/>
                    <a:pt x="9491" y="1204"/>
                  </a:cubicBezTo>
                  <a:cubicBezTo>
                    <a:pt x="9380" y="1244"/>
                    <a:pt x="9156" y="1349"/>
                    <a:pt x="9001" y="1434"/>
                  </a:cubicBezTo>
                  <a:lnTo>
                    <a:pt x="8707" y="1594"/>
                  </a:lnTo>
                  <a:cubicBezTo>
                    <a:pt x="8692" y="1602"/>
                    <a:pt x="8677" y="1607"/>
                    <a:pt x="8662" y="1611"/>
                  </a:cubicBezTo>
                  <a:lnTo>
                    <a:pt x="8293" y="1691"/>
                  </a:lnTo>
                  <a:cubicBezTo>
                    <a:pt x="8082" y="1737"/>
                    <a:pt x="7743" y="1759"/>
                    <a:pt x="7541" y="1734"/>
                  </a:cubicBezTo>
                  <a:cubicBezTo>
                    <a:pt x="7363" y="1713"/>
                    <a:pt x="7075" y="1695"/>
                    <a:pt x="6900" y="1695"/>
                  </a:cubicBezTo>
                  <a:cubicBezTo>
                    <a:pt x="6686" y="1695"/>
                    <a:pt x="6321" y="1558"/>
                    <a:pt x="6069" y="1383"/>
                  </a:cubicBezTo>
                  <a:cubicBezTo>
                    <a:pt x="5937" y="1291"/>
                    <a:pt x="5738" y="1230"/>
                    <a:pt x="5572" y="1230"/>
                  </a:cubicBezTo>
                  <a:cubicBezTo>
                    <a:pt x="5510" y="1230"/>
                    <a:pt x="5470" y="1239"/>
                    <a:pt x="5448" y="1246"/>
                  </a:cubicBezTo>
                  <a:cubicBezTo>
                    <a:pt x="5259" y="1308"/>
                    <a:pt x="4956" y="1447"/>
                    <a:pt x="4786" y="1550"/>
                  </a:cubicBezTo>
                  <a:cubicBezTo>
                    <a:pt x="4589" y="1670"/>
                    <a:pt x="4214" y="1820"/>
                    <a:pt x="3932" y="1891"/>
                  </a:cubicBezTo>
                  <a:cubicBezTo>
                    <a:pt x="3691" y="1951"/>
                    <a:pt x="3334" y="2121"/>
                    <a:pt x="3151" y="2261"/>
                  </a:cubicBezTo>
                  <a:cubicBezTo>
                    <a:pt x="2964" y="2404"/>
                    <a:pt x="2696" y="2679"/>
                    <a:pt x="2566" y="2861"/>
                  </a:cubicBezTo>
                  <a:cubicBezTo>
                    <a:pt x="2455" y="3018"/>
                    <a:pt x="2412" y="3271"/>
                    <a:pt x="2449" y="3392"/>
                  </a:cubicBezTo>
                  <a:cubicBezTo>
                    <a:pt x="2504" y="3570"/>
                    <a:pt x="2556" y="3916"/>
                    <a:pt x="2404" y="4082"/>
                  </a:cubicBezTo>
                  <a:cubicBezTo>
                    <a:pt x="2341" y="4151"/>
                    <a:pt x="2187" y="4301"/>
                    <a:pt x="2061" y="4415"/>
                  </a:cubicBezTo>
                  <a:cubicBezTo>
                    <a:pt x="2006" y="4466"/>
                    <a:pt x="1970" y="4629"/>
                    <a:pt x="2009" y="4755"/>
                  </a:cubicBezTo>
                  <a:cubicBezTo>
                    <a:pt x="2069" y="4952"/>
                    <a:pt x="2184" y="5311"/>
                    <a:pt x="2264" y="5551"/>
                  </a:cubicBezTo>
                  <a:cubicBezTo>
                    <a:pt x="2366" y="5858"/>
                    <a:pt x="2274" y="6348"/>
                    <a:pt x="2054" y="6668"/>
                  </a:cubicBezTo>
                  <a:cubicBezTo>
                    <a:pt x="1846" y="6970"/>
                    <a:pt x="1490" y="7189"/>
                    <a:pt x="1209" y="7189"/>
                  </a:cubicBezTo>
                  <a:cubicBezTo>
                    <a:pt x="1202" y="7189"/>
                    <a:pt x="1159" y="7187"/>
                    <a:pt x="1153" y="7187"/>
                  </a:cubicBezTo>
                  <a:cubicBezTo>
                    <a:pt x="947" y="7187"/>
                    <a:pt x="718" y="7287"/>
                    <a:pt x="606" y="7410"/>
                  </a:cubicBezTo>
                  <a:cubicBezTo>
                    <a:pt x="545" y="7477"/>
                    <a:pt x="487" y="7526"/>
                    <a:pt x="437" y="7565"/>
                  </a:cubicBezTo>
                  <a:cubicBezTo>
                    <a:pt x="499" y="7598"/>
                    <a:pt x="573" y="7638"/>
                    <a:pt x="654" y="7700"/>
                  </a:cubicBezTo>
                  <a:cubicBezTo>
                    <a:pt x="691" y="7729"/>
                    <a:pt x="718" y="7762"/>
                    <a:pt x="739" y="7789"/>
                  </a:cubicBezTo>
                  <a:cubicBezTo>
                    <a:pt x="768" y="7780"/>
                    <a:pt x="794" y="7772"/>
                    <a:pt x="825" y="7766"/>
                  </a:cubicBezTo>
                  <a:cubicBezTo>
                    <a:pt x="950" y="7741"/>
                    <a:pt x="1111" y="7741"/>
                    <a:pt x="1200" y="7767"/>
                  </a:cubicBezTo>
                  <a:cubicBezTo>
                    <a:pt x="1315" y="7799"/>
                    <a:pt x="1449" y="7911"/>
                    <a:pt x="1521" y="8005"/>
                  </a:cubicBezTo>
                  <a:lnTo>
                    <a:pt x="1736" y="8283"/>
                  </a:lnTo>
                  <a:cubicBezTo>
                    <a:pt x="1778" y="8338"/>
                    <a:pt x="1891" y="8442"/>
                    <a:pt x="1978" y="8500"/>
                  </a:cubicBezTo>
                  <a:cubicBezTo>
                    <a:pt x="2065" y="8558"/>
                    <a:pt x="2213" y="8632"/>
                    <a:pt x="2297" y="8660"/>
                  </a:cubicBezTo>
                  <a:cubicBezTo>
                    <a:pt x="2412" y="8699"/>
                    <a:pt x="2584" y="8788"/>
                    <a:pt x="2688" y="8865"/>
                  </a:cubicBezTo>
                  <a:cubicBezTo>
                    <a:pt x="2830" y="8971"/>
                    <a:pt x="2933" y="9176"/>
                    <a:pt x="2933" y="9353"/>
                  </a:cubicBezTo>
                  <a:cubicBezTo>
                    <a:pt x="2933" y="9489"/>
                    <a:pt x="2887" y="9686"/>
                    <a:pt x="2800" y="9802"/>
                  </a:cubicBezTo>
                  <a:cubicBezTo>
                    <a:pt x="2749" y="9872"/>
                    <a:pt x="2622" y="10022"/>
                    <a:pt x="2518" y="10136"/>
                  </a:cubicBezTo>
                  <a:cubicBezTo>
                    <a:pt x="2427" y="10237"/>
                    <a:pt x="2346" y="10381"/>
                    <a:pt x="2329" y="10435"/>
                  </a:cubicBezTo>
                  <a:cubicBezTo>
                    <a:pt x="2287" y="10576"/>
                    <a:pt x="2161" y="10797"/>
                    <a:pt x="2066" y="10935"/>
                  </a:cubicBezTo>
                  <a:cubicBezTo>
                    <a:pt x="1974" y="11067"/>
                    <a:pt x="1883" y="11251"/>
                    <a:pt x="1863" y="11327"/>
                  </a:cubicBezTo>
                  <a:cubicBezTo>
                    <a:pt x="1838" y="11419"/>
                    <a:pt x="1816" y="11597"/>
                    <a:pt x="1816" y="11709"/>
                  </a:cubicBezTo>
                  <a:cubicBezTo>
                    <a:pt x="1816" y="11828"/>
                    <a:pt x="1831" y="12010"/>
                    <a:pt x="1849" y="12107"/>
                  </a:cubicBezTo>
                  <a:cubicBezTo>
                    <a:pt x="1868" y="12217"/>
                    <a:pt x="1916" y="12445"/>
                    <a:pt x="1955" y="12617"/>
                  </a:cubicBezTo>
                  <a:cubicBezTo>
                    <a:pt x="1994" y="12791"/>
                    <a:pt x="2049" y="13019"/>
                    <a:pt x="2078" y="13127"/>
                  </a:cubicBezTo>
                  <a:cubicBezTo>
                    <a:pt x="2105" y="13225"/>
                    <a:pt x="2147" y="13355"/>
                    <a:pt x="2174" y="13414"/>
                  </a:cubicBezTo>
                  <a:cubicBezTo>
                    <a:pt x="2197" y="13417"/>
                    <a:pt x="2317" y="13383"/>
                    <a:pt x="2439" y="13321"/>
                  </a:cubicBezTo>
                  <a:cubicBezTo>
                    <a:pt x="2572" y="13253"/>
                    <a:pt x="2749" y="13169"/>
                    <a:pt x="2829" y="13135"/>
                  </a:cubicBezTo>
                  <a:cubicBezTo>
                    <a:pt x="2969" y="13078"/>
                    <a:pt x="3167" y="13119"/>
                    <a:pt x="3292" y="13224"/>
                  </a:cubicBezTo>
                  <a:cubicBezTo>
                    <a:pt x="3382" y="13299"/>
                    <a:pt x="3516" y="13447"/>
                    <a:pt x="3595" y="13560"/>
                  </a:cubicBezTo>
                  <a:cubicBezTo>
                    <a:pt x="3628" y="13606"/>
                    <a:pt x="3725" y="13661"/>
                    <a:pt x="3794" y="13661"/>
                  </a:cubicBezTo>
                  <a:cubicBezTo>
                    <a:pt x="3890" y="13661"/>
                    <a:pt x="4070" y="13621"/>
                    <a:pt x="4178" y="13575"/>
                  </a:cubicBezTo>
                  <a:cubicBezTo>
                    <a:pt x="4241" y="13549"/>
                    <a:pt x="4294" y="13460"/>
                    <a:pt x="4294" y="13405"/>
                  </a:cubicBezTo>
                  <a:cubicBezTo>
                    <a:pt x="4294" y="13305"/>
                    <a:pt x="4241" y="13075"/>
                    <a:pt x="4170" y="12917"/>
                  </a:cubicBezTo>
                  <a:cubicBezTo>
                    <a:pt x="4076" y="12711"/>
                    <a:pt x="4006" y="12423"/>
                    <a:pt x="4006" y="12248"/>
                  </a:cubicBezTo>
                  <a:cubicBezTo>
                    <a:pt x="4006" y="12087"/>
                    <a:pt x="4048" y="11859"/>
                    <a:pt x="4140" y="11738"/>
                  </a:cubicBezTo>
                  <a:cubicBezTo>
                    <a:pt x="4238" y="11605"/>
                    <a:pt x="4470" y="11575"/>
                    <a:pt x="4669" y="11660"/>
                  </a:cubicBezTo>
                  <a:cubicBezTo>
                    <a:pt x="4846" y="11735"/>
                    <a:pt x="5039" y="11966"/>
                    <a:pt x="5117" y="12197"/>
                  </a:cubicBezTo>
                  <a:cubicBezTo>
                    <a:pt x="5170" y="12354"/>
                    <a:pt x="5270" y="12575"/>
                    <a:pt x="5329" y="12670"/>
                  </a:cubicBezTo>
                  <a:cubicBezTo>
                    <a:pt x="5385" y="12758"/>
                    <a:pt x="5499" y="12885"/>
                    <a:pt x="5569" y="12937"/>
                  </a:cubicBezTo>
                  <a:cubicBezTo>
                    <a:pt x="5653" y="12999"/>
                    <a:pt x="5781" y="13083"/>
                    <a:pt x="5855" y="13124"/>
                  </a:cubicBezTo>
                  <a:cubicBezTo>
                    <a:pt x="5942" y="13172"/>
                    <a:pt x="6081" y="13268"/>
                    <a:pt x="6171" y="13343"/>
                  </a:cubicBezTo>
                  <a:cubicBezTo>
                    <a:pt x="6285" y="13439"/>
                    <a:pt x="6422" y="13643"/>
                    <a:pt x="6493" y="13787"/>
                  </a:cubicBezTo>
                  <a:cubicBezTo>
                    <a:pt x="6559" y="13926"/>
                    <a:pt x="6661" y="14117"/>
                    <a:pt x="6718" y="14212"/>
                  </a:cubicBezTo>
                  <a:cubicBezTo>
                    <a:pt x="6774" y="14304"/>
                    <a:pt x="6865" y="14439"/>
                    <a:pt x="6921" y="14511"/>
                  </a:cubicBezTo>
                  <a:cubicBezTo>
                    <a:pt x="6953" y="14553"/>
                    <a:pt x="7051" y="14624"/>
                    <a:pt x="7123" y="14648"/>
                  </a:cubicBezTo>
                  <a:cubicBezTo>
                    <a:pt x="7251" y="14691"/>
                    <a:pt x="7438" y="14824"/>
                    <a:pt x="7559" y="14958"/>
                  </a:cubicBezTo>
                  <a:cubicBezTo>
                    <a:pt x="7648" y="15058"/>
                    <a:pt x="7793" y="15192"/>
                    <a:pt x="7873" y="15252"/>
                  </a:cubicBezTo>
                  <a:cubicBezTo>
                    <a:pt x="7937" y="15300"/>
                    <a:pt x="8090" y="15373"/>
                    <a:pt x="8208" y="15403"/>
                  </a:cubicBezTo>
                  <a:cubicBezTo>
                    <a:pt x="8353" y="15440"/>
                    <a:pt x="8551" y="15543"/>
                    <a:pt x="8649" y="15669"/>
                  </a:cubicBezTo>
                  <a:cubicBezTo>
                    <a:pt x="8746" y="15794"/>
                    <a:pt x="8792" y="16003"/>
                    <a:pt x="8760" y="16164"/>
                  </a:cubicBezTo>
                  <a:cubicBezTo>
                    <a:pt x="8728" y="16330"/>
                    <a:pt x="8590" y="16497"/>
                    <a:pt x="8442" y="16552"/>
                  </a:cubicBezTo>
                  <a:cubicBezTo>
                    <a:pt x="8356" y="16584"/>
                    <a:pt x="8206" y="16645"/>
                    <a:pt x="8109" y="16687"/>
                  </a:cubicBezTo>
                  <a:cubicBezTo>
                    <a:pt x="8068" y="16706"/>
                    <a:pt x="8040" y="16736"/>
                    <a:pt x="8035" y="16744"/>
                  </a:cubicBezTo>
                  <a:cubicBezTo>
                    <a:pt x="8045" y="16757"/>
                    <a:pt x="8060" y="16882"/>
                    <a:pt x="8078" y="16978"/>
                  </a:cubicBezTo>
                  <a:cubicBezTo>
                    <a:pt x="8086" y="17028"/>
                    <a:pt x="8149" y="17124"/>
                    <a:pt x="8208" y="17163"/>
                  </a:cubicBezTo>
                  <a:cubicBezTo>
                    <a:pt x="8317" y="17236"/>
                    <a:pt x="8462" y="17350"/>
                    <a:pt x="8539" y="17422"/>
                  </a:cubicBezTo>
                  <a:cubicBezTo>
                    <a:pt x="8636" y="17516"/>
                    <a:pt x="8734" y="17690"/>
                    <a:pt x="8775" y="17838"/>
                  </a:cubicBezTo>
                  <a:cubicBezTo>
                    <a:pt x="8783" y="17866"/>
                    <a:pt x="8809" y="17891"/>
                    <a:pt x="8821" y="17894"/>
                  </a:cubicBezTo>
                  <a:cubicBezTo>
                    <a:pt x="8821" y="17894"/>
                    <a:pt x="9212" y="17893"/>
                    <a:pt x="9212" y="17893"/>
                  </a:cubicBezTo>
                  <a:close/>
                  <a:moveTo>
                    <a:pt x="15299" y="21538"/>
                  </a:moveTo>
                  <a:cubicBezTo>
                    <a:pt x="15144" y="21538"/>
                    <a:pt x="14983" y="21485"/>
                    <a:pt x="14868" y="21396"/>
                  </a:cubicBezTo>
                  <a:cubicBezTo>
                    <a:pt x="14728" y="21289"/>
                    <a:pt x="14563" y="21134"/>
                    <a:pt x="14491" y="21043"/>
                  </a:cubicBezTo>
                  <a:cubicBezTo>
                    <a:pt x="14448" y="20986"/>
                    <a:pt x="14310" y="20855"/>
                    <a:pt x="14184" y="20757"/>
                  </a:cubicBezTo>
                  <a:cubicBezTo>
                    <a:pt x="14071" y="20671"/>
                    <a:pt x="13875" y="20562"/>
                    <a:pt x="13767" y="20526"/>
                  </a:cubicBezTo>
                  <a:cubicBezTo>
                    <a:pt x="13656" y="20487"/>
                    <a:pt x="13412" y="20454"/>
                    <a:pt x="13244" y="20454"/>
                  </a:cubicBezTo>
                  <a:lnTo>
                    <a:pt x="12200" y="20454"/>
                  </a:lnTo>
                  <a:cubicBezTo>
                    <a:pt x="12007" y="20454"/>
                    <a:pt x="11800" y="20341"/>
                    <a:pt x="11706" y="20185"/>
                  </a:cubicBezTo>
                  <a:cubicBezTo>
                    <a:pt x="11648" y="20089"/>
                    <a:pt x="11547" y="19932"/>
                    <a:pt x="11480" y="19837"/>
                  </a:cubicBezTo>
                  <a:cubicBezTo>
                    <a:pt x="11433" y="19769"/>
                    <a:pt x="11308" y="19677"/>
                    <a:pt x="11224" y="19646"/>
                  </a:cubicBezTo>
                  <a:cubicBezTo>
                    <a:pt x="11106" y="19602"/>
                    <a:pt x="10931" y="19540"/>
                    <a:pt x="10833" y="19507"/>
                  </a:cubicBezTo>
                  <a:cubicBezTo>
                    <a:pt x="10690" y="19460"/>
                    <a:pt x="10501" y="19313"/>
                    <a:pt x="10396" y="19198"/>
                  </a:cubicBezTo>
                  <a:lnTo>
                    <a:pt x="10108" y="18878"/>
                  </a:lnTo>
                  <a:cubicBezTo>
                    <a:pt x="10038" y="18799"/>
                    <a:pt x="9931" y="18642"/>
                    <a:pt x="9865" y="18520"/>
                  </a:cubicBezTo>
                  <a:cubicBezTo>
                    <a:pt x="9834" y="18463"/>
                    <a:pt x="9724" y="18375"/>
                    <a:pt x="9640" y="18354"/>
                  </a:cubicBezTo>
                  <a:cubicBezTo>
                    <a:pt x="9525" y="18324"/>
                    <a:pt x="9330" y="18299"/>
                    <a:pt x="9212" y="18299"/>
                  </a:cubicBezTo>
                  <a:lnTo>
                    <a:pt x="8816" y="18299"/>
                  </a:lnTo>
                  <a:cubicBezTo>
                    <a:pt x="8645" y="18299"/>
                    <a:pt x="8477" y="18151"/>
                    <a:pt x="8424" y="17955"/>
                  </a:cubicBezTo>
                  <a:cubicBezTo>
                    <a:pt x="8403" y="17876"/>
                    <a:pt x="8338" y="17767"/>
                    <a:pt x="8300" y="17730"/>
                  </a:cubicBezTo>
                  <a:cubicBezTo>
                    <a:pt x="8239" y="17672"/>
                    <a:pt x="8110" y="17572"/>
                    <a:pt x="8020" y="17511"/>
                  </a:cubicBezTo>
                  <a:cubicBezTo>
                    <a:pt x="7875" y="17415"/>
                    <a:pt x="7748" y="17224"/>
                    <a:pt x="7718" y="17057"/>
                  </a:cubicBezTo>
                  <a:cubicBezTo>
                    <a:pt x="7700" y="16951"/>
                    <a:pt x="7679" y="16789"/>
                    <a:pt x="7679" y="16698"/>
                  </a:cubicBezTo>
                  <a:cubicBezTo>
                    <a:pt x="7679" y="16521"/>
                    <a:pt x="7827" y="16376"/>
                    <a:pt x="7973" y="16311"/>
                  </a:cubicBezTo>
                  <a:cubicBezTo>
                    <a:pt x="8076" y="16265"/>
                    <a:pt x="8234" y="16201"/>
                    <a:pt x="8326" y="16167"/>
                  </a:cubicBezTo>
                  <a:cubicBezTo>
                    <a:pt x="8356" y="16156"/>
                    <a:pt x="8397" y="16103"/>
                    <a:pt x="8403" y="16077"/>
                  </a:cubicBezTo>
                  <a:cubicBezTo>
                    <a:pt x="8410" y="16039"/>
                    <a:pt x="8393" y="15961"/>
                    <a:pt x="8371" y="15932"/>
                  </a:cubicBezTo>
                  <a:cubicBezTo>
                    <a:pt x="8346" y="15901"/>
                    <a:pt x="8236" y="15826"/>
                    <a:pt x="8127" y="15799"/>
                  </a:cubicBezTo>
                  <a:cubicBezTo>
                    <a:pt x="7975" y="15760"/>
                    <a:pt x="7778" y="15670"/>
                    <a:pt x="7669" y="15589"/>
                  </a:cubicBezTo>
                  <a:cubicBezTo>
                    <a:pt x="7569" y="15515"/>
                    <a:pt x="7407" y="15363"/>
                    <a:pt x="7300" y="15245"/>
                  </a:cubicBezTo>
                  <a:cubicBezTo>
                    <a:pt x="7217" y="15153"/>
                    <a:pt x="7080" y="15058"/>
                    <a:pt x="7017" y="15037"/>
                  </a:cubicBezTo>
                  <a:cubicBezTo>
                    <a:pt x="6884" y="14992"/>
                    <a:pt x="6723" y="14879"/>
                    <a:pt x="6642" y="14775"/>
                  </a:cubicBezTo>
                  <a:cubicBezTo>
                    <a:pt x="6580" y="14693"/>
                    <a:pt x="6477" y="14541"/>
                    <a:pt x="6414" y="14437"/>
                  </a:cubicBezTo>
                  <a:cubicBezTo>
                    <a:pt x="6352" y="14334"/>
                    <a:pt x="6242" y="14128"/>
                    <a:pt x="6171" y="13980"/>
                  </a:cubicBezTo>
                  <a:cubicBezTo>
                    <a:pt x="6109" y="13855"/>
                    <a:pt x="6004" y="13711"/>
                    <a:pt x="5952" y="13667"/>
                  </a:cubicBezTo>
                  <a:cubicBezTo>
                    <a:pt x="5879" y="13607"/>
                    <a:pt x="5760" y="13525"/>
                    <a:pt x="5692" y="13488"/>
                  </a:cubicBezTo>
                  <a:cubicBezTo>
                    <a:pt x="5608" y="13441"/>
                    <a:pt x="5461" y="13345"/>
                    <a:pt x="5366" y="13275"/>
                  </a:cubicBezTo>
                  <a:cubicBezTo>
                    <a:pt x="5259" y="13195"/>
                    <a:pt x="5111" y="13032"/>
                    <a:pt x="5030" y="12902"/>
                  </a:cubicBezTo>
                  <a:cubicBezTo>
                    <a:pt x="4952" y="12779"/>
                    <a:pt x="4839" y="12532"/>
                    <a:pt x="4774" y="12340"/>
                  </a:cubicBezTo>
                  <a:cubicBezTo>
                    <a:pt x="4730" y="12207"/>
                    <a:pt x="4611" y="12069"/>
                    <a:pt x="4538" y="12039"/>
                  </a:cubicBezTo>
                  <a:cubicBezTo>
                    <a:pt x="4505" y="12024"/>
                    <a:pt x="4466" y="12016"/>
                    <a:pt x="4432" y="12016"/>
                  </a:cubicBezTo>
                  <a:cubicBezTo>
                    <a:pt x="4405" y="12024"/>
                    <a:pt x="4373" y="12136"/>
                    <a:pt x="4373" y="12248"/>
                  </a:cubicBezTo>
                  <a:cubicBezTo>
                    <a:pt x="4373" y="12348"/>
                    <a:pt x="4425" y="12578"/>
                    <a:pt x="4497" y="12735"/>
                  </a:cubicBezTo>
                  <a:cubicBezTo>
                    <a:pt x="4590" y="12941"/>
                    <a:pt x="4660" y="13230"/>
                    <a:pt x="4660" y="13405"/>
                  </a:cubicBezTo>
                  <a:cubicBezTo>
                    <a:pt x="4660" y="13633"/>
                    <a:pt x="4509" y="13869"/>
                    <a:pt x="4309" y="13954"/>
                  </a:cubicBezTo>
                  <a:cubicBezTo>
                    <a:pt x="4159" y="14017"/>
                    <a:pt x="3934" y="14067"/>
                    <a:pt x="3794" y="14067"/>
                  </a:cubicBezTo>
                  <a:cubicBezTo>
                    <a:pt x="3617" y="14067"/>
                    <a:pt x="3412" y="13959"/>
                    <a:pt x="3307" y="13809"/>
                  </a:cubicBezTo>
                  <a:cubicBezTo>
                    <a:pt x="3248" y="13725"/>
                    <a:pt x="3138" y="13603"/>
                    <a:pt x="3071" y="13548"/>
                  </a:cubicBezTo>
                  <a:cubicBezTo>
                    <a:pt x="3049" y="13529"/>
                    <a:pt x="3007" y="13515"/>
                    <a:pt x="2973" y="13515"/>
                  </a:cubicBezTo>
                  <a:cubicBezTo>
                    <a:pt x="2881" y="13547"/>
                    <a:pt x="2716" y="13626"/>
                    <a:pt x="2592" y="13690"/>
                  </a:cubicBezTo>
                  <a:cubicBezTo>
                    <a:pt x="2491" y="13741"/>
                    <a:pt x="2290" y="13828"/>
                    <a:pt x="2174" y="13828"/>
                  </a:cubicBezTo>
                  <a:cubicBezTo>
                    <a:pt x="2046" y="13828"/>
                    <a:pt x="1909" y="13731"/>
                    <a:pt x="1848" y="13597"/>
                  </a:cubicBezTo>
                  <a:cubicBezTo>
                    <a:pt x="1815" y="13524"/>
                    <a:pt x="1761" y="13366"/>
                    <a:pt x="1728" y="13245"/>
                  </a:cubicBezTo>
                  <a:cubicBezTo>
                    <a:pt x="1698" y="13133"/>
                    <a:pt x="1640" y="12895"/>
                    <a:pt x="1600" y="12716"/>
                  </a:cubicBezTo>
                  <a:cubicBezTo>
                    <a:pt x="1559" y="12537"/>
                    <a:pt x="1509" y="12299"/>
                    <a:pt x="1490" y="12187"/>
                  </a:cubicBezTo>
                  <a:cubicBezTo>
                    <a:pt x="1468" y="12065"/>
                    <a:pt x="1450" y="11855"/>
                    <a:pt x="1450" y="11709"/>
                  </a:cubicBezTo>
                  <a:cubicBezTo>
                    <a:pt x="1450" y="11557"/>
                    <a:pt x="1477" y="11339"/>
                    <a:pt x="1513" y="11211"/>
                  </a:cubicBezTo>
                  <a:cubicBezTo>
                    <a:pt x="1552" y="11061"/>
                    <a:pt x="1678" y="10829"/>
                    <a:pt x="1776" y="10687"/>
                  </a:cubicBezTo>
                  <a:cubicBezTo>
                    <a:pt x="1876" y="10545"/>
                    <a:pt x="1963" y="10369"/>
                    <a:pt x="1982" y="10307"/>
                  </a:cubicBezTo>
                  <a:cubicBezTo>
                    <a:pt x="2025" y="10162"/>
                    <a:pt x="2158" y="9962"/>
                    <a:pt x="2260" y="9849"/>
                  </a:cubicBezTo>
                  <a:cubicBezTo>
                    <a:pt x="2355" y="9744"/>
                    <a:pt x="2472" y="9606"/>
                    <a:pt x="2519" y="9544"/>
                  </a:cubicBezTo>
                  <a:cubicBezTo>
                    <a:pt x="2536" y="9521"/>
                    <a:pt x="2567" y="9427"/>
                    <a:pt x="2567" y="9353"/>
                  </a:cubicBezTo>
                  <a:cubicBezTo>
                    <a:pt x="2567" y="9319"/>
                    <a:pt x="2530" y="9235"/>
                    <a:pt x="2485" y="9202"/>
                  </a:cubicBezTo>
                  <a:cubicBezTo>
                    <a:pt x="2412" y="9148"/>
                    <a:pt x="2274" y="9076"/>
                    <a:pt x="2192" y="9049"/>
                  </a:cubicBezTo>
                  <a:cubicBezTo>
                    <a:pt x="2078" y="9011"/>
                    <a:pt x="1902" y="8923"/>
                    <a:pt x="1790" y="8848"/>
                  </a:cubicBezTo>
                  <a:cubicBezTo>
                    <a:pt x="1675" y="8772"/>
                    <a:pt x="1532" y="8643"/>
                    <a:pt x="1458" y="8547"/>
                  </a:cubicBezTo>
                  <a:lnTo>
                    <a:pt x="1243" y="8269"/>
                  </a:lnTo>
                  <a:cubicBezTo>
                    <a:pt x="1201" y="8214"/>
                    <a:pt x="1132" y="8166"/>
                    <a:pt x="1109" y="8160"/>
                  </a:cubicBezTo>
                  <a:cubicBezTo>
                    <a:pt x="1091" y="8154"/>
                    <a:pt x="975" y="8148"/>
                    <a:pt x="892" y="8165"/>
                  </a:cubicBezTo>
                  <a:cubicBezTo>
                    <a:pt x="862" y="8171"/>
                    <a:pt x="839" y="8179"/>
                    <a:pt x="821" y="8185"/>
                  </a:cubicBezTo>
                  <a:cubicBezTo>
                    <a:pt x="773" y="8202"/>
                    <a:pt x="681" y="8218"/>
                    <a:pt x="619" y="8192"/>
                  </a:cubicBezTo>
                  <a:cubicBezTo>
                    <a:pt x="542" y="8160"/>
                    <a:pt x="496" y="8100"/>
                    <a:pt x="466" y="8059"/>
                  </a:cubicBezTo>
                  <a:cubicBezTo>
                    <a:pt x="377" y="7981"/>
                    <a:pt x="314" y="7949"/>
                    <a:pt x="262" y="7922"/>
                  </a:cubicBezTo>
                  <a:cubicBezTo>
                    <a:pt x="159" y="7869"/>
                    <a:pt x="17" y="7796"/>
                    <a:pt x="2" y="7605"/>
                  </a:cubicBezTo>
                  <a:cubicBezTo>
                    <a:pt x="-13" y="7418"/>
                    <a:pt x="109" y="7323"/>
                    <a:pt x="199" y="7254"/>
                  </a:cubicBezTo>
                  <a:cubicBezTo>
                    <a:pt x="241" y="7221"/>
                    <a:pt x="294" y="7181"/>
                    <a:pt x="349" y="7121"/>
                  </a:cubicBezTo>
                  <a:cubicBezTo>
                    <a:pt x="546" y="6906"/>
                    <a:pt x="919" y="6753"/>
                    <a:pt x="1191" y="6783"/>
                  </a:cubicBezTo>
                  <a:lnTo>
                    <a:pt x="1192" y="6783"/>
                  </a:lnTo>
                  <a:cubicBezTo>
                    <a:pt x="1358" y="6783"/>
                    <a:pt x="1614" y="6638"/>
                    <a:pt x="1763" y="6421"/>
                  </a:cubicBezTo>
                  <a:cubicBezTo>
                    <a:pt x="1917" y="6197"/>
                    <a:pt x="1974" y="5851"/>
                    <a:pt x="1920" y="5692"/>
                  </a:cubicBezTo>
                  <a:cubicBezTo>
                    <a:pt x="1839" y="5449"/>
                    <a:pt x="1724" y="5085"/>
                    <a:pt x="1662" y="4886"/>
                  </a:cubicBezTo>
                  <a:cubicBezTo>
                    <a:pt x="1576" y="4605"/>
                    <a:pt x="1648" y="4268"/>
                    <a:pt x="1829" y="4102"/>
                  </a:cubicBezTo>
                  <a:cubicBezTo>
                    <a:pt x="1946" y="3996"/>
                    <a:pt x="2089" y="3857"/>
                    <a:pt x="2147" y="3793"/>
                  </a:cubicBezTo>
                  <a:cubicBezTo>
                    <a:pt x="2142" y="3787"/>
                    <a:pt x="2146" y="3664"/>
                    <a:pt x="2102" y="3522"/>
                  </a:cubicBezTo>
                  <a:cubicBezTo>
                    <a:pt x="2021" y="3258"/>
                    <a:pt x="2097" y="2866"/>
                    <a:pt x="2278" y="2610"/>
                  </a:cubicBezTo>
                  <a:cubicBezTo>
                    <a:pt x="2432" y="2394"/>
                    <a:pt x="2724" y="2094"/>
                    <a:pt x="2943" y="1927"/>
                  </a:cubicBezTo>
                  <a:cubicBezTo>
                    <a:pt x="3164" y="1757"/>
                    <a:pt x="3563" y="1567"/>
                    <a:pt x="3851" y="1495"/>
                  </a:cubicBezTo>
                  <a:cubicBezTo>
                    <a:pt x="4096" y="1433"/>
                    <a:pt x="4444" y="1295"/>
                    <a:pt x="4610" y="1194"/>
                  </a:cubicBezTo>
                  <a:cubicBezTo>
                    <a:pt x="4802" y="1078"/>
                    <a:pt x="5131" y="927"/>
                    <a:pt x="5344" y="857"/>
                  </a:cubicBezTo>
                  <a:cubicBezTo>
                    <a:pt x="5592" y="776"/>
                    <a:pt x="6007" y="861"/>
                    <a:pt x="6264" y="1039"/>
                  </a:cubicBezTo>
                  <a:cubicBezTo>
                    <a:pt x="6475" y="1187"/>
                    <a:pt x="6769" y="1290"/>
                    <a:pt x="6900" y="1290"/>
                  </a:cubicBezTo>
                  <a:cubicBezTo>
                    <a:pt x="7085" y="1290"/>
                    <a:pt x="7391" y="1308"/>
                    <a:pt x="7581" y="1331"/>
                  </a:cubicBezTo>
                  <a:cubicBezTo>
                    <a:pt x="7752" y="1351"/>
                    <a:pt x="8048" y="1332"/>
                    <a:pt x="8223" y="1293"/>
                  </a:cubicBezTo>
                  <a:lnTo>
                    <a:pt x="8566" y="1218"/>
                  </a:lnTo>
                  <a:lnTo>
                    <a:pt x="8839" y="1070"/>
                  </a:lnTo>
                  <a:cubicBezTo>
                    <a:pt x="9013" y="975"/>
                    <a:pt x="9249" y="865"/>
                    <a:pt x="9376" y="819"/>
                  </a:cubicBezTo>
                  <a:cubicBezTo>
                    <a:pt x="9422" y="800"/>
                    <a:pt x="9538" y="654"/>
                    <a:pt x="9589" y="470"/>
                  </a:cubicBezTo>
                  <a:cubicBezTo>
                    <a:pt x="9680" y="138"/>
                    <a:pt x="9934" y="-62"/>
                    <a:pt x="10151" y="17"/>
                  </a:cubicBezTo>
                  <a:cubicBezTo>
                    <a:pt x="10336" y="85"/>
                    <a:pt x="10580" y="372"/>
                    <a:pt x="10724" y="621"/>
                  </a:cubicBezTo>
                  <a:cubicBezTo>
                    <a:pt x="10864" y="860"/>
                    <a:pt x="11109" y="1253"/>
                    <a:pt x="11268" y="1492"/>
                  </a:cubicBezTo>
                  <a:cubicBezTo>
                    <a:pt x="11382" y="1663"/>
                    <a:pt x="11599" y="2042"/>
                    <a:pt x="11599" y="2254"/>
                  </a:cubicBezTo>
                  <a:cubicBezTo>
                    <a:pt x="11604" y="2282"/>
                    <a:pt x="11667" y="2379"/>
                    <a:pt x="11762" y="2438"/>
                  </a:cubicBezTo>
                  <a:cubicBezTo>
                    <a:pt x="11928" y="2542"/>
                    <a:pt x="12132" y="2745"/>
                    <a:pt x="12228" y="2902"/>
                  </a:cubicBezTo>
                  <a:cubicBezTo>
                    <a:pt x="12286" y="2998"/>
                    <a:pt x="12459" y="3179"/>
                    <a:pt x="12612" y="3284"/>
                  </a:cubicBezTo>
                  <a:cubicBezTo>
                    <a:pt x="12787" y="3404"/>
                    <a:pt x="13010" y="3593"/>
                    <a:pt x="13121" y="3714"/>
                  </a:cubicBezTo>
                  <a:cubicBezTo>
                    <a:pt x="13164" y="3760"/>
                    <a:pt x="13303" y="3808"/>
                    <a:pt x="13385" y="3783"/>
                  </a:cubicBezTo>
                  <a:cubicBezTo>
                    <a:pt x="13542" y="3734"/>
                    <a:pt x="13822" y="3695"/>
                    <a:pt x="14021" y="3695"/>
                  </a:cubicBezTo>
                  <a:cubicBezTo>
                    <a:pt x="14234" y="3695"/>
                    <a:pt x="14551" y="3796"/>
                    <a:pt x="14741" y="3925"/>
                  </a:cubicBezTo>
                  <a:cubicBezTo>
                    <a:pt x="14914" y="4043"/>
                    <a:pt x="15169" y="4267"/>
                    <a:pt x="15324" y="4435"/>
                  </a:cubicBezTo>
                  <a:cubicBezTo>
                    <a:pt x="15454" y="4578"/>
                    <a:pt x="15723" y="4802"/>
                    <a:pt x="15913" y="4926"/>
                  </a:cubicBezTo>
                  <a:cubicBezTo>
                    <a:pt x="16111" y="5056"/>
                    <a:pt x="16366" y="5165"/>
                    <a:pt x="16470" y="5181"/>
                  </a:cubicBezTo>
                  <a:cubicBezTo>
                    <a:pt x="16640" y="5207"/>
                    <a:pt x="16850" y="5291"/>
                    <a:pt x="16955" y="5378"/>
                  </a:cubicBezTo>
                  <a:cubicBezTo>
                    <a:pt x="17108" y="5503"/>
                    <a:pt x="17148" y="5781"/>
                    <a:pt x="17051" y="6024"/>
                  </a:cubicBezTo>
                  <a:cubicBezTo>
                    <a:pt x="17011" y="6127"/>
                    <a:pt x="16992" y="6370"/>
                    <a:pt x="17026" y="6540"/>
                  </a:cubicBezTo>
                  <a:cubicBezTo>
                    <a:pt x="17049" y="6654"/>
                    <a:pt x="17226" y="6842"/>
                    <a:pt x="17419" y="6913"/>
                  </a:cubicBezTo>
                  <a:cubicBezTo>
                    <a:pt x="17679" y="7008"/>
                    <a:pt x="18024" y="7197"/>
                    <a:pt x="18204" y="7342"/>
                  </a:cubicBezTo>
                  <a:cubicBezTo>
                    <a:pt x="18342" y="7455"/>
                    <a:pt x="18663" y="7588"/>
                    <a:pt x="18894" y="7626"/>
                  </a:cubicBezTo>
                  <a:cubicBezTo>
                    <a:pt x="19183" y="7675"/>
                    <a:pt x="19600" y="7846"/>
                    <a:pt x="19845" y="8016"/>
                  </a:cubicBezTo>
                  <a:cubicBezTo>
                    <a:pt x="20075" y="8177"/>
                    <a:pt x="20402" y="8458"/>
                    <a:pt x="20573" y="8645"/>
                  </a:cubicBezTo>
                  <a:lnTo>
                    <a:pt x="21197" y="9327"/>
                  </a:lnTo>
                  <a:cubicBezTo>
                    <a:pt x="21260" y="9396"/>
                    <a:pt x="21320" y="9441"/>
                    <a:pt x="21367" y="9479"/>
                  </a:cubicBezTo>
                  <a:cubicBezTo>
                    <a:pt x="21465" y="9556"/>
                    <a:pt x="21587" y="9651"/>
                    <a:pt x="21582" y="9838"/>
                  </a:cubicBezTo>
                  <a:cubicBezTo>
                    <a:pt x="21575" y="10078"/>
                    <a:pt x="21408" y="10190"/>
                    <a:pt x="21248" y="10299"/>
                  </a:cubicBezTo>
                  <a:cubicBezTo>
                    <a:pt x="21154" y="10363"/>
                    <a:pt x="21047" y="10435"/>
                    <a:pt x="20931" y="10546"/>
                  </a:cubicBezTo>
                  <a:cubicBezTo>
                    <a:pt x="20611" y="10852"/>
                    <a:pt x="20227" y="11272"/>
                    <a:pt x="20073" y="11483"/>
                  </a:cubicBezTo>
                  <a:cubicBezTo>
                    <a:pt x="19905" y="11712"/>
                    <a:pt x="19628" y="11958"/>
                    <a:pt x="19417" y="11958"/>
                  </a:cubicBezTo>
                  <a:cubicBezTo>
                    <a:pt x="19393" y="11964"/>
                    <a:pt x="19303" y="12041"/>
                    <a:pt x="19260" y="12182"/>
                  </a:cubicBezTo>
                  <a:cubicBezTo>
                    <a:pt x="19194" y="12397"/>
                    <a:pt x="19057" y="12715"/>
                    <a:pt x="18947" y="12907"/>
                  </a:cubicBezTo>
                  <a:cubicBezTo>
                    <a:pt x="18811" y="13144"/>
                    <a:pt x="18508" y="13322"/>
                    <a:pt x="18242" y="13322"/>
                  </a:cubicBezTo>
                  <a:cubicBezTo>
                    <a:pt x="18102" y="13322"/>
                    <a:pt x="17990" y="13410"/>
                    <a:pt x="17978" y="13455"/>
                  </a:cubicBezTo>
                  <a:cubicBezTo>
                    <a:pt x="17946" y="13576"/>
                    <a:pt x="17947" y="13811"/>
                    <a:pt x="17979" y="13950"/>
                  </a:cubicBezTo>
                  <a:cubicBezTo>
                    <a:pt x="18039" y="14216"/>
                    <a:pt x="17917" y="14623"/>
                    <a:pt x="17772" y="14873"/>
                  </a:cubicBezTo>
                  <a:cubicBezTo>
                    <a:pt x="17629" y="15118"/>
                    <a:pt x="17396" y="15500"/>
                    <a:pt x="17254" y="15722"/>
                  </a:cubicBezTo>
                  <a:cubicBezTo>
                    <a:pt x="17136" y="15905"/>
                    <a:pt x="17093" y="16203"/>
                    <a:pt x="17133" y="16347"/>
                  </a:cubicBezTo>
                  <a:cubicBezTo>
                    <a:pt x="17199" y="16591"/>
                    <a:pt x="17251" y="16916"/>
                    <a:pt x="17251" y="17088"/>
                  </a:cubicBezTo>
                  <a:cubicBezTo>
                    <a:pt x="17251" y="17269"/>
                    <a:pt x="17196" y="17550"/>
                    <a:pt x="17126" y="17730"/>
                  </a:cubicBezTo>
                  <a:cubicBezTo>
                    <a:pt x="17058" y="17902"/>
                    <a:pt x="16886" y="18203"/>
                    <a:pt x="16734" y="18417"/>
                  </a:cubicBezTo>
                  <a:cubicBezTo>
                    <a:pt x="16588" y="18623"/>
                    <a:pt x="16454" y="18838"/>
                    <a:pt x="16424" y="18904"/>
                  </a:cubicBezTo>
                  <a:cubicBezTo>
                    <a:pt x="16396" y="18964"/>
                    <a:pt x="16370" y="19095"/>
                    <a:pt x="16370" y="19173"/>
                  </a:cubicBezTo>
                  <a:cubicBezTo>
                    <a:pt x="16370" y="19362"/>
                    <a:pt x="16213" y="19646"/>
                    <a:pt x="16068" y="19829"/>
                  </a:cubicBezTo>
                  <a:cubicBezTo>
                    <a:pt x="15969" y="19951"/>
                    <a:pt x="15942" y="20153"/>
                    <a:pt x="15983" y="20245"/>
                  </a:cubicBezTo>
                  <a:cubicBezTo>
                    <a:pt x="16009" y="20300"/>
                    <a:pt x="16091" y="20420"/>
                    <a:pt x="16240" y="20575"/>
                  </a:cubicBezTo>
                  <a:cubicBezTo>
                    <a:pt x="16275" y="20612"/>
                    <a:pt x="16297" y="20665"/>
                    <a:pt x="16298" y="20720"/>
                  </a:cubicBezTo>
                  <a:cubicBezTo>
                    <a:pt x="16298" y="20774"/>
                    <a:pt x="16279" y="20828"/>
                    <a:pt x="16244" y="20866"/>
                  </a:cubicBezTo>
                  <a:lnTo>
                    <a:pt x="16023" y="21110"/>
                  </a:lnTo>
                  <a:cubicBezTo>
                    <a:pt x="15885" y="21263"/>
                    <a:pt x="15658" y="21434"/>
                    <a:pt x="15506" y="21499"/>
                  </a:cubicBezTo>
                  <a:cubicBezTo>
                    <a:pt x="15445" y="21524"/>
                    <a:pt x="15375" y="21538"/>
                    <a:pt x="15299" y="21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1" name="Shape 1226"/>
            <p:cNvSpPr/>
            <p:nvPr/>
          </p:nvSpPr>
          <p:spPr>
            <a:xfrm>
              <a:off x="3053671" y="1565985"/>
              <a:ext cx="1043479" cy="937457"/>
            </a:xfrm>
            <a:custGeom>
              <a:avLst/>
              <a:gdLst/>
              <a:ahLst/>
              <a:cxnLst>
                <a:cxn ang="0">
                  <a:pos x="wd2" y="hd2"/>
                </a:cxn>
                <a:cxn ang="5400000">
                  <a:pos x="wd2" y="hd2"/>
                </a:cxn>
                <a:cxn ang="10800000">
                  <a:pos x="wd2" y="hd2"/>
                </a:cxn>
                <a:cxn ang="16200000">
                  <a:pos x="wd2" y="hd2"/>
                </a:cxn>
              </a:cxnLst>
              <a:rect l="0" t="0" r="r" b="b"/>
              <a:pathLst>
                <a:path w="21588" h="21534" extrusionOk="0">
                  <a:moveTo>
                    <a:pt x="7507" y="1356"/>
                  </a:moveTo>
                  <a:cubicBezTo>
                    <a:pt x="7322" y="1333"/>
                    <a:pt x="7020" y="1315"/>
                    <a:pt x="6834" y="1315"/>
                  </a:cubicBezTo>
                  <a:cubicBezTo>
                    <a:pt x="6650" y="1315"/>
                    <a:pt x="6314" y="1186"/>
                    <a:pt x="6088" y="1029"/>
                  </a:cubicBezTo>
                  <a:cubicBezTo>
                    <a:pt x="5862" y="871"/>
                    <a:pt x="5509" y="798"/>
                    <a:pt x="5304" y="866"/>
                  </a:cubicBezTo>
                  <a:cubicBezTo>
                    <a:pt x="5098" y="933"/>
                    <a:pt x="4778" y="1080"/>
                    <a:pt x="4593" y="1192"/>
                  </a:cubicBezTo>
                  <a:cubicBezTo>
                    <a:pt x="4409" y="1305"/>
                    <a:pt x="4039" y="1452"/>
                    <a:pt x="3772" y="1519"/>
                  </a:cubicBezTo>
                  <a:cubicBezTo>
                    <a:pt x="3505" y="1587"/>
                    <a:pt x="3118" y="1770"/>
                    <a:pt x="2913" y="1928"/>
                  </a:cubicBezTo>
                  <a:cubicBezTo>
                    <a:pt x="2708" y="2085"/>
                    <a:pt x="2422" y="2379"/>
                    <a:pt x="2278" y="2581"/>
                  </a:cubicBezTo>
                  <a:cubicBezTo>
                    <a:pt x="2134" y="2784"/>
                    <a:pt x="2067" y="3114"/>
                    <a:pt x="2129" y="3317"/>
                  </a:cubicBezTo>
                  <a:cubicBezTo>
                    <a:pt x="2190" y="3519"/>
                    <a:pt x="2190" y="3739"/>
                    <a:pt x="2129" y="3807"/>
                  </a:cubicBezTo>
                  <a:cubicBezTo>
                    <a:pt x="2067" y="3874"/>
                    <a:pt x="1916" y="4021"/>
                    <a:pt x="1793" y="4134"/>
                  </a:cubicBezTo>
                  <a:cubicBezTo>
                    <a:pt x="1670" y="4246"/>
                    <a:pt x="1619" y="4503"/>
                    <a:pt x="1680" y="4706"/>
                  </a:cubicBezTo>
                  <a:cubicBezTo>
                    <a:pt x="1743" y="4908"/>
                    <a:pt x="1860" y="5276"/>
                    <a:pt x="1942" y="5523"/>
                  </a:cubicBezTo>
                  <a:cubicBezTo>
                    <a:pt x="2024" y="5770"/>
                    <a:pt x="1940" y="6193"/>
                    <a:pt x="1755" y="6463"/>
                  </a:cubicBezTo>
                  <a:cubicBezTo>
                    <a:pt x="1570" y="6731"/>
                    <a:pt x="1234" y="6934"/>
                    <a:pt x="1008" y="6911"/>
                  </a:cubicBezTo>
                  <a:cubicBezTo>
                    <a:pt x="782" y="6889"/>
                    <a:pt x="463" y="7018"/>
                    <a:pt x="299" y="7198"/>
                  </a:cubicBezTo>
                  <a:cubicBezTo>
                    <a:pt x="134" y="7377"/>
                    <a:pt x="-9" y="7408"/>
                    <a:pt x="0" y="7525"/>
                  </a:cubicBezTo>
                  <a:cubicBezTo>
                    <a:pt x="10" y="7650"/>
                    <a:pt x="168" y="7653"/>
                    <a:pt x="373" y="7810"/>
                  </a:cubicBezTo>
                  <a:cubicBezTo>
                    <a:pt x="424" y="7850"/>
                    <a:pt x="451" y="7924"/>
                    <a:pt x="507" y="7947"/>
                  </a:cubicBezTo>
                  <a:cubicBezTo>
                    <a:pt x="550" y="7965"/>
                    <a:pt x="587" y="7931"/>
                    <a:pt x="687" y="7910"/>
                  </a:cubicBezTo>
                  <a:cubicBezTo>
                    <a:pt x="785" y="7890"/>
                    <a:pt x="921" y="7888"/>
                    <a:pt x="988" y="7908"/>
                  </a:cubicBezTo>
                  <a:cubicBezTo>
                    <a:pt x="1055" y="7927"/>
                    <a:pt x="1158" y="8006"/>
                    <a:pt x="1219" y="8085"/>
                  </a:cubicBezTo>
                  <a:cubicBezTo>
                    <a:pt x="1279" y="8163"/>
                    <a:pt x="1378" y="8291"/>
                    <a:pt x="1438" y="8369"/>
                  </a:cubicBezTo>
                  <a:cubicBezTo>
                    <a:pt x="1499" y="8447"/>
                    <a:pt x="1630" y="8566"/>
                    <a:pt x="1732" y="8633"/>
                  </a:cubicBezTo>
                  <a:cubicBezTo>
                    <a:pt x="1833" y="8701"/>
                    <a:pt x="1997" y="8783"/>
                    <a:pt x="2098" y="8816"/>
                  </a:cubicBezTo>
                  <a:cubicBezTo>
                    <a:pt x="2198" y="8850"/>
                    <a:pt x="2355" y="8933"/>
                    <a:pt x="2446" y="8999"/>
                  </a:cubicBezTo>
                  <a:cubicBezTo>
                    <a:pt x="2537" y="9067"/>
                    <a:pt x="2611" y="9213"/>
                    <a:pt x="2611" y="9325"/>
                  </a:cubicBezTo>
                  <a:cubicBezTo>
                    <a:pt x="2611" y="9437"/>
                    <a:pt x="2570" y="9583"/>
                    <a:pt x="2519" y="9651"/>
                  </a:cubicBezTo>
                  <a:cubicBezTo>
                    <a:pt x="2469" y="9718"/>
                    <a:pt x="2345" y="9864"/>
                    <a:pt x="2244" y="9976"/>
                  </a:cubicBezTo>
                  <a:cubicBezTo>
                    <a:pt x="2143" y="10088"/>
                    <a:pt x="2036" y="10261"/>
                    <a:pt x="2006" y="10362"/>
                  </a:cubicBezTo>
                  <a:cubicBezTo>
                    <a:pt x="1976" y="10463"/>
                    <a:pt x="1869" y="10664"/>
                    <a:pt x="1768" y="10810"/>
                  </a:cubicBezTo>
                  <a:cubicBezTo>
                    <a:pt x="1668" y="10955"/>
                    <a:pt x="1560" y="11165"/>
                    <a:pt x="1530" y="11277"/>
                  </a:cubicBezTo>
                  <a:cubicBezTo>
                    <a:pt x="1500" y="11390"/>
                    <a:pt x="1475" y="11591"/>
                    <a:pt x="1475" y="11725"/>
                  </a:cubicBezTo>
                  <a:cubicBezTo>
                    <a:pt x="1475" y="11860"/>
                    <a:pt x="1492" y="12061"/>
                    <a:pt x="1512" y="12172"/>
                  </a:cubicBezTo>
                  <a:cubicBezTo>
                    <a:pt x="1532" y="12284"/>
                    <a:pt x="1581" y="12522"/>
                    <a:pt x="1622" y="12701"/>
                  </a:cubicBezTo>
                  <a:cubicBezTo>
                    <a:pt x="1662" y="12880"/>
                    <a:pt x="1719" y="13118"/>
                    <a:pt x="1750" y="13230"/>
                  </a:cubicBezTo>
                  <a:cubicBezTo>
                    <a:pt x="1780" y="13342"/>
                    <a:pt x="1829" y="13489"/>
                    <a:pt x="1860" y="13556"/>
                  </a:cubicBezTo>
                  <a:cubicBezTo>
                    <a:pt x="1890" y="13623"/>
                    <a:pt x="1964" y="13677"/>
                    <a:pt x="2025" y="13677"/>
                  </a:cubicBezTo>
                  <a:cubicBezTo>
                    <a:pt x="2085" y="13677"/>
                    <a:pt x="2242" y="13623"/>
                    <a:pt x="2372" y="13556"/>
                  </a:cubicBezTo>
                  <a:cubicBezTo>
                    <a:pt x="2503" y="13489"/>
                    <a:pt x="2677" y="13405"/>
                    <a:pt x="2757" y="13372"/>
                  </a:cubicBezTo>
                  <a:cubicBezTo>
                    <a:pt x="2838" y="13339"/>
                    <a:pt x="2969" y="13366"/>
                    <a:pt x="3050" y="13433"/>
                  </a:cubicBezTo>
                  <a:cubicBezTo>
                    <a:pt x="3131" y="13501"/>
                    <a:pt x="3254" y="13638"/>
                    <a:pt x="3325" y="13738"/>
                  </a:cubicBezTo>
                  <a:cubicBezTo>
                    <a:pt x="3396" y="13839"/>
                    <a:pt x="3552" y="13921"/>
                    <a:pt x="3674" y="13921"/>
                  </a:cubicBezTo>
                  <a:cubicBezTo>
                    <a:pt x="3793" y="13921"/>
                    <a:pt x="4000" y="13875"/>
                    <a:pt x="4131" y="13820"/>
                  </a:cubicBezTo>
                  <a:cubicBezTo>
                    <a:pt x="4262" y="13764"/>
                    <a:pt x="4369" y="13599"/>
                    <a:pt x="4369" y="13454"/>
                  </a:cubicBezTo>
                  <a:cubicBezTo>
                    <a:pt x="4369" y="13308"/>
                    <a:pt x="4303" y="13043"/>
                    <a:pt x="4223" y="12864"/>
                  </a:cubicBezTo>
                  <a:cubicBezTo>
                    <a:pt x="4142" y="12685"/>
                    <a:pt x="4076" y="12419"/>
                    <a:pt x="4076" y="12274"/>
                  </a:cubicBezTo>
                  <a:cubicBezTo>
                    <a:pt x="4076" y="12128"/>
                    <a:pt x="4117" y="11955"/>
                    <a:pt x="4168" y="11888"/>
                  </a:cubicBezTo>
                  <a:cubicBezTo>
                    <a:pt x="4218" y="11820"/>
                    <a:pt x="4367" y="11812"/>
                    <a:pt x="4497" y="11868"/>
                  </a:cubicBezTo>
                  <a:cubicBezTo>
                    <a:pt x="4629" y="11924"/>
                    <a:pt x="4785" y="12116"/>
                    <a:pt x="4845" y="12295"/>
                  </a:cubicBezTo>
                  <a:cubicBezTo>
                    <a:pt x="4905" y="12473"/>
                    <a:pt x="5013" y="12712"/>
                    <a:pt x="5084" y="12823"/>
                  </a:cubicBezTo>
                  <a:cubicBezTo>
                    <a:pt x="5154" y="12935"/>
                    <a:pt x="5286" y="13082"/>
                    <a:pt x="5377" y="13149"/>
                  </a:cubicBezTo>
                  <a:cubicBezTo>
                    <a:pt x="5467" y="13216"/>
                    <a:pt x="5607" y="13308"/>
                    <a:pt x="5688" y="13352"/>
                  </a:cubicBezTo>
                  <a:cubicBezTo>
                    <a:pt x="5769" y="13396"/>
                    <a:pt x="5901" y="13489"/>
                    <a:pt x="5981" y="13556"/>
                  </a:cubicBezTo>
                  <a:cubicBezTo>
                    <a:pt x="6061" y="13623"/>
                    <a:pt x="6185" y="13796"/>
                    <a:pt x="6256" y="13942"/>
                  </a:cubicBezTo>
                  <a:cubicBezTo>
                    <a:pt x="6326" y="14087"/>
                    <a:pt x="6434" y="14289"/>
                    <a:pt x="6494" y="14390"/>
                  </a:cubicBezTo>
                  <a:cubicBezTo>
                    <a:pt x="6554" y="14490"/>
                    <a:pt x="6654" y="14636"/>
                    <a:pt x="6714" y="14714"/>
                  </a:cubicBezTo>
                  <a:cubicBezTo>
                    <a:pt x="6774" y="14793"/>
                    <a:pt x="6907" y="14884"/>
                    <a:pt x="7007" y="14918"/>
                  </a:cubicBezTo>
                  <a:cubicBezTo>
                    <a:pt x="7108" y="14952"/>
                    <a:pt x="7272" y="15070"/>
                    <a:pt x="7373" y="15182"/>
                  </a:cubicBezTo>
                  <a:cubicBezTo>
                    <a:pt x="7474" y="15294"/>
                    <a:pt x="7631" y="15440"/>
                    <a:pt x="7721" y="15507"/>
                  </a:cubicBezTo>
                  <a:cubicBezTo>
                    <a:pt x="7812" y="15575"/>
                    <a:pt x="7993" y="15658"/>
                    <a:pt x="8124" y="15691"/>
                  </a:cubicBezTo>
                  <a:cubicBezTo>
                    <a:pt x="8255" y="15724"/>
                    <a:pt x="8412" y="15816"/>
                    <a:pt x="8472" y="15894"/>
                  </a:cubicBezTo>
                  <a:cubicBezTo>
                    <a:pt x="8533" y="15972"/>
                    <a:pt x="8566" y="16119"/>
                    <a:pt x="8545" y="16220"/>
                  </a:cubicBezTo>
                  <a:cubicBezTo>
                    <a:pt x="8525" y="16320"/>
                    <a:pt x="8435" y="16430"/>
                    <a:pt x="8345" y="16464"/>
                  </a:cubicBezTo>
                  <a:cubicBezTo>
                    <a:pt x="8253" y="16498"/>
                    <a:pt x="8097" y="16561"/>
                    <a:pt x="7996" y="16606"/>
                  </a:cubicBezTo>
                  <a:cubicBezTo>
                    <a:pt x="7895" y="16651"/>
                    <a:pt x="7813" y="16742"/>
                    <a:pt x="7813" y="16809"/>
                  </a:cubicBezTo>
                  <a:cubicBezTo>
                    <a:pt x="7813" y="16877"/>
                    <a:pt x="7829" y="17022"/>
                    <a:pt x="7850" y="17135"/>
                  </a:cubicBezTo>
                  <a:cubicBezTo>
                    <a:pt x="7869" y="17247"/>
                    <a:pt x="7968" y="17393"/>
                    <a:pt x="8069" y="17460"/>
                  </a:cubicBezTo>
                  <a:cubicBezTo>
                    <a:pt x="8170" y="17527"/>
                    <a:pt x="8310" y="17637"/>
                    <a:pt x="8381" y="17704"/>
                  </a:cubicBezTo>
                  <a:cubicBezTo>
                    <a:pt x="8451" y="17772"/>
                    <a:pt x="8533" y="17918"/>
                    <a:pt x="8564" y="18030"/>
                  </a:cubicBezTo>
                  <a:cubicBezTo>
                    <a:pt x="8594" y="18142"/>
                    <a:pt x="8693" y="18234"/>
                    <a:pt x="8784" y="18234"/>
                  </a:cubicBezTo>
                  <a:cubicBezTo>
                    <a:pt x="8875" y="18234"/>
                    <a:pt x="9056" y="18234"/>
                    <a:pt x="9187" y="18234"/>
                  </a:cubicBezTo>
                  <a:cubicBezTo>
                    <a:pt x="9317" y="18234"/>
                    <a:pt x="9532" y="18260"/>
                    <a:pt x="9663" y="18294"/>
                  </a:cubicBezTo>
                  <a:cubicBezTo>
                    <a:pt x="9794" y="18327"/>
                    <a:pt x="9950" y="18447"/>
                    <a:pt x="10011" y="18558"/>
                  </a:cubicBezTo>
                  <a:cubicBezTo>
                    <a:pt x="10071" y="18670"/>
                    <a:pt x="10171" y="18817"/>
                    <a:pt x="10230" y="18884"/>
                  </a:cubicBezTo>
                  <a:cubicBezTo>
                    <a:pt x="10291" y="18951"/>
                    <a:pt x="10423" y="19097"/>
                    <a:pt x="10523" y="19209"/>
                  </a:cubicBezTo>
                  <a:cubicBezTo>
                    <a:pt x="10625" y="19321"/>
                    <a:pt x="10790" y="19440"/>
                    <a:pt x="10890" y="19473"/>
                  </a:cubicBezTo>
                  <a:cubicBezTo>
                    <a:pt x="10991" y="19507"/>
                    <a:pt x="11172" y="19571"/>
                    <a:pt x="11293" y="19616"/>
                  </a:cubicBezTo>
                  <a:cubicBezTo>
                    <a:pt x="11413" y="19661"/>
                    <a:pt x="11571" y="19779"/>
                    <a:pt x="11641" y="19880"/>
                  </a:cubicBezTo>
                  <a:cubicBezTo>
                    <a:pt x="11712" y="19980"/>
                    <a:pt x="11819" y="20146"/>
                    <a:pt x="11879" y="20247"/>
                  </a:cubicBezTo>
                  <a:cubicBezTo>
                    <a:pt x="11940" y="20347"/>
                    <a:pt x="12096" y="20429"/>
                    <a:pt x="12227" y="20429"/>
                  </a:cubicBezTo>
                  <a:cubicBezTo>
                    <a:pt x="12358" y="20429"/>
                    <a:pt x="12573" y="20429"/>
                    <a:pt x="12703" y="20429"/>
                  </a:cubicBezTo>
                  <a:cubicBezTo>
                    <a:pt x="12834" y="20429"/>
                    <a:pt x="13098" y="20429"/>
                    <a:pt x="13290" y="20429"/>
                  </a:cubicBezTo>
                  <a:cubicBezTo>
                    <a:pt x="13482" y="20429"/>
                    <a:pt x="13745" y="20466"/>
                    <a:pt x="13875" y="20511"/>
                  </a:cubicBezTo>
                  <a:cubicBezTo>
                    <a:pt x="14007" y="20555"/>
                    <a:pt x="14221" y="20675"/>
                    <a:pt x="14352" y="20775"/>
                  </a:cubicBezTo>
                  <a:cubicBezTo>
                    <a:pt x="14483" y="20876"/>
                    <a:pt x="14640" y="21022"/>
                    <a:pt x="14700" y="21100"/>
                  </a:cubicBezTo>
                  <a:cubicBezTo>
                    <a:pt x="14761" y="21179"/>
                    <a:pt x="14917" y="21326"/>
                    <a:pt x="15048" y="21426"/>
                  </a:cubicBezTo>
                  <a:cubicBezTo>
                    <a:pt x="15179" y="21527"/>
                    <a:pt x="15394" y="21563"/>
                    <a:pt x="15524" y="21507"/>
                  </a:cubicBezTo>
                  <a:cubicBezTo>
                    <a:pt x="15655" y="21452"/>
                    <a:pt x="15863" y="21294"/>
                    <a:pt x="15986" y="21158"/>
                  </a:cubicBezTo>
                  <a:cubicBezTo>
                    <a:pt x="16110" y="21021"/>
                    <a:pt x="16210" y="20910"/>
                    <a:pt x="16210" y="20910"/>
                  </a:cubicBezTo>
                  <a:cubicBezTo>
                    <a:pt x="16071" y="20765"/>
                    <a:pt x="15957" y="20618"/>
                    <a:pt x="15911" y="20516"/>
                  </a:cubicBezTo>
                  <a:cubicBezTo>
                    <a:pt x="15829" y="20336"/>
                    <a:pt x="15879" y="20042"/>
                    <a:pt x="16023" y="19862"/>
                  </a:cubicBezTo>
                  <a:cubicBezTo>
                    <a:pt x="16166" y="19682"/>
                    <a:pt x="16284" y="19443"/>
                    <a:pt x="16284" y="19330"/>
                  </a:cubicBezTo>
                  <a:cubicBezTo>
                    <a:pt x="16284" y="19218"/>
                    <a:pt x="16317" y="19053"/>
                    <a:pt x="16359" y="18963"/>
                  </a:cubicBezTo>
                  <a:cubicBezTo>
                    <a:pt x="16399" y="18873"/>
                    <a:pt x="16552" y="18634"/>
                    <a:pt x="16694" y="18432"/>
                  </a:cubicBezTo>
                  <a:cubicBezTo>
                    <a:pt x="16839" y="18230"/>
                    <a:pt x="17007" y="17936"/>
                    <a:pt x="17068" y="17778"/>
                  </a:cubicBezTo>
                  <a:cubicBezTo>
                    <a:pt x="17129" y="17622"/>
                    <a:pt x="17181" y="17364"/>
                    <a:pt x="17181" y="17207"/>
                  </a:cubicBezTo>
                  <a:cubicBezTo>
                    <a:pt x="17181" y="17049"/>
                    <a:pt x="17129" y="16736"/>
                    <a:pt x="17068" y="16512"/>
                  </a:cubicBezTo>
                  <a:cubicBezTo>
                    <a:pt x="17007" y="16287"/>
                    <a:pt x="17074" y="15919"/>
                    <a:pt x="17218" y="15695"/>
                  </a:cubicBezTo>
                  <a:cubicBezTo>
                    <a:pt x="17361" y="15470"/>
                    <a:pt x="17597" y="15084"/>
                    <a:pt x="17741" y="14837"/>
                  </a:cubicBezTo>
                  <a:cubicBezTo>
                    <a:pt x="17884" y="14590"/>
                    <a:pt x="17968" y="14241"/>
                    <a:pt x="17927" y="14060"/>
                  </a:cubicBezTo>
                  <a:cubicBezTo>
                    <a:pt x="17886" y="13881"/>
                    <a:pt x="17886" y="13605"/>
                    <a:pt x="17927" y="13447"/>
                  </a:cubicBezTo>
                  <a:cubicBezTo>
                    <a:pt x="17968" y="13291"/>
                    <a:pt x="18170" y="13162"/>
                    <a:pt x="18375" y="13162"/>
                  </a:cubicBezTo>
                  <a:cubicBezTo>
                    <a:pt x="18581" y="13162"/>
                    <a:pt x="18833" y="13015"/>
                    <a:pt x="18935" y="12835"/>
                  </a:cubicBezTo>
                  <a:cubicBezTo>
                    <a:pt x="19038" y="12655"/>
                    <a:pt x="19173" y="12342"/>
                    <a:pt x="19234" y="12141"/>
                  </a:cubicBezTo>
                  <a:cubicBezTo>
                    <a:pt x="19296" y="11939"/>
                    <a:pt x="19447" y="11772"/>
                    <a:pt x="19570" y="11772"/>
                  </a:cubicBezTo>
                  <a:cubicBezTo>
                    <a:pt x="19693" y="11772"/>
                    <a:pt x="19929" y="11589"/>
                    <a:pt x="20093" y="11365"/>
                  </a:cubicBezTo>
                  <a:cubicBezTo>
                    <a:pt x="20258" y="11139"/>
                    <a:pt x="20661" y="10698"/>
                    <a:pt x="20989" y="10383"/>
                  </a:cubicBezTo>
                  <a:cubicBezTo>
                    <a:pt x="21318" y="10069"/>
                    <a:pt x="21581" y="10031"/>
                    <a:pt x="21587" y="9812"/>
                  </a:cubicBezTo>
                  <a:cubicBezTo>
                    <a:pt x="21591" y="9681"/>
                    <a:pt x="21436" y="9647"/>
                    <a:pt x="21251" y="9445"/>
                  </a:cubicBezTo>
                  <a:cubicBezTo>
                    <a:pt x="21066" y="9242"/>
                    <a:pt x="20781" y="8930"/>
                    <a:pt x="20617" y="8750"/>
                  </a:cubicBezTo>
                  <a:cubicBezTo>
                    <a:pt x="20452" y="8571"/>
                    <a:pt x="20132" y="8294"/>
                    <a:pt x="19907" y="8137"/>
                  </a:cubicBezTo>
                  <a:cubicBezTo>
                    <a:pt x="19681" y="7980"/>
                    <a:pt x="19277" y="7814"/>
                    <a:pt x="19010" y="7769"/>
                  </a:cubicBezTo>
                  <a:cubicBezTo>
                    <a:pt x="18743" y="7725"/>
                    <a:pt x="18391" y="7578"/>
                    <a:pt x="18226" y="7442"/>
                  </a:cubicBezTo>
                  <a:cubicBezTo>
                    <a:pt x="18061" y="7308"/>
                    <a:pt x="17725" y="7124"/>
                    <a:pt x="17479" y="7034"/>
                  </a:cubicBezTo>
                  <a:cubicBezTo>
                    <a:pt x="17233" y="6944"/>
                    <a:pt x="16997" y="6705"/>
                    <a:pt x="16956" y="6503"/>
                  </a:cubicBezTo>
                  <a:cubicBezTo>
                    <a:pt x="16915" y="6300"/>
                    <a:pt x="16932" y="6007"/>
                    <a:pt x="16993" y="5849"/>
                  </a:cubicBezTo>
                  <a:cubicBezTo>
                    <a:pt x="17056" y="5692"/>
                    <a:pt x="17038" y="5508"/>
                    <a:pt x="16956" y="5441"/>
                  </a:cubicBezTo>
                  <a:cubicBezTo>
                    <a:pt x="16874" y="5374"/>
                    <a:pt x="16689" y="5300"/>
                    <a:pt x="16546" y="5278"/>
                  </a:cubicBezTo>
                  <a:cubicBezTo>
                    <a:pt x="16402" y="5255"/>
                    <a:pt x="16116" y="5126"/>
                    <a:pt x="15911" y="4992"/>
                  </a:cubicBezTo>
                  <a:cubicBezTo>
                    <a:pt x="15705" y="4857"/>
                    <a:pt x="15419" y="4618"/>
                    <a:pt x="15275" y="4461"/>
                  </a:cubicBezTo>
                  <a:cubicBezTo>
                    <a:pt x="15132" y="4303"/>
                    <a:pt x="14880" y="4082"/>
                    <a:pt x="14715" y="3970"/>
                  </a:cubicBezTo>
                  <a:cubicBezTo>
                    <a:pt x="14550" y="3858"/>
                    <a:pt x="14265" y="3766"/>
                    <a:pt x="14080" y="3766"/>
                  </a:cubicBezTo>
                  <a:cubicBezTo>
                    <a:pt x="13895" y="3766"/>
                    <a:pt x="13626" y="3803"/>
                    <a:pt x="13483" y="3848"/>
                  </a:cubicBezTo>
                  <a:cubicBezTo>
                    <a:pt x="13339" y="3892"/>
                    <a:pt x="13137" y="3837"/>
                    <a:pt x="13034" y="3725"/>
                  </a:cubicBezTo>
                  <a:cubicBezTo>
                    <a:pt x="12932" y="3613"/>
                    <a:pt x="12713" y="3429"/>
                    <a:pt x="12549" y="3317"/>
                  </a:cubicBezTo>
                  <a:cubicBezTo>
                    <a:pt x="12385" y="3204"/>
                    <a:pt x="12183" y="3002"/>
                    <a:pt x="12101" y="2867"/>
                  </a:cubicBezTo>
                  <a:cubicBezTo>
                    <a:pt x="12019" y="2732"/>
                    <a:pt x="11833" y="2548"/>
                    <a:pt x="11690" y="2459"/>
                  </a:cubicBezTo>
                  <a:cubicBezTo>
                    <a:pt x="11546" y="2369"/>
                    <a:pt x="11429" y="2203"/>
                    <a:pt x="11429" y="2091"/>
                  </a:cubicBezTo>
                  <a:cubicBezTo>
                    <a:pt x="11429" y="1978"/>
                    <a:pt x="11294" y="1685"/>
                    <a:pt x="11129" y="1437"/>
                  </a:cubicBezTo>
                  <a:cubicBezTo>
                    <a:pt x="10966" y="1190"/>
                    <a:pt x="10713" y="785"/>
                    <a:pt x="10569" y="539"/>
                  </a:cubicBezTo>
                  <a:cubicBezTo>
                    <a:pt x="10426" y="292"/>
                    <a:pt x="10207" y="53"/>
                    <a:pt x="10084" y="8"/>
                  </a:cubicBezTo>
                  <a:cubicBezTo>
                    <a:pt x="9960" y="-37"/>
                    <a:pt x="9810" y="109"/>
                    <a:pt x="9748" y="334"/>
                  </a:cubicBezTo>
                  <a:cubicBezTo>
                    <a:pt x="9686" y="558"/>
                    <a:pt x="9535" y="780"/>
                    <a:pt x="9412" y="825"/>
                  </a:cubicBezTo>
                  <a:cubicBezTo>
                    <a:pt x="9288" y="869"/>
                    <a:pt x="9053" y="980"/>
                    <a:pt x="8889" y="1070"/>
                  </a:cubicBezTo>
                  <a:cubicBezTo>
                    <a:pt x="8725" y="1159"/>
                    <a:pt x="8590" y="1233"/>
                    <a:pt x="8590" y="1233"/>
                  </a:cubicBezTo>
                  <a:cubicBezTo>
                    <a:pt x="8590" y="1233"/>
                    <a:pt x="8422" y="1270"/>
                    <a:pt x="8216" y="1315"/>
                  </a:cubicBezTo>
                  <a:cubicBezTo>
                    <a:pt x="8011" y="1360"/>
                    <a:pt x="7692" y="1378"/>
                    <a:pt x="7507" y="135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2" name="Shape 1227"/>
            <p:cNvSpPr/>
            <p:nvPr/>
          </p:nvSpPr>
          <p:spPr>
            <a:xfrm>
              <a:off x="1331087" y="4671856"/>
              <a:ext cx="2715080" cy="2260384"/>
            </a:xfrm>
            <a:custGeom>
              <a:avLst/>
              <a:gdLst/>
              <a:ahLst/>
              <a:cxnLst>
                <a:cxn ang="0">
                  <a:pos x="wd2" y="hd2"/>
                </a:cxn>
                <a:cxn ang="5400000">
                  <a:pos x="wd2" y="hd2"/>
                </a:cxn>
                <a:cxn ang="10800000">
                  <a:pos x="wd2" y="hd2"/>
                </a:cxn>
                <a:cxn ang="16200000">
                  <a:pos x="wd2" y="hd2"/>
                </a:cxn>
              </a:cxnLst>
              <a:rect l="0" t="0" r="r" b="b"/>
              <a:pathLst>
                <a:path w="21588" h="21600" extrusionOk="0">
                  <a:moveTo>
                    <a:pt x="2187" y="20953"/>
                  </a:moveTo>
                  <a:cubicBezTo>
                    <a:pt x="2290" y="20953"/>
                    <a:pt x="2438" y="20969"/>
                    <a:pt x="2514" y="21014"/>
                  </a:cubicBezTo>
                  <a:cubicBezTo>
                    <a:pt x="2600" y="21065"/>
                    <a:pt x="2672" y="21190"/>
                    <a:pt x="2683" y="21303"/>
                  </a:cubicBezTo>
                  <a:cubicBezTo>
                    <a:pt x="2687" y="21345"/>
                    <a:pt x="2737" y="21402"/>
                    <a:pt x="2797" y="21415"/>
                  </a:cubicBezTo>
                  <a:cubicBezTo>
                    <a:pt x="2871" y="21431"/>
                    <a:pt x="2997" y="21431"/>
                    <a:pt x="3056" y="21416"/>
                  </a:cubicBezTo>
                  <a:cubicBezTo>
                    <a:pt x="3086" y="21408"/>
                    <a:pt x="3110" y="21404"/>
                    <a:pt x="3129" y="21401"/>
                  </a:cubicBezTo>
                  <a:cubicBezTo>
                    <a:pt x="3143" y="21398"/>
                    <a:pt x="3158" y="21396"/>
                    <a:pt x="3162" y="21393"/>
                  </a:cubicBezTo>
                  <a:cubicBezTo>
                    <a:pt x="3166" y="21390"/>
                    <a:pt x="3173" y="21377"/>
                    <a:pt x="3185" y="21356"/>
                  </a:cubicBezTo>
                  <a:cubicBezTo>
                    <a:pt x="3196" y="21335"/>
                    <a:pt x="3210" y="21309"/>
                    <a:pt x="3230" y="21278"/>
                  </a:cubicBezTo>
                  <a:cubicBezTo>
                    <a:pt x="3276" y="21205"/>
                    <a:pt x="3354" y="21108"/>
                    <a:pt x="3408" y="21069"/>
                  </a:cubicBezTo>
                  <a:cubicBezTo>
                    <a:pt x="3476" y="21021"/>
                    <a:pt x="3577" y="21046"/>
                    <a:pt x="3629" y="21123"/>
                  </a:cubicBezTo>
                  <a:cubicBezTo>
                    <a:pt x="3636" y="21131"/>
                    <a:pt x="3692" y="21147"/>
                    <a:pt x="3738" y="21129"/>
                  </a:cubicBezTo>
                  <a:cubicBezTo>
                    <a:pt x="3804" y="21103"/>
                    <a:pt x="3865" y="21057"/>
                    <a:pt x="3876" y="21040"/>
                  </a:cubicBezTo>
                  <a:cubicBezTo>
                    <a:pt x="3888" y="21021"/>
                    <a:pt x="3923" y="20922"/>
                    <a:pt x="3949" y="20799"/>
                  </a:cubicBezTo>
                  <a:cubicBezTo>
                    <a:pt x="3974" y="20681"/>
                    <a:pt x="4035" y="20490"/>
                    <a:pt x="4084" y="20373"/>
                  </a:cubicBezTo>
                  <a:cubicBezTo>
                    <a:pt x="4131" y="20262"/>
                    <a:pt x="4202" y="20088"/>
                    <a:pt x="4241" y="19985"/>
                  </a:cubicBezTo>
                  <a:cubicBezTo>
                    <a:pt x="4272" y="19904"/>
                    <a:pt x="4278" y="19769"/>
                    <a:pt x="4254" y="19697"/>
                  </a:cubicBezTo>
                  <a:cubicBezTo>
                    <a:pt x="4232" y="19633"/>
                    <a:pt x="4135" y="19532"/>
                    <a:pt x="4038" y="19490"/>
                  </a:cubicBezTo>
                  <a:cubicBezTo>
                    <a:pt x="3959" y="19457"/>
                    <a:pt x="3898" y="19391"/>
                    <a:pt x="3872" y="19308"/>
                  </a:cubicBezTo>
                  <a:cubicBezTo>
                    <a:pt x="3850" y="19237"/>
                    <a:pt x="3854" y="19162"/>
                    <a:pt x="3885" y="19096"/>
                  </a:cubicBezTo>
                  <a:cubicBezTo>
                    <a:pt x="3914" y="19032"/>
                    <a:pt x="3885" y="18936"/>
                    <a:pt x="3821" y="18886"/>
                  </a:cubicBezTo>
                  <a:cubicBezTo>
                    <a:pt x="3759" y="18837"/>
                    <a:pt x="3724" y="18764"/>
                    <a:pt x="3726" y="18687"/>
                  </a:cubicBezTo>
                  <a:cubicBezTo>
                    <a:pt x="3729" y="18601"/>
                    <a:pt x="3775" y="18522"/>
                    <a:pt x="3854" y="18468"/>
                  </a:cubicBezTo>
                  <a:cubicBezTo>
                    <a:pt x="3973" y="18388"/>
                    <a:pt x="4154" y="18309"/>
                    <a:pt x="4266" y="18288"/>
                  </a:cubicBezTo>
                  <a:cubicBezTo>
                    <a:pt x="4294" y="18283"/>
                    <a:pt x="4323" y="18280"/>
                    <a:pt x="4353" y="18280"/>
                  </a:cubicBezTo>
                  <a:cubicBezTo>
                    <a:pt x="4433" y="18280"/>
                    <a:pt x="4541" y="18299"/>
                    <a:pt x="4605" y="18354"/>
                  </a:cubicBezTo>
                  <a:cubicBezTo>
                    <a:pt x="4616" y="18362"/>
                    <a:pt x="4697" y="18349"/>
                    <a:pt x="4758" y="18277"/>
                  </a:cubicBezTo>
                  <a:cubicBezTo>
                    <a:pt x="4843" y="18177"/>
                    <a:pt x="4983" y="18051"/>
                    <a:pt x="5076" y="17991"/>
                  </a:cubicBezTo>
                  <a:cubicBezTo>
                    <a:pt x="5145" y="17946"/>
                    <a:pt x="5273" y="17879"/>
                    <a:pt x="5339" y="17879"/>
                  </a:cubicBezTo>
                  <a:cubicBezTo>
                    <a:pt x="5339" y="17875"/>
                    <a:pt x="5369" y="17835"/>
                    <a:pt x="5386" y="17770"/>
                  </a:cubicBezTo>
                  <a:cubicBezTo>
                    <a:pt x="5412" y="17667"/>
                    <a:pt x="5479" y="17507"/>
                    <a:pt x="5539" y="17405"/>
                  </a:cubicBezTo>
                  <a:cubicBezTo>
                    <a:pt x="5609" y="17288"/>
                    <a:pt x="5739" y="17199"/>
                    <a:pt x="5842" y="17199"/>
                  </a:cubicBezTo>
                  <a:cubicBezTo>
                    <a:pt x="5942" y="17199"/>
                    <a:pt x="6068" y="17274"/>
                    <a:pt x="6128" y="17369"/>
                  </a:cubicBezTo>
                  <a:cubicBezTo>
                    <a:pt x="6167" y="17430"/>
                    <a:pt x="6241" y="17483"/>
                    <a:pt x="6281" y="17489"/>
                  </a:cubicBezTo>
                  <a:lnTo>
                    <a:pt x="6281" y="17489"/>
                  </a:lnTo>
                  <a:cubicBezTo>
                    <a:pt x="6318" y="17489"/>
                    <a:pt x="6371" y="17450"/>
                    <a:pt x="6397" y="17396"/>
                  </a:cubicBezTo>
                  <a:cubicBezTo>
                    <a:pt x="6446" y="17291"/>
                    <a:pt x="6544" y="17215"/>
                    <a:pt x="6632" y="17215"/>
                  </a:cubicBezTo>
                  <a:cubicBezTo>
                    <a:pt x="6635" y="17215"/>
                    <a:pt x="6652" y="17217"/>
                    <a:pt x="6655" y="17217"/>
                  </a:cubicBezTo>
                  <a:cubicBezTo>
                    <a:pt x="6715" y="17226"/>
                    <a:pt x="6836" y="17233"/>
                    <a:pt x="6918" y="17233"/>
                  </a:cubicBezTo>
                  <a:cubicBezTo>
                    <a:pt x="7009" y="17233"/>
                    <a:pt x="7172" y="17241"/>
                    <a:pt x="7282" y="17250"/>
                  </a:cubicBezTo>
                  <a:cubicBezTo>
                    <a:pt x="7283" y="17250"/>
                    <a:pt x="7283" y="17250"/>
                    <a:pt x="7284" y="17250"/>
                  </a:cubicBezTo>
                  <a:cubicBezTo>
                    <a:pt x="7376" y="17250"/>
                    <a:pt x="7442" y="17202"/>
                    <a:pt x="7453" y="17158"/>
                  </a:cubicBezTo>
                  <a:cubicBezTo>
                    <a:pt x="7473" y="17077"/>
                    <a:pt x="7471" y="16959"/>
                    <a:pt x="7454" y="16908"/>
                  </a:cubicBezTo>
                  <a:cubicBezTo>
                    <a:pt x="7428" y="16823"/>
                    <a:pt x="7407" y="16690"/>
                    <a:pt x="7407" y="16605"/>
                  </a:cubicBezTo>
                  <a:cubicBezTo>
                    <a:pt x="7407" y="16541"/>
                    <a:pt x="7389" y="16428"/>
                    <a:pt x="7368" y="16364"/>
                  </a:cubicBezTo>
                  <a:cubicBezTo>
                    <a:pt x="7342" y="16282"/>
                    <a:pt x="7315" y="16138"/>
                    <a:pt x="7306" y="16036"/>
                  </a:cubicBezTo>
                  <a:cubicBezTo>
                    <a:pt x="7297" y="15920"/>
                    <a:pt x="7342" y="15757"/>
                    <a:pt x="7410" y="15664"/>
                  </a:cubicBezTo>
                  <a:cubicBezTo>
                    <a:pt x="7491" y="15555"/>
                    <a:pt x="7647" y="15572"/>
                    <a:pt x="7734" y="15701"/>
                  </a:cubicBezTo>
                  <a:cubicBezTo>
                    <a:pt x="7801" y="15799"/>
                    <a:pt x="7877" y="15885"/>
                    <a:pt x="7902" y="15903"/>
                  </a:cubicBezTo>
                  <a:cubicBezTo>
                    <a:pt x="7933" y="15924"/>
                    <a:pt x="8022" y="15968"/>
                    <a:pt x="8101" y="15996"/>
                  </a:cubicBezTo>
                  <a:cubicBezTo>
                    <a:pt x="8173" y="16021"/>
                    <a:pt x="8335" y="16043"/>
                    <a:pt x="8454" y="16043"/>
                  </a:cubicBezTo>
                  <a:cubicBezTo>
                    <a:pt x="8585" y="16043"/>
                    <a:pt x="8734" y="16019"/>
                    <a:pt x="8791" y="15997"/>
                  </a:cubicBezTo>
                  <a:cubicBezTo>
                    <a:pt x="8869" y="15966"/>
                    <a:pt x="9026" y="15948"/>
                    <a:pt x="9148" y="15958"/>
                  </a:cubicBezTo>
                  <a:cubicBezTo>
                    <a:pt x="9242" y="15967"/>
                    <a:pt x="9359" y="15973"/>
                    <a:pt x="9429" y="15975"/>
                  </a:cubicBezTo>
                  <a:cubicBezTo>
                    <a:pt x="9373" y="15884"/>
                    <a:pt x="9330" y="15714"/>
                    <a:pt x="9330" y="15586"/>
                  </a:cubicBezTo>
                  <a:cubicBezTo>
                    <a:pt x="9330" y="15470"/>
                    <a:pt x="9337" y="15320"/>
                    <a:pt x="9345" y="15251"/>
                  </a:cubicBezTo>
                  <a:cubicBezTo>
                    <a:pt x="9358" y="15139"/>
                    <a:pt x="9478" y="15016"/>
                    <a:pt x="9583" y="14949"/>
                  </a:cubicBezTo>
                  <a:cubicBezTo>
                    <a:pt x="9648" y="14908"/>
                    <a:pt x="9728" y="14884"/>
                    <a:pt x="9804" y="14884"/>
                  </a:cubicBezTo>
                  <a:cubicBezTo>
                    <a:pt x="9851" y="14884"/>
                    <a:pt x="9918" y="14893"/>
                    <a:pt x="9972" y="14936"/>
                  </a:cubicBezTo>
                  <a:cubicBezTo>
                    <a:pt x="10018" y="14972"/>
                    <a:pt x="10112" y="14979"/>
                    <a:pt x="10157" y="14949"/>
                  </a:cubicBezTo>
                  <a:cubicBezTo>
                    <a:pt x="10218" y="14909"/>
                    <a:pt x="10301" y="14825"/>
                    <a:pt x="10334" y="14770"/>
                  </a:cubicBezTo>
                  <a:cubicBezTo>
                    <a:pt x="10378" y="14697"/>
                    <a:pt x="10457" y="14616"/>
                    <a:pt x="10522" y="14601"/>
                  </a:cubicBezTo>
                  <a:cubicBezTo>
                    <a:pt x="10520" y="14597"/>
                    <a:pt x="10536" y="14555"/>
                    <a:pt x="10536" y="14498"/>
                  </a:cubicBezTo>
                  <a:cubicBezTo>
                    <a:pt x="10536" y="14347"/>
                    <a:pt x="10646" y="14255"/>
                    <a:pt x="10754" y="14319"/>
                  </a:cubicBezTo>
                  <a:cubicBezTo>
                    <a:pt x="10796" y="14345"/>
                    <a:pt x="10815" y="14326"/>
                    <a:pt x="10816" y="14323"/>
                  </a:cubicBezTo>
                  <a:cubicBezTo>
                    <a:pt x="10836" y="14276"/>
                    <a:pt x="10860" y="14178"/>
                    <a:pt x="10867" y="14113"/>
                  </a:cubicBezTo>
                  <a:cubicBezTo>
                    <a:pt x="10875" y="14035"/>
                    <a:pt x="10895" y="13902"/>
                    <a:pt x="10911" y="13816"/>
                  </a:cubicBezTo>
                  <a:cubicBezTo>
                    <a:pt x="10933" y="13697"/>
                    <a:pt x="11045" y="13543"/>
                    <a:pt x="11139" y="13460"/>
                  </a:cubicBezTo>
                  <a:cubicBezTo>
                    <a:pt x="11234" y="13375"/>
                    <a:pt x="11397" y="13237"/>
                    <a:pt x="11500" y="13152"/>
                  </a:cubicBezTo>
                  <a:cubicBezTo>
                    <a:pt x="11518" y="13137"/>
                    <a:pt x="11674" y="13011"/>
                    <a:pt x="11766" y="13001"/>
                  </a:cubicBezTo>
                  <a:cubicBezTo>
                    <a:pt x="11768" y="12989"/>
                    <a:pt x="11770" y="12973"/>
                    <a:pt x="11770" y="12951"/>
                  </a:cubicBezTo>
                  <a:cubicBezTo>
                    <a:pt x="11770" y="12848"/>
                    <a:pt x="11821" y="12691"/>
                    <a:pt x="11886" y="12592"/>
                  </a:cubicBezTo>
                  <a:cubicBezTo>
                    <a:pt x="11974" y="12457"/>
                    <a:pt x="12114" y="12477"/>
                    <a:pt x="12154" y="12618"/>
                  </a:cubicBezTo>
                  <a:cubicBezTo>
                    <a:pt x="12174" y="12691"/>
                    <a:pt x="12222" y="12797"/>
                    <a:pt x="12255" y="12845"/>
                  </a:cubicBezTo>
                  <a:lnTo>
                    <a:pt x="12391" y="13038"/>
                  </a:lnTo>
                  <a:cubicBezTo>
                    <a:pt x="12421" y="13081"/>
                    <a:pt x="12472" y="13089"/>
                    <a:pt x="12506" y="13074"/>
                  </a:cubicBezTo>
                  <a:cubicBezTo>
                    <a:pt x="12534" y="13062"/>
                    <a:pt x="12556" y="13055"/>
                    <a:pt x="12574" y="13050"/>
                  </a:cubicBezTo>
                  <a:cubicBezTo>
                    <a:pt x="12584" y="13047"/>
                    <a:pt x="12591" y="13046"/>
                    <a:pt x="12597" y="13042"/>
                  </a:cubicBezTo>
                  <a:cubicBezTo>
                    <a:pt x="12603" y="13032"/>
                    <a:pt x="12605" y="13007"/>
                    <a:pt x="12611" y="12950"/>
                  </a:cubicBezTo>
                  <a:cubicBezTo>
                    <a:pt x="12615" y="12905"/>
                    <a:pt x="12620" y="12850"/>
                    <a:pt x="12633" y="12779"/>
                  </a:cubicBezTo>
                  <a:cubicBezTo>
                    <a:pt x="12664" y="12615"/>
                    <a:pt x="12746" y="12402"/>
                    <a:pt x="12838" y="12334"/>
                  </a:cubicBezTo>
                  <a:cubicBezTo>
                    <a:pt x="12898" y="12290"/>
                    <a:pt x="12992" y="12208"/>
                    <a:pt x="13044" y="12155"/>
                  </a:cubicBezTo>
                  <a:cubicBezTo>
                    <a:pt x="13087" y="12112"/>
                    <a:pt x="13120" y="12027"/>
                    <a:pt x="13120" y="11983"/>
                  </a:cubicBezTo>
                  <a:cubicBezTo>
                    <a:pt x="13120" y="11865"/>
                    <a:pt x="13184" y="11761"/>
                    <a:pt x="13266" y="11745"/>
                  </a:cubicBezTo>
                  <a:cubicBezTo>
                    <a:pt x="13284" y="11741"/>
                    <a:pt x="13341" y="11695"/>
                    <a:pt x="13375" y="11631"/>
                  </a:cubicBezTo>
                  <a:cubicBezTo>
                    <a:pt x="13416" y="11551"/>
                    <a:pt x="13484" y="11447"/>
                    <a:pt x="13528" y="11395"/>
                  </a:cubicBezTo>
                  <a:cubicBezTo>
                    <a:pt x="13534" y="11380"/>
                    <a:pt x="13534" y="11294"/>
                    <a:pt x="13487" y="11191"/>
                  </a:cubicBezTo>
                  <a:cubicBezTo>
                    <a:pt x="13443" y="11094"/>
                    <a:pt x="13378" y="10917"/>
                    <a:pt x="13378" y="10827"/>
                  </a:cubicBezTo>
                  <a:cubicBezTo>
                    <a:pt x="13378" y="10758"/>
                    <a:pt x="13399" y="10648"/>
                    <a:pt x="13427" y="10572"/>
                  </a:cubicBezTo>
                  <a:cubicBezTo>
                    <a:pt x="13454" y="10497"/>
                    <a:pt x="13517" y="10388"/>
                    <a:pt x="13571" y="10324"/>
                  </a:cubicBezTo>
                  <a:cubicBezTo>
                    <a:pt x="13601" y="10289"/>
                    <a:pt x="13636" y="10167"/>
                    <a:pt x="13636" y="10062"/>
                  </a:cubicBezTo>
                  <a:cubicBezTo>
                    <a:pt x="13636" y="9926"/>
                    <a:pt x="13679" y="9762"/>
                    <a:pt x="13762" y="9713"/>
                  </a:cubicBezTo>
                  <a:cubicBezTo>
                    <a:pt x="13838" y="9669"/>
                    <a:pt x="13967" y="9721"/>
                    <a:pt x="14059" y="9831"/>
                  </a:cubicBezTo>
                  <a:cubicBezTo>
                    <a:pt x="14113" y="9894"/>
                    <a:pt x="14216" y="9940"/>
                    <a:pt x="14284" y="9927"/>
                  </a:cubicBezTo>
                  <a:cubicBezTo>
                    <a:pt x="14332" y="9916"/>
                    <a:pt x="14391" y="9824"/>
                    <a:pt x="14397" y="9717"/>
                  </a:cubicBezTo>
                  <a:cubicBezTo>
                    <a:pt x="14405" y="9566"/>
                    <a:pt x="14456" y="9388"/>
                    <a:pt x="14546" y="9352"/>
                  </a:cubicBezTo>
                  <a:cubicBezTo>
                    <a:pt x="14567" y="9341"/>
                    <a:pt x="14631" y="9258"/>
                    <a:pt x="14677" y="9142"/>
                  </a:cubicBezTo>
                  <a:cubicBezTo>
                    <a:pt x="14721" y="9028"/>
                    <a:pt x="14771" y="8837"/>
                    <a:pt x="14786" y="8723"/>
                  </a:cubicBezTo>
                  <a:cubicBezTo>
                    <a:pt x="14800" y="8607"/>
                    <a:pt x="14813" y="8379"/>
                    <a:pt x="14813" y="8227"/>
                  </a:cubicBezTo>
                  <a:cubicBezTo>
                    <a:pt x="14813" y="8053"/>
                    <a:pt x="14896" y="7976"/>
                    <a:pt x="14977" y="7976"/>
                  </a:cubicBezTo>
                  <a:cubicBezTo>
                    <a:pt x="15022" y="7976"/>
                    <a:pt x="15069" y="7997"/>
                    <a:pt x="15115" y="8039"/>
                  </a:cubicBezTo>
                  <a:cubicBezTo>
                    <a:pt x="15199" y="8116"/>
                    <a:pt x="15331" y="8173"/>
                    <a:pt x="15403" y="8159"/>
                  </a:cubicBezTo>
                  <a:cubicBezTo>
                    <a:pt x="15508" y="8137"/>
                    <a:pt x="15642" y="8157"/>
                    <a:pt x="15710" y="8203"/>
                  </a:cubicBezTo>
                  <a:cubicBezTo>
                    <a:pt x="15754" y="8233"/>
                    <a:pt x="15885" y="8292"/>
                    <a:pt x="16008" y="8331"/>
                  </a:cubicBezTo>
                  <a:cubicBezTo>
                    <a:pt x="16147" y="8374"/>
                    <a:pt x="16294" y="8507"/>
                    <a:pt x="16342" y="8633"/>
                  </a:cubicBezTo>
                  <a:cubicBezTo>
                    <a:pt x="16378" y="8726"/>
                    <a:pt x="16437" y="8799"/>
                    <a:pt x="16458" y="8808"/>
                  </a:cubicBezTo>
                  <a:cubicBezTo>
                    <a:pt x="16498" y="8824"/>
                    <a:pt x="16602" y="8854"/>
                    <a:pt x="16691" y="8873"/>
                  </a:cubicBezTo>
                  <a:cubicBezTo>
                    <a:pt x="16772" y="8890"/>
                    <a:pt x="16912" y="8881"/>
                    <a:pt x="16992" y="8857"/>
                  </a:cubicBezTo>
                  <a:cubicBezTo>
                    <a:pt x="17029" y="8846"/>
                    <a:pt x="17068" y="8840"/>
                    <a:pt x="17106" y="8840"/>
                  </a:cubicBezTo>
                  <a:cubicBezTo>
                    <a:pt x="17156" y="8840"/>
                    <a:pt x="17247" y="8851"/>
                    <a:pt x="17295" y="8920"/>
                  </a:cubicBezTo>
                  <a:cubicBezTo>
                    <a:pt x="17316" y="8952"/>
                    <a:pt x="17355" y="8974"/>
                    <a:pt x="17368" y="8974"/>
                  </a:cubicBezTo>
                  <a:cubicBezTo>
                    <a:pt x="17427" y="8974"/>
                    <a:pt x="17519" y="9014"/>
                    <a:pt x="17576" y="9053"/>
                  </a:cubicBezTo>
                  <a:cubicBezTo>
                    <a:pt x="17625" y="9086"/>
                    <a:pt x="17715" y="9129"/>
                    <a:pt x="17773" y="9146"/>
                  </a:cubicBezTo>
                  <a:cubicBezTo>
                    <a:pt x="17834" y="9164"/>
                    <a:pt x="17922" y="9187"/>
                    <a:pt x="17968" y="9195"/>
                  </a:cubicBezTo>
                  <a:cubicBezTo>
                    <a:pt x="18017" y="9199"/>
                    <a:pt x="18099" y="9173"/>
                    <a:pt x="18171" y="9134"/>
                  </a:cubicBezTo>
                  <a:cubicBezTo>
                    <a:pt x="18265" y="9083"/>
                    <a:pt x="18411" y="9029"/>
                    <a:pt x="18504" y="9009"/>
                  </a:cubicBezTo>
                  <a:cubicBezTo>
                    <a:pt x="18612" y="8985"/>
                    <a:pt x="18752" y="9025"/>
                    <a:pt x="18821" y="9096"/>
                  </a:cubicBezTo>
                  <a:cubicBezTo>
                    <a:pt x="18880" y="9155"/>
                    <a:pt x="18972" y="9273"/>
                    <a:pt x="19032" y="9363"/>
                  </a:cubicBezTo>
                  <a:cubicBezTo>
                    <a:pt x="19094" y="9458"/>
                    <a:pt x="19157" y="9616"/>
                    <a:pt x="19175" y="9722"/>
                  </a:cubicBezTo>
                  <a:cubicBezTo>
                    <a:pt x="19195" y="9840"/>
                    <a:pt x="19171" y="9993"/>
                    <a:pt x="19120" y="10079"/>
                  </a:cubicBezTo>
                  <a:cubicBezTo>
                    <a:pt x="19092" y="10124"/>
                    <a:pt x="19062" y="10243"/>
                    <a:pt x="19062" y="10334"/>
                  </a:cubicBezTo>
                  <a:cubicBezTo>
                    <a:pt x="19062" y="10466"/>
                    <a:pt x="19005" y="10613"/>
                    <a:pt x="18931" y="10676"/>
                  </a:cubicBezTo>
                  <a:cubicBezTo>
                    <a:pt x="18925" y="10713"/>
                    <a:pt x="18937" y="10759"/>
                    <a:pt x="18971" y="10803"/>
                  </a:cubicBezTo>
                  <a:cubicBezTo>
                    <a:pt x="19050" y="10906"/>
                    <a:pt x="19145" y="11122"/>
                    <a:pt x="19188" y="11295"/>
                  </a:cubicBezTo>
                  <a:cubicBezTo>
                    <a:pt x="19226" y="11447"/>
                    <a:pt x="19283" y="11635"/>
                    <a:pt x="19312" y="11706"/>
                  </a:cubicBezTo>
                  <a:cubicBezTo>
                    <a:pt x="19332" y="11754"/>
                    <a:pt x="19410" y="11825"/>
                    <a:pt x="19483" y="11849"/>
                  </a:cubicBezTo>
                  <a:cubicBezTo>
                    <a:pt x="19568" y="11876"/>
                    <a:pt x="19701" y="11914"/>
                    <a:pt x="19779" y="11932"/>
                  </a:cubicBezTo>
                  <a:cubicBezTo>
                    <a:pt x="19831" y="11944"/>
                    <a:pt x="19869" y="11979"/>
                    <a:pt x="19899" y="12010"/>
                  </a:cubicBezTo>
                  <a:cubicBezTo>
                    <a:pt x="19912" y="11960"/>
                    <a:pt x="19930" y="11894"/>
                    <a:pt x="19971" y="11840"/>
                  </a:cubicBezTo>
                  <a:cubicBezTo>
                    <a:pt x="20013" y="11784"/>
                    <a:pt x="20022" y="11681"/>
                    <a:pt x="19991" y="11620"/>
                  </a:cubicBezTo>
                  <a:cubicBezTo>
                    <a:pt x="19942" y="11522"/>
                    <a:pt x="19880" y="11360"/>
                    <a:pt x="19855" y="11260"/>
                  </a:cubicBezTo>
                  <a:cubicBezTo>
                    <a:pt x="19826" y="11145"/>
                    <a:pt x="19846" y="10950"/>
                    <a:pt x="19902" y="10807"/>
                  </a:cubicBezTo>
                  <a:cubicBezTo>
                    <a:pt x="19950" y="10683"/>
                    <a:pt x="20023" y="10518"/>
                    <a:pt x="20063" y="10441"/>
                  </a:cubicBezTo>
                  <a:cubicBezTo>
                    <a:pt x="20105" y="10363"/>
                    <a:pt x="20177" y="10238"/>
                    <a:pt x="20225" y="10163"/>
                  </a:cubicBezTo>
                  <a:cubicBezTo>
                    <a:pt x="20274" y="10085"/>
                    <a:pt x="20382" y="9949"/>
                    <a:pt x="20464" y="9862"/>
                  </a:cubicBezTo>
                  <a:cubicBezTo>
                    <a:pt x="20574" y="9745"/>
                    <a:pt x="20711" y="9719"/>
                    <a:pt x="20768" y="9804"/>
                  </a:cubicBezTo>
                  <a:cubicBezTo>
                    <a:pt x="20791" y="9838"/>
                    <a:pt x="20844" y="9882"/>
                    <a:pt x="20879" y="9895"/>
                  </a:cubicBezTo>
                  <a:cubicBezTo>
                    <a:pt x="20918" y="9911"/>
                    <a:pt x="21022" y="9941"/>
                    <a:pt x="21113" y="9961"/>
                  </a:cubicBezTo>
                  <a:cubicBezTo>
                    <a:pt x="21175" y="9974"/>
                    <a:pt x="21265" y="9930"/>
                    <a:pt x="21302" y="9873"/>
                  </a:cubicBezTo>
                  <a:cubicBezTo>
                    <a:pt x="21354" y="9795"/>
                    <a:pt x="21415" y="9678"/>
                    <a:pt x="21436" y="9620"/>
                  </a:cubicBezTo>
                  <a:cubicBezTo>
                    <a:pt x="21450" y="9582"/>
                    <a:pt x="21448" y="9495"/>
                    <a:pt x="21424" y="9438"/>
                  </a:cubicBezTo>
                  <a:cubicBezTo>
                    <a:pt x="21402" y="9385"/>
                    <a:pt x="21299" y="9273"/>
                    <a:pt x="21194" y="9202"/>
                  </a:cubicBezTo>
                  <a:cubicBezTo>
                    <a:pt x="21089" y="9131"/>
                    <a:pt x="20950" y="9007"/>
                    <a:pt x="20899" y="8923"/>
                  </a:cubicBezTo>
                  <a:cubicBezTo>
                    <a:pt x="20866" y="8869"/>
                    <a:pt x="20806" y="8813"/>
                    <a:pt x="20777" y="8801"/>
                  </a:cubicBezTo>
                  <a:cubicBezTo>
                    <a:pt x="20702" y="8772"/>
                    <a:pt x="20626" y="8670"/>
                    <a:pt x="20591" y="8588"/>
                  </a:cubicBezTo>
                  <a:cubicBezTo>
                    <a:pt x="20565" y="8527"/>
                    <a:pt x="20506" y="8460"/>
                    <a:pt x="20470" y="8442"/>
                  </a:cubicBezTo>
                  <a:cubicBezTo>
                    <a:pt x="20393" y="8403"/>
                    <a:pt x="20319" y="8289"/>
                    <a:pt x="20298" y="8178"/>
                  </a:cubicBezTo>
                  <a:cubicBezTo>
                    <a:pt x="20287" y="8117"/>
                    <a:pt x="20296" y="8055"/>
                    <a:pt x="20326" y="8001"/>
                  </a:cubicBezTo>
                  <a:cubicBezTo>
                    <a:pt x="20357" y="7943"/>
                    <a:pt x="20410" y="7902"/>
                    <a:pt x="20469" y="7887"/>
                  </a:cubicBezTo>
                  <a:cubicBezTo>
                    <a:pt x="20523" y="7875"/>
                    <a:pt x="20554" y="7833"/>
                    <a:pt x="20555" y="7819"/>
                  </a:cubicBezTo>
                  <a:lnTo>
                    <a:pt x="20555" y="7547"/>
                  </a:lnTo>
                  <a:cubicBezTo>
                    <a:pt x="20555" y="7493"/>
                    <a:pt x="20516" y="7413"/>
                    <a:pt x="20474" y="7382"/>
                  </a:cubicBezTo>
                  <a:cubicBezTo>
                    <a:pt x="20408" y="7333"/>
                    <a:pt x="20324" y="7235"/>
                    <a:pt x="20300" y="7150"/>
                  </a:cubicBezTo>
                  <a:cubicBezTo>
                    <a:pt x="20275" y="7060"/>
                    <a:pt x="20309" y="6939"/>
                    <a:pt x="20380" y="6869"/>
                  </a:cubicBezTo>
                  <a:cubicBezTo>
                    <a:pt x="20433" y="6817"/>
                    <a:pt x="20522" y="6752"/>
                    <a:pt x="20584" y="6720"/>
                  </a:cubicBezTo>
                  <a:cubicBezTo>
                    <a:pt x="20627" y="6698"/>
                    <a:pt x="20695" y="6631"/>
                    <a:pt x="20726" y="6579"/>
                  </a:cubicBezTo>
                  <a:cubicBezTo>
                    <a:pt x="20757" y="6528"/>
                    <a:pt x="20785" y="6423"/>
                    <a:pt x="20785" y="6357"/>
                  </a:cubicBezTo>
                  <a:cubicBezTo>
                    <a:pt x="20785" y="6286"/>
                    <a:pt x="20761" y="6159"/>
                    <a:pt x="20733" y="6087"/>
                  </a:cubicBezTo>
                  <a:cubicBezTo>
                    <a:pt x="20706" y="6013"/>
                    <a:pt x="20653" y="5954"/>
                    <a:pt x="20633" y="5946"/>
                  </a:cubicBezTo>
                  <a:cubicBezTo>
                    <a:pt x="20590" y="5929"/>
                    <a:pt x="20561" y="5892"/>
                    <a:pt x="20551" y="5843"/>
                  </a:cubicBezTo>
                  <a:cubicBezTo>
                    <a:pt x="20540" y="5785"/>
                    <a:pt x="20560" y="5721"/>
                    <a:pt x="20605" y="5667"/>
                  </a:cubicBezTo>
                  <a:cubicBezTo>
                    <a:pt x="20636" y="5631"/>
                    <a:pt x="20670" y="5533"/>
                    <a:pt x="20670" y="5457"/>
                  </a:cubicBezTo>
                  <a:cubicBezTo>
                    <a:pt x="20670" y="5370"/>
                    <a:pt x="20651" y="5200"/>
                    <a:pt x="20629" y="5085"/>
                  </a:cubicBezTo>
                  <a:cubicBezTo>
                    <a:pt x="20605" y="4963"/>
                    <a:pt x="20562" y="4843"/>
                    <a:pt x="20542" y="4814"/>
                  </a:cubicBezTo>
                  <a:cubicBezTo>
                    <a:pt x="20508" y="4763"/>
                    <a:pt x="20448" y="4660"/>
                    <a:pt x="20408" y="4585"/>
                  </a:cubicBezTo>
                  <a:cubicBezTo>
                    <a:pt x="20363" y="4499"/>
                    <a:pt x="20321" y="4365"/>
                    <a:pt x="20311" y="4278"/>
                  </a:cubicBezTo>
                  <a:cubicBezTo>
                    <a:pt x="20301" y="4181"/>
                    <a:pt x="20325" y="4054"/>
                    <a:pt x="20366" y="3981"/>
                  </a:cubicBezTo>
                  <a:cubicBezTo>
                    <a:pt x="20409" y="3905"/>
                    <a:pt x="20534" y="3781"/>
                    <a:pt x="20629" y="3703"/>
                  </a:cubicBezTo>
                  <a:cubicBezTo>
                    <a:pt x="20723" y="3626"/>
                    <a:pt x="20850" y="3531"/>
                    <a:pt x="20902" y="3507"/>
                  </a:cubicBezTo>
                  <a:cubicBezTo>
                    <a:pt x="20897" y="3507"/>
                    <a:pt x="20899" y="3492"/>
                    <a:pt x="20891" y="3468"/>
                  </a:cubicBezTo>
                  <a:cubicBezTo>
                    <a:pt x="20878" y="3433"/>
                    <a:pt x="20808" y="3352"/>
                    <a:pt x="20727" y="3309"/>
                  </a:cubicBezTo>
                  <a:cubicBezTo>
                    <a:pt x="20646" y="3266"/>
                    <a:pt x="20518" y="3222"/>
                    <a:pt x="20447" y="3214"/>
                  </a:cubicBezTo>
                  <a:cubicBezTo>
                    <a:pt x="20338" y="3201"/>
                    <a:pt x="20234" y="3097"/>
                    <a:pt x="20212" y="2977"/>
                  </a:cubicBezTo>
                  <a:cubicBezTo>
                    <a:pt x="20200" y="2910"/>
                    <a:pt x="20143" y="2805"/>
                    <a:pt x="20091" y="2751"/>
                  </a:cubicBezTo>
                  <a:cubicBezTo>
                    <a:pt x="20033" y="2691"/>
                    <a:pt x="19921" y="2603"/>
                    <a:pt x="19848" y="2559"/>
                  </a:cubicBezTo>
                  <a:cubicBezTo>
                    <a:pt x="19786" y="2523"/>
                    <a:pt x="19659" y="2499"/>
                    <a:pt x="19575" y="2516"/>
                  </a:cubicBezTo>
                  <a:cubicBezTo>
                    <a:pt x="19486" y="2534"/>
                    <a:pt x="19321" y="2587"/>
                    <a:pt x="19215" y="2631"/>
                  </a:cubicBezTo>
                  <a:cubicBezTo>
                    <a:pt x="19154" y="2657"/>
                    <a:pt x="19085" y="2672"/>
                    <a:pt x="19020" y="2672"/>
                  </a:cubicBezTo>
                  <a:cubicBezTo>
                    <a:pt x="18969" y="2672"/>
                    <a:pt x="18898" y="2663"/>
                    <a:pt x="18848" y="2620"/>
                  </a:cubicBezTo>
                  <a:cubicBezTo>
                    <a:pt x="18808" y="2587"/>
                    <a:pt x="18706" y="2543"/>
                    <a:pt x="18625" y="2534"/>
                  </a:cubicBezTo>
                  <a:cubicBezTo>
                    <a:pt x="18552" y="2525"/>
                    <a:pt x="18422" y="2562"/>
                    <a:pt x="18349" y="2609"/>
                  </a:cubicBezTo>
                  <a:cubicBezTo>
                    <a:pt x="18233" y="2685"/>
                    <a:pt x="18063" y="2615"/>
                    <a:pt x="17982" y="2460"/>
                  </a:cubicBezTo>
                  <a:cubicBezTo>
                    <a:pt x="17921" y="2343"/>
                    <a:pt x="17831" y="2254"/>
                    <a:pt x="17796" y="2243"/>
                  </a:cubicBezTo>
                  <a:cubicBezTo>
                    <a:pt x="17747" y="2229"/>
                    <a:pt x="17622" y="2237"/>
                    <a:pt x="17543" y="2260"/>
                  </a:cubicBezTo>
                  <a:cubicBezTo>
                    <a:pt x="17449" y="2288"/>
                    <a:pt x="17275" y="2341"/>
                    <a:pt x="17157" y="2378"/>
                  </a:cubicBezTo>
                  <a:cubicBezTo>
                    <a:pt x="17036" y="2417"/>
                    <a:pt x="16856" y="2456"/>
                    <a:pt x="16757" y="2466"/>
                  </a:cubicBezTo>
                  <a:cubicBezTo>
                    <a:pt x="16685" y="2473"/>
                    <a:pt x="16640" y="2508"/>
                    <a:pt x="16633" y="2521"/>
                  </a:cubicBezTo>
                  <a:cubicBezTo>
                    <a:pt x="16621" y="2614"/>
                    <a:pt x="16528" y="2701"/>
                    <a:pt x="16443" y="2734"/>
                  </a:cubicBezTo>
                  <a:cubicBezTo>
                    <a:pt x="16365" y="2765"/>
                    <a:pt x="16181" y="2796"/>
                    <a:pt x="16023" y="2806"/>
                  </a:cubicBezTo>
                  <a:cubicBezTo>
                    <a:pt x="15858" y="2817"/>
                    <a:pt x="15644" y="2783"/>
                    <a:pt x="15534" y="2733"/>
                  </a:cubicBezTo>
                  <a:cubicBezTo>
                    <a:pt x="15424" y="2683"/>
                    <a:pt x="15255" y="2562"/>
                    <a:pt x="15155" y="2464"/>
                  </a:cubicBezTo>
                  <a:cubicBezTo>
                    <a:pt x="15087" y="2396"/>
                    <a:pt x="14939" y="2391"/>
                    <a:pt x="14849" y="2454"/>
                  </a:cubicBezTo>
                  <a:cubicBezTo>
                    <a:pt x="14736" y="2535"/>
                    <a:pt x="14577" y="2670"/>
                    <a:pt x="14501" y="2751"/>
                  </a:cubicBezTo>
                  <a:cubicBezTo>
                    <a:pt x="14413" y="2845"/>
                    <a:pt x="14234" y="2943"/>
                    <a:pt x="14094" y="2975"/>
                  </a:cubicBezTo>
                  <a:cubicBezTo>
                    <a:pt x="13965" y="3004"/>
                    <a:pt x="13770" y="3013"/>
                    <a:pt x="13668" y="2992"/>
                  </a:cubicBezTo>
                  <a:cubicBezTo>
                    <a:pt x="13585" y="2976"/>
                    <a:pt x="13422" y="2976"/>
                    <a:pt x="13331" y="2992"/>
                  </a:cubicBezTo>
                  <a:cubicBezTo>
                    <a:pt x="13213" y="3014"/>
                    <a:pt x="13032" y="2970"/>
                    <a:pt x="12926" y="2897"/>
                  </a:cubicBezTo>
                  <a:cubicBezTo>
                    <a:pt x="12847" y="2842"/>
                    <a:pt x="12798" y="2765"/>
                    <a:pt x="12792" y="2685"/>
                  </a:cubicBezTo>
                  <a:cubicBezTo>
                    <a:pt x="12787" y="2627"/>
                    <a:pt x="12806" y="2574"/>
                    <a:pt x="12843" y="2536"/>
                  </a:cubicBezTo>
                  <a:cubicBezTo>
                    <a:pt x="12879" y="2500"/>
                    <a:pt x="12919" y="2389"/>
                    <a:pt x="12919" y="2295"/>
                  </a:cubicBezTo>
                  <a:cubicBezTo>
                    <a:pt x="12919" y="2187"/>
                    <a:pt x="12912" y="2036"/>
                    <a:pt x="12905" y="1967"/>
                  </a:cubicBezTo>
                  <a:cubicBezTo>
                    <a:pt x="12901" y="1930"/>
                    <a:pt x="12852" y="1851"/>
                    <a:pt x="12786" y="1812"/>
                  </a:cubicBezTo>
                  <a:cubicBezTo>
                    <a:pt x="12731" y="1779"/>
                    <a:pt x="12605" y="1787"/>
                    <a:pt x="12533" y="1829"/>
                  </a:cubicBezTo>
                  <a:cubicBezTo>
                    <a:pt x="12428" y="1891"/>
                    <a:pt x="12276" y="1932"/>
                    <a:pt x="12193" y="1922"/>
                  </a:cubicBezTo>
                  <a:cubicBezTo>
                    <a:pt x="12192" y="1922"/>
                    <a:pt x="12191" y="1922"/>
                    <a:pt x="12191" y="1922"/>
                  </a:cubicBezTo>
                  <a:cubicBezTo>
                    <a:pt x="12114" y="1922"/>
                    <a:pt x="11977" y="1958"/>
                    <a:pt x="11854" y="2018"/>
                  </a:cubicBezTo>
                  <a:cubicBezTo>
                    <a:pt x="11715" y="2086"/>
                    <a:pt x="11485" y="2171"/>
                    <a:pt x="11340" y="2209"/>
                  </a:cubicBezTo>
                  <a:cubicBezTo>
                    <a:pt x="11206" y="2245"/>
                    <a:pt x="11130" y="2320"/>
                    <a:pt x="11123" y="2343"/>
                  </a:cubicBezTo>
                  <a:cubicBezTo>
                    <a:pt x="11115" y="2423"/>
                    <a:pt x="11074" y="2576"/>
                    <a:pt x="11031" y="2688"/>
                  </a:cubicBezTo>
                  <a:cubicBezTo>
                    <a:pt x="10987" y="2802"/>
                    <a:pt x="10899" y="2925"/>
                    <a:pt x="10808" y="2925"/>
                  </a:cubicBezTo>
                  <a:cubicBezTo>
                    <a:pt x="10810" y="2928"/>
                    <a:pt x="10794" y="2958"/>
                    <a:pt x="10794" y="3009"/>
                  </a:cubicBezTo>
                  <a:cubicBezTo>
                    <a:pt x="10794" y="3108"/>
                    <a:pt x="10780" y="3268"/>
                    <a:pt x="10763" y="3366"/>
                  </a:cubicBezTo>
                  <a:cubicBezTo>
                    <a:pt x="10741" y="3503"/>
                    <a:pt x="10628" y="3596"/>
                    <a:pt x="10507" y="3570"/>
                  </a:cubicBezTo>
                  <a:cubicBezTo>
                    <a:pt x="10506" y="3570"/>
                    <a:pt x="10505" y="3570"/>
                    <a:pt x="10504" y="3570"/>
                  </a:cubicBezTo>
                  <a:cubicBezTo>
                    <a:pt x="10418" y="3570"/>
                    <a:pt x="10270" y="3623"/>
                    <a:pt x="10140" y="3713"/>
                  </a:cubicBezTo>
                  <a:cubicBezTo>
                    <a:pt x="10024" y="3792"/>
                    <a:pt x="9819" y="3911"/>
                    <a:pt x="9732" y="3911"/>
                  </a:cubicBezTo>
                  <a:cubicBezTo>
                    <a:pt x="9656" y="3911"/>
                    <a:pt x="9534" y="3863"/>
                    <a:pt x="9456" y="3817"/>
                  </a:cubicBezTo>
                  <a:cubicBezTo>
                    <a:pt x="9368" y="3764"/>
                    <a:pt x="9272" y="3660"/>
                    <a:pt x="9272" y="3553"/>
                  </a:cubicBezTo>
                  <a:cubicBezTo>
                    <a:pt x="9272" y="3499"/>
                    <a:pt x="9266" y="3380"/>
                    <a:pt x="9258" y="3290"/>
                  </a:cubicBezTo>
                  <a:cubicBezTo>
                    <a:pt x="9252" y="3210"/>
                    <a:pt x="9203" y="3061"/>
                    <a:pt x="9155" y="2971"/>
                  </a:cubicBezTo>
                  <a:cubicBezTo>
                    <a:pt x="9113" y="2892"/>
                    <a:pt x="9013" y="2823"/>
                    <a:pt x="8942" y="2823"/>
                  </a:cubicBezTo>
                  <a:cubicBezTo>
                    <a:pt x="8849" y="2823"/>
                    <a:pt x="8684" y="2831"/>
                    <a:pt x="8574" y="2840"/>
                  </a:cubicBezTo>
                  <a:cubicBezTo>
                    <a:pt x="8461" y="2850"/>
                    <a:pt x="8251" y="2850"/>
                    <a:pt x="8106" y="2840"/>
                  </a:cubicBezTo>
                  <a:cubicBezTo>
                    <a:pt x="7964" y="2831"/>
                    <a:pt x="7734" y="2823"/>
                    <a:pt x="7593" y="2823"/>
                  </a:cubicBezTo>
                  <a:cubicBezTo>
                    <a:pt x="7495" y="2823"/>
                    <a:pt x="7291" y="2805"/>
                    <a:pt x="7219" y="2737"/>
                  </a:cubicBezTo>
                  <a:cubicBezTo>
                    <a:pt x="7196" y="2716"/>
                    <a:pt x="7110" y="2679"/>
                    <a:pt x="7027" y="2670"/>
                  </a:cubicBezTo>
                  <a:cubicBezTo>
                    <a:pt x="6922" y="2658"/>
                    <a:pt x="6768" y="2548"/>
                    <a:pt x="6677" y="2419"/>
                  </a:cubicBezTo>
                  <a:cubicBezTo>
                    <a:pt x="6601" y="2312"/>
                    <a:pt x="6474" y="2162"/>
                    <a:pt x="6400" y="2091"/>
                  </a:cubicBezTo>
                  <a:cubicBezTo>
                    <a:pt x="6329" y="2024"/>
                    <a:pt x="6229" y="1973"/>
                    <a:pt x="6186" y="1973"/>
                  </a:cubicBezTo>
                  <a:cubicBezTo>
                    <a:pt x="6118" y="1973"/>
                    <a:pt x="5973" y="1950"/>
                    <a:pt x="5856" y="1921"/>
                  </a:cubicBezTo>
                  <a:cubicBezTo>
                    <a:pt x="5735" y="1890"/>
                    <a:pt x="5534" y="1780"/>
                    <a:pt x="5400" y="1670"/>
                  </a:cubicBezTo>
                  <a:cubicBezTo>
                    <a:pt x="5303" y="1591"/>
                    <a:pt x="5138" y="1423"/>
                    <a:pt x="5138" y="1293"/>
                  </a:cubicBezTo>
                  <a:cubicBezTo>
                    <a:pt x="5138" y="1231"/>
                    <a:pt x="5126" y="1041"/>
                    <a:pt x="5110" y="877"/>
                  </a:cubicBezTo>
                  <a:cubicBezTo>
                    <a:pt x="5097" y="733"/>
                    <a:pt x="5059" y="640"/>
                    <a:pt x="5042" y="624"/>
                  </a:cubicBezTo>
                  <a:cubicBezTo>
                    <a:pt x="5016" y="630"/>
                    <a:pt x="4938" y="658"/>
                    <a:pt x="4873" y="704"/>
                  </a:cubicBezTo>
                  <a:cubicBezTo>
                    <a:pt x="4765" y="781"/>
                    <a:pt x="4629" y="771"/>
                    <a:pt x="4577" y="678"/>
                  </a:cubicBezTo>
                  <a:cubicBezTo>
                    <a:pt x="4545" y="622"/>
                    <a:pt x="4467" y="475"/>
                    <a:pt x="4403" y="352"/>
                  </a:cubicBezTo>
                  <a:cubicBezTo>
                    <a:pt x="4375" y="299"/>
                    <a:pt x="4359" y="251"/>
                    <a:pt x="4345" y="211"/>
                  </a:cubicBezTo>
                  <a:cubicBezTo>
                    <a:pt x="4342" y="202"/>
                    <a:pt x="4339" y="191"/>
                    <a:pt x="4335" y="182"/>
                  </a:cubicBezTo>
                  <a:cubicBezTo>
                    <a:pt x="4322" y="200"/>
                    <a:pt x="4303" y="241"/>
                    <a:pt x="4290" y="273"/>
                  </a:cubicBezTo>
                  <a:cubicBezTo>
                    <a:pt x="4263" y="335"/>
                    <a:pt x="4229" y="412"/>
                    <a:pt x="4176" y="496"/>
                  </a:cubicBezTo>
                  <a:cubicBezTo>
                    <a:pt x="4056" y="681"/>
                    <a:pt x="3859" y="893"/>
                    <a:pt x="3729" y="919"/>
                  </a:cubicBezTo>
                  <a:cubicBezTo>
                    <a:pt x="3630" y="938"/>
                    <a:pt x="3546" y="975"/>
                    <a:pt x="3531" y="988"/>
                  </a:cubicBezTo>
                  <a:cubicBezTo>
                    <a:pt x="3524" y="1000"/>
                    <a:pt x="3509" y="1075"/>
                    <a:pt x="3516" y="1166"/>
                  </a:cubicBezTo>
                  <a:cubicBezTo>
                    <a:pt x="3523" y="1272"/>
                    <a:pt x="3542" y="1421"/>
                    <a:pt x="3557" y="1493"/>
                  </a:cubicBezTo>
                  <a:cubicBezTo>
                    <a:pt x="3570" y="1554"/>
                    <a:pt x="3563" y="1610"/>
                    <a:pt x="3536" y="1651"/>
                  </a:cubicBezTo>
                  <a:cubicBezTo>
                    <a:pt x="3512" y="1689"/>
                    <a:pt x="3473" y="1708"/>
                    <a:pt x="3432" y="1706"/>
                  </a:cubicBezTo>
                  <a:cubicBezTo>
                    <a:pt x="3433" y="1715"/>
                    <a:pt x="3436" y="1726"/>
                    <a:pt x="3440" y="1739"/>
                  </a:cubicBezTo>
                  <a:cubicBezTo>
                    <a:pt x="3459" y="1801"/>
                    <a:pt x="3545" y="1870"/>
                    <a:pt x="3631" y="1870"/>
                  </a:cubicBezTo>
                  <a:cubicBezTo>
                    <a:pt x="3733" y="1870"/>
                    <a:pt x="3879" y="1841"/>
                    <a:pt x="3949" y="1808"/>
                  </a:cubicBezTo>
                  <a:cubicBezTo>
                    <a:pt x="4037" y="1766"/>
                    <a:pt x="4206" y="1734"/>
                    <a:pt x="4335" y="1734"/>
                  </a:cubicBezTo>
                  <a:cubicBezTo>
                    <a:pt x="4495" y="1734"/>
                    <a:pt x="4621" y="1846"/>
                    <a:pt x="4621" y="1990"/>
                  </a:cubicBezTo>
                  <a:cubicBezTo>
                    <a:pt x="4621" y="2129"/>
                    <a:pt x="4517" y="2249"/>
                    <a:pt x="4384" y="2262"/>
                  </a:cubicBezTo>
                  <a:cubicBezTo>
                    <a:pt x="4292" y="2271"/>
                    <a:pt x="4160" y="2279"/>
                    <a:pt x="4090" y="2279"/>
                  </a:cubicBezTo>
                  <a:cubicBezTo>
                    <a:pt x="4047" y="2279"/>
                    <a:pt x="3945" y="2324"/>
                    <a:pt x="3873" y="2383"/>
                  </a:cubicBezTo>
                  <a:cubicBezTo>
                    <a:pt x="3805" y="2439"/>
                    <a:pt x="3723" y="2549"/>
                    <a:pt x="3696" y="2620"/>
                  </a:cubicBezTo>
                  <a:cubicBezTo>
                    <a:pt x="3664" y="2705"/>
                    <a:pt x="3598" y="2820"/>
                    <a:pt x="3539" y="2862"/>
                  </a:cubicBezTo>
                  <a:cubicBezTo>
                    <a:pt x="3499" y="2890"/>
                    <a:pt x="3415" y="2951"/>
                    <a:pt x="3353" y="2998"/>
                  </a:cubicBezTo>
                  <a:cubicBezTo>
                    <a:pt x="3272" y="3058"/>
                    <a:pt x="3104" y="3103"/>
                    <a:pt x="2990" y="3112"/>
                  </a:cubicBezTo>
                  <a:cubicBezTo>
                    <a:pt x="2979" y="3113"/>
                    <a:pt x="2970" y="3115"/>
                    <a:pt x="2962" y="3116"/>
                  </a:cubicBezTo>
                  <a:cubicBezTo>
                    <a:pt x="3045" y="3195"/>
                    <a:pt x="3180" y="3348"/>
                    <a:pt x="3267" y="3461"/>
                  </a:cubicBezTo>
                  <a:cubicBezTo>
                    <a:pt x="3353" y="3572"/>
                    <a:pt x="3469" y="3716"/>
                    <a:pt x="3524" y="3781"/>
                  </a:cubicBezTo>
                  <a:cubicBezTo>
                    <a:pt x="3589" y="3859"/>
                    <a:pt x="3655" y="4013"/>
                    <a:pt x="3673" y="4133"/>
                  </a:cubicBezTo>
                  <a:cubicBezTo>
                    <a:pt x="3693" y="4264"/>
                    <a:pt x="3654" y="4428"/>
                    <a:pt x="3581" y="4515"/>
                  </a:cubicBezTo>
                  <a:cubicBezTo>
                    <a:pt x="3530" y="4576"/>
                    <a:pt x="3449" y="4700"/>
                    <a:pt x="3405" y="4787"/>
                  </a:cubicBezTo>
                  <a:cubicBezTo>
                    <a:pt x="3350" y="4897"/>
                    <a:pt x="3214" y="5025"/>
                    <a:pt x="3097" y="5078"/>
                  </a:cubicBezTo>
                  <a:cubicBezTo>
                    <a:pt x="3032" y="5107"/>
                    <a:pt x="2952" y="5125"/>
                    <a:pt x="2877" y="5125"/>
                  </a:cubicBezTo>
                  <a:cubicBezTo>
                    <a:pt x="2835" y="5125"/>
                    <a:pt x="2775" y="5119"/>
                    <a:pt x="2727" y="5094"/>
                  </a:cubicBezTo>
                  <a:cubicBezTo>
                    <a:pt x="2644" y="5050"/>
                    <a:pt x="2543" y="4956"/>
                    <a:pt x="2496" y="4878"/>
                  </a:cubicBezTo>
                  <a:cubicBezTo>
                    <a:pt x="2461" y="4819"/>
                    <a:pt x="2403" y="4752"/>
                    <a:pt x="2375" y="4732"/>
                  </a:cubicBezTo>
                  <a:cubicBezTo>
                    <a:pt x="2378" y="4735"/>
                    <a:pt x="2368" y="4742"/>
                    <a:pt x="2362" y="4760"/>
                  </a:cubicBezTo>
                  <a:cubicBezTo>
                    <a:pt x="2349" y="4795"/>
                    <a:pt x="2349" y="4907"/>
                    <a:pt x="2378" y="5002"/>
                  </a:cubicBezTo>
                  <a:cubicBezTo>
                    <a:pt x="2420" y="5139"/>
                    <a:pt x="2366" y="5331"/>
                    <a:pt x="2255" y="5438"/>
                  </a:cubicBezTo>
                  <a:cubicBezTo>
                    <a:pt x="2185" y="5506"/>
                    <a:pt x="2124" y="5673"/>
                    <a:pt x="2124" y="5796"/>
                  </a:cubicBezTo>
                  <a:cubicBezTo>
                    <a:pt x="2124" y="5947"/>
                    <a:pt x="2093" y="6143"/>
                    <a:pt x="2035" y="6226"/>
                  </a:cubicBezTo>
                  <a:lnTo>
                    <a:pt x="1963" y="6328"/>
                  </a:lnTo>
                  <a:cubicBezTo>
                    <a:pt x="1957" y="6337"/>
                    <a:pt x="1949" y="6344"/>
                    <a:pt x="1940" y="6350"/>
                  </a:cubicBezTo>
                  <a:lnTo>
                    <a:pt x="1796" y="6434"/>
                  </a:lnTo>
                  <a:cubicBezTo>
                    <a:pt x="1730" y="6474"/>
                    <a:pt x="1636" y="6578"/>
                    <a:pt x="1597" y="6657"/>
                  </a:cubicBezTo>
                  <a:cubicBezTo>
                    <a:pt x="1530" y="6787"/>
                    <a:pt x="1401" y="6848"/>
                    <a:pt x="1314" y="6789"/>
                  </a:cubicBezTo>
                  <a:cubicBezTo>
                    <a:pt x="1262" y="6754"/>
                    <a:pt x="1149" y="6695"/>
                    <a:pt x="1066" y="6659"/>
                  </a:cubicBezTo>
                  <a:cubicBezTo>
                    <a:pt x="1001" y="6631"/>
                    <a:pt x="955" y="6545"/>
                    <a:pt x="907" y="6454"/>
                  </a:cubicBezTo>
                  <a:cubicBezTo>
                    <a:pt x="885" y="6412"/>
                    <a:pt x="848" y="6343"/>
                    <a:pt x="830" y="6331"/>
                  </a:cubicBezTo>
                  <a:cubicBezTo>
                    <a:pt x="817" y="6338"/>
                    <a:pt x="745" y="6405"/>
                    <a:pt x="701" y="6445"/>
                  </a:cubicBezTo>
                  <a:cubicBezTo>
                    <a:pt x="624" y="6516"/>
                    <a:pt x="557" y="6577"/>
                    <a:pt x="497" y="6587"/>
                  </a:cubicBezTo>
                  <a:lnTo>
                    <a:pt x="476" y="6590"/>
                  </a:lnTo>
                  <a:cubicBezTo>
                    <a:pt x="451" y="6594"/>
                    <a:pt x="427" y="6598"/>
                    <a:pt x="421" y="6601"/>
                  </a:cubicBezTo>
                  <a:cubicBezTo>
                    <a:pt x="383" y="6644"/>
                    <a:pt x="361" y="6715"/>
                    <a:pt x="343" y="6773"/>
                  </a:cubicBezTo>
                  <a:cubicBezTo>
                    <a:pt x="330" y="6814"/>
                    <a:pt x="318" y="6851"/>
                    <a:pt x="305" y="6876"/>
                  </a:cubicBezTo>
                  <a:cubicBezTo>
                    <a:pt x="275" y="6939"/>
                    <a:pt x="227" y="7029"/>
                    <a:pt x="200" y="7072"/>
                  </a:cubicBezTo>
                  <a:cubicBezTo>
                    <a:pt x="187" y="7092"/>
                    <a:pt x="164" y="7167"/>
                    <a:pt x="157" y="7235"/>
                  </a:cubicBezTo>
                  <a:cubicBezTo>
                    <a:pt x="149" y="7306"/>
                    <a:pt x="143" y="7400"/>
                    <a:pt x="143" y="7445"/>
                  </a:cubicBezTo>
                  <a:cubicBezTo>
                    <a:pt x="143" y="7478"/>
                    <a:pt x="153" y="7552"/>
                    <a:pt x="168" y="7604"/>
                  </a:cubicBezTo>
                  <a:cubicBezTo>
                    <a:pt x="172" y="7618"/>
                    <a:pt x="178" y="7628"/>
                    <a:pt x="182" y="7632"/>
                  </a:cubicBezTo>
                  <a:cubicBezTo>
                    <a:pt x="182" y="7630"/>
                    <a:pt x="189" y="7630"/>
                    <a:pt x="195" y="7630"/>
                  </a:cubicBezTo>
                  <a:cubicBezTo>
                    <a:pt x="222" y="7630"/>
                    <a:pt x="259" y="7655"/>
                    <a:pt x="271" y="7683"/>
                  </a:cubicBezTo>
                  <a:cubicBezTo>
                    <a:pt x="291" y="7728"/>
                    <a:pt x="283" y="7785"/>
                    <a:pt x="246" y="7850"/>
                  </a:cubicBezTo>
                  <a:cubicBezTo>
                    <a:pt x="227" y="7883"/>
                    <a:pt x="225" y="7941"/>
                    <a:pt x="235" y="7967"/>
                  </a:cubicBezTo>
                  <a:cubicBezTo>
                    <a:pt x="265" y="8035"/>
                    <a:pt x="286" y="8154"/>
                    <a:pt x="286" y="8244"/>
                  </a:cubicBezTo>
                  <a:cubicBezTo>
                    <a:pt x="286" y="8276"/>
                    <a:pt x="291" y="8303"/>
                    <a:pt x="296" y="8319"/>
                  </a:cubicBezTo>
                  <a:cubicBezTo>
                    <a:pt x="317" y="8323"/>
                    <a:pt x="353" y="8328"/>
                    <a:pt x="387" y="8328"/>
                  </a:cubicBezTo>
                  <a:cubicBezTo>
                    <a:pt x="463" y="8328"/>
                    <a:pt x="479" y="8388"/>
                    <a:pt x="483" y="8406"/>
                  </a:cubicBezTo>
                  <a:cubicBezTo>
                    <a:pt x="498" y="8494"/>
                    <a:pt x="414" y="8539"/>
                    <a:pt x="373" y="8560"/>
                  </a:cubicBezTo>
                  <a:cubicBezTo>
                    <a:pt x="316" y="8590"/>
                    <a:pt x="276" y="8638"/>
                    <a:pt x="270" y="8655"/>
                  </a:cubicBezTo>
                  <a:cubicBezTo>
                    <a:pt x="267" y="8674"/>
                    <a:pt x="274" y="8737"/>
                    <a:pt x="293" y="8783"/>
                  </a:cubicBezTo>
                  <a:cubicBezTo>
                    <a:pt x="312" y="8827"/>
                    <a:pt x="356" y="8883"/>
                    <a:pt x="380" y="8900"/>
                  </a:cubicBezTo>
                  <a:cubicBezTo>
                    <a:pt x="410" y="8922"/>
                    <a:pt x="486" y="8958"/>
                    <a:pt x="548" y="8976"/>
                  </a:cubicBezTo>
                  <a:cubicBezTo>
                    <a:pt x="626" y="8999"/>
                    <a:pt x="717" y="9063"/>
                    <a:pt x="758" y="9124"/>
                  </a:cubicBezTo>
                  <a:cubicBezTo>
                    <a:pt x="790" y="9171"/>
                    <a:pt x="854" y="9261"/>
                    <a:pt x="901" y="9326"/>
                  </a:cubicBezTo>
                  <a:cubicBezTo>
                    <a:pt x="921" y="9355"/>
                    <a:pt x="957" y="9404"/>
                    <a:pt x="935" y="9461"/>
                  </a:cubicBezTo>
                  <a:cubicBezTo>
                    <a:pt x="924" y="9491"/>
                    <a:pt x="896" y="9513"/>
                    <a:pt x="868" y="9513"/>
                  </a:cubicBezTo>
                  <a:cubicBezTo>
                    <a:pt x="842" y="9513"/>
                    <a:pt x="817" y="9501"/>
                    <a:pt x="745" y="9433"/>
                  </a:cubicBezTo>
                  <a:cubicBezTo>
                    <a:pt x="672" y="9364"/>
                    <a:pt x="567" y="9305"/>
                    <a:pt x="521" y="9297"/>
                  </a:cubicBezTo>
                  <a:cubicBezTo>
                    <a:pt x="463" y="9289"/>
                    <a:pt x="375" y="9281"/>
                    <a:pt x="330" y="9281"/>
                  </a:cubicBezTo>
                  <a:cubicBezTo>
                    <a:pt x="327" y="9283"/>
                    <a:pt x="315" y="9302"/>
                    <a:pt x="315" y="9331"/>
                  </a:cubicBezTo>
                  <a:cubicBezTo>
                    <a:pt x="315" y="9402"/>
                    <a:pt x="321" y="9522"/>
                    <a:pt x="329" y="9593"/>
                  </a:cubicBezTo>
                  <a:cubicBezTo>
                    <a:pt x="337" y="9669"/>
                    <a:pt x="344" y="9773"/>
                    <a:pt x="344" y="9824"/>
                  </a:cubicBezTo>
                  <a:cubicBezTo>
                    <a:pt x="344" y="9890"/>
                    <a:pt x="319" y="10003"/>
                    <a:pt x="296" y="10076"/>
                  </a:cubicBezTo>
                  <a:cubicBezTo>
                    <a:pt x="280" y="10125"/>
                    <a:pt x="275" y="10190"/>
                    <a:pt x="279" y="10231"/>
                  </a:cubicBezTo>
                  <a:cubicBezTo>
                    <a:pt x="291" y="10227"/>
                    <a:pt x="308" y="10217"/>
                    <a:pt x="329" y="10198"/>
                  </a:cubicBezTo>
                  <a:cubicBezTo>
                    <a:pt x="413" y="10121"/>
                    <a:pt x="552" y="10061"/>
                    <a:pt x="646" y="10061"/>
                  </a:cubicBezTo>
                  <a:cubicBezTo>
                    <a:pt x="766" y="10061"/>
                    <a:pt x="860" y="10151"/>
                    <a:pt x="860" y="10266"/>
                  </a:cubicBezTo>
                  <a:cubicBezTo>
                    <a:pt x="860" y="10370"/>
                    <a:pt x="793" y="10473"/>
                    <a:pt x="708" y="10502"/>
                  </a:cubicBezTo>
                  <a:cubicBezTo>
                    <a:pt x="664" y="10517"/>
                    <a:pt x="625" y="10544"/>
                    <a:pt x="617" y="10555"/>
                  </a:cubicBezTo>
                  <a:cubicBezTo>
                    <a:pt x="650" y="10575"/>
                    <a:pt x="691" y="10632"/>
                    <a:pt x="717" y="10673"/>
                  </a:cubicBezTo>
                  <a:cubicBezTo>
                    <a:pt x="761" y="10742"/>
                    <a:pt x="761" y="10872"/>
                    <a:pt x="744" y="10965"/>
                  </a:cubicBezTo>
                  <a:cubicBezTo>
                    <a:pt x="721" y="11088"/>
                    <a:pt x="666" y="11106"/>
                    <a:pt x="635" y="11106"/>
                  </a:cubicBezTo>
                  <a:cubicBezTo>
                    <a:pt x="611" y="11106"/>
                    <a:pt x="566" y="11094"/>
                    <a:pt x="537" y="11014"/>
                  </a:cubicBezTo>
                  <a:cubicBezTo>
                    <a:pt x="523" y="10975"/>
                    <a:pt x="501" y="10950"/>
                    <a:pt x="492" y="10945"/>
                  </a:cubicBezTo>
                  <a:cubicBezTo>
                    <a:pt x="497" y="10948"/>
                    <a:pt x="484" y="10958"/>
                    <a:pt x="479" y="10968"/>
                  </a:cubicBezTo>
                  <a:lnTo>
                    <a:pt x="394" y="11172"/>
                  </a:lnTo>
                  <a:cubicBezTo>
                    <a:pt x="371" y="11225"/>
                    <a:pt x="366" y="11321"/>
                    <a:pt x="382" y="11374"/>
                  </a:cubicBezTo>
                  <a:cubicBezTo>
                    <a:pt x="403" y="11440"/>
                    <a:pt x="450" y="11538"/>
                    <a:pt x="485" y="11587"/>
                  </a:cubicBezTo>
                  <a:cubicBezTo>
                    <a:pt x="525" y="11644"/>
                    <a:pt x="577" y="11722"/>
                    <a:pt x="602" y="11760"/>
                  </a:cubicBezTo>
                  <a:cubicBezTo>
                    <a:pt x="627" y="11801"/>
                    <a:pt x="632" y="11849"/>
                    <a:pt x="615" y="11890"/>
                  </a:cubicBezTo>
                  <a:cubicBezTo>
                    <a:pt x="595" y="11939"/>
                    <a:pt x="549" y="11967"/>
                    <a:pt x="488" y="11967"/>
                  </a:cubicBezTo>
                  <a:cubicBezTo>
                    <a:pt x="473" y="11967"/>
                    <a:pt x="438" y="12000"/>
                    <a:pt x="428" y="12052"/>
                  </a:cubicBezTo>
                  <a:cubicBezTo>
                    <a:pt x="415" y="12121"/>
                    <a:pt x="423" y="12188"/>
                    <a:pt x="430" y="12204"/>
                  </a:cubicBezTo>
                  <a:cubicBezTo>
                    <a:pt x="449" y="12234"/>
                    <a:pt x="497" y="12290"/>
                    <a:pt x="532" y="12323"/>
                  </a:cubicBezTo>
                  <a:cubicBezTo>
                    <a:pt x="567" y="12357"/>
                    <a:pt x="622" y="12400"/>
                    <a:pt x="648" y="12415"/>
                  </a:cubicBezTo>
                  <a:cubicBezTo>
                    <a:pt x="692" y="12442"/>
                    <a:pt x="758" y="12504"/>
                    <a:pt x="796" y="12550"/>
                  </a:cubicBezTo>
                  <a:cubicBezTo>
                    <a:pt x="860" y="12626"/>
                    <a:pt x="870" y="12756"/>
                    <a:pt x="820" y="12846"/>
                  </a:cubicBezTo>
                  <a:cubicBezTo>
                    <a:pt x="770" y="12936"/>
                    <a:pt x="657" y="12950"/>
                    <a:pt x="574" y="12880"/>
                  </a:cubicBezTo>
                  <a:cubicBezTo>
                    <a:pt x="575" y="12969"/>
                    <a:pt x="587" y="13107"/>
                    <a:pt x="601" y="13189"/>
                  </a:cubicBezTo>
                  <a:cubicBezTo>
                    <a:pt x="616" y="13279"/>
                    <a:pt x="641" y="13399"/>
                    <a:pt x="656" y="13451"/>
                  </a:cubicBezTo>
                  <a:cubicBezTo>
                    <a:pt x="676" y="13521"/>
                    <a:pt x="683" y="13620"/>
                    <a:pt x="673" y="13682"/>
                  </a:cubicBezTo>
                  <a:cubicBezTo>
                    <a:pt x="671" y="13703"/>
                    <a:pt x="692" y="13789"/>
                    <a:pt x="735" y="13875"/>
                  </a:cubicBezTo>
                  <a:cubicBezTo>
                    <a:pt x="789" y="13980"/>
                    <a:pt x="837" y="14153"/>
                    <a:pt x="846" y="14269"/>
                  </a:cubicBezTo>
                  <a:cubicBezTo>
                    <a:pt x="854" y="14375"/>
                    <a:pt x="860" y="14523"/>
                    <a:pt x="860" y="14600"/>
                  </a:cubicBezTo>
                  <a:cubicBezTo>
                    <a:pt x="860" y="14669"/>
                    <a:pt x="873" y="14745"/>
                    <a:pt x="881" y="14764"/>
                  </a:cubicBezTo>
                  <a:cubicBezTo>
                    <a:pt x="890" y="14786"/>
                    <a:pt x="918" y="14818"/>
                    <a:pt x="935" y="14829"/>
                  </a:cubicBezTo>
                  <a:cubicBezTo>
                    <a:pt x="969" y="14848"/>
                    <a:pt x="993" y="14884"/>
                    <a:pt x="1001" y="14927"/>
                  </a:cubicBezTo>
                  <a:cubicBezTo>
                    <a:pt x="1010" y="14972"/>
                    <a:pt x="1000" y="15021"/>
                    <a:pt x="975" y="15060"/>
                  </a:cubicBezTo>
                  <a:cubicBezTo>
                    <a:pt x="969" y="15074"/>
                    <a:pt x="961" y="15142"/>
                    <a:pt x="974" y="15209"/>
                  </a:cubicBezTo>
                  <a:cubicBezTo>
                    <a:pt x="991" y="15299"/>
                    <a:pt x="995" y="15427"/>
                    <a:pt x="970" y="15499"/>
                  </a:cubicBezTo>
                  <a:cubicBezTo>
                    <a:pt x="969" y="15510"/>
                    <a:pt x="982" y="15557"/>
                    <a:pt x="1011" y="15592"/>
                  </a:cubicBezTo>
                  <a:cubicBezTo>
                    <a:pt x="1075" y="15667"/>
                    <a:pt x="1114" y="15807"/>
                    <a:pt x="1104" y="15918"/>
                  </a:cubicBezTo>
                  <a:cubicBezTo>
                    <a:pt x="1098" y="15984"/>
                    <a:pt x="1114" y="16176"/>
                    <a:pt x="1146" y="16348"/>
                  </a:cubicBezTo>
                  <a:cubicBezTo>
                    <a:pt x="1177" y="16514"/>
                    <a:pt x="1190" y="16731"/>
                    <a:pt x="1156" y="16827"/>
                  </a:cubicBezTo>
                  <a:cubicBezTo>
                    <a:pt x="1142" y="16866"/>
                    <a:pt x="1131" y="17028"/>
                    <a:pt x="1147" y="17190"/>
                  </a:cubicBezTo>
                  <a:cubicBezTo>
                    <a:pt x="1163" y="17350"/>
                    <a:pt x="1183" y="17581"/>
                    <a:pt x="1190" y="17704"/>
                  </a:cubicBezTo>
                  <a:cubicBezTo>
                    <a:pt x="1198" y="17818"/>
                    <a:pt x="1223" y="17997"/>
                    <a:pt x="1246" y="18095"/>
                  </a:cubicBezTo>
                  <a:cubicBezTo>
                    <a:pt x="1270" y="18200"/>
                    <a:pt x="1296" y="18325"/>
                    <a:pt x="1304" y="18373"/>
                  </a:cubicBezTo>
                  <a:cubicBezTo>
                    <a:pt x="1317" y="18452"/>
                    <a:pt x="1289" y="18529"/>
                    <a:pt x="1236" y="18562"/>
                  </a:cubicBezTo>
                  <a:cubicBezTo>
                    <a:pt x="1232" y="18591"/>
                    <a:pt x="1231" y="18655"/>
                    <a:pt x="1247" y="18746"/>
                  </a:cubicBezTo>
                  <a:cubicBezTo>
                    <a:pt x="1270" y="18886"/>
                    <a:pt x="1321" y="19110"/>
                    <a:pt x="1359" y="19246"/>
                  </a:cubicBezTo>
                  <a:cubicBezTo>
                    <a:pt x="1400" y="19390"/>
                    <a:pt x="1440" y="19572"/>
                    <a:pt x="1449" y="19653"/>
                  </a:cubicBezTo>
                  <a:cubicBezTo>
                    <a:pt x="1450" y="19665"/>
                    <a:pt x="1452" y="19673"/>
                    <a:pt x="1454" y="19680"/>
                  </a:cubicBezTo>
                  <a:cubicBezTo>
                    <a:pt x="1492" y="19668"/>
                    <a:pt x="1543" y="19690"/>
                    <a:pt x="1559" y="19728"/>
                  </a:cubicBezTo>
                  <a:cubicBezTo>
                    <a:pt x="1579" y="19771"/>
                    <a:pt x="1571" y="19822"/>
                    <a:pt x="1537" y="19882"/>
                  </a:cubicBezTo>
                  <a:cubicBezTo>
                    <a:pt x="1521" y="19912"/>
                    <a:pt x="1506" y="20007"/>
                    <a:pt x="1520" y="20089"/>
                  </a:cubicBezTo>
                  <a:cubicBezTo>
                    <a:pt x="1533" y="20167"/>
                    <a:pt x="1592" y="20300"/>
                    <a:pt x="1646" y="20371"/>
                  </a:cubicBezTo>
                  <a:cubicBezTo>
                    <a:pt x="1712" y="20460"/>
                    <a:pt x="1798" y="20585"/>
                    <a:pt x="1838" y="20651"/>
                  </a:cubicBezTo>
                  <a:cubicBezTo>
                    <a:pt x="1883" y="20727"/>
                    <a:pt x="1927" y="20856"/>
                    <a:pt x="1937" y="20945"/>
                  </a:cubicBezTo>
                  <a:cubicBezTo>
                    <a:pt x="1938" y="20958"/>
                    <a:pt x="1938" y="20973"/>
                    <a:pt x="1937" y="20989"/>
                  </a:cubicBezTo>
                  <a:cubicBezTo>
                    <a:pt x="1949" y="20987"/>
                    <a:pt x="1964" y="20984"/>
                    <a:pt x="1980" y="20980"/>
                  </a:cubicBezTo>
                  <a:cubicBezTo>
                    <a:pt x="2017" y="20970"/>
                    <a:pt x="2062" y="20959"/>
                    <a:pt x="2120" y="20955"/>
                  </a:cubicBezTo>
                  <a:cubicBezTo>
                    <a:pt x="2141" y="20954"/>
                    <a:pt x="2164" y="20953"/>
                    <a:pt x="2187" y="20953"/>
                  </a:cubicBezTo>
                  <a:close/>
                  <a:moveTo>
                    <a:pt x="2934" y="21600"/>
                  </a:moveTo>
                  <a:cubicBezTo>
                    <a:pt x="2875" y="21600"/>
                    <a:pt x="2818" y="21594"/>
                    <a:pt x="2771" y="21584"/>
                  </a:cubicBezTo>
                  <a:cubicBezTo>
                    <a:pt x="2654" y="21559"/>
                    <a:pt x="2552" y="21444"/>
                    <a:pt x="2541" y="21323"/>
                  </a:cubicBezTo>
                  <a:cubicBezTo>
                    <a:pt x="2536" y="21267"/>
                    <a:pt x="2493" y="21193"/>
                    <a:pt x="2451" y="21169"/>
                  </a:cubicBezTo>
                  <a:cubicBezTo>
                    <a:pt x="2409" y="21144"/>
                    <a:pt x="2262" y="21118"/>
                    <a:pt x="2128" y="21127"/>
                  </a:cubicBezTo>
                  <a:cubicBezTo>
                    <a:pt x="2079" y="21130"/>
                    <a:pt x="2041" y="21140"/>
                    <a:pt x="2009" y="21148"/>
                  </a:cubicBezTo>
                  <a:cubicBezTo>
                    <a:pt x="1939" y="21165"/>
                    <a:pt x="1881" y="21169"/>
                    <a:pt x="1836" y="21126"/>
                  </a:cubicBezTo>
                  <a:cubicBezTo>
                    <a:pt x="1789" y="21082"/>
                    <a:pt x="1792" y="21014"/>
                    <a:pt x="1794" y="20981"/>
                  </a:cubicBezTo>
                  <a:cubicBezTo>
                    <a:pt x="1788" y="20906"/>
                    <a:pt x="1754" y="20805"/>
                    <a:pt x="1722" y="20752"/>
                  </a:cubicBezTo>
                  <a:cubicBezTo>
                    <a:pt x="1684" y="20690"/>
                    <a:pt x="1603" y="20571"/>
                    <a:pt x="1540" y="20487"/>
                  </a:cubicBezTo>
                  <a:cubicBezTo>
                    <a:pt x="1468" y="20391"/>
                    <a:pt x="1398" y="20232"/>
                    <a:pt x="1379" y="20124"/>
                  </a:cubicBezTo>
                  <a:cubicBezTo>
                    <a:pt x="1366" y="20043"/>
                    <a:pt x="1368" y="19929"/>
                    <a:pt x="1395" y="19843"/>
                  </a:cubicBezTo>
                  <a:cubicBezTo>
                    <a:pt x="1349" y="19817"/>
                    <a:pt x="1315" y="19755"/>
                    <a:pt x="1307" y="19675"/>
                  </a:cubicBezTo>
                  <a:cubicBezTo>
                    <a:pt x="1300" y="19613"/>
                    <a:pt x="1265" y="19447"/>
                    <a:pt x="1224" y="19301"/>
                  </a:cubicBezTo>
                  <a:cubicBezTo>
                    <a:pt x="1184" y="19159"/>
                    <a:pt x="1131" y="18926"/>
                    <a:pt x="1107" y="18781"/>
                  </a:cubicBezTo>
                  <a:cubicBezTo>
                    <a:pt x="1089" y="18680"/>
                    <a:pt x="1062" y="18442"/>
                    <a:pt x="1174" y="18408"/>
                  </a:cubicBezTo>
                  <a:cubicBezTo>
                    <a:pt x="1156" y="18361"/>
                    <a:pt x="1131" y="18241"/>
                    <a:pt x="1108" y="18141"/>
                  </a:cubicBezTo>
                  <a:cubicBezTo>
                    <a:pt x="1083" y="18033"/>
                    <a:pt x="1056" y="17842"/>
                    <a:pt x="1048" y="17716"/>
                  </a:cubicBezTo>
                  <a:cubicBezTo>
                    <a:pt x="1040" y="17596"/>
                    <a:pt x="1021" y="17368"/>
                    <a:pt x="1005" y="17211"/>
                  </a:cubicBezTo>
                  <a:cubicBezTo>
                    <a:pt x="990" y="17059"/>
                    <a:pt x="992" y="16849"/>
                    <a:pt x="1025" y="16758"/>
                  </a:cubicBezTo>
                  <a:cubicBezTo>
                    <a:pt x="1038" y="16721"/>
                    <a:pt x="1038" y="16554"/>
                    <a:pt x="1006" y="16386"/>
                  </a:cubicBezTo>
                  <a:cubicBezTo>
                    <a:pt x="977" y="16229"/>
                    <a:pt x="952" y="16004"/>
                    <a:pt x="962" y="15899"/>
                  </a:cubicBezTo>
                  <a:cubicBezTo>
                    <a:pt x="967" y="15841"/>
                    <a:pt x="943" y="15753"/>
                    <a:pt x="911" y="15715"/>
                  </a:cubicBezTo>
                  <a:cubicBezTo>
                    <a:pt x="851" y="15644"/>
                    <a:pt x="807" y="15525"/>
                    <a:pt x="838" y="15434"/>
                  </a:cubicBezTo>
                  <a:cubicBezTo>
                    <a:pt x="846" y="15410"/>
                    <a:pt x="849" y="15324"/>
                    <a:pt x="834" y="15247"/>
                  </a:cubicBezTo>
                  <a:cubicBezTo>
                    <a:pt x="817" y="15159"/>
                    <a:pt x="819" y="15039"/>
                    <a:pt x="853" y="14970"/>
                  </a:cubicBezTo>
                  <a:cubicBezTo>
                    <a:pt x="813" y="14940"/>
                    <a:pt x="774" y="14890"/>
                    <a:pt x="754" y="14842"/>
                  </a:cubicBezTo>
                  <a:cubicBezTo>
                    <a:pt x="730" y="14787"/>
                    <a:pt x="717" y="14678"/>
                    <a:pt x="717" y="14600"/>
                  </a:cubicBezTo>
                  <a:cubicBezTo>
                    <a:pt x="717" y="14528"/>
                    <a:pt x="711" y="14384"/>
                    <a:pt x="703" y="14285"/>
                  </a:cubicBezTo>
                  <a:cubicBezTo>
                    <a:pt x="697" y="14196"/>
                    <a:pt x="655" y="14046"/>
                    <a:pt x="613" y="13965"/>
                  </a:cubicBezTo>
                  <a:cubicBezTo>
                    <a:pt x="578" y="13896"/>
                    <a:pt x="516" y="13741"/>
                    <a:pt x="532" y="13647"/>
                  </a:cubicBezTo>
                  <a:cubicBezTo>
                    <a:pt x="537" y="13619"/>
                    <a:pt x="533" y="13551"/>
                    <a:pt x="520" y="13506"/>
                  </a:cubicBezTo>
                  <a:cubicBezTo>
                    <a:pt x="504" y="13446"/>
                    <a:pt x="477" y="13322"/>
                    <a:pt x="461" y="13223"/>
                  </a:cubicBezTo>
                  <a:cubicBezTo>
                    <a:pt x="444" y="13126"/>
                    <a:pt x="430" y="12966"/>
                    <a:pt x="430" y="12866"/>
                  </a:cubicBezTo>
                  <a:cubicBezTo>
                    <a:pt x="430" y="12671"/>
                    <a:pt x="560" y="12642"/>
                    <a:pt x="649" y="12733"/>
                  </a:cubicBezTo>
                  <a:cubicBezTo>
                    <a:pt x="662" y="12746"/>
                    <a:pt x="677" y="12754"/>
                    <a:pt x="690" y="12754"/>
                  </a:cubicBezTo>
                  <a:cubicBezTo>
                    <a:pt x="713" y="12728"/>
                    <a:pt x="711" y="12691"/>
                    <a:pt x="696" y="12673"/>
                  </a:cubicBezTo>
                  <a:cubicBezTo>
                    <a:pt x="659" y="12630"/>
                    <a:pt x="607" y="12583"/>
                    <a:pt x="585" y="12569"/>
                  </a:cubicBezTo>
                  <a:cubicBezTo>
                    <a:pt x="546" y="12547"/>
                    <a:pt x="482" y="12495"/>
                    <a:pt x="443" y="12458"/>
                  </a:cubicBezTo>
                  <a:cubicBezTo>
                    <a:pt x="398" y="12416"/>
                    <a:pt x="343" y="12349"/>
                    <a:pt x="316" y="12307"/>
                  </a:cubicBezTo>
                  <a:cubicBezTo>
                    <a:pt x="272" y="12238"/>
                    <a:pt x="271" y="12107"/>
                    <a:pt x="289" y="12014"/>
                  </a:cubicBezTo>
                  <a:cubicBezTo>
                    <a:pt x="308" y="11911"/>
                    <a:pt x="373" y="11825"/>
                    <a:pt x="446" y="11802"/>
                  </a:cubicBezTo>
                  <a:cubicBezTo>
                    <a:pt x="424" y="11768"/>
                    <a:pt x="398" y="11730"/>
                    <a:pt x="376" y="11698"/>
                  </a:cubicBezTo>
                  <a:cubicBezTo>
                    <a:pt x="331" y="11634"/>
                    <a:pt x="275" y="11519"/>
                    <a:pt x="249" y="11436"/>
                  </a:cubicBezTo>
                  <a:cubicBezTo>
                    <a:pt x="217" y="11338"/>
                    <a:pt x="225" y="11191"/>
                    <a:pt x="266" y="11094"/>
                  </a:cubicBezTo>
                  <a:lnTo>
                    <a:pt x="352" y="10890"/>
                  </a:lnTo>
                  <a:cubicBezTo>
                    <a:pt x="380" y="10823"/>
                    <a:pt x="443" y="10775"/>
                    <a:pt x="502" y="10775"/>
                  </a:cubicBezTo>
                  <a:cubicBezTo>
                    <a:pt x="542" y="10775"/>
                    <a:pt x="580" y="10803"/>
                    <a:pt x="611" y="10842"/>
                  </a:cubicBezTo>
                  <a:cubicBezTo>
                    <a:pt x="610" y="10810"/>
                    <a:pt x="606" y="10784"/>
                    <a:pt x="602" y="10776"/>
                  </a:cubicBezTo>
                  <a:cubicBezTo>
                    <a:pt x="581" y="10743"/>
                    <a:pt x="545" y="10693"/>
                    <a:pt x="523" y="10667"/>
                  </a:cubicBezTo>
                  <a:cubicBezTo>
                    <a:pt x="475" y="10609"/>
                    <a:pt x="465" y="10518"/>
                    <a:pt x="501" y="10456"/>
                  </a:cubicBezTo>
                  <a:cubicBezTo>
                    <a:pt x="534" y="10395"/>
                    <a:pt x="622" y="10352"/>
                    <a:pt x="669" y="10336"/>
                  </a:cubicBezTo>
                  <a:cubicBezTo>
                    <a:pt x="695" y="10328"/>
                    <a:pt x="717" y="10290"/>
                    <a:pt x="717" y="10266"/>
                  </a:cubicBezTo>
                  <a:cubicBezTo>
                    <a:pt x="716" y="10259"/>
                    <a:pt x="691" y="10233"/>
                    <a:pt x="646" y="10233"/>
                  </a:cubicBezTo>
                  <a:cubicBezTo>
                    <a:pt x="582" y="10233"/>
                    <a:pt x="475" y="10281"/>
                    <a:pt x="416" y="10335"/>
                  </a:cubicBezTo>
                  <a:cubicBezTo>
                    <a:pt x="306" y="10436"/>
                    <a:pt x="178" y="10420"/>
                    <a:pt x="147" y="10311"/>
                  </a:cubicBezTo>
                  <a:cubicBezTo>
                    <a:pt x="126" y="10235"/>
                    <a:pt x="133" y="10108"/>
                    <a:pt x="163" y="10015"/>
                  </a:cubicBezTo>
                  <a:cubicBezTo>
                    <a:pt x="186" y="9940"/>
                    <a:pt x="201" y="9853"/>
                    <a:pt x="201" y="9824"/>
                  </a:cubicBezTo>
                  <a:cubicBezTo>
                    <a:pt x="201" y="9779"/>
                    <a:pt x="195" y="9685"/>
                    <a:pt x="187" y="9615"/>
                  </a:cubicBezTo>
                  <a:cubicBezTo>
                    <a:pt x="179" y="9536"/>
                    <a:pt x="172" y="9409"/>
                    <a:pt x="172" y="9331"/>
                  </a:cubicBezTo>
                  <a:cubicBezTo>
                    <a:pt x="172" y="9209"/>
                    <a:pt x="243" y="9109"/>
                    <a:pt x="330" y="9109"/>
                  </a:cubicBezTo>
                  <a:cubicBezTo>
                    <a:pt x="357" y="9109"/>
                    <a:pt x="395" y="9112"/>
                    <a:pt x="436" y="9115"/>
                  </a:cubicBezTo>
                  <a:cubicBezTo>
                    <a:pt x="386" y="9094"/>
                    <a:pt x="337" y="9069"/>
                    <a:pt x="307" y="9048"/>
                  </a:cubicBezTo>
                  <a:cubicBezTo>
                    <a:pt x="257" y="9012"/>
                    <a:pt x="196" y="8932"/>
                    <a:pt x="166" y="8861"/>
                  </a:cubicBezTo>
                  <a:cubicBezTo>
                    <a:pt x="139" y="8797"/>
                    <a:pt x="118" y="8693"/>
                    <a:pt x="131" y="8618"/>
                  </a:cubicBezTo>
                  <a:cubicBezTo>
                    <a:pt x="139" y="8564"/>
                    <a:pt x="176" y="8512"/>
                    <a:pt x="221" y="8471"/>
                  </a:cubicBezTo>
                  <a:cubicBezTo>
                    <a:pt x="147" y="8424"/>
                    <a:pt x="143" y="8275"/>
                    <a:pt x="143" y="8244"/>
                  </a:cubicBezTo>
                  <a:cubicBezTo>
                    <a:pt x="143" y="8183"/>
                    <a:pt x="126" y="8088"/>
                    <a:pt x="108" y="8045"/>
                  </a:cubicBezTo>
                  <a:cubicBezTo>
                    <a:pt x="77" y="7970"/>
                    <a:pt x="79" y="7863"/>
                    <a:pt x="113" y="7783"/>
                  </a:cubicBezTo>
                  <a:cubicBezTo>
                    <a:pt x="77" y="7758"/>
                    <a:pt x="48" y="7714"/>
                    <a:pt x="32" y="7660"/>
                  </a:cubicBezTo>
                  <a:cubicBezTo>
                    <a:pt x="14" y="7594"/>
                    <a:pt x="0" y="7501"/>
                    <a:pt x="0" y="7445"/>
                  </a:cubicBezTo>
                  <a:cubicBezTo>
                    <a:pt x="0" y="7395"/>
                    <a:pt x="6" y="7293"/>
                    <a:pt x="15" y="7213"/>
                  </a:cubicBezTo>
                  <a:cubicBezTo>
                    <a:pt x="23" y="7134"/>
                    <a:pt x="50" y="7024"/>
                    <a:pt x="86" y="6968"/>
                  </a:cubicBezTo>
                  <a:cubicBezTo>
                    <a:pt x="109" y="6932"/>
                    <a:pt x="152" y="6852"/>
                    <a:pt x="182" y="6790"/>
                  </a:cubicBezTo>
                  <a:cubicBezTo>
                    <a:pt x="191" y="6771"/>
                    <a:pt x="199" y="6743"/>
                    <a:pt x="209" y="6712"/>
                  </a:cubicBezTo>
                  <a:cubicBezTo>
                    <a:pt x="232" y="6638"/>
                    <a:pt x="261" y="6546"/>
                    <a:pt x="314" y="6485"/>
                  </a:cubicBezTo>
                  <a:cubicBezTo>
                    <a:pt x="357" y="6435"/>
                    <a:pt x="385" y="6431"/>
                    <a:pt x="458" y="6420"/>
                  </a:cubicBezTo>
                  <a:lnTo>
                    <a:pt x="478" y="6416"/>
                  </a:lnTo>
                  <a:cubicBezTo>
                    <a:pt x="502" y="6411"/>
                    <a:pt x="572" y="6347"/>
                    <a:pt x="614" y="6308"/>
                  </a:cubicBezTo>
                  <a:cubicBezTo>
                    <a:pt x="700" y="6229"/>
                    <a:pt x="774" y="6161"/>
                    <a:pt x="840" y="6161"/>
                  </a:cubicBezTo>
                  <a:cubicBezTo>
                    <a:pt x="927" y="6171"/>
                    <a:pt x="976" y="6264"/>
                    <a:pt x="1028" y="6362"/>
                  </a:cubicBezTo>
                  <a:cubicBezTo>
                    <a:pt x="1051" y="6406"/>
                    <a:pt x="1094" y="6487"/>
                    <a:pt x="1115" y="6497"/>
                  </a:cubicBezTo>
                  <a:cubicBezTo>
                    <a:pt x="1204" y="6536"/>
                    <a:pt x="1325" y="6600"/>
                    <a:pt x="1384" y="6639"/>
                  </a:cubicBezTo>
                  <a:cubicBezTo>
                    <a:pt x="1419" y="6647"/>
                    <a:pt x="1450" y="6615"/>
                    <a:pt x="1474" y="6567"/>
                  </a:cubicBezTo>
                  <a:cubicBezTo>
                    <a:pt x="1528" y="6461"/>
                    <a:pt x="1642" y="6334"/>
                    <a:pt x="1733" y="6280"/>
                  </a:cubicBezTo>
                  <a:lnTo>
                    <a:pt x="1864" y="6203"/>
                  </a:lnTo>
                  <a:lnTo>
                    <a:pt x="1926" y="6115"/>
                  </a:lnTo>
                  <a:cubicBezTo>
                    <a:pt x="1948" y="6083"/>
                    <a:pt x="1981" y="5943"/>
                    <a:pt x="1981" y="5796"/>
                  </a:cubicBezTo>
                  <a:cubicBezTo>
                    <a:pt x="1981" y="5621"/>
                    <a:pt x="2062" y="5405"/>
                    <a:pt x="2165" y="5305"/>
                  </a:cubicBezTo>
                  <a:cubicBezTo>
                    <a:pt x="2232" y="5239"/>
                    <a:pt x="2262" y="5122"/>
                    <a:pt x="2243" y="5061"/>
                  </a:cubicBezTo>
                  <a:cubicBezTo>
                    <a:pt x="2211" y="4955"/>
                    <a:pt x="2195" y="4789"/>
                    <a:pt x="2230" y="4691"/>
                  </a:cubicBezTo>
                  <a:cubicBezTo>
                    <a:pt x="2271" y="4582"/>
                    <a:pt x="2374" y="4531"/>
                    <a:pt x="2448" y="4584"/>
                  </a:cubicBezTo>
                  <a:cubicBezTo>
                    <a:pt x="2502" y="4622"/>
                    <a:pt x="2573" y="4712"/>
                    <a:pt x="2612" y="4777"/>
                  </a:cubicBezTo>
                  <a:cubicBezTo>
                    <a:pt x="2645" y="4831"/>
                    <a:pt x="2725" y="4905"/>
                    <a:pt x="2784" y="4936"/>
                  </a:cubicBezTo>
                  <a:cubicBezTo>
                    <a:pt x="2793" y="4941"/>
                    <a:pt x="2821" y="4953"/>
                    <a:pt x="2877" y="4953"/>
                  </a:cubicBezTo>
                  <a:cubicBezTo>
                    <a:pt x="2934" y="4953"/>
                    <a:pt x="2998" y="4939"/>
                    <a:pt x="3046" y="4917"/>
                  </a:cubicBezTo>
                  <a:cubicBezTo>
                    <a:pt x="3133" y="4878"/>
                    <a:pt x="3244" y="4775"/>
                    <a:pt x="3283" y="4698"/>
                  </a:cubicBezTo>
                  <a:cubicBezTo>
                    <a:pt x="3334" y="4598"/>
                    <a:pt x="3420" y="4464"/>
                    <a:pt x="3481" y="4392"/>
                  </a:cubicBezTo>
                  <a:cubicBezTo>
                    <a:pt x="3519" y="4347"/>
                    <a:pt x="3543" y="4238"/>
                    <a:pt x="3532" y="4164"/>
                  </a:cubicBezTo>
                  <a:cubicBezTo>
                    <a:pt x="3519" y="4078"/>
                    <a:pt x="3468" y="3957"/>
                    <a:pt x="3423" y="3903"/>
                  </a:cubicBezTo>
                  <a:cubicBezTo>
                    <a:pt x="3367" y="3837"/>
                    <a:pt x="3250" y="3690"/>
                    <a:pt x="3162" y="3578"/>
                  </a:cubicBezTo>
                  <a:cubicBezTo>
                    <a:pt x="3079" y="3470"/>
                    <a:pt x="2945" y="3319"/>
                    <a:pt x="2869" y="3247"/>
                  </a:cubicBezTo>
                  <a:cubicBezTo>
                    <a:pt x="2790" y="3172"/>
                    <a:pt x="2794" y="3099"/>
                    <a:pt x="2804" y="3062"/>
                  </a:cubicBezTo>
                  <a:cubicBezTo>
                    <a:pt x="2814" y="3021"/>
                    <a:pt x="2851" y="2951"/>
                    <a:pt x="2981" y="2941"/>
                  </a:cubicBezTo>
                  <a:cubicBezTo>
                    <a:pt x="3097" y="2931"/>
                    <a:pt x="3231" y="2886"/>
                    <a:pt x="3278" y="2851"/>
                  </a:cubicBezTo>
                  <a:cubicBezTo>
                    <a:pt x="3341" y="2804"/>
                    <a:pt x="3426" y="2742"/>
                    <a:pt x="3466" y="2714"/>
                  </a:cubicBezTo>
                  <a:cubicBezTo>
                    <a:pt x="3487" y="2700"/>
                    <a:pt x="3537" y="2626"/>
                    <a:pt x="3566" y="2549"/>
                  </a:cubicBezTo>
                  <a:cubicBezTo>
                    <a:pt x="3603" y="2450"/>
                    <a:pt x="3702" y="2315"/>
                    <a:pt x="3792" y="2242"/>
                  </a:cubicBezTo>
                  <a:cubicBezTo>
                    <a:pt x="3870" y="2177"/>
                    <a:pt x="4001" y="2107"/>
                    <a:pt x="4090" y="2107"/>
                  </a:cubicBezTo>
                  <a:cubicBezTo>
                    <a:pt x="4149" y="2107"/>
                    <a:pt x="4276" y="2101"/>
                    <a:pt x="4372" y="2091"/>
                  </a:cubicBezTo>
                  <a:cubicBezTo>
                    <a:pt x="4434" y="2085"/>
                    <a:pt x="4478" y="2033"/>
                    <a:pt x="4478" y="1990"/>
                  </a:cubicBezTo>
                  <a:cubicBezTo>
                    <a:pt x="4478" y="1956"/>
                    <a:pt x="4421" y="1906"/>
                    <a:pt x="4335" y="1906"/>
                  </a:cubicBezTo>
                  <a:cubicBezTo>
                    <a:pt x="4225" y="1906"/>
                    <a:pt x="4073" y="1934"/>
                    <a:pt x="4002" y="1968"/>
                  </a:cubicBezTo>
                  <a:cubicBezTo>
                    <a:pt x="3915" y="2009"/>
                    <a:pt x="3752" y="2042"/>
                    <a:pt x="3631" y="2042"/>
                  </a:cubicBezTo>
                  <a:cubicBezTo>
                    <a:pt x="3490" y="2042"/>
                    <a:pt x="3348" y="1935"/>
                    <a:pt x="3306" y="1798"/>
                  </a:cubicBezTo>
                  <a:cubicBezTo>
                    <a:pt x="3278" y="1710"/>
                    <a:pt x="3280" y="1633"/>
                    <a:pt x="3309" y="1582"/>
                  </a:cubicBezTo>
                  <a:cubicBezTo>
                    <a:pt x="3330" y="1547"/>
                    <a:pt x="3362" y="1527"/>
                    <a:pt x="3399" y="1527"/>
                  </a:cubicBezTo>
                  <a:cubicBezTo>
                    <a:pt x="3402" y="1527"/>
                    <a:pt x="3409" y="1527"/>
                    <a:pt x="3416" y="1529"/>
                  </a:cubicBezTo>
                  <a:cubicBezTo>
                    <a:pt x="3398" y="1430"/>
                    <a:pt x="3381" y="1286"/>
                    <a:pt x="3373" y="1181"/>
                  </a:cubicBezTo>
                  <a:cubicBezTo>
                    <a:pt x="3367" y="1087"/>
                    <a:pt x="3374" y="912"/>
                    <a:pt x="3446" y="849"/>
                  </a:cubicBezTo>
                  <a:cubicBezTo>
                    <a:pt x="3497" y="803"/>
                    <a:pt x="3630" y="764"/>
                    <a:pt x="3706" y="749"/>
                  </a:cubicBezTo>
                  <a:cubicBezTo>
                    <a:pt x="3766" y="737"/>
                    <a:pt x="3931" y="595"/>
                    <a:pt x="4063" y="390"/>
                  </a:cubicBezTo>
                  <a:cubicBezTo>
                    <a:pt x="4109" y="319"/>
                    <a:pt x="4137" y="252"/>
                    <a:pt x="4163" y="194"/>
                  </a:cubicBezTo>
                  <a:cubicBezTo>
                    <a:pt x="4206" y="94"/>
                    <a:pt x="4247" y="0"/>
                    <a:pt x="4344" y="0"/>
                  </a:cubicBezTo>
                  <a:cubicBezTo>
                    <a:pt x="4431" y="5"/>
                    <a:pt x="4457" y="84"/>
                    <a:pt x="4479" y="147"/>
                  </a:cubicBezTo>
                  <a:cubicBezTo>
                    <a:pt x="4489" y="179"/>
                    <a:pt x="4502" y="218"/>
                    <a:pt x="4524" y="261"/>
                  </a:cubicBezTo>
                  <a:cubicBezTo>
                    <a:pt x="4587" y="382"/>
                    <a:pt x="4664" y="526"/>
                    <a:pt x="4695" y="582"/>
                  </a:cubicBezTo>
                  <a:cubicBezTo>
                    <a:pt x="4697" y="582"/>
                    <a:pt x="4757" y="587"/>
                    <a:pt x="4800" y="556"/>
                  </a:cubicBezTo>
                  <a:cubicBezTo>
                    <a:pt x="4882" y="498"/>
                    <a:pt x="4985" y="458"/>
                    <a:pt x="5050" y="458"/>
                  </a:cubicBezTo>
                  <a:cubicBezTo>
                    <a:pt x="5054" y="458"/>
                    <a:pt x="5075" y="459"/>
                    <a:pt x="5078" y="460"/>
                  </a:cubicBezTo>
                  <a:cubicBezTo>
                    <a:pt x="5213" y="486"/>
                    <a:pt x="5249" y="820"/>
                    <a:pt x="5253" y="858"/>
                  </a:cubicBezTo>
                  <a:cubicBezTo>
                    <a:pt x="5269" y="1033"/>
                    <a:pt x="5282" y="1224"/>
                    <a:pt x="5282" y="1293"/>
                  </a:cubicBezTo>
                  <a:cubicBezTo>
                    <a:pt x="5287" y="1320"/>
                    <a:pt x="5360" y="1430"/>
                    <a:pt x="5480" y="1527"/>
                  </a:cubicBezTo>
                  <a:cubicBezTo>
                    <a:pt x="5598" y="1623"/>
                    <a:pt x="5783" y="1727"/>
                    <a:pt x="5885" y="1753"/>
                  </a:cubicBezTo>
                  <a:cubicBezTo>
                    <a:pt x="5990" y="1779"/>
                    <a:pt x="6128" y="1802"/>
                    <a:pt x="6186" y="1802"/>
                  </a:cubicBezTo>
                  <a:cubicBezTo>
                    <a:pt x="6277" y="1802"/>
                    <a:pt x="6410" y="1881"/>
                    <a:pt x="6489" y="1956"/>
                  </a:cubicBezTo>
                  <a:cubicBezTo>
                    <a:pt x="6571" y="2033"/>
                    <a:pt x="6704" y="2191"/>
                    <a:pt x="6786" y="2307"/>
                  </a:cubicBezTo>
                  <a:cubicBezTo>
                    <a:pt x="6858" y="2409"/>
                    <a:pt x="6979" y="2492"/>
                    <a:pt x="7040" y="2499"/>
                  </a:cubicBezTo>
                  <a:cubicBezTo>
                    <a:pt x="7127" y="2508"/>
                    <a:pt x="7250" y="2547"/>
                    <a:pt x="7307" y="2602"/>
                  </a:cubicBezTo>
                  <a:cubicBezTo>
                    <a:pt x="7328" y="2619"/>
                    <a:pt x="7445" y="2651"/>
                    <a:pt x="7593" y="2651"/>
                  </a:cubicBezTo>
                  <a:cubicBezTo>
                    <a:pt x="7736" y="2651"/>
                    <a:pt x="7970" y="2659"/>
                    <a:pt x="8113" y="2668"/>
                  </a:cubicBezTo>
                  <a:cubicBezTo>
                    <a:pt x="8253" y="2678"/>
                    <a:pt x="8456" y="2678"/>
                    <a:pt x="8564" y="2668"/>
                  </a:cubicBezTo>
                  <a:cubicBezTo>
                    <a:pt x="8676" y="2659"/>
                    <a:pt x="8846" y="2651"/>
                    <a:pt x="8942" y="2651"/>
                  </a:cubicBezTo>
                  <a:cubicBezTo>
                    <a:pt x="9061" y="2651"/>
                    <a:pt x="9207" y="2751"/>
                    <a:pt x="9275" y="2878"/>
                  </a:cubicBezTo>
                  <a:cubicBezTo>
                    <a:pt x="9337" y="2992"/>
                    <a:pt x="9392" y="3166"/>
                    <a:pt x="9401" y="3273"/>
                  </a:cubicBezTo>
                  <a:cubicBezTo>
                    <a:pt x="9409" y="3369"/>
                    <a:pt x="9416" y="3495"/>
                    <a:pt x="9416" y="3553"/>
                  </a:cubicBezTo>
                  <a:cubicBezTo>
                    <a:pt x="9419" y="3570"/>
                    <a:pt x="9458" y="3626"/>
                    <a:pt x="9520" y="3663"/>
                  </a:cubicBezTo>
                  <a:cubicBezTo>
                    <a:pt x="9593" y="3707"/>
                    <a:pt x="9693" y="3739"/>
                    <a:pt x="9732" y="3739"/>
                  </a:cubicBezTo>
                  <a:cubicBezTo>
                    <a:pt x="9761" y="3738"/>
                    <a:pt x="9903" y="3678"/>
                    <a:pt x="10069" y="3564"/>
                  </a:cubicBezTo>
                  <a:cubicBezTo>
                    <a:pt x="10235" y="3450"/>
                    <a:pt x="10441" y="3379"/>
                    <a:pt x="10535" y="3401"/>
                  </a:cubicBezTo>
                  <a:cubicBezTo>
                    <a:pt x="10583" y="3404"/>
                    <a:pt x="10616" y="3373"/>
                    <a:pt x="10623" y="3332"/>
                  </a:cubicBezTo>
                  <a:cubicBezTo>
                    <a:pt x="10638" y="3245"/>
                    <a:pt x="10651" y="3097"/>
                    <a:pt x="10651" y="3009"/>
                  </a:cubicBezTo>
                  <a:cubicBezTo>
                    <a:pt x="10651" y="2866"/>
                    <a:pt x="10720" y="2753"/>
                    <a:pt x="10808" y="2753"/>
                  </a:cubicBezTo>
                  <a:cubicBezTo>
                    <a:pt x="10819" y="2750"/>
                    <a:pt x="10868" y="2703"/>
                    <a:pt x="10901" y="2616"/>
                  </a:cubicBezTo>
                  <a:cubicBezTo>
                    <a:pt x="10938" y="2521"/>
                    <a:pt x="10974" y="2385"/>
                    <a:pt x="10981" y="2318"/>
                  </a:cubicBezTo>
                  <a:cubicBezTo>
                    <a:pt x="10996" y="2183"/>
                    <a:pt x="11162" y="2080"/>
                    <a:pt x="11310" y="2041"/>
                  </a:cubicBezTo>
                  <a:cubicBezTo>
                    <a:pt x="11448" y="2005"/>
                    <a:pt x="11668" y="1923"/>
                    <a:pt x="11801" y="1859"/>
                  </a:cubicBezTo>
                  <a:cubicBezTo>
                    <a:pt x="11946" y="1788"/>
                    <a:pt x="12127" y="1741"/>
                    <a:pt x="12209" y="1751"/>
                  </a:cubicBezTo>
                  <a:cubicBezTo>
                    <a:pt x="12209" y="1751"/>
                    <a:pt x="12210" y="1751"/>
                    <a:pt x="12211" y="1751"/>
                  </a:cubicBezTo>
                  <a:cubicBezTo>
                    <a:pt x="12290" y="1751"/>
                    <a:pt x="12398" y="1717"/>
                    <a:pt x="12471" y="1674"/>
                  </a:cubicBezTo>
                  <a:cubicBezTo>
                    <a:pt x="12531" y="1639"/>
                    <a:pt x="12610" y="1618"/>
                    <a:pt x="12686" y="1618"/>
                  </a:cubicBezTo>
                  <a:cubicBezTo>
                    <a:pt x="12730" y="1618"/>
                    <a:pt x="12794" y="1625"/>
                    <a:pt x="12849" y="1658"/>
                  </a:cubicBezTo>
                  <a:cubicBezTo>
                    <a:pt x="12951" y="1717"/>
                    <a:pt x="13036" y="1841"/>
                    <a:pt x="13047" y="1945"/>
                  </a:cubicBezTo>
                  <a:cubicBezTo>
                    <a:pt x="13055" y="2023"/>
                    <a:pt x="13062" y="2177"/>
                    <a:pt x="13062" y="2295"/>
                  </a:cubicBezTo>
                  <a:cubicBezTo>
                    <a:pt x="13062" y="2434"/>
                    <a:pt x="13007" y="2594"/>
                    <a:pt x="12936" y="2667"/>
                  </a:cubicBezTo>
                  <a:cubicBezTo>
                    <a:pt x="12933" y="2677"/>
                    <a:pt x="12947" y="2713"/>
                    <a:pt x="12997" y="2748"/>
                  </a:cubicBezTo>
                  <a:cubicBezTo>
                    <a:pt x="13075" y="2802"/>
                    <a:pt x="13219" y="2838"/>
                    <a:pt x="13309" y="2822"/>
                  </a:cubicBezTo>
                  <a:cubicBezTo>
                    <a:pt x="13416" y="2803"/>
                    <a:pt x="13592" y="2803"/>
                    <a:pt x="13691" y="2822"/>
                  </a:cubicBezTo>
                  <a:cubicBezTo>
                    <a:pt x="13782" y="2841"/>
                    <a:pt x="13956" y="2831"/>
                    <a:pt x="14068" y="2806"/>
                  </a:cubicBezTo>
                  <a:cubicBezTo>
                    <a:pt x="14182" y="2780"/>
                    <a:pt x="14337" y="2696"/>
                    <a:pt x="14407" y="2622"/>
                  </a:cubicBezTo>
                  <a:cubicBezTo>
                    <a:pt x="14489" y="2534"/>
                    <a:pt x="14655" y="2393"/>
                    <a:pt x="14776" y="2306"/>
                  </a:cubicBezTo>
                  <a:cubicBezTo>
                    <a:pt x="14917" y="2207"/>
                    <a:pt x="15132" y="2218"/>
                    <a:pt x="15246" y="2331"/>
                  </a:cubicBezTo>
                  <a:cubicBezTo>
                    <a:pt x="15334" y="2418"/>
                    <a:pt x="15489" y="2528"/>
                    <a:pt x="15585" y="2572"/>
                  </a:cubicBezTo>
                  <a:cubicBezTo>
                    <a:pt x="15676" y="2614"/>
                    <a:pt x="15872" y="2643"/>
                    <a:pt x="16015" y="2634"/>
                  </a:cubicBezTo>
                  <a:cubicBezTo>
                    <a:pt x="16172" y="2625"/>
                    <a:pt x="16340" y="2593"/>
                    <a:pt x="16398" y="2571"/>
                  </a:cubicBezTo>
                  <a:cubicBezTo>
                    <a:pt x="16454" y="2549"/>
                    <a:pt x="16490" y="2500"/>
                    <a:pt x="16494" y="2484"/>
                  </a:cubicBezTo>
                  <a:cubicBezTo>
                    <a:pt x="16510" y="2370"/>
                    <a:pt x="16635" y="2306"/>
                    <a:pt x="16745" y="2295"/>
                  </a:cubicBezTo>
                  <a:cubicBezTo>
                    <a:pt x="16836" y="2286"/>
                    <a:pt x="17008" y="2248"/>
                    <a:pt x="17120" y="2212"/>
                  </a:cubicBezTo>
                  <a:cubicBezTo>
                    <a:pt x="17239" y="2175"/>
                    <a:pt x="17414" y="2121"/>
                    <a:pt x="17509" y="2093"/>
                  </a:cubicBezTo>
                  <a:cubicBezTo>
                    <a:pt x="17612" y="2062"/>
                    <a:pt x="17757" y="2054"/>
                    <a:pt x="17830" y="2076"/>
                  </a:cubicBezTo>
                  <a:cubicBezTo>
                    <a:pt x="17923" y="2103"/>
                    <a:pt x="18040" y="2247"/>
                    <a:pt x="18103" y="2369"/>
                  </a:cubicBezTo>
                  <a:cubicBezTo>
                    <a:pt x="18145" y="2448"/>
                    <a:pt x="18230" y="2491"/>
                    <a:pt x="18281" y="2458"/>
                  </a:cubicBezTo>
                  <a:cubicBezTo>
                    <a:pt x="18378" y="2395"/>
                    <a:pt x="18539" y="2351"/>
                    <a:pt x="18637" y="2363"/>
                  </a:cubicBezTo>
                  <a:cubicBezTo>
                    <a:pt x="18736" y="2373"/>
                    <a:pt x="18865" y="2425"/>
                    <a:pt x="18931" y="2480"/>
                  </a:cubicBezTo>
                  <a:cubicBezTo>
                    <a:pt x="18939" y="2487"/>
                    <a:pt x="18968" y="2500"/>
                    <a:pt x="19020" y="2500"/>
                  </a:cubicBezTo>
                  <a:cubicBezTo>
                    <a:pt x="19068" y="2500"/>
                    <a:pt x="19122" y="2488"/>
                    <a:pt x="19167" y="2469"/>
                  </a:cubicBezTo>
                  <a:cubicBezTo>
                    <a:pt x="19282" y="2421"/>
                    <a:pt x="19455" y="2366"/>
                    <a:pt x="19553" y="2346"/>
                  </a:cubicBezTo>
                  <a:cubicBezTo>
                    <a:pt x="19665" y="2324"/>
                    <a:pt x="19823" y="2353"/>
                    <a:pt x="19911" y="2405"/>
                  </a:cubicBezTo>
                  <a:cubicBezTo>
                    <a:pt x="19996" y="2455"/>
                    <a:pt x="20117" y="2550"/>
                    <a:pt x="20185" y="2621"/>
                  </a:cubicBezTo>
                  <a:cubicBezTo>
                    <a:pt x="20261" y="2700"/>
                    <a:pt x="20333" y="2837"/>
                    <a:pt x="20352" y="2939"/>
                  </a:cubicBezTo>
                  <a:cubicBezTo>
                    <a:pt x="20360" y="2982"/>
                    <a:pt x="20410" y="3036"/>
                    <a:pt x="20461" y="3043"/>
                  </a:cubicBezTo>
                  <a:cubicBezTo>
                    <a:pt x="20548" y="3053"/>
                    <a:pt x="20690" y="3101"/>
                    <a:pt x="20785" y="3152"/>
                  </a:cubicBezTo>
                  <a:cubicBezTo>
                    <a:pt x="20874" y="3200"/>
                    <a:pt x="20987" y="3303"/>
                    <a:pt x="21022" y="3400"/>
                  </a:cubicBezTo>
                  <a:cubicBezTo>
                    <a:pt x="21044" y="3460"/>
                    <a:pt x="21046" y="3525"/>
                    <a:pt x="21027" y="3579"/>
                  </a:cubicBezTo>
                  <a:cubicBezTo>
                    <a:pt x="21013" y="3620"/>
                    <a:pt x="20987" y="3652"/>
                    <a:pt x="20954" y="3667"/>
                  </a:cubicBezTo>
                  <a:cubicBezTo>
                    <a:pt x="20924" y="3681"/>
                    <a:pt x="20816" y="3758"/>
                    <a:pt x="20710" y="3845"/>
                  </a:cubicBezTo>
                  <a:cubicBezTo>
                    <a:pt x="20607" y="3929"/>
                    <a:pt x="20508" y="4035"/>
                    <a:pt x="20484" y="4077"/>
                  </a:cubicBezTo>
                  <a:cubicBezTo>
                    <a:pt x="20463" y="4115"/>
                    <a:pt x="20448" y="4203"/>
                    <a:pt x="20453" y="4256"/>
                  </a:cubicBezTo>
                  <a:cubicBezTo>
                    <a:pt x="20460" y="4318"/>
                    <a:pt x="20496" y="4429"/>
                    <a:pt x="20529" y="4493"/>
                  </a:cubicBezTo>
                  <a:cubicBezTo>
                    <a:pt x="20566" y="4562"/>
                    <a:pt x="20623" y="4660"/>
                    <a:pt x="20654" y="4706"/>
                  </a:cubicBezTo>
                  <a:cubicBezTo>
                    <a:pt x="20698" y="4771"/>
                    <a:pt x="20745" y="4930"/>
                    <a:pt x="20768" y="5046"/>
                  </a:cubicBezTo>
                  <a:cubicBezTo>
                    <a:pt x="20793" y="5173"/>
                    <a:pt x="20813" y="5357"/>
                    <a:pt x="20813" y="5457"/>
                  </a:cubicBezTo>
                  <a:cubicBezTo>
                    <a:pt x="20813" y="5574"/>
                    <a:pt x="20766" y="5717"/>
                    <a:pt x="20705" y="5790"/>
                  </a:cubicBezTo>
                  <a:cubicBezTo>
                    <a:pt x="20704" y="5791"/>
                    <a:pt x="20702" y="5793"/>
                    <a:pt x="20701" y="5795"/>
                  </a:cubicBezTo>
                  <a:cubicBezTo>
                    <a:pt x="20769" y="5835"/>
                    <a:pt x="20833" y="5932"/>
                    <a:pt x="20864" y="6016"/>
                  </a:cubicBezTo>
                  <a:cubicBezTo>
                    <a:pt x="20900" y="6111"/>
                    <a:pt x="20928" y="6261"/>
                    <a:pt x="20928" y="6357"/>
                  </a:cubicBezTo>
                  <a:cubicBezTo>
                    <a:pt x="20928" y="6459"/>
                    <a:pt x="20890" y="6601"/>
                    <a:pt x="20842" y="6680"/>
                  </a:cubicBezTo>
                  <a:cubicBezTo>
                    <a:pt x="20795" y="6759"/>
                    <a:pt x="20707" y="6844"/>
                    <a:pt x="20640" y="6878"/>
                  </a:cubicBezTo>
                  <a:cubicBezTo>
                    <a:pt x="20591" y="6904"/>
                    <a:pt x="20513" y="6960"/>
                    <a:pt x="20471" y="7002"/>
                  </a:cubicBezTo>
                  <a:cubicBezTo>
                    <a:pt x="20442" y="7030"/>
                    <a:pt x="20432" y="7079"/>
                    <a:pt x="20436" y="7095"/>
                  </a:cubicBezTo>
                  <a:cubicBezTo>
                    <a:pt x="20444" y="7124"/>
                    <a:pt x="20493" y="7194"/>
                    <a:pt x="20549" y="7236"/>
                  </a:cubicBezTo>
                  <a:cubicBezTo>
                    <a:pt x="20634" y="7299"/>
                    <a:pt x="20698" y="7433"/>
                    <a:pt x="20698" y="7547"/>
                  </a:cubicBezTo>
                  <a:lnTo>
                    <a:pt x="20698" y="7819"/>
                  </a:lnTo>
                  <a:cubicBezTo>
                    <a:pt x="20698" y="7927"/>
                    <a:pt x="20611" y="8029"/>
                    <a:pt x="20497" y="8056"/>
                  </a:cubicBezTo>
                  <a:cubicBezTo>
                    <a:pt x="20475" y="8061"/>
                    <a:pt x="20456" y="8076"/>
                    <a:pt x="20445" y="8095"/>
                  </a:cubicBezTo>
                  <a:cubicBezTo>
                    <a:pt x="20440" y="8105"/>
                    <a:pt x="20434" y="8121"/>
                    <a:pt x="20438" y="8140"/>
                  </a:cubicBezTo>
                  <a:cubicBezTo>
                    <a:pt x="20450" y="8202"/>
                    <a:pt x="20494" y="8268"/>
                    <a:pt x="20526" y="8284"/>
                  </a:cubicBezTo>
                  <a:cubicBezTo>
                    <a:pt x="20596" y="8320"/>
                    <a:pt x="20680" y="8417"/>
                    <a:pt x="20719" y="8511"/>
                  </a:cubicBezTo>
                  <a:cubicBezTo>
                    <a:pt x="20745" y="8573"/>
                    <a:pt x="20798" y="8629"/>
                    <a:pt x="20821" y="8638"/>
                  </a:cubicBezTo>
                  <a:cubicBezTo>
                    <a:pt x="20882" y="8662"/>
                    <a:pt x="20966" y="8741"/>
                    <a:pt x="21014" y="8822"/>
                  </a:cubicBezTo>
                  <a:cubicBezTo>
                    <a:pt x="21044" y="8871"/>
                    <a:pt x="21154" y="8978"/>
                    <a:pt x="21265" y="9053"/>
                  </a:cubicBezTo>
                  <a:cubicBezTo>
                    <a:pt x="21371" y="9125"/>
                    <a:pt x="21508" y="9258"/>
                    <a:pt x="21552" y="9361"/>
                  </a:cubicBezTo>
                  <a:cubicBezTo>
                    <a:pt x="21593" y="9458"/>
                    <a:pt x="21600" y="9599"/>
                    <a:pt x="21568" y="9689"/>
                  </a:cubicBezTo>
                  <a:cubicBezTo>
                    <a:pt x="21542" y="9760"/>
                    <a:pt x="21475" y="9888"/>
                    <a:pt x="21415" y="9979"/>
                  </a:cubicBezTo>
                  <a:cubicBezTo>
                    <a:pt x="21355" y="10071"/>
                    <a:pt x="21240" y="10135"/>
                    <a:pt x="21136" y="10135"/>
                  </a:cubicBezTo>
                  <a:lnTo>
                    <a:pt x="21136" y="10135"/>
                  </a:lnTo>
                  <a:cubicBezTo>
                    <a:pt x="21119" y="10135"/>
                    <a:pt x="21103" y="10133"/>
                    <a:pt x="21088" y="10130"/>
                  </a:cubicBezTo>
                  <a:cubicBezTo>
                    <a:pt x="20999" y="10111"/>
                    <a:pt x="20885" y="10079"/>
                    <a:pt x="20834" y="10059"/>
                  </a:cubicBezTo>
                  <a:cubicBezTo>
                    <a:pt x="20773" y="10034"/>
                    <a:pt x="20697" y="9972"/>
                    <a:pt x="20657" y="9913"/>
                  </a:cubicBezTo>
                  <a:cubicBezTo>
                    <a:pt x="20649" y="9922"/>
                    <a:pt x="20606" y="9941"/>
                    <a:pt x="20559" y="9990"/>
                  </a:cubicBezTo>
                  <a:cubicBezTo>
                    <a:pt x="20484" y="10071"/>
                    <a:pt x="20383" y="10197"/>
                    <a:pt x="20339" y="10267"/>
                  </a:cubicBezTo>
                  <a:cubicBezTo>
                    <a:pt x="20293" y="10339"/>
                    <a:pt x="20224" y="10458"/>
                    <a:pt x="20184" y="10533"/>
                  </a:cubicBezTo>
                  <a:cubicBezTo>
                    <a:pt x="20147" y="10604"/>
                    <a:pt x="20077" y="10763"/>
                    <a:pt x="20031" y="10880"/>
                  </a:cubicBezTo>
                  <a:cubicBezTo>
                    <a:pt x="19987" y="10993"/>
                    <a:pt x="19975" y="11144"/>
                    <a:pt x="19991" y="11210"/>
                  </a:cubicBezTo>
                  <a:cubicBezTo>
                    <a:pt x="20014" y="11297"/>
                    <a:pt x="20070" y="11443"/>
                    <a:pt x="20113" y="11530"/>
                  </a:cubicBezTo>
                  <a:cubicBezTo>
                    <a:pt x="20178" y="11656"/>
                    <a:pt x="20161" y="11843"/>
                    <a:pt x="20077" y="11955"/>
                  </a:cubicBezTo>
                  <a:cubicBezTo>
                    <a:pt x="20055" y="11984"/>
                    <a:pt x="20044" y="12029"/>
                    <a:pt x="20033" y="12069"/>
                  </a:cubicBezTo>
                  <a:cubicBezTo>
                    <a:pt x="20019" y="12127"/>
                    <a:pt x="20003" y="12191"/>
                    <a:pt x="19948" y="12213"/>
                  </a:cubicBezTo>
                  <a:cubicBezTo>
                    <a:pt x="19941" y="12216"/>
                    <a:pt x="19927" y="12219"/>
                    <a:pt x="19920" y="12219"/>
                  </a:cubicBezTo>
                  <a:cubicBezTo>
                    <a:pt x="19877" y="12219"/>
                    <a:pt x="19847" y="12186"/>
                    <a:pt x="19819" y="12155"/>
                  </a:cubicBezTo>
                  <a:cubicBezTo>
                    <a:pt x="19798" y="12132"/>
                    <a:pt x="19774" y="12106"/>
                    <a:pt x="19752" y="12101"/>
                  </a:cubicBezTo>
                  <a:cubicBezTo>
                    <a:pt x="19671" y="12082"/>
                    <a:pt x="19534" y="12043"/>
                    <a:pt x="19445" y="12015"/>
                  </a:cubicBezTo>
                  <a:cubicBezTo>
                    <a:pt x="19337" y="11980"/>
                    <a:pt x="19225" y="11880"/>
                    <a:pt x="19185" y="11783"/>
                  </a:cubicBezTo>
                  <a:cubicBezTo>
                    <a:pt x="19151" y="11703"/>
                    <a:pt x="19092" y="11510"/>
                    <a:pt x="19051" y="11344"/>
                  </a:cubicBezTo>
                  <a:cubicBezTo>
                    <a:pt x="19014" y="11198"/>
                    <a:pt x="18929" y="11003"/>
                    <a:pt x="18866" y="10919"/>
                  </a:cubicBezTo>
                  <a:cubicBezTo>
                    <a:pt x="18808" y="10843"/>
                    <a:pt x="18778" y="10750"/>
                    <a:pt x="18785" y="10669"/>
                  </a:cubicBezTo>
                  <a:cubicBezTo>
                    <a:pt x="18790" y="10614"/>
                    <a:pt x="18813" y="10566"/>
                    <a:pt x="18848" y="10536"/>
                  </a:cubicBezTo>
                  <a:cubicBezTo>
                    <a:pt x="18881" y="10508"/>
                    <a:pt x="18918" y="10414"/>
                    <a:pt x="18918" y="10334"/>
                  </a:cubicBezTo>
                  <a:cubicBezTo>
                    <a:pt x="18918" y="10214"/>
                    <a:pt x="18956" y="10057"/>
                    <a:pt x="19004" y="9978"/>
                  </a:cubicBezTo>
                  <a:cubicBezTo>
                    <a:pt x="19029" y="9936"/>
                    <a:pt x="19047" y="9832"/>
                    <a:pt x="19035" y="9756"/>
                  </a:cubicBezTo>
                  <a:cubicBezTo>
                    <a:pt x="19021" y="9677"/>
                    <a:pt x="18968" y="9543"/>
                    <a:pt x="18920" y="9470"/>
                  </a:cubicBezTo>
                  <a:cubicBezTo>
                    <a:pt x="18867" y="9390"/>
                    <a:pt x="18779" y="9279"/>
                    <a:pt x="18729" y="9227"/>
                  </a:cubicBezTo>
                  <a:cubicBezTo>
                    <a:pt x="18698" y="9196"/>
                    <a:pt x="18605" y="9161"/>
                    <a:pt x="18529" y="9178"/>
                  </a:cubicBezTo>
                  <a:cubicBezTo>
                    <a:pt x="18448" y="9195"/>
                    <a:pt x="18311" y="9247"/>
                    <a:pt x="18230" y="9291"/>
                  </a:cubicBezTo>
                  <a:cubicBezTo>
                    <a:pt x="18130" y="9344"/>
                    <a:pt x="18004" y="9378"/>
                    <a:pt x="17945" y="9365"/>
                  </a:cubicBezTo>
                  <a:cubicBezTo>
                    <a:pt x="17897" y="9356"/>
                    <a:pt x="17804" y="9332"/>
                    <a:pt x="17739" y="9313"/>
                  </a:cubicBezTo>
                  <a:cubicBezTo>
                    <a:pt x="17668" y="9292"/>
                    <a:pt x="17566" y="9243"/>
                    <a:pt x="17505" y="9202"/>
                  </a:cubicBezTo>
                  <a:cubicBezTo>
                    <a:pt x="17454" y="9168"/>
                    <a:pt x="17390" y="9146"/>
                    <a:pt x="17368" y="9146"/>
                  </a:cubicBezTo>
                  <a:cubicBezTo>
                    <a:pt x="17307" y="9146"/>
                    <a:pt x="17229" y="9096"/>
                    <a:pt x="17183" y="9028"/>
                  </a:cubicBezTo>
                  <a:cubicBezTo>
                    <a:pt x="17176" y="9022"/>
                    <a:pt x="17097" y="9003"/>
                    <a:pt x="17027" y="9024"/>
                  </a:cubicBezTo>
                  <a:cubicBezTo>
                    <a:pt x="16927" y="9054"/>
                    <a:pt x="16763" y="9063"/>
                    <a:pt x="16667" y="9042"/>
                  </a:cubicBezTo>
                  <a:cubicBezTo>
                    <a:pt x="16579" y="9023"/>
                    <a:pt x="16465" y="8992"/>
                    <a:pt x="16413" y="8972"/>
                  </a:cubicBezTo>
                  <a:cubicBezTo>
                    <a:pt x="16337" y="8941"/>
                    <a:pt x="16254" y="8814"/>
                    <a:pt x="16212" y="8705"/>
                  </a:cubicBezTo>
                  <a:cubicBezTo>
                    <a:pt x="16185" y="8634"/>
                    <a:pt x="16080" y="8531"/>
                    <a:pt x="15972" y="8497"/>
                  </a:cubicBezTo>
                  <a:cubicBezTo>
                    <a:pt x="15846" y="8457"/>
                    <a:pt x="15700" y="8394"/>
                    <a:pt x="15639" y="8353"/>
                  </a:cubicBezTo>
                  <a:cubicBezTo>
                    <a:pt x="15609" y="8332"/>
                    <a:pt x="15510" y="8311"/>
                    <a:pt x="15429" y="8328"/>
                  </a:cubicBezTo>
                  <a:cubicBezTo>
                    <a:pt x="15321" y="8351"/>
                    <a:pt x="15145" y="8283"/>
                    <a:pt x="15028" y="8176"/>
                  </a:cubicBezTo>
                  <a:cubicBezTo>
                    <a:pt x="14999" y="8150"/>
                    <a:pt x="14982" y="8148"/>
                    <a:pt x="14977" y="8148"/>
                  </a:cubicBezTo>
                  <a:cubicBezTo>
                    <a:pt x="14966" y="8148"/>
                    <a:pt x="14956" y="8182"/>
                    <a:pt x="14956" y="8227"/>
                  </a:cubicBezTo>
                  <a:cubicBezTo>
                    <a:pt x="14956" y="8389"/>
                    <a:pt x="14943" y="8624"/>
                    <a:pt x="14927" y="8750"/>
                  </a:cubicBezTo>
                  <a:cubicBezTo>
                    <a:pt x="14910" y="8879"/>
                    <a:pt x="14856" y="9087"/>
                    <a:pt x="14806" y="9215"/>
                  </a:cubicBezTo>
                  <a:cubicBezTo>
                    <a:pt x="14758" y="9337"/>
                    <a:pt x="14671" y="9483"/>
                    <a:pt x="14591" y="9515"/>
                  </a:cubicBezTo>
                  <a:cubicBezTo>
                    <a:pt x="14583" y="9524"/>
                    <a:pt x="14547" y="9604"/>
                    <a:pt x="14540" y="9728"/>
                  </a:cubicBezTo>
                  <a:cubicBezTo>
                    <a:pt x="14530" y="9909"/>
                    <a:pt x="14428" y="10070"/>
                    <a:pt x="14309" y="10096"/>
                  </a:cubicBezTo>
                  <a:cubicBezTo>
                    <a:pt x="14198" y="10120"/>
                    <a:pt x="14045" y="10055"/>
                    <a:pt x="13959" y="9954"/>
                  </a:cubicBezTo>
                  <a:cubicBezTo>
                    <a:pt x="13914" y="9900"/>
                    <a:pt x="13856" y="9868"/>
                    <a:pt x="13828" y="9868"/>
                  </a:cubicBezTo>
                  <a:cubicBezTo>
                    <a:pt x="13810" y="9880"/>
                    <a:pt x="13779" y="9961"/>
                    <a:pt x="13779" y="10062"/>
                  </a:cubicBezTo>
                  <a:cubicBezTo>
                    <a:pt x="13779" y="10187"/>
                    <a:pt x="13741" y="10364"/>
                    <a:pt x="13672" y="10447"/>
                  </a:cubicBezTo>
                  <a:cubicBezTo>
                    <a:pt x="13631" y="10495"/>
                    <a:pt x="13578" y="10586"/>
                    <a:pt x="13558" y="10640"/>
                  </a:cubicBezTo>
                  <a:cubicBezTo>
                    <a:pt x="13537" y="10699"/>
                    <a:pt x="13521" y="10787"/>
                    <a:pt x="13521" y="10827"/>
                  </a:cubicBezTo>
                  <a:cubicBezTo>
                    <a:pt x="13521" y="10854"/>
                    <a:pt x="13553" y="10978"/>
                    <a:pt x="13613" y="11109"/>
                  </a:cubicBezTo>
                  <a:cubicBezTo>
                    <a:pt x="13676" y="11247"/>
                    <a:pt x="13701" y="11432"/>
                    <a:pt x="13629" y="11517"/>
                  </a:cubicBezTo>
                  <a:cubicBezTo>
                    <a:pt x="13592" y="11560"/>
                    <a:pt x="13531" y="11655"/>
                    <a:pt x="13496" y="11723"/>
                  </a:cubicBezTo>
                  <a:cubicBezTo>
                    <a:pt x="13451" y="11807"/>
                    <a:pt x="13366" y="11899"/>
                    <a:pt x="13289" y="11915"/>
                  </a:cubicBezTo>
                  <a:cubicBezTo>
                    <a:pt x="13281" y="11917"/>
                    <a:pt x="13263" y="11944"/>
                    <a:pt x="13263" y="11983"/>
                  </a:cubicBezTo>
                  <a:cubicBezTo>
                    <a:pt x="13263" y="12083"/>
                    <a:pt x="13209" y="12214"/>
                    <a:pt x="13137" y="12286"/>
                  </a:cubicBezTo>
                  <a:cubicBezTo>
                    <a:pt x="13079" y="12344"/>
                    <a:pt x="12979" y="12431"/>
                    <a:pt x="12913" y="12481"/>
                  </a:cubicBezTo>
                  <a:cubicBezTo>
                    <a:pt x="12876" y="12508"/>
                    <a:pt x="12804" y="12653"/>
                    <a:pt x="12773" y="12817"/>
                  </a:cubicBezTo>
                  <a:cubicBezTo>
                    <a:pt x="12761" y="12880"/>
                    <a:pt x="12757" y="12929"/>
                    <a:pt x="12753" y="12969"/>
                  </a:cubicBezTo>
                  <a:cubicBezTo>
                    <a:pt x="12746" y="13042"/>
                    <a:pt x="12740" y="13105"/>
                    <a:pt x="12699" y="13161"/>
                  </a:cubicBezTo>
                  <a:cubicBezTo>
                    <a:pt x="12672" y="13198"/>
                    <a:pt x="12639" y="13208"/>
                    <a:pt x="12609" y="13217"/>
                  </a:cubicBezTo>
                  <a:cubicBezTo>
                    <a:pt x="12595" y="13221"/>
                    <a:pt x="12577" y="13226"/>
                    <a:pt x="12556" y="13236"/>
                  </a:cubicBezTo>
                  <a:cubicBezTo>
                    <a:pt x="12467" y="13275"/>
                    <a:pt x="12346" y="13241"/>
                    <a:pt x="12289" y="13159"/>
                  </a:cubicBezTo>
                  <a:lnTo>
                    <a:pt x="12146" y="12956"/>
                  </a:lnTo>
                  <a:cubicBezTo>
                    <a:pt x="12101" y="12892"/>
                    <a:pt x="12045" y="12768"/>
                    <a:pt x="12018" y="12674"/>
                  </a:cubicBezTo>
                  <a:cubicBezTo>
                    <a:pt x="12014" y="12678"/>
                    <a:pt x="12007" y="12685"/>
                    <a:pt x="11998" y="12699"/>
                  </a:cubicBezTo>
                  <a:cubicBezTo>
                    <a:pt x="11950" y="12773"/>
                    <a:pt x="11914" y="12893"/>
                    <a:pt x="11914" y="12951"/>
                  </a:cubicBezTo>
                  <a:cubicBezTo>
                    <a:pt x="11914" y="13085"/>
                    <a:pt x="11864" y="13174"/>
                    <a:pt x="11791" y="13174"/>
                  </a:cubicBezTo>
                  <a:cubicBezTo>
                    <a:pt x="11785" y="13174"/>
                    <a:pt x="11772" y="13172"/>
                    <a:pt x="11766" y="13170"/>
                  </a:cubicBezTo>
                  <a:cubicBezTo>
                    <a:pt x="11759" y="13174"/>
                    <a:pt x="11679" y="13213"/>
                    <a:pt x="11581" y="13294"/>
                  </a:cubicBezTo>
                  <a:cubicBezTo>
                    <a:pt x="11479" y="13378"/>
                    <a:pt x="11318" y="13515"/>
                    <a:pt x="11224" y="13598"/>
                  </a:cubicBezTo>
                  <a:cubicBezTo>
                    <a:pt x="11138" y="13675"/>
                    <a:pt x="11061" y="13797"/>
                    <a:pt x="11051" y="13854"/>
                  </a:cubicBezTo>
                  <a:cubicBezTo>
                    <a:pt x="11035" y="13934"/>
                    <a:pt x="11016" y="14062"/>
                    <a:pt x="11009" y="14135"/>
                  </a:cubicBezTo>
                  <a:cubicBezTo>
                    <a:pt x="10999" y="14220"/>
                    <a:pt x="10971" y="14337"/>
                    <a:pt x="10944" y="14401"/>
                  </a:cubicBezTo>
                  <a:cubicBezTo>
                    <a:pt x="10903" y="14497"/>
                    <a:pt x="10786" y="14530"/>
                    <a:pt x="10690" y="14473"/>
                  </a:cubicBezTo>
                  <a:cubicBezTo>
                    <a:pt x="10683" y="14467"/>
                    <a:pt x="10679" y="14478"/>
                    <a:pt x="10679" y="14498"/>
                  </a:cubicBezTo>
                  <a:cubicBezTo>
                    <a:pt x="10679" y="14617"/>
                    <a:pt x="10634" y="14749"/>
                    <a:pt x="10550" y="14769"/>
                  </a:cubicBezTo>
                  <a:cubicBezTo>
                    <a:pt x="10533" y="14773"/>
                    <a:pt x="10483" y="14815"/>
                    <a:pt x="10450" y="14871"/>
                  </a:cubicBezTo>
                  <a:cubicBezTo>
                    <a:pt x="10404" y="14947"/>
                    <a:pt x="10306" y="15047"/>
                    <a:pt x="10225" y="15100"/>
                  </a:cubicBezTo>
                  <a:cubicBezTo>
                    <a:pt x="10134" y="15160"/>
                    <a:pt x="9983" y="15150"/>
                    <a:pt x="9893" y="15079"/>
                  </a:cubicBezTo>
                  <a:cubicBezTo>
                    <a:pt x="9849" y="15044"/>
                    <a:pt x="9726" y="15052"/>
                    <a:pt x="9650" y="15101"/>
                  </a:cubicBezTo>
                  <a:cubicBezTo>
                    <a:pt x="9554" y="15162"/>
                    <a:pt x="9492" y="15248"/>
                    <a:pt x="9487" y="15276"/>
                  </a:cubicBezTo>
                  <a:cubicBezTo>
                    <a:pt x="9479" y="15336"/>
                    <a:pt x="9473" y="15478"/>
                    <a:pt x="9473" y="15586"/>
                  </a:cubicBezTo>
                  <a:cubicBezTo>
                    <a:pt x="9473" y="15679"/>
                    <a:pt x="9507" y="15813"/>
                    <a:pt x="9545" y="15874"/>
                  </a:cubicBezTo>
                  <a:cubicBezTo>
                    <a:pt x="9588" y="15942"/>
                    <a:pt x="9599" y="16013"/>
                    <a:pt x="9576" y="16069"/>
                  </a:cubicBezTo>
                  <a:cubicBezTo>
                    <a:pt x="9555" y="16119"/>
                    <a:pt x="9513" y="16147"/>
                    <a:pt x="9459" y="16147"/>
                  </a:cubicBezTo>
                  <a:cubicBezTo>
                    <a:pt x="9395" y="16147"/>
                    <a:pt x="9250" y="16140"/>
                    <a:pt x="9138" y="16130"/>
                  </a:cubicBezTo>
                  <a:cubicBezTo>
                    <a:pt x="9035" y="16121"/>
                    <a:pt x="8895" y="16137"/>
                    <a:pt x="8835" y="16160"/>
                  </a:cubicBezTo>
                  <a:cubicBezTo>
                    <a:pt x="8757" y="16191"/>
                    <a:pt x="8589" y="16215"/>
                    <a:pt x="8454" y="16215"/>
                  </a:cubicBezTo>
                  <a:cubicBezTo>
                    <a:pt x="8319" y="16215"/>
                    <a:pt x="8146" y="16191"/>
                    <a:pt x="8060" y="16161"/>
                  </a:cubicBezTo>
                  <a:cubicBezTo>
                    <a:pt x="7976" y="16131"/>
                    <a:pt x="7875" y="16083"/>
                    <a:pt x="7830" y="16051"/>
                  </a:cubicBezTo>
                  <a:cubicBezTo>
                    <a:pt x="7776" y="16012"/>
                    <a:pt x="7683" y="15898"/>
                    <a:pt x="7624" y="15810"/>
                  </a:cubicBezTo>
                  <a:cubicBezTo>
                    <a:pt x="7591" y="15761"/>
                    <a:pt x="7542" y="15745"/>
                    <a:pt x="7518" y="15779"/>
                  </a:cubicBezTo>
                  <a:cubicBezTo>
                    <a:pt x="7475" y="15835"/>
                    <a:pt x="7443" y="15950"/>
                    <a:pt x="7449" y="16019"/>
                  </a:cubicBezTo>
                  <a:cubicBezTo>
                    <a:pt x="7456" y="16105"/>
                    <a:pt x="7480" y="16235"/>
                    <a:pt x="7502" y="16303"/>
                  </a:cubicBezTo>
                  <a:cubicBezTo>
                    <a:pt x="7529" y="16387"/>
                    <a:pt x="7550" y="16520"/>
                    <a:pt x="7550" y="16605"/>
                  </a:cubicBezTo>
                  <a:cubicBezTo>
                    <a:pt x="7550" y="16669"/>
                    <a:pt x="7568" y="16782"/>
                    <a:pt x="7588" y="16847"/>
                  </a:cubicBezTo>
                  <a:cubicBezTo>
                    <a:pt x="7618" y="16940"/>
                    <a:pt x="7618" y="17096"/>
                    <a:pt x="7590" y="17208"/>
                  </a:cubicBezTo>
                  <a:cubicBezTo>
                    <a:pt x="7556" y="17340"/>
                    <a:pt x="7419" y="17434"/>
                    <a:pt x="7272" y="17422"/>
                  </a:cubicBezTo>
                  <a:cubicBezTo>
                    <a:pt x="7165" y="17413"/>
                    <a:pt x="7006" y="17405"/>
                    <a:pt x="6918" y="17405"/>
                  </a:cubicBezTo>
                  <a:cubicBezTo>
                    <a:pt x="6830" y="17405"/>
                    <a:pt x="6704" y="17398"/>
                    <a:pt x="6637" y="17388"/>
                  </a:cubicBezTo>
                  <a:cubicBezTo>
                    <a:pt x="6592" y="17389"/>
                    <a:pt x="6547" y="17426"/>
                    <a:pt x="6521" y="17480"/>
                  </a:cubicBezTo>
                  <a:cubicBezTo>
                    <a:pt x="6472" y="17585"/>
                    <a:pt x="6373" y="17661"/>
                    <a:pt x="6285" y="17661"/>
                  </a:cubicBezTo>
                  <a:cubicBezTo>
                    <a:pt x="6282" y="17661"/>
                    <a:pt x="6266" y="17660"/>
                    <a:pt x="6263" y="17659"/>
                  </a:cubicBezTo>
                  <a:cubicBezTo>
                    <a:pt x="6181" y="17647"/>
                    <a:pt x="6074" y="17567"/>
                    <a:pt x="6014" y="17473"/>
                  </a:cubicBezTo>
                  <a:cubicBezTo>
                    <a:pt x="5980" y="17420"/>
                    <a:pt x="5898" y="17371"/>
                    <a:pt x="5842" y="17371"/>
                  </a:cubicBezTo>
                  <a:cubicBezTo>
                    <a:pt x="5792" y="17371"/>
                    <a:pt x="5701" y="17428"/>
                    <a:pt x="5656" y="17505"/>
                  </a:cubicBezTo>
                  <a:cubicBezTo>
                    <a:pt x="5605" y="17591"/>
                    <a:pt x="5544" y="17735"/>
                    <a:pt x="5523" y="17820"/>
                  </a:cubicBezTo>
                  <a:cubicBezTo>
                    <a:pt x="5495" y="17931"/>
                    <a:pt x="5425" y="18051"/>
                    <a:pt x="5339" y="18051"/>
                  </a:cubicBezTo>
                  <a:cubicBezTo>
                    <a:pt x="5320" y="18051"/>
                    <a:pt x="5233" y="18084"/>
                    <a:pt x="5143" y="18142"/>
                  </a:cubicBezTo>
                  <a:cubicBezTo>
                    <a:pt x="5063" y="18195"/>
                    <a:pt x="4932" y="18312"/>
                    <a:pt x="4858" y="18400"/>
                  </a:cubicBezTo>
                  <a:cubicBezTo>
                    <a:pt x="4757" y="18520"/>
                    <a:pt x="4606" y="18564"/>
                    <a:pt x="4523" y="18494"/>
                  </a:cubicBezTo>
                  <a:cubicBezTo>
                    <a:pt x="4492" y="18468"/>
                    <a:pt x="4382" y="18441"/>
                    <a:pt x="4288" y="18458"/>
                  </a:cubicBezTo>
                  <a:cubicBezTo>
                    <a:pt x="4193" y="18475"/>
                    <a:pt x="4027" y="18548"/>
                    <a:pt x="3925" y="18618"/>
                  </a:cubicBezTo>
                  <a:cubicBezTo>
                    <a:pt x="3885" y="18645"/>
                    <a:pt x="3869" y="18674"/>
                    <a:pt x="3869" y="18693"/>
                  </a:cubicBezTo>
                  <a:cubicBezTo>
                    <a:pt x="3868" y="18714"/>
                    <a:pt x="3888" y="18733"/>
                    <a:pt x="3900" y="18743"/>
                  </a:cubicBezTo>
                  <a:cubicBezTo>
                    <a:pt x="4026" y="18842"/>
                    <a:pt x="4075" y="19038"/>
                    <a:pt x="4010" y="19179"/>
                  </a:cubicBezTo>
                  <a:cubicBezTo>
                    <a:pt x="4000" y="19201"/>
                    <a:pt x="3998" y="19223"/>
                    <a:pt x="4006" y="19246"/>
                  </a:cubicBezTo>
                  <a:cubicBezTo>
                    <a:pt x="4016" y="19281"/>
                    <a:pt x="4046" y="19311"/>
                    <a:pt x="4085" y="19328"/>
                  </a:cubicBezTo>
                  <a:cubicBezTo>
                    <a:pt x="4218" y="19384"/>
                    <a:pt x="4347" y="19515"/>
                    <a:pt x="4386" y="19632"/>
                  </a:cubicBezTo>
                  <a:cubicBezTo>
                    <a:pt x="4425" y="19746"/>
                    <a:pt x="4418" y="19934"/>
                    <a:pt x="4371" y="20058"/>
                  </a:cubicBezTo>
                  <a:cubicBezTo>
                    <a:pt x="4331" y="20161"/>
                    <a:pt x="4259" y="20338"/>
                    <a:pt x="4212" y="20451"/>
                  </a:cubicBezTo>
                  <a:cubicBezTo>
                    <a:pt x="4167" y="20557"/>
                    <a:pt x="4110" y="20735"/>
                    <a:pt x="4088" y="20841"/>
                  </a:cubicBezTo>
                  <a:cubicBezTo>
                    <a:pt x="4069" y="20930"/>
                    <a:pt x="4027" y="21085"/>
                    <a:pt x="3989" y="21144"/>
                  </a:cubicBezTo>
                  <a:cubicBezTo>
                    <a:pt x="3952" y="21203"/>
                    <a:pt x="3857" y="21263"/>
                    <a:pt x="3782" y="21293"/>
                  </a:cubicBezTo>
                  <a:cubicBezTo>
                    <a:pt x="3686" y="21331"/>
                    <a:pt x="3568" y="21305"/>
                    <a:pt x="3518" y="21231"/>
                  </a:cubicBezTo>
                  <a:cubicBezTo>
                    <a:pt x="3512" y="21222"/>
                    <a:pt x="3500" y="21215"/>
                    <a:pt x="3489" y="21215"/>
                  </a:cubicBezTo>
                  <a:cubicBezTo>
                    <a:pt x="3453" y="21237"/>
                    <a:pt x="3388" y="21312"/>
                    <a:pt x="3343" y="21382"/>
                  </a:cubicBezTo>
                  <a:cubicBezTo>
                    <a:pt x="3327" y="21409"/>
                    <a:pt x="3315" y="21431"/>
                    <a:pt x="3305" y="21449"/>
                  </a:cubicBezTo>
                  <a:cubicBezTo>
                    <a:pt x="3288" y="21482"/>
                    <a:pt x="3271" y="21514"/>
                    <a:pt x="3239" y="21538"/>
                  </a:cubicBezTo>
                  <a:cubicBezTo>
                    <a:pt x="3209" y="21562"/>
                    <a:pt x="3179" y="21566"/>
                    <a:pt x="3148" y="21571"/>
                  </a:cubicBezTo>
                  <a:cubicBezTo>
                    <a:pt x="3132" y="21574"/>
                    <a:pt x="3112" y="21577"/>
                    <a:pt x="3086" y="21584"/>
                  </a:cubicBezTo>
                  <a:cubicBezTo>
                    <a:pt x="3047" y="21594"/>
                    <a:pt x="2993" y="21600"/>
                    <a:pt x="293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3" name="Shape 1228"/>
            <p:cNvSpPr/>
            <p:nvPr/>
          </p:nvSpPr>
          <p:spPr>
            <a:xfrm>
              <a:off x="1331087" y="4697956"/>
              <a:ext cx="2697104" cy="2242383"/>
            </a:xfrm>
            <a:custGeom>
              <a:avLst/>
              <a:gdLst/>
              <a:ahLst/>
              <a:cxnLst>
                <a:cxn ang="0">
                  <a:pos x="wd2" y="hd2"/>
                </a:cxn>
                <a:cxn ang="5400000">
                  <a:pos x="wd2" y="hd2"/>
                </a:cxn>
                <a:cxn ang="10800000">
                  <a:pos x="wd2" y="hd2"/>
                </a:cxn>
                <a:cxn ang="16200000">
                  <a:pos x="wd2" y="hd2"/>
                </a:cxn>
              </a:cxnLst>
              <a:rect l="0" t="0" r="r" b="b"/>
              <a:pathLst>
                <a:path w="21590" h="21590" extrusionOk="0">
                  <a:moveTo>
                    <a:pt x="21562" y="9383"/>
                  </a:moveTo>
                  <a:cubicBezTo>
                    <a:pt x="21530" y="9308"/>
                    <a:pt x="21413" y="9185"/>
                    <a:pt x="21301" y="9109"/>
                  </a:cubicBezTo>
                  <a:cubicBezTo>
                    <a:pt x="21190" y="9034"/>
                    <a:pt x="21067" y="8918"/>
                    <a:pt x="21027" y="8852"/>
                  </a:cubicBezTo>
                  <a:cubicBezTo>
                    <a:pt x="20987" y="8786"/>
                    <a:pt x="20915" y="8717"/>
                    <a:pt x="20868" y="8698"/>
                  </a:cubicBezTo>
                  <a:cubicBezTo>
                    <a:pt x="20820" y="8680"/>
                    <a:pt x="20755" y="8602"/>
                    <a:pt x="20723" y="8527"/>
                  </a:cubicBezTo>
                  <a:cubicBezTo>
                    <a:pt x="20691" y="8452"/>
                    <a:pt x="20620" y="8367"/>
                    <a:pt x="20565" y="8339"/>
                  </a:cubicBezTo>
                  <a:cubicBezTo>
                    <a:pt x="20509" y="8310"/>
                    <a:pt x="20450" y="8218"/>
                    <a:pt x="20434" y="8133"/>
                  </a:cubicBezTo>
                  <a:cubicBezTo>
                    <a:pt x="20418" y="8049"/>
                    <a:pt x="20470" y="7964"/>
                    <a:pt x="20550" y="7945"/>
                  </a:cubicBezTo>
                  <a:cubicBezTo>
                    <a:pt x="20629" y="7926"/>
                    <a:pt x="20694" y="7856"/>
                    <a:pt x="20694" y="7791"/>
                  </a:cubicBezTo>
                  <a:cubicBezTo>
                    <a:pt x="20694" y="7725"/>
                    <a:pt x="20694" y="7602"/>
                    <a:pt x="20694" y="7517"/>
                  </a:cubicBezTo>
                  <a:cubicBezTo>
                    <a:pt x="20694" y="7432"/>
                    <a:pt x="20642" y="7324"/>
                    <a:pt x="20579" y="7277"/>
                  </a:cubicBezTo>
                  <a:cubicBezTo>
                    <a:pt x="20515" y="7230"/>
                    <a:pt x="20450" y="7145"/>
                    <a:pt x="20434" y="7089"/>
                  </a:cubicBezTo>
                  <a:cubicBezTo>
                    <a:pt x="20418" y="7032"/>
                    <a:pt x="20444" y="6948"/>
                    <a:pt x="20492" y="6900"/>
                  </a:cubicBezTo>
                  <a:cubicBezTo>
                    <a:pt x="20540" y="6853"/>
                    <a:pt x="20625" y="6792"/>
                    <a:pt x="20680" y="6763"/>
                  </a:cubicBezTo>
                  <a:cubicBezTo>
                    <a:pt x="20736" y="6735"/>
                    <a:pt x="20814" y="6658"/>
                    <a:pt x="20853" y="6592"/>
                  </a:cubicBezTo>
                  <a:cubicBezTo>
                    <a:pt x="20893" y="6526"/>
                    <a:pt x="20926" y="6403"/>
                    <a:pt x="20926" y="6318"/>
                  </a:cubicBezTo>
                  <a:cubicBezTo>
                    <a:pt x="20926" y="6233"/>
                    <a:pt x="20900" y="6095"/>
                    <a:pt x="20868" y="6010"/>
                  </a:cubicBezTo>
                  <a:cubicBezTo>
                    <a:pt x="20836" y="5925"/>
                    <a:pt x="20771" y="5840"/>
                    <a:pt x="20723" y="5822"/>
                  </a:cubicBezTo>
                  <a:cubicBezTo>
                    <a:pt x="20676" y="5802"/>
                    <a:pt x="20676" y="5741"/>
                    <a:pt x="20723" y="5684"/>
                  </a:cubicBezTo>
                  <a:cubicBezTo>
                    <a:pt x="20771" y="5628"/>
                    <a:pt x="20810" y="5505"/>
                    <a:pt x="20810" y="5411"/>
                  </a:cubicBezTo>
                  <a:cubicBezTo>
                    <a:pt x="20810" y="5317"/>
                    <a:pt x="20791" y="5139"/>
                    <a:pt x="20767" y="5017"/>
                  </a:cubicBezTo>
                  <a:cubicBezTo>
                    <a:pt x="20743" y="4894"/>
                    <a:pt x="20697" y="4756"/>
                    <a:pt x="20666" y="4709"/>
                  </a:cubicBezTo>
                  <a:cubicBezTo>
                    <a:pt x="20634" y="4661"/>
                    <a:pt x="20575" y="4561"/>
                    <a:pt x="20536" y="4486"/>
                  </a:cubicBezTo>
                  <a:cubicBezTo>
                    <a:pt x="20496" y="4410"/>
                    <a:pt x="20457" y="4287"/>
                    <a:pt x="20449" y="4212"/>
                  </a:cubicBezTo>
                  <a:cubicBezTo>
                    <a:pt x="20441" y="4137"/>
                    <a:pt x="20460" y="4029"/>
                    <a:pt x="20492" y="3972"/>
                  </a:cubicBezTo>
                  <a:cubicBezTo>
                    <a:pt x="20524" y="3916"/>
                    <a:pt x="20634" y="3800"/>
                    <a:pt x="20738" y="3715"/>
                  </a:cubicBezTo>
                  <a:cubicBezTo>
                    <a:pt x="20841" y="3631"/>
                    <a:pt x="20958" y="3546"/>
                    <a:pt x="20998" y="3527"/>
                  </a:cubicBezTo>
                  <a:cubicBezTo>
                    <a:pt x="21038" y="3508"/>
                    <a:pt x="21051" y="3439"/>
                    <a:pt x="21027" y="3373"/>
                  </a:cubicBezTo>
                  <a:cubicBezTo>
                    <a:pt x="21003" y="3307"/>
                    <a:pt x="20912" y="3215"/>
                    <a:pt x="20825" y="3167"/>
                  </a:cubicBezTo>
                  <a:cubicBezTo>
                    <a:pt x="20737" y="3121"/>
                    <a:pt x="20601" y="3074"/>
                    <a:pt x="20521" y="3065"/>
                  </a:cubicBezTo>
                  <a:cubicBezTo>
                    <a:pt x="20441" y="3055"/>
                    <a:pt x="20363" y="2978"/>
                    <a:pt x="20348" y="2893"/>
                  </a:cubicBezTo>
                  <a:cubicBezTo>
                    <a:pt x="20332" y="2809"/>
                    <a:pt x="20267" y="2686"/>
                    <a:pt x="20203" y="2619"/>
                  </a:cubicBezTo>
                  <a:cubicBezTo>
                    <a:pt x="20139" y="2554"/>
                    <a:pt x="20022" y="2461"/>
                    <a:pt x="19943" y="2414"/>
                  </a:cubicBezTo>
                  <a:cubicBezTo>
                    <a:pt x="19863" y="2367"/>
                    <a:pt x="19720" y="2344"/>
                    <a:pt x="19625" y="2362"/>
                  </a:cubicBezTo>
                  <a:cubicBezTo>
                    <a:pt x="19530" y="2381"/>
                    <a:pt x="19361" y="2435"/>
                    <a:pt x="19249" y="2482"/>
                  </a:cubicBezTo>
                  <a:cubicBezTo>
                    <a:pt x="19138" y="2530"/>
                    <a:pt x="19001" y="2530"/>
                    <a:pt x="18946" y="2482"/>
                  </a:cubicBezTo>
                  <a:cubicBezTo>
                    <a:pt x="18890" y="2435"/>
                    <a:pt x="18773" y="2389"/>
                    <a:pt x="18685" y="2380"/>
                  </a:cubicBezTo>
                  <a:cubicBezTo>
                    <a:pt x="18598" y="2370"/>
                    <a:pt x="18455" y="2409"/>
                    <a:pt x="18368" y="2466"/>
                  </a:cubicBezTo>
                  <a:cubicBezTo>
                    <a:pt x="18281" y="2522"/>
                    <a:pt x="18157" y="2468"/>
                    <a:pt x="18093" y="2346"/>
                  </a:cubicBezTo>
                  <a:cubicBezTo>
                    <a:pt x="18029" y="2223"/>
                    <a:pt x="17926" y="2107"/>
                    <a:pt x="17862" y="2089"/>
                  </a:cubicBezTo>
                  <a:cubicBezTo>
                    <a:pt x="17798" y="2070"/>
                    <a:pt x="17668" y="2078"/>
                    <a:pt x="17573" y="2106"/>
                  </a:cubicBezTo>
                  <a:cubicBezTo>
                    <a:pt x="17478" y="2134"/>
                    <a:pt x="17302" y="2188"/>
                    <a:pt x="17183" y="2226"/>
                  </a:cubicBezTo>
                  <a:cubicBezTo>
                    <a:pt x="17063" y="2263"/>
                    <a:pt x="16888" y="2302"/>
                    <a:pt x="16793" y="2311"/>
                  </a:cubicBezTo>
                  <a:cubicBezTo>
                    <a:pt x="16697" y="2321"/>
                    <a:pt x="16612" y="2375"/>
                    <a:pt x="16605" y="2431"/>
                  </a:cubicBezTo>
                  <a:cubicBezTo>
                    <a:pt x="16597" y="2488"/>
                    <a:pt x="16532" y="2557"/>
                    <a:pt x="16460" y="2585"/>
                  </a:cubicBezTo>
                  <a:cubicBezTo>
                    <a:pt x="16388" y="2614"/>
                    <a:pt x="16206" y="2644"/>
                    <a:pt x="16056" y="2654"/>
                  </a:cubicBezTo>
                  <a:cubicBezTo>
                    <a:pt x="15904" y="2663"/>
                    <a:pt x="15696" y="2632"/>
                    <a:pt x="15593" y="2585"/>
                  </a:cubicBezTo>
                  <a:cubicBezTo>
                    <a:pt x="15490" y="2538"/>
                    <a:pt x="15327" y="2423"/>
                    <a:pt x="15232" y="2328"/>
                  </a:cubicBezTo>
                  <a:cubicBezTo>
                    <a:pt x="15136" y="2234"/>
                    <a:pt x="14961" y="2227"/>
                    <a:pt x="14841" y="2311"/>
                  </a:cubicBezTo>
                  <a:cubicBezTo>
                    <a:pt x="14722" y="2396"/>
                    <a:pt x="14560" y="2535"/>
                    <a:pt x="14480" y="2620"/>
                  </a:cubicBezTo>
                  <a:cubicBezTo>
                    <a:pt x="14401" y="2704"/>
                    <a:pt x="14232" y="2797"/>
                    <a:pt x="14105" y="2825"/>
                  </a:cubicBezTo>
                  <a:cubicBezTo>
                    <a:pt x="13977" y="2853"/>
                    <a:pt x="13795" y="2861"/>
                    <a:pt x="13700" y="2842"/>
                  </a:cubicBezTo>
                  <a:cubicBezTo>
                    <a:pt x="13605" y="2823"/>
                    <a:pt x="13442" y="2823"/>
                    <a:pt x="13339" y="2842"/>
                  </a:cubicBezTo>
                  <a:cubicBezTo>
                    <a:pt x="13235" y="2861"/>
                    <a:pt x="13073" y="2822"/>
                    <a:pt x="12977" y="2757"/>
                  </a:cubicBezTo>
                  <a:cubicBezTo>
                    <a:pt x="12882" y="2691"/>
                    <a:pt x="12850" y="2590"/>
                    <a:pt x="12905" y="2534"/>
                  </a:cubicBezTo>
                  <a:cubicBezTo>
                    <a:pt x="12961" y="2477"/>
                    <a:pt x="13006" y="2339"/>
                    <a:pt x="13006" y="2226"/>
                  </a:cubicBezTo>
                  <a:cubicBezTo>
                    <a:pt x="13006" y="2113"/>
                    <a:pt x="13000" y="1959"/>
                    <a:pt x="12992" y="1883"/>
                  </a:cubicBezTo>
                  <a:cubicBezTo>
                    <a:pt x="12984" y="1808"/>
                    <a:pt x="12912" y="1708"/>
                    <a:pt x="12833" y="1661"/>
                  </a:cubicBezTo>
                  <a:cubicBezTo>
                    <a:pt x="12753" y="1614"/>
                    <a:pt x="12610" y="1621"/>
                    <a:pt x="12515" y="1678"/>
                  </a:cubicBezTo>
                  <a:cubicBezTo>
                    <a:pt x="12420" y="1734"/>
                    <a:pt x="12283" y="1773"/>
                    <a:pt x="12211" y="1764"/>
                  </a:cubicBezTo>
                  <a:cubicBezTo>
                    <a:pt x="12140" y="1754"/>
                    <a:pt x="11971" y="1800"/>
                    <a:pt x="11836" y="1866"/>
                  </a:cubicBezTo>
                  <a:cubicBezTo>
                    <a:pt x="11701" y="1932"/>
                    <a:pt x="11473" y="2017"/>
                    <a:pt x="11330" y="2054"/>
                  </a:cubicBezTo>
                  <a:cubicBezTo>
                    <a:pt x="11187" y="2092"/>
                    <a:pt x="11063" y="2185"/>
                    <a:pt x="11055" y="2260"/>
                  </a:cubicBezTo>
                  <a:cubicBezTo>
                    <a:pt x="11047" y="2335"/>
                    <a:pt x="11008" y="2481"/>
                    <a:pt x="10968" y="2585"/>
                  </a:cubicBezTo>
                  <a:cubicBezTo>
                    <a:pt x="10929" y="2689"/>
                    <a:pt x="10857" y="2774"/>
                    <a:pt x="10809" y="2774"/>
                  </a:cubicBezTo>
                  <a:cubicBezTo>
                    <a:pt x="10762" y="2774"/>
                    <a:pt x="10723" y="2851"/>
                    <a:pt x="10723" y="2945"/>
                  </a:cubicBezTo>
                  <a:cubicBezTo>
                    <a:pt x="10723" y="3039"/>
                    <a:pt x="10710" y="3193"/>
                    <a:pt x="10694" y="3287"/>
                  </a:cubicBezTo>
                  <a:cubicBezTo>
                    <a:pt x="10678" y="3381"/>
                    <a:pt x="10600" y="3443"/>
                    <a:pt x="10520" y="3425"/>
                  </a:cubicBezTo>
                  <a:cubicBezTo>
                    <a:pt x="10441" y="3405"/>
                    <a:pt x="10252" y="3475"/>
                    <a:pt x="10101" y="3578"/>
                  </a:cubicBezTo>
                  <a:cubicBezTo>
                    <a:pt x="9950" y="3682"/>
                    <a:pt x="9781" y="3767"/>
                    <a:pt x="9726" y="3767"/>
                  </a:cubicBezTo>
                  <a:cubicBezTo>
                    <a:pt x="9670" y="3767"/>
                    <a:pt x="9560" y="3728"/>
                    <a:pt x="9480" y="3682"/>
                  </a:cubicBezTo>
                  <a:cubicBezTo>
                    <a:pt x="9401" y="3634"/>
                    <a:pt x="9335" y="3549"/>
                    <a:pt x="9335" y="3493"/>
                  </a:cubicBezTo>
                  <a:cubicBezTo>
                    <a:pt x="9335" y="3436"/>
                    <a:pt x="9329" y="3313"/>
                    <a:pt x="9321" y="3219"/>
                  </a:cubicBezTo>
                  <a:cubicBezTo>
                    <a:pt x="9313" y="3125"/>
                    <a:pt x="9261" y="2963"/>
                    <a:pt x="9206" y="2859"/>
                  </a:cubicBezTo>
                  <a:cubicBezTo>
                    <a:pt x="9150" y="2756"/>
                    <a:pt x="9026" y="2671"/>
                    <a:pt x="8931" y="2671"/>
                  </a:cubicBezTo>
                  <a:cubicBezTo>
                    <a:pt x="8836" y="2671"/>
                    <a:pt x="8667" y="2678"/>
                    <a:pt x="8555" y="2688"/>
                  </a:cubicBezTo>
                  <a:cubicBezTo>
                    <a:pt x="8444" y="2697"/>
                    <a:pt x="8236" y="2697"/>
                    <a:pt x="8093" y="2688"/>
                  </a:cubicBezTo>
                  <a:cubicBezTo>
                    <a:pt x="7950" y="2678"/>
                    <a:pt x="7716" y="2671"/>
                    <a:pt x="7572" y="2671"/>
                  </a:cubicBezTo>
                  <a:cubicBezTo>
                    <a:pt x="7429" y="2671"/>
                    <a:pt x="7280" y="2640"/>
                    <a:pt x="7240" y="2603"/>
                  </a:cubicBezTo>
                  <a:cubicBezTo>
                    <a:pt x="7200" y="2565"/>
                    <a:pt x="7096" y="2526"/>
                    <a:pt x="7009" y="2517"/>
                  </a:cubicBezTo>
                  <a:cubicBezTo>
                    <a:pt x="6922" y="2507"/>
                    <a:pt x="6785" y="2407"/>
                    <a:pt x="6706" y="2294"/>
                  </a:cubicBezTo>
                  <a:cubicBezTo>
                    <a:pt x="6626" y="2181"/>
                    <a:pt x="6496" y="2027"/>
                    <a:pt x="6416" y="1952"/>
                  </a:cubicBezTo>
                  <a:cubicBezTo>
                    <a:pt x="6337" y="1876"/>
                    <a:pt x="6220" y="1815"/>
                    <a:pt x="6156" y="1815"/>
                  </a:cubicBezTo>
                  <a:cubicBezTo>
                    <a:pt x="6092" y="1815"/>
                    <a:pt x="5950" y="1792"/>
                    <a:pt x="5838" y="1764"/>
                  </a:cubicBezTo>
                  <a:cubicBezTo>
                    <a:pt x="5727" y="1735"/>
                    <a:pt x="5532" y="1628"/>
                    <a:pt x="5405" y="1524"/>
                  </a:cubicBezTo>
                  <a:cubicBezTo>
                    <a:pt x="5278" y="1420"/>
                    <a:pt x="5173" y="1281"/>
                    <a:pt x="5173" y="1215"/>
                  </a:cubicBezTo>
                  <a:cubicBezTo>
                    <a:pt x="5173" y="1149"/>
                    <a:pt x="5160" y="957"/>
                    <a:pt x="5145" y="787"/>
                  </a:cubicBezTo>
                  <a:cubicBezTo>
                    <a:pt x="5129" y="618"/>
                    <a:pt x="5077" y="471"/>
                    <a:pt x="5029" y="462"/>
                  </a:cubicBezTo>
                  <a:cubicBezTo>
                    <a:pt x="4981" y="453"/>
                    <a:pt x="4877" y="491"/>
                    <a:pt x="4798" y="548"/>
                  </a:cubicBezTo>
                  <a:cubicBezTo>
                    <a:pt x="4718" y="604"/>
                    <a:pt x="4627" y="604"/>
                    <a:pt x="4595" y="548"/>
                  </a:cubicBezTo>
                  <a:cubicBezTo>
                    <a:pt x="4564" y="491"/>
                    <a:pt x="4486" y="345"/>
                    <a:pt x="4422" y="222"/>
                  </a:cubicBezTo>
                  <a:cubicBezTo>
                    <a:pt x="4358" y="100"/>
                    <a:pt x="4361" y="3"/>
                    <a:pt x="4306" y="0"/>
                  </a:cubicBezTo>
                  <a:cubicBezTo>
                    <a:pt x="4212" y="-6"/>
                    <a:pt x="4202" y="161"/>
                    <a:pt x="4075" y="359"/>
                  </a:cubicBezTo>
                  <a:cubicBezTo>
                    <a:pt x="3948" y="557"/>
                    <a:pt x="3766" y="734"/>
                    <a:pt x="3671" y="753"/>
                  </a:cubicBezTo>
                  <a:cubicBezTo>
                    <a:pt x="3575" y="772"/>
                    <a:pt x="3471" y="810"/>
                    <a:pt x="3440" y="839"/>
                  </a:cubicBezTo>
                  <a:cubicBezTo>
                    <a:pt x="3407" y="867"/>
                    <a:pt x="3388" y="983"/>
                    <a:pt x="3396" y="1095"/>
                  </a:cubicBezTo>
                  <a:cubicBezTo>
                    <a:pt x="3404" y="1208"/>
                    <a:pt x="3423" y="1362"/>
                    <a:pt x="3440" y="1438"/>
                  </a:cubicBezTo>
                  <a:cubicBezTo>
                    <a:pt x="3455" y="1513"/>
                    <a:pt x="3423" y="1559"/>
                    <a:pt x="3367" y="1541"/>
                  </a:cubicBezTo>
                  <a:cubicBezTo>
                    <a:pt x="3311" y="1522"/>
                    <a:pt x="3292" y="1591"/>
                    <a:pt x="3324" y="1695"/>
                  </a:cubicBezTo>
                  <a:cubicBezTo>
                    <a:pt x="3355" y="1798"/>
                    <a:pt x="3472" y="1883"/>
                    <a:pt x="3584" y="1883"/>
                  </a:cubicBezTo>
                  <a:cubicBezTo>
                    <a:pt x="3695" y="1883"/>
                    <a:pt x="3851" y="1853"/>
                    <a:pt x="3931" y="1815"/>
                  </a:cubicBezTo>
                  <a:cubicBezTo>
                    <a:pt x="4010" y="1777"/>
                    <a:pt x="4173" y="1746"/>
                    <a:pt x="4292" y="1746"/>
                  </a:cubicBezTo>
                  <a:cubicBezTo>
                    <a:pt x="4411" y="1746"/>
                    <a:pt x="4509" y="1823"/>
                    <a:pt x="4509" y="1918"/>
                  </a:cubicBezTo>
                  <a:cubicBezTo>
                    <a:pt x="4509" y="2012"/>
                    <a:pt x="4431" y="2096"/>
                    <a:pt x="4335" y="2106"/>
                  </a:cubicBezTo>
                  <a:cubicBezTo>
                    <a:pt x="4240" y="2116"/>
                    <a:pt x="4110" y="2123"/>
                    <a:pt x="4046" y="2123"/>
                  </a:cubicBezTo>
                  <a:cubicBezTo>
                    <a:pt x="3983" y="2123"/>
                    <a:pt x="3866" y="2177"/>
                    <a:pt x="3786" y="2243"/>
                  </a:cubicBezTo>
                  <a:cubicBezTo>
                    <a:pt x="3707" y="2308"/>
                    <a:pt x="3616" y="2432"/>
                    <a:pt x="3584" y="2517"/>
                  </a:cubicBezTo>
                  <a:cubicBezTo>
                    <a:pt x="3552" y="2602"/>
                    <a:pt x="3493" y="2694"/>
                    <a:pt x="3454" y="2722"/>
                  </a:cubicBezTo>
                  <a:cubicBezTo>
                    <a:pt x="3414" y="2751"/>
                    <a:pt x="3329" y="2812"/>
                    <a:pt x="3266" y="2859"/>
                  </a:cubicBezTo>
                  <a:cubicBezTo>
                    <a:pt x="3202" y="2906"/>
                    <a:pt x="3053" y="2953"/>
                    <a:pt x="2934" y="2962"/>
                  </a:cubicBezTo>
                  <a:cubicBezTo>
                    <a:pt x="2814" y="2972"/>
                    <a:pt x="2782" y="3041"/>
                    <a:pt x="2861" y="3116"/>
                  </a:cubicBezTo>
                  <a:cubicBezTo>
                    <a:pt x="2941" y="3191"/>
                    <a:pt x="3077" y="3346"/>
                    <a:pt x="3165" y="3459"/>
                  </a:cubicBezTo>
                  <a:cubicBezTo>
                    <a:pt x="3252" y="3571"/>
                    <a:pt x="3369" y="3718"/>
                    <a:pt x="3425" y="3784"/>
                  </a:cubicBezTo>
                  <a:cubicBezTo>
                    <a:pt x="3480" y="3850"/>
                    <a:pt x="3539" y="3988"/>
                    <a:pt x="3555" y="4092"/>
                  </a:cubicBezTo>
                  <a:cubicBezTo>
                    <a:pt x="3571" y="4196"/>
                    <a:pt x="3538" y="4334"/>
                    <a:pt x="3483" y="4400"/>
                  </a:cubicBezTo>
                  <a:cubicBezTo>
                    <a:pt x="3427" y="4466"/>
                    <a:pt x="3342" y="4597"/>
                    <a:pt x="3295" y="4691"/>
                  </a:cubicBezTo>
                  <a:cubicBezTo>
                    <a:pt x="3247" y="4786"/>
                    <a:pt x="3124" y="4901"/>
                    <a:pt x="3020" y="4948"/>
                  </a:cubicBezTo>
                  <a:cubicBezTo>
                    <a:pt x="2917" y="4995"/>
                    <a:pt x="2774" y="5003"/>
                    <a:pt x="2702" y="4966"/>
                  </a:cubicBezTo>
                  <a:cubicBezTo>
                    <a:pt x="2631" y="4928"/>
                    <a:pt x="2540" y="4843"/>
                    <a:pt x="2500" y="4777"/>
                  </a:cubicBezTo>
                  <a:cubicBezTo>
                    <a:pt x="2460" y="4711"/>
                    <a:pt x="2395" y="4634"/>
                    <a:pt x="2356" y="4606"/>
                  </a:cubicBezTo>
                  <a:cubicBezTo>
                    <a:pt x="2316" y="4577"/>
                    <a:pt x="2264" y="4608"/>
                    <a:pt x="2240" y="4674"/>
                  </a:cubicBezTo>
                  <a:cubicBezTo>
                    <a:pt x="2216" y="4740"/>
                    <a:pt x="2222" y="4879"/>
                    <a:pt x="2254" y="4982"/>
                  </a:cubicBezTo>
                  <a:cubicBezTo>
                    <a:pt x="2286" y="5086"/>
                    <a:pt x="2241" y="5240"/>
                    <a:pt x="2153" y="5325"/>
                  </a:cubicBezTo>
                  <a:cubicBezTo>
                    <a:pt x="2066" y="5410"/>
                    <a:pt x="1994" y="5602"/>
                    <a:pt x="1994" y="5753"/>
                  </a:cubicBezTo>
                  <a:cubicBezTo>
                    <a:pt x="1994" y="5904"/>
                    <a:pt x="1962" y="6073"/>
                    <a:pt x="1922" y="6130"/>
                  </a:cubicBezTo>
                  <a:cubicBezTo>
                    <a:pt x="1882" y="6187"/>
                    <a:pt x="1850" y="6232"/>
                    <a:pt x="1850" y="6232"/>
                  </a:cubicBezTo>
                  <a:cubicBezTo>
                    <a:pt x="1850" y="6232"/>
                    <a:pt x="1784" y="6271"/>
                    <a:pt x="1705" y="6318"/>
                  </a:cubicBezTo>
                  <a:cubicBezTo>
                    <a:pt x="1626" y="6365"/>
                    <a:pt x="1522" y="6481"/>
                    <a:pt x="1474" y="6575"/>
                  </a:cubicBezTo>
                  <a:cubicBezTo>
                    <a:pt x="1426" y="6669"/>
                    <a:pt x="1342" y="6716"/>
                    <a:pt x="1286" y="6678"/>
                  </a:cubicBezTo>
                  <a:cubicBezTo>
                    <a:pt x="1230" y="6640"/>
                    <a:pt x="1113" y="6578"/>
                    <a:pt x="1026" y="6541"/>
                  </a:cubicBezTo>
                  <a:cubicBezTo>
                    <a:pt x="939" y="6503"/>
                    <a:pt x="858" y="6217"/>
                    <a:pt x="779" y="6208"/>
                  </a:cubicBezTo>
                  <a:cubicBezTo>
                    <a:pt x="699" y="6198"/>
                    <a:pt x="506" y="6450"/>
                    <a:pt x="419" y="6464"/>
                  </a:cubicBezTo>
                  <a:cubicBezTo>
                    <a:pt x="332" y="6478"/>
                    <a:pt x="323" y="6476"/>
                    <a:pt x="294" y="6510"/>
                  </a:cubicBezTo>
                  <a:cubicBezTo>
                    <a:pt x="230" y="6583"/>
                    <a:pt x="205" y="6732"/>
                    <a:pt x="173" y="6798"/>
                  </a:cubicBezTo>
                  <a:cubicBezTo>
                    <a:pt x="141" y="6863"/>
                    <a:pt x="96" y="6948"/>
                    <a:pt x="72" y="6986"/>
                  </a:cubicBezTo>
                  <a:cubicBezTo>
                    <a:pt x="48" y="7024"/>
                    <a:pt x="22" y="7116"/>
                    <a:pt x="14" y="7191"/>
                  </a:cubicBezTo>
                  <a:cubicBezTo>
                    <a:pt x="6" y="7267"/>
                    <a:pt x="0" y="7367"/>
                    <a:pt x="0" y="7414"/>
                  </a:cubicBezTo>
                  <a:cubicBezTo>
                    <a:pt x="0" y="7461"/>
                    <a:pt x="13" y="7546"/>
                    <a:pt x="29" y="7603"/>
                  </a:cubicBezTo>
                  <a:cubicBezTo>
                    <a:pt x="45" y="7659"/>
                    <a:pt x="83" y="7697"/>
                    <a:pt x="116" y="7688"/>
                  </a:cubicBezTo>
                  <a:cubicBezTo>
                    <a:pt x="147" y="7679"/>
                    <a:pt x="147" y="7717"/>
                    <a:pt x="116" y="7774"/>
                  </a:cubicBezTo>
                  <a:cubicBezTo>
                    <a:pt x="83" y="7830"/>
                    <a:pt x="77" y="7923"/>
                    <a:pt x="101" y="7979"/>
                  </a:cubicBezTo>
                  <a:cubicBezTo>
                    <a:pt x="125" y="8036"/>
                    <a:pt x="144" y="8144"/>
                    <a:pt x="144" y="8219"/>
                  </a:cubicBezTo>
                  <a:cubicBezTo>
                    <a:pt x="144" y="8294"/>
                    <a:pt x="164" y="8363"/>
                    <a:pt x="188" y="8373"/>
                  </a:cubicBezTo>
                  <a:cubicBezTo>
                    <a:pt x="212" y="8382"/>
                    <a:pt x="270" y="8390"/>
                    <a:pt x="318" y="8390"/>
                  </a:cubicBezTo>
                  <a:cubicBezTo>
                    <a:pt x="365" y="8390"/>
                    <a:pt x="346" y="8421"/>
                    <a:pt x="274" y="8459"/>
                  </a:cubicBezTo>
                  <a:cubicBezTo>
                    <a:pt x="203" y="8496"/>
                    <a:pt x="138" y="8565"/>
                    <a:pt x="130" y="8613"/>
                  </a:cubicBezTo>
                  <a:cubicBezTo>
                    <a:pt x="122" y="8660"/>
                    <a:pt x="135" y="8744"/>
                    <a:pt x="159" y="8801"/>
                  </a:cubicBezTo>
                  <a:cubicBezTo>
                    <a:pt x="183" y="8857"/>
                    <a:pt x="235" y="8927"/>
                    <a:pt x="274" y="8955"/>
                  </a:cubicBezTo>
                  <a:cubicBezTo>
                    <a:pt x="314" y="8983"/>
                    <a:pt x="399" y="9022"/>
                    <a:pt x="462" y="9041"/>
                  </a:cubicBezTo>
                  <a:cubicBezTo>
                    <a:pt x="526" y="9059"/>
                    <a:pt x="604" y="9114"/>
                    <a:pt x="636" y="9161"/>
                  </a:cubicBezTo>
                  <a:cubicBezTo>
                    <a:pt x="667" y="9208"/>
                    <a:pt x="732" y="9300"/>
                    <a:pt x="780" y="9366"/>
                  </a:cubicBezTo>
                  <a:cubicBezTo>
                    <a:pt x="828" y="9432"/>
                    <a:pt x="802" y="9424"/>
                    <a:pt x="722" y="9349"/>
                  </a:cubicBezTo>
                  <a:cubicBezTo>
                    <a:pt x="643" y="9273"/>
                    <a:pt x="526" y="9204"/>
                    <a:pt x="462" y="9194"/>
                  </a:cubicBezTo>
                  <a:cubicBezTo>
                    <a:pt x="399" y="9185"/>
                    <a:pt x="307" y="9177"/>
                    <a:pt x="260" y="9177"/>
                  </a:cubicBezTo>
                  <a:cubicBezTo>
                    <a:pt x="212" y="9177"/>
                    <a:pt x="173" y="9239"/>
                    <a:pt x="173" y="9315"/>
                  </a:cubicBezTo>
                  <a:cubicBezTo>
                    <a:pt x="173" y="9390"/>
                    <a:pt x="180" y="9513"/>
                    <a:pt x="188" y="9589"/>
                  </a:cubicBezTo>
                  <a:cubicBezTo>
                    <a:pt x="196" y="9664"/>
                    <a:pt x="202" y="9764"/>
                    <a:pt x="202" y="9811"/>
                  </a:cubicBezTo>
                  <a:cubicBezTo>
                    <a:pt x="202" y="9858"/>
                    <a:pt x="183" y="9959"/>
                    <a:pt x="159" y="10034"/>
                  </a:cubicBezTo>
                  <a:cubicBezTo>
                    <a:pt x="135" y="10109"/>
                    <a:pt x="129" y="10217"/>
                    <a:pt x="144" y="10274"/>
                  </a:cubicBezTo>
                  <a:cubicBezTo>
                    <a:pt x="160" y="10330"/>
                    <a:pt x="232" y="10322"/>
                    <a:pt x="303" y="10257"/>
                  </a:cubicBezTo>
                  <a:cubicBezTo>
                    <a:pt x="375" y="10191"/>
                    <a:pt x="498" y="10137"/>
                    <a:pt x="578" y="10137"/>
                  </a:cubicBezTo>
                  <a:cubicBezTo>
                    <a:pt x="657" y="10137"/>
                    <a:pt x="722" y="10191"/>
                    <a:pt x="722" y="10257"/>
                  </a:cubicBezTo>
                  <a:cubicBezTo>
                    <a:pt x="722" y="10322"/>
                    <a:pt x="677" y="10392"/>
                    <a:pt x="621" y="10411"/>
                  </a:cubicBezTo>
                  <a:cubicBezTo>
                    <a:pt x="566" y="10430"/>
                    <a:pt x="507" y="10468"/>
                    <a:pt x="491" y="10497"/>
                  </a:cubicBezTo>
                  <a:cubicBezTo>
                    <a:pt x="475" y="10524"/>
                    <a:pt x="482" y="10571"/>
                    <a:pt x="506" y="10599"/>
                  </a:cubicBezTo>
                  <a:cubicBezTo>
                    <a:pt x="530" y="10628"/>
                    <a:pt x="568" y="10681"/>
                    <a:pt x="592" y="10719"/>
                  </a:cubicBezTo>
                  <a:cubicBezTo>
                    <a:pt x="616" y="10756"/>
                    <a:pt x="623" y="10857"/>
                    <a:pt x="607" y="10942"/>
                  </a:cubicBezTo>
                  <a:cubicBezTo>
                    <a:pt x="591" y="11026"/>
                    <a:pt x="558" y="11042"/>
                    <a:pt x="535" y="10976"/>
                  </a:cubicBezTo>
                  <a:cubicBezTo>
                    <a:pt x="511" y="10910"/>
                    <a:pt x="465" y="10856"/>
                    <a:pt x="433" y="10856"/>
                  </a:cubicBezTo>
                  <a:cubicBezTo>
                    <a:pt x="402" y="10856"/>
                    <a:pt x="363" y="10887"/>
                    <a:pt x="347" y="10925"/>
                  </a:cubicBezTo>
                  <a:cubicBezTo>
                    <a:pt x="331" y="10962"/>
                    <a:pt x="292" y="11055"/>
                    <a:pt x="260" y="11130"/>
                  </a:cubicBezTo>
                  <a:cubicBezTo>
                    <a:pt x="228" y="11205"/>
                    <a:pt x="222" y="11328"/>
                    <a:pt x="246" y="11404"/>
                  </a:cubicBezTo>
                  <a:cubicBezTo>
                    <a:pt x="270" y="11479"/>
                    <a:pt x="321" y="11587"/>
                    <a:pt x="361" y="11644"/>
                  </a:cubicBezTo>
                  <a:cubicBezTo>
                    <a:pt x="401" y="11700"/>
                    <a:pt x="453" y="11777"/>
                    <a:pt x="477" y="11814"/>
                  </a:cubicBezTo>
                  <a:cubicBezTo>
                    <a:pt x="500" y="11852"/>
                    <a:pt x="475" y="11883"/>
                    <a:pt x="419" y="11883"/>
                  </a:cubicBezTo>
                  <a:cubicBezTo>
                    <a:pt x="363" y="11883"/>
                    <a:pt x="305" y="11953"/>
                    <a:pt x="289" y="12037"/>
                  </a:cubicBezTo>
                  <a:cubicBezTo>
                    <a:pt x="273" y="12122"/>
                    <a:pt x="279" y="12222"/>
                    <a:pt x="303" y="12260"/>
                  </a:cubicBezTo>
                  <a:cubicBezTo>
                    <a:pt x="327" y="12298"/>
                    <a:pt x="379" y="12359"/>
                    <a:pt x="419" y="12397"/>
                  </a:cubicBezTo>
                  <a:cubicBezTo>
                    <a:pt x="459" y="12435"/>
                    <a:pt x="517" y="12481"/>
                    <a:pt x="549" y="12500"/>
                  </a:cubicBezTo>
                  <a:cubicBezTo>
                    <a:pt x="581" y="12519"/>
                    <a:pt x="639" y="12573"/>
                    <a:pt x="679" y="12620"/>
                  </a:cubicBezTo>
                  <a:cubicBezTo>
                    <a:pt x="719" y="12667"/>
                    <a:pt x="725" y="12751"/>
                    <a:pt x="693" y="12808"/>
                  </a:cubicBezTo>
                  <a:cubicBezTo>
                    <a:pt x="662" y="12864"/>
                    <a:pt x="590" y="12864"/>
                    <a:pt x="535" y="12808"/>
                  </a:cubicBezTo>
                  <a:cubicBezTo>
                    <a:pt x="479" y="12751"/>
                    <a:pt x="433" y="12782"/>
                    <a:pt x="433" y="12876"/>
                  </a:cubicBezTo>
                  <a:cubicBezTo>
                    <a:pt x="433" y="12971"/>
                    <a:pt x="446" y="13125"/>
                    <a:pt x="462" y="13219"/>
                  </a:cubicBezTo>
                  <a:cubicBezTo>
                    <a:pt x="478" y="13313"/>
                    <a:pt x="504" y="13436"/>
                    <a:pt x="520" y="13493"/>
                  </a:cubicBezTo>
                  <a:cubicBezTo>
                    <a:pt x="536" y="13549"/>
                    <a:pt x="543" y="13634"/>
                    <a:pt x="535" y="13681"/>
                  </a:cubicBezTo>
                  <a:cubicBezTo>
                    <a:pt x="526" y="13728"/>
                    <a:pt x="559" y="13844"/>
                    <a:pt x="607" y="13938"/>
                  </a:cubicBezTo>
                  <a:cubicBezTo>
                    <a:pt x="655" y="14032"/>
                    <a:pt x="700" y="14194"/>
                    <a:pt x="708" y="14298"/>
                  </a:cubicBezTo>
                  <a:cubicBezTo>
                    <a:pt x="716" y="14401"/>
                    <a:pt x="722" y="14548"/>
                    <a:pt x="722" y="14623"/>
                  </a:cubicBezTo>
                  <a:cubicBezTo>
                    <a:pt x="722" y="14699"/>
                    <a:pt x="735" y="14791"/>
                    <a:pt x="751" y="14828"/>
                  </a:cubicBezTo>
                  <a:cubicBezTo>
                    <a:pt x="767" y="14866"/>
                    <a:pt x="806" y="14913"/>
                    <a:pt x="838" y="14931"/>
                  </a:cubicBezTo>
                  <a:cubicBezTo>
                    <a:pt x="870" y="14950"/>
                    <a:pt x="876" y="14997"/>
                    <a:pt x="852" y="15034"/>
                  </a:cubicBezTo>
                  <a:cubicBezTo>
                    <a:pt x="829" y="15072"/>
                    <a:pt x="822" y="15172"/>
                    <a:pt x="838" y="15257"/>
                  </a:cubicBezTo>
                  <a:cubicBezTo>
                    <a:pt x="854" y="15341"/>
                    <a:pt x="854" y="15449"/>
                    <a:pt x="838" y="15496"/>
                  </a:cubicBezTo>
                  <a:cubicBezTo>
                    <a:pt x="822" y="15543"/>
                    <a:pt x="848" y="15628"/>
                    <a:pt x="896" y="15685"/>
                  </a:cubicBezTo>
                  <a:cubicBezTo>
                    <a:pt x="944" y="15741"/>
                    <a:pt x="976" y="15857"/>
                    <a:pt x="968" y="15941"/>
                  </a:cubicBezTo>
                  <a:cubicBezTo>
                    <a:pt x="960" y="16026"/>
                    <a:pt x="980" y="16234"/>
                    <a:pt x="1011" y="16404"/>
                  </a:cubicBezTo>
                  <a:cubicBezTo>
                    <a:pt x="1043" y="16574"/>
                    <a:pt x="1050" y="16766"/>
                    <a:pt x="1026" y="16832"/>
                  </a:cubicBezTo>
                  <a:cubicBezTo>
                    <a:pt x="1002" y="16898"/>
                    <a:pt x="996" y="17083"/>
                    <a:pt x="1011" y="17243"/>
                  </a:cubicBezTo>
                  <a:cubicBezTo>
                    <a:pt x="1028" y="17403"/>
                    <a:pt x="1047" y="17634"/>
                    <a:pt x="1055" y="17757"/>
                  </a:cubicBezTo>
                  <a:cubicBezTo>
                    <a:pt x="1063" y="17879"/>
                    <a:pt x="1089" y="18064"/>
                    <a:pt x="1113" y="18167"/>
                  </a:cubicBezTo>
                  <a:cubicBezTo>
                    <a:pt x="1137" y="18271"/>
                    <a:pt x="1163" y="18394"/>
                    <a:pt x="1170" y="18441"/>
                  </a:cubicBezTo>
                  <a:cubicBezTo>
                    <a:pt x="1178" y="18488"/>
                    <a:pt x="1159" y="18535"/>
                    <a:pt x="1127" y="18544"/>
                  </a:cubicBezTo>
                  <a:cubicBezTo>
                    <a:pt x="1095" y="18554"/>
                    <a:pt x="1089" y="18677"/>
                    <a:pt x="1113" y="18818"/>
                  </a:cubicBezTo>
                  <a:cubicBezTo>
                    <a:pt x="1137" y="18959"/>
                    <a:pt x="1188" y="19190"/>
                    <a:pt x="1228" y="19332"/>
                  </a:cubicBezTo>
                  <a:cubicBezTo>
                    <a:pt x="1268" y="19473"/>
                    <a:pt x="1307" y="19650"/>
                    <a:pt x="1315" y="19726"/>
                  </a:cubicBezTo>
                  <a:cubicBezTo>
                    <a:pt x="1323" y="19801"/>
                    <a:pt x="1362" y="19847"/>
                    <a:pt x="1402" y="19828"/>
                  </a:cubicBezTo>
                  <a:cubicBezTo>
                    <a:pt x="1441" y="19810"/>
                    <a:pt x="1448" y="19840"/>
                    <a:pt x="1416" y="19897"/>
                  </a:cubicBezTo>
                  <a:cubicBezTo>
                    <a:pt x="1384" y="19953"/>
                    <a:pt x="1371" y="20077"/>
                    <a:pt x="1387" y="20171"/>
                  </a:cubicBezTo>
                  <a:cubicBezTo>
                    <a:pt x="1403" y="20265"/>
                    <a:pt x="1468" y="20412"/>
                    <a:pt x="1532" y="20496"/>
                  </a:cubicBezTo>
                  <a:cubicBezTo>
                    <a:pt x="1595" y="20581"/>
                    <a:pt x="1680" y="20704"/>
                    <a:pt x="1720" y="20770"/>
                  </a:cubicBezTo>
                  <a:cubicBezTo>
                    <a:pt x="1759" y="20836"/>
                    <a:pt x="1798" y="20952"/>
                    <a:pt x="1806" y="21027"/>
                  </a:cubicBezTo>
                  <a:cubicBezTo>
                    <a:pt x="1810" y="21057"/>
                    <a:pt x="1796" y="21107"/>
                    <a:pt x="1820" y="21130"/>
                  </a:cubicBezTo>
                  <a:cubicBezTo>
                    <a:pt x="1869" y="21176"/>
                    <a:pt x="1931" y="21122"/>
                    <a:pt x="2066" y="21113"/>
                  </a:cubicBezTo>
                  <a:cubicBezTo>
                    <a:pt x="2201" y="21103"/>
                    <a:pt x="2364" y="21126"/>
                    <a:pt x="2428" y="21164"/>
                  </a:cubicBezTo>
                  <a:cubicBezTo>
                    <a:pt x="2491" y="21202"/>
                    <a:pt x="2550" y="21302"/>
                    <a:pt x="2558" y="21387"/>
                  </a:cubicBezTo>
                  <a:cubicBezTo>
                    <a:pt x="2566" y="21472"/>
                    <a:pt x="2644" y="21556"/>
                    <a:pt x="2731" y="21575"/>
                  </a:cubicBezTo>
                  <a:cubicBezTo>
                    <a:pt x="2819" y="21594"/>
                    <a:pt x="2949" y="21594"/>
                    <a:pt x="3020" y="21575"/>
                  </a:cubicBezTo>
                  <a:cubicBezTo>
                    <a:pt x="3092" y="21556"/>
                    <a:pt x="3122" y="21562"/>
                    <a:pt x="3150" y="21541"/>
                  </a:cubicBezTo>
                  <a:cubicBezTo>
                    <a:pt x="3180" y="21517"/>
                    <a:pt x="3189" y="21479"/>
                    <a:pt x="3237" y="21404"/>
                  </a:cubicBezTo>
                  <a:cubicBezTo>
                    <a:pt x="3285" y="21328"/>
                    <a:pt x="3356" y="21244"/>
                    <a:pt x="3396" y="21215"/>
                  </a:cubicBezTo>
                  <a:cubicBezTo>
                    <a:pt x="3436" y="21187"/>
                    <a:pt x="3494" y="21203"/>
                    <a:pt x="3526" y="21250"/>
                  </a:cubicBezTo>
                  <a:cubicBezTo>
                    <a:pt x="3558" y="21297"/>
                    <a:pt x="3642" y="21312"/>
                    <a:pt x="3714" y="21284"/>
                  </a:cubicBezTo>
                  <a:cubicBezTo>
                    <a:pt x="3785" y="21256"/>
                    <a:pt x="3863" y="21202"/>
                    <a:pt x="3887" y="21164"/>
                  </a:cubicBezTo>
                  <a:cubicBezTo>
                    <a:pt x="3911" y="21126"/>
                    <a:pt x="3950" y="21003"/>
                    <a:pt x="3974" y="20890"/>
                  </a:cubicBezTo>
                  <a:cubicBezTo>
                    <a:pt x="3998" y="20777"/>
                    <a:pt x="4056" y="20592"/>
                    <a:pt x="4104" y="20479"/>
                  </a:cubicBezTo>
                  <a:cubicBezTo>
                    <a:pt x="4152" y="20366"/>
                    <a:pt x="4223" y="20189"/>
                    <a:pt x="4263" y="20085"/>
                  </a:cubicBezTo>
                  <a:cubicBezTo>
                    <a:pt x="4303" y="19982"/>
                    <a:pt x="4309" y="19820"/>
                    <a:pt x="4277" y="19726"/>
                  </a:cubicBezTo>
                  <a:cubicBezTo>
                    <a:pt x="4246" y="19631"/>
                    <a:pt x="4129" y="19516"/>
                    <a:pt x="4017" y="19469"/>
                  </a:cubicBezTo>
                  <a:cubicBezTo>
                    <a:pt x="3906" y="19422"/>
                    <a:pt x="3854" y="19299"/>
                    <a:pt x="3902" y="19195"/>
                  </a:cubicBezTo>
                  <a:cubicBezTo>
                    <a:pt x="3949" y="19092"/>
                    <a:pt x="3910" y="18945"/>
                    <a:pt x="3815" y="18870"/>
                  </a:cubicBezTo>
                  <a:cubicBezTo>
                    <a:pt x="3720" y="18794"/>
                    <a:pt x="3733" y="18671"/>
                    <a:pt x="3844" y="18596"/>
                  </a:cubicBezTo>
                  <a:cubicBezTo>
                    <a:pt x="3955" y="18520"/>
                    <a:pt x="4131" y="18443"/>
                    <a:pt x="4234" y="18424"/>
                  </a:cubicBezTo>
                  <a:cubicBezTo>
                    <a:pt x="4338" y="18406"/>
                    <a:pt x="4468" y="18429"/>
                    <a:pt x="4523" y="18476"/>
                  </a:cubicBezTo>
                  <a:cubicBezTo>
                    <a:pt x="4579" y="18523"/>
                    <a:pt x="4689" y="18484"/>
                    <a:pt x="4769" y="18390"/>
                  </a:cubicBezTo>
                  <a:cubicBezTo>
                    <a:pt x="4848" y="18296"/>
                    <a:pt x="4985" y="18173"/>
                    <a:pt x="5072" y="18116"/>
                  </a:cubicBezTo>
                  <a:cubicBezTo>
                    <a:pt x="5160" y="18060"/>
                    <a:pt x="5264" y="18013"/>
                    <a:pt x="5304" y="18013"/>
                  </a:cubicBezTo>
                  <a:cubicBezTo>
                    <a:pt x="5343" y="18013"/>
                    <a:pt x="5395" y="17936"/>
                    <a:pt x="5419" y="17842"/>
                  </a:cubicBezTo>
                  <a:cubicBezTo>
                    <a:pt x="5443" y="17748"/>
                    <a:pt x="5508" y="17594"/>
                    <a:pt x="5564" y="17500"/>
                  </a:cubicBezTo>
                  <a:cubicBezTo>
                    <a:pt x="5619" y="17406"/>
                    <a:pt x="5730" y="17328"/>
                    <a:pt x="5809" y="17328"/>
                  </a:cubicBezTo>
                  <a:cubicBezTo>
                    <a:pt x="5889" y="17328"/>
                    <a:pt x="5993" y="17390"/>
                    <a:pt x="6040" y="17465"/>
                  </a:cubicBezTo>
                  <a:cubicBezTo>
                    <a:pt x="6088" y="17541"/>
                    <a:pt x="6179" y="17610"/>
                    <a:pt x="6243" y="17619"/>
                  </a:cubicBezTo>
                  <a:cubicBezTo>
                    <a:pt x="6306" y="17629"/>
                    <a:pt x="6391" y="17567"/>
                    <a:pt x="6431" y="17483"/>
                  </a:cubicBezTo>
                  <a:cubicBezTo>
                    <a:pt x="6471" y="17398"/>
                    <a:pt x="6555" y="17336"/>
                    <a:pt x="6619" y="17346"/>
                  </a:cubicBezTo>
                  <a:cubicBezTo>
                    <a:pt x="6682" y="17355"/>
                    <a:pt x="6806" y="17363"/>
                    <a:pt x="6893" y="17363"/>
                  </a:cubicBezTo>
                  <a:cubicBezTo>
                    <a:pt x="6981" y="17363"/>
                    <a:pt x="7143" y="17370"/>
                    <a:pt x="7255" y="17380"/>
                  </a:cubicBezTo>
                  <a:cubicBezTo>
                    <a:pt x="7366" y="17389"/>
                    <a:pt x="7476" y="17320"/>
                    <a:pt x="7500" y="17226"/>
                  </a:cubicBezTo>
                  <a:cubicBezTo>
                    <a:pt x="7524" y="17132"/>
                    <a:pt x="7524" y="16993"/>
                    <a:pt x="7500" y="16917"/>
                  </a:cubicBezTo>
                  <a:cubicBezTo>
                    <a:pt x="7476" y="16842"/>
                    <a:pt x="7457" y="16719"/>
                    <a:pt x="7457" y="16643"/>
                  </a:cubicBezTo>
                  <a:cubicBezTo>
                    <a:pt x="7457" y="16568"/>
                    <a:pt x="7437" y="16445"/>
                    <a:pt x="7414" y="16370"/>
                  </a:cubicBezTo>
                  <a:cubicBezTo>
                    <a:pt x="7390" y="16294"/>
                    <a:pt x="7364" y="16155"/>
                    <a:pt x="7356" y="16061"/>
                  </a:cubicBezTo>
                  <a:cubicBezTo>
                    <a:pt x="7348" y="15967"/>
                    <a:pt x="7387" y="15829"/>
                    <a:pt x="7443" y="15753"/>
                  </a:cubicBezTo>
                  <a:cubicBezTo>
                    <a:pt x="7498" y="15678"/>
                    <a:pt x="7596" y="15693"/>
                    <a:pt x="7659" y="15788"/>
                  </a:cubicBezTo>
                  <a:cubicBezTo>
                    <a:pt x="7723" y="15881"/>
                    <a:pt x="7807" y="15981"/>
                    <a:pt x="7847" y="16010"/>
                  </a:cubicBezTo>
                  <a:cubicBezTo>
                    <a:pt x="7887" y="16038"/>
                    <a:pt x="7984" y="16084"/>
                    <a:pt x="8064" y="16112"/>
                  </a:cubicBezTo>
                  <a:cubicBezTo>
                    <a:pt x="8143" y="16141"/>
                    <a:pt x="8312" y="16164"/>
                    <a:pt x="8440" y="16164"/>
                  </a:cubicBezTo>
                  <a:cubicBezTo>
                    <a:pt x="8567" y="16164"/>
                    <a:pt x="8729" y="16141"/>
                    <a:pt x="8801" y="16112"/>
                  </a:cubicBezTo>
                  <a:cubicBezTo>
                    <a:pt x="8872" y="16084"/>
                    <a:pt x="9022" y="16069"/>
                    <a:pt x="9133" y="16078"/>
                  </a:cubicBezTo>
                  <a:cubicBezTo>
                    <a:pt x="9245" y="16088"/>
                    <a:pt x="9387" y="16096"/>
                    <a:pt x="9451" y="16096"/>
                  </a:cubicBezTo>
                  <a:cubicBezTo>
                    <a:pt x="9515" y="16096"/>
                    <a:pt x="9528" y="16034"/>
                    <a:pt x="9480" y="15959"/>
                  </a:cubicBezTo>
                  <a:cubicBezTo>
                    <a:pt x="9432" y="15883"/>
                    <a:pt x="9393" y="15729"/>
                    <a:pt x="9393" y="15616"/>
                  </a:cubicBezTo>
                  <a:cubicBezTo>
                    <a:pt x="9393" y="15503"/>
                    <a:pt x="9400" y="15357"/>
                    <a:pt x="9408" y="15291"/>
                  </a:cubicBezTo>
                  <a:cubicBezTo>
                    <a:pt x="9416" y="15225"/>
                    <a:pt x="9507" y="15117"/>
                    <a:pt x="9610" y="15051"/>
                  </a:cubicBezTo>
                  <a:cubicBezTo>
                    <a:pt x="9713" y="14985"/>
                    <a:pt x="9857" y="14977"/>
                    <a:pt x="9928" y="15034"/>
                  </a:cubicBezTo>
                  <a:cubicBezTo>
                    <a:pt x="9999" y="15090"/>
                    <a:pt x="10117" y="15098"/>
                    <a:pt x="10188" y="15051"/>
                  </a:cubicBezTo>
                  <a:cubicBezTo>
                    <a:pt x="10260" y="15004"/>
                    <a:pt x="10351" y="14911"/>
                    <a:pt x="10390" y="14845"/>
                  </a:cubicBezTo>
                  <a:cubicBezTo>
                    <a:pt x="10430" y="14780"/>
                    <a:pt x="10495" y="14718"/>
                    <a:pt x="10535" y="14709"/>
                  </a:cubicBezTo>
                  <a:cubicBezTo>
                    <a:pt x="10575" y="14699"/>
                    <a:pt x="10607" y="14614"/>
                    <a:pt x="10607" y="14520"/>
                  </a:cubicBezTo>
                  <a:cubicBezTo>
                    <a:pt x="10607" y="14426"/>
                    <a:pt x="10659" y="14380"/>
                    <a:pt x="10723" y="14418"/>
                  </a:cubicBezTo>
                  <a:cubicBezTo>
                    <a:pt x="10786" y="14455"/>
                    <a:pt x="10858" y="14440"/>
                    <a:pt x="10882" y="14383"/>
                  </a:cubicBezTo>
                  <a:cubicBezTo>
                    <a:pt x="10906" y="14327"/>
                    <a:pt x="10932" y="14219"/>
                    <a:pt x="10940" y="14144"/>
                  </a:cubicBezTo>
                  <a:cubicBezTo>
                    <a:pt x="10948" y="14068"/>
                    <a:pt x="10967" y="13937"/>
                    <a:pt x="10983" y="13853"/>
                  </a:cubicBezTo>
                  <a:cubicBezTo>
                    <a:pt x="10999" y="13768"/>
                    <a:pt x="11090" y="13629"/>
                    <a:pt x="11185" y="13544"/>
                  </a:cubicBezTo>
                  <a:cubicBezTo>
                    <a:pt x="11281" y="13459"/>
                    <a:pt x="11443" y="13321"/>
                    <a:pt x="11546" y="13236"/>
                  </a:cubicBezTo>
                  <a:cubicBezTo>
                    <a:pt x="11650" y="13151"/>
                    <a:pt x="11760" y="13089"/>
                    <a:pt x="11792" y="13099"/>
                  </a:cubicBezTo>
                  <a:cubicBezTo>
                    <a:pt x="11824" y="13109"/>
                    <a:pt x="11850" y="13046"/>
                    <a:pt x="11850" y="12962"/>
                  </a:cubicBezTo>
                  <a:cubicBezTo>
                    <a:pt x="11850" y="12877"/>
                    <a:pt x="11896" y="12738"/>
                    <a:pt x="11951" y="12654"/>
                  </a:cubicBezTo>
                  <a:cubicBezTo>
                    <a:pt x="12007" y="12569"/>
                    <a:pt x="12072" y="12569"/>
                    <a:pt x="12096" y="12654"/>
                  </a:cubicBezTo>
                  <a:cubicBezTo>
                    <a:pt x="12120" y="12738"/>
                    <a:pt x="12172" y="12854"/>
                    <a:pt x="12211" y="12911"/>
                  </a:cubicBezTo>
                  <a:cubicBezTo>
                    <a:pt x="12251" y="12967"/>
                    <a:pt x="12316" y="13060"/>
                    <a:pt x="12356" y="13116"/>
                  </a:cubicBezTo>
                  <a:cubicBezTo>
                    <a:pt x="12396" y="13173"/>
                    <a:pt x="12480" y="13196"/>
                    <a:pt x="12544" y="13167"/>
                  </a:cubicBezTo>
                  <a:cubicBezTo>
                    <a:pt x="12607" y="13139"/>
                    <a:pt x="12639" y="13144"/>
                    <a:pt x="12659" y="13116"/>
                  </a:cubicBezTo>
                  <a:cubicBezTo>
                    <a:pt x="12703" y="13057"/>
                    <a:pt x="12685" y="12978"/>
                    <a:pt x="12717" y="12808"/>
                  </a:cubicBezTo>
                  <a:cubicBezTo>
                    <a:pt x="12749" y="12638"/>
                    <a:pt x="12827" y="12461"/>
                    <a:pt x="12891" y="12414"/>
                  </a:cubicBezTo>
                  <a:cubicBezTo>
                    <a:pt x="12954" y="12367"/>
                    <a:pt x="13052" y="12282"/>
                    <a:pt x="13107" y="12226"/>
                  </a:cubicBezTo>
                  <a:cubicBezTo>
                    <a:pt x="13163" y="12169"/>
                    <a:pt x="13209" y="12062"/>
                    <a:pt x="13209" y="11986"/>
                  </a:cubicBezTo>
                  <a:cubicBezTo>
                    <a:pt x="13209" y="11911"/>
                    <a:pt x="13247" y="11841"/>
                    <a:pt x="13295" y="11832"/>
                  </a:cubicBezTo>
                  <a:cubicBezTo>
                    <a:pt x="13343" y="11822"/>
                    <a:pt x="13414" y="11753"/>
                    <a:pt x="13454" y="11678"/>
                  </a:cubicBezTo>
                  <a:cubicBezTo>
                    <a:pt x="13494" y="11602"/>
                    <a:pt x="13559" y="11502"/>
                    <a:pt x="13599" y="11455"/>
                  </a:cubicBezTo>
                  <a:cubicBezTo>
                    <a:pt x="13638" y="11408"/>
                    <a:pt x="13625" y="11270"/>
                    <a:pt x="13570" y="11147"/>
                  </a:cubicBezTo>
                  <a:cubicBezTo>
                    <a:pt x="13514" y="11024"/>
                    <a:pt x="13469" y="10878"/>
                    <a:pt x="13469" y="10822"/>
                  </a:cubicBezTo>
                  <a:cubicBezTo>
                    <a:pt x="13469" y="10765"/>
                    <a:pt x="13488" y="10665"/>
                    <a:pt x="13512" y="10599"/>
                  </a:cubicBezTo>
                  <a:cubicBezTo>
                    <a:pt x="13536" y="10533"/>
                    <a:pt x="13595" y="10433"/>
                    <a:pt x="13642" y="10377"/>
                  </a:cubicBezTo>
                  <a:cubicBezTo>
                    <a:pt x="13690" y="10320"/>
                    <a:pt x="13729" y="10173"/>
                    <a:pt x="13729" y="10051"/>
                  </a:cubicBezTo>
                  <a:cubicBezTo>
                    <a:pt x="13729" y="9928"/>
                    <a:pt x="13768" y="9805"/>
                    <a:pt x="13815" y="9777"/>
                  </a:cubicBezTo>
                  <a:cubicBezTo>
                    <a:pt x="13863" y="9749"/>
                    <a:pt x="13961" y="9795"/>
                    <a:pt x="14032" y="9880"/>
                  </a:cubicBezTo>
                  <a:cubicBezTo>
                    <a:pt x="14104" y="9964"/>
                    <a:pt x="14234" y="10018"/>
                    <a:pt x="14321" y="10000"/>
                  </a:cubicBezTo>
                  <a:cubicBezTo>
                    <a:pt x="14409" y="9981"/>
                    <a:pt x="14487" y="9850"/>
                    <a:pt x="14495" y="9709"/>
                  </a:cubicBezTo>
                  <a:cubicBezTo>
                    <a:pt x="14503" y="9567"/>
                    <a:pt x="14548" y="9436"/>
                    <a:pt x="14596" y="9417"/>
                  </a:cubicBezTo>
                  <a:cubicBezTo>
                    <a:pt x="14644" y="9398"/>
                    <a:pt x="14722" y="9283"/>
                    <a:pt x="14769" y="9161"/>
                  </a:cubicBezTo>
                  <a:cubicBezTo>
                    <a:pt x="14817" y="9038"/>
                    <a:pt x="14869" y="8838"/>
                    <a:pt x="14885" y="8716"/>
                  </a:cubicBezTo>
                  <a:cubicBezTo>
                    <a:pt x="14901" y="8593"/>
                    <a:pt x="14914" y="8362"/>
                    <a:pt x="14914" y="8202"/>
                  </a:cubicBezTo>
                  <a:cubicBezTo>
                    <a:pt x="14914" y="8042"/>
                    <a:pt x="14998" y="7988"/>
                    <a:pt x="15102" y="8082"/>
                  </a:cubicBezTo>
                  <a:cubicBezTo>
                    <a:pt x="15205" y="8176"/>
                    <a:pt x="15361" y="8237"/>
                    <a:pt x="15449" y="8219"/>
                  </a:cubicBezTo>
                  <a:cubicBezTo>
                    <a:pt x="15536" y="8200"/>
                    <a:pt x="15653" y="8215"/>
                    <a:pt x="15709" y="8253"/>
                  </a:cubicBezTo>
                  <a:cubicBezTo>
                    <a:pt x="15764" y="8291"/>
                    <a:pt x="15907" y="8352"/>
                    <a:pt x="16027" y="8390"/>
                  </a:cubicBezTo>
                  <a:cubicBezTo>
                    <a:pt x="16146" y="8428"/>
                    <a:pt x="16276" y="8543"/>
                    <a:pt x="16316" y="8647"/>
                  </a:cubicBezTo>
                  <a:cubicBezTo>
                    <a:pt x="16355" y="8750"/>
                    <a:pt x="16427" y="8851"/>
                    <a:pt x="16475" y="8870"/>
                  </a:cubicBezTo>
                  <a:cubicBezTo>
                    <a:pt x="16522" y="8888"/>
                    <a:pt x="16633" y="8920"/>
                    <a:pt x="16720" y="8938"/>
                  </a:cubicBezTo>
                  <a:cubicBezTo>
                    <a:pt x="16807" y="8957"/>
                    <a:pt x="16957" y="8949"/>
                    <a:pt x="17053" y="8921"/>
                  </a:cubicBezTo>
                  <a:cubicBezTo>
                    <a:pt x="17148" y="8892"/>
                    <a:pt x="17252" y="8908"/>
                    <a:pt x="17284" y="8955"/>
                  </a:cubicBezTo>
                  <a:cubicBezTo>
                    <a:pt x="17316" y="9002"/>
                    <a:pt x="17374" y="9041"/>
                    <a:pt x="17414" y="9041"/>
                  </a:cubicBezTo>
                  <a:cubicBezTo>
                    <a:pt x="17454" y="9041"/>
                    <a:pt x="17532" y="9071"/>
                    <a:pt x="17587" y="9109"/>
                  </a:cubicBezTo>
                  <a:cubicBezTo>
                    <a:pt x="17643" y="9147"/>
                    <a:pt x="17741" y="9193"/>
                    <a:pt x="17804" y="9212"/>
                  </a:cubicBezTo>
                  <a:cubicBezTo>
                    <a:pt x="17868" y="9231"/>
                    <a:pt x="17959" y="9254"/>
                    <a:pt x="18006" y="9263"/>
                  </a:cubicBezTo>
                  <a:cubicBezTo>
                    <a:pt x="18054" y="9273"/>
                    <a:pt x="18164" y="9242"/>
                    <a:pt x="18252" y="9194"/>
                  </a:cubicBezTo>
                  <a:cubicBezTo>
                    <a:pt x="18340" y="9148"/>
                    <a:pt x="18483" y="9094"/>
                    <a:pt x="18570" y="9075"/>
                  </a:cubicBezTo>
                  <a:cubicBezTo>
                    <a:pt x="18657" y="9057"/>
                    <a:pt x="18775" y="9087"/>
                    <a:pt x="18830" y="9143"/>
                  </a:cubicBezTo>
                  <a:cubicBezTo>
                    <a:pt x="18886" y="9200"/>
                    <a:pt x="18977" y="9316"/>
                    <a:pt x="19032" y="9401"/>
                  </a:cubicBezTo>
                  <a:cubicBezTo>
                    <a:pt x="19088" y="9485"/>
                    <a:pt x="19147" y="9632"/>
                    <a:pt x="19162" y="9726"/>
                  </a:cubicBezTo>
                  <a:cubicBezTo>
                    <a:pt x="19178" y="9820"/>
                    <a:pt x="19159" y="9951"/>
                    <a:pt x="19119" y="10017"/>
                  </a:cubicBezTo>
                  <a:cubicBezTo>
                    <a:pt x="19079" y="10083"/>
                    <a:pt x="19047" y="10221"/>
                    <a:pt x="19047" y="10325"/>
                  </a:cubicBezTo>
                  <a:cubicBezTo>
                    <a:pt x="19047" y="10429"/>
                    <a:pt x="19001" y="10552"/>
                    <a:pt x="18946" y="10599"/>
                  </a:cubicBezTo>
                  <a:cubicBezTo>
                    <a:pt x="18890" y="10646"/>
                    <a:pt x="18903" y="10762"/>
                    <a:pt x="18975" y="10856"/>
                  </a:cubicBezTo>
                  <a:cubicBezTo>
                    <a:pt x="19046" y="10950"/>
                    <a:pt x="19137" y="11158"/>
                    <a:pt x="19177" y="11318"/>
                  </a:cubicBezTo>
                  <a:cubicBezTo>
                    <a:pt x="19217" y="11478"/>
                    <a:pt x="19275" y="11671"/>
                    <a:pt x="19307" y="11746"/>
                  </a:cubicBezTo>
                  <a:cubicBezTo>
                    <a:pt x="19339" y="11822"/>
                    <a:pt x="19436" y="11906"/>
                    <a:pt x="19524" y="11935"/>
                  </a:cubicBezTo>
                  <a:cubicBezTo>
                    <a:pt x="19611" y="11963"/>
                    <a:pt x="19748" y="12002"/>
                    <a:pt x="19828" y="12020"/>
                  </a:cubicBezTo>
                  <a:cubicBezTo>
                    <a:pt x="19907" y="12039"/>
                    <a:pt x="19954" y="12150"/>
                    <a:pt x="19989" y="12136"/>
                  </a:cubicBezTo>
                  <a:cubicBezTo>
                    <a:pt x="20030" y="12120"/>
                    <a:pt x="20024" y="11985"/>
                    <a:pt x="20088" y="11900"/>
                  </a:cubicBezTo>
                  <a:cubicBezTo>
                    <a:pt x="20151" y="11815"/>
                    <a:pt x="20164" y="11669"/>
                    <a:pt x="20116" y="11575"/>
                  </a:cubicBezTo>
                  <a:cubicBezTo>
                    <a:pt x="20069" y="11481"/>
                    <a:pt x="20010" y="11327"/>
                    <a:pt x="19986" y="11233"/>
                  </a:cubicBezTo>
                  <a:cubicBezTo>
                    <a:pt x="19962" y="11138"/>
                    <a:pt x="19982" y="10961"/>
                    <a:pt x="20030" y="10839"/>
                  </a:cubicBezTo>
                  <a:cubicBezTo>
                    <a:pt x="20077" y="10716"/>
                    <a:pt x="20149" y="10554"/>
                    <a:pt x="20188" y="10479"/>
                  </a:cubicBezTo>
                  <a:cubicBezTo>
                    <a:pt x="20228" y="10404"/>
                    <a:pt x="20300" y="10281"/>
                    <a:pt x="20348" y="10205"/>
                  </a:cubicBezTo>
                  <a:cubicBezTo>
                    <a:pt x="20395" y="10130"/>
                    <a:pt x="20499" y="9999"/>
                    <a:pt x="20579" y="9914"/>
                  </a:cubicBezTo>
                  <a:cubicBezTo>
                    <a:pt x="20658" y="9829"/>
                    <a:pt x="20749" y="9799"/>
                    <a:pt x="20781" y="9846"/>
                  </a:cubicBezTo>
                  <a:cubicBezTo>
                    <a:pt x="20813" y="9893"/>
                    <a:pt x="20878" y="9946"/>
                    <a:pt x="20926" y="9965"/>
                  </a:cubicBezTo>
                  <a:cubicBezTo>
                    <a:pt x="20973" y="9984"/>
                    <a:pt x="21084" y="10015"/>
                    <a:pt x="21171" y="10034"/>
                  </a:cubicBezTo>
                  <a:cubicBezTo>
                    <a:pt x="21259" y="10053"/>
                    <a:pt x="21376" y="9999"/>
                    <a:pt x="21432" y="9914"/>
                  </a:cubicBezTo>
                  <a:cubicBezTo>
                    <a:pt x="21487" y="9829"/>
                    <a:pt x="21552" y="9706"/>
                    <a:pt x="21576" y="9640"/>
                  </a:cubicBezTo>
                  <a:cubicBezTo>
                    <a:pt x="21600" y="9574"/>
                    <a:pt x="21593" y="9458"/>
                    <a:pt x="21562" y="93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4" name="Shape 1229"/>
            <p:cNvSpPr/>
            <p:nvPr/>
          </p:nvSpPr>
          <p:spPr>
            <a:xfrm>
              <a:off x="0" y="3732265"/>
              <a:ext cx="1999488" cy="1630162"/>
            </a:xfrm>
            <a:custGeom>
              <a:avLst/>
              <a:gdLst/>
              <a:ahLst/>
              <a:cxnLst>
                <a:cxn ang="0">
                  <a:pos x="wd2" y="hd2"/>
                </a:cxn>
                <a:cxn ang="5400000">
                  <a:pos x="wd2" y="hd2"/>
                </a:cxn>
                <a:cxn ang="10800000">
                  <a:pos x="wd2" y="hd2"/>
                </a:cxn>
                <a:cxn ang="16200000">
                  <a:pos x="wd2" y="hd2"/>
                </a:cxn>
              </a:cxnLst>
              <a:rect l="0" t="0" r="r" b="b"/>
              <a:pathLst>
                <a:path w="21552" h="21580" extrusionOk="0">
                  <a:moveTo>
                    <a:pt x="15169" y="16878"/>
                  </a:moveTo>
                  <a:cubicBezTo>
                    <a:pt x="15296" y="16878"/>
                    <a:pt x="15335" y="16953"/>
                    <a:pt x="15347" y="16997"/>
                  </a:cubicBezTo>
                  <a:cubicBezTo>
                    <a:pt x="15365" y="17063"/>
                    <a:pt x="15363" y="17173"/>
                    <a:pt x="15350" y="17247"/>
                  </a:cubicBezTo>
                  <a:cubicBezTo>
                    <a:pt x="15348" y="17272"/>
                    <a:pt x="15369" y="17364"/>
                    <a:pt x="15411" y="17436"/>
                  </a:cubicBezTo>
                  <a:cubicBezTo>
                    <a:pt x="15482" y="17554"/>
                    <a:pt x="15514" y="17757"/>
                    <a:pt x="15486" y="17909"/>
                  </a:cubicBezTo>
                  <a:cubicBezTo>
                    <a:pt x="15472" y="17987"/>
                    <a:pt x="15491" y="18052"/>
                    <a:pt x="15501" y="18064"/>
                  </a:cubicBezTo>
                  <a:cubicBezTo>
                    <a:pt x="15582" y="18122"/>
                    <a:pt x="15644" y="18258"/>
                    <a:pt x="15644" y="18377"/>
                  </a:cubicBezTo>
                  <a:cubicBezTo>
                    <a:pt x="15644" y="18474"/>
                    <a:pt x="15613" y="18695"/>
                    <a:pt x="15583" y="18851"/>
                  </a:cubicBezTo>
                  <a:cubicBezTo>
                    <a:pt x="15552" y="19013"/>
                    <a:pt x="15517" y="19224"/>
                    <a:pt x="15507" y="19312"/>
                  </a:cubicBezTo>
                  <a:cubicBezTo>
                    <a:pt x="15495" y="19412"/>
                    <a:pt x="15459" y="19578"/>
                    <a:pt x="15424" y="19691"/>
                  </a:cubicBezTo>
                  <a:cubicBezTo>
                    <a:pt x="15403" y="19757"/>
                    <a:pt x="15366" y="19838"/>
                    <a:pt x="15338" y="19894"/>
                  </a:cubicBezTo>
                  <a:lnTo>
                    <a:pt x="14967" y="20607"/>
                  </a:lnTo>
                  <a:cubicBezTo>
                    <a:pt x="14939" y="20698"/>
                    <a:pt x="14915" y="20880"/>
                    <a:pt x="14923" y="20977"/>
                  </a:cubicBezTo>
                  <a:cubicBezTo>
                    <a:pt x="14932" y="21064"/>
                    <a:pt x="14930" y="21197"/>
                    <a:pt x="14920" y="21322"/>
                  </a:cubicBezTo>
                  <a:lnTo>
                    <a:pt x="15009" y="21307"/>
                  </a:lnTo>
                  <a:cubicBezTo>
                    <a:pt x="15084" y="21295"/>
                    <a:pt x="15325" y="21101"/>
                    <a:pt x="15445" y="20981"/>
                  </a:cubicBezTo>
                  <a:cubicBezTo>
                    <a:pt x="15456" y="20950"/>
                    <a:pt x="15432" y="20802"/>
                    <a:pt x="15421" y="20731"/>
                  </a:cubicBezTo>
                  <a:lnTo>
                    <a:pt x="15411" y="20665"/>
                  </a:lnTo>
                  <a:cubicBezTo>
                    <a:pt x="15400" y="20598"/>
                    <a:pt x="15384" y="20486"/>
                    <a:pt x="15436" y="20410"/>
                  </a:cubicBezTo>
                  <a:cubicBezTo>
                    <a:pt x="15462" y="20371"/>
                    <a:pt x="15500" y="20349"/>
                    <a:pt x="15544" y="20349"/>
                  </a:cubicBezTo>
                  <a:cubicBezTo>
                    <a:pt x="15548" y="20349"/>
                    <a:pt x="15559" y="20351"/>
                    <a:pt x="15569" y="20353"/>
                  </a:cubicBezTo>
                  <a:cubicBezTo>
                    <a:pt x="15586" y="20339"/>
                    <a:pt x="15617" y="20303"/>
                    <a:pt x="15636" y="20281"/>
                  </a:cubicBezTo>
                  <a:cubicBezTo>
                    <a:pt x="15691" y="20218"/>
                    <a:pt x="15742" y="20158"/>
                    <a:pt x="15807" y="20151"/>
                  </a:cubicBezTo>
                  <a:cubicBezTo>
                    <a:pt x="15822" y="20150"/>
                    <a:pt x="15847" y="20144"/>
                    <a:pt x="15877" y="20137"/>
                  </a:cubicBezTo>
                  <a:cubicBezTo>
                    <a:pt x="15945" y="20120"/>
                    <a:pt x="16039" y="20097"/>
                    <a:pt x="16119" y="20097"/>
                  </a:cubicBezTo>
                  <a:cubicBezTo>
                    <a:pt x="16223" y="20097"/>
                    <a:pt x="16292" y="20137"/>
                    <a:pt x="16326" y="20214"/>
                  </a:cubicBezTo>
                  <a:cubicBezTo>
                    <a:pt x="16388" y="20358"/>
                    <a:pt x="16274" y="20514"/>
                    <a:pt x="16163" y="20665"/>
                  </a:cubicBezTo>
                  <a:cubicBezTo>
                    <a:pt x="16151" y="20680"/>
                    <a:pt x="16138" y="20698"/>
                    <a:pt x="16127" y="20715"/>
                  </a:cubicBezTo>
                  <a:cubicBezTo>
                    <a:pt x="16128" y="20717"/>
                    <a:pt x="16130" y="20718"/>
                    <a:pt x="16131" y="20720"/>
                  </a:cubicBezTo>
                  <a:cubicBezTo>
                    <a:pt x="16174" y="20766"/>
                    <a:pt x="16238" y="20835"/>
                    <a:pt x="16271" y="20835"/>
                  </a:cubicBezTo>
                  <a:cubicBezTo>
                    <a:pt x="16299" y="20823"/>
                    <a:pt x="16331" y="20799"/>
                    <a:pt x="16370" y="20773"/>
                  </a:cubicBezTo>
                  <a:cubicBezTo>
                    <a:pt x="16479" y="20696"/>
                    <a:pt x="16615" y="20601"/>
                    <a:pt x="16728" y="20601"/>
                  </a:cubicBezTo>
                  <a:cubicBezTo>
                    <a:pt x="16805" y="20601"/>
                    <a:pt x="16866" y="20645"/>
                    <a:pt x="16899" y="20724"/>
                  </a:cubicBezTo>
                  <a:cubicBezTo>
                    <a:pt x="16927" y="20794"/>
                    <a:pt x="16944" y="20857"/>
                    <a:pt x="16958" y="20911"/>
                  </a:cubicBezTo>
                  <a:cubicBezTo>
                    <a:pt x="16962" y="20904"/>
                    <a:pt x="16967" y="20897"/>
                    <a:pt x="16972" y="20890"/>
                  </a:cubicBezTo>
                  <a:cubicBezTo>
                    <a:pt x="17002" y="20846"/>
                    <a:pt x="17046" y="20652"/>
                    <a:pt x="17046" y="20448"/>
                  </a:cubicBezTo>
                  <a:cubicBezTo>
                    <a:pt x="17046" y="20205"/>
                    <a:pt x="17156" y="19906"/>
                    <a:pt x="17296" y="19767"/>
                  </a:cubicBezTo>
                  <a:cubicBezTo>
                    <a:pt x="17387" y="19676"/>
                    <a:pt x="17427" y="19515"/>
                    <a:pt x="17402" y="19430"/>
                  </a:cubicBezTo>
                  <a:cubicBezTo>
                    <a:pt x="17358" y="19283"/>
                    <a:pt x="17336" y="19053"/>
                    <a:pt x="17385" y="18918"/>
                  </a:cubicBezTo>
                  <a:cubicBezTo>
                    <a:pt x="17439" y="18766"/>
                    <a:pt x="17579" y="18696"/>
                    <a:pt x="17679" y="18769"/>
                  </a:cubicBezTo>
                  <a:cubicBezTo>
                    <a:pt x="17753" y="18822"/>
                    <a:pt x="17849" y="18946"/>
                    <a:pt x="17902" y="19036"/>
                  </a:cubicBezTo>
                  <a:cubicBezTo>
                    <a:pt x="17946" y="19111"/>
                    <a:pt x="18055" y="19214"/>
                    <a:pt x="18135" y="19257"/>
                  </a:cubicBezTo>
                  <a:cubicBezTo>
                    <a:pt x="18148" y="19263"/>
                    <a:pt x="18185" y="19280"/>
                    <a:pt x="18260" y="19280"/>
                  </a:cubicBezTo>
                  <a:cubicBezTo>
                    <a:pt x="18338" y="19280"/>
                    <a:pt x="18424" y="19261"/>
                    <a:pt x="18490" y="19231"/>
                  </a:cubicBezTo>
                  <a:cubicBezTo>
                    <a:pt x="18608" y="19176"/>
                    <a:pt x="18758" y="19034"/>
                    <a:pt x="18811" y="18927"/>
                  </a:cubicBezTo>
                  <a:cubicBezTo>
                    <a:pt x="18880" y="18788"/>
                    <a:pt x="18998" y="18602"/>
                    <a:pt x="19079" y="18504"/>
                  </a:cubicBezTo>
                  <a:cubicBezTo>
                    <a:pt x="19131" y="18441"/>
                    <a:pt x="19164" y="18289"/>
                    <a:pt x="19149" y="18187"/>
                  </a:cubicBezTo>
                  <a:cubicBezTo>
                    <a:pt x="19132" y="18069"/>
                    <a:pt x="19062" y="17900"/>
                    <a:pt x="19001" y="17826"/>
                  </a:cubicBezTo>
                  <a:cubicBezTo>
                    <a:pt x="18926" y="17734"/>
                    <a:pt x="18767" y="17531"/>
                    <a:pt x="18648" y="17375"/>
                  </a:cubicBezTo>
                  <a:cubicBezTo>
                    <a:pt x="18535" y="17226"/>
                    <a:pt x="18353" y="17016"/>
                    <a:pt x="18250" y="16917"/>
                  </a:cubicBezTo>
                  <a:cubicBezTo>
                    <a:pt x="18143" y="16813"/>
                    <a:pt x="18149" y="16712"/>
                    <a:pt x="18161" y="16661"/>
                  </a:cubicBezTo>
                  <a:cubicBezTo>
                    <a:pt x="18176" y="16604"/>
                    <a:pt x="18226" y="16506"/>
                    <a:pt x="18401" y="16492"/>
                  </a:cubicBezTo>
                  <a:cubicBezTo>
                    <a:pt x="18559" y="16479"/>
                    <a:pt x="18741" y="16417"/>
                    <a:pt x="18805" y="16368"/>
                  </a:cubicBezTo>
                  <a:cubicBezTo>
                    <a:pt x="18891" y="16303"/>
                    <a:pt x="19005" y="16218"/>
                    <a:pt x="19060" y="16179"/>
                  </a:cubicBezTo>
                  <a:cubicBezTo>
                    <a:pt x="19087" y="16159"/>
                    <a:pt x="19156" y="16057"/>
                    <a:pt x="19195" y="15950"/>
                  </a:cubicBezTo>
                  <a:cubicBezTo>
                    <a:pt x="19245" y="15813"/>
                    <a:pt x="19380" y="15626"/>
                    <a:pt x="19501" y="15524"/>
                  </a:cubicBezTo>
                  <a:cubicBezTo>
                    <a:pt x="19607" y="15434"/>
                    <a:pt x="19785" y="15338"/>
                    <a:pt x="19906" y="15338"/>
                  </a:cubicBezTo>
                  <a:cubicBezTo>
                    <a:pt x="19985" y="15338"/>
                    <a:pt x="20157" y="15329"/>
                    <a:pt x="20287" y="15315"/>
                  </a:cubicBezTo>
                  <a:cubicBezTo>
                    <a:pt x="20372" y="15307"/>
                    <a:pt x="20432" y="15234"/>
                    <a:pt x="20432" y="15175"/>
                  </a:cubicBezTo>
                  <a:cubicBezTo>
                    <a:pt x="20432" y="15129"/>
                    <a:pt x="20354" y="15059"/>
                    <a:pt x="20237" y="15059"/>
                  </a:cubicBezTo>
                  <a:cubicBezTo>
                    <a:pt x="20089" y="15059"/>
                    <a:pt x="19882" y="15098"/>
                    <a:pt x="19786" y="15145"/>
                  </a:cubicBezTo>
                  <a:cubicBezTo>
                    <a:pt x="19668" y="15202"/>
                    <a:pt x="19447" y="15247"/>
                    <a:pt x="19283" y="15247"/>
                  </a:cubicBezTo>
                  <a:cubicBezTo>
                    <a:pt x="19092" y="15247"/>
                    <a:pt x="18899" y="15099"/>
                    <a:pt x="18842" y="14910"/>
                  </a:cubicBezTo>
                  <a:cubicBezTo>
                    <a:pt x="18805" y="14788"/>
                    <a:pt x="18807" y="14681"/>
                    <a:pt x="18847" y="14611"/>
                  </a:cubicBezTo>
                  <a:cubicBezTo>
                    <a:pt x="18875" y="14562"/>
                    <a:pt x="18919" y="14534"/>
                    <a:pt x="18969" y="14534"/>
                  </a:cubicBezTo>
                  <a:cubicBezTo>
                    <a:pt x="18973" y="14534"/>
                    <a:pt x="18982" y="14535"/>
                    <a:pt x="18991" y="14537"/>
                  </a:cubicBezTo>
                  <a:cubicBezTo>
                    <a:pt x="18968" y="14400"/>
                    <a:pt x="18944" y="14201"/>
                    <a:pt x="18934" y="14054"/>
                  </a:cubicBezTo>
                  <a:cubicBezTo>
                    <a:pt x="18925" y="13925"/>
                    <a:pt x="18935" y="13682"/>
                    <a:pt x="19032" y="13596"/>
                  </a:cubicBezTo>
                  <a:cubicBezTo>
                    <a:pt x="19102" y="13532"/>
                    <a:pt x="19281" y="13477"/>
                    <a:pt x="19385" y="13457"/>
                  </a:cubicBezTo>
                  <a:cubicBezTo>
                    <a:pt x="19466" y="13440"/>
                    <a:pt x="19690" y="13243"/>
                    <a:pt x="19868" y="12960"/>
                  </a:cubicBezTo>
                  <a:cubicBezTo>
                    <a:pt x="19939" y="12846"/>
                    <a:pt x="20004" y="12767"/>
                    <a:pt x="20055" y="12704"/>
                  </a:cubicBezTo>
                  <a:cubicBezTo>
                    <a:pt x="20125" y="12618"/>
                    <a:pt x="20157" y="12578"/>
                    <a:pt x="20159" y="12530"/>
                  </a:cubicBezTo>
                  <a:cubicBezTo>
                    <a:pt x="20160" y="12537"/>
                    <a:pt x="20148" y="12519"/>
                    <a:pt x="20139" y="12504"/>
                  </a:cubicBezTo>
                  <a:cubicBezTo>
                    <a:pt x="20121" y="12474"/>
                    <a:pt x="20098" y="12436"/>
                    <a:pt x="20074" y="12384"/>
                  </a:cubicBezTo>
                  <a:cubicBezTo>
                    <a:pt x="20017" y="12260"/>
                    <a:pt x="19953" y="12084"/>
                    <a:pt x="19930" y="11983"/>
                  </a:cubicBezTo>
                  <a:cubicBezTo>
                    <a:pt x="19900" y="11858"/>
                    <a:pt x="19922" y="11683"/>
                    <a:pt x="19982" y="11577"/>
                  </a:cubicBezTo>
                  <a:cubicBezTo>
                    <a:pt x="20047" y="11458"/>
                    <a:pt x="20182" y="11394"/>
                    <a:pt x="20286" y="11436"/>
                  </a:cubicBezTo>
                  <a:cubicBezTo>
                    <a:pt x="20292" y="11439"/>
                    <a:pt x="20310" y="11444"/>
                    <a:pt x="20344" y="11444"/>
                  </a:cubicBezTo>
                  <a:lnTo>
                    <a:pt x="20344" y="11444"/>
                  </a:lnTo>
                  <a:cubicBezTo>
                    <a:pt x="20389" y="11444"/>
                    <a:pt x="20438" y="11433"/>
                    <a:pt x="20472" y="11416"/>
                  </a:cubicBezTo>
                  <a:cubicBezTo>
                    <a:pt x="20505" y="11398"/>
                    <a:pt x="20517" y="11361"/>
                    <a:pt x="20515" y="11352"/>
                  </a:cubicBezTo>
                  <a:cubicBezTo>
                    <a:pt x="20507" y="11332"/>
                    <a:pt x="20446" y="11278"/>
                    <a:pt x="20363" y="11267"/>
                  </a:cubicBezTo>
                  <a:cubicBezTo>
                    <a:pt x="20223" y="11250"/>
                    <a:pt x="20073" y="11132"/>
                    <a:pt x="20014" y="10992"/>
                  </a:cubicBezTo>
                  <a:cubicBezTo>
                    <a:pt x="19977" y="10903"/>
                    <a:pt x="19973" y="10807"/>
                    <a:pt x="20001" y="10727"/>
                  </a:cubicBezTo>
                  <a:cubicBezTo>
                    <a:pt x="20026" y="10658"/>
                    <a:pt x="20072" y="10608"/>
                    <a:pt x="20132" y="10587"/>
                  </a:cubicBezTo>
                  <a:cubicBezTo>
                    <a:pt x="20194" y="10566"/>
                    <a:pt x="20358" y="10479"/>
                    <a:pt x="20503" y="10385"/>
                  </a:cubicBezTo>
                  <a:cubicBezTo>
                    <a:pt x="20644" y="10293"/>
                    <a:pt x="20856" y="10164"/>
                    <a:pt x="20975" y="10099"/>
                  </a:cubicBezTo>
                  <a:cubicBezTo>
                    <a:pt x="21074" y="10045"/>
                    <a:pt x="21216" y="9871"/>
                    <a:pt x="21280" y="9726"/>
                  </a:cubicBezTo>
                  <a:cubicBezTo>
                    <a:pt x="21345" y="9581"/>
                    <a:pt x="21365" y="9447"/>
                    <a:pt x="21357" y="9413"/>
                  </a:cubicBezTo>
                  <a:cubicBezTo>
                    <a:pt x="21334" y="9369"/>
                    <a:pt x="21272" y="9285"/>
                    <a:pt x="21227" y="9241"/>
                  </a:cubicBezTo>
                  <a:cubicBezTo>
                    <a:pt x="21147" y="9163"/>
                    <a:pt x="21079" y="8991"/>
                    <a:pt x="21057" y="8868"/>
                  </a:cubicBezTo>
                  <a:lnTo>
                    <a:pt x="21018" y="8656"/>
                  </a:lnTo>
                  <a:lnTo>
                    <a:pt x="20887" y="8276"/>
                  </a:lnTo>
                  <a:cubicBezTo>
                    <a:pt x="20839" y="8156"/>
                    <a:pt x="20679" y="7799"/>
                    <a:pt x="20545" y="7662"/>
                  </a:cubicBezTo>
                  <a:lnTo>
                    <a:pt x="20439" y="7554"/>
                  </a:lnTo>
                  <a:cubicBezTo>
                    <a:pt x="20322" y="7433"/>
                    <a:pt x="20189" y="7296"/>
                    <a:pt x="20102" y="7220"/>
                  </a:cubicBezTo>
                  <a:cubicBezTo>
                    <a:pt x="19995" y="7125"/>
                    <a:pt x="19838" y="7054"/>
                    <a:pt x="19770" y="7054"/>
                  </a:cubicBezTo>
                  <a:cubicBezTo>
                    <a:pt x="19641" y="7054"/>
                    <a:pt x="19481" y="6941"/>
                    <a:pt x="19397" y="6790"/>
                  </a:cubicBezTo>
                  <a:cubicBezTo>
                    <a:pt x="19348" y="6700"/>
                    <a:pt x="19221" y="6601"/>
                    <a:pt x="19130" y="6581"/>
                  </a:cubicBezTo>
                  <a:cubicBezTo>
                    <a:pt x="19006" y="6554"/>
                    <a:pt x="18846" y="6474"/>
                    <a:pt x="18780" y="6374"/>
                  </a:cubicBezTo>
                  <a:cubicBezTo>
                    <a:pt x="18722" y="6285"/>
                    <a:pt x="18647" y="6069"/>
                    <a:pt x="18607" y="5911"/>
                  </a:cubicBezTo>
                  <a:cubicBezTo>
                    <a:pt x="18567" y="5754"/>
                    <a:pt x="18466" y="5499"/>
                    <a:pt x="18386" y="5353"/>
                  </a:cubicBezTo>
                  <a:cubicBezTo>
                    <a:pt x="18302" y="5202"/>
                    <a:pt x="18174" y="5055"/>
                    <a:pt x="18112" y="5017"/>
                  </a:cubicBezTo>
                  <a:cubicBezTo>
                    <a:pt x="17982" y="4939"/>
                    <a:pt x="17917" y="4745"/>
                    <a:pt x="17967" y="4586"/>
                  </a:cubicBezTo>
                  <a:cubicBezTo>
                    <a:pt x="17998" y="4484"/>
                    <a:pt x="18050" y="4297"/>
                    <a:pt x="18081" y="4169"/>
                  </a:cubicBezTo>
                  <a:cubicBezTo>
                    <a:pt x="18103" y="4079"/>
                    <a:pt x="18086" y="3877"/>
                    <a:pt x="18029" y="3740"/>
                  </a:cubicBezTo>
                  <a:cubicBezTo>
                    <a:pt x="18015" y="3705"/>
                    <a:pt x="18001" y="3679"/>
                    <a:pt x="17990" y="3662"/>
                  </a:cubicBezTo>
                  <a:cubicBezTo>
                    <a:pt x="17912" y="3757"/>
                    <a:pt x="17776" y="3792"/>
                    <a:pt x="17659" y="3781"/>
                  </a:cubicBezTo>
                  <a:cubicBezTo>
                    <a:pt x="17514" y="3765"/>
                    <a:pt x="17330" y="3629"/>
                    <a:pt x="17239" y="3472"/>
                  </a:cubicBezTo>
                  <a:cubicBezTo>
                    <a:pt x="17152" y="3322"/>
                    <a:pt x="17085" y="3065"/>
                    <a:pt x="17085" y="2886"/>
                  </a:cubicBezTo>
                  <a:cubicBezTo>
                    <a:pt x="17085" y="2697"/>
                    <a:pt x="17176" y="2451"/>
                    <a:pt x="17293" y="2325"/>
                  </a:cubicBezTo>
                  <a:cubicBezTo>
                    <a:pt x="17321" y="2294"/>
                    <a:pt x="17337" y="2255"/>
                    <a:pt x="17338" y="2214"/>
                  </a:cubicBezTo>
                  <a:cubicBezTo>
                    <a:pt x="17339" y="2190"/>
                    <a:pt x="17334" y="2154"/>
                    <a:pt x="17308" y="2123"/>
                  </a:cubicBezTo>
                  <a:cubicBezTo>
                    <a:pt x="17219" y="2015"/>
                    <a:pt x="17124" y="1816"/>
                    <a:pt x="17124" y="1661"/>
                  </a:cubicBezTo>
                  <a:cubicBezTo>
                    <a:pt x="17102" y="1664"/>
                    <a:pt x="17085" y="1666"/>
                    <a:pt x="17062" y="1678"/>
                  </a:cubicBezTo>
                  <a:cubicBezTo>
                    <a:pt x="16979" y="1718"/>
                    <a:pt x="16874" y="1834"/>
                    <a:pt x="16842" y="1922"/>
                  </a:cubicBezTo>
                  <a:cubicBezTo>
                    <a:pt x="16783" y="2083"/>
                    <a:pt x="16645" y="2204"/>
                    <a:pt x="16520" y="2204"/>
                  </a:cubicBezTo>
                  <a:cubicBezTo>
                    <a:pt x="16399" y="2204"/>
                    <a:pt x="16221" y="2108"/>
                    <a:pt x="16115" y="2018"/>
                  </a:cubicBezTo>
                  <a:cubicBezTo>
                    <a:pt x="16008" y="1928"/>
                    <a:pt x="15843" y="1791"/>
                    <a:pt x="15747" y="1713"/>
                  </a:cubicBezTo>
                  <a:cubicBezTo>
                    <a:pt x="15658" y="1642"/>
                    <a:pt x="15507" y="1551"/>
                    <a:pt x="15420" y="1516"/>
                  </a:cubicBezTo>
                  <a:cubicBezTo>
                    <a:pt x="15362" y="1492"/>
                    <a:pt x="15268" y="1522"/>
                    <a:pt x="15231" y="1575"/>
                  </a:cubicBezTo>
                  <a:cubicBezTo>
                    <a:pt x="15133" y="1713"/>
                    <a:pt x="14950" y="1713"/>
                    <a:pt x="14852" y="1575"/>
                  </a:cubicBezTo>
                  <a:cubicBezTo>
                    <a:pt x="14786" y="1482"/>
                    <a:pt x="14679" y="1321"/>
                    <a:pt x="14614" y="1215"/>
                  </a:cubicBezTo>
                  <a:cubicBezTo>
                    <a:pt x="14561" y="1130"/>
                    <a:pt x="14546" y="1033"/>
                    <a:pt x="14571" y="949"/>
                  </a:cubicBezTo>
                  <a:cubicBezTo>
                    <a:pt x="14595" y="870"/>
                    <a:pt x="14652" y="812"/>
                    <a:pt x="14729" y="791"/>
                  </a:cubicBezTo>
                  <a:cubicBezTo>
                    <a:pt x="14781" y="777"/>
                    <a:pt x="14845" y="719"/>
                    <a:pt x="14886" y="656"/>
                  </a:cubicBezTo>
                  <a:cubicBezTo>
                    <a:pt x="14878" y="659"/>
                    <a:pt x="14870" y="662"/>
                    <a:pt x="14861" y="666"/>
                  </a:cubicBezTo>
                  <a:cubicBezTo>
                    <a:pt x="14712" y="736"/>
                    <a:pt x="14471" y="773"/>
                    <a:pt x="14325" y="743"/>
                  </a:cubicBezTo>
                  <a:cubicBezTo>
                    <a:pt x="14192" y="716"/>
                    <a:pt x="13950" y="640"/>
                    <a:pt x="13785" y="574"/>
                  </a:cubicBezTo>
                  <a:cubicBezTo>
                    <a:pt x="13645" y="517"/>
                    <a:pt x="13380" y="497"/>
                    <a:pt x="13230" y="531"/>
                  </a:cubicBezTo>
                  <a:cubicBezTo>
                    <a:pt x="13141" y="551"/>
                    <a:pt x="13047" y="562"/>
                    <a:pt x="12964" y="562"/>
                  </a:cubicBezTo>
                  <a:cubicBezTo>
                    <a:pt x="12817" y="562"/>
                    <a:pt x="12770" y="527"/>
                    <a:pt x="12754" y="516"/>
                  </a:cubicBezTo>
                  <a:cubicBezTo>
                    <a:pt x="12716" y="488"/>
                    <a:pt x="12636" y="462"/>
                    <a:pt x="12590" y="462"/>
                  </a:cubicBezTo>
                  <a:cubicBezTo>
                    <a:pt x="12509" y="462"/>
                    <a:pt x="12327" y="425"/>
                    <a:pt x="12198" y="388"/>
                  </a:cubicBezTo>
                  <a:cubicBezTo>
                    <a:pt x="12081" y="356"/>
                    <a:pt x="11870" y="366"/>
                    <a:pt x="11764" y="409"/>
                  </a:cubicBezTo>
                  <a:cubicBezTo>
                    <a:pt x="11692" y="438"/>
                    <a:pt x="11606" y="454"/>
                    <a:pt x="11523" y="454"/>
                  </a:cubicBezTo>
                  <a:cubicBezTo>
                    <a:pt x="11460" y="454"/>
                    <a:pt x="11371" y="445"/>
                    <a:pt x="11301" y="403"/>
                  </a:cubicBezTo>
                  <a:cubicBezTo>
                    <a:pt x="11233" y="362"/>
                    <a:pt x="11086" y="333"/>
                    <a:pt x="10983" y="344"/>
                  </a:cubicBezTo>
                  <a:cubicBezTo>
                    <a:pt x="10854" y="358"/>
                    <a:pt x="10642" y="340"/>
                    <a:pt x="10508" y="307"/>
                  </a:cubicBezTo>
                  <a:cubicBezTo>
                    <a:pt x="10442" y="290"/>
                    <a:pt x="10396" y="264"/>
                    <a:pt x="10365" y="247"/>
                  </a:cubicBezTo>
                  <a:cubicBezTo>
                    <a:pt x="10365" y="247"/>
                    <a:pt x="10364" y="247"/>
                    <a:pt x="10364" y="247"/>
                  </a:cubicBezTo>
                  <a:cubicBezTo>
                    <a:pt x="10356" y="264"/>
                    <a:pt x="10347" y="287"/>
                    <a:pt x="10340" y="304"/>
                  </a:cubicBezTo>
                  <a:cubicBezTo>
                    <a:pt x="10315" y="370"/>
                    <a:pt x="10287" y="444"/>
                    <a:pt x="10229" y="489"/>
                  </a:cubicBezTo>
                  <a:cubicBezTo>
                    <a:pt x="10203" y="511"/>
                    <a:pt x="10168" y="612"/>
                    <a:pt x="10176" y="707"/>
                  </a:cubicBezTo>
                  <a:cubicBezTo>
                    <a:pt x="10185" y="818"/>
                    <a:pt x="10240" y="959"/>
                    <a:pt x="10283" y="1011"/>
                  </a:cubicBezTo>
                  <a:cubicBezTo>
                    <a:pt x="10377" y="1125"/>
                    <a:pt x="10402" y="1331"/>
                    <a:pt x="10340" y="1480"/>
                  </a:cubicBezTo>
                  <a:cubicBezTo>
                    <a:pt x="10281" y="1624"/>
                    <a:pt x="10136" y="1733"/>
                    <a:pt x="10001" y="1733"/>
                  </a:cubicBezTo>
                  <a:cubicBezTo>
                    <a:pt x="9938" y="1733"/>
                    <a:pt x="9812" y="1799"/>
                    <a:pt x="9739" y="1888"/>
                  </a:cubicBezTo>
                  <a:cubicBezTo>
                    <a:pt x="9634" y="2014"/>
                    <a:pt x="9454" y="2110"/>
                    <a:pt x="9320" y="2110"/>
                  </a:cubicBezTo>
                  <a:cubicBezTo>
                    <a:pt x="9207" y="2110"/>
                    <a:pt x="8988" y="2077"/>
                    <a:pt x="8833" y="2037"/>
                  </a:cubicBezTo>
                  <a:cubicBezTo>
                    <a:pt x="8633" y="1985"/>
                    <a:pt x="8489" y="1785"/>
                    <a:pt x="8504" y="1580"/>
                  </a:cubicBezTo>
                  <a:cubicBezTo>
                    <a:pt x="8511" y="1486"/>
                    <a:pt x="8463" y="1393"/>
                    <a:pt x="8415" y="1374"/>
                  </a:cubicBezTo>
                  <a:cubicBezTo>
                    <a:pt x="8338" y="1343"/>
                    <a:pt x="8170" y="1331"/>
                    <a:pt x="8052" y="1355"/>
                  </a:cubicBezTo>
                  <a:cubicBezTo>
                    <a:pt x="7932" y="1379"/>
                    <a:pt x="7738" y="1451"/>
                    <a:pt x="7629" y="1511"/>
                  </a:cubicBezTo>
                  <a:cubicBezTo>
                    <a:pt x="7509" y="1577"/>
                    <a:pt x="7310" y="1664"/>
                    <a:pt x="7186" y="1705"/>
                  </a:cubicBezTo>
                  <a:cubicBezTo>
                    <a:pt x="7090" y="1737"/>
                    <a:pt x="7012" y="1831"/>
                    <a:pt x="7001" y="1879"/>
                  </a:cubicBezTo>
                  <a:cubicBezTo>
                    <a:pt x="6969" y="2035"/>
                    <a:pt x="6843" y="2157"/>
                    <a:pt x="6713" y="2157"/>
                  </a:cubicBezTo>
                  <a:lnTo>
                    <a:pt x="6285" y="2157"/>
                  </a:lnTo>
                  <a:cubicBezTo>
                    <a:pt x="6128" y="2157"/>
                    <a:pt x="5891" y="2124"/>
                    <a:pt x="5756" y="2083"/>
                  </a:cubicBezTo>
                  <a:cubicBezTo>
                    <a:pt x="5602" y="2037"/>
                    <a:pt x="5430" y="1888"/>
                    <a:pt x="5364" y="1744"/>
                  </a:cubicBezTo>
                  <a:cubicBezTo>
                    <a:pt x="5328" y="1667"/>
                    <a:pt x="5209" y="1565"/>
                    <a:pt x="5101" y="1543"/>
                  </a:cubicBezTo>
                  <a:cubicBezTo>
                    <a:pt x="4973" y="1517"/>
                    <a:pt x="4727" y="1464"/>
                    <a:pt x="4555" y="1425"/>
                  </a:cubicBezTo>
                  <a:cubicBezTo>
                    <a:pt x="4493" y="1411"/>
                    <a:pt x="4423" y="1404"/>
                    <a:pt x="4352" y="1404"/>
                  </a:cubicBezTo>
                  <a:cubicBezTo>
                    <a:pt x="4235" y="1404"/>
                    <a:pt x="4157" y="1424"/>
                    <a:pt x="4124" y="1441"/>
                  </a:cubicBezTo>
                  <a:cubicBezTo>
                    <a:pt x="4002" y="1507"/>
                    <a:pt x="3802" y="1481"/>
                    <a:pt x="3682" y="1384"/>
                  </a:cubicBezTo>
                  <a:cubicBezTo>
                    <a:pt x="3632" y="1344"/>
                    <a:pt x="3565" y="1316"/>
                    <a:pt x="3514" y="1316"/>
                  </a:cubicBezTo>
                  <a:cubicBezTo>
                    <a:pt x="3495" y="1316"/>
                    <a:pt x="3487" y="1321"/>
                    <a:pt x="3487" y="1321"/>
                  </a:cubicBezTo>
                  <a:cubicBezTo>
                    <a:pt x="3386" y="1382"/>
                    <a:pt x="3226" y="1329"/>
                    <a:pt x="3123" y="1204"/>
                  </a:cubicBezTo>
                  <a:cubicBezTo>
                    <a:pt x="3087" y="1161"/>
                    <a:pt x="3022" y="1161"/>
                    <a:pt x="2987" y="1204"/>
                  </a:cubicBezTo>
                  <a:cubicBezTo>
                    <a:pt x="2872" y="1342"/>
                    <a:pt x="2676" y="1299"/>
                    <a:pt x="2583" y="1111"/>
                  </a:cubicBezTo>
                  <a:cubicBezTo>
                    <a:pt x="2577" y="1099"/>
                    <a:pt x="2572" y="1093"/>
                    <a:pt x="2569" y="1089"/>
                  </a:cubicBezTo>
                  <a:cubicBezTo>
                    <a:pt x="2571" y="1097"/>
                    <a:pt x="2556" y="1118"/>
                    <a:pt x="2542" y="1163"/>
                  </a:cubicBezTo>
                  <a:cubicBezTo>
                    <a:pt x="2493" y="1317"/>
                    <a:pt x="2451" y="1588"/>
                    <a:pt x="2451" y="1755"/>
                  </a:cubicBezTo>
                  <a:cubicBezTo>
                    <a:pt x="2451" y="1947"/>
                    <a:pt x="2433" y="2196"/>
                    <a:pt x="2410" y="2323"/>
                  </a:cubicBezTo>
                  <a:cubicBezTo>
                    <a:pt x="2378" y="2499"/>
                    <a:pt x="2195" y="2616"/>
                    <a:pt x="1990" y="2580"/>
                  </a:cubicBezTo>
                  <a:cubicBezTo>
                    <a:pt x="1845" y="2554"/>
                    <a:pt x="1607" y="2534"/>
                    <a:pt x="1459" y="2534"/>
                  </a:cubicBezTo>
                  <a:cubicBezTo>
                    <a:pt x="1317" y="2534"/>
                    <a:pt x="1096" y="2565"/>
                    <a:pt x="976" y="2601"/>
                  </a:cubicBezTo>
                  <a:cubicBezTo>
                    <a:pt x="861" y="2636"/>
                    <a:pt x="690" y="2734"/>
                    <a:pt x="604" y="2815"/>
                  </a:cubicBezTo>
                  <a:cubicBezTo>
                    <a:pt x="530" y="2884"/>
                    <a:pt x="397" y="3113"/>
                    <a:pt x="323" y="3332"/>
                  </a:cubicBezTo>
                  <a:lnTo>
                    <a:pt x="207" y="3673"/>
                  </a:lnTo>
                  <a:lnTo>
                    <a:pt x="294" y="3831"/>
                  </a:lnTo>
                  <a:cubicBezTo>
                    <a:pt x="349" y="3930"/>
                    <a:pt x="453" y="4024"/>
                    <a:pt x="510" y="4041"/>
                  </a:cubicBezTo>
                  <a:cubicBezTo>
                    <a:pt x="555" y="4054"/>
                    <a:pt x="606" y="4027"/>
                    <a:pt x="614" y="4008"/>
                  </a:cubicBezTo>
                  <a:cubicBezTo>
                    <a:pt x="658" y="3902"/>
                    <a:pt x="781" y="3750"/>
                    <a:pt x="874" y="3662"/>
                  </a:cubicBezTo>
                  <a:cubicBezTo>
                    <a:pt x="978" y="3564"/>
                    <a:pt x="1124" y="3455"/>
                    <a:pt x="1207" y="3411"/>
                  </a:cubicBezTo>
                  <a:cubicBezTo>
                    <a:pt x="1289" y="3369"/>
                    <a:pt x="1400" y="3325"/>
                    <a:pt x="1460" y="3310"/>
                  </a:cubicBezTo>
                  <a:cubicBezTo>
                    <a:pt x="1488" y="3303"/>
                    <a:pt x="1548" y="3257"/>
                    <a:pt x="1579" y="3210"/>
                  </a:cubicBezTo>
                  <a:cubicBezTo>
                    <a:pt x="1639" y="3119"/>
                    <a:pt x="1763" y="3049"/>
                    <a:pt x="1868" y="3049"/>
                  </a:cubicBezTo>
                  <a:cubicBezTo>
                    <a:pt x="1932" y="3049"/>
                    <a:pt x="2063" y="3018"/>
                    <a:pt x="2149" y="2984"/>
                  </a:cubicBezTo>
                  <a:cubicBezTo>
                    <a:pt x="2183" y="2970"/>
                    <a:pt x="2209" y="2964"/>
                    <a:pt x="2230" y="2964"/>
                  </a:cubicBezTo>
                  <a:cubicBezTo>
                    <a:pt x="2274" y="2964"/>
                    <a:pt x="2322" y="3004"/>
                    <a:pt x="2334" y="3055"/>
                  </a:cubicBezTo>
                  <a:cubicBezTo>
                    <a:pt x="2359" y="3163"/>
                    <a:pt x="2270" y="3232"/>
                    <a:pt x="2191" y="3292"/>
                  </a:cubicBezTo>
                  <a:cubicBezTo>
                    <a:pt x="2069" y="3386"/>
                    <a:pt x="1906" y="3511"/>
                    <a:pt x="1821" y="3575"/>
                  </a:cubicBezTo>
                  <a:cubicBezTo>
                    <a:pt x="1736" y="3640"/>
                    <a:pt x="1562" y="3777"/>
                    <a:pt x="1435" y="3880"/>
                  </a:cubicBezTo>
                  <a:lnTo>
                    <a:pt x="1084" y="4162"/>
                  </a:lnTo>
                  <a:cubicBezTo>
                    <a:pt x="1061" y="4181"/>
                    <a:pt x="1055" y="4207"/>
                    <a:pt x="1056" y="4214"/>
                  </a:cubicBezTo>
                  <a:cubicBezTo>
                    <a:pt x="1102" y="4306"/>
                    <a:pt x="1115" y="4460"/>
                    <a:pt x="1084" y="4572"/>
                  </a:cubicBezTo>
                  <a:cubicBezTo>
                    <a:pt x="1069" y="4627"/>
                    <a:pt x="1071" y="4713"/>
                    <a:pt x="1082" y="4747"/>
                  </a:cubicBezTo>
                  <a:cubicBezTo>
                    <a:pt x="1098" y="4797"/>
                    <a:pt x="1130" y="4847"/>
                    <a:pt x="1143" y="4858"/>
                  </a:cubicBezTo>
                  <a:cubicBezTo>
                    <a:pt x="1184" y="4891"/>
                    <a:pt x="1245" y="4964"/>
                    <a:pt x="1284" y="5027"/>
                  </a:cubicBezTo>
                  <a:cubicBezTo>
                    <a:pt x="1310" y="5069"/>
                    <a:pt x="1383" y="5168"/>
                    <a:pt x="1449" y="5249"/>
                  </a:cubicBezTo>
                  <a:cubicBezTo>
                    <a:pt x="1512" y="5324"/>
                    <a:pt x="1545" y="5415"/>
                    <a:pt x="1540" y="5498"/>
                  </a:cubicBezTo>
                  <a:cubicBezTo>
                    <a:pt x="1537" y="5557"/>
                    <a:pt x="1515" y="5608"/>
                    <a:pt x="1478" y="5641"/>
                  </a:cubicBezTo>
                  <a:cubicBezTo>
                    <a:pt x="1487" y="5638"/>
                    <a:pt x="1489" y="5694"/>
                    <a:pt x="1524" y="5770"/>
                  </a:cubicBezTo>
                  <a:cubicBezTo>
                    <a:pt x="1577" y="5886"/>
                    <a:pt x="1662" y="6050"/>
                    <a:pt x="1713" y="6135"/>
                  </a:cubicBezTo>
                  <a:cubicBezTo>
                    <a:pt x="1755" y="6207"/>
                    <a:pt x="1890" y="6365"/>
                    <a:pt x="2023" y="6486"/>
                  </a:cubicBezTo>
                  <a:cubicBezTo>
                    <a:pt x="2151" y="6602"/>
                    <a:pt x="2378" y="6803"/>
                    <a:pt x="2527" y="6932"/>
                  </a:cubicBezTo>
                  <a:cubicBezTo>
                    <a:pt x="2677" y="7062"/>
                    <a:pt x="2836" y="7200"/>
                    <a:pt x="2879" y="7239"/>
                  </a:cubicBezTo>
                  <a:cubicBezTo>
                    <a:pt x="2925" y="7281"/>
                    <a:pt x="3015" y="7379"/>
                    <a:pt x="3084" y="7462"/>
                  </a:cubicBezTo>
                  <a:cubicBezTo>
                    <a:pt x="3131" y="7520"/>
                    <a:pt x="3271" y="7619"/>
                    <a:pt x="3396" y="7669"/>
                  </a:cubicBezTo>
                  <a:cubicBezTo>
                    <a:pt x="3526" y="7721"/>
                    <a:pt x="3702" y="7796"/>
                    <a:pt x="3789" y="7836"/>
                  </a:cubicBezTo>
                  <a:cubicBezTo>
                    <a:pt x="3879" y="7877"/>
                    <a:pt x="4058" y="7974"/>
                    <a:pt x="4187" y="8052"/>
                  </a:cubicBezTo>
                  <a:cubicBezTo>
                    <a:pt x="4309" y="8126"/>
                    <a:pt x="4541" y="8230"/>
                    <a:pt x="4695" y="8279"/>
                  </a:cubicBezTo>
                  <a:cubicBezTo>
                    <a:pt x="4752" y="8298"/>
                    <a:pt x="4819" y="8308"/>
                    <a:pt x="4882" y="8308"/>
                  </a:cubicBezTo>
                  <a:cubicBezTo>
                    <a:pt x="4977" y="8308"/>
                    <a:pt x="5028" y="8285"/>
                    <a:pt x="5041" y="8273"/>
                  </a:cubicBezTo>
                  <a:cubicBezTo>
                    <a:pt x="5119" y="8206"/>
                    <a:pt x="5256" y="8107"/>
                    <a:pt x="5347" y="8052"/>
                  </a:cubicBezTo>
                  <a:cubicBezTo>
                    <a:pt x="5439" y="7996"/>
                    <a:pt x="5623" y="7919"/>
                    <a:pt x="5756" y="7879"/>
                  </a:cubicBezTo>
                  <a:cubicBezTo>
                    <a:pt x="5893" y="7837"/>
                    <a:pt x="6083" y="7805"/>
                    <a:pt x="6187" y="7805"/>
                  </a:cubicBezTo>
                  <a:cubicBezTo>
                    <a:pt x="6267" y="7805"/>
                    <a:pt x="6367" y="7768"/>
                    <a:pt x="6400" y="7736"/>
                  </a:cubicBezTo>
                  <a:cubicBezTo>
                    <a:pt x="6468" y="7671"/>
                    <a:pt x="6597" y="7609"/>
                    <a:pt x="6701" y="7593"/>
                  </a:cubicBezTo>
                  <a:cubicBezTo>
                    <a:pt x="6804" y="7578"/>
                    <a:pt x="6941" y="7592"/>
                    <a:pt x="7016" y="7622"/>
                  </a:cubicBezTo>
                  <a:cubicBezTo>
                    <a:pt x="7078" y="7647"/>
                    <a:pt x="7198" y="7688"/>
                    <a:pt x="7281" y="7714"/>
                  </a:cubicBezTo>
                  <a:cubicBezTo>
                    <a:pt x="7311" y="7715"/>
                    <a:pt x="7333" y="7705"/>
                    <a:pt x="7337" y="7673"/>
                  </a:cubicBezTo>
                  <a:cubicBezTo>
                    <a:pt x="7349" y="7553"/>
                    <a:pt x="7397" y="7379"/>
                    <a:pt x="7447" y="7275"/>
                  </a:cubicBezTo>
                  <a:cubicBezTo>
                    <a:pt x="7502" y="7156"/>
                    <a:pt x="7610" y="7073"/>
                    <a:pt x="7708" y="7073"/>
                  </a:cubicBezTo>
                  <a:cubicBezTo>
                    <a:pt x="7713" y="7073"/>
                    <a:pt x="7735" y="7075"/>
                    <a:pt x="7741" y="7076"/>
                  </a:cubicBezTo>
                  <a:cubicBezTo>
                    <a:pt x="7843" y="7097"/>
                    <a:pt x="7943" y="7226"/>
                    <a:pt x="7974" y="7376"/>
                  </a:cubicBezTo>
                  <a:cubicBezTo>
                    <a:pt x="8002" y="7510"/>
                    <a:pt x="7973" y="7719"/>
                    <a:pt x="7907" y="7864"/>
                  </a:cubicBezTo>
                  <a:cubicBezTo>
                    <a:pt x="7842" y="8005"/>
                    <a:pt x="7721" y="8149"/>
                    <a:pt x="7627" y="8198"/>
                  </a:cubicBezTo>
                  <a:cubicBezTo>
                    <a:pt x="7563" y="8231"/>
                    <a:pt x="7450" y="8330"/>
                    <a:pt x="7384" y="8409"/>
                  </a:cubicBezTo>
                  <a:cubicBezTo>
                    <a:pt x="7316" y="8491"/>
                    <a:pt x="7217" y="8651"/>
                    <a:pt x="7167" y="8759"/>
                  </a:cubicBezTo>
                  <a:cubicBezTo>
                    <a:pt x="7117" y="8869"/>
                    <a:pt x="7039" y="9014"/>
                    <a:pt x="6995" y="9068"/>
                  </a:cubicBezTo>
                  <a:cubicBezTo>
                    <a:pt x="6963" y="9106"/>
                    <a:pt x="6878" y="9220"/>
                    <a:pt x="6805" y="9321"/>
                  </a:cubicBezTo>
                  <a:cubicBezTo>
                    <a:pt x="6746" y="9402"/>
                    <a:pt x="6625" y="9545"/>
                    <a:pt x="6541" y="9569"/>
                  </a:cubicBezTo>
                  <a:cubicBezTo>
                    <a:pt x="6485" y="9587"/>
                    <a:pt x="6355" y="9577"/>
                    <a:pt x="6245" y="9547"/>
                  </a:cubicBezTo>
                  <a:cubicBezTo>
                    <a:pt x="6182" y="9531"/>
                    <a:pt x="6054" y="9565"/>
                    <a:pt x="5992" y="9621"/>
                  </a:cubicBezTo>
                  <a:cubicBezTo>
                    <a:pt x="5898" y="9706"/>
                    <a:pt x="5751" y="9805"/>
                    <a:pt x="5657" y="9848"/>
                  </a:cubicBezTo>
                  <a:cubicBezTo>
                    <a:pt x="5572" y="9887"/>
                    <a:pt x="5459" y="9939"/>
                    <a:pt x="5406" y="9965"/>
                  </a:cubicBezTo>
                  <a:cubicBezTo>
                    <a:pt x="5325" y="10003"/>
                    <a:pt x="5198" y="9990"/>
                    <a:pt x="5113" y="9937"/>
                  </a:cubicBezTo>
                  <a:cubicBezTo>
                    <a:pt x="5093" y="9926"/>
                    <a:pt x="5066" y="9934"/>
                    <a:pt x="5064" y="9940"/>
                  </a:cubicBezTo>
                  <a:cubicBezTo>
                    <a:pt x="5023" y="10021"/>
                    <a:pt x="4942" y="10119"/>
                    <a:pt x="4875" y="10169"/>
                  </a:cubicBezTo>
                  <a:cubicBezTo>
                    <a:pt x="4815" y="10212"/>
                    <a:pt x="4712" y="10268"/>
                    <a:pt x="4642" y="10297"/>
                  </a:cubicBezTo>
                  <a:cubicBezTo>
                    <a:pt x="4540" y="10338"/>
                    <a:pt x="4400" y="10279"/>
                    <a:pt x="4323" y="10166"/>
                  </a:cubicBezTo>
                  <a:cubicBezTo>
                    <a:pt x="4319" y="10160"/>
                    <a:pt x="4315" y="10155"/>
                    <a:pt x="4312" y="10152"/>
                  </a:cubicBezTo>
                  <a:cubicBezTo>
                    <a:pt x="4260" y="10236"/>
                    <a:pt x="4166" y="10308"/>
                    <a:pt x="4082" y="10325"/>
                  </a:cubicBezTo>
                  <a:cubicBezTo>
                    <a:pt x="4007" y="10340"/>
                    <a:pt x="3896" y="10339"/>
                    <a:pt x="3835" y="10325"/>
                  </a:cubicBezTo>
                  <a:lnTo>
                    <a:pt x="3834" y="10325"/>
                  </a:lnTo>
                  <a:cubicBezTo>
                    <a:pt x="3801" y="10325"/>
                    <a:pt x="3741" y="10352"/>
                    <a:pt x="3700" y="10393"/>
                  </a:cubicBezTo>
                  <a:cubicBezTo>
                    <a:pt x="3612" y="10482"/>
                    <a:pt x="3471" y="10524"/>
                    <a:pt x="3375" y="10485"/>
                  </a:cubicBezTo>
                  <a:cubicBezTo>
                    <a:pt x="3313" y="10460"/>
                    <a:pt x="3237" y="10444"/>
                    <a:pt x="3210" y="10444"/>
                  </a:cubicBezTo>
                  <a:cubicBezTo>
                    <a:pt x="3109" y="10444"/>
                    <a:pt x="3035" y="10315"/>
                    <a:pt x="3035" y="10137"/>
                  </a:cubicBezTo>
                  <a:cubicBezTo>
                    <a:pt x="3035" y="10054"/>
                    <a:pt x="3015" y="9978"/>
                    <a:pt x="3004" y="9960"/>
                  </a:cubicBezTo>
                  <a:cubicBezTo>
                    <a:pt x="2991" y="9946"/>
                    <a:pt x="2919" y="9900"/>
                    <a:pt x="2837" y="9876"/>
                  </a:cubicBezTo>
                  <a:cubicBezTo>
                    <a:pt x="2708" y="9836"/>
                    <a:pt x="2607" y="9693"/>
                    <a:pt x="2607" y="9548"/>
                  </a:cubicBezTo>
                  <a:cubicBezTo>
                    <a:pt x="2607" y="9530"/>
                    <a:pt x="2585" y="9503"/>
                    <a:pt x="2549" y="9503"/>
                  </a:cubicBezTo>
                  <a:cubicBezTo>
                    <a:pt x="2503" y="9503"/>
                    <a:pt x="2443" y="9557"/>
                    <a:pt x="2425" y="9614"/>
                  </a:cubicBezTo>
                  <a:cubicBezTo>
                    <a:pt x="2396" y="9709"/>
                    <a:pt x="2362" y="9860"/>
                    <a:pt x="2353" y="9942"/>
                  </a:cubicBezTo>
                  <a:cubicBezTo>
                    <a:pt x="2344" y="10021"/>
                    <a:pt x="2344" y="10171"/>
                    <a:pt x="2353" y="10263"/>
                  </a:cubicBezTo>
                  <a:cubicBezTo>
                    <a:pt x="2361" y="10339"/>
                    <a:pt x="2421" y="10521"/>
                    <a:pt x="2494" y="10660"/>
                  </a:cubicBezTo>
                  <a:cubicBezTo>
                    <a:pt x="2569" y="10803"/>
                    <a:pt x="2718" y="11090"/>
                    <a:pt x="2825" y="11297"/>
                  </a:cubicBezTo>
                  <a:cubicBezTo>
                    <a:pt x="2931" y="11501"/>
                    <a:pt x="3109" y="11789"/>
                    <a:pt x="3223" y="11939"/>
                  </a:cubicBezTo>
                  <a:cubicBezTo>
                    <a:pt x="3340" y="12094"/>
                    <a:pt x="3523" y="12325"/>
                    <a:pt x="3629" y="12453"/>
                  </a:cubicBezTo>
                  <a:cubicBezTo>
                    <a:pt x="3735" y="12582"/>
                    <a:pt x="3953" y="12835"/>
                    <a:pt x="4113" y="13015"/>
                  </a:cubicBezTo>
                  <a:cubicBezTo>
                    <a:pt x="4278" y="13202"/>
                    <a:pt x="4477" y="13477"/>
                    <a:pt x="4557" y="13627"/>
                  </a:cubicBezTo>
                  <a:cubicBezTo>
                    <a:pt x="4626" y="13758"/>
                    <a:pt x="4748" y="13927"/>
                    <a:pt x="4824" y="13996"/>
                  </a:cubicBezTo>
                  <a:cubicBezTo>
                    <a:pt x="4940" y="14101"/>
                    <a:pt x="5068" y="14369"/>
                    <a:pt x="5130" y="14567"/>
                  </a:cubicBezTo>
                  <a:cubicBezTo>
                    <a:pt x="5193" y="14771"/>
                    <a:pt x="5318" y="14989"/>
                    <a:pt x="5390" y="15057"/>
                  </a:cubicBezTo>
                  <a:cubicBezTo>
                    <a:pt x="5498" y="15158"/>
                    <a:pt x="5638" y="15361"/>
                    <a:pt x="5708" y="15518"/>
                  </a:cubicBezTo>
                  <a:cubicBezTo>
                    <a:pt x="5768" y="15649"/>
                    <a:pt x="5912" y="15874"/>
                    <a:pt x="6022" y="16008"/>
                  </a:cubicBezTo>
                  <a:cubicBezTo>
                    <a:pt x="6143" y="16155"/>
                    <a:pt x="6313" y="16393"/>
                    <a:pt x="6402" y="16541"/>
                  </a:cubicBezTo>
                  <a:cubicBezTo>
                    <a:pt x="6481" y="16672"/>
                    <a:pt x="6729" y="16940"/>
                    <a:pt x="6944" y="17126"/>
                  </a:cubicBezTo>
                  <a:cubicBezTo>
                    <a:pt x="7167" y="17318"/>
                    <a:pt x="7484" y="17557"/>
                    <a:pt x="7651" y="17657"/>
                  </a:cubicBezTo>
                  <a:cubicBezTo>
                    <a:pt x="7821" y="17760"/>
                    <a:pt x="8038" y="17887"/>
                    <a:pt x="8133" y="17938"/>
                  </a:cubicBezTo>
                  <a:cubicBezTo>
                    <a:pt x="8219" y="17984"/>
                    <a:pt x="8418" y="18034"/>
                    <a:pt x="8568" y="18046"/>
                  </a:cubicBezTo>
                  <a:cubicBezTo>
                    <a:pt x="8720" y="18059"/>
                    <a:pt x="8998" y="18016"/>
                    <a:pt x="9178" y="17956"/>
                  </a:cubicBezTo>
                  <a:cubicBezTo>
                    <a:pt x="9367" y="17892"/>
                    <a:pt x="9634" y="17788"/>
                    <a:pt x="9773" y="17723"/>
                  </a:cubicBezTo>
                  <a:cubicBezTo>
                    <a:pt x="9911" y="17659"/>
                    <a:pt x="10112" y="17564"/>
                    <a:pt x="10218" y="17513"/>
                  </a:cubicBezTo>
                  <a:cubicBezTo>
                    <a:pt x="10314" y="17466"/>
                    <a:pt x="10447" y="17376"/>
                    <a:pt x="10504" y="17319"/>
                  </a:cubicBezTo>
                  <a:cubicBezTo>
                    <a:pt x="10595" y="17228"/>
                    <a:pt x="10800" y="17164"/>
                    <a:pt x="10948" y="17151"/>
                  </a:cubicBezTo>
                  <a:cubicBezTo>
                    <a:pt x="11095" y="17138"/>
                    <a:pt x="11244" y="17075"/>
                    <a:pt x="11283" y="17037"/>
                  </a:cubicBezTo>
                  <a:cubicBezTo>
                    <a:pt x="11353" y="16965"/>
                    <a:pt x="11475" y="16875"/>
                    <a:pt x="11559" y="16831"/>
                  </a:cubicBezTo>
                  <a:cubicBezTo>
                    <a:pt x="11630" y="16795"/>
                    <a:pt x="11776" y="16701"/>
                    <a:pt x="11878" y="16626"/>
                  </a:cubicBezTo>
                  <a:cubicBezTo>
                    <a:pt x="12000" y="16538"/>
                    <a:pt x="12184" y="16468"/>
                    <a:pt x="12298" y="16468"/>
                  </a:cubicBezTo>
                  <a:cubicBezTo>
                    <a:pt x="12375" y="16468"/>
                    <a:pt x="12514" y="16411"/>
                    <a:pt x="12595" y="16346"/>
                  </a:cubicBezTo>
                  <a:cubicBezTo>
                    <a:pt x="12672" y="16284"/>
                    <a:pt x="12740" y="16164"/>
                    <a:pt x="12746" y="16102"/>
                  </a:cubicBezTo>
                  <a:cubicBezTo>
                    <a:pt x="12761" y="15961"/>
                    <a:pt x="12846" y="15750"/>
                    <a:pt x="12919" y="15624"/>
                  </a:cubicBezTo>
                  <a:cubicBezTo>
                    <a:pt x="13000" y="15483"/>
                    <a:pt x="13138" y="15306"/>
                    <a:pt x="13233" y="15220"/>
                  </a:cubicBezTo>
                  <a:cubicBezTo>
                    <a:pt x="13302" y="15157"/>
                    <a:pt x="13395" y="14986"/>
                    <a:pt x="13432" y="14854"/>
                  </a:cubicBezTo>
                  <a:cubicBezTo>
                    <a:pt x="13474" y="14699"/>
                    <a:pt x="13504" y="14514"/>
                    <a:pt x="13504" y="14445"/>
                  </a:cubicBezTo>
                  <a:cubicBezTo>
                    <a:pt x="13504" y="14386"/>
                    <a:pt x="13471" y="14290"/>
                    <a:pt x="13436" y="14248"/>
                  </a:cubicBezTo>
                  <a:cubicBezTo>
                    <a:pt x="13381" y="14180"/>
                    <a:pt x="13290" y="14060"/>
                    <a:pt x="13235" y="13980"/>
                  </a:cubicBezTo>
                  <a:cubicBezTo>
                    <a:pt x="13200" y="13929"/>
                    <a:pt x="13098" y="13854"/>
                    <a:pt x="13016" y="13832"/>
                  </a:cubicBezTo>
                  <a:cubicBezTo>
                    <a:pt x="12918" y="13805"/>
                    <a:pt x="12780" y="13735"/>
                    <a:pt x="12716" y="13659"/>
                  </a:cubicBezTo>
                  <a:cubicBezTo>
                    <a:pt x="12665" y="13597"/>
                    <a:pt x="12645" y="13523"/>
                    <a:pt x="12660" y="13457"/>
                  </a:cubicBezTo>
                  <a:cubicBezTo>
                    <a:pt x="12673" y="13399"/>
                    <a:pt x="12711" y="13356"/>
                    <a:pt x="12761" y="13341"/>
                  </a:cubicBezTo>
                  <a:cubicBezTo>
                    <a:pt x="12774" y="13337"/>
                    <a:pt x="12789" y="13323"/>
                    <a:pt x="12792" y="13317"/>
                  </a:cubicBezTo>
                  <a:cubicBezTo>
                    <a:pt x="12801" y="13282"/>
                    <a:pt x="12837" y="13214"/>
                    <a:pt x="12947" y="13214"/>
                  </a:cubicBezTo>
                  <a:cubicBezTo>
                    <a:pt x="12993" y="13214"/>
                    <a:pt x="13050" y="13226"/>
                    <a:pt x="13106" y="13249"/>
                  </a:cubicBezTo>
                  <a:cubicBezTo>
                    <a:pt x="13120" y="13254"/>
                    <a:pt x="13130" y="13256"/>
                    <a:pt x="13136" y="13256"/>
                  </a:cubicBezTo>
                  <a:cubicBezTo>
                    <a:pt x="13131" y="13213"/>
                    <a:pt x="13099" y="13175"/>
                    <a:pt x="13076" y="13175"/>
                  </a:cubicBezTo>
                  <a:cubicBezTo>
                    <a:pt x="13003" y="13175"/>
                    <a:pt x="12938" y="13141"/>
                    <a:pt x="12898" y="13082"/>
                  </a:cubicBezTo>
                  <a:cubicBezTo>
                    <a:pt x="12866" y="13034"/>
                    <a:pt x="12854" y="12974"/>
                    <a:pt x="12864" y="12914"/>
                  </a:cubicBezTo>
                  <a:cubicBezTo>
                    <a:pt x="12883" y="12803"/>
                    <a:pt x="12965" y="12702"/>
                    <a:pt x="13057" y="12680"/>
                  </a:cubicBezTo>
                  <a:lnTo>
                    <a:pt x="13235" y="12637"/>
                  </a:lnTo>
                  <a:cubicBezTo>
                    <a:pt x="13292" y="12623"/>
                    <a:pt x="13415" y="12565"/>
                    <a:pt x="13520" y="12502"/>
                  </a:cubicBezTo>
                  <a:cubicBezTo>
                    <a:pt x="13601" y="12453"/>
                    <a:pt x="13695" y="12292"/>
                    <a:pt x="13721" y="12158"/>
                  </a:cubicBezTo>
                  <a:cubicBezTo>
                    <a:pt x="13747" y="12023"/>
                    <a:pt x="13730" y="11922"/>
                    <a:pt x="13719" y="11902"/>
                  </a:cubicBezTo>
                  <a:cubicBezTo>
                    <a:pt x="13669" y="11869"/>
                    <a:pt x="13560" y="11770"/>
                    <a:pt x="13480" y="11687"/>
                  </a:cubicBezTo>
                  <a:cubicBezTo>
                    <a:pt x="13377" y="11581"/>
                    <a:pt x="13375" y="11493"/>
                    <a:pt x="13391" y="11438"/>
                  </a:cubicBezTo>
                  <a:cubicBezTo>
                    <a:pt x="13398" y="11414"/>
                    <a:pt x="13428" y="11336"/>
                    <a:pt x="13524" y="11336"/>
                  </a:cubicBezTo>
                  <a:cubicBezTo>
                    <a:pt x="13587" y="11336"/>
                    <a:pt x="13686" y="11346"/>
                    <a:pt x="13742" y="11364"/>
                  </a:cubicBezTo>
                  <a:cubicBezTo>
                    <a:pt x="13780" y="11367"/>
                    <a:pt x="13797" y="11358"/>
                    <a:pt x="13802" y="11355"/>
                  </a:cubicBezTo>
                  <a:cubicBezTo>
                    <a:pt x="13824" y="11337"/>
                    <a:pt x="13898" y="11259"/>
                    <a:pt x="13961" y="11182"/>
                  </a:cubicBezTo>
                  <a:cubicBezTo>
                    <a:pt x="14071" y="11048"/>
                    <a:pt x="14243" y="11077"/>
                    <a:pt x="14243" y="11337"/>
                  </a:cubicBezTo>
                  <a:cubicBezTo>
                    <a:pt x="14243" y="11441"/>
                    <a:pt x="14276" y="11557"/>
                    <a:pt x="14299" y="11591"/>
                  </a:cubicBezTo>
                  <a:cubicBezTo>
                    <a:pt x="14303" y="11594"/>
                    <a:pt x="14402" y="11613"/>
                    <a:pt x="14483" y="11579"/>
                  </a:cubicBezTo>
                  <a:cubicBezTo>
                    <a:pt x="14611" y="11522"/>
                    <a:pt x="14788" y="11477"/>
                    <a:pt x="14886" y="11477"/>
                  </a:cubicBezTo>
                  <a:cubicBezTo>
                    <a:pt x="14981" y="11477"/>
                    <a:pt x="15114" y="11500"/>
                    <a:pt x="15188" y="11530"/>
                  </a:cubicBezTo>
                  <a:cubicBezTo>
                    <a:pt x="15245" y="11553"/>
                    <a:pt x="15378" y="11583"/>
                    <a:pt x="15479" y="11596"/>
                  </a:cubicBezTo>
                  <a:cubicBezTo>
                    <a:pt x="15587" y="11609"/>
                    <a:pt x="15745" y="11630"/>
                    <a:pt x="15831" y="11643"/>
                  </a:cubicBezTo>
                  <a:cubicBezTo>
                    <a:pt x="15953" y="11661"/>
                    <a:pt x="15988" y="11739"/>
                    <a:pt x="15998" y="11784"/>
                  </a:cubicBezTo>
                  <a:cubicBezTo>
                    <a:pt x="16013" y="11851"/>
                    <a:pt x="15991" y="11921"/>
                    <a:pt x="15938" y="11972"/>
                  </a:cubicBezTo>
                  <a:cubicBezTo>
                    <a:pt x="15868" y="12041"/>
                    <a:pt x="15758" y="12092"/>
                    <a:pt x="15684" y="12092"/>
                  </a:cubicBezTo>
                  <a:cubicBezTo>
                    <a:pt x="15643" y="12092"/>
                    <a:pt x="15538" y="12110"/>
                    <a:pt x="15453" y="12135"/>
                  </a:cubicBezTo>
                  <a:cubicBezTo>
                    <a:pt x="15371" y="12161"/>
                    <a:pt x="15245" y="12186"/>
                    <a:pt x="15178" y="12186"/>
                  </a:cubicBezTo>
                  <a:cubicBezTo>
                    <a:pt x="15116" y="12186"/>
                    <a:pt x="15001" y="12164"/>
                    <a:pt x="14917" y="12134"/>
                  </a:cubicBezTo>
                  <a:cubicBezTo>
                    <a:pt x="14876" y="12121"/>
                    <a:pt x="14777" y="12146"/>
                    <a:pt x="14728" y="12188"/>
                  </a:cubicBezTo>
                  <a:cubicBezTo>
                    <a:pt x="14675" y="12234"/>
                    <a:pt x="14620" y="12351"/>
                    <a:pt x="14612" y="12434"/>
                  </a:cubicBezTo>
                  <a:cubicBezTo>
                    <a:pt x="14601" y="12553"/>
                    <a:pt x="14575" y="12759"/>
                    <a:pt x="14553" y="12891"/>
                  </a:cubicBezTo>
                  <a:cubicBezTo>
                    <a:pt x="14545" y="12939"/>
                    <a:pt x="14553" y="12965"/>
                    <a:pt x="14555" y="12969"/>
                  </a:cubicBezTo>
                  <a:cubicBezTo>
                    <a:pt x="14617" y="12948"/>
                    <a:pt x="14768" y="12927"/>
                    <a:pt x="14876" y="12914"/>
                  </a:cubicBezTo>
                  <a:cubicBezTo>
                    <a:pt x="15023" y="12896"/>
                    <a:pt x="15058" y="12976"/>
                    <a:pt x="15070" y="13021"/>
                  </a:cubicBezTo>
                  <a:cubicBezTo>
                    <a:pt x="15084" y="13075"/>
                    <a:pt x="15080" y="13157"/>
                    <a:pt x="14982" y="13246"/>
                  </a:cubicBezTo>
                  <a:cubicBezTo>
                    <a:pt x="14906" y="13315"/>
                    <a:pt x="14808" y="13433"/>
                    <a:pt x="14772" y="13499"/>
                  </a:cubicBezTo>
                  <a:cubicBezTo>
                    <a:pt x="14739" y="13557"/>
                    <a:pt x="14711" y="13672"/>
                    <a:pt x="14711" y="13739"/>
                  </a:cubicBezTo>
                  <a:cubicBezTo>
                    <a:pt x="14711" y="13852"/>
                    <a:pt x="14662" y="14031"/>
                    <a:pt x="14598" y="14156"/>
                  </a:cubicBezTo>
                  <a:cubicBezTo>
                    <a:pt x="14584" y="14182"/>
                    <a:pt x="14585" y="14195"/>
                    <a:pt x="14585" y="14195"/>
                  </a:cubicBezTo>
                  <a:cubicBezTo>
                    <a:pt x="14668" y="14198"/>
                    <a:pt x="14903" y="14208"/>
                    <a:pt x="15100" y="14208"/>
                  </a:cubicBezTo>
                  <a:lnTo>
                    <a:pt x="15625" y="14208"/>
                  </a:lnTo>
                  <a:cubicBezTo>
                    <a:pt x="15704" y="14208"/>
                    <a:pt x="15891" y="14177"/>
                    <a:pt x="16033" y="14140"/>
                  </a:cubicBezTo>
                  <a:cubicBezTo>
                    <a:pt x="16086" y="14126"/>
                    <a:pt x="16131" y="14102"/>
                    <a:pt x="16168" y="14083"/>
                  </a:cubicBezTo>
                  <a:cubicBezTo>
                    <a:pt x="16277" y="14026"/>
                    <a:pt x="16384" y="14032"/>
                    <a:pt x="16417" y="14147"/>
                  </a:cubicBezTo>
                  <a:cubicBezTo>
                    <a:pt x="16434" y="14208"/>
                    <a:pt x="16423" y="14254"/>
                    <a:pt x="16410" y="14283"/>
                  </a:cubicBezTo>
                  <a:cubicBezTo>
                    <a:pt x="16377" y="14359"/>
                    <a:pt x="16309" y="14382"/>
                    <a:pt x="16229" y="14408"/>
                  </a:cubicBezTo>
                  <a:cubicBezTo>
                    <a:pt x="16176" y="14426"/>
                    <a:pt x="16116" y="14446"/>
                    <a:pt x="16057" y="14481"/>
                  </a:cubicBezTo>
                  <a:cubicBezTo>
                    <a:pt x="15897" y="14579"/>
                    <a:pt x="15666" y="14689"/>
                    <a:pt x="15559" y="14705"/>
                  </a:cubicBezTo>
                  <a:cubicBezTo>
                    <a:pt x="15498" y="14714"/>
                    <a:pt x="15367" y="14783"/>
                    <a:pt x="15275" y="14870"/>
                  </a:cubicBezTo>
                  <a:cubicBezTo>
                    <a:pt x="15174" y="14964"/>
                    <a:pt x="15011" y="15095"/>
                    <a:pt x="14912" y="15162"/>
                  </a:cubicBezTo>
                  <a:cubicBezTo>
                    <a:pt x="14907" y="15165"/>
                    <a:pt x="14902" y="15169"/>
                    <a:pt x="14897" y="15173"/>
                  </a:cubicBezTo>
                  <a:cubicBezTo>
                    <a:pt x="14939" y="15179"/>
                    <a:pt x="14973" y="15213"/>
                    <a:pt x="14986" y="15261"/>
                  </a:cubicBezTo>
                  <a:cubicBezTo>
                    <a:pt x="15011" y="15357"/>
                    <a:pt x="14943" y="15435"/>
                    <a:pt x="14866" y="15506"/>
                  </a:cubicBezTo>
                  <a:cubicBezTo>
                    <a:pt x="14805" y="15561"/>
                    <a:pt x="14771" y="15622"/>
                    <a:pt x="14767" y="15641"/>
                  </a:cubicBezTo>
                  <a:cubicBezTo>
                    <a:pt x="14786" y="15717"/>
                    <a:pt x="14743" y="15852"/>
                    <a:pt x="14689" y="15933"/>
                  </a:cubicBezTo>
                  <a:cubicBezTo>
                    <a:pt x="14664" y="15970"/>
                    <a:pt x="14658" y="16030"/>
                    <a:pt x="14664" y="16048"/>
                  </a:cubicBezTo>
                  <a:cubicBezTo>
                    <a:pt x="14674" y="16079"/>
                    <a:pt x="14724" y="16145"/>
                    <a:pt x="14773" y="16175"/>
                  </a:cubicBezTo>
                  <a:cubicBezTo>
                    <a:pt x="14851" y="16222"/>
                    <a:pt x="14941" y="16307"/>
                    <a:pt x="14982" y="16374"/>
                  </a:cubicBezTo>
                  <a:cubicBezTo>
                    <a:pt x="15045" y="16475"/>
                    <a:pt x="15024" y="16633"/>
                    <a:pt x="14934" y="16743"/>
                  </a:cubicBezTo>
                  <a:cubicBezTo>
                    <a:pt x="14896" y="16790"/>
                    <a:pt x="14855" y="16851"/>
                    <a:pt x="14832" y="16893"/>
                  </a:cubicBezTo>
                  <a:cubicBezTo>
                    <a:pt x="14835" y="16896"/>
                    <a:pt x="14838" y="16898"/>
                    <a:pt x="14838" y="16898"/>
                  </a:cubicBezTo>
                  <a:cubicBezTo>
                    <a:pt x="14869" y="16910"/>
                    <a:pt x="14987" y="16917"/>
                    <a:pt x="15057" y="16895"/>
                  </a:cubicBezTo>
                  <a:cubicBezTo>
                    <a:pt x="15095" y="16884"/>
                    <a:pt x="15134" y="16878"/>
                    <a:pt x="15169" y="16878"/>
                  </a:cubicBezTo>
                  <a:close/>
                  <a:moveTo>
                    <a:pt x="14808" y="21580"/>
                  </a:moveTo>
                  <a:cubicBezTo>
                    <a:pt x="14781" y="21580"/>
                    <a:pt x="14756" y="21567"/>
                    <a:pt x="14738" y="21544"/>
                  </a:cubicBezTo>
                  <a:cubicBezTo>
                    <a:pt x="14716" y="21516"/>
                    <a:pt x="14707" y="21477"/>
                    <a:pt x="14712" y="21440"/>
                  </a:cubicBezTo>
                  <a:cubicBezTo>
                    <a:pt x="14732" y="21307"/>
                    <a:pt x="14741" y="21107"/>
                    <a:pt x="14731" y="21004"/>
                  </a:cubicBezTo>
                  <a:cubicBezTo>
                    <a:pt x="14719" y="20867"/>
                    <a:pt x="14747" y="20645"/>
                    <a:pt x="14796" y="20498"/>
                  </a:cubicBezTo>
                  <a:lnTo>
                    <a:pt x="15173" y="19768"/>
                  </a:lnTo>
                  <a:cubicBezTo>
                    <a:pt x="15203" y="19707"/>
                    <a:pt x="15229" y="19649"/>
                    <a:pt x="15242" y="19606"/>
                  </a:cubicBezTo>
                  <a:cubicBezTo>
                    <a:pt x="15272" y="19511"/>
                    <a:pt x="15305" y="19361"/>
                    <a:pt x="15315" y="19278"/>
                  </a:cubicBezTo>
                  <a:cubicBezTo>
                    <a:pt x="15326" y="19182"/>
                    <a:pt x="15362" y="18966"/>
                    <a:pt x="15394" y="18797"/>
                  </a:cubicBezTo>
                  <a:cubicBezTo>
                    <a:pt x="15427" y="18625"/>
                    <a:pt x="15450" y="18437"/>
                    <a:pt x="15450" y="18377"/>
                  </a:cubicBezTo>
                  <a:cubicBezTo>
                    <a:pt x="15450" y="18341"/>
                    <a:pt x="15424" y="18285"/>
                    <a:pt x="15400" y="18267"/>
                  </a:cubicBezTo>
                  <a:cubicBezTo>
                    <a:pt x="15298" y="18193"/>
                    <a:pt x="15270" y="18000"/>
                    <a:pt x="15297" y="17856"/>
                  </a:cubicBezTo>
                  <a:cubicBezTo>
                    <a:pt x="15312" y="17774"/>
                    <a:pt x="15291" y="17638"/>
                    <a:pt x="15255" y="17576"/>
                  </a:cubicBezTo>
                  <a:cubicBezTo>
                    <a:pt x="15194" y="17473"/>
                    <a:pt x="15142" y="17311"/>
                    <a:pt x="15160" y="17200"/>
                  </a:cubicBezTo>
                  <a:cubicBezTo>
                    <a:pt x="15165" y="17172"/>
                    <a:pt x="15166" y="17141"/>
                    <a:pt x="15166" y="17116"/>
                  </a:cubicBezTo>
                  <a:cubicBezTo>
                    <a:pt x="15147" y="17117"/>
                    <a:pt x="15125" y="17120"/>
                    <a:pt x="15103" y="17127"/>
                  </a:cubicBezTo>
                  <a:cubicBezTo>
                    <a:pt x="15055" y="17141"/>
                    <a:pt x="14995" y="17150"/>
                    <a:pt x="14936" y="17150"/>
                  </a:cubicBezTo>
                  <a:cubicBezTo>
                    <a:pt x="14892" y="17150"/>
                    <a:pt x="14829" y="17145"/>
                    <a:pt x="14777" y="17124"/>
                  </a:cubicBezTo>
                  <a:cubicBezTo>
                    <a:pt x="14712" y="17098"/>
                    <a:pt x="14662" y="17045"/>
                    <a:pt x="14639" y="16978"/>
                  </a:cubicBezTo>
                  <a:cubicBezTo>
                    <a:pt x="14621" y="16924"/>
                    <a:pt x="14623" y="16866"/>
                    <a:pt x="14644" y="16816"/>
                  </a:cubicBezTo>
                  <a:cubicBezTo>
                    <a:pt x="14673" y="16744"/>
                    <a:pt x="14745" y="16637"/>
                    <a:pt x="14798" y="16573"/>
                  </a:cubicBezTo>
                  <a:cubicBezTo>
                    <a:pt x="14820" y="16546"/>
                    <a:pt x="14825" y="16516"/>
                    <a:pt x="14824" y="16509"/>
                  </a:cubicBezTo>
                  <a:cubicBezTo>
                    <a:pt x="14808" y="16485"/>
                    <a:pt x="14742" y="16421"/>
                    <a:pt x="14687" y="16389"/>
                  </a:cubicBezTo>
                  <a:cubicBezTo>
                    <a:pt x="14600" y="16336"/>
                    <a:pt x="14515" y="16230"/>
                    <a:pt x="14484" y="16138"/>
                  </a:cubicBezTo>
                  <a:cubicBezTo>
                    <a:pt x="14449" y="16032"/>
                    <a:pt x="14472" y="15882"/>
                    <a:pt x="14538" y="15782"/>
                  </a:cubicBezTo>
                  <a:cubicBezTo>
                    <a:pt x="14565" y="15741"/>
                    <a:pt x="14578" y="15687"/>
                    <a:pt x="14577" y="15671"/>
                  </a:cubicBezTo>
                  <a:cubicBezTo>
                    <a:pt x="14556" y="15572"/>
                    <a:pt x="14620" y="15456"/>
                    <a:pt x="14697" y="15368"/>
                  </a:cubicBezTo>
                  <a:cubicBezTo>
                    <a:pt x="14678" y="15353"/>
                    <a:pt x="14661" y="15333"/>
                    <a:pt x="14650" y="15311"/>
                  </a:cubicBezTo>
                  <a:cubicBezTo>
                    <a:pt x="14630" y="15276"/>
                    <a:pt x="14624" y="15232"/>
                    <a:pt x="14633" y="15188"/>
                  </a:cubicBezTo>
                  <a:cubicBezTo>
                    <a:pt x="14655" y="15075"/>
                    <a:pt x="14771" y="14985"/>
                    <a:pt x="14819" y="14953"/>
                  </a:cubicBezTo>
                  <a:cubicBezTo>
                    <a:pt x="14910" y="14892"/>
                    <a:pt x="15064" y="14767"/>
                    <a:pt x="15157" y="14680"/>
                  </a:cubicBezTo>
                  <a:cubicBezTo>
                    <a:pt x="15270" y="14574"/>
                    <a:pt x="15433" y="14483"/>
                    <a:pt x="15535" y="14468"/>
                  </a:cubicBezTo>
                  <a:cubicBezTo>
                    <a:pt x="15553" y="14466"/>
                    <a:pt x="15578" y="14458"/>
                    <a:pt x="15609" y="14447"/>
                  </a:cubicBezTo>
                  <a:lnTo>
                    <a:pt x="15100" y="14447"/>
                  </a:lnTo>
                  <a:cubicBezTo>
                    <a:pt x="14893" y="14447"/>
                    <a:pt x="14652" y="14436"/>
                    <a:pt x="14562" y="14422"/>
                  </a:cubicBezTo>
                  <a:cubicBezTo>
                    <a:pt x="14492" y="14411"/>
                    <a:pt x="14436" y="14364"/>
                    <a:pt x="14408" y="14293"/>
                  </a:cubicBezTo>
                  <a:cubicBezTo>
                    <a:pt x="14378" y="14214"/>
                    <a:pt x="14388" y="14118"/>
                    <a:pt x="14434" y="14028"/>
                  </a:cubicBezTo>
                  <a:cubicBezTo>
                    <a:pt x="14481" y="13937"/>
                    <a:pt x="14516" y="13800"/>
                    <a:pt x="14516" y="13739"/>
                  </a:cubicBezTo>
                  <a:cubicBezTo>
                    <a:pt x="14516" y="13624"/>
                    <a:pt x="14557" y="13464"/>
                    <a:pt x="14611" y="13366"/>
                  </a:cubicBezTo>
                  <a:cubicBezTo>
                    <a:pt x="14641" y="13311"/>
                    <a:pt x="14696" y="13238"/>
                    <a:pt x="14755" y="13169"/>
                  </a:cubicBezTo>
                  <a:cubicBezTo>
                    <a:pt x="14683" y="13179"/>
                    <a:pt x="14613" y="13190"/>
                    <a:pt x="14568" y="13197"/>
                  </a:cubicBezTo>
                  <a:cubicBezTo>
                    <a:pt x="14564" y="13198"/>
                    <a:pt x="14546" y="13200"/>
                    <a:pt x="14541" y="13200"/>
                  </a:cubicBezTo>
                  <a:cubicBezTo>
                    <a:pt x="14487" y="13200"/>
                    <a:pt x="14439" y="13171"/>
                    <a:pt x="14405" y="13120"/>
                  </a:cubicBezTo>
                  <a:cubicBezTo>
                    <a:pt x="14360" y="13052"/>
                    <a:pt x="14344" y="12952"/>
                    <a:pt x="14362" y="12844"/>
                  </a:cubicBezTo>
                  <a:cubicBezTo>
                    <a:pt x="14383" y="12717"/>
                    <a:pt x="14409" y="12521"/>
                    <a:pt x="14419" y="12407"/>
                  </a:cubicBezTo>
                  <a:cubicBezTo>
                    <a:pt x="14433" y="12256"/>
                    <a:pt x="14518" y="12078"/>
                    <a:pt x="14616" y="11993"/>
                  </a:cubicBezTo>
                  <a:cubicBezTo>
                    <a:pt x="14711" y="11910"/>
                    <a:pt x="14867" y="11869"/>
                    <a:pt x="14970" y="11905"/>
                  </a:cubicBezTo>
                  <a:cubicBezTo>
                    <a:pt x="15043" y="11930"/>
                    <a:pt x="15138" y="11948"/>
                    <a:pt x="15178" y="11948"/>
                  </a:cubicBezTo>
                  <a:cubicBezTo>
                    <a:pt x="15218" y="11948"/>
                    <a:pt x="15322" y="11930"/>
                    <a:pt x="15407" y="11904"/>
                  </a:cubicBezTo>
                  <a:cubicBezTo>
                    <a:pt x="15475" y="11884"/>
                    <a:pt x="15573" y="11863"/>
                    <a:pt x="15643" y="11856"/>
                  </a:cubicBezTo>
                  <a:cubicBezTo>
                    <a:pt x="15580" y="11848"/>
                    <a:pt x="15513" y="11839"/>
                    <a:pt x="15460" y="11833"/>
                  </a:cubicBezTo>
                  <a:cubicBezTo>
                    <a:pt x="15344" y="11818"/>
                    <a:pt x="15198" y="11785"/>
                    <a:pt x="15128" y="11756"/>
                  </a:cubicBezTo>
                  <a:cubicBezTo>
                    <a:pt x="15073" y="11735"/>
                    <a:pt x="14960" y="11715"/>
                    <a:pt x="14886" y="11715"/>
                  </a:cubicBezTo>
                  <a:cubicBezTo>
                    <a:pt x="14820" y="11715"/>
                    <a:pt x="14665" y="11751"/>
                    <a:pt x="14549" y="11803"/>
                  </a:cubicBezTo>
                  <a:cubicBezTo>
                    <a:pt x="14393" y="11871"/>
                    <a:pt x="14218" y="11847"/>
                    <a:pt x="14148" y="11742"/>
                  </a:cubicBezTo>
                  <a:cubicBezTo>
                    <a:pt x="14094" y="11660"/>
                    <a:pt x="14061" y="11517"/>
                    <a:pt x="14052" y="11400"/>
                  </a:cubicBezTo>
                  <a:cubicBezTo>
                    <a:pt x="14000" y="11465"/>
                    <a:pt x="13941" y="11528"/>
                    <a:pt x="13908" y="11555"/>
                  </a:cubicBezTo>
                  <a:cubicBezTo>
                    <a:pt x="13854" y="11597"/>
                    <a:pt x="13764" y="11614"/>
                    <a:pt x="13698" y="11595"/>
                  </a:cubicBezTo>
                  <a:cubicBezTo>
                    <a:pt x="13747" y="11642"/>
                    <a:pt x="13796" y="11684"/>
                    <a:pt x="13826" y="11706"/>
                  </a:cubicBezTo>
                  <a:cubicBezTo>
                    <a:pt x="13935" y="11785"/>
                    <a:pt x="13946" y="12023"/>
                    <a:pt x="13910" y="12212"/>
                  </a:cubicBezTo>
                  <a:cubicBezTo>
                    <a:pt x="13871" y="12415"/>
                    <a:pt x="13737" y="12636"/>
                    <a:pt x="13605" y="12716"/>
                  </a:cubicBezTo>
                  <a:cubicBezTo>
                    <a:pt x="13504" y="12777"/>
                    <a:pt x="13359" y="12850"/>
                    <a:pt x="13289" y="12867"/>
                  </a:cubicBezTo>
                  <a:lnTo>
                    <a:pt x="13094" y="12914"/>
                  </a:lnTo>
                  <a:cubicBezTo>
                    <a:pt x="13086" y="12916"/>
                    <a:pt x="13075" y="12926"/>
                    <a:pt x="13067" y="12936"/>
                  </a:cubicBezTo>
                  <a:cubicBezTo>
                    <a:pt x="13070" y="12937"/>
                    <a:pt x="13073" y="12937"/>
                    <a:pt x="13076" y="12937"/>
                  </a:cubicBezTo>
                  <a:cubicBezTo>
                    <a:pt x="13200" y="12937"/>
                    <a:pt x="13311" y="13066"/>
                    <a:pt x="13328" y="13230"/>
                  </a:cubicBezTo>
                  <a:cubicBezTo>
                    <a:pt x="13335" y="13301"/>
                    <a:pt x="13320" y="13368"/>
                    <a:pt x="13285" y="13417"/>
                  </a:cubicBezTo>
                  <a:cubicBezTo>
                    <a:pt x="13231" y="13490"/>
                    <a:pt x="13140" y="13513"/>
                    <a:pt x="13045" y="13475"/>
                  </a:cubicBezTo>
                  <a:cubicBezTo>
                    <a:pt x="13012" y="13462"/>
                    <a:pt x="12978" y="13453"/>
                    <a:pt x="12952" y="13452"/>
                  </a:cubicBezTo>
                  <a:cubicBezTo>
                    <a:pt x="12937" y="13480"/>
                    <a:pt x="12916" y="13503"/>
                    <a:pt x="12894" y="13522"/>
                  </a:cubicBezTo>
                  <a:cubicBezTo>
                    <a:pt x="12937" y="13552"/>
                    <a:pt x="12998" y="13583"/>
                    <a:pt x="13058" y="13599"/>
                  </a:cubicBezTo>
                  <a:cubicBezTo>
                    <a:pt x="13176" y="13631"/>
                    <a:pt x="13316" y="13729"/>
                    <a:pt x="13383" y="13827"/>
                  </a:cubicBezTo>
                  <a:cubicBezTo>
                    <a:pt x="13435" y="13902"/>
                    <a:pt x="13521" y="14015"/>
                    <a:pt x="13573" y="14078"/>
                  </a:cubicBezTo>
                  <a:cubicBezTo>
                    <a:pt x="13644" y="14165"/>
                    <a:pt x="13698" y="14323"/>
                    <a:pt x="13698" y="14445"/>
                  </a:cubicBezTo>
                  <a:cubicBezTo>
                    <a:pt x="13698" y="14561"/>
                    <a:pt x="13656" y="14783"/>
                    <a:pt x="13615" y="14930"/>
                  </a:cubicBezTo>
                  <a:cubicBezTo>
                    <a:pt x="13566" y="15108"/>
                    <a:pt x="13449" y="15320"/>
                    <a:pt x="13348" y="15412"/>
                  </a:cubicBezTo>
                  <a:cubicBezTo>
                    <a:pt x="13270" y="15482"/>
                    <a:pt x="13146" y="15642"/>
                    <a:pt x="13077" y="15762"/>
                  </a:cubicBezTo>
                  <a:cubicBezTo>
                    <a:pt x="13005" y="15887"/>
                    <a:pt x="12947" y="16057"/>
                    <a:pt x="12939" y="16132"/>
                  </a:cubicBezTo>
                  <a:cubicBezTo>
                    <a:pt x="12925" y="16270"/>
                    <a:pt x="12822" y="16448"/>
                    <a:pt x="12701" y="16546"/>
                  </a:cubicBezTo>
                  <a:cubicBezTo>
                    <a:pt x="12589" y="16636"/>
                    <a:pt x="12412" y="16707"/>
                    <a:pt x="12298" y="16707"/>
                  </a:cubicBezTo>
                  <a:cubicBezTo>
                    <a:pt x="12227" y="16707"/>
                    <a:pt x="12078" y="16758"/>
                    <a:pt x="11978" y="16831"/>
                  </a:cubicBezTo>
                  <a:cubicBezTo>
                    <a:pt x="11866" y="16912"/>
                    <a:pt x="11713" y="17010"/>
                    <a:pt x="11635" y="17050"/>
                  </a:cubicBezTo>
                  <a:cubicBezTo>
                    <a:pt x="11567" y="17086"/>
                    <a:pt x="11462" y="17164"/>
                    <a:pt x="11406" y="17221"/>
                  </a:cubicBezTo>
                  <a:cubicBezTo>
                    <a:pt x="11314" y="17313"/>
                    <a:pt x="11108" y="17376"/>
                    <a:pt x="10961" y="17389"/>
                  </a:cubicBezTo>
                  <a:cubicBezTo>
                    <a:pt x="10812" y="17402"/>
                    <a:pt x="10666" y="17464"/>
                    <a:pt x="10627" y="17504"/>
                  </a:cubicBezTo>
                  <a:cubicBezTo>
                    <a:pt x="10554" y="17577"/>
                    <a:pt x="10406" y="17678"/>
                    <a:pt x="10290" y="17734"/>
                  </a:cubicBezTo>
                  <a:cubicBezTo>
                    <a:pt x="10182" y="17786"/>
                    <a:pt x="9981" y="17882"/>
                    <a:pt x="9841" y="17947"/>
                  </a:cubicBezTo>
                  <a:cubicBezTo>
                    <a:pt x="9698" y="18013"/>
                    <a:pt x="9423" y="18120"/>
                    <a:pt x="9229" y="18186"/>
                  </a:cubicBezTo>
                  <a:cubicBezTo>
                    <a:pt x="9030" y="18253"/>
                    <a:pt x="8727" y="18298"/>
                    <a:pt x="8555" y="18284"/>
                  </a:cubicBezTo>
                  <a:cubicBezTo>
                    <a:pt x="8381" y="18269"/>
                    <a:pt x="8161" y="18213"/>
                    <a:pt x="8056" y="18156"/>
                  </a:cubicBezTo>
                  <a:cubicBezTo>
                    <a:pt x="7959" y="18104"/>
                    <a:pt x="7738" y="17976"/>
                    <a:pt x="7565" y="17871"/>
                  </a:cubicBezTo>
                  <a:cubicBezTo>
                    <a:pt x="7391" y="17766"/>
                    <a:pt x="7062" y="17519"/>
                    <a:pt x="6832" y="17321"/>
                  </a:cubicBezTo>
                  <a:cubicBezTo>
                    <a:pt x="6596" y="17115"/>
                    <a:pt x="6338" y="16835"/>
                    <a:pt x="6246" y="16682"/>
                  </a:cubicBezTo>
                  <a:cubicBezTo>
                    <a:pt x="6163" y="16546"/>
                    <a:pt x="5999" y="16315"/>
                    <a:pt x="5886" y="16178"/>
                  </a:cubicBezTo>
                  <a:cubicBezTo>
                    <a:pt x="5762" y="16028"/>
                    <a:pt x="5606" y="15783"/>
                    <a:pt x="5538" y="15633"/>
                  </a:cubicBezTo>
                  <a:cubicBezTo>
                    <a:pt x="5481" y="15505"/>
                    <a:pt x="5359" y="15327"/>
                    <a:pt x="5272" y="15246"/>
                  </a:cubicBezTo>
                  <a:cubicBezTo>
                    <a:pt x="5162" y="15142"/>
                    <a:pt x="5020" y="14881"/>
                    <a:pt x="4949" y="14652"/>
                  </a:cubicBezTo>
                  <a:cubicBezTo>
                    <a:pt x="4886" y="14449"/>
                    <a:pt x="4772" y="14244"/>
                    <a:pt x="4709" y="14188"/>
                  </a:cubicBezTo>
                  <a:cubicBezTo>
                    <a:pt x="4615" y="14102"/>
                    <a:pt x="4476" y="13913"/>
                    <a:pt x="4394" y="13757"/>
                  </a:cubicBezTo>
                  <a:cubicBezTo>
                    <a:pt x="4323" y="13622"/>
                    <a:pt x="4134" y="13363"/>
                    <a:pt x="3981" y="13191"/>
                  </a:cubicBezTo>
                  <a:cubicBezTo>
                    <a:pt x="3820" y="13008"/>
                    <a:pt x="3600" y="12753"/>
                    <a:pt x="3493" y="12623"/>
                  </a:cubicBezTo>
                  <a:cubicBezTo>
                    <a:pt x="3385" y="12493"/>
                    <a:pt x="3199" y="12258"/>
                    <a:pt x="3081" y="12101"/>
                  </a:cubicBezTo>
                  <a:cubicBezTo>
                    <a:pt x="2960" y="11942"/>
                    <a:pt x="2773" y="11639"/>
                    <a:pt x="2662" y="11425"/>
                  </a:cubicBezTo>
                  <a:cubicBezTo>
                    <a:pt x="2555" y="11218"/>
                    <a:pt x="2406" y="10932"/>
                    <a:pt x="2331" y="10790"/>
                  </a:cubicBezTo>
                  <a:cubicBezTo>
                    <a:pt x="2258" y="10652"/>
                    <a:pt x="2174" y="10428"/>
                    <a:pt x="2160" y="10293"/>
                  </a:cubicBezTo>
                  <a:cubicBezTo>
                    <a:pt x="2149" y="10178"/>
                    <a:pt x="2149" y="10009"/>
                    <a:pt x="2160" y="9908"/>
                  </a:cubicBezTo>
                  <a:cubicBezTo>
                    <a:pt x="2173" y="9808"/>
                    <a:pt x="2209" y="9642"/>
                    <a:pt x="2244" y="9530"/>
                  </a:cubicBezTo>
                  <a:cubicBezTo>
                    <a:pt x="2291" y="9378"/>
                    <a:pt x="2422" y="9264"/>
                    <a:pt x="2549" y="9264"/>
                  </a:cubicBezTo>
                  <a:cubicBezTo>
                    <a:pt x="2688" y="9264"/>
                    <a:pt x="2801" y="9392"/>
                    <a:pt x="2801" y="9548"/>
                  </a:cubicBezTo>
                  <a:cubicBezTo>
                    <a:pt x="2801" y="9577"/>
                    <a:pt x="2836" y="9630"/>
                    <a:pt x="2883" y="9644"/>
                  </a:cubicBezTo>
                  <a:cubicBezTo>
                    <a:pt x="2974" y="9672"/>
                    <a:pt x="3091" y="9732"/>
                    <a:pt x="3142" y="9793"/>
                  </a:cubicBezTo>
                  <a:cubicBezTo>
                    <a:pt x="3202" y="9866"/>
                    <a:pt x="3229" y="10022"/>
                    <a:pt x="3229" y="10137"/>
                  </a:cubicBezTo>
                  <a:cubicBezTo>
                    <a:pt x="3229" y="10169"/>
                    <a:pt x="3234" y="10193"/>
                    <a:pt x="3239" y="10208"/>
                  </a:cubicBezTo>
                  <a:cubicBezTo>
                    <a:pt x="3295" y="10213"/>
                    <a:pt x="3374" y="10234"/>
                    <a:pt x="3436" y="10259"/>
                  </a:cubicBezTo>
                  <a:cubicBezTo>
                    <a:pt x="3499" y="10258"/>
                    <a:pt x="3547" y="10240"/>
                    <a:pt x="3577" y="10209"/>
                  </a:cubicBezTo>
                  <a:cubicBezTo>
                    <a:pt x="3650" y="10136"/>
                    <a:pt x="3752" y="10086"/>
                    <a:pt x="3831" y="10086"/>
                  </a:cubicBezTo>
                  <a:cubicBezTo>
                    <a:pt x="3838" y="10086"/>
                    <a:pt x="3865" y="10089"/>
                    <a:pt x="3871" y="10091"/>
                  </a:cubicBezTo>
                  <a:cubicBezTo>
                    <a:pt x="3916" y="10101"/>
                    <a:pt x="3998" y="10101"/>
                    <a:pt x="4051" y="10090"/>
                  </a:cubicBezTo>
                  <a:cubicBezTo>
                    <a:pt x="4090" y="10082"/>
                    <a:pt x="4143" y="10036"/>
                    <a:pt x="4159" y="10004"/>
                  </a:cubicBezTo>
                  <a:cubicBezTo>
                    <a:pt x="4222" y="9877"/>
                    <a:pt x="4378" y="9877"/>
                    <a:pt x="4471" y="10012"/>
                  </a:cubicBezTo>
                  <a:cubicBezTo>
                    <a:pt x="4498" y="10051"/>
                    <a:pt x="4542" y="10072"/>
                    <a:pt x="4570" y="10072"/>
                  </a:cubicBezTo>
                  <a:cubicBezTo>
                    <a:pt x="4638" y="10047"/>
                    <a:pt x="4728" y="9998"/>
                    <a:pt x="4776" y="9963"/>
                  </a:cubicBezTo>
                  <a:cubicBezTo>
                    <a:pt x="4816" y="9934"/>
                    <a:pt x="4874" y="9864"/>
                    <a:pt x="4898" y="9816"/>
                  </a:cubicBezTo>
                  <a:cubicBezTo>
                    <a:pt x="4954" y="9702"/>
                    <a:pt x="5093" y="9658"/>
                    <a:pt x="5199" y="9724"/>
                  </a:cubicBezTo>
                  <a:cubicBezTo>
                    <a:pt x="5243" y="9751"/>
                    <a:pt x="5331" y="9746"/>
                    <a:pt x="5335" y="9743"/>
                  </a:cubicBezTo>
                  <a:cubicBezTo>
                    <a:pt x="5389" y="9717"/>
                    <a:pt x="5503" y="9664"/>
                    <a:pt x="5590" y="9625"/>
                  </a:cubicBezTo>
                  <a:cubicBezTo>
                    <a:pt x="5667" y="9590"/>
                    <a:pt x="5798" y="9500"/>
                    <a:pt x="5877" y="9429"/>
                  </a:cubicBezTo>
                  <a:cubicBezTo>
                    <a:pt x="5982" y="9333"/>
                    <a:pt x="6163" y="9281"/>
                    <a:pt x="6286" y="9314"/>
                  </a:cubicBezTo>
                  <a:cubicBezTo>
                    <a:pt x="6372" y="9337"/>
                    <a:pt x="6495" y="9339"/>
                    <a:pt x="6495" y="9339"/>
                  </a:cubicBezTo>
                  <a:cubicBezTo>
                    <a:pt x="6514" y="9329"/>
                    <a:pt x="6589" y="9260"/>
                    <a:pt x="6660" y="9163"/>
                  </a:cubicBezTo>
                  <a:cubicBezTo>
                    <a:pt x="6737" y="9057"/>
                    <a:pt x="6826" y="8938"/>
                    <a:pt x="6859" y="8898"/>
                  </a:cubicBezTo>
                  <a:cubicBezTo>
                    <a:pt x="6879" y="8874"/>
                    <a:pt x="6942" y="8764"/>
                    <a:pt x="6998" y="8642"/>
                  </a:cubicBezTo>
                  <a:cubicBezTo>
                    <a:pt x="7057" y="8514"/>
                    <a:pt x="7167" y="8337"/>
                    <a:pt x="7248" y="8239"/>
                  </a:cubicBezTo>
                  <a:cubicBezTo>
                    <a:pt x="7332" y="8138"/>
                    <a:pt x="7465" y="8023"/>
                    <a:pt x="7551" y="7979"/>
                  </a:cubicBezTo>
                  <a:cubicBezTo>
                    <a:pt x="7601" y="7953"/>
                    <a:pt x="7691" y="7848"/>
                    <a:pt x="7738" y="7747"/>
                  </a:cubicBezTo>
                  <a:cubicBezTo>
                    <a:pt x="7782" y="7650"/>
                    <a:pt x="7800" y="7502"/>
                    <a:pt x="7787" y="7435"/>
                  </a:cubicBezTo>
                  <a:cubicBezTo>
                    <a:pt x="7772" y="7365"/>
                    <a:pt x="7726" y="7315"/>
                    <a:pt x="7709" y="7311"/>
                  </a:cubicBezTo>
                  <a:lnTo>
                    <a:pt x="7709" y="7311"/>
                  </a:lnTo>
                  <a:cubicBezTo>
                    <a:pt x="7685" y="7311"/>
                    <a:pt x="7639" y="7344"/>
                    <a:pt x="7615" y="7395"/>
                  </a:cubicBezTo>
                  <a:cubicBezTo>
                    <a:pt x="7578" y="7471"/>
                    <a:pt x="7538" y="7615"/>
                    <a:pt x="7529" y="7703"/>
                  </a:cubicBezTo>
                  <a:cubicBezTo>
                    <a:pt x="7512" y="7874"/>
                    <a:pt x="7373" y="7987"/>
                    <a:pt x="7234" y="7945"/>
                  </a:cubicBezTo>
                  <a:cubicBezTo>
                    <a:pt x="7147" y="7918"/>
                    <a:pt x="7021" y="7875"/>
                    <a:pt x="6956" y="7849"/>
                  </a:cubicBezTo>
                  <a:cubicBezTo>
                    <a:pt x="6917" y="7833"/>
                    <a:pt x="6808" y="7818"/>
                    <a:pt x="6724" y="7830"/>
                  </a:cubicBezTo>
                  <a:cubicBezTo>
                    <a:pt x="6651" y="7841"/>
                    <a:pt x="6556" y="7888"/>
                    <a:pt x="6520" y="7923"/>
                  </a:cubicBezTo>
                  <a:cubicBezTo>
                    <a:pt x="6440" y="8001"/>
                    <a:pt x="6289" y="8043"/>
                    <a:pt x="6187" y="8043"/>
                  </a:cubicBezTo>
                  <a:cubicBezTo>
                    <a:pt x="6099" y="8043"/>
                    <a:pt x="5923" y="8074"/>
                    <a:pt x="5802" y="8110"/>
                  </a:cubicBezTo>
                  <a:cubicBezTo>
                    <a:pt x="5682" y="8146"/>
                    <a:pt x="5513" y="8217"/>
                    <a:pt x="5433" y="8266"/>
                  </a:cubicBezTo>
                  <a:cubicBezTo>
                    <a:pt x="5351" y="8316"/>
                    <a:pt x="5223" y="8408"/>
                    <a:pt x="5153" y="8468"/>
                  </a:cubicBezTo>
                  <a:cubicBezTo>
                    <a:pt x="5079" y="8533"/>
                    <a:pt x="4965" y="8546"/>
                    <a:pt x="4882" y="8546"/>
                  </a:cubicBezTo>
                  <a:cubicBezTo>
                    <a:pt x="4802" y="8546"/>
                    <a:pt x="4720" y="8534"/>
                    <a:pt x="4645" y="8510"/>
                  </a:cubicBezTo>
                  <a:cubicBezTo>
                    <a:pt x="4479" y="8456"/>
                    <a:pt x="4235" y="8347"/>
                    <a:pt x="4101" y="8266"/>
                  </a:cubicBezTo>
                  <a:cubicBezTo>
                    <a:pt x="3979" y="8192"/>
                    <a:pt x="3805" y="8097"/>
                    <a:pt x="3721" y="8059"/>
                  </a:cubicBezTo>
                  <a:cubicBezTo>
                    <a:pt x="3637" y="8020"/>
                    <a:pt x="3463" y="7947"/>
                    <a:pt x="3336" y="7896"/>
                  </a:cubicBezTo>
                  <a:cubicBezTo>
                    <a:pt x="3193" y="7838"/>
                    <a:pt x="3022" y="7722"/>
                    <a:pt x="2948" y="7632"/>
                  </a:cubicBezTo>
                  <a:cubicBezTo>
                    <a:pt x="2887" y="7558"/>
                    <a:pt x="2802" y="7466"/>
                    <a:pt x="2764" y="7431"/>
                  </a:cubicBezTo>
                  <a:cubicBezTo>
                    <a:pt x="2721" y="7392"/>
                    <a:pt x="2564" y="7255"/>
                    <a:pt x="2415" y="7127"/>
                  </a:cubicBezTo>
                  <a:cubicBezTo>
                    <a:pt x="2265" y="6997"/>
                    <a:pt x="2036" y="6795"/>
                    <a:pt x="1907" y="6678"/>
                  </a:cubicBezTo>
                  <a:cubicBezTo>
                    <a:pt x="1786" y="6567"/>
                    <a:pt x="1622" y="6387"/>
                    <a:pt x="1556" y="6275"/>
                  </a:cubicBezTo>
                  <a:cubicBezTo>
                    <a:pt x="1502" y="6184"/>
                    <a:pt x="1412" y="6010"/>
                    <a:pt x="1355" y="5887"/>
                  </a:cubicBezTo>
                  <a:cubicBezTo>
                    <a:pt x="1292" y="5751"/>
                    <a:pt x="1265" y="5569"/>
                    <a:pt x="1344" y="5470"/>
                  </a:cubicBezTo>
                  <a:cubicBezTo>
                    <a:pt x="1339" y="5458"/>
                    <a:pt x="1331" y="5440"/>
                    <a:pt x="1314" y="5419"/>
                  </a:cubicBezTo>
                  <a:cubicBezTo>
                    <a:pt x="1245" y="5337"/>
                    <a:pt x="1164" y="5227"/>
                    <a:pt x="1129" y="5171"/>
                  </a:cubicBezTo>
                  <a:cubicBezTo>
                    <a:pt x="1102" y="5127"/>
                    <a:pt x="1057" y="5073"/>
                    <a:pt x="1036" y="5057"/>
                  </a:cubicBezTo>
                  <a:cubicBezTo>
                    <a:pt x="981" y="5012"/>
                    <a:pt x="927" y="4912"/>
                    <a:pt x="902" y="4837"/>
                  </a:cubicBezTo>
                  <a:cubicBezTo>
                    <a:pt x="872" y="4747"/>
                    <a:pt x="871" y="4600"/>
                    <a:pt x="900" y="4495"/>
                  </a:cubicBezTo>
                  <a:cubicBezTo>
                    <a:pt x="913" y="4448"/>
                    <a:pt x="905" y="4368"/>
                    <a:pt x="890" y="4337"/>
                  </a:cubicBezTo>
                  <a:cubicBezTo>
                    <a:pt x="830" y="4215"/>
                    <a:pt x="868" y="4051"/>
                    <a:pt x="978" y="3963"/>
                  </a:cubicBezTo>
                  <a:lnTo>
                    <a:pt x="1328" y="3681"/>
                  </a:lnTo>
                  <a:cubicBezTo>
                    <a:pt x="1381" y="3638"/>
                    <a:pt x="1441" y="3590"/>
                    <a:pt x="1501" y="3543"/>
                  </a:cubicBezTo>
                  <a:cubicBezTo>
                    <a:pt x="1499" y="3543"/>
                    <a:pt x="1499" y="3543"/>
                    <a:pt x="1497" y="3544"/>
                  </a:cubicBezTo>
                  <a:cubicBezTo>
                    <a:pt x="1451" y="3555"/>
                    <a:pt x="1350" y="3596"/>
                    <a:pt x="1282" y="3631"/>
                  </a:cubicBezTo>
                  <a:cubicBezTo>
                    <a:pt x="1215" y="3666"/>
                    <a:pt x="1082" y="3767"/>
                    <a:pt x="993" y="3851"/>
                  </a:cubicBezTo>
                  <a:cubicBezTo>
                    <a:pt x="902" y="3936"/>
                    <a:pt x="810" y="4062"/>
                    <a:pt x="787" y="4116"/>
                  </a:cubicBezTo>
                  <a:cubicBezTo>
                    <a:pt x="735" y="4242"/>
                    <a:pt x="591" y="4313"/>
                    <a:pt x="463" y="4272"/>
                  </a:cubicBezTo>
                  <a:cubicBezTo>
                    <a:pt x="353" y="4239"/>
                    <a:pt x="212" y="4107"/>
                    <a:pt x="133" y="3965"/>
                  </a:cubicBezTo>
                  <a:lnTo>
                    <a:pt x="17" y="3753"/>
                  </a:lnTo>
                  <a:cubicBezTo>
                    <a:pt x="-2" y="3720"/>
                    <a:pt x="-5" y="3678"/>
                    <a:pt x="7" y="3640"/>
                  </a:cubicBezTo>
                  <a:lnTo>
                    <a:pt x="144" y="3240"/>
                  </a:lnTo>
                  <a:cubicBezTo>
                    <a:pt x="225" y="2999"/>
                    <a:pt x="376" y="2729"/>
                    <a:pt x="486" y="2626"/>
                  </a:cubicBezTo>
                  <a:cubicBezTo>
                    <a:pt x="593" y="2525"/>
                    <a:pt x="788" y="2412"/>
                    <a:pt x="930" y="2370"/>
                  </a:cubicBezTo>
                  <a:cubicBezTo>
                    <a:pt x="1064" y="2329"/>
                    <a:pt x="1302" y="2296"/>
                    <a:pt x="1459" y="2296"/>
                  </a:cubicBezTo>
                  <a:cubicBezTo>
                    <a:pt x="1615" y="2296"/>
                    <a:pt x="1865" y="2317"/>
                    <a:pt x="2018" y="2344"/>
                  </a:cubicBezTo>
                  <a:cubicBezTo>
                    <a:pt x="2129" y="2362"/>
                    <a:pt x="2215" y="2303"/>
                    <a:pt x="2221" y="2271"/>
                  </a:cubicBezTo>
                  <a:cubicBezTo>
                    <a:pt x="2240" y="2162"/>
                    <a:pt x="2257" y="1926"/>
                    <a:pt x="2257" y="1755"/>
                  </a:cubicBezTo>
                  <a:cubicBezTo>
                    <a:pt x="2257" y="1557"/>
                    <a:pt x="2303" y="1259"/>
                    <a:pt x="2361" y="1076"/>
                  </a:cubicBezTo>
                  <a:cubicBezTo>
                    <a:pt x="2407" y="933"/>
                    <a:pt x="2485" y="850"/>
                    <a:pt x="2575" y="850"/>
                  </a:cubicBezTo>
                  <a:cubicBezTo>
                    <a:pt x="2614" y="850"/>
                    <a:pt x="2690" y="868"/>
                    <a:pt x="2749" y="988"/>
                  </a:cubicBezTo>
                  <a:cubicBezTo>
                    <a:pt x="2786" y="1064"/>
                    <a:pt x="2824" y="1067"/>
                    <a:pt x="2851" y="1035"/>
                  </a:cubicBezTo>
                  <a:cubicBezTo>
                    <a:pt x="2959" y="903"/>
                    <a:pt x="3150" y="903"/>
                    <a:pt x="3259" y="1035"/>
                  </a:cubicBezTo>
                  <a:cubicBezTo>
                    <a:pt x="3299" y="1084"/>
                    <a:pt x="3354" y="1109"/>
                    <a:pt x="3388" y="1109"/>
                  </a:cubicBezTo>
                  <a:cubicBezTo>
                    <a:pt x="3432" y="1088"/>
                    <a:pt x="3471" y="1078"/>
                    <a:pt x="3514" y="1078"/>
                  </a:cubicBezTo>
                  <a:cubicBezTo>
                    <a:pt x="3602" y="1078"/>
                    <a:pt x="3707" y="1119"/>
                    <a:pt x="3789" y="1185"/>
                  </a:cubicBezTo>
                  <a:cubicBezTo>
                    <a:pt x="3855" y="1239"/>
                    <a:pt x="3985" y="1256"/>
                    <a:pt x="4047" y="1222"/>
                  </a:cubicBezTo>
                  <a:cubicBezTo>
                    <a:pt x="4140" y="1173"/>
                    <a:pt x="4278" y="1165"/>
                    <a:pt x="4352" y="1165"/>
                  </a:cubicBezTo>
                  <a:cubicBezTo>
                    <a:pt x="4435" y="1165"/>
                    <a:pt x="4517" y="1174"/>
                    <a:pt x="4590" y="1191"/>
                  </a:cubicBezTo>
                  <a:cubicBezTo>
                    <a:pt x="4761" y="1230"/>
                    <a:pt x="5005" y="1282"/>
                    <a:pt x="5133" y="1308"/>
                  </a:cubicBezTo>
                  <a:cubicBezTo>
                    <a:pt x="5292" y="1340"/>
                    <a:pt x="5465" y="1477"/>
                    <a:pt x="5533" y="1627"/>
                  </a:cubicBezTo>
                  <a:cubicBezTo>
                    <a:pt x="5569" y="1705"/>
                    <a:pt x="5692" y="1818"/>
                    <a:pt x="5802" y="1851"/>
                  </a:cubicBezTo>
                  <a:cubicBezTo>
                    <a:pt x="5923" y="1888"/>
                    <a:pt x="6144" y="1919"/>
                    <a:pt x="6285" y="1919"/>
                  </a:cubicBezTo>
                  <a:lnTo>
                    <a:pt x="6713" y="1919"/>
                  </a:lnTo>
                  <a:cubicBezTo>
                    <a:pt x="6754" y="1919"/>
                    <a:pt x="6803" y="1871"/>
                    <a:pt x="6813" y="1820"/>
                  </a:cubicBezTo>
                  <a:cubicBezTo>
                    <a:pt x="6844" y="1674"/>
                    <a:pt x="6982" y="1526"/>
                    <a:pt x="7135" y="1475"/>
                  </a:cubicBezTo>
                  <a:cubicBezTo>
                    <a:pt x="7249" y="1438"/>
                    <a:pt x="7439" y="1354"/>
                    <a:pt x="7549" y="1294"/>
                  </a:cubicBezTo>
                  <a:cubicBezTo>
                    <a:pt x="7673" y="1225"/>
                    <a:pt x="7884" y="1147"/>
                    <a:pt x="8021" y="1120"/>
                  </a:cubicBezTo>
                  <a:cubicBezTo>
                    <a:pt x="8166" y="1091"/>
                    <a:pt x="8367" y="1105"/>
                    <a:pt x="8475" y="1148"/>
                  </a:cubicBezTo>
                  <a:cubicBezTo>
                    <a:pt x="8615" y="1204"/>
                    <a:pt x="8712" y="1403"/>
                    <a:pt x="8697" y="1602"/>
                  </a:cubicBezTo>
                  <a:cubicBezTo>
                    <a:pt x="8692" y="1674"/>
                    <a:pt x="8766" y="1776"/>
                    <a:pt x="8873" y="1803"/>
                  </a:cubicBezTo>
                  <a:cubicBezTo>
                    <a:pt x="9015" y="1840"/>
                    <a:pt x="9220" y="1872"/>
                    <a:pt x="9320" y="1872"/>
                  </a:cubicBezTo>
                  <a:cubicBezTo>
                    <a:pt x="9403" y="1872"/>
                    <a:pt x="9535" y="1799"/>
                    <a:pt x="9603" y="1718"/>
                  </a:cubicBezTo>
                  <a:cubicBezTo>
                    <a:pt x="9708" y="1590"/>
                    <a:pt x="9879" y="1495"/>
                    <a:pt x="10001" y="1495"/>
                  </a:cubicBezTo>
                  <a:cubicBezTo>
                    <a:pt x="10061" y="1495"/>
                    <a:pt x="10142" y="1435"/>
                    <a:pt x="10168" y="1372"/>
                  </a:cubicBezTo>
                  <a:cubicBezTo>
                    <a:pt x="10191" y="1315"/>
                    <a:pt x="10181" y="1222"/>
                    <a:pt x="10147" y="1181"/>
                  </a:cubicBezTo>
                  <a:cubicBezTo>
                    <a:pt x="10067" y="1083"/>
                    <a:pt x="9996" y="890"/>
                    <a:pt x="9983" y="731"/>
                  </a:cubicBezTo>
                  <a:cubicBezTo>
                    <a:pt x="9968" y="556"/>
                    <a:pt x="10029" y="366"/>
                    <a:pt x="10123" y="290"/>
                  </a:cubicBezTo>
                  <a:cubicBezTo>
                    <a:pt x="10135" y="281"/>
                    <a:pt x="10153" y="232"/>
                    <a:pt x="10165" y="203"/>
                  </a:cubicBezTo>
                  <a:cubicBezTo>
                    <a:pt x="10186" y="146"/>
                    <a:pt x="10211" y="82"/>
                    <a:pt x="10255" y="38"/>
                  </a:cubicBezTo>
                  <a:cubicBezTo>
                    <a:pt x="10313" y="-20"/>
                    <a:pt x="10388" y="-1"/>
                    <a:pt x="10445" y="30"/>
                  </a:cubicBezTo>
                  <a:cubicBezTo>
                    <a:pt x="10472" y="45"/>
                    <a:pt x="10502" y="62"/>
                    <a:pt x="10546" y="73"/>
                  </a:cubicBezTo>
                  <a:cubicBezTo>
                    <a:pt x="10662" y="102"/>
                    <a:pt x="10853" y="119"/>
                    <a:pt x="10966" y="106"/>
                  </a:cubicBezTo>
                  <a:cubicBezTo>
                    <a:pt x="11103" y="92"/>
                    <a:pt x="11288" y="128"/>
                    <a:pt x="11387" y="189"/>
                  </a:cubicBezTo>
                  <a:cubicBezTo>
                    <a:pt x="11428" y="214"/>
                    <a:pt x="11596" y="226"/>
                    <a:pt x="11703" y="182"/>
                  </a:cubicBezTo>
                  <a:cubicBezTo>
                    <a:pt x="11842" y="126"/>
                    <a:pt x="12089" y="113"/>
                    <a:pt x="12241" y="156"/>
                  </a:cubicBezTo>
                  <a:cubicBezTo>
                    <a:pt x="12383" y="196"/>
                    <a:pt x="12539" y="224"/>
                    <a:pt x="12590" y="224"/>
                  </a:cubicBezTo>
                  <a:cubicBezTo>
                    <a:pt x="12672" y="224"/>
                    <a:pt x="12785" y="261"/>
                    <a:pt x="12853" y="311"/>
                  </a:cubicBezTo>
                  <a:cubicBezTo>
                    <a:pt x="12858" y="314"/>
                    <a:pt x="12892" y="324"/>
                    <a:pt x="12964" y="324"/>
                  </a:cubicBezTo>
                  <a:cubicBezTo>
                    <a:pt x="13034" y="324"/>
                    <a:pt x="13118" y="314"/>
                    <a:pt x="13194" y="296"/>
                  </a:cubicBezTo>
                  <a:cubicBezTo>
                    <a:pt x="13377" y="254"/>
                    <a:pt x="13675" y="279"/>
                    <a:pt x="13846" y="347"/>
                  </a:cubicBezTo>
                  <a:cubicBezTo>
                    <a:pt x="14000" y="409"/>
                    <a:pt x="14233" y="483"/>
                    <a:pt x="14356" y="508"/>
                  </a:cubicBezTo>
                  <a:cubicBezTo>
                    <a:pt x="14475" y="532"/>
                    <a:pt x="14675" y="499"/>
                    <a:pt x="14793" y="443"/>
                  </a:cubicBezTo>
                  <a:cubicBezTo>
                    <a:pt x="14847" y="418"/>
                    <a:pt x="14897" y="405"/>
                    <a:pt x="14940" y="405"/>
                  </a:cubicBezTo>
                  <a:cubicBezTo>
                    <a:pt x="15029" y="405"/>
                    <a:pt x="15071" y="460"/>
                    <a:pt x="15088" y="492"/>
                  </a:cubicBezTo>
                  <a:cubicBezTo>
                    <a:pt x="15105" y="525"/>
                    <a:pt x="15128" y="596"/>
                    <a:pt x="15091" y="698"/>
                  </a:cubicBezTo>
                  <a:cubicBezTo>
                    <a:pt x="15035" y="850"/>
                    <a:pt x="14897" y="990"/>
                    <a:pt x="14770" y="1024"/>
                  </a:cubicBezTo>
                  <a:cubicBezTo>
                    <a:pt x="14753" y="1034"/>
                    <a:pt x="14755" y="1049"/>
                    <a:pt x="14769" y="1071"/>
                  </a:cubicBezTo>
                  <a:cubicBezTo>
                    <a:pt x="14831" y="1173"/>
                    <a:pt x="14935" y="1329"/>
                    <a:pt x="14998" y="1419"/>
                  </a:cubicBezTo>
                  <a:cubicBezTo>
                    <a:pt x="15022" y="1453"/>
                    <a:pt x="15060" y="1453"/>
                    <a:pt x="15085" y="1418"/>
                  </a:cubicBezTo>
                  <a:cubicBezTo>
                    <a:pt x="15172" y="1294"/>
                    <a:pt x="15348" y="1236"/>
                    <a:pt x="15480" y="1289"/>
                  </a:cubicBezTo>
                  <a:cubicBezTo>
                    <a:pt x="15585" y="1331"/>
                    <a:pt x="15748" y="1430"/>
                    <a:pt x="15853" y="1514"/>
                  </a:cubicBezTo>
                  <a:cubicBezTo>
                    <a:pt x="15950" y="1593"/>
                    <a:pt x="16117" y="1731"/>
                    <a:pt x="16225" y="1822"/>
                  </a:cubicBezTo>
                  <a:cubicBezTo>
                    <a:pt x="16322" y="1904"/>
                    <a:pt x="16461" y="1966"/>
                    <a:pt x="16520" y="1966"/>
                  </a:cubicBezTo>
                  <a:cubicBezTo>
                    <a:pt x="16563" y="1966"/>
                    <a:pt x="16636" y="1904"/>
                    <a:pt x="16665" y="1824"/>
                  </a:cubicBezTo>
                  <a:cubicBezTo>
                    <a:pt x="16719" y="1678"/>
                    <a:pt x="16859" y="1520"/>
                    <a:pt x="16991" y="1456"/>
                  </a:cubicBezTo>
                  <a:cubicBezTo>
                    <a:pt x="17158" y="1374"/>
                    <a:pt x="17317" y="1480"/>
                    <a:pt x="17317" y="1661"/>
                  </a:cubicBezTo>
                  <a:cubicBezTo>
                    <a:pt x="17317" y="1725"/>
                    <a:pt x="17373" y="1867"/>
                    <a:pt x="17444" y="1953"/>
                  </a:cubicBezTo>
                  <a:cubicBezTo>
                    <a:pt x="17503" y="2024"/>
                    <a:pt x="17534" y="2120"/>
                    <a:pt x="17532" y="2221"/>
                  </a:cubicBezTo>
                  <a:cubicBezTo>
                    <a:pt x="17529" y="2328"/>
                    <a:pt x="17489" y="2431"/>
                    <a:pt x="17421" y="2504"/>
                  </a:cubicBezTo>
                  <a:cubicBezTo>
                    <a:pt x="17345" y="2585"/>
                    <a:pt x="17279" y="2764"/>
                    <a:pt x="17279" y="2886"/>
                  </a:cubicBezTo>
                  <a:cubicBezTo>
                    <a:pt x="17279" y="3016"/>
                    <a:pt x="17334" y="3225"/>
                    <a:pt x="17397" y="3334"/>
                  </a:cubicBezTo>
                  <a:cubicBezTo>
                    <a:pt x="17455" y="3436"/>
                    <a:pt x="17586" y="3534"/>
                    <a:pt x="17677" y="3544"/>
                  </a:cubicBezTo>
                  <a:cubicBezTo>
                    <a:pt x="17771" y="3553"/>
                    <a:pt x="17845" y="3507"/>
                    <a:pt x="17854" y="3490"/>
                  </a:cubicBezTo>
                  <a:cubicBezTo>
                    <a:pt x="17880" y="3429"/>
                    <a:pt x="17926" y="3392"/>
                    <a:pt x="17979" y="3392"/>
                  </a:cubicBezTo>
                  <a:cubicBezTo>
                    <a:pt x="18087" y="3392"/>
                    <a:pt x="18165" y="3543"/>
                    <a:pt x="18202" y="3632"/>
                  </a:cubicBezTo>
                  <a:cubicBezTo>
                    <a:pt x="18277" y="3814"/>
                    <a:pt x="18306" y="4080"/>
                    <a:pt x="18267" y="4238"/>
                  </a:cubicBezTo>
                  <a:cubicBezTo>
                    <a:pt x="18234" y="4370"/>
                    <a:pt x="18181" y="4564"/>
                    <a:pt x="18148" y="4670"/>
                  </a:cubicBezTo>
                  <a:cubicBezTo>
                    <a:pt x="18134" y="4717"/>
                    <a:pt x="18157" y="4779"/>
                    <a:pt x="18197" y="4803"/>
                  </a:cubicBezTo>
                  <a:cubicBezTo>
                    <a:pt x="18313" y="4873"/>
                    <a:pt x="18463" y="5070"/>
                    <a:pt x="18546" y="5220"/>
                  </a:cubicBezTo>
                  <a:cubicBezTo>
                    <a:pt x="18637" y="5383"/>
                    <a:pt x="18747" y="5662"/>
                    <a:pt x="18792" y="5840"/>
                  </a:cubicBezTo>
                  <a:cubicBezTo>
                    <a:pt x="18837" y="6015"/>
                    <a:pt x="18903" y="6182"/>
                    <a:pt x="18931" y="6224"/>
                  </a:cubicBezTo>
                  <a:cubicBezTo>
                    <a:pt x="18952" y="6257"/>
                    <a:pt x="19057" y="6323"/>
                    <a:pt x="19164" y="6347"/>
                  </a:cubicBezTo>
                  <a:cubicBezTo>
                    <a:pt x="19307" y="6378"/>
                    <a:pt x="19480" y="6514"/>
                    <a:pt x="19558" y="6657"/>
                  </a:cubicBezTo>
                  <a:cubicBezTo>
                    <a:pt x="19609" y="6748"/>
                    <a:pt x="19712" y="6816"/>
                    <a:pt x="19770" y="6816"/>
                  </a:cubicBezTo>
                  <a:cubicBezTo>
                    <a:pt x="19888" y="6816"/>
                    <a:pt x="20080" y="6907"/>
                    <a:pt x="20216" y="7027"/>
                  </a:cubicBezTo>
                  <a:cubicBezTo>
                    <a:pt x="20308" y="7108"/>
                    <a:pt x="20443" y="7247"/>
                    <a:pt x="20564" y="7371"/>
                  </a:cubicBezTo>
                  <a:lnTo>
                    <a:pt x="20669" y="7478"/>
                  </a:lnTo>
                  <a:cubicBezTo>
                    <a:pt x="20863" y="7677"/>
                    <a:pt x="21055" y="8157"/>
                    <a:pt x="21063" y="8177"/>
                  </a:cubicBezTo>
                  <a:lnTo>
                    <a:pt x="21202" y="8584"/>
                  </a:lnTo>
                  <a:lnTo>
                    <a:pt x="21246" y="8816"/>
                  </a:lnTo>
                  <a:cubicBezTo>
                    <a:pt x="21265" y="8920"/>
                    <a:pt x="21319" y="9027"/>
                    <a:pt x="21347" y="9054"/>
                  </a:cubicBezTo>
                  <a:cubicBezTo>
                    <a:pt x="21410" y="9114"/>
                    <a:pt x="21488" y="9221"/>
                    <a:pt x="21526" y="9298"/>
                  </a:cubicBezTo>
                  <a:cubicBezTo>
                    <a:pt x="21595" y="9437"/>
                    <a:pt x="21511" y="9704"/>
                    <a:pt x="21451" y="9841"/>
                  </a:cubicBezTo>
                  <a:cubicBezTo>
                    <a:pt x="21365" y="10032"/>
                    <a:pt x="21191" y="10241"/>
                    <a:pt x="21055" y="10316"/>
                  </a:cubicBezTo>
                  <a:cubicBezTo>
                    <a:pt x="20938" y="10380"/>
                    <a:pt x="20732" y="10505"/>
                    <a:pt x="20594" y="10595"/>
                  </a:cubicBezTo>
                  <a:cubicBezTo>
                    <a:pt x="20447" y="10691"/>
                    <a:pt x="20268" y="10788"/>
                    <a:pt x="20185" y="10817"/>
                  </a:cubicBezTo>
                  <a:cubicBezTo>
                    <a:pt x="20175" y="10833"/>
                    <a:pt x="20175" y="10855"/>
                    <a:pt x="20187" y="10883"/>
                  </a:cubicBezTo>
                  <a:cubicBezTo>
                    <a:pt x="20212" y="10945"/>
                    <a:pt x="20302" y="11021"/>
                    <a:pt x="20383" y="11030"/>
                  </a:cubicBezTo>
                  <a:cubicBezTo>
                    <a:pt x="20510" y="11046"/>
                    <a:pt x="20660" y="11135"/>
                    <a:pt x="20699" y="11276"/>
                  </a:cubicBezTo>
                  <a:cubicBezTo>
                    <a:pt x="20736" y="11414"/>
                    <a:pt x="20670" y="11571"/>
                    <a:pt x="20547" y="11636"/>
                  </a:cubicBezTo>
                  <a:cubicBezTo>
                    <a:pt x="20489" y="11665"/>
                    <a:pt x="20415" y="11682"/>
                    <a:pt x="20344" y="11682"/>
                  </a:cubicBezTo>
                  <a:lnTo>
                    <a:pt x="20344" y="11682"/>
                  </a:lnTo>
                  <a:cubicBezTo>
                    <a:pt x="20299" y="11682"/>
                    <a:pt x="20259" y="11676"/>
                    <a:pt x="20226" y="11663"/>
                  </a:cubicBezTo>
                  <a:cubicBezTo>
                    <a:pt x="20197" y="11666"/>
                    <a:pt x="20159" y="11679"/>
                    <a:pt x="20142" y="11710"/>
                  </a:cubicBezTo>
                  <a:cubicBezTo>
                    <a:pt x="20116" y="11758"/>
                    <a:pt x="20103" y="11860"/>
                    <a:pt x="20116" y="11916"/>
                  </a:cubicBezTo>
                  <a:cubicBezTo>
                    <a:pt x="20136" y="11999"/>
                    <a:pt x="20194" y="12160"/>
                    <a:pt x="20243" y="12267"/>
                  </a:cubicBezTo>
                  <a:cubicBezTo>
                    <a:pt x="20262" y="12308"/>
                    <a:pt x="20280" y="12338"/>
                    <a:pt x="20294" y="12362"/>
                  </a:cubicBezTo>
                  <a:cubicBezTo>
                    <a:pt x="20324" y="12410"/>
                    <a:pt x="20358" y="12466"/>
                    <a:pt x="20353" y="12547"/>
                  </a:cubicBezTo>
                  <a:cubicBezTo>
                    <a:pt x="20345" y="12685"/>
                    <a:pt x="20274" y="12772"/>
                    <a:pt x="20193" y="12872"/>
                  </a:cubicBezTo>
                  <a:cubicBezTo>
                    <a:pt x="20143" y="12934"/>
                    <a:pt x="20086" y="13004"/>
                    <a:pt x="20022" y="13105"/>
                  </a:cubicBezTo>
                  <a:cubicBezTo>
                    <a:pt x="19860" y="13363"/>
                    <a:pt x="19592" y="13656"/>
                    <a:pt x="19416" y="13692"/>
                  </a:cubicBezTo>
                  <a:cubicBezTo>
                    <a:pt x="19282" y="13718"/>
                    <a:pt x="19168" y="13769"/>
                    <a:pt x="19147" y="13787"/>
                  </a:cubicBezTo>
                  <a:cubicBezTo>
                    <a:pt x="19139" y="13804"/>
                    <a:pt x="19118" y="13908"/>
                    <a:pt x="19127" y="14034"/>
                  </a:cubicBezTo>
                  <a:cubicBezTo>
                    <a:pt x="19137" y="14180"/>
                    <a:pt x="19162" y="14387"/>
                    <a:pt x="19183" y="14487"/>
                  </a:cubicBezTo>
                  <a:cubicBezTo>
                    <a:pt x="19200" y="14571"/>
                    <a:pt x="19190" y="14649"/>
                    <a:pt x="19155" y="14705"/>
                  </a:cubicBezTo>
                  <a:cubicBezTo>
                    <a:pt x="19121" y="14758"/>
                    <a:pt x="19069" y="14785"/>
                    <a:pt x="19013" y="14782"/>
                  </a:cubicBezTo>
                  <a:cubicBezTo>
                    <a:pt x="19015" y="14794"/>
                    <a:pt x="19019" y="14810"/>
                    <a:pt x="19024" y="14828"/>
                  </a:cubicBezTo>
                  <a:cubicBezTo>
                    <a:pt x="19050" y="14913"/>
                    <a:pt x="19166" y="15009"/>
                    <a:pt x="19283" y="15009"/>
                  </a:cubicBezTo>
                  <a:cubicBezTo>
                    <a:pt x="19421" y="15009"/>
                    <a:pt x="19619" y="14970"/>
                    <a:pt x="19714" y="14923"/>
                  </a:cubicBezTo>
                  <a:cubicBezTo>
                    <a:pt x="19834" y="14865"/>
                    <a:pt x="20063" y="14820"/>
                    <a:pt x="20237" y="14820"/>
                  </a:cubicBezTo>
                  <a:cubicBezTo>
                    <a:pt x="20455" y="14820"/>
                    <a:pt x="20626" y="14976"/>
                    <a:pt x="20626" y="15175"/>
                  </a:cubicBezTo>
                  <a:cubicBezTo>
                    <a:pt x="20626" y="15368"/>
                    <a:pt x="20484" y="15534"/>
                    <a:pt x="20303" y="15552"/>
                  </a:cubicBezTo>
                  <a:cubicBezTo>
                    <a:pt x="20179" y="15565"/>
                    <a:pt x="20001" y="15576"/>
                    <a:pt x="19906" y="15576"/>
                  </a:cubicBezTo>
                  <a:cubicBezTo>
                    <a:pt x="19847" y="15576"/>
                    <a:pt x="19708" y="15638"/>
                    <a:pt x="19611" y="15720"/>
                  </a:cubicBezTo>
                  <a:cubicBezTo>
                    <a:pt x="19519" y="15797"/>
                    <a:pt x="19408" y="15950"/>
                    <a:pt x="19372" y="16048"/>
                  </a:cubicBezTo>
                  <a:cubicBezTo>
                    <a:pt x="19328" y="16167"/>
                    <a:pt x="19238" y="16325"/>
                    <a:pt x="19158" y="16384"/>
                  </a:cubicBezTo>
                  <a:cubicBezTo>
                    <a:pt x="19104" y="16423"/>
                    <a:pt x="18991" y="16507"/>
                    <a:pt x="18906" y="16571"/>
                  </a:cubicBezTo>
                  <a:cubicBezTo>
                    <a:pt x="18796" y="16655"/>
                    <a:pt x="18569" y="16718"/>
                    <a:pt x="18414" y="16730"/>
                  </a:cubicBezTo>
                  <a:cubicBezTo>
                    <a:pt x="18399" y="16732"/>
                    <a:pt x="18387" y="16733"/>
                    <a:pt x="18377" y="16735"/>
                  </a:cubicBezTo>
                  <a:cubicBezTo>
                    <a:pt x="18488" y="16845"/>
                    <a:pt x="18672" y="17057"/>
                    <a:pt x="18790" y="17213"/>
                  </a:cubicBezTo>
                  <a:cubicBezTo>
                    <a:pt x="18907" y="17367"/>
                    <a:pt x="19063" y="17566"/>
                    <a:pt x="19138" y="17657"/>
                  </a:cubicBezTo>
                  <a:cubicBezTo>
                    <a:pt x="19226" y="17765"/>
                    <a:pt x="19315" y="17979"/>
                    <a:pt x="19340" y="18144"/>
                  </a:cubicBezTo>
                  <a:cubicBezTo>
                    <a:pt x="19367" y="18326"/>
                    <a:pt x="19314" y="18554"/>
                    <a:pt x="19216" y="18673"/>
                  </a:cubicBezTo>
                  <a:cubicBezTo>
                    <a:pt x="19146" y="18758"/>
                    <a:pt x="19037" y="18930"/>
                    <a:pt x="18977" y="19051"/>
                  </a:cubicBezTo>
                  <a:cubicBezTo>
                    <a:pt x="18902" y="19203"/>
                    <a:pt x="18718" y="19380"/>
                    <a:pt x="18559" y="19453"/>
                  </a:cubicBezTo>
                  <a:cubicBezTo>
                    <a:pt x="18471" y="19494"/>
                    <a:pt x="18362" y="19518"/>
                    <a:pt x="18260" y="19518"/>
                  </a:cubicBezTo>
                  <a:cubicBezTo>
                    <a:pt x="18204" y="19518"/>
                    <a:pt x="18123" y="19510"/>
                    <a:pt x="18057" y="19475"/>
                  </a:cubicBezTo>
                  <a:cubicBezTo>
                    <a:pt x="17946" y="19415"/>
                    <a:pt x="17809" y="19284"/>
                    <a:pt x="17745" y="19176"/>
                  </a:cubicBezTo>
                  <a:cubicBezTo>
                    <a:pt x="17697" y="19094"/>
                    <a:pt x="17619" y="19002"/>
                    <a:pt x="17581" y="18975"/>
                  </a:cubicBezTo>
                  <a:cubicBezTo>
                    <a:pt x="17584" y="18978"/>
                    <a:pt x="17571" y="18987"/>
                    <a:pt x="17562" y="19013"/>
                  </a:cubicBezTo>
                  <a:cubicBezTo>
                    <a:pt x="17545" y="19062"/>
                    <a:pt x="17545" y="19217"/>
                    <a:pt x="17584" y="19348"/>
                  </a:cubicBezTo>
                  <a:cubicBezTo>
                    <a:pt x="17641" y="19538"/>
                    <a:pt x="17568" y="19804"/>
                    <a:pt x="17417" y="19952"/>
                  </a:cubicBezTo>
                  <a:cubicBezTo>
                    <a:pt x="17323" y="20046"/>
                    <a:pt x="17240" y="20278"/>
                    <a:pt x="17240" y="20448"/>
                  </a:cubicBezTo>
                  <a:cubicBezTo>
                    <a:pt x="17240" y="20658"/>
                    <a:pt x="17199" y="20929"/>
                    <a:pt x="17120" y="21044"/>
                  </a:cubicBezTo>
                  <a:cubicBezTo>
                    <a:pt x="17103" y="21068"/>
                    <a:pt x="17092" y="21092"/>
                    <a:pt x="17083" y="21110"/>
                  </a:cubicBezTo>
                  <a:cubicBezTo>
                    <a:pt x="17063" y="21155"/>
                    <a:pt x="17028" y="21227"/>
                    <a:pt x="16953" y="21227"/>
                  </a:cubicBezTo>
                  <a:cubicBezTo>
                    <a:pt x="16829" y="21210"/>
                    <a:pt x="16800" y="21094"/>
                    <a:pt x="16778" y="21002"/>
                  </a:cubicBezTo>
                  <a:cubicBezTo>
                    <a:pt x="16766" y="20954"/>
                    <a:pt x="16752" y="20896"/>
                    <a:pt x="16726" y="20832"/>
                  </a:cubicBezTo>
                  <a:cubicBezTo>
                    <a:pt x="16667" y="20839"/>
                    <a:pt x="16541" y="20927"/>
                    <a:pt x="16466" y="20979"/>
                  </a:cubicBezTo>
                  <a:cubicBezTo>
                    <a:pt x="16418" y="21014"/>
                    <a:pt x="16376" y="21042"/>
                    <a:pt x="16348" y="21056"/>
                  </a:cubicBezTo>
                  <a:cubicBezTo>
                    <a:pt x="16223" y="21115"/>
                    <a:pt x="16092" y="20996"/>
                    <a:pt x="16003" y="20898"/>
                  </a:cubicBezTo>
                  <a:cubicBezTo>
                    <a:pt x="15983" y="20877"/>
                    <a:pt x="15964" y="20856"/>
                    <a:pt x="15946" y="20840"/>
                  </a:cubicBezTo>
                  <a:cubicBezTo>
                    <a:pt x="15924" y="20820"/>
                    <a:pt x="15906" y="20781"/>
                    <a:pt x="15903" y="20748"/>
                  </a:cubicBezTo>
                  <a:cubicBezTo>
                    <a:pt x="15897" y="20671"/>
                    <a:pt x="15941" y="20612"/>
                    <a:pt x="16019" y="20505"/>
                  </a:cubicBezTo>
                  <a:cubicBezTo>
                    <a:pt x="16049" y="20464"/>
                    <a:pt x="16105" y="20388"/>
                    <a:pt x="16133" y="20336"/>
                  </a:cubicBezTo>
                  <a:cubicBezTo>
                    <a:pt x="16082" y="20337"/>
                    <a:pt x="15980" y="20354"/>
                    <a:pt x="15915" y="20370"/>
                  </a:cubicBezTo>
                  <a:cubicBezTo>
                    <a:pt x="15874" y="20380"/>
                    <a:pt x="15841" y="20388"/>
                    <a:pt x="15821" y="20390"/>
                  </a:cubicBezTo>
                  <a:cubicBezTo>
                    <a:pt x="15822" y="20393"/>
                    <a:pt x="15791" y="20429"/>
                    <a:pt x="15770" y="20454"/>
                  </a:cubicBezTo>
                  <a:cubicBezTo>
                    <a:pt x="15717" y="20515"/>
                    <a:pt x="15663" y="20579"/>
                    <a:pt x="15597" y="20590"/>
                  </a:cubicBezTo>
                  <a:cubicBezTo>
                    <a:pt x="15599" y="20603"/>
                    <a:pt x="15601" y="20615"/>
                    <a:pt x="15601" y="20621"/>
                  </a:cubicBezTo>
                  <a:lnTo>
                    <a:pt x="15612" y="20685"/>
                  </a:lnTo>
                  <a:cubicBezTo>
                    <a:pt x="15640" y="20862"/>
                    <a:pt x="15672" y="21063"/>
                    <a:pt x="15567" y="21167"/>
                  </a:cubicBezTo>
                  <a:cubicBezTo>
                    <a:pt x="15564" y="21170"/>
                    <a:pt x="15209" y="21515"/>
                    <a:pt x="15034" y="21544"/>
                  </a:cubicBezTo>
                  <a:lnTo>
                    <a:pt x="14821" y="21579"/>
                  </a:lnTo>
                  <a:cubicBezTo>
                    <a:pt x="14817" y="21580"/>
                    <a:pt x="14812" y="21580"/>
                    <a:pt x="14808"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5" name="Shape 1230"/>
            <p:cNvSpPr/>
            <p:nvPr/>
          </p:nvSpPr>
          <p:spPr>
            <a:xfrm>
              <a:off x="0" y="3732265"/>
              <a:ext cx="1999488" cy="1630162"/>
            </a:xfrm>
            <a:custGeom>
              <a:avLst/>
              <a:gdLst/>
              <a:ahLst/>
              <a:cxnLst>
                <a:cxn ang="0">
                  <a:pos x="wd2" y="hd2"/>
                </a:cxn>
                <a:cxn ang="5400000">
                  <a:pos x="wd2" y="hd2"/>
                </a:cxn>
                <a:cxn ang="10800000">
                  <a:pos x="wd2" y="hd2"/>
                </a:cxn>
                <a:cxn ang="16200000">
                  <a:pos x="wd2" y="hd2"/>
                </a:cxn>
              </a:cxnLst>
              <a:rect l="0" t="0" r="r" b="b"/>
              <a:pathLst>
                <a:path w="21552" h="21580" extrusionOk="0">
                  <a:moveTo>
                    <a:pt x="15169" y="16878"/>
                  </a:moveTo>
                  <a:cubicBezTo>
                    <a:pt x="15296" y="16878"/>
                    <a:pt x="15335" y="16953"/>
                    <a:pt x="15347" y="16997"/>
                  </a:cubicBezTo>
                  <a:cubicBezTo>
                    <a:pt x="15365" y="17063"/>
                    <a:pt x="15363" y="17173"/>
                    <a:pt x="15350" y="17247"/>
                  </a:cubicBezTo>
                  <a:cubicBezTo>
                    <a:pt x="15348" y="17272"/>
                    <a:pt x="15369" y="17364"/>
                    <a:pt x="15411" y="17436"/>
                  </a:cubicBezTo>
                  <a:cubicBezTo>
                    <a:pt x="15482" y="17554"/>
                    <a:pt x="15514" y="17757"/>
                    <a:pt x="15486" y="17909"/>
                  </a:cubicBezTo>
                  <a:cubicBezTo>
                    <a:pt x="15472" y="17987"/>
                    <a:pt x="15491" y="18052"/>
                    <a:pt x="15501" y="18064"/>
                  </a:cubicBezTo>
                  <a:cubicBezTo>
                    <a:pt x="15582" y="18122"/>
                    <a:pt x="15644" y="18258"/>
                    <a:pt x="15644" y="18377"/>
                  </a:cubicBezTo>
                  <a:cubicBezTo>
                    <a:pt x="15644" y="18474"/>
                    <a:pt x="15613" y="18695"/>
                    <a:pt x="15583" y="18851"/>
                  </a:cubicBezTo>
                  <a:cubicBezTo>
                    <a:pt x="15552" y="19013"/>
                    <a:pt x="15517" y="19224"/>
                    <a:pt x="15507" y="19312"/>
                  </a:cubicBezTo>
                  <a:cubicBezTo>
                    <a:pt x="15495" y="19412"/>
                    <a:pt x="15459" y="19578"/>
                    <a:pt x="15424" y="19691"/>
                  </a:cubicBezTo>
                  <a:cubicBezTo>
                    <a:pt x="15403" y="19757"/>
                    <a:pt x="15366" y="19838"/>
                    <a:pt x="15338" y="19894"/>
                  </a:cubicBezTo>
                  <a:lnTo>
                    <a:pt x="14967" y="20607"/>
                  </a:lnTo>
                  <a:cubicBezTo>
                    <a:pt x="14939" y="20698"/>
                    <a:pt x="14915" y="20880"/>
                    <a:pt x="14923" y="20977"/>
                  </a:cubicBezTo>
                  <a:cubicBezTo>
                    <a:pt x="14932" y="21064"/>
                    <a:pt x="14930" y="21197"/>
                    <a:pt x="14920" y="21322"/>
                  </a:cubicBezTo>
                  <a:lnTo>
                    <a:pt x="15009" y="21307"/>
                  </a:lnTo>
                  <a:cubicBezTo>
                    <a:pt x="15084" y="21295"/>
                    <a:pt x="15325" y="21101"/>
                    <a:pt x="15445" y="20981"/>
                  </a:cubicBezTo>
                  <a:cubicBezTo>
                    <a:pt x="15456" y="20950"/>
                    <a:pt x="15432" y="20802"/>
                    <a:pt x="15421" y="20731"/>
                  </a:cubicBezTo>
                  <a:lnTo>
                    <a:pt x="15411" y="20665"/>
                  </a:lnTo>
                  <a:cubicBezTo>
                    <a:pt x="15400" y="20598"/>
                    <a:pt x="15384" y="20486"/>
                    <a:pt x="15436" y="20410"/>
                  </a:cubicBezTo>
                  <a:cubicBezTo>
                    <a:pt x="15462" y="20371"/>
                    <a:pt x="15500" y="20349"/>
                    <a:pt x="15544" y="20349"/>
                  </a:cubicBezTo>
                  <a:cubicBezTo>
                    <a:pt x="15548" y="20349"/>
                    <a:pt x="15559" y="20351"/>
                    <a:pt x="15569" y="20353"/>
                  </a:cubicBezTo>
                  <a:cubicBezTo>
                    <a:pt x="15586" y="20339"/>
                    <a:pt x="15617" y="20303"/>
                    <a:pt x="15636" y="20281"/>
                  </a:cubicBezTo>
                  <a:cubicBezTo>
                    <a:pt x="15691" y="20218"/>
                    <a:pt x="15742" y="20158"/>
                    <a:pt x="15807" y="20151"/>
                  </a:cubicBezTo>
                  <a:cubicBezTo>
                    <a:pt x="15822" y="20150"/>
                    <a:pt x="15847" y="20144"/>
                    <a:pt x="15877" y="20137"/>
                  </a:cubicBezTo>
                  <a:cubicBezTo>
                    <a:pt x="15945" y="20120"/>
                    <a:pt x="16039" y="20097"/>
                    <a:pt x="16119" y="20097"/>
                  </a:cubicBezTo>
                  <a:cubicBezTo>
                    <a:pt x="16223" y="20097"/>
                    <a:pt x="16292" y="20137"/>
                    <a:pt x="16326" y="20214"/>
                  </a:cubicBezTo>
                  <a:cubicBezTo>
                    <a:pt x="16388" y="20358"/>
                    <a:pt x="16274" y="20514"/>
                    <a:pt x="16163" y="20665"/>
                  </a:cubicBezTo>
                  <a:cubicBezTo>
                    <a:pt x="16151" y="20680"/>
                    <a:pt x="16138" y="20698"/>
                    <a:pt x="16127" y="20715"/>
                  </a:cubicBezTo>
                  <a:cubicBezTo>
                    <a:pt x="16128" y="20717"/>
                    <a:pt x="16130" y="20718"/>
                    <a:pt x="16131" y="20720"/>
                  </a:cubicBezTo>
                  <a:cubicBezTo>
                    <a:pt x="16174" y="20766"/>
                    <a:pt x="16238" y="20835"/>
                    <a:pt x="16271" y="20835"/>
                  </a:cubicBezTo>
                  <a:cubicBezTo>
                    <a:pt x="16299" y="20823"/>
                    <a:pt x="16331" y="20799"/>
                    <a:pt x="16370" y="20773"/>
                  </a:cubicBezTo>
                  <a:cubicBezTo>
                    <a:pt x="16479" y="20696"/>
                    <a:pt x="16615" y="20601"/>
                    <a:pt x="16728" y="20601"/>
                  </a:cubicBezTo>
                  <a:cubicBezTo>
                    <a:pt x="16805" y="20601"/>
                    <a:pt x="16866" y="20645"/>
                    <a:pt x="16899" y="20724"/>
                  </a:cubicBezTo>
                  <a:cubicBezTo>
                    <a:pt x="16927" y="20794"/>
                    <a:pt x="16944" y="20857"/>
                    <a:pt x="16958" y="20911"/>
                  </a:cubicBezTo>
                  <a:cubicBezTo>
                    <a:pt x="16962" y="20904"/>
                    <a:pt x="16967" y="20897"/>
                    <a:pt x="16972" y="20890"/>
                  </a:cubicBezTo>
                  <a:cubicBezTo>
                    <a:pt x="17002" y="20846"/>
                    <a:pt x="17046" y="20652"/>
                    <a:pt x="17046" y="20448"/>
                  </a:cubicBezTo>
                  <a:cubicBezTo>
                    <a:pt x="17046" y="20205"/>
                    <a:pt x="17156" y="19906"/>
                    <a:pt x="17296" y="19767"/>
                  </a:cubicBezTo>
                  <a:cubicBezTo>
                    <a:pt x="17387" y="19676"/>
                    <a:pt x="17427" y="19515"/>
                    <a:pt x="17402" y="19430"/>
                  </a:cubicBezTo>
                  <a:cubicBezTo>
                    <a:pt x="17358" y="19283"/>
                    <a:pt x="17336" y="19053"/>
                    <a:pt x="17385" y="18918"/>
                  </a:cubicBezTo>
                  <a:cubicBezTo>
                    <a:pt x="17439" y="18766"/>
                    <a:pt x="17579" y="18696"/>
                    <a:pt x="17679" y="18769"/>
                  </a:cubicBezTo>
                  <a:cubicBezTo>
                    <a:pt x="17753" y="18822"/>
                    <a:pt x="17849" y="18946"/>
                    <a:pt x="17902" y="19036"/>
                  </a:cubicBezTo>
                  <a:cubicBezTo>
                    <a:pt x="17946" y="19111"/>
                    <a:pt x="18055" y="19214"/>
                    <a:pt x="18135" y="19257"/>
                  </a:cubicBezTo>
                  <a:cubicBezTo>
                    <a:pt x="18148" y="19263"/>
                    <a:pt x="18185" y="19280"/>
                    <a:pt x="18260" y="19280"/>
                  </a:cubicBezTo>
                  <a:cubicBezTo>
                    <a:pt x="18338" y="19280"/>
                    <a:pt x="18424" y="19261"/>
                    <a:pt x="18490" y="19231"/>
                  </a:cubicBezTo>
                  <a:cubicBezTo>
                    <a:pt x="18608" y="19176"/>
                    <a:pt x="18758" y="19034"/>
                    <a:pt x="18811" y="18927"/>
                  </a:cubicBezTo>
                  <a:cubicBezTo>
                    <a:pt x="18880" y="18788"/>
                    <a:pt x="18998" y="18602"/>
                    <a:pt x="19079" y="18504"/>
                  </a:cubicBezTo>
                  <a:cubicBezTo>
                    <a:pt x="19131" y="18441"/>
                    <a:pt x="19164" y="18289"/>
                    <a:pt x="19149" y="18187"/>
                  </a:cubicBezTo>
                  <a:cubicBezTo>
                    <a:pt x="19132" y="18069"/>
                    <a:pt x="19062" y="17900"/>
                    <a:pt x="19001" y="17826"/>
                  </a:cubicBezTo>
                  <a:cubicBezTo>
                    <a:pt x="18926" y="17734"/>
                    <a:pt x="18767" y="17531"/>
                    <a:pt x="18648" y="17375"/>
                  </a:cubicBezTo>
                  <a:cubicBezTo>
                    <a:pt x="18535" y="17226"/>
                    <a:pt x="18353" y="17016"/>
                    <a:pt x="18250" y="16917"/>
                  </a:cubicBezTo>
                  <a:cubicBezTo>
                    <a:pt x="18143" y="16813"/>
                    <a:pt x="18149" y="16712"/>
                    <a:pt x="18161" y="16661"/>
                  </a:cubicBezTo>
                  <a:cubicBezTo>
                    <a:pt x="18176" y="16604"/>
                    <a:pt x="18226" y="16506"/>
                    <a:pt x="18401" y="16492"/>
                  </a:cubicBezTo>
                  <a:cubicBezTo>
                    <a:pt x="18559" y="16479"/>
                    <a:pt x="18741" y="16417"/>
                    <a:pt x="18805" y="16368"/>
                  </a:cubicBezTo>
                  <a:cubicBezTo>
                    <a:pt x="18891" y="16303"/>
                    <a:pt x="19005" y="16218"/>
                    <a:pt x="19060" y="16179"/>
                  </a:cubicBezTo>
                  <a:cubicBezTo>
                    <a:pt x="19087" y="16159"/>
                    <a:pt x="19156" y="16057"/>
                    <a:pt x="19195" y="15950"/>
                  </a:cubicBezTo>
                  <a:cubicBezTo>
                    <a:pt x="19245" y="15813"/>
                    <a:pt x="19380" y="15626"/>
                    <a:pt x="19501" y="15524"/>
                  </a:cubicBezTo>
                  <a:cubicBezTo>
                    <a:pt x="19607" y="15434"/>
                    <a:pt x="19785" y="15338"/>
                    <a:pt x="19906" y="15338"/>
                  </a:cubicBezTo>
                  <a:cubicBezTo>
                    <a:pt x="19985" y="15338"/>
                    <a:pt x="20157" y="15329"/>
                    <a:pt x="20287" y="15315"/>
                  </a:cubicBezTo>
                  <a:cubicBezTo>
                    <a:pt x="20372" y="15307"/>
                    <a:pt x="20432" y="15234"/>
                    <a:pt x="20432" y="15175"/>
                  </a:cubicBezTo>
                  <a:cubicBezTo>
                    <a:pt x="20432" y="15129"/>
                    <a:pt x="20354" y="15059"/>
                    <a:pt x="20237" y="15059"/>
                  </a:cubicBezTo>
                  <a:cubicBezTo>
                    <a:pt x="20089" y="15059"/>
                    <a:pt x="19882" y="15098"/>
                    <a:pt x="19786" y="15145"/>
                  </a:cubicBezTo>
                  <a:cubicBezTo>
                    <a:pt x="19668" y="15202"/>
                    <a:pt x="19447" y="15247"/>
                    <a:pt x="19283" y="15247"/>
                  </a:cubicBezTo>
                  <a:cubicBezTo>
                    <a:pt x="19092" y="15247"/>
                    <a:pt x="18899" y="15099"/>
                    <a:pt x="18842" y="14910"/>
                  </a:cubicBezTo>
                  <a:cubicBezTo>
                    <a:pt x="18805" y="14788"/>
                    <a:pt x="18807" y="14681"/>
                    <a:pt x="18847" y="14611"/>
                  </a:cubicBezTo>
                  <a:cubicBezTo>
                    <a:pt x="18875" y="14562"/>
                    <a:pt x="18919" y="14534"/>
                    <a:pt x="18969" y="14534"/>
                  </a:cubicBezTo>
                  <a:cubicBezTo>
                    <a:pt x="18973" y="14534"/>
                    <a:pt x="18982" y="14535"/>
                    <a:pt x="18991" y="14537"/>
                  </a:cubicBezTo>
                  <a:cubicBezTo>
                    <a:pt x="18968" y="14400"/>
                    <a:pt x="18944" y="14201"/>
                    <a:pt x="18934" y="14054"/>
                  </a:cubicBezTo>
                  <a:cubicBezTo>
                    <a:pt x="18925" y="13925"/>
                    <a:pt x="18935" y="13682"/>
                    <a:pt x="19032" y="13596"/>
                  </a:cubicBezTo>
                  <a:cubicBezTo>
                    <a:pt x="19102" y="13532"/>
                    <a:pt x="19281" y="13477"/>
                    <a:pt x="19385" y="13457"/>
                  </a:cubicBezTo>
                  <a:cubicBezTo>
                    <a:pt x="19466" y="13440"/>
                    <a:pt x="19690" y="13243"/>
                    <a:pt x="19868" y="12960"/>
                  </a:cubicBezTo>
                  <a:cubicBezTo>
                    <a:pt x="19939" y="12846"/>
                    <a:pt x="20004" y="12767"/>
                    <a:pt x="20055" y="12704"/>
                  </a:cubicBezTo>
                  <a:cubicBezTo>
                    <a:pt x="20125" y="12618"/>
                    <a:pt x="20157" y="12578"/>
                    <a:pt x="20159" y="12530"/>
                  </a:cubicBezTo>
                  <a:cubicBezTo>
                    <a:pt x="20160" y="12537"/>
                    <a:pt x="20148" y="12519"/>
                    <a:pt x="20139" y="12504"/>
                  </a:cubicBezTo>
                  <a:cubicBezTo>
                    <a:pt x="20121" y="12474"/>
                    <a:pt x="20098" y="12436"/>
                    <a:pt x="20074" y="12384"/>
                  </a:cubicBezTo>
                  <a:cubicBezTo>
                    <a:pt x="20017" y="12260"/>
                    <a:pt x="19953" y="12084"/>
                    <a:pt x="19930" y="11983"/>
                  </a:cubicBezTo>
                  <a:cubicBezTo>
                    <a:pt x="19900" y="11858"/>
                    <a:pt x="19922" y="11683"/>
                    <a:pt x="19982" y="11577"/>
                  </a:cubicBezTo>
                  <a:cubicBezTo>
                    <a:pt x="20047" y="11458"/>
                    <a:pt x="20182" y="11394"/>
                    <a:pt x="20286" y="11436"/>
                  </a:cubicBezTo>
                  <a:cubicBezTo>
                    <a:pt x="20292" y="11439"/>
                    <a:pt x="20310" y="11444"/>
                    <a:pt x="20344" y="11444"/>
                  </a:cubicBezTo>
                  <a:lnTo>
                    <a:pt x="20344" y="11444"/>
                  </a:lnTo>
                  <a:cubicBezTo>
                    <a:pt x="20389" y="11444"/>
                    <a:pt x="20438" y="11433"/>
                    <a:pt x="20472" y="11416"/>
                  </a:cubicBezTo>
                  <a:cubicBezTo>
                    <a:pt x="20505" y="11398"/>
                    <a:pt x="20517" y="11361"/>
                    <a:pt x="20515" y="11352"/>
                  </a:cubicBezTo>
                  <a:cubicBezTo>
                    <a:pt x="20507" y="11332"/>
                    <a:pt x="20446" y="11278"/>
                    <a:pt x="20363" y="11267"/>
                  </a:cubicBezTo>
                  <a:cubicBezTo>
                    <a:pt x="20223" y="11250"/>
                    <a:pt x="20073" y="11132"/>
                    <a:pt x="20014" y="10992"/>
                  </a:cubicBezTo>
                  <a:cubicBezTo>
                    <a:pt x="19977" y="10903"/>
                    <a:pt x="19973" y="10807"/>
                    <a:pt x="20001" y="10727"/>
                  </a:cubicBezTo>
                  <a:cubicBezTo>
                    <a:pt x="20026" y="10658"/>
                    <a:pt x="20072" y="10608"/>
                    <a:pt x="20132" y="10587"/>
                  </a:cubicBezTo>
                  <a:cubicBezTo>
                    <a:pt x="20194" y="10566"/>
                    <a:pt x="20358" y="10479"/>
                    <a:pt x="20503" y="10385"/>
                  </a:cubicBezTo>
                  <a:cubicBezTo>
                    <a:pt x="20644" y="10293"/>
                    <a:pt x="20856" y="10164"/>
                    <a:pt x="20975" y="10099"/>
                  </a:cubicBezTo>
                  <a:cubicBezTo>
                    <a:pt x="21074" y="10045"/>
                    <a:pt x="21216" y="9871"/>
                    <a:pt x="21280" y="9726"/>
                  </a:cubicBezTo>
                  <a:cubicBezTo>
                    <a:pt x="21345" y="9581"/>
                    <a:pt x="21365" y="9447"/>
                    <a:pt x="21357" y="9413"/>
                  </a:cubicBezTo>
                  <a:cubicBezTo>
                    <a:pt x="21334" y="9369"/>
                    <a:pt x="21272" y="9285"/>
                    <a:pt x="21227" y="9241"/>
                  </a:cubicBezTo>
                  <a:cubicBezTo>
                    <a:pt x="21147" y="9163"/>
                    <a:pt x="21079" y="8991"/>
                    <a:pt x="21057" y="8868"/>
                  </a:cubicBezTo>
                  <a:lnTo>
                    <a:pt x="21018" y="8656"/>
                  </a:lnTo>
                  <a:lnTo>
                    <a:pt x="20887" y="8276"/>
                  </a:lnTo>
                  <a:cubicBezTo>
                    <a:pt x="20839" y="8156"/>
                    <a:pt x="20679" y="7799"/>
                    <a:pt x="20545" y="7662"/>
                  </a:cubicBezTo>
                  <a:lnTo>
                    <a:pt x="20439" y="7554"/>
                  </a:lnTo>
                  <a:cubicBezTo>
                    <a:pt x="20322" y="7433"/>
                    <a:pt x="20189" y="7296"/>
                    <a:pt x="20102" y="7220"/>
                  </a:cubicBezTo>
                  <a:cubicBezTo>
                    <a:pt x="19995" y="7125"/>
                    <a:pt x="19838" y="7054"/>
                    <a:pt x="19770" y="7054"/>
                  </a:cubicBezTo>
                  <a:cubicBezTo>
                    <a:pt x="19641" y="7054"/>
                    <a:pt x="19481" y="6941"/>
                    <a:pt x="19397" y="6790"/>
                  </a:cubicBezTo>
                  <a:cubicBezTo>
                    <a:pt x="19348" y="6700"/>
                    <a:pt x="19221" y="6601"/>
                    <a:pt x="19130" y="6581"/>
                  </a:cubicBezTo>
                  <a:cubicBezTo>
                    <a:pt x="19006" y="6554"/>
                    <a:pt x="18846" y="6474"/>
                    <a:pt x="18780" y="6374"/>
                  </a:cubicBezTo>
                  <a:cubicBezTo>
                    <a:pt x="18722" y="6285"/>
                    <a:pt x="18647" y="6069"/>
                    <a:pt x="18607" y="5911"/>
                  </a:cubicBezTo>
                  <a:cubicBezTo>
                    <a:pt x="18567" y="5754"/>
                    <a:pt x="18466" y="5499"/>
                    <a:pt x="18386" y="5353"/>
                  </a:cubicBezTo>
                  <a:cubicBezTo>
                    <a:pt x="18302" y="5202"/>
                    <a:pt x="18174" y="5055"/>
                    <a:pt x="18112" y="5017"/>
                  </a:cubicBezTo>
                  <a:cubicBezTo>
                    <a:pt x="17982" y="4939"/>
                    <a:pt x="17917" y="4745"/>
                    <a:pt x="17967" y="4586"/>
                  </a:cubicBezTo>
                  <a:cubicBezTo>
                    <a:pt x="17998" y="4484"/>
                    <a:pt x="18050" y="4297"/>
                    <a:pt x="18081" y="4169"/>
                  </a:cubicBezTo>
                  <a:cubicBezTo>
                    <a:pt x="18103" y="4079"/>
                    <a:pt x="18086" y="3877"/>
                    <a:pt x="18029" y="3740"/>
                  </a:cubicBezTo>
                  <a:cubicBezTo>
                    <a:pt x="18015" y="3705"/>
                    <a:pt x="18001" y="3679"/>
                    <a:pt x="17990" y="3662"/>
                  </a:cubicBezTo>
                  <a:cubicBezTo>
                    <a:pt x="17912" y="3757"/>
                    <a:pt x="17776" y="3792"/>
                    <a:pt x="17659" y="3781"/>
                  </a:cubicBezTo>
                  <a:cubicBezTo>
                    <a:pt x="17514" y="3765"/>
                    <a:pt x="17330" y="3629"/>
                    <a:pt x="17239" y="3472"/>
                  </a:cubicBezTo>
                  <a:cubicBezTo>
                    <a:pt x="17152" y="3322"/>
                    <a:pt x="17085" y="3065"/>
                    <a:pt x="17085" y="2886"/>
                  </a:cubicBezTo>
                  <a:cubicBezTo>
                    <a:pt x="17085" y="2697"/>
                    <a:pt x="17176" y="2451"/>
                    <a:pt x="17293" y="2325"/>
                  </a:cubicBezTo>
                  <a:cubicBezTo>
                    <a:pt x="17321" y="2294"/>
                    <a:pt x="17337" y="2255"/>
                    <a:pt x="17338" y="2214"/>
                  </a:cubicBezTo>
                  <a:cubicBezTo>
                    <a:pt x="17339" y="2190"/>
                    <a:pt x="17334" y="2154"/>
                    <a:pt x="17308" y="2123"/>
                  </a:cubicBezTo>
                  <a:cubicBezTo>
                    <a:pt x="17219" y="2015"/>
                    <a:pt x="17124" y="1816"/>
                    <a:pt x="17124" y="1661"/>
                  </a:cubicBezTo>
                  <a:cubicBezTo>
                    <a:pt x="17102" y="1664"/>
                    <a:pt x="17085" y="1666"/>
                    <a:pt x="17062" y="1678"/>
                  </a:cubicBezTo>
                  <a:cubicBezTo>
                    <a:pt x="16979" y="1718"/>
                    <a:pt x="16874" y="1834"/>
                    <a:pt x="16842" y="1922"/>
                  </a:cubicBezTo>
                  <a:cubicBezTo>
                    <a:pt x="16783" y="2083"/>
                    <a:pt x="16645" y="2204"/>
                    <a:pt x="16520" y="2204"/>
                  </a:cubicBezTo>
                  <a:cubicBezTo>
                    <a:pt x="16399" y="2204"/>
                    <a:pt x="16221" y="2108"/>
                    <a:pt x="16115" y="2018"/>
                  </a:cubicBezTo>
                  <a:cubicBezTo>
                    <a:pt x="16008" y="1928"/>
                    <a:pt x="15843" y="1791"/>
                    <a:pt x="15747" y="1713"/>
                  </a:cubicBezTo>
                  <a:cubicBezTo>
                    <a:pt x="15658" y="1642"/>
                    <a:pt x="15507" y="1551"/>
                    <a:pt x="15420" y="1516"/>
                  </a:cubicBezTo>
                  <a:cubicBezTo>
                    <a:pt x="15362" y="1492"/>
                    <a:pt x="15268" y="1522"/>
                    <a:pt x="15231" y="1575"/>
                  </a:cubicBezTo>
                  <a:cubicBezTo>
                    <a:pt x="15133" y="1713"/>
                    <a:pt x="14950" y="1713"/>
                    <a:pt x="14852" y="1575"/>
                  </a:cubicBezTo>
                  <a:cubicBezTo>
                    <a:pt x="14786" y="1482"/>
                    <a:pt x="14679" y="1321"/>
                    <a:pt x="14614" y="1215"/>
                  </a:cubicBezTo>
                  <a:cubicBezTo>
                    <a:pt x="14561" y="1130"/>
                    <a:pt x="14546" y="1033"/>
                    <a:pt x="14571" y="949"/>
                  </a:cubicBezTo>
                  <a:cubicBezTo>
                    <a:pt x="14595" y="870"/>
                    <a:pt x="14652" y="812"/>
                    <a:pt x="14729" y="791"/>
                  </a:cubicBezTo>
                  <a:cubicBezTo>
                    <a:pt x="14781" y="777"/>
                    <a:pt x="14845" y="719"/>
                    <a:pt x="14886" y="656"/>
                  </a:cubicBezTo>
                  <a:cubicBezTo>
                    <a:pt x="14878" y="659"/>
                    <a:pt x="14870" y="662"/>
                    <a:pt x="14861" y="666"/>
                  </a:cubicBezTo>
                  <a:cubicBezTo>
                    <a:pt x="14712" y="736"/>
                    <a:pt x="14471" y="773"/>
                    <a:pt x="14325" y="743"/>
                  </a:cubicBezTo>
                  <a:cubicBezTo>
                    <a:pt x="14192" y="716"/>
                    <a:pt x="13950" y="640"/>
                    <a:pt x="13785" y="574"/>
                  </a:cubicBezTo>
                  <a:cubicBezTo>
                    <a:pt x="13645" y="517"/>
                    <a:pt x="13380" y="497"/>
                    <a:pt x="13230" y="531"/>
                  </a:cubicBezTo>
                  <a:cubicBezTo>
                    <a:pt x="13141" y="551"/>
                    <a:pt x="13047" y="562"/>
                    <a:pt x="12964" y="562"/>
                  </a:cubicBezTo>
                  <a:cubicBezTo>
                    <a:pt x="12817" y="562"/>
                    <a:pt x="12770" y="527"/>
                    <a:pt x="12754" y="516"/>
                  </a:cubicBezTo>
                  <a:cubicBezTo>
                    <a:pt x="12716" y="488"/>
                    <a:pt x="12636" y="462"/>
                    <a:pt x="12590" y="462"/>
                  </a:cubicBezTo>
                  <a:cubicBezTo>
                    <a:pt x="12509" y="462"/>
                    <a:pt x="12327" y="425"/>
                    <a:pt x="12198" y="388"/>
                  </a:cubicBezTo>
                  <a:cubicBezTo>
                    <a:pt x="12081" y="356"/>
                    <a:pt x="11870" y="366"/>
                    <a:pt x="11764" y="409"/>
                  </a:cubicBezTo>
                  <a:cubicBezTo>
                    <a:pt x="11692" y="438"/>
                    <a:pt x="11606" y="454"/>
                    <a:pt x="11523" y="454"/>
                  </a:cubicBezTo>
                  <a:cubicBezTo>
                    <a:pt x="11460" y="454"/>
                    <a:pt x="11371" y="445"/>
                    <a:pt x="11301" y="403"/>
                  </a:cubicBezTo>
                  <a:cubicBezTo>
                    <a:pt x="11233" y="362"/>
                    <a:pt x="11086" y="333"/>
                    <a:pt x="10983" y="344"/>
                  </a:cubicBezTo>
                  <a:cubicBezTo>
                    <a:pt x="10854" y="358"/>
                    <a:pt x="10642" y="340"/>
                    <a:pt x="10508" y="307"/>
                  </a:cubicBezTo>
                  <a:cubicBezTo>
                    <a:pt x="10442" y="290"/>
                    <a:pt x="10396" y="264"/>
                    <a:pt x="10365" y="247"/>
                  </a:cubicBezTo>
                  <a:cubicBezTo>
                    <a:pt x="10365" y="247"/>
                    <a:pt x="10364" y="247"/>
                    <a:pt x="10364" y="247"/>
                  </a:cubicBezTo>
                  <a:cubicBezTo>
                    <a:pt x="10356" y="264"/>
                    <a:pt x="10347" y="287"/>
                    <a:pt x="10340" y="304"/>
                  </a:cubicBezTo>
                  <a:cubicBezTo>
                    <a:pt x="10315" y="370"/>
                    <a:pt x="10287" y="444"/>
                    <a:pt x="10229" y="489"/>
                  </a:cubicBezTo>
                  <a:cubicBezTo>
                    <a:pt x="10203" y="511"/>
                    <a:pt x="10168" y="612"/>
                    <a:pt x="10176" y="707"/>
                  </a:cubicBezTo>
                  <a:cubicBezTo>
                    <a:pt x="10185" y="818"/>
                    <a:pt x="10240" y="959"/>
                    <a:pt x="10283" y="1011"/>
                  </a:cubicBezTo>
                  <a:cubicBezTo>
                    <a:pt x="10377" y="1125"/>
                    <a:pt x="10402" y="1331"/>
                    <a:pt x="10340" y="1480"/>
                  </a:cubicBezTo>
                  <a:cubicBezTo>
                    <a:pt x="10281" y="1624"/>
                    <a:pt x="10136" y="1733"/>
                    <a:pt x="10001" y="1733"/>
                  </a:cubicBezTo>
                  <a:cubicBezTo>
                    <a:pt x="9938" y="1733"/>
                    <a:pt x="9812" y="1799"/>
                    <a:pt x="9739" y="1888"/>
                  </a:cubicBezTo>
                  <a:cubicBezTo>
                    <a:pt x="9634" y="2014"/>
                    <a:pt x="9454" y="2110"/>
                    <a:pt x="9320" y="2110"/>
                  </a:cubicBezTo>
                  <a:cubicBezTo>
                    <a:pt x="9207" y="2110"/>
                    <a:pt x="8988" y="2077"/>
                    <a:pt x="8833" y="2037"/>
                  </a:cubicBezTo>
                  <a:cubicBezTo>
                    <a:pt x="8633" y="1985"/>
                    <a:pt x="8489" y="1785"/>
                    <a:pt x="8504" y="1580"/>
                  </a:cubicBezTo>
                  <a:cubicBezTo>
                    <a:pt x="8511" y="1486"/>
                    <a:pt x="8463" y="1393"/>
                    <a:pt x="8415" y="1374"/>
                  </a:cubicBezTo>
                  <a:cubicBezTo>
                    <a:pt x="8338" y="1343"/>
                    <a:pt x="8170" y="1331"/>
                    <a:pt x="8052" y="1355"/>
                  </a:cubicBezTo>
                  <a:cubicBezTo>
                    <a:pt x="7932" y="1379"/>
                    <a:pt x="7738" y="1451"/>
                    <a:pt x="7629" y="1511"/>
                  </a:cubicBezTo>
                  <a:cubicBezTo>
                    <a:pt x="7509" y="1577"/>
                    <a:pt x="7310" y="1664"/>
                    <a:pt x="7186" y="1705"/>
                  </a:cubicBezTo>
                  <a:cubicBezTo>
                    <a:pt x="7090" y="1737"/>
                    <a:pt x="7012" y="1831"/>
                    <a:pt x="7001" y="1879"/>
                  </a:cubicBezTo>
                  <a:cubicBezTo>
                    <a:pt x="6969" y="2035"/>
                    <a:pt x="6843" y="2157"/>
                    <a:pt x="6713" y="2157"/>
                  </a:cubicBezTo>
                  <a:lnTo>
                    <a:pt x="6285" y="2157"/>
                  </a:lnTo>
                  <a:cubicBezTo>
                    <a:pt x="6128" y="2157"/>
                    <a:pt x="5891" y="2124"/>
                    <a:pt x="5756" y="2083"/>
                  </a:cubicBezTo>
                  <a:cubicBezTo>
                    <a:pt x="5602" y="2037"/>
                    <a:pt x="5430" y="1888"/>
                    <a:pt x="5364" y="1744"/>
                  </a:cubicBezTo>
                  <a:cubicBezTo>
                    <a:pt x="5328" y="1667"/>
                    <a:pt x="5209" y="1565"/>
                    <a:pt x="5101" y="1543"/>
                  </a:cubicBezTo>
                  <a:cubicBezTo>
                    <a:pt x="4973" y="1517"/>
                    <a:pt x="4727" y="1464"/>
                    <a:pt x="4555" y="1425"/>
                  </a:cubicBezTo>
                  <a:cubicBezTo>
                    <a:pt x="4493" y="1411"/>
                    <a:pt x="4423" y="1404"/>
                    <a:pt x="4352" y="1404"/>
                  </a:cubicBezTo>
                  <a:cubicBezTo>
                    <a:pt x="4235" y="1404"/>
                    <a:pt x="4157" y="1424"/>
                    <a:pt x="4124" y="1441"/>
                  </a:cubicBezTo>
                  <a:cubicBezTo>
                    <a:pt x="4002" y="1507"/>
                    <a:pt x="3802" y="1481"/>
                    <a:pt x="3682" y="1384"/>
                  </a:cubicBezTo>
                  <a:cubicBezTo>
                    <a:pt x="3632" y="1344"/>
                    <a:pt x="3565" y="1316"/>
                    <a:pt x="3514" y="1316"/>
                  </a:cubicBezTo>
                  <a:cubicBezTo>
                    <a:pt x="3495" y="1316"/>
                    <a:pt x="3487" y="1321"/>
                    <a:pt x="3487" y="1321"/>
                  </a:cubicBezTo>
                  <a:cubicBezTo>
                    <a:pt x="3386" y="1382"/>
                    <a:pt x="3226" y="1329"/>
                    <a:pt x="3123" y="1204"/>
                  </a:cubicBezTo>
                  <a:cubicBezTo>
                    <a:pt x="3087" y="1161"/>
                    <a:pt x="3022" y="1161"/>
                    <a:pt x="2987" y="1204"/>
                  </a:cubicBezTo>
                  <a:cubicBezTo>
                    <a:pt x="2872" y="1342"/>
                    <a:pt x="2676" y="1299"/>
                    <a:pt x="2583" y="1111"/>
                  </a:cubicBezTo>
                  <a:cubicBezTo>
                    <a:pt x="2577" y="1099"/>
                    <a:pt x="2572" y="1093"/>
                    <a:pt x="2569" y="1089"/>
                  </a:cubicBezTo>
                  <a:cubicBezTo>
                    <a:pt x="2571" y="1097"/>
                    <a:pt x="2556" y="1118"/>
                    <a:pt x="2542" y="1163"/>
                  </a:cubicBezTo>
                  <a:cubicBezTo>
                    <a:pt x="2493" y="1317"/>
                    <a:pt x="2451" y="1588"/>
                    <a:pt x="2451" y="1755"/>
                  </a:cubicBezTo>
                  <a:cubicBezTo>
                    <a:pt x="2451" y="1947"/>
                    <a:pt x="2433" y="2196"/>
                    <a:pt x="2410" y="2323"/>
                  </a:cubicBezTo>
                  <a:cubicBezTo>
                    <a:pt x="2378" y="2499"/>
                    <a:pt x="2195" y="2616"/>
                    <a:pt x="1990" y="2580"/>
                  </a:cubicBezTo>
                  <a:cubicBezTo>
                    <a:pt x="1845" y="2554"/>
                    <a:pt x="1607" y="2534"/>
                    <a:pt x="1459" y="2534"/>
                  </a:cubicBezTo>
                  <a:cubicBezTo>
                    <a:pt x="1317" y="2534"/>
                    <a:pt x="1096" y="2565"/>
                    <a:pt x="976" y="2601"/>
                  </a:cubicBezTo>
                  <a:cubicBezTo>
                    <a:pt x="861" y="2636"/>
                    <a:pt x="690" y="2734"/>
                    <a:pt x="604" y="2815"/>
                  </a:cubicBezTo>
                  <a:cubicBezTo>
                    <a:pt x="530" y="2884"/>
                    <a:pt x="397" y="3113"/>
                    <a:pt x="323" y="3332"/>
                  </a:cubicBezTo>
                  <a:lnTo>
                    <a:pt x="207" y="3673"/>
                  </a:lnTo>
                  <a:lnTo>
                    <a:pt x="294" y="3831"/>
                  </a:lnTo>
                  <a:cubicBezTo>
                    <a:pt x="349" y="3930"/>
                    <a:pt x="453" y="4024"/>
                    <a:pt x="510" y="4041"/>
                  </a:cubicBezTo>
                  <a:cubicBezTo>
                    <a:pt x="555" y="4054"/>
                    <a:pt x="606" y="4027"/>
                    <a:pt x="614" y="4008"/>
                  </a:cubicBezTo>
                  <a:cubicBezTo>
                    <a:pt x="658" y="3902"/>
                    <a:pt x="781" y="3750"/>
                    <a:pt x="874" y="3662"/>
                  </a:cubicBezTo>
                  <a:cubicBezTo>
                    <a:pt x="978" y="3564"/>
                    <a:pt x="1124" y="3455"/>
                    <a:pt x="1207" y="3411"/>
                  </a:cubicBezTo>
                  <a:cubicBezTo>
                    <a:pt x="1289" y="3369"/>
                    <a:pt x="1400" y="3325"/>
                    <a:pt x="1460" y="3310"/>
                  </a:cubicBezTo>
                  <a:cubicBezTo>
                    <a:pt x="1488" y="3303"/>
                    <a:pt x="1548" y="3257"/>
                    <a:pt x="1579" y="3210"/>
                  </a:cubicBezTo>
                  <a:cubicBezTo>
                    <a:pt x="1639" y="3119"/>
                    <a:pt x="1763" y="3049"/>
                    <a:pt x="1868" y="3049"/>
                  </a:cubicBezTo>
                  <a:cubicBezTo>
                    <a:pt x="1932" y="3049"/>
                    <a:pt x="2063" y="3018"/>
                    <a:pt x="2149" y="2984"/>
                  </a:cubicBezTo>
                  <a:cubicBezTo>
                    <a:pt x="2183" y="2970"/>
                    <a:pt x="2209" y="2964"/>
                    <a:pt x="2230" y="2964"/>
                  </a:cubicBezTo>
                  <a:cubicBezTo>
                    <a:pt x="2274" y="2964"/>
                    <a:pt x="2322" y="3004"/>
                    <a:pt x="2334" y="3055"/>
                  </a:cubicBezTo>
                  <a:cubicBezTo>
                    <a:pt x="2359" y="3163"/>
                    <a:pt x="2270" y="3232"/>
                    <a:pt x="2191" y="3292"/>
                  </a:cubicBezTo>
                  <a:cubicBezTo>
                    <a:pt x="2069" y="3386"/>
                    <a:pt x="1906" y="3511"/>
                    <a:pt x="1821" y="3575"/>
                  </a:cubicBezTo>
                  <a:cubicBezTo>
                    <a:pt x="1736" y="3640"/>
                    <a:pt x="1562" y="3777"/>
                    <a:pt x="1435" y="3880"/>
                  </a:cubicBezTo>
                  <a:lnTo>
                    <a:pt x="1084" y="4162"/>
                  </a:lnTo>
                  <a:cubicBezTo>
                    <a:pt x="1061" y="4181"/>
                    <a:pt x="1055" y="4207"/>
                    <a:pt x="1056" y="4214"/>
                  </a:cubicBezTo>
                  <a:cubicBezTo>
                    <a:pt x="1102" y="4306"/>
                    <a:pt x="1115" y="4460"/>
                    <a:pt x="1084" y="4572"/>
                  </a:cubicBezTo>
                  <a:cubicBezTo>
                    <a:pt x="1069" y="4627"/>
                    <a:pt x="1071" y="4713"/>
                    <a:pt x="1082" y="4747"/>
                  </a:cubicBezTo>
                  <a:cubicBezTo>
                    <a:pt x="1098" y="4797"/>
                    <a:pt x="1130" y="4847"/>
                    <a:pt x="1143" y="4858"/>
                  </a:cubicBezTo>
                  <a:cubicBezTo>
                    <a:pt x="1184" y="4891"/>
                    <a:pt x="1245" y="4964"/>
                    <a:pt x="1284" y="5027"/>
                  </a:cubicBezTo>
                  <a:cubicBezTo>
                    <a:pt x="1310" y="5069"/>
                    <a:pt x="1383" y="5168"/>
                    <a:pt x="1449" y="5249"/>
                  </a:cubicBezTo>
                  <a:cubicBezTo>
                    <a:pt x="1512" y="5324"/>
                    <a:pt x="1545" y="5415"/>
                    <a:pt x="1540" y="5498"/>
                  </a:cubicBezTo>
                  <a:cubicBezTo>
                    <a:pt x="1537" y="5557"/>
                    <a:pt x="1515" y="5608"/>
                    <a:pt x="1478" y="5641"/>
                  </a:cubicBezTo>
                  <a:cubicBezTo>
                    <a:pt x="1487" y="5638"/>
                    <a:pt x="1489" y="5694"/>
                    <a:pt x="1524" y="5770"/>
                  </a:cubicBezTo>
                  <a:cubicBezTo>
                    <a:pt x="1577" y="5886"/>
                    <a:pt x="1662" y="6050"/>
                    <a:pt x="1713" y="6135"/>
                  </a:cubicBezTo>
                  <a:cubicBezTo>
                    <a:pt x="1755" y="6207"/>
                    <a:pt x="1890" y="6365"/>
                    <a:pt x="2023" y="6486"/>
                  </a:cubicBezTo>
                  <a:cubicBezTo>
                    <a:pt x="2151" y="6602"/>
                    <a:pt x="2378" y="6803"/>
                    <a:pt x="2527" y="6932"/>
                  </a:cubicBezTo>
                  <a:cubicBezTo>
                    <a:pt x="2677" y="7062"/>
                    <a:pt x="2836" y="7200"/>
                    <a:pt x="2879" y="7239"/>
                  </a:cubicBezTo>
                  <a:cubicBezTo>
                    <a:pt x="2925" y="7281"/>
                    <a:pt x="3015" y="7379"/>
                    <a:pt x="3084" y="7462"/>
                  </a:cubicBezTo>
                  <a:cubicBezTo>
                    <a:pt x="3131" y="7520"/>
                    <a:pt x="3271" y="7619"/>
                    <a:pt x="3396" y="7669"/>
                  </a:cubicBezTo>
                  <a:cubicBezTo>
                    <a:pt x="3526" y="7721"/>
                    <a:pt x="3702" y="7796"/>
                    <a:pt x="3789" y="7836"/>
                  </a:cubicBezTo>
                  <a:cubicBezTo>
                    <a:pt x="3879" y="7877"/>
                    <a:pt x="4058" y="7974"/>
                    <a:pt x="4187" y="8052"/>
                  </a:cubicBezTo>
                  <a:cubicBezTo>
                    <a:pt x="4309" y="8126"/>
                    <a:pt x="4541" y="8230"/>
                    <a:pt x="4695" y="8279"/>
                  </a:cubicBezTo>
                  <a:cubicBezTo>
                    <a:pt x="4752" y="8298"/>
                    <a:pt x="4819" y="8308"/>
                    <a:pt x="4882" y="8308"/>
                  </a:cubicBezTo>
                  <a:cubicBezTo>
                    <a:pt x="4977" y="8308"/>
                    <a:pt x="5028" y="8285"/>
                    <a:pt x="5041" y="8273"/>
                  </a:cubicBezTo>
                  <a:cubicBezTo>
                    <a:pt x="5119" y="8206"/>
                    <a:pt x="5256" y="8107"/>
                    <a:pt x="5347" y="8052"/>
                  </a:cubicBezTo>
                  <a:cubicBezTo>
                    <a:pt x="5439" y="7996"/>
                    <a:pt x="5623" y="7919"/>
                    <a:pt x="5756" y="7879"/>
                  </a:cubicBezTo>
                  <a:cubicBezTo>
                    <a:pt x="5893" y="7837"/>
                    <a:pt x="6083" y="7805"/>
                    <a:pt x="6187" y="7805"/>
                  </a:cubicBezTo>
                  <a:cubicBezTo>
                    <a:pt x="6267" y="7805"/>
                    <a:pt x="6367" y="7768"/>
                    <a:pt x="6400" y="7736"/>
                  </a:cubicBezTo>
                  <a:cubicBezTo>
                    <a:pt x="6468" y="7671"/>
                    <a:pt x="6597" y="7609"/>
                    <a:pt x="6701" y="7593"/>
                  </a:cubicBezTo>
                  <a:cubicBezTo>
                    <a:pt x="6804" y="7578"/>
                    <a:pt x="6941" y="7592"/>
                    <a:pt x="7016" y="7622"/>
                  </a:cubicBezTo>
                  <a:cubicBezTo>
                    <a:pt x="7078" y="7647"/>
                    <a:pt x="7198" y="7688"/>
                    <a:pt x="7281" y="7714"/>
                  </a:cubicBezTo>
                  <a:cubicBezTo>
                    <a:pt x="7311" y="7715"/>
                    <a:pt x="7333" y="7705"/>
                    <a:pt x="7337" y="7673"/>
                  </a:cubicBezTo>
                  <a:cubicBezTo>
                    <a:pt x="7349" y="7553"/>
                    <a:pt x="7397" y="7379"/>
                    <a:pt x="7447" y="7275"/>
                  </a:cubicBezTo>
                  <a:cubicBezTo>
                    <a:pt x="7502" y="7156"/>
                    <a:pt x="7610" y="7073"/>
                    <a:pt x="7708" y="7073"/>
                  </a:cubicBezTo>
                  <a:cubicBezTo>
                    <a:pt x="7713" y="7073"/>
                    <a:pt x="7735" y="7075"/>
                    <a:pt x="7741" y="7076"/>
                  </a:cubicBezTo>
                  <a:cubicBezTo>
                    <a:pt x="7843" y="7097"/>
                    <a:pt x="7943" y="7226"/>
                    <a:pt x="7974" y="7376"/>
                  </a:cubicBezTo>
                  <a:cubicBezTo>
                    <a:pt x="8002" y="7510"/>
                    <a:pt x="7973" y="7719"/>
                    <a:pt x="7907" y="7864"/>
                  </a:cubicBezTo>
                  <a:cubicBezTo>
                    <a:pt x="7842" y="8005"/>
                    <a:pt x="7721" y="8149"/>
                    <a:pt x="7627" y="8198"/>
                  </a:cubicBezTo>
                  <a:cubicBezTo>
                    <a:pt x="7563" y="8231"/>
                    <a:pt x="7450" y="8330"/>
                    <a:pt x="7384" y="8409"/>
                  </a:cubicBezTo>
                  <a:cubicBezTo>
                    <a:pt x="7316" y="8491"/>
                    <a:pt x="7217" y="8651"/>
                    <a:pt x="7167" y="8759"/>
                  </a:cubicBezTo>
                  <a:cubicBezTo>
                    <a:pt x="7117" y="8869"/>
                    <a:pt x="7039" y="9014"/>
                    <a:pt x="6995" y="9068"/>
                  </a:cubicBezTo>
                  <a:cubicBezTo>
                    <a:pt x="6963" y="9106"/>
                    <a:pt x="6878" y="9220"/>
                    <a:pt x="6805" y="9321"/>
                  </a:cubicBezTo>
                  <a:cubicBezTo>
                    <a:pt x="6746" y="9402"/>
                    <a:pt x="6625" y="9545"/>
                    <a:pt x="6541" y="9569"/>
                  </a:cubicBezTo>
                  <a:cubicBezTo>
                    <a:pt x="6485" y="9587"/>
                    <a:pt x="6355" y="9577"/>
                    <a:pt x="6245" y="9547"/>
                  </a:cubicBezTo>
                  <a:cubicBezTo>
                    <a:pt x="6182" y="9531"/>
                    <a:pt x="6054" y="9565"/>
                    <a:pt x="5992" y="9621"/>
                  </a:cubicBezTo>
                  <a:cubicBezTo>
                    <a:pt x="5898" y="9706"/>
                    <a:pt x="5751" y="9805"/>
                    <a:pt x="5657" y="9848"/>
                  </a:cubicBezTo>
                  <a:cubicBezTo>
                    <a:pt x="5572" y="9887"/>
                    <a:pt x="5459" y="9939"/>
                    <a:pt x="5406" y="9965"/>
                  </a:cubicBezTo>
                  <a:cubicBezTo>
                    <a:pt x="5325" y="10003"/>
                    <a:pt x="5198" y="9990"/>
                    <a:pt x="5113" y="9937"/>
                  </a:cubicBezTo>
                  <a:cubicBezTo>
                    <a:pt x="5093" y="9926"/>
                    <a:pt x="5066" y="9934"/>
                    <a:pt x="5064" y="9940"/>
                  </a:cubicBezTo>
                  <a:cubicBezTo>
                    <a:pt x="5023" y="10021"/>
                    <a:pt x="4942" y="10119"/>
                    <a:pt x="4875" y="10169"/>
                  </a:cubicBezTo>
                  <a:cubicBezTo>
                    <a:pt x="4815" y="10212"/>
                    <a:pt x="4712" y="10268"/>
                    <a:pt x="4642" y="10297"/>
                  </a:cubicBezTo>
                  <a:cubicBezTo>
                    <a:pt x="4540" y="10338"/>
                    <a:pt x="4400" y="10279"/>
                    <a:pt x="4323" y="10166"/>
                  </a:cubicBezTo>
                  <a:cubicBezTo>
                    <a:pt x="4319" y="10160"/>
                    <a:pt x="4315" y="10155"/>
                    <a:pt x="4312" y="10152"/>
                  </a:cubicBezTo>
                  <a:cubicBezTo>
                    <a:pt x="4260" y="10236"/>
                    <a:pt x="4166" y="10308"/>
                    <a:pt x="4082" y="10325"/>
                  </a:cubicBezTo>
                  <a:cubicBezTo>
                    <a:pt x="4007" y="10340"/>
                    <a:pt x="3896" y="10339"/>
                    <a:pt x="3835" y="10325"/>
                  </a:cubicBezTo>
                  <a:lnTo>
                    <a:pt x="3834" y="10325"/>
                  </a:lnTo>
                  <a:cubicBezTo>
                    <a:pt x="3801" y="10325"/>
                    <a:pt x="3741" y="10352"/>
                    <a:pt x="3700" y="10393"/>
                  </a:cubicBezTo>
                  <a:cubicBezTo>
                    <a:pt x="3612" y="10482"/>
                    <a:pt x="3471" y="10524"/>
                    <a:pt x="3375" y="10485"/>
                  </a:cubicBezTo>
                  <a:cubicBezTo>
                    <a:pt x="3313" y="10460"/>
                    <a:pt x="3237" y="10444"/>
                    <a:pt x="3210" y="10444"/>
                  </a:cubicBezTo>
                  <a:cubicBezTo>
                    <a:pt x="3109" y="10444"/>
                    <a:pt x="3035" y="10315"/>
                    <a:pt x="3035" y="10137"/>
                  </a:cubicBezTo>
                  <a:cubicBezTo>
                    <a:pt x="3035" y="10054"/>
                    <a:pt x="3015" y="9978"/>
                    <a:pt x="3004" y="9960"/>
                  </a:cubicBezTo>
                  <a:cubicBezTo>
                    <a:pt x="2991" y="9946"/>
                    <a:pt x="2919" y="9900"/>
                    <a:pt x="2837" y="9876"/>
                  </a:cubicBezTo>
                  <a:cubicBezTo>
                    <a:pt x="2708" y="9836"/>
                    <a:pt x="2607" y="9693"/>
                    <a:pt x="2607" y="9548"/>
                  </a:cubicBezTo>
                  <a:cubicBezTo>
                    <a:pt x="2607" y="9530"/>
                    <a:pt x="2585" y="9503"/>
                    <a:pt x="2549" y="9503"/>
                  </a:cubicBezTo>
                  <a:cubicBezTo>
                    <a:pt x="2503" y="9503"/>
                    <a:pt x="2443" y="9557"/>
                    <a:pt x="2425" y="9614"/>
                  </a:cubicBezTo>
                  <a:cubicBezTo>
                    <a:pt x="2396" y="9709"/>
                    <a:pt x="2362" y="9860"/>
                    <a:pt x="2353" y="9942"/>
                  </a:cubicBezTo>
                  <a:cubicBezTo>
                    <a:pt x="2344" y="10021"/>
                    <a:pt x="2344" y="10171"/>
                    <a:pt x="2353" y="10263"/>
                  </a:cubicBezTo>
                  <a:cubicBezTo>
                    <a:pt x="2361" y="10339"/>
                    <a:pt x="2421" y="10521"/>
                    <a:pt x="2494" y="10660"/>
                  </a:cubicBezTo>
                  <a:cubicBezTo>
                    <a:pt x="2569" y="10803"/>
                    <a:pt x="2718" y="11090"/>
                    <a:pt x="2825" y="11297"/>
                  </a:cubicBezTo>
                  <a:cubicBezTo>
                    <a:pt x="2931" y="11501"/>
                    <a:pt x="3109" y="11789"/>
                    <a:pt x="3223" y="11939"/>
                  </a:cubicBezTo>
                  <a:cubicBezTo>
                    <a:pt x="3340" y="12094"/>
                    <a:pt x="3523" y="12325"/>
                    <a:pt x="3629" y="12453"/>
                  </a:cubicBezTo>
                  <a:cubicBezTo>
                    <a:pt x="3735" y="12582"/>
                    <a:pt x="3953" y="12835"/>
                    <a:pt x="4113" y="13015"/>
                  </a:cubicBezTo>
                  <a:cubicBezTo>
                    <a:pt x="4278" y="13202"/>
                    <a:pt x="4477" y="13477"/>
                    <a:pt x="4557" y="13627"/>
                  </a:cubicBezTo>
                  <a:cubicBezTo>
                    <a:pt x="4626" y="13758"/>
                    <a:pt x="4748" y="13927"/>
                    <a:pt x="4824" y="13996"/>
                  </a:cubicBezTo>
                  <a:cubicBezTo>
                    <a:pt x="4940" y="14101"/>
                    <a:pt x="5068" y="14369"/>
                    <a:pt x="5130" y="14567"/>
                  </a:cubicBezTo>
                  <a:cubicBezTo>
                    <a:pt x="5193" y="14771"/>
                    <a:pt x="5318" y="14989"/>
                    <a:pt x="5390" y="15057"/>
                  </a:cubicBezTo>
                  <a:cubicBezTo>
                    <a:pt x="5498" y="15158"/>
                    <a:pt x="5638" y="15361"/>
                    <a:pt x="5708" y="15518"/>
                  </a:cubicBezTo>
                  <a:cubicBezTo>
                    <a:pt x="5768" y="15649"/>
                    <a:pt x="5912" y="15874"/>
                    <a:pt x="6022" y="16008"/>
                  </a:cubicBezTo>
                  <a:cubicBezTo>
                    <a:pt x="6143" y="16155"/>
                    <a:pt x="6313" y="16393"/>
                    <a:pt x="6402" y="16541"/>
                  </a:cubicBezTo>
                  <a:cubicBezTo>
                    <a:pt x="6481" y="16672"/>
                    <a:pt x="6729" y="16940"/>
                    <a:pt x="6944" y="17126"/>
                  </a:cubicBezTo>
                  <a:cubicBezTo>
                    <a:pt x="7167" y="17318"/>
                    <a:pt x="7484" y="17557"/>
                    <a:pt x="7651" y="17657"/>
                  </a:cubicBezTo>
                  <a:cubicBezTo>
                    <a:pt x="7821" y="17760"/>
                    <a:pt x="8038" y="17887"/>
                    <a:pt x="8133" y="17938"/>
                  </a:cubicBezTo>
                  <a:cubicBezTo>
                    <a:pt x="8219" y="17984"/>
                    <a:pt x="8418" y="18034"/>
                    <a:pt x="8568" y="18046"/>
                  </a:cubicBezTo>
                  <a:cubicBezTo>
                    <a:pt x="8720" y="18059"/>
                    <a:pt x="8998" y="18016"/>
                    <a:pt x="9178" y="17956"/>
                  </a:cubicBezTo>
                  <a:cubicBezTo>
                    <a:pt x="9367" y="17892"/>
                    <a:pt x="9634" y="17788"/>
                    <a:pt x="9773" y="17723"/>
                  </a:cubicBezTo>
                  <a:cubicBezTo>
                    <a:pt x="9911" y="17659"/>
                    <a:pt x="10112" y="17564"/>
                    <a:pt x="10218" y="17513"/>
                  </a:cubicBezTo>
                  <a:cubicBezTo>
                    <a:pt x="10314" y="17466"/>
                    <a:pt x="10447" y="17376"/>
                    <a:pt x="10504" y="17319"/>
                  </a:cubicBezTo>
                  <a:cubicBezTo>
                    <a:pt x="10595" y="17228"/>
                    <a:pt x="10800" y="17164"/>
                    <a:pt x="10948" y="17151"/>
                  </a:cubicBezTo>
                  <a:cubicBezTo>
                    <a:pt x="11095" y="17138"/>
                    <a:pt x="11244" y="17075"/>
                    <a:pt x="11283" y="17037"/>
                  </a:cubicBezTo>
                  <a:cubicBezTo>
                    <a:pt x="11353" y="16965"/>
                    <a:pt x="11475" y="16875"/>
                    <a:pt x="11559" y="16831"/>
                  </a:cubicBezTo>
                  <a:cubicBezTo>
                    <a:pt x="11630" y="16795"/>
                    <a:pt x="11776" y="16701"/>
                    <a:pt x="11878" y="16626"/>
                  </a:cubicBezTo>
                  <a:cubicBezTo>
                    <a:pt x="12000" y="16538"/>
                    <a:pt x="12184" y="16468"/>
                    <a:pt x="12298" y="16468"/>
                  </a:cubicBezTo>
                  <a:cubicBezTo>
                    <a:pt x="12375" y="16468"/>
                    <a:pt x="12514" y="16411"/>
                    <a:pt x="12595" y="16346"/>
                  </a:cubicBezTo>
                  <a:cubicBezTo>
                    <a:pt x="12672" y="16284"/>
                    <a:pt x="12740" y="16164"/>
                    <a:pt x="12746" y="16102"/>
                  </a:cubicBezTo>
                  <a:cubicBezTo>
                    <a:pt x="12761" y="15961"/>
                    <a:pt x="12846" y="15750"/>
                    <a:pt x="12919" y="15624"/>
                  </a:cubicBezTo>
                  <a:cubicBezTo>
                    <a:pt x="13000" y="15483"/>
                    <a:pt x="13138" y="15306"/>
                    <a:pt x="13233" y="15220"/>
                  </a:cubicBezTo>
                  <a:cubicBezTo>
                    <a:pt x="13302" y="15157"/>
                    <a:pt x="13395" y="14986"/>
                    <a:pt x="13432" y="14854"/>
                  </a:cubicBezTo>
                  <a:cubicBezTo>
                    <a:pt x="13474" y="14699"/>
                    <a:pt x="13504" y="14514"/>
                    <a:pt x="13504" y="14445"/>
                  </a:cubicBezTo>
                  <a:cubicBezTo>
                    <a:pt x="13504" y="14386"/>
                    <a:pt x="13471" y="14290"/>
                    <a:pt x="13436" y="14248"/>
                  </a:cubicBezTo>
                  <a:cubicBezTo>
                    <a:pt x="13381" y="14180"/>
                    <a:pt x="13290" y="14060"/>
                    <a:pt x="13235" y="13980"/>
                  </a:cubicBezTo>
                  <a:cubicBezTo>
                    <a:pt x="13200" y="13929"/>
                    <a:pt x="13098" y="13854"/>
                    <a:pt x="13016" y="13832"/>
                  </a:cubicBezTo>
                  <a:cubicBezTo>
                    <a:pt x="12918" y="13805"/>
                    <a:pt x="12780" y="13735"/>
                    <a:pt x="12716" y="13659"/>
                  </a:cubicBezTo>
                  <a:cubicBezTo>
                    <a:pt x="12665" y="13597"/>
                    <a:pt x="12645" y="13523"/>
                    <a:pt x="12660" y="13457"/>
                  </a:cubicBezTo>
                  <a:cubicBezTo>
                    <a:pt x="12673" y="13399"/>
                    <a:pt x="12711" y="13356"/>
                    <a:pt x="12761" y="13341"/>
                  </a:cubicBezTo>
                  <a:cubicBezTo>
                    <a:pt x="12774" y="13337"/>
                    <a:pt x="12789" y="13323"/>
                    <a:pt x="12792" y="13317"/>
                  </a:cubicBezTo>
                  <a:cubicBezTo>
                    <a:pt x="12801" y="13282"/>
                    <a:pt x="12837" y="13214"/>
                    <a:pt x="12947" y="13214"/>
                  </a:cubicBezTo>
                  <a:cubicBezTo>
                    <a:pt x="12993" y="13214"/>
                    <a:pt x="13050" y="13226"/>
                    <a:pt x="13106" y="13249"/>
                  </a:cubicBezTo>
                  <a:cubicBezTo>
                    <a:pt x="13120" y="13254"/>
                    <a:pt x="13130" y="13256"/>
                    <a:pt x="13136" y="13256"/>
                  </a:cubicBezTo>
                  <a:cubicBezTo>
                    <a:pt x="13131" y="13213"/>
                    <a:pt x="13099" y="13175"/>
                    <a:pt x="13076" y="13175"/>
                  </a:cubicBezTo>
                  <a:cubicBezTo>
                    <a:pt x="13003" y="13175"/>
                    <a:pt x="12938" y="13141"/>
                    <a:pt x="12898" y="13082"/>
                  </a:cubicBezTo>
                  <a:cubicBezTo>
                    <a:pt x="12866" y="13034"/>
                    <a:pt x="12854" y="12974"/>
                    <a:pt x="12864" y="12914"/>
                  </a:cubicBezTo>
                  <a:cubicBezTo>
                    <a:pt x="12883" y="12803"/>
                    <a:pt x="12965" y="12702"/>
                    <a:pt x="13057" y="12680"/>
                  </a:cubicBezTo>
                  <a:lnTo>
                    <a:pt x="13235" y="12637"/>
                  </a:lnTo>
                  <a:cubicBezTo>
                    <a:pt x="13292" y="12623"/>
                    <a:pt x="13415" y="12565"/>
                    <a:pt x="13520" y="12502"/>
                  </a:cubicBezTo>
                  <a:cubicBezTo>
                    <a:pt x="13601" y="12453"/>
                    <a:pt x="13695" y="12292"/>
                    <a:pt x="13721" y="12158"/>
                  </a:cubicBezTo>
                  <a:cubicBezTo>
                    <a:pt x="13747" y="12023"/>
                    <a:pt x="13730" y="11922"/>
                    <a:pt x="13719" y="11902"/>
                  </a:cubicBezTo>
                  <a:cubicBezTo>
                    <a:pt x="13669" y="11869"/>
                    <a:pt x="13560" y="11770"/>
                    <a:pt x="13480" y="11687"/>
                  </a:cubicBezTo>
                  <a:cubicBezTo>
                    <a:pt x="13377" y="11581"/>
                    <a:pt x="13375" y="11493"/>
                    <a:pt x="13391" y="11438"/>
                  </a:cubicBezTo>
                  <a:cubicBezTo>
                    <a:pt x="13398" y="11414"/>
                    <a:pt x="13428" y="11336"/>
                    <a:pt x="13524" y="11336"/>
                  </a:cubicBezTo>
                  <a:cubicBezTo>
                    <a:pt x="13587" y="11336"/>
                    <a:pt x="13686" y="11346"/>
                    <a:pt x="13742" y="11364"/>
                  </a:cubicBezTo>
                  <a:cubicBezTo>
                    <a:pt x="13780" y="11367"/>
                    <a:pt x="13797" y="11358"/>
                    <a:pt x="13802" y="11355"/>
                  </a:cubicBezTo>
                  <a:cubicBezTo>
                    <a:pt x="13824" y="11337"/>
                    <a:pt x="13898" y="11259"/>
                    <a:pt x="13961" y="11182"/>
                  </a:cubicBezTo>
                  <a:cubicBezTo>
                    <a:pt x="14071" y="11048"/>
                    <a:pt x="14243" y="11077"/>
                    <a:pt x="14243" y="11337"/>
                  </a:cubicBezTo>
                  <a:cubicBezTo>
                    <a:pt x="14243" y="11441"/>
                    <a:pt x="14276" y="11557"/>
                    <a:pt x="14299" y="11591"/>
                  </a:cubicBezTo>
                  <a:cubicBezTo>
                    <a:pt x="14303" y="11594"/>
                    <a:pt x="14402" y="11613"/>
                    <a:pt x="14483" y="11579"/>
                  </a:cubicBezTo>
                  <a:cubicBezTo>
                    <a:pt x="14611" y="11522"/>
                    <a:pt x="14788" y="11477"/>
                    <a:pt x="14886" y="11477"/>
                  </a:cubicBezTo>
                  <a:cubicBezTo>
                    <a:pt x="14981" y="11477"/>
                    <a:pt x="15114" y="11500"/>
                    <a:pt x="15188" y="11530"/>
                  </a:cubicBezTo>
                  <a:cubicBezTo>
                    <a:pt x="15245" y="11553"/>
                    <a:pt x="15378" y="11583"/>
                    <a:pt x="15479" y="11596"/>
                  </a:cubicBezTo>
                  <a:cubicBezTo>
                    <a:pt x="15587" y="11609"/>
                    <a:pt x="15745" y="11630"/>
                    <a:pt x="15831" y="11643"/>
                  </a:cubicBezTo>
                  <a:cubicBezTo>
                    <a:pt x="15953" y="11661"/>
                    <a:pt x="15988" y="11739"/>
                    <a:pt x="15998" y="11784"/>
                  </a:cubicBezTo>
                  <a:cubicBezTo>
                    <a:pt x="16013" y="11851"/>
                    <a:pt x="15991" y="11921"/>
                    <a:pt x="15938" y="11972"/>
                  </a:cubicBezTo>
                  <a:cubicBezTo>
                    <a:pt x="15868" y="12041"/>
                    <a:pt x="15758" y="12092"/>
                    <a:pt x="15684" y="12092"/>
                  </a:cubicBezTo>
                  <a:cubicBezTo>
                    <a:pt x="15643" y="12092"/>
                    <a:pt x="15538" y="12110"/>
                    <a:pt x="15453" y="12135"/>
                  </a:cubicBezTo>
                  <a:cubicBezTo>
                    <a:pt x="15371" y="12161"/>
                    <a:pt x="15245" y="12186"/>
                    <a:pt x="15178" y="12186"/>
                  </a:cubicBezTo>
                  <a:cubicBezTo>
                    <a:pt x="15116" y="12186"/>
                    <a:pt x="15001" y="12164"/>
                    <a:pt x="14917" y="12134"/>
                  </a:cubicBezTo>
                  <a:cubicBezTo>
                    <a:pt x="14876" y="12121"/>
                    <a:pt x="14777" y="12146"/>
                    <a:pt x="14728" y="12188"/>
                  </a:cubicBezTo>
                  <a:cubicBezTo>
                    <a:pt x="14675" y="12234"/>
                    <a:pt x="14620" y="12351"/>
                    <a:pt x="14612" y="12434"/>
                  </a:cubicBezTo>
                  <a:cubicBezTo>
                    <a:pt x="14601" y="12553"/>
                    <a:pt x="14575" y="12759"/>
                    <a:pt x="14553" y="12891"/>
                  </a:cubicBezTo>
                  <a:cubicBezTo>
                    <a:pt x="14545" y="12939"/>
                    <a:pt x="14553" y="12965"/>
                    <a:pt x="14555" y="12969"/>
                  </a:cubicBezTo>
                  <a:cubicBezTo>
                    <a:pt x="14617" y="12948"/>
                    <a:pt x="14768" y="12927"/>
                    <a:pt x="14876" y="12914"/>
                  </a:cubicBezTo>
                  <a:cubicBezTo>
                    <a:pt x="15023" y="12896"/>
                    <a:pt x="15058" y="12976"/>
                    <a:pt x="15070" y="13021"/>
                  </a:cubicBezTo>
                  <a:cubicBezTo>
                    <a:pt x="15084" y="13075"/>
                    <a:pt x="15080" y="13157"/>
                    <a:pt x="14982" y="13246"/>
                  </a:cubicBezTo>
                  <a:cubicBezTo>
                    <a:pt x="14906" y="13315"/>
                    <a:pt x="14808" y="13433"/>
                    <a:pt x="14772" y="13499"/>
                  </a:cubicBezTo>
                  <a:cubicBezTo>
                    <a:pt x="14739" y="13557"/>
                    <a:pt x="14711" y="13672"/>
                    <a:pt x="14711" y="13739"/>
                  </a:cubicBezTo>
                  <a:cubicBezTo>
                    <a:pt x="14711" y="13852"/>
                    <a:pt x="14662" y="14031"/>
                    <a:pt x="14598" y="14156"/>
                  </a:cubicBezTo>
                  <a:cubicBezTo>
                    <a:pt x="14584" y="14182"/>
                    <a:pt x="14585" y="14195"/>
                    <a:pt x="14585" y="14195"/>
                  </a:cubicBezTo>
                  <a:cubicBezTo>
                    <a:pt x="14668" y="14198"/>
                    <a:pt x="14903" y="14208"/>
                    <a:pt x="15100" y="14208"/>
                  </a:cubicBezTo>
                  <a:lnTo>
                    <a:pt x="15625" y="14208"/>
                  </a:lnTo>
                  <a:cubicBezTo>
                    <a:pt x="15704" y="14208"/>
                    <a:pt x="15891" y="14177"/>
                    <a:pt x="16033" y="14140"/>
                  </a:cubicBezTo>
                  <a:cubicBezTo>
                    <a:pt x="16086" y="14126"/>
                    <a:pt x="16131" y="14102"/>
                    <a:pt x="16168" y="14083"/>
                  </a:cubicBezTo>
                  <a:cubicBezTo>
                    <a:pt x="16277" y="14026"/>
                    <a:pt x="16384" y="14032"/>
                    <a:pt x="16417" y="14147"/>
                  </a:cubicBezTo>
                  <a:cubicBezTo>
                    <a:pt x="16434" y="14208"/>
                    <a:pt x="16423" y="14254"/>
                    <a:pt x="16410" y="14283"/>
                  </a:cubicBezTo>
                  <a:cubicBezTo>
                    <a:pt x="16377" y="14359"/>
                    <a:pt x="16309" y="14382"/>
                    <a:pt x="16229" y="14408"/>
                  </a:cubicBezTo>
                  <a:cubicBezTo>
                    <a:pt x="16176" y="14426"/>
                    <a:pt x="16116" y="14446"/>
                    <a:pt x="16057" y="14481"/>
                  </a:cubicBezTo>
                  <a:cubicBezTo>
                    <a:pt x="15897" y="14579"/>
                    <a:pt x="15666" y="14689"/>
                    <a:pt x="15559" y="14705"/>
                  </a:cubicBezTo>
                  <a:cubicBezTo>
                    <a:pt x="15498" y="14714"/>
                    <a:pt x="15367" y="14783"/>
                    <a:pt x="15275" y="14870"/>
                  </a:cubicBezTo>
                  <a:cubicBezTo>
                    <a:pt x="15174" y="14964"/>
                    <a:pt x="15011" y="15095"/>
                    <a:pt x="14912" y="15162"/>
                  </a:cubicBezTo>
                  <a:cubicBezTo>
                    <a:pt x="14907" y="15165"/>
                    <a:pt x="14902" y="15169"/>
                    <a:pt x="14897" y="15173"/>
                  </a:cubicBezTo>
                  <a:cubicBezTo>
                    <a:pt x="14939" y="15179"/>
                    <a:pt x="14973" y="15213"/>
                    <a:pt x="14986" y="15261"/>
                  </a:cubicBezTo>
                  <a:cubicBezTo>
                    <a:pt x="15011" y="15357"/>
                    <a:pt x="14943" y="15435"/>
                    <a:pt x="14866" y="15506"/>
                  </a:cubicBezTo>
                  <a:cubicBezTo>
                    <a:pt x="14805" y="15561"/>
                    <a:pt x="14771" y="15622"/>
                    <a:pt x="14767" y="15641"/>
                  </a:cubicBezTo>
                  <a:cubicBezTo>
                    <a:pt x="14786" y="15717"/>
                    <a:pt x="14743" y="15852"/>
                    <a:pt x="14689" y="15933"/>
                  </a:cubicBezTo>
                  <a:cubicBezTo>
                    <a:pt x="14664" y="15970"/>
                    <a:pt x="14658" y="16030"/>
                    <a:pt x="14664" y="16048"/>
                  </a:cubicBezTo>
                  <a:cubicBezTo>
                    <a:pt x="14674" y="16079"/>
                    <a:pt x="14724" y="16145"/>
                    <a:pt x="14773" y="16175"/>
                  </a:cubicBezTo>
                  <a:cubicBezTo>
                    <a:pt x="14851" y="16222"/>
                    <a:pt x="14941" y="16307"/>
                    <a:pt x="14982" y="16374"/>
                  </a:cubicBezTo>
                  <a:cubicBezTo>
                    <a:pt x="15045" y="16475"/>
                    <a:pt x="15024" y="16633"/>
                    <a:pt x="14934" y="16743"/>
                  </a:cubicBezTo>
                  <a:cubicBezTo>
                    <a:pt x="14896" y="16790"/>
                    <a:pt x="14855" y="16851"/>
                    <a:pt x="14832" y="16893"/>
                  </a:cubicBezTo>
                  <a:cubicBezTo>
                    <a:pt x="14835" y="16896"/>
                    <a:pt x="14838" y="16898"/>
                    <a:pt x="14838" y="16898"/>
                  </a:cubicBezTo>
                  <a:cubicBezTo>
                    <a:pt x="14869" y="16910"/>
                    <a:pt x="14987" y="16917"/>
                    <a:pt x="15057" y="16895"/>
                  </a:cubicBezTo>
                  <a:cubicBezTo>
                    <a:pt x="15095" y="16884"/>
                    <a:pt x="15134" y="16878"/>
                    <a:pt x="15169" y="16878"/>
                  </a:cubicBezTo>
                  <a:close/>
                  <a:moveTo>
                    <a:pt x="14808" y="21580"/>
                  </a:moveTo>
                  <a:cubicBezTo>
                    <a:pt x="14781" y="21580"/>
                    <a:pt x="14756" y="21567"/>
                    <a:pt x="14738" y="21544"/>
                  </a:cubicBezTo>
                  <a:cubicBezTo>
                    <a:pt x="14716" y="21516"/>
                    <a:pt x="14707" y="21477"/>
                    <a:pt x="14712" y="21440"/>
                  </a:cubicBezTo>
                  <a:cubicBezTo>
                    <a:pt x="14732" y="21307"/>
                    <a:pt x="14741" y="21107"/>
                    <a:pt x="14731" y="21004"/>
                  </a:cubicBezTo>
                  <a:cubicBezTo>
                    <a:pt x="14719" y="20867"/>
                    <a:pt x="14747" y="20645"/>
                    <a:pt x="14796" y="20498"/>
                  </a:cubicBezTo>
                  <a:lnTo>
                    <a:pt x="15173" y="19768"/>
                  </a:lnTo>
                  <a:cubicBezTo>
                    <a:pt x="15203" y="19707"/>
                    <a:pt x="15229" y="19649"/>
                    <a:pt x="15242" y="19606"/>
                  </a:cubicBezTo>
                  <a:cubicBezTo>
                    <a:pt x="15272" y="19511"/>
                    <a:pt x="15305" y="19361"/>
                    <a:pt x="15315" y="19278"/>
                  </a:cubicBezTo>
                  <a:cubicBezTo>
                    <a:pt x="15326" y="19182"/>
                    <a:pt x="15362" y="18966"/>
                    <a:pt x="15394" y="18797"/>
                  </a:cubicBezTo>
                  <a:cubicBezTo>
                    <a:pt x="15427" y="18625"/>
                    <a:pt x="15450" y="18437"/>
                    <a:pt x="15450" y="18377"/>
                  </a:cubicBezTo>
                  <a:cubicBezTo>
                    <a:pt x="15450" y="18341"/>
                    <a:pt x="15424" y="18285"/>
                    <a:pt x="15400" y="18267"/>
                  </a:cubicBezTo>
                  <a:cubicBezTo>
                    <a:pt x="15298" y="18193"/>
                    <a:pt x="15270" y="18000"/>
                    <a:pt x="15297" y="17856"/>
                  </a:cubicBezTo>
                  <a:cubicBezTo>
                    <a:pt x="15312" y="17774"/>
                    <a:pt x="15291" y="17638"/>
                    <a:pt x="15255" y="17576"/>
                  </a:cubicBezTo>
                  <a:cubicBezTo>
                    <a:pt x="15194" y="17473"/>
                    <a:pt x="15142" y="17311"/>
                    <a:pt x="15160" y="17200"/>
                  </a:cubicBezTo>
                  <a:cubicBezTo>
                    <a:pt x="15165" y="17172"/>
                    <a:pt x="15166" y="17141"/>
                    <a:pt x="15166" y="17116"/>
                  </a:cubicBezTo>
                  <a:cubicBezTo>
                    <a:pt x="15147" y="17117"/>
                    <a:pt x="15125" y="17120"/>
                    <a:pt x="15103" y="17127"/>
                  </a:cubicBezTo>
                  <a:cubicBezTo>
                    <a:pt x="15055" y="17141"/>
                    <a:pt x="14995" y="17150"/>
                    <a:pt x="14936" y="17150"/>
                  </a:cubicBezTo>
                  <a:cubicBezTo>
                    <a:pt x="14892" y="17150"/>
                    <a:pt x="14829" y="17145"/>
                    <a:pt x="14777" y="17124"/>
                  </a:cubicBezTo>
                  <a:cubicBezTo>
                    <a:pt x="14712" y="17098"/>
                    <a:pt x="14662" y="17045"/>
                    <a:pt x="14639" y="16978"/>
                  </a:cubicBezTo>
                  <a:cubicBezTo>
                    <a:pt x="14621" y="16924"/>
                    <a:pt x="14623" y="16866"/>
                    <a:pt x="14644" y="16816"/>
                  </a:cubicBezTo>
                  <a:cubicBezTo>
                    <a:pt x="14673" y="16744"/>
                    <a:pt x="14745" y="16637"/>
                    <a:pt x="14798" y="16573"/>
                  </a:cubicBezTo>
                  <a:cubicBezTo>
                    <a:pt x="14820" y="16546"/>
                    <a:pt x="14825" y="16516"/>
                    <a:pt x="14824" y="16509"/>
                  </a:cubicBezTo>
                  <a:cubicBezTo>
                    <a:pt x="14808" y="16485"/>
                    <a:pt x="14742" y="16421"/>
                    <a:pt x="14687" y="16389"/>
                  </a:cubicBezTo>
                  <a:cubicBezTo>
                    <a:pt x="14600" y="16336"/>
                    <a:pt x="14515" y="16230"/>
                    <a:pt x="14484" y="16138"/>
                  </a:cubicBezTo>
                  <a:cubicBezTo>
                    <a:pt x="14449" y="16032"/>
                    <a:pt x="14472" y="15882"/>
                    <a:pt x="14538" y="15782"/>
                  </a:cubicBezTo>
                  <a:cubicBezTo>
                    <a:pt x="14565" y="15741"/>
                    <a:pt x="14578" y="15687"/>
                    <a:pt x="14577" y="15671"/>
                  </a:cubicBezTo>
                  <a:cubicBezTo>
                    <a:pt x="14556" y="15572"/>
                    <a:pt x="14620" y="15456"/>
                    <a:pt x="14697" y="15368"/>
                  </a:cubicBezTo>
                  <a:cubicBezTo>
                    <a:pt x="14678" y="15353"/>
                    <a:pt x="14661" y="15333"/>
                    <a:pt x="14650" y="15311"/>
                  </a:cubicBezTo>
                  <a:cubicBezTo>
                    <a:pt x="14630" y="15276"/>
                    <a:pt x="14624" y="15232"/>
                    <a:pt x="14633" y="15188"/>
                  </a:cubicBezTo>
                  <a:cubicBezTo>
                    <a:pt x="14655" y="15075"/>
                    <a:pt x="14771" y="14985"/>
                    <a:pt x="14819" y="14953"/>
                  </a:cubicBezTo>
                  <a:cubicBezTo>
                    <a:pt x="14910" y="14892"/>
                    <a:pt x="15064" y="14767"/>
                    <a:pt x="15157" y="14680"/>
                  </a:cubicBezTo>
                  <a:cubicBezTo>
                    <a:pt x="15270" y="14574"/>
                    <a:pt x="15433" y="14483"/>
                    <a:pt x="15535" y="14468"/>
                  </a:cubicBezTo>
                  <a:cubicBezTo>
                    <a:pt x="15553" y="14466"/>
                    <a:pt x="15578" y="14458"/>
                    <a:pt x="15609" y="14447"/>
                  </a:cubicBezTo>
                  <a:lnTo>
                    <a:pt x="15100" y="14447"/>
                  </a:lnTo>
                  <a:cubicBezTo>
                    <a:pt x="14893" y="14447"/>
                    <a:pt x="14652" y="14436"/>
                    <a:pt x="14562" y="14422"/>
                  </a:cubicBezTo>
                  <a:cubicBezTo>
                    <a:pt x="14492" y="14411"/>
                    <a:pt x="14436" y="14364"/>
                    <a:pt x="14408" y="14293"/>
                  </a:cubicBezTo>
                  <a:cubicBezTo>
                    <a:pt x="14378" y="14214"/>
                    <a:pt x="14388" y="14118"/>
                    <a:pt x="14434" y="14028"/>
                  </a:cubicBezTo>
                  <a:cubicBezTo>
                    <a:pt x="14481" y="13937"/>
                    <a:pt x="14516" y="13800"/>
                    <a:pt x="14516" y="13739"/>
                  </a:cubicBezTo>
                  <a:cubicBezTo>
                    <a:pt x="14516" y="13624"/>
                    <a:pt x="14557" y="13464"/>
                    <a:pt x="14611" y="13366"/>
                  </a:cubicBezTo>
                  <a:cubicBezTo>
                    <a:pt x="14641" y="13311"/>
                    <a:pt x="14696" y="13238"/>
                    <a:pt x="14755" y="13169"/>
                  </a:cubicBezTo>
                  <a:cubicBezTo>
                    <a:pt x="14683" y="13179"/>
                    <a:pt x="14613" y="13190"/>
                    <a:pt x="14568" y="13197"/>
                  </a:cubicBezTo>
                  <a:cubicBezTo>
                    <a:pt x="14564" y="13198"/>
                    <a:pt x="14546" y="13200"/>
                    <a:pt x="14541" y="13200"/>
                  </a:cubicBezTo>
                  <a:cubicBezTo>
                    <a:pt x="14487" y="13200"/>
                    <a:pt x="14439" y="13171"/>
                    <a:pt x="14405" y="13120"/>
                  </a:cubicBezTo>
                  <a:cubicBezTo>
                    <a:pt x="14360" y="13052"/>
                    <a:pt x="14344" y="12952"/>
                    <a:pt x="14362" y="12844"/>
                  </a:cubicBezTo>
                  <a:cubicBezTo>
                    <a:pt x="14383" y="12717"/>
                    <a:pt x="14409" y="12521"/>
                    <a:pt x="14419" y="12407"/>
                  </a:cubicBezTo>
                  <a:cubicBezTo>
                    <a:pt x="14433" y="12256"/>
                    <a:pt x="14518" y="12078"/>
                    <a:pt x="14616" y="11993"/>
                  </a:cubicBezTo>
                  <a:cubicBezTo>
                    <a:pt x="14711" y="11910"/>
                    <a:pt x="14867" y="11869"/>
                    <a:pt x="14970" y="11905"/>
                  </a:cubicBezTo>
                  <a:cubicBezTo>
                    <a:pt x="15043" y="11930"/>
                    <a:pt x="15138" y="11948"/>
                    <a:pt x="15178" y="11948"/>
                  </a:cubicBezTo>
                  <a:cubicBezTo>
                    <a:pt x="15218" y="11948"/>
                    <a:pt x="15322" y="11930"/>
                    <a:pt x="15407" y="11904"/>
                  </a:cubicBezTo>
                  <a:cubicBezTo>
                    <a:pt x="15475" y="11884"/>
                    <a:pt x="15573" y="11863"/>
                    <a:pt x="15643" y="11856"/>
                  </a:cubicBezTo>
                  <a:cubicBezTo>
                    <a:pt x="15580" y="11848"/>
                    <a:pt x="15513" y="11839"/>
                    <a:pt x="15460" y="11833"/>
                  </a:cubicBezTo>
                  <a:cubicBezTo>
                    <a:pt x="15344" y="11818"/>
                    <a:pt x="15198" y="11785"/>
                    <a:pt x="15128" y="11756"/>
                  </a:cubicBezTo>
                  <a:cubicBezTo>
                    <a:pt x="15073" y="11735"/>
                    <a:pt x="14960" y="11715"/>
                    <a:pt x="14886" y="11715"/>
                  </a:cubicBezTo>
                  <a:cubicBezTo>
                    <a:pt x="14820" y="11715"/>
                    <a:pt x="14665" y="11751"/>
                    <a:pt x="14549" y="11803"/>
                  </a:cubicBezTo>
                  <a:cubicBezTo>
                    <a:pt x="14393" y="11871"/>
                    <a:pt x="14218" y="11847"/>
                    <a:pt x="14148" y="11742"/>
                  </a:cubicBezTo>
                  <a:cubicBezTo>
                    <a:pt x="14094" y="11660"/>
                    <a:pt x="14061" y="11517"/>
                    <a:pt x="14052" y="11400"/>
                  </a:cubicBezTo>
                  <a:cubicBezTo>
                    <a:pt x="14000" y="11465"/>
                    <a:pt x="13941" y="11528"/>
                    <a:pt x="13908" y="11555"/>
                  </a:cubicBezTo>
                  <a:cubicBezTo>
                    <a:pt x="13854" y="11597"/>
                    <a:pt x="13764" y="11614"/>
                    <a:pt x="13698" y="11595"/>
                  </a:cubicBezTo>
                  <a:cubicBezTo>
                    <a:pt x="13747" y="11642"/>
                    <a:pt x="13796" y="11684"/>
                    <a:pt x="13826" y="11706"/>
                  </a:cubicBezTo>
                  <a:cubicBezTo>
                    <a:pt x="13935" y="11785"/>
                    <a:pt x="13946" y="12023"/>
                    <a:pt x="13910" y="12212"/>
                  </a:cubicBezTo>
                  <a:cubicBezTo>
                    <a:pt x="13871" y="12415"/>
                    <a:pt x="13737" y="12636"/>
                    <a:pt x="13605" y="12716"/>
                  </a:cubicBezTo>
                  <a:cubicBezTo>
                    <a:pt x="13504" y="12777"/>
                    <a:pt x="13359" y="12850"/>
                    <a:pt x="13289" y="12867"/>
                  </a:cubicBezTo>
                  <a:lnTo>
                    <a:pt x="13094" y="12914"/>
                  </a:lnTo>
                  <a:cubicBezTo>
                    <a:pt x="13086" y="12916"/>
                    <a:pt x="13075" y="12926"/>
                    <a:pt x="13067" y="12936"/>
                  </a:cubicBezTo>
                  <a:cubicBezTo>
                    <a:pt x="13070" y="12937"/>
                    <a:pt x="13073" y="12937"/>
                    <a:pt x="13076" y="12937"/>
                  </a:cubicBezTo>
                  <a:cubicBezTo>
                    <a:pt x="13200" y="12937"/>
                    <a:pt x="13311" y="13066"/>
                    <a:pt x="13328" y="13230"/>
                  </a:cubicBezTo>
                  <a:cubicBezTo>
                    <a:pt x="13335" y="13301"/>
                    <a:pt x="13320" y="13368"/>
                    <a:pt x="13285" y="13417"/>
                  </a:cubicBezTo>
                  <a:cubicBezTo>
                    <a:pt x="13231" y="13490"/>
                    <a:pt x="13140" y="13513"/>
                    <a:pt x="13045" y="13475"/>
                  </a:cubicBezTo>
                  <a:cubicBezTo>
                    <a:pt x="13012" y="13462"/>
                    <a:pt x="12978" y="13453"/>
                    <a:pt x="12952" y="13452"/>
                  </a:cubicBezTo>
                  <a:cubicBezTo>
                    <a:pt x="12937" y="13480"/>
                    <a:pt x="12916" y="13503"/>
                    <a:pt x="12894" y="13522"/>
                  </a:cubicBezTo>
                  <a:cubicBezTo>
                    <a:pt x="12937" y="13552"/>
                    <a:pt x="12998" y="13583"/>
                    <a:pt x="13058" y="13599"/>
                  </a:cubicBezTo>
                  <a:cubicBezTo>
                    <a:pt x="13176" y="13631"/>
                    <a:pt x="13316" y="13729"/>
                    <a:pt x="13383" y="13827"/>
                  </a:cubicBezTo>
                  <a:cubicBezTo>
                    <a:pt x="13435" y="13902"/>
                    <a:pt x="13521" y="14015"/>
                    <a:pt x="13573" y="14078"/>
                  </a:cubicBezTo>
                  <a:cubicBezTo>
                    <a:pt x="13644" y="14165"/>
                    <a:pt x="13698" y="14323"/>
                    <a:pt x="13698" y="14445"/>
                  </a:cubicBezTo>
                  <a:cubicBezTo>
                    <a:pt x="13698" y="14561"/>
                    <a:pt x="13656" y="14783"/>
                    <a:pt x="13615" y="14930"/>
                  </a:cubicBezTo>
                  <a:cubicBezTo>
                    <a:pt x="13566" y="15108"/>
                    <a:pt x="13449" y="15320"/>
                    <a:pt x="13348" y="15412"/>
                  </a:cubicBezTo>
                  <a:cubicBezTo>
                    <a:pt x="13270" y="15482"/>
                    <a:pt x="13146" y="15642"/>
                    <a:pt x="13077" y="15762"/>
                  </a:cubicBezTo>
                  <a:cubicBezTo>
                    <a:pt x="13005" y="15887"/>
                    <a:pt x="12947" y="16057"/>
                    <a:pt x="12939" y="16132"/>
                  </a:cubicBezTo>
                  <a:cubicBezTo>
                    <a:pt x="12925" y="16270"/>
                    <a:pt x="12822" y="16448"/>
                    <a:pt x="12701" y="16546"/>
                  </a:cubicBezTo>
                  <a:cubicBezTo>
                    <a:pt x="12589" y="16636"/>
                    <a:pt x="12412" y="16707"/>
                    <a:pt x="12298" y="16707"/>
                  </a:cubicBezTo>
                  <a:cubicBezTo>
                    <a:pt x="12227" y="16707"/>
                    <a:pt x="12078" y="16758"/>
                    <a:pt x="11978" y="16831"/>
                  </a:cubicBezTo>
                  <a:cubicBezTo>
                    <a:pt x="11866" y="16912"/>
                    <a:pt x="11713" y="17010"/>
                    <a:pt x="11635" y="17050"/>
                  </a:cubicBezTo>
                  <a:cubicBezTo>
                    <a:pt x="11567" y="17086"/>
                    <a:pt x="11462" y="17164"/>
                    <a:pt x="11406" y="17221"/>
                  </a:cubicBezTo>
                  <a:cubicBezTo>
                    <a:pt x="11314" y="17313"/>
                    <a:pt x="11108" y="17376"/>
                    <a:pt x="10961" y="17389"/>
                  </a:cubicBezTo>
                  <a:cubicBezTo>
                    <a:pt x="10812" y="17402"/>
                    <a:pt x="10666" y="17464"/>
                    <a:pt x="10627" y="17504"/>
                  </a:cubicBezTo>
                  <a:cubicBezTo>
                    <a:pt x="10554" y="17577"/>
                    <a:pt x="10406" y="17678"/>
                    <a:pt x="10290" y="17734"/>
                  </a:cubicBezTo>
                  <a:cubicBezTo>
                    <a:pt x="10182" y="17786"/>
                    <a:pt x="9981" y="17882"/>
                    <a:pt x="9841" y="17947"/>
                  </a:cubicBezTo>
                  <a:cubicBezTo>
                    <a:pt x="9698" y="18013"/>
                    <a:pt x="9423" y="18120"/>
                    <a:pt x="9229" y="18186"/>
                  </a:cubicBezTo>
                  <a:cubicBezTo>
                    <a:pt x="9030" y="18253"/>
                    <a:pt x="8727" y="18298"/>
                    <a:pt x="8555" y="18284"/>
                  </a:cubicBezTo>
                  <a:cubicBezTo>
                    <a:pt x="8381" y="18269"/>
                    <a:pt x="8161" y="18213"/>
                    <a:pt x="8056" y="18156"/>
                  </a:cubicBezTo>
                  <a:cubicBezTo>
                    <a:pt x="7959" y="18104"/>
                    <a:pt x="7738" y="17976"/>
                    <a:pt x="7565" y="17871"/>
                  </a:cubicBezTo>
                  <a:cubicBezTo>
                    <a:pt x="7391" y="17766"/>
                    <a:pt x="7062" y="17519"/>
                    <a:pt x="6832" y="17321"/>
                  </a:cubicBezTo>
                  <a:cubicBezTo>
                    <a:pt x="6596" y="17115"/>
                    <a:pt x="6338" y="16835"/>
                    <a:pt x="6246" y="16682"/>
                  </a:cubicBezTo>
                  <a:cubicBezTo>
                    <a:pt x="6163" y="16546"/>
                    <a:pt x="5999" y="16315"/>
                    <a:pt x="5886" y="16178"/>
                  </a:cubicBezTo>
                  <a:cubicBezTo>
                    <a:pt x="5762" y="16028"/>
                    <a:pt x="5606" y="15783"/>
                    <a:pt x="5538" y="15633"/>
                  </a:cubicBezTo>
                  <a:cubicBezTo>
                    <a:pt x="5481" y="15505"/>
                    <a:pt x="5359" y="15327"/>
                    <a:pt x="5272" y="15246"/>
                  </a:cubicBezTo>
                  <a:cubicBezTo>
                    <a:pt x="5162" y="15142"/>
                    <a:pt x="5020" y="14881"/>
                    <a:pt x="4949" y="14652"/>
                  </a:cubicBezTo>
                  <a:cubicBezTo>
                    <a:pt x="4886" y="14449"/>
                    <a:pt x="4772" y="14244"/>
                    <a:pt x="4709" y="14188"/>
                  </a:cubicBezTo>
                  <a:cubicBezTo>
                    <a:pt x="4615" y="14102"/>
                    <a:pt x="4476" y="13913"/>
                    <a:pt x="4394" y="13757"/>
                  </a:cubicBezTo>
                  <a:cubicBezTo>
                    <a:pt x="4323" y="13622"/>
                    <a:pt x="4134" y="13363"/>
                    <a:pt x="3981" y="13191"/>
                  </a:cubicBezTo>
                  <a:cubicBezTo>
                    <a:pt x="3820" y="13008"/>
                    <a:pt x="3600" y="12753"/>
                    <a:pt x="3493" y="12623"/>
                  </a:cubicBezTo>
                  <a:cubicBezTo>
                    <a:pt x="3385" y="12493"/>
                    <a:pt x="3199" y="12258"/>
                    <a:pt x="3081" y="12101"/>
                  </a:cubicBezTo>
                  <a:cubicBezTo>
                    <a:pt x="2960" y="11942"/>
                    <a:pt x="2773" y="11639"/>
                    <a:pt x="2662" y="11425"/>
                  </a:cubicBezTo>
                  <a:cubicBezTo>
                    <a:pt x="2555" y="11218"/>
                    <a:pt x="2406" y="10932"/>
                    <a:pt x="2331" y="10790"/>
                  </a:cubicBezTo>
                  <a:cubicBezTo>
                    <a:pt x="2258" y="10652"/>
                    <a:pt x="2174" y="10428"/>
                    <a:pt x="2160" y="10293"/>
                  </a:cubicBezTo>
                  <a:cubicBezTo>
                    <a:pt x="2149" y="10178"/>
                    <a:pt x="2149" y="10009"/>
                    <a:pt x="2160" y="9908"/>
                  </a:cubicBezTo>
                  <a:cubicBezTo>
                    <a:pt x="2173" y="9808"/>
                    <a:pt x="2209" y="9642"/>
                    <a:pt x="2244" y="9530"/>
                  </a:cubicBezTo>
                  <a:cubicBezTo>
                    <a:pt x="2291" y="9378"/>
                    <a:pt x="2422" y="9264"/>
                    <a:pt x="2549" y="9264"/>
                  </a:cubicBezTo>
                  <a:cubicBezTo>
                    <a:pt x="2688" y="9264"/>
                    <a:pt x="2801" y="9392"/>
                    <a:pt x="2801" y="9548"/>
                  </a:cubicBezTo>
                  <a:cubicBezTo>
                    <a:pt x="2801" y="9577"/>
                    <a:pt x="2836" y="9630"/>
                    <a:pt x="2883" y="9644"/>
                  </a:cubicBezTo>
                  <a:cubicBezTo>
                    <a:pt x="2974" y="9672"/>
                    <a:pt x="3091" y="9732"/>
                    <a:pt x="3142" y="9793"/>
                  </a:cubicBezTo>
                  <a:cubicBezTo>
                    <a:pt x="3202" y="9866"/>
                    <a:pt x="3229" y="10022"/>
                    <a:pt x="3229" y="10137"/>
                  </a:cubicBezTo>
                  <a:cubicBezTo>
                    <a:pt x="3229" y="10169"/>
                    <a:pt x="3234" y="10193"/>
                    <a:pt x="3239" y="10208"/>
                  </a:cubicBezTo>
                  <a:cubicBezTo>
                    <a:pt x="3295" y="10213"/>
                    <a:pt x="3374" y="10234"/>
                    <a:pt x="3436" y="10259"/>
                  </a:cubicBezTo>
                  <a:cubicBezTo>
                    <a:pt x="3499" y="10258"/>
                    <a:pt x="3547" y="10240"/>
                    <a:pt x="3577" y="10209"/>
                  </a:cubicBezTo>
                  <a:cubicBezTo>
                    <a:pt x="3650" y="10136"/>
                    <a:pt x="3752" y="10086"/>
                    <a:pt x="3831" y="10086"/>
                  </a:cubicBezTo>
                  <a:cubicBezTo>
                    <a:pt x="3838" y="10086"/>
                    <a:pt x="3865" y="10089"/>
                    <a:pt x="3871" y="10091"/>
                  </a:cubicBezTo>
                  <a:cubicBezTo>
                    <a:pt x="3916" y="10101"/>
                    <a:pt x="3998" y="10101"/>
                    <a:pt x="4051" y="10090"/>
                  </a:cubicBezTo>
                  <a:cubicBezTo>
                    <a:pt x="4090" y="10082"/>
                    <a:pt x="4143" y="10036"/>
                    <a:pt x="4159" y="10004"/>
                  </a:cubicBezTo>
                  <a:cubicBezTo>
                    <a:pt x="4222" y="9877"/>
                    <a:pt x="4378" y="9877"/>
                    <a:pt x="4471" y="10012"/>
                  </a:cubicBezTo>
                  <a:cubicBezTo>
                    <a:pt x="4498" y="10051"/>
                    <a:pt x="4542" y="10072"/>
                    <a:pt x="4570" y="10072"/>
                  </a:cubicBezTo>
                  <a:cubicBezTo>
                    <a:pt x="4638" y="10047"/>
                    <a:pt x="4728" y="9998"/>
                    <a:pt x="4776" y="9963"/>
                  </a:cubicBezTo>
                  <a:cubicBezTo>
                    <a:pt x="4816" y="9934"/>
                    <a:pt x="4874" y="9864"/>
                    <a:pt x="4898" y="9816"/>
                  </a:cubicBezTo>
                  <a:cubicBezTo>
                    <a:pt x="4954" y="9702"/>
                    <a:pt x="5093" y="9658"/>
                    <a:pt x="5199" y="9724"/>
                  </a:cubicBezTo>
                  <a:cubicBezTo>
                    <a:pt x="5243" y="9751"/>
                    <a:pt x="5331" y="9746"/>
                    <a:pt x="5335" y="9743"/>
                  </a:cubicBezTo>
                  <a:cubicBezTo>
                    <a:pt x="5389" y="9717"/>
                    <a:pt x="5503" y="9664"/>
                    <a:pt x="5590" y="9625"/>
                  </a:cubicBezTo>
                  <a:cubicBezTo>
                    <a:pt x="5667" y="9590"/>
                    <a:pt x="5798" y="9500"/>
                    <a:pt x="5877" y="9429"/>
                  </a:cubicBezTo>
                  <a:cubicBezTo>
                    <a:pt x="5982" y="9333"/>
                    <a:pt x="6163" y="9281"/>
                    <a:pt x="6286" y="9314"/>
                  </a:cubicBezTo>
                  <a:cubicBezTo>
                    <a:pt x="6372" y="9337"/>
                    <a:pt x="6495" y="9339"/>
                    <a:pt x="6495" y="9339"/>
                  </a:cubicBezTo>
                  <a:cubicBezTo>
                    <a:pt x="6514" y="9329"/>
                    <a:pt x="6589" y="9260"/>
                    <a:pt x="6660" y="9163"/>
                  </a:cubicBezTo>
                  <a:cubicBezTo>
                    <a:pt x="6737" y="9057"/>
                    <a:pt x="6826" y="8938"/>
                    <a:pt x="6859" y="8898"/>
                  </a:cubicBezTo>
                  <a:cubicBezTo>
                    <a:pt x="6879" y="8874"/>
                    <a:pt x="6942" y="8764"/>
                    <a:pt x="6998" y="8642"/>
                  </a:cubicBezTo>
                  <a:cubicBezTo>
                    <a:pt x="7057" y="8514"/>
                    <a:pt x="7167" y="8337"/>
                    <a:pt x="7248" y="8239"/>
                  </a:cubicBezTo>
                  <a:cubicBezTo>
                    <a:pt x="7332" y="8138"/>
                    <a:pt x="7465" y="8023"/>
                    <a:pt x="7551" y="7979"/>
                  </a:cubicBezTo>
                  <a:cubicBezTo>
                    <a:pt x="7601" y="7953"/>
                    <a:pt x="7691" y="7848"/>
                    <a:pt x="7738" y="7747"/>
                  </a:cubicBezTo>
                  <a:cubicBezTo>
                    <a:pt x="7782" y="7650"/>
                    <a:pt x="7800" y="7502"/>
                    <a:pt x="7787" y="7435"/>
                  </a:cubicBezTo>
                  <a:cubicBezTo>
                    <a:pt x="7772" y="7365"/>
                    <a:pt x="7726" y="7315"/>
                    <a:pt x="7709" y="7311"/>
                  </a:cubicBezTo>
                  <a:lnTo>
                    <a:pt x="7709" y="7311"/>
                  </a:lnTo>
                  <a:cubicBezTo>
                    <a:pt x="7685" y="7311"/>
                    <a:pt x="7639" y="7344"/>
                    <a:pt x="7615" y="7395"/>
                  </a:cubicBezTo>
                  <a:cubicBezTo>
                    <a:pt x="7578" y="7471"/>
                    <a:pt x="7538" y="7615"/>
                    <a:pt x="7529" y="7703"/>
                  </a:cubicBezTo>
                  <a:cubicBezTo>
                    <a:pt x="7512" y="7874"/>
                    <a:pt x="7373" y="7987"/>
                    <a:pt x="7234" y="7945"/>
                  </a:cubicBezTo>
                  <a:cubicBezTo>
                    <a:pt x="7147" y="7918"/>
                    <a:pt x="7021" y="7875"/>
                    <a:pt x="6956" y="7849"/>
                  </a:cubicBezTo>
                  <a:cubicBezTo>
                    <a:pt x="6917" y="7833"/>
                    <a:pt x="6808" y="7818"/>
                    <a:pt x="6724" y="7830"/>
                  </a:cubicBezTo>
                  <a:cubicBezTo>
                    <a:pt x="6651" y="7841"/>
                    <a:pt x="6556" y="7888"/>
                    <a:pt x="6520" y="7923"/>
                  </a:cubicBezTo>
                  <a:cubicBezTo>
                    <a:pt x="6440" y="8001"/>
                    <a:pt x="6289" y="8043"/>
                    <a:pt x="6187" y="8043"/>
                  </a:cubicBezTo>
                  <a:cubicBezTo>
                    <a:pt x="6099" y="8043"/>
                    <a:pt x="5923" y="8074"/>
                    <a:pt x="5802" y="8110"/>
                  </a:cubicBezTo>
                  <a:cubicBezTo>
                    <a:pt x="5682" y="8146"/>
                    <a:pt x="5513" y="8217"/>
                    <a:pt x="5433" y="8266"/>
                  </a:cubicBezTo>
                  <a:cubicBezTo>
                    <a:pt x="5351" y="8316"/>
                    <a:pt x="5223" y="8408"/>
                    <a:pt x="5153" y="8468"/>
                  </a:cubicBezTo>
                  <a:cubicBezTo>
                    <a:pt x="5079" y="8533"/>
                    <a:pt x="4965" y="8546"/>
                    <a:pt x="4882" y="8546"/>
                  </a:cubicBezTo>
                  <a:cubicBezTo>
                    <a:pt x="4802" y="8546"/>
                    <a:pt x="4720" y="8534"/>
                    <a:pt x="4645" y="8510"/>
                  </a:cubicBezTo>
                  <a:cubicBezTo>
                    <a:pt x="4479" y="8456"/>
                    <a:pt x="4235" y="8347"/>
                    <a:pt x="4101" y="8266"/>
                  </a:cubicBezTo>
                  <a:cubicBezTo>
                    <a:pt x="3979" y="8192"/>
                    <a:pt x="3805" y="8097"/>
                    <a:pt x="3721" y="8059"/>
                  </a:cubicBezTo>
                  <a:cubicBezTo>
                    <a:pt x="3637" y="8020"/>
                    <a:pt x="3463" y="7947"/>
                    <a:pt x="3336" y="7896"/>
                  </a:cubicBezTo>
                  <a:cubicBezTo>
                    <a:pt x="3193" y="7838"/>
                    <a:pt x="3022" y="7722"/>
                    <a:pt x="2948" y="7632"/>
                  </a:cubicBezTo>
                  <a:cubicBezTo>
                    <a:pt x="2887" y="7558"/>
                    <a:pt x="2802" y="7466"/>
                    <a:pt x="2764" y="7431"/>
                  </a:cubicBezTo>
                  <a:cubicBezTo>
                    <a:pt x="2721" y="7392"/>
                    <a:pt x="2564" y="7255"/>
                    <a:pt x="2415" y="7127"/>
                  </a:cubicBezTo>
                  <a:cubicBezTo>
                    <a:pt x="2265" y="6997"/>
                    <a:pt x="2036" y="6795"/>
                    <a:pt x="1907" y="6678"/>
                  </a:cubicBezTo>
                  <a:cubicBezTo>
                    <a:pt x="1786" y="6567"/>
                    <a:pt x="1622" y="6387"/>
                    <a:pt x="1556" y="6275"/>
                  </a:cubicBezTo>
                  <a:cubicBezTo>
                    <a:pt x="1502" y="6184"/>
                    <a:pt x="1412" y="6010"/>
                    <a:pt x="1355" y="5887"/>
                  </a:cubicBezTo>
                  <a:cubicBezTo>
                    <a:pt x="1292" y="5751"/>
                    <a:pt x="1265" y="5569"/>
                    <a:pt x="1344" y="5470"/>
                  </a:cubicBezTo>
                  <a:cubicBezTo>
                    <a:pt x="1339" y="5458"/>
                    <a:pt x="1331" y="5440"/>
                    <a:pt x="1314" y="5419"/>
                  </a:cubicBezTo>
                  <a:cubicBezTo>
                    <a:pt x="1245" y="5337"/>
                    <a:pt x="1164" y="5227"/>
                    <a:pt x="1129" y="5171"/>
                  </a:cubicBezTo>
                  <a:cubicBezTo>
                    <a:pt x="1102" y="5127"/>
                    <a:pt x="1057" y="5073"/>
                    <a:pt x="1036" y="5057"/>
                  </a:cubicBezTo>
                  <a:cubicBezTo>
                    <a:pt x="981" y="5012"/>
                    <a:pt x="927" y="4912"/>
                    <a:pt x="902" y="4837"/>
                  </a:cubicBezTo>
                  <a:cubicBezTo>
                    <a:pt x="872" y="4747"/>
                    <a:pt x="871" y="4600"/>
                    <a:pt x="900" y="4495"/>
                  </a:cubicBezTo>
                  <a:cubicBezTo>
                    <a:pt x="913" y="4448"/>
                    <a:pt x="905" y="4368"/>
                    <a:pt x="890" y="4337"/>
                  </a:cubicBezTo>
                  <a:cubicBezTo>
                    <a:pt x="830" y="4215"/>
                    <a:pt x="868" y="4051"/>
                    <a:pt x="978" y="3963"/>
                  </a:cubicBezTo>
                  <a:lnTo>
                    <a:pt x="1328" y="3681"/>
                  </a:lnTo>
                  <a:cubicBezTo>
                    <a:pt x="1381" y="3638"/>
                    <a:pt x="1441" y="3590"/>
                    <a:pt x="1501" y="3543"/>
                  </a:cubicBezTo>
                  <a:cubicBezTo>
                    <a:pt x="1499" y="3543"/>
                    <a:pt x="1499" y="3543"/>
                    <a:pt x="1497" y="3544"/>
                  </a:cubicBezTo>
                  <a:cubicBezTo>
                    <a:pt x="1451" y="3555"/>
                    <a:pt x="1350" y="3596"/>
                    <a:pt x="1282" y="3631"/>
                  </a:cubicBezTo>
                  <a:cubicBezTo>
                    <a:pt x="1215" y="3666"/>
                    <a:pt x="1082" y="3767"/>
                    <a:pt x="993" y="3851"/>
                  </a:cubicBezTo>
                  <a:cubicBezTo>
                    <a:pt x="902" y="3936"/>
                    <a:pt x="810" y="4062"/>
                    <a:pt x="787" y="4116"/>
                  </a:cubicBezTo>
                  <a:cubicBezTo>
                    <a:pt x="735" y="4242"/>
                    <a:pt x="591" y="4313"/>
                    <a:pt x="463" y="4272"/>
                  </a:cubicBezTo>
                  <a:cubicBezTo>
                    <a:pt x="353" y="4239"/>
                    <a:pt x="212" y="4107"/>
                    <a:pt x="133" y="3965"/>
                  </a:cubicBezTo>
                  <a:lnTo>
                    <a:pt x="17" y="3753"/>
                  </a:lnTo>
                  <a:cubicBezTo>
                    <a:pt x="-2" y="3720"/>
                    <a:pt x="-5" y="3678"/>
                    <a:pt x="7" y="3640"/>
                  </a:cubicBezTo>
                  <a:lnTo>
                    <a:pt x="144" y="3240"/>
                  </a:lnTo>
                  <a:cubicBezTo>
                    <a:pt x="225" y="2999"/>
                    <a:pt x="376" y="2729"/>
                    <a:pt x="486" y="2626"/>
                  </a:cubicBezTo>
                  <a:cubicBezTo>
                    <a:pt x="593" y="2525"/>
                    <a:pt x="788" y="2412"/>
                    <a:pt x="930" y="2370"/>
                  </a:cubicBezTo>
                  <a:cubicBezTo>
                    <a:pt x="1064" y="2329"/>
                    <a:pt x="1302" y="2296"/>
                    <a:pt x="1459" y="2296"/>
                  </a:cubicBezTo>
                  <a:cubicBezTo>
                    <a:pt x="1615" y="2296"/>
                    <a:pt x="1865" y="2317"/>
                    <a:pt x="2018" y="2344"/>
                  </a:cubicBezTo>
                  <a:cubicBezTo>
                    <a:pt x="2129" y="2362"/>
                    <a:pt x="2215" y="2303"/>
                    <a:pt x="2221" y="2271"/>
                  </a:cubicBezTo>
                  <a:cubicBezTo>
                    <a:pt x="2240" y="2162"/>
                    <a:pt x="2257" y="1926"/>
                    <a:pt x="2257" y="1755"/>
                  </a:cubicBezTo>
                  <a:cubicBezTo>
                    <a:pt x="2257" y="1557"/>
                    <a:pt x="2303" y="1259"/>
                    <a:pt x="2361" y="1076"/>
                  </a:cubicBezTo>
                  <a:cubicBezTo>
                    <a:pt x="2407" y="933"/>
                    <a:pt x="2485" y="850"/>
                    <a:pt x="2575" y="850"/>
                  </a:cubicBezTo>
                  <a:cubicBezTo>
                    <a:pt x="2614" y="850"/>
                    <a:pt x="2690" y="868"/>
                    <a:pt x="2749" y="988"/>
                  </a:cubicBezTo>
                  <a:cubicBezTo>
                    <a:pt x="2786" y="1064"/>
                    <a:pt x="2824" y="1067"/>
                    <a:pt x="2851" y="1035"/>
                  </a:cubicBezTo>
                  <a:cubicBezTo>
                    <a:pt x="2959" y="903"/>
                    <a:pt x="3150" y="903"/>
                    <a:pt x="3259" y="1035"/>
                  </a:cubicBezTo>
                  <a:cubicBezTo>
                    <a:pt x="3299" y="1084"/>
                    <a:pt x="3354" y="1109"/>
                    <a:pt x="3388" y="1109"/>
                  </a:cubicBezTo>
                  <a:cubicBezTo>
                    <a:pt x="3432" y="1088"/>
                    <a:pt x="3471" y="1078"/>
                    <a:pt x="3514" y="1078"/>
                  </a:cubicBezTo>
                  <a:cubicBezTo>
                    <a:pt x="3602" y="1078"/>
                    <a:pt x="3707" y="1119"/>
                    <a:pt x="3789" y="1185"/>
                  </a:cubicBezTo>
                  <a:cubicBezTo>
                    <a:pt x="3855" y="1239"/>
                    <a:pt x="3985" y="1256"/>
                    <a:pt x="4047" y="1222"/>
                  </a:cubicBezTo>
                  <a:cubicBezTo>
                    <a:pt x="4140" y="1173"/>
                    <a:pt x="4278" y="1165"/>
                    <a:pt x="4352" y="1165"/>
                  </a:cubicBezTo>
                  <a:cubicBezTo>
                    <a:pt x="4435" y="1165"/>
                    <a:pt x="4517" y="1174"/>
                    <a:pt x="4590" y="1191"/>
                  </a:cubicBezTo>
                  <a:cubicBezTo>
                    <a:pt x="4761" y="1230"/>
                    <a:pt x="5005" y="1282"/>
                    <a:pt x="5133" y="1308"/>
                  </a:cubicBezTo>
                  <a:cubicBezTo>
                    <a:pt x="5292" y="1340"/>
                    <a:pt x="5465" y="1477"/>
                    <a:pt x="5533" y="1627"/>
                  </a:cubicBezTo>
                  <a:cubicBezTo>
                    <a:pt x="5569" y="1705"/>
                    <a:pt x="5692" y="1818"/>
                    <a:pt x="5802" y="1851"/>
                  </a:cubicBezTo>
                  <a:cubicBezTo>
                    <a:pt x="5923" y="1888"/>
                    <a:pt x="6144" y="1919"/>
                    <a:pt x="6285" y="1919"/>
                  </a:cubicBezTo>
                  <a:lnTo>
                    <a:pt x="6713" y="1919"/>
                  </a:lnTo>
                  <a:cubicBezTo>
                    <a:pt x="6754" y="1919"/>
                    <a:pt x="6803" y="1871"/>
                    <a:pt x="6813" y="1820"/>
                  </a:cubicBezTo>
                  <a:cubicBezTo>
                    <a:pt x="6844" y="1674"/>
                    <a:pt x="6982" y="1526"/>
                    <a:pt x="7135" y="1475"/>
                  </a:cubicBezTo>
                  <a:cubicBezTo>
                    <a:pt x="7249" y="1438"/>
                    <a:pt x="7439" y="1354"/>
                    <a:pt x="7549" y="1294"/>
                  </a:cubicBezTo>
                  <a:cubicBezTo>
                    <a:pt x="7673" y="1225"/>
                    <a:pt x="7884" y="1147"/>
                    <a:pt x="8021" y="1120"/>
                  </a:cubicBezTo>
                  <a:cubicBezTo>
                    <a:pt x="8166" y="1091"/>
                    <a:pt x="8367" y="1105"/>
                    <a:pt x="8475" y="1148"/>
                  </a:cubicBezTo>
                  <a:cubicBezTo>
                    <a:pt x="8615" y="1204"/>
                    <a:pt x="8712" y="1403"/>
                    <a:pt x="8697" y="1602"/>
                  </a:cubicBezTo>
                  <a:cubicBezTo>
                    <a:pt x="8692" y="1674"/>
                    <a:pt x="8766" y="1776"/>
                    <a:pt x="8873" y="1803"/>
                  </a:cubicBezTo>
                  <a:cubicBezTo>
                    <a:pt x="9015" y="1840"/>
                    <a:pt x="9220" y="1872"/>
                    <a:pt x="9320" y="1872"/>
                  </a:cubicBezTo>
                  <a:cubicBezTo>
                    <a:pt x="9403" y="1872"/>
                    <a:pt x="9535" y="1799"/>
                    <a:pt x="9603" y="1718"/>
                  </a:cubicBezTo>
                  <a:cubicBezTo>
                    <a:pt x="9708" y="1590"/>
                    <a:pt x="9879" y="1495"/>
                    <a:pt x="10001" y="1495"/>
                  </a:cubicBezTo>
                  <a:cubicBezTo>
                    <a:pt x="10061" y="1495"/>
                    <a:pt x="10142" y="1435"/>
                    <a:pt x="10168" y="1372"/>
                  </a:cubicBezTo>
                  <a:cubicBezTo>
                    <a:pt x="10191" y="1315"/>
                    <a:pt x="10181" y="1222"/>
                    <a:pt x="10147" y="1181"/>
                  </a:cubicBezTo>
                  <a:cubicBezTo>
                    <a:pt x="10067" y="1083"/>
                    <a:pt x="9996" y="890"/>
                    <a:pt x="9983" y="731"/>
                  </a:cubicBezTo>
                  <a:cubicBezTo>
                    <a:pt x="9968" y="556"/>
                    <a:pt x="10029" y="366"/>
                    <a:pt x="10123" y="290"/>
                  </a:cubicBezTo>
                  <a:cubicBezTo>
                    <a:pt x="10135" y="281"/>
                    <a:pt x="10153" y="232"/>
                    <a:pt x="10165" y="203"/>
                  </a:cubicBezTo>
                  <a:cubicBezTo>
                    <a:pt x="10186" y="146"/>
                    <a:pt x="10211" y="82"/>
                    <a:pt x="10255" y="38"/>
                  </a:cubicBezTo>
                  <a:cubicBezTo>
                    <a:pt x="10313" y="-20"/>
                    <a:pt x="10388" y="-1"/>
                    <a:pt x="10445" y="30"/>
                  </a:cubicBezTo>
                  <a:cubicBezTo>
                    <a:pt x="10472" y="45"/>
                    <a:pt x="10502" y="62"/>
                    <a:pt x="10546" y="73"/>
                  </a:cubicBezTo>
                  <a:cubicBezTo>
                    <a:pt x="10662" y="102"/>
                    <a:pt x="10853" y="119"/>
                    <a:pt x="10966" y="106"/>
                  </a:cubicBezTo>
                  <a:cubicBezTo>
                    <a:pt x="11103" y="92"/>
                    <a:pt x="11288" y="128"/>
                    <a:pt x="11387" y="189"/>
                  </a:cubicBezTo>
                  <a:cubicBezTo>
                    <a:pt x="11428" y="214"/>
                    <a:pt x="11596" y="226"/>
                    <a:pt x="11703" y="182"/>
                  </a:cubicBezTo>
                  <a:cubicBezTo>
                    <a:pt x="11842" y="126"/>
                    <a:pt x="12089" y="113"/>
                    <a:pt x="12241" y="156"/>
                  </a:cubicBezTo>
                  <a:cubicBezTo>
                    <a:pt x="12383" y="196"/>
                    <a:pt x="12539" y="224"/>
                    <a:pt x="12590" y="224"/>
                  </a:cubicBezTo>
                  <a:cubicBezTo>
                    <a:pt x="12672" y="224"/>
                    <a:pt x="12785" y="261"/>
                    <a:pt x="12853" y="311"/>
                  </a:cubicBezTo>
                  <a:cubicBezTo>
                    <a:pt x="12858" y="314"/>
                    <a:pt x="12892" y="324"/>
                    <a:pt x="12964" y="324"/>
                  </a:cubicBezTo>
                  <a:cubicBezTo>
                    <a:pt x="13034" y="324"/>
                    <a:pt x="13118" y="314"/>
                    <a:pt x="13194" y="296"/>
                  </a:cubicBezTo>
                  <a:cubicBezTo>
                    <a:pt x="13377" y="254"/>
                    <a:pt x="13675" y="279"/>
                    <a:pt x="13846" y="347"/>
                  </a:cubicBezTo>
                  <a:cubicBezTo>
                    <a:pt x="14000" y="409"/>
                    <a:pt x="14233" y="483"/>
                    <a:pt x="14356" y="508"/>
                  </a:cubicBezTo>
                  <a:cubicBezTo>
                    <a:pt x="14475" y="532"/>
                    <a:pt x="14675" y="499"/>
                    <a:pt x="14793" y="443"/>
                  </a:cubicBezTo>
                  <a:cubicBezTo>
                    <a:pt x="14847" y="418"/>
                    <a:pt x="14897" y="405"/>
                    <a:pt x="14940" y="405"/>
                  </a:cubicBezTo>
                  <a:cubicBezTo>
                    <a:pt x="15029" y="405"/>
                    <a:pt x="15071" y="460"/>
                    <a:pt x="15088" y="492"/>
                  </a:cubicBezTo>
                  <a:cubicBezTo>
                    <a:pt x="15105" y="525"/>
                    <a:pt x="15128" y="596"/>
                    <a:pt x="15091" y="698"/>
                  </a:cubicBezTo>
                  <a:cubicBezTo>
                    <a:pt x="15035" y="850"/>
                    <a:pt x="14897" y="990"/>
                    <a:pt x="14770" y="1024"/>
                  </a:cubicBezTo>
                  <a:cubicBezTo>
                    <a:pt x="14753" y="1034"/>
                    <a:pt x="14755" y="1049"/>
                    <a:pt x="14769" y="1071"/>
                  </a:cubicBezTo>
                  <a:cubicBezTo>
                    <a:pt x="14831" y="1173"/>
                    <a:pt x="14935" y="1329"/>
                    <a:pt x="14998" y="1419"/>
                  </a:cubicBezTo>
                  <a:cubicBezTo>
                    <a:pt x="15022" y="1453"/>
                    <a:pt x="15060" y="1453"/>
                    <a:pt x="15085" y="1418"/>
                  </a:cubicBezTo>
                  <a:cubicBezTo>
                    <a:pt x="15172" y="1294"/>
                    <a:pt x="15348" y="1236"/>
                    <a:pt x="15480" y="1289"/>
                  </a:cubicBezTo>
                  <a:cubicBezTo>
                    <a:pt x="15585" y="1331"/>
                    <a:pt x="15748" y="1430"/>
                    <a:pt x="15853" y="1514"/>
                  </a:cubicBezTo>
                  <a:cubicBezTo>
                    <a:pt x="15950" y="1593"/>
                    <a:pt x="16117" y="1731"/>
                    <a:pt x="16225" y="1822"/>
                  </a:cubicBezTo>
                  <a:cubicBezTo>
                    <a:pt x="16322" y="1904"/>
                    <a:pt x="16461" y="1966"/>
                    <a:pt x="16520" y="1966"/>
                  </a:cubicBezTo>
                  <a:cubicBezTo>
                    <a:pt x="16563" y="1966"/>
                    <a:pt x="16636" y="1904"/>
                    <a:pt x="16665" y="1824"/>
                  </a:cubicBezTo>
                  <a:cubicBezTo>
                    <a:pt x="16719" y="1678"/>
                    <a:pt x="16859" y="1520"/>
                    <a:pt x="16991" y="1456"/>
                  </a:cubicBezTo>
                  <a:cubicBezTo>
                    <a:pt x="17158" y="1374"/>
                    <a:pt x="17317" y="1480"/>
                    <a:pt x="17317" y="1661"/>
                  </a:cubicBezTo>
                  <a:cubicBezTo>
                    <a:pt x="17317" y="1725"/>
                    <a:pt x="17373" y="1867"/>
                    <a:pt x="17444" y="1953"/>
                  </a:cubicBezTo>
                  <a:cubicBezTo>
                    <a:pt x="17503" y="2024"/>
                    <a:pt x="17534" y="2120"/>
                    <a:pt x="17532" y="2221"/>
                  </a:cubicBezTo>
                  <a:cubicBezTo>
                    <a:pt x="17529" y="2328"/>
                    <a:pt x="17489" y="2431"/>
                    <a:pt x="17421" y="2504"/>
                  </a:cubicBezTo>
                  <a:cubicBezTo>
                    <a:pt x="17345" y="2585"/>
                    <a:pt x="17279" y="2764"/>
                    <a:pt x="17279" y="2886"/>
                  </a:cubicBezTo>
                  <a:cubicBezTo>
                    <a:pt x="17279" y="3016"/>
                    <a:pt x="17334" y="3225"/>
                    <a:pt x="17397" y="3334"/>
                  </a:cubicBezTo>
                  <a:cubicBezTo>
                    <a:pt x="17455" y="3436"/>
                    <a:pt x="17586" y="3534"/>
                    <a:pt x="17677" y="3544"/>
                  </a:cubicBezTo>
                  <a:cubicBezTo>
                    <a:pt x="17771" y="3553"/>
                    <a:pt x="17845" y="3507"/>
                    <a:pt x="17854" y="3490"/>
                  </a:cubicBezTo>
                  <a:cubicBezTo>
                    <a:pt x="17880" y="3429"/>
                    <a:pt x="17926" y="3392"/>
                    <a:pt x="17979" y="3392"/>
                  </a:cubicBezTo>
                  <a:cubicBezTo>
                    <a:pt x="18087" y="3392"/>
                    <a:pt x="18165" y="3543"/>
                    <a:pt x="18202" y="3632"/>
                  </a:cubicBezTo>
                  <a:cubicBezTo>
                    <a:pt x="18277" y="3814"/>
                    <a:pt x="18306" y="4080"/>
                    <a:pt x="18267" y="4238"/>
                  </a:cubicBezTo>
                  <a:cubicBezTo>
                    <a:pt x="18234" y="4370"/>
                    <a:pt x="18181" y="4564"/>
                    <a:pt x="18148" y="4670"/>
                  </a:cubicBezTo>
                  <a:cubicBezTo>
                    <a:pt x="18134" y="4717"/>
                    <a:pt x="18157" y="4779"/>
                    <a:pt x="18197" y="4803"/>
                  </a:cubicBezTo>
                  <a:cubicBezTo>
                    <a:pt x="18313" y="4873"/>
                    <a:pt x="18463" y="5070"/>
                    <a:pt x="18546" y="5220"/>
                  </a:cubicBezTo>
                  <a:cubicBezTo>
                    <a:pt x="18637" y="5383"/>
                    <a:pt x="18747" y="5662"/>
                    <a:pt x="18792" y="5840"/>
                  </a:cubicBezTo>
                  <a:cubicBezTo>
                    <a:pt x="18837" y="6015"/>
                    <a:pt x="18903" y="6182"/>
                    <a:pt x="18931" y="6224"/>
                  </a:cubicBezTo>
                  <a:cubicBezTo>
                    <a:pt x="18952" y="6257"/>
                    <a:pt x="19057" y="6323"/>
                    <a:pt x="19164" y="6347"/>
                  </a:cubicBezTo>
                  <a:cubicBezTo>
                    <a:pt x="19307" y="6378"/>
                    <a:pt x="19480" y="6514"/>
                    <a:pt x="19558" y="6657"/>
                  </a:cubicBezTo>
                  <a:cubicBezTo>
                    <a:pt x="19609" y="6748"/>
                    <a:pt x="19712" y="6816"/>
                    <a:pt x="19770" y="6816"/>
                  </a:cubicBezTo>
                  <a:cubicBezTo>
                    <a:pt x="19888" y="6816"/>
                    <a:pt x="20080" y="6907"/>
                    <a:pt x="20216" y="7027"/>
                  </a:cubicBezTo>
                  <a:cubicBezTo>
                    <a:pt x="20308" y="7108"/>
                    <a:pt x="20443" y="7247"/>
                    <a:pt x="20564" y="7371"/>
                  </a:cubicBezTo>
                  <a:lnTo>
                    <a:pt x="20669" y="7478"/>
                  </a:lnTo>
                  <a:cubicBezTo>
                    <a:pt x="20863" y="7677"/>
                    <a:pt x="21055" y="8157"/>
                    <a:pt x="21063" y="8177"/>
                  </a:cubicBezTo>
                  <a:lnTo>
                    <a:pt x="21202" y="8584"/>
                  </a:lnTo>
                  <a:lnTo>
                    <a:pt x="21246" y="8816"/>
                  </a:lnTo>
                  <a:cubicBezTo>
                    <a:pt x="21265" y="8920"/>
                    <a:pt x="21319" y="9027"/>
                    <a:pt x="21347" y="9054"/>
                  </a:cubicBezTo>
                  <a:cubicBezTo>
                    <a:pt x="21410" y="9114"/>
                    <a:pt x="21488" y="9221"/>
                    <a:pt x="21526" y="9298"/>
                  </a:cubicBezTo>
                  <a:cubicBezTo>
                    <a:pt x="21595" y="9437"/>
                    <a:pt x="21511" y="9704"/>
                    <a:pt x="21451" y="9841"/>
                  </a:cubicBezTo>
                  <a:cubicBezTo>
                    <a:pt x="21365" y="10032"/>
                    <a:pt x="21191" y="10241"/>
                    <a:pt x="21055" y="10316"/>
                  </a:cubicBezTo>
                  <a:cubicBezTo>
                    <a:pt x="20938" y="10380"/>
                    <a:pt x="20732" y="10505"/>
                    <a:pt x="20594" y="10595"/>
                  </a:cubicBezTo>
                  <a:cubicBezTo>
                    <a:pt x="20447" y="10691"/>
                    <a:pt x="20268" y="10788"/>
                    <a:pt x="20185" y="10817"/>
                  </a:cubicBezTo>
                  <a:cubicBezTo>
                    <a:pt x="20175" y="10833"/>
                    <a:pt x="20175" y="10855"/>
                    <a:pt x="20187" y="10883"/>
                  </a:cubicBezTo>
                  <a:cubicBezTo>
                    <a:pt x="20212" y="10945"/>
                    <a:pt x="20302" y="11021"/>
                    <a:pt x="20383" y="11030"/>
                  </a:cubicBezTo>
                  <a:cubicBezTo>
                    <a:pt x="20510" y="11046"/>
                    <a:pt x="20660" y="11135"/>
                    <a:pt x="20699" y="11276"/>
                  </a:cubicBezTo>
                  <a:cubicBezTo>
                    <a:pt x="20736" y="11414"/>
                    <a:pt x="20670" y="11571"/>
                    <a:pt x="20547" y="11636"/>
                  </a:cubicBezTo>
                  <a:cubicBezTo>
                    <a:pt x="20489" y="11665"/>
                    <a:pt x="20415" y="11682"/>
                    <a:pt x="20344" y="11682"/>
                  </a:cubicBezTo>
                  <a:lnTo>
                    <a:pt x="20344" y="11682"/>
                  </a:lnTo>
                  <a:cubicBezTo>
                    <a:pt x="20299" y="11682"/>
                    <a:pt x="20259" y="11676"/>
                    <a:pt x="20226" y="11663"/>
                  </a:cubicBezTo>
                  <a:cubicBezTo>
                    <a:pt x="20197" y="11666"/>
                    <a:pt x="20159" y="11679"/>
                    <a:pt x="20142" y="11710"/>
                  </a:cubicBezTo>
                  <a:cubicBezTo>
                    <a:pt x="20116" y="11758"/>
                    <a:pt x="20103" y="11860"/>
                    <a:pt x="20116" y="11916"/>
                  </a:cubicBezTo>
                  <a:cubicBezTo>
                    <a:pt x="20136" y="11999"/>
                    <a:pt x="20194" y="12160"/>
                    <a:pt x="20243" y="12267"/>
                  </a:cubicBezTo>
                  <a:cubicBezTo>
                    <a:pt x="20262" y="12308"/>
                    <a:pt x="20280" y="12338"/>
                    <a:pt x="20294" y="12362"/>
                  </a:cubicBezTo>
                  <a:cubicBezTo>
                    <a:pt x="20324" y="12410"/>
                    <a:pt x="20358" y="12466"/>
                    <a:pt x="20353" y="12547"/>
                  </a:cubicBezTo>
                  <a:cubicBezTo>
                    <a:pt x="20345" y="12685"/>
                    <a:pt x="20274" y="12772"/>
                    <a:pt x="20193" y="12872"/>
                  </a:cubicBezTo>
                  <a:cubicBezTo>
                    <a:pt x="20143" y="12934"/>
                    <a:pt x="20086" y="13004"/>
                    <a:pt x="20022" y="13105"/>
                  </a:cubicBezTo>
                  <a:cubicBezTo>
                    <a:pt x="19860" y="13363"/>
                    <a:pt x="19592" y="13656"/>
                    <a:pt x="19416" y="13692"/>
                  </a:cubicBezTo>
                  <a:cubicBezTo>
                    <a:pt x="19282" y="13718"/>
                    <a:pt x="19168" y="13769"/>
                    <a:pt x="19147" y="13787"/>
                  </a:cubicBezTo>
                  <a:cubicBezTo>
                    <a:pt x="19139" y="13804"/>
                    <a:pt x="19118" y="13908"/>
                    <a:pt x="19127" y="14034"/>
                  </a:cubicBezTo>
                  <a:cubicBezTo>
                    <a:pt x="19137" y="14180"/>
                    <a:pt x="19162" y="14387"/>
                    <a:pt x="19183" y="14487"/>
                  </a:cubicBezTo>
                  <a:cubicBezTo>
                    <a:pt x="19200" y="14571"/>
                    <a:pt x="19190" y="14649"/>
                    <a:pt x="19155" y="14705"/>
                  </a:cubicBezTo>
                  <a:cubicBezTo>
                    <a:pt x="19121" y="14758"/>
                    <a:pt x="19069" y="14785"/>
                    <a:pt x="19013" y="14782"/>
                  </a:cubicBezTo>
                  <a:cubicBezTo>
                    <a:pt x="19015" y="14794"/>
                    <a:pt x="19019" y="14810"/>
                    <a:pt x="19024" y="14828"/>
                  </a:cubicBezTo>
                  <a:cubicBezTo>
                    <a:pt x="19050" y="14913"/>
                    <a:pt x="19166" y="15009"/>
                    <a:pt x="19283" y="15009"/>
                  </a:cubicBezTo>
                  <a:cubicBezTo>
                    <a:pt x="19421" y="15009"/>
                    <a:pt x="19619" y="14970"/>
                    <a:pt x="19714" y="14923"/>
                  </a:cubicBezTo>
                  <a:cubicBezTo>
                    <a:pt x="19834" y="14865"/>
                    <a:pt x="20063" y="14820"/>
                    <a:pt x="20237" y="14820"/>
                  </a:cubicBezTo>
                  <a:cubicBezTo>
                    <a:pt x="20455" y="14820"/>
                    <a:pt x="20626" y="14976"/>
                    <a:pt x="20626" y="15175"/>
                  </a:cubicBezTo>
                  <a:cubicBezTo>
                    <a:pt x="20626" y="15368"/>
                    <a:pt x="20484" y="15534"/>
                    <a:pt x="20303" y="15552"/>
                  </a:cubicBezTo>
                  <a:cubicBezTo>
                    <a:pt x="20179" y="15565"/>
                    <a:pt x="20001" y="15576"/>
                    <a:pt x="19906" y="15576"/>
                  </a:cubicBezTo>
                  <a:cubicBezTo>
                    <a:pt x="19847" y="15576"/>
                    <a:pt x="19708" y="15638"/>
                    <a:pt x="19611" y="15720"/>
                  </a:cubicBezTo>
                  <a:cubicBezTo>
                    <a:pt x="19519" y="15797"/>
                    <a:pt x="19408" y="15950"/>
                    <a:pt x="19372" y="16048"/>
                  </a:cubicBezTo>
                  <a:cubicBezTo>
                    <a:pt x="19328" y="16167"/>
                    <a:pt x="19238" y="16325"/>
                    <a:pt x="19158" y="16384"/>
                  </a:cubicBezTo>
                  <a:cubicBezTo>
                    <a:pt x="19104" y="16423"/>
                    <a:pt x="18991" y="16507"/>
                    <a:pt x="18906" y="16571"/>
                  </a:cubicBezTo>
                  <a:cubicBezTo>
                    <a:pt x="18796" y="16655"/>
                    <a:pt x="18569" y="16718"/>
                    <a:pt x="18414" y="16730"/>
                  </a:cubicBezTo>
                  <a:cubicBezTo>
                    <a:pt x="18399" y="16732"/>
                    <a:pt x="18387" y="16733"/>
                    <a:pt x="18377" y="16735"/>
                  </a:cubicBezTo>
                  <a:cubicBezTo>
                    <a:pt x="18488" y="16845"/>
                    <a:pt x="18672" y="17057"/>
                    <a:pt x="18790" y="17213"/>
                  </a:cubicBezTo>
                  <a:cubicBezTo>
                    <a:pt x="18907" y="17367"/>
                    <a:pt x="19063" y="17566"/>
                    <a:pt x="19138" y="17657"/>
                  </a:cubicBezTo>
                  <a:cubicBezTo>
                    <a:pt x="19226" y="17765"/>
                    <a:pt x="19315" y="17979"/>
                    <a:pt x="19340" y="18144"/>
                  </a:cubicBezTo>
                  <a:cubicBezTo>
                    <a:pt x="19367" y="18326"/>
                    <a:pt x="19314" y="18554"/>
                    <a:pt x="19216" y="18673"/>
                  </a:cubicBezTo>
                  <a:cubicBezTo>
                    <a:pt x="19146" y="18758"/>
                    <a:pt x="19037" y="18930"/>
                    <a:pt x="18977" y="19051"/>
                  </a:cubicBezTo>
                  <a:cubicBezTo>
                    <a:pt x="18902" y="19203"/>
                    <a:pt x="18718" y="19380"/>
                    <a:pt x="18559" y="19453"/>
                  </a:cubicBezTo>
                  <a:cubicBezTo>
                    <a:pt x="18471" y="19494"/>
                    <a:pt x="18362" y="19518"/>
                    <a:pt x="18260" y="19518"/>
                  </a:cubicBezTo>
                  <a:cubicBezTo>
                    <a:pt x="18204" y="19518"/>
                    <a:pt x="18123" y="19510"/>
                    <a:pt x="18057" y="19475"/>
                  </a:cubicBezTo>
                  <a:cubicBezTo>
                    <a:pt x="17946" y="19415"/>
                    <a:pt x="17809" y="19284"/>
                    <a:pt x="17745" y="19176"/>
                  </a:cubicBezTo>
                  <a:cubicBezTo>
                    <a:pt x="17697" y="19094"/>
                    <a:pt x="17619" y="19002"/>
                    <a:pt x="17581" y="18975"/>
                  </a:cubicBezTo>
                  <a:cubicBezTo>
                    <a:pt x="17584" y="18978"/>
                    <a:pt x="17571" y="18987"/>
                    <a:pt x="17562" y="19013"/>
                  </a:cubicBezTo>
                  <a:cubicBezTo>
                    <a:pt x="17545" y="19062"/>
                    <a:pt x="17545" y="19217"/>
                    <a:pt x="17584" y="19348"/>
                  </a:cubicBezTo>
                  <a:cubicBezTo>
                    <a:pt x="17641" y="19538"/>
                    <a:pt x="17568" y="19804"/>
                    <a:pt x="17417" y="19952"/>
                  </a:cubicBezTo>
                  <a:cubicBezTo>
                    <a:pt x="17323" y="20046"/>
                    <a:pt x="17240" y="20278"/>
                    <a:pt x="17240" y="20448"/>
                  </a:cubicBezTo>
                  <a:cubicBezTo>
                    <a:pt x="17240" y="20658"/>
                    <a:pt x="17199" y="20929"/>
                    <a:pt x="17120" y="21044"/>
                  </a:cubicBezTo>
                  <a:cubicBezTo>
                    <a:pt x="17103" y="21068"/>
                    <a:pt x="17092" y="21092"/>
                    <a:pt x="17083" y="21110"/>
                  </a:cubicBezTo>
                  <a:cubicBezTo>
                    <a:pt x="17063" y="21155"/>
                    <a:pt x="17028" y="21227"/>
                    <a:pt x="16953" y="21227"/>
                  </a:cubicBezTo>
                  <a:cubicBezTo>
                    <a:pt x="16829" y="21210"/>
                    <a:pt x="16800" y="21094"/>
                    <a:pt x="16778" y="21002"/>
                  </a:cubicBezTo>
                  <a:cubicBezTo>
                    <a:pt x="16766" y="20954"/>
                    <a:pt x="16752" y="20896"/>
                    <a:pt x="16726" y="20832"/>
                  </a:cubicBezTo>
                  <a:cubicBezTo>
                    <a:pt x="16667" y="20839"/>
                    <a:pt x="16541" y="20927"/>
                    <a:pt x="16466" y="20979"/>
                  </a:cubicBezTo>
                  <a:cubicBezTo>
                    <a:pt x="16418" y="21014"/>
                    <a:pt x="16376" y="21042"/>
                    <a:pt x="16348" y="21056"/>
                  </a:cubicBezTo>
                  <a:cubicBezTo>
                    <a:pt x="16223" y="21115"/>
                    <a:pt x="16092" y="20996"/>
                    <a:pt x="16003" y="20898"/>
                  </a:cubicBezTo>
                  <a:cubicBezTo>
                    <a:pt x="15983" y="20877"/>
                    <a:pt x="15964" y="20856"/>
                    <a:pt x="15946" y="20840"/>
                  </a:cubicBezTo>
                  <a:cubicBezTo>
                    <a:pt x="15924" y="20820"/>
                    <a:pt x="15906" y="20781"/>
                    <a:pt x="15903" y="20748"/>
                  </a:cubicBezTo>
                  <a:cubicBezTo>
                    <a:pt x="15897" y="20671"/>
                    <a:pt x="15941" y="20612"/>
                    <a:pt x="16019" y="20505"/>
                  </a:cubicBezTo>
                  <a:cubicBezTo>
                    <a:pt x="16049" y="20464"/>
                    <a:pt x="16105" y="20388"/>
                    <a:pt x="16133" y="20336"/>
                  </a:cubicBezTo>
                  <a:cubicBezTo>
                    <a:pt x="16082" y="20337"/>
                    <a:pt x="15980" y="20354"/>
                    <a:pt x="15915" y="20370"/>
                  </a:cubicBezTo>
                  <a:cubicBezTo>
                    <a:pt x="15874" y="20380"/>
                    <a:pt x="15841" y="20388"/>
                    <a:pt x="15821" y="20390"/>
                  </a:cubicBezTo>
                  <a:cubicBezTo>
                    <a:pt x="15822" y="20393"/>
                    <a:pt x="15791" y="20429"/>
                    <a:pt x="15770" y="20454"/>
                  </a:cubicBezTo>
                  <a:cubicBezTo>
                    <a:pt x="15717" y="20515"/>
                    <a:pt x="15663" y="20579"/>
                    <a:pt x="15597" y="20590"/>
                  </a:cubicBezTo>
                  <a:cubicBezTo>
                    <a:pt x="15599" y="20603"/>
                    <a:pt x="15601" y="20615"/>
                    <a:pt x="15601" y="20621"/>
                  </a:cubicBezTo>
                  <a:lnTo>
                    <a:pt x="15612" y="20685"/>
                  </a:lnTo>
                  <a:cubicBezTo>
                    <a:pt x="15640" y="20862"/>
                    <a:pt x="15672" y="21063"/>
                    <a:pt x="15567" y="21167"/>
                  </a:cubicBezTo>
                  <a:cubicBezTo>
                    <a:pt x="15564" y="21170"/>
                    <a:pt x="15209" y="21515"/>
                    <a:pt x="15034" y="21544"/>
                  </a:cubicBezTo>
                  <a:lnTo>
                    <a:pt x="14821" y="21579"/>
                  </a:lnTo>
                  <a:cubicBezTo>
                    <a:pt x="14817" y="21580"/>
                    <a:pt x="14812" y="21580"/>
                    <a:pt x="14808"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6" name="Shape 1231"/>
            <p:cNvSpPr/>
            <p:nvPr/>
          </p:nvSpPr>
          <p:spPr>
            <a:xfrm>
              <a:off x="0" y="3758365"/>
              <a:ext cx="1981538" cy="1612449"/>
            </a:xfrm>
            <a:custGeom>
              <a:avLst/>
              <a:gdLst/>
              <a:ahLst/>
              <a:cxnLst>
                <a:cxn ang="0">
                  <a:pos x="wd2" y="hd2"/>
                </a:cxn>
                <a:cxn ang="5400000">
                  <a:pos x="wd2" y="hd2"/>
                </a:cxn>
                <a:cxn ang="10800000">
                  <a:pos x="wd2" y="hd2"/>
                </a:cxn>
                <a:cxn ang="16200000">
                  <a:pos x="wd2" y="hd2"/>
                </a:cxn>
              </a:cxnLst>
              <a:rect l="0" t="0" r="r" b="b"/>
              <a:pathLst>
                <a:path w="21579" h="21568" extrusionOk="0">
                  <a:moveTo>
                    <a:pt x="21567" y="9340"/>
                  </a:moveTo>
                  <a:cubicBezTo>
                    <a:pt x="21535" y="9275"/>
                    <a:pt x="21464" y="9178"/>
                    <a:pt x="21410" y="9126"/>
                  </a:cubicBezTo>
                  <a:cubicBezTo>
                    <a:pt x="21356" y="9074"/>
                    <a:pt x="21294" y="8935"/>
                    <a:pt x="21272" y="8817"/>
                  </a:cubicBezTo>
                  <a:cubicBezTo>
                    <a:pt x="21251" y="8699"/>
                    <a:pt x="21233" y="8603"/>
                    <a:pt x="21233" y="8603"/>
                  </a:cubicBezTo>
                  <a:lnTo>
                    <a:pt x="21095" y="8198"/>
                  </a:lnTo>
                  <a:cubicBezTo>
                    <a:pt x="21095" y="8198"/>
                    <a:pt x="20904" y="7718"/>
                    <a:pt x="20722" y="7532"/>
                  </a:cubicBezTo>
                  <a:cubicBezTo>
                    <a:pt x="20587" y="7395"/>
                    <a:pt x="20388" y="7185"/>
                    <a:pt x="20269" y="7081"/>
                  </a:cubicBezTo>
                  <a:cubicBezTo>
                    <a:pt x="20151" y="6975"/>
                    <a:pt x="19974" y="6890"/>
                    <a:pt x="19877" y="6890"/>
                  </a:cubicBezTo>
                  <a:cubicBezTo>
                    <a:pt x="19779" y="6890"/>
                    <a:pt x="19646" y="6794"/>
                    <a:pt x="19582" y="6676"/>
                  </a:cubicBezTo>
                  <a:cubicBezTo>
                    <a:pt x="19517" y="6558"/>
                    <a:pt x="19366" y="6440"/>
                    <a:pt x="19248" y="6414"/>
                  </a:cubicBezTo>
                  <a:cubicBezTo>
                    <a:pt x="19129" y="6388"/>
                    <a:pt x="18996" y="6313"/>
                    <a:pt x="18953" y="6248"/>
                  </a:cubicBezTo>
                  <a:cubicBezTo>
                    <a:pt x="18909" y="6182"/>
                    <a:pt x="18838" y="5990"/>
                    <a:pt x="18795" y="5819"/>
                  </a:cubicBezTo>
                  <a:cubicBezTo>
                    <a:pt x="18752" y="5649"/>
                    <a:pt x="18646" y="5382"/>
                    <a:pt x="18559" y="5225"/>
                  </a:cubicBezTo>
                  <a:cubicBezTo>
                    <a:pt x="18473" y="5068"/>
                    <a:pt x="18331" y="4896"/>
                    <a:pt x="18245" y="4844"/>
                  </a:cubicBezTo>
                  <a:cubicBezTo>
                    <a:pt x="18158" y="4792"/>
                    <a:pt x="18114" y="4664"/>
                    <a:pt x="18146" y="4559"/>
                  </a:cubicBezTo>
                  <a:cubicBezTo>
                    <a:pt x="18179" y="4454"/>
                    <a:pt x="18232" y="4261"/>
                    <a:pt x="18264" y="4130"/>
                  </a:cubicBezTo>
                  <a:cubicBezTo>
                    <a:pt x="18297" y="3999"/>
                    <a:pt x="18270" y="3764"/>
                    <a:pt x="18206" y="3607"/>
                  </a:cubicBezTo>
                  <a:cubicBezTo>
                    <a:pt x="18140" y="3450"/>
                    <a:pt x="18061" y="3386"/>
                    <a:pt x="18028" y="3464"/>
                  </a:cubicBezTo>
                  <a:cubicBezTo>
                    <a:pt x="17996" y="3543"/>
                    <a:pt x="17872" y="3596"/>
                    <a:pt x="17753" y="3583"/>
                  </a:cubicBezTo>
                  <a:cubicBezTo>
                    <a:pt x="17634" y="3570"/>
                    <a:pt x="17475" y="3453"/>
                    <a:pt x="17399" y="3321"/>
                  </a:cubicBezTo>
                  <a:cubicBezTo>
                    <a:pt x="17324" y="3191"/>
                    <a:pt x="17262" y="2955"/>
                    <a:pt x="17262" y="2798"/>
                  </a:cubicBezTo>
                  <a:cubicBezTo>
                    <a:pt x="17262" y="2641"/>
                    <a:pt x="17341" y="2427"/>
                    <a:pt x="17439" y="2322"/>
                  </a:cubicBezTo>
                  <a:cubicBezTo>
                    <a:pt x="17536" y="2218"/>
                    <a:pt x="17545" y="2046"/>
                    <a:pt x="17458" y="1942"/>
                  </a:cubicBezTo>
                  <a:cubicBezTo>
                    <a:pt x="17371" y="1837"/>
                    <a:pt x="17301" y="1666"/>
                    <a:pt x="17301" y="1561"/>
                  </a:cubicBezTo>
                  <a:cubicBezTo>
                    <a:pt x="17301" y="1456"/>
                    <a:pt x="17212" y="1414"/>
                    <a:pt x="17104" y="1466"/>
                  </a:cubicBezTo>
                  <a:cubicBezTo>
                    <a:pt x="16996" y="1518"/>
                    <a:pt x="16872" y="1657"/>
                    <a:pt x="16829" y="1775"/>
                  </a:cubicBezTo>
                  <a:cubicBezTo>
                    <a:pt x="16786" y="1893"/>
                    <a:pt x="16680" y="1989"/>
                    <a:pt x="16593" y="1989"/>
                  </a:cubicBezTo>
                  <a:cubicBezTo>
                    <a:pt x="16507" y="1989"/>
                    <a:pt x="16348" y="1914"/>
                    <a:pt x="16240" y="1823"/>
                  </a:cubicBezTo>
                  <a:cubicBezTo>
                    <a:pt x="16131" y="1731"/>
                    <a:pt x="15963" y="1592"/>
                    <a:pt x="15866" y="1513"/>
                  </a:cubicBezTo>
                  <a:cubicBezTo>
                    <a:pt x="15769" y="1435"/>
                    <a:pt x="15609" y="1339"/>
                    <a:pt x="15512" y="1300"/>
                  </a:cubicBezTo>
                  <a:cubicBezTo>
                    <a:pt x="15414" y="1260"/>
                    <a:pt x="15282" y="1303"/>
                    <a:pt x="15217" y="1395"/>
                  </a:cubicBezTo>
                  <a:cubicBezTo>
                    <a:pt x="15152" y="1486"/>
                    <a:pt x="15046" y="1486"/>
                    <a:pt x="14981" y="1395"/>
                  </a:cubicBezTo>
                  <a:cubicBezTo>
                    <a:pt x="14916" y="1303"/>
                    <a:pt x="14810" y="1143"/>
                    <a:pt x="14745" y="1038"/>
                  </a:cubicBezTo>
                  <a:cubicBezTo>
                    <a:pt x="14680" y="933"/>
                    <a:pt x="14707" y="826"/>
                    <a:pt x="14804" y="800"/>
                  </a:cubicBezTo>
                  <a:cubicBezTo>
                    <a:pt x="14901" y="773"/>
                    <a:pt x="15017" y="656"/>
                    <a:pt x="15060" y="538"/>
                  </a:cubicBezTo>
                  <a:cubicBezTo>
                    <a:pt x="15103" y="420"/>
                    <a:pt x="15024" y="378"/>
                    <a:pt x="14883" y="443"/>
                  </a:cubicBezTo>
                  <a:cubicBezTo>
                    <a:pt x="14742" y="509"/>
                    <a:pt x="14521" y="541"/>
                    <a:pt x="14391" y="514"/>
                  </a:cubicBezTo>
                  <a:cubicBezTo>
                    <a:pt x="14262" y="488"/>
                    <a:pt x="14023" y="413"/>
                    <a:pt x="13860" y="348"/>
                  </a:cubicBezTo>
                  <a:cubicBezTo>
                    <a:pt x="13698" y="283"/>
                    <a:pt x="13424" y="261"/>
                    <a:pt x="13251" y="300"/>
                  </a:cubicBezTo>
                  <a:cubicBezTo>
                    <a:pt x="13078" y="340"/>
                    <a:pt x="12892" y="340"/>
                    <a:pt x="12838" y="300"/>
                  </a:cubicBezTo>
                  <a:cubicBezTo>
                    <a:pt x="12784" y="261"/>
                    <a:pt x="12687" y="229"/>
                    <a:pt x="12622" y="229"/>
                  </a:cubicBezTo>
                  <a:cubicBezTo>
                    <a:pt x="12557" y="229"/>
                    <a:pt x="12389" y="197"/>
                    <a:pt x="12248" y="157"/>
                  </a:cubicBezTo>
                  <a:cubicBezTo>
                    <a:pt x="12108" y="119"/>
                    <a:pt x="11886" y="129"/>
                    <a:pt x="11757" y="181"/>
                  </a:cubicBezTo>
                  <a:cubicBezTo>
                    <a:pt x="11627" y="234"/>
                    <a:pt x="11450" y="234"/>
                    <a:pt x="11363" y="181"/>
                  </a:cubicBezTo>
                  <a:cubicBezTo>
                    <a:pt x="11277" y="129"/>
                    <a:pt x="11109" y="97"/>
                    <a:pt x="10990" y="110"/>
                  </a:cubicBezTo>
                  <a:cubicBezTo>
                    <a:pt x="10871" y="123"/>
                    <a:pt x="10667" y="107"/>
                    <a:pt x="10538" y="74"/>
                  </a:cubicBezTo>
                  <a:cubicBezTo>
                    <a:pt x="10408" y="42"/>
                    <a:pt x="10372" y="-32"/>
                    <a:pt x="10325" y="15"/>
                  </a:cubicBezTo>
                  <a:cubicBezTo>
                    <a:pt x="10267" y="72"/>
                    <a:pt x="10249" y="224"/>
                    <a:pt x="10184" y="276"/>
                  </a:cubicBezTo>
                  <a:cubicBezTo>
                    <a:pt x="10119" y="329"/>
                    <a:pt x="10075" y="479"/>
                    <a:pt x="10086" y="609"/>
                  </a:cubicBezTo>
                  <a:cubicBezTo>
                    <a:pt x="10096" y="740"/>
                    <a:pt x="10158" y="912"/>
                    <a:pt x="10223" y="990"/>
                  </a:cubicBezTo>
                  <a:cubicBezTo>
                    <a:pt x="10288" y="1069"/>
                    <a:pt x="10306" y="1218"/>
                    <a:pt x="10262" y="1323"/>
                  </a:cubicBezTo>
                  <a:cubicBezTo>
                    <a:pt x="10220" y="1428"/>
                    <a:pt x="10104" y="1513"/>
                    <a:pt x="10007" y="1513"/>
                  </a:cubicBezTo>
                  <a:cubicBezTo>
                    <a:pt x="9910" y="1513"/>
                    <a:pt x="9759" y="1599"/>
                    <a:pt x="9673" y="1704"/>
                  </a:cubicBezTo>
                  <a:cubicBezTo>
                    <a:pt x="9586" y="1809"/>
                    <a:pt x="9427" y="1894"/>
                    <a:pt x="9319" y="1894"/>
                  </a:cubicBezTo>
                  <a:cubicBezTo>
                    <a:pt x="9211" y="1894"/>
                    <a:pt x="8999" y="1862"/>
                    <a:pt x="8847" y="1823"/>
                  </a:cubicBezTo>
                  <a:cubicBezTo>
                    <a:pt x="8696" y="1784"/>
                    <a:pt x="8581" y="1634"/>
                    <a:pt x="8592" y="1490"/>
                  </a:cubicBezTo>
                  <a:cubicBezTo>
                    <a:pt x="8602" y="1346"/>
                    <a:pt x="8532" y="1196"/>
                    <a:pt x="8434" y="1157"/>
                  </a:cubicBezTo>
                  <a:cubicBezTo>
                    <a:pt x="8337" y="1118"/>
                    <a:pt x="8151" y="1107"/>
                    <a:pt x="8022" y="1133"/>
                  </a:cubicBezTo>
                  <a:cubicBezTo>
                    <a:pt x="7892" y="1159"/>
                    <a:pt x="7688" y="1234"/>
                    <a:pt x="7569" y="1300"/>
                  </a:cubicBezTo>
                  <a:cubicBezTo>
                    <a:pt x="7450" y="1365"/>
                    <a:pt x="7255" y="1450"/>
                    <a:pt x="7137" y="1490"/>
                  </a:cubicBezTo>
                  <a:cubicBezTo>
                    <a:pt x="7018" y="1529"/>
                    <a:pt x="6903" y="1647"/>
                    <a:pt x="6881" y="1752"/>
                  </a:cubicBezTo>
                  <a:cubicBezTo>
                    <a:pt x="6860" y="1856"/>
                    <a:pt x="6771" y="1942"/>
                    <a:pt x="6684" y="1942"/>
                  </a:cubicBezTo>
                  <a:lnTo>
                    <a:pt x="6252" y="1942"/>
                  </a:lnTo>
                  <a:cubicBezTo>
                    <a:pt x="6101" y="1942"/>
                    <a:pt x="5871" y="1910"/>
                    <a:pt x="5741" y="1870"/>
                  </a:cubicBezTo>
                  <a:cubicBezTo>
                    <a:pt x="5611" y="1831"/>
                    <a:pt x="5461" y="1703"/>
                    <a:pt x="5407" y="1585"/>
                  </a:cubicBezTo>
                  <a:cubicBezTo>
                    <a:pt x="5353" y="1467"/>
                    <a:pt x="5202" y="1349"/>
                    <a:pt x="5072" y="1323"/>
                  </a:cubicBezTo>
                  <a:cubicBezTo>
                    <a:pt x="4942" y="1297"/>
                    <a:pt x="4695" y="1244"/>
                    <a:pt x="4522" y="1204"/>
                  </a:cubicBezTo>
                  <a:cubicBezTo>
                    <a:pt x="4349" y="1165"/>
                    <a:pt x="4128" y="1176"/>
                    <a:pt x="4030" y="1228"/>
                  </a:cubicBezTo>
                  <a:cubicBezTo>
                    <a:pt x="3933" y="1280"/>
                    <a:pt x="3774" y="1259"/>
                    <a:pt x="3676" y="1181"/>
                  </a:cubicBezTo>
                  <a:cubicBezTo>
                    <a:pt x="3579" y="1102"/>
                    <a:pt x="3446" y="1070"/>
                    <a:pt x="3382" y="1109"/>
                  </a:cubicBezTo>
                  <a:cubicBezTo>
                    <a:pt x="3317" y="1149"/>
                    <a:pt x="3202" y="1106"/>
                    <a:pt x="3126" y="1014"/>
                  </a:cubicBezTo>
                  <a:cubicBezTo>
                    <a:pt x="3051" y="923"/>
                    <a:pt x="2926" y="923"/>
                    <a:pt x="2851" y="1014"/>
                  </a:cubicBezTo>
                  <a:cubicBezTo>
                    <a:pt x="2775" y="1106"/>
                    <a:pt x="2660" y="1073"/>
                    <a:pt x="2595" y="943"/>
                  </a:cubicBezTo>
                  <a:cubicBezTo>
                    <a:pt x="2531" y="812"/>
                    <a:pt x="2433" y="844"/>
                    <a:pt x="2379" y="1014"/>
                  </a:cubicBezTo>
                  <a:cubicBezTo>
                    <a:pt x="2325" y="1184"/>
                    <a:pt x="2281" y="1473"/>
                    <a:pt x="2281" y="1656"/>
                  </a:cubicBezTo>
                  <a:cubicBezTo>
                    <a:pt x="2281" y="1840"/>
                    <a:pt x="2263" y="2086"/>
                    <a:pt x="2241" y="2203"/>
                  </a:cubicBezTo>
                  <a:cubicBezTo>
                    <a:pt x="2220" y="2321"/>
                    <a:pt x="2078" y="2396"/>
                    <a:pt x="1927" y="2370"/>
                  </a:cubicBezTo>
                  <a:cubicBezTo>
                    <a:pt x="1776" y="2344"/>
                    <a:pt x="1528" y="2322"/>
                    <a:pt x="1376" y="2322"/>
                  </a:cubicBezTo>
                  <a:cubicBezTo>
                    <a:pt x="1225" y="2322"/>
                    <a:pt x="995" y="2355"/>
                    <a:pt x="865" y="2394"/>
                  </a:cubicBezTo>
                  <a:cubicBezTo>
                    <a:pt x="735" y="2433"/>
                    <a:pt x="550" y="2540"/>
                    <a:pt x="452" y="2632"/>
                  </a:cubicBezTo>
                  <a:cubicBezTo>
                    <a:pt x="355" y="2723"/>
                    <a:pt x="213" y="2980"/>
                    <a:pt x="138" y="3203"/>
                  </a:cubicBezTo>
                  <a:cubicBezTo>
                    <a:pt x="62" y="3425"/>
                    <a:pt x="0" y="3607"/>
                    <a:pt x="0" y="3607"/>
                  </a:cubicBezTo>
                  <a:cubicBezTo>
                    <a:pt x="0" y="3607"/>
                    <a:pt x="53" y="3703"/>
                    <a:pt x="118" y="3821"/>
                  </a:cubicBezTo>
                  <a:cubicBezTo>
                    <a:pt x="183" y="3939"/>
                    <a:pt x="306" y="4056"/>
                    <a:pt x="394" y="4083"/>
                  </a:cubicBezTo>
                  <a:cubicBezTo>
                    <a:pt x="480" y="4109"/>
                    <a:pt x="577" y="4066"/>
                    <a:pt x="609" y="3988"/>
                  </a:cubicBezTo>
                  <a:cubicBezTo>
                    <a:pt x="642" y="3909"/>
                    <a:pt x="748" y="3770"/>
                    <a:pt x="845" y="3678"/>
                  </a:cubicBezTo>
                  <a:cubicBezTo>
                    <a:pt x="942" y="3587"/>
                    <a:pt x="1084" y="3480"/>
                    <a:pt x="1160" y="3440"/>
                  </a:cubicBezTo>
                  <a:cubicBezTo>
                    <a:pt x="1236" y="3401"/>
                    <a:pt x="1342" y="3358"/>
                    <a:pt x="1396" y="3345"/>
                  </a:cubicBezTo>
                  <a:cubicBezTo>
                    <a:pt x="1450" y="3332"/>
                    <a:pt x="1529" y="3268"/>
                    <a:pt x="1573" y="3203"/>
                  </a:cubicBezTo>
                  <a:cubicBezTo>
                    <a:pt x="1616" y="3137"/>
                    <a:pt x="1713" y="3083"/>
                    <a:pt x="1789" y="3083"/>
                  </a:cubicBezTo>
                  <a:cubicBezTo>
                    <a:pt x="1865" y="3083"/>
                    <a:pt x="2007" y="3051"/>
                    <a:pt x="2104" y="3012"/>
                  </a:cubicBezTo>
                  <a:cubicBezTo>
                    <a:pt x="2201" y="2973"/>
                    <a:pt x="2183" y="3016"/>
                    <a:pt x="2064" y="3107"/>
                  </a:cubicBezTo>
                  <a:cubicBezTo>
                    <a:pt x="1945" y="3199"/>
                    <a:pt x="1778" y="3327"/>
                    <a:pt x="1691" y="3393"/>
                  </a:cubicBezTo>
                  <a:cubicBezTo>
                    <a:pt x="1604" y="3458"/>
                    <a:pt x="1428" y="3597"/>
                    <a:pt x="1298" y="3702"/>
                  </a:cubicBezTo>
                  <a:cubicBezTo>
                    <a:pt x="1168" y="3807"/>
                    <a:pt x="1009" y="3935"/>
                    <a:pt x="944" y="3988"/>
                  </a:cubicBezTo>
                  <a:cubicBezTo>
                    <a:pt x="879" y="4040"/>
                    <a:pt x="852" y="4136"/>
                    <a:pt x="885" y="4202"/>
                  </a:cubicBezTo>
                  <a:cubicBezTo>
                    <a:pt x="917" y="4267"/>
                    <a:pt x="926" y="4385"/>
                    <a:pt x="905" y="4464"/>
                  </a:cubicBezTo>
                  <a:cubicBezTo>
                    <a:pt x="883" y="4542"/>
                    <a:pt x="883" y="4660"/>
                    <a:pt x="905" y="4725"/>
                  </a:cubicBezTo>
                  <a:cubicBezTo>
                    <a:pt x="926" y="4790"/>
                    <a:pt x="970" y="4865"/>
                    <a:pt x="1003" y="4892"/>
                  </a:cubicBezTo>
                  <a:cubicBezTo>
                    <a:pt x="1035" y="4918"/>
                    <a:pt x="1088" y="4982"/>
                    <a:pt x="1121" y="5034"/>
                  </a:cubicBezTo>
                  <a:cubicBezTo>
                    <a:pt x="1153" y="5087"/>
                    <a:pt x="1233" y="5194"/>
                    <a:pt x="1298" y="5272"/>
                  </a:cubicBezTo>
                  <a:cubicBezTo>
                    <a:pt x="1363" y="5350"/>
                    <a:pt x="1380" y="5447"/>
                    <a:pt x="1337" y="5486"/>
                  </a:cubicBezTo>
                  <a:cubicBezTo>
                    <a:pt x="1293" y="5525"/>
                    <a:pt x="1302" y="5654"/>
                    <a:pt x="1356" y="5772"/>
                  </a:cubicBezTo>
                  <a:cubicBezTo>
                    <a:pt x="1411" y="5889"/>
                    <a:pt x="1499" y="6061"/>
                    <a:pt x="1553" y="6152"/>
                  </a:cubicBezTo>
                  <a:cubicBezTo>
                    <a:pt x="1607" y="6244"/>
                    <a:pt x="1758" y="6415"/>
                    <a:pt x="1887" y="6533"/>
                  </a:cubicBezTo>
                  <a:cubicBezTo>
                    <a:pt x="2017" y="6651"/>
                    <a:pt x="2247" y="6854"/>
                    <a:pt x="2398" y="6986"/>
                  </a:cubicBezTo>
                  <a:cubicBezTo>
                    <a:pt x="2550" y="7116"/>
                    <a:pt x="2709" y="7255"/>
                    <a:pt x="2753" y="7294"/>
                  </a:cubicBezTo>
                  <a:cubicBezTo>
                    <a:pt x="2796" y="7334"/>
                    <a:pt x="2884" y="7430"/>
                    <a:pt x="2949" y="7508"/>
                  </a:cubicBezTo>
                  <a:cubicBezTo>
                    <a:pt x="3014" y="7587"/>
                    <a:pt x="3173" y="7694"/>
                    <a:pt x="3303" y="7746"/>
                  </a:cubicBezTo>
                  <a:cubicBezTo>
                    <a:pt x="3432" y="7799"/>
                    <a:pt x="3610" y="7873"/>
                    <a:pt x="3696" y="7913"/>
                  </a:cubicBezTo>
                  <a:cubicBezTo>
                    <a:pt x="3782" y="7952"/>
                    <a:pt x="3959" y="8048"/>
                    <a:pt x="4089" y="8127"/>
                  </a:cubicBezTo>
                  <a:cubicBezTo>
                    <a:pt x="4219" y="8205"/>
                    <a:pt x="4458" y="8313"/>
                    <a:pt x="4620" y="8365"/>
                  </a:cubicBezTo>
                  <a:cubicBezTo>
                    <a:pt x="4783" y="8417"/>
                    <a:pt x="4977" y="8407"/>
                    <a:pt x="5052" y="8341"/>
                  </a:cubicBezTo>
                  <a:cubicBezTo>
                    <a:pt x="5128" y="8276"/>
                    <a:pt x="5261" y="8180"/>
                    <a:pt x="5348" y="8127"/>
                  </a:cubicBezTo>
                  <a:cubicBezTo>
                    <a:pt x="5434" y="8075"/>
                    <a:pt x="5611" y="7999"/>
                    <a:pt x="5741" y="7960"/>
                  </a:cubicBezTo>
                  <a:cubicBezTo>
                    <a:pt x="5871" y="7921"/>
                    <a:pt x="6056" y="7889"/>
                    <a:pt x="6153" y="7889"/>
                  </a:cubicBezTo>
                  <a:cubicBezTo>
                    <a:pt x="6251" y="7889"/>
                    <a:pt x="6375" y="7847"/>
                    <a:pt x="6429" y="7794"/>
                  </a:cubicBezTo>
                  <a:cubicBezTo>
                    <a:pt x="6483" y="7742"/>
                    <a:pt x="6598" y="7688"/>
                    <a:pt x="6684" y="7675"/>
                  </a:cubicBezTo>
                  <a:cubicBezTo>
                    <a:pt x="6771" y="7662"/>
                    <a:pt x="6895" y="7673"/>
                    <a:pt x="6960" y="7699"/>
                  </a:cubicBezTo>
                  <a:cubicBezTo>
                    <a:pt x="7024" y="7725"/>
                    <a:pt x="7149" y="7768"/>
                    <a:pt x="7235" y="7794"/>
                  </a:cubicBezTo>
                  <a:cubicBezTo>
                    <a:pt x="7322" y="7820"/>
                    <a:pt x="7401" y="7756"/>
                    <a:pt x="7412" y="7651"/>
                  </a:cubicBezTo>
                  <a:cubicBezTo>
                    <a:pt x="7423" y="7547"/>
                    <a:pt x="7467" y="7386"/>
                    <a:pt x="7511" y="7294"/>
                  </a:cubicBezTo>
                  <a:cubicBezTo>
                    <a:pt x="7553" y="7203"/>
                    <a:pt x="7642" y="7138"/>
                    <a:pt x="7707" y="7151"/>
                  </a:cubicBezTo>
                  <a:cubicBezTo>
                    <a:pt x="7771" y="7165"/>
                    <a:pt x="7842" y="7261"/>
                    <a:pt x="7864" y="7366"/>
                  </a:cubicBezTo>
                  <a:cubicBezTo>
                    <a:pt x="7886" y="7470"/>
                    <a:pt x="7859" y="7652"/>
                    <a:pt x="7805" y="7770"/>
                  </a:cubicBezTo>
                  <a:cubicBezTo>
                    <a:pt x="7751" y="7888"/>
                    <a:pt x="7645" y="8016"/>
                    <a:pt x="7569" y="8056"/>
                  </a:cubicBezTo>
                  <a:cubicBezTo>
                    <a:pt x="7494" y="8095"/>
                    <a:pt x="7370" y="8202"/>
                    <a:pt x="7294" y="8294"/>
                  </a:cubicBezTo>
                  <a:cubicBezTo>
                    <a:pt x="7218" y="8385"/>
                    <a:pt x="7112" y="8557"/>
                    <a:pt x="7058" y="8674"/>
                  </a:cubicBezTo>
                  <a:cubicBezTo>
                    <a:pt x="7004" y="8792"/>
                    <a:pt x="6933" y="8920"/>
                    <a:pt x="6901" y="8960"/>
                  </a:cubicBezTo>
                  <a:cubicBezTo>
                    <a:pt x="6868" y="8999"/>
                    <a:pt x="6780" y="9117"/>
                    <a:pt x="6704" y="9222"/>
                  </a:cubicBezTo>
                  <a:cubicBezTo>
                    <a:pt x="6628" y="9326"/>
                    <a:pt x="6531" y="9422"/>
                    <a:pt x="6488" y="9435"/>
                  </a:cubicBezTo>
                  <a:cubicBezTo>
                    <a:pt x="6445" y="9449"/>
                    <a:pt x="6330" y="9438"/>
                    <a:pt x="6232" y="9412"/>
                  </a:cubicBezTo>
                  <a:cubicBezTo>
                    <a:pt x="6135" y="9386"/>
                    <a:pt x="5985" y="9429"/>
                    <a:pt x="5898" y="9507"/>
                  </a:cubicBezTo>
                  <a:cubicBezTo>
                    <a:pt x="5812" y="9585"/>
                    <a:pt x="5670" y="9682"/>
                    <a:pt x="5583" y="9721"/>
                  </a:cubicBezTo>
                  <a:cubicBezTo>
                    <a:pt x="5497" y="9760"/>
                    <a:pt x="5382" y="9814"/>
                    <a:pt x="5328" y="9840"/>
                  </a:cubicBezTo>
                  <a:cubicBezTo>
                    <a:pt x="5274" y="9866"/>
                    <a:pt x="5176" y="9856"/>
                    <a:pt x="5112" y="9816"/>
                  </a:cubicBezTo>
                  <a:cubicBezTo>
                    <a:pt x="5047" y="9776"/>
                    <a:pt x="4967" y="9798"/>
                    <a:pt x="4935" y="9864"/>
                  </a:cubicBezTo>
                  <a:cubicBezTo>
                    <a:pt x="4902" y="9929"/>
                    <a:pt x="4831" y="10014"/>
                    <a:pt x="4778" y="10054"/>
                  </a:cubicBezTo>
                  <a:cubicBezTo>
                    <a:pt x="4723" y="10093"/>
                    <a:pt x="4626" y="10147"/>
                    <a:pt x="4561" y="10173"/>
                  </a:cubicBezTo>
                  <a:cubicBezTo>
                    <a:pt x="4496" y="10199"/>
                    <a:pt x="4399" y="10156"/>
                    <a:pt x="4345" y="10078"/>
                  </a:cubicBezTo>
                  <a:cubicBezTo>
                    <a:pt x="4291" y="9999"/>
                    <a:pt x="4220" y="9989"/>
                    <a:pt x="4187" y="10054"/>
                  </a:cubicBezTo>
                  <a:cubicBezTo>
                    <a:pt x="4156" y="10119"/>
                    <a:pt x="4075" y="10184"/>
                    <a:pt x="4011" y="10197"/>
                  </a:cubicBezTo>
                  <a:cubicBezTo>
                    <a:pt x="3946" y="10210"/>
                    <a:pt x="3849" y="10210"/>
                    <a:pt x="3795" y="10197"/>
                  </a:cubicBezTo>
                  <a:cubicBezTo>
                    <a:pt x="3740" y="10184"/>
                    <a:pt x="3643" y="10227"/>
                    <a:pt x="3578" y="10292"/>
                  </a:cubicBezTo>
                  <a:cubicBezTo>
                    <a:pt x="3513" y="10357"/>
                    <a:pt x="3407" y="10390"/>
                    <a:pt x="3342" y="10363"/>
                  </a:cubicBezTo>
                  <a:cubicBezTo>
                    <a:pt x="3278" y="10337"/>
                    <a:pt x="3189" y="10316"/>
                    <a:pt x="3146" y="10316"/>
                  </a:cubicBezTo>
                  <a:cubicBezTo>
                    <a:pt x="3103" y="10316"/>
                    <a:pt x="3067" y="10230"/>
                    <a:pt x="3067" y="10125"/>
                  </a:cubicBezTo>
                  <a:cubicBezTo>
                    <a:pt x="3067" y="10021"/>
                    <a:pt x="3041" y="9903"/>
                    <a:pt x="3008" y="9864"/>
                  </a:cubicBezTo>
                  <a:cubicBezTo>
                    <a:pt x="2976" y="9824"/>
                    <a:pt x="2879" y="9771"/>
                    <a:pt x="2792" y="9744"/>
                  </a:cubicBezTo>
                  <a:cubicBezTo>
                    <a:pt x="2705" y="9718"/>
                    <a:pt x="2634" y="9622"/>
                    <a:pt x="2634" y="9530"/>
                  </a:cubicBezTo>
                  <a:cubicBezTo>
                    <a:pt x="2634" y="9439"/>
                    <a:pt x="2564" y="9364"/>
                    <a:pt x="2477" y="9364"/>
                  </a:cubicBezTo>
                  <a:cubicBezTo>
                    <a:pt x="2390" y="9364"/>
                    <a:pt x="2293" y="9450"/>
                    <a:pt x="2261" y="9555"/>
                  </a:cubicBezTo>
                  <a:cubicBezTo>
                    <a:pt x="2229" y="9659"/>
                    <a:pt x="2193" y="9820"/>
                    <a:pt x="2182" y="9911"/>
                  </a:cubicBezTo>
                  <a:cubicBezTo>
                    <a:pt x="2171" y="10003"/>
                    <a:pt x="2171" y="10163"/>
                    <a:pt x="2182" y="10268"/>
                  </a:cubicBezTo>
                  <a:cubicBezTo>
                    <a:pt x="2193" y="10373"/>
                    <a:pt x="2264" y="10576"/>
                    <a:pt x="2340" y="10720"/>
                  </a:cubicBezTo>
                  <a:cubicBezTo>
                    <a:pt x="2415" y="10864"/>
                    <a:pt x="2566" y="11153"/>
                    <a:pt x="2674" y="11362"/>
                  </a:cubicBezTo>
                  <a:cubicBezTo>
                    <a:pt x="2782" y="11571"/>
                    <a:pt x="2968" y="11872"/>
                    <a:pt x="3087" y="12028"/>
                  </a:cubicBezTo>
                  <a:cubicBezTo>
                    <a:pt x="3206" y="12186"/>
                    <a:pt x="3391" y="12421"/>
                    <a:pt x="3500" y="12552"/>
                  </a:cubicBezTo>
                  <a:cubicBezTo>
                    <a:pt x="3608" y="12683"/>
                    <a:pt x="3829" y="12939"/>
                    <a:pt x="3991" y="13123"/>
                  </a:cubicBezTo>
                  <a:cubicBezTo>
                    <a:pt x="4153" y="13306"/>
                    <a:pt x="4348" y="13574"/>
                    <a:pt x="4423" y="13718"/>
                  </a:cubicBezTo>
                  <a:cubicBezTo>
                    <a:pt x="4499" y="13862"/>
                    <a:pt x="4632" y="14044"/>
                    <a:pt x="4718" y="14122"/>
                  </a:cubicBezTo>
                  <a:cubicBezTo>
                    <a:pt x="4805" y="14200"/>
                    <a:pt x="4929" y="14436"/>
                    <a:pt x="4993" y="14645"/>
                  </a:cubicBezTo>
                  <a:cubicBezTo>
                    <a:pt x="5058" y="14855"/>
                    <a:pt x="5191" y="15101"/>
                    <a:pt x="5289" y="15192"/>
                  </a:cubicBezTo>
                  <a:cubicBezTo>
                    <a:pt x="5386" y="15284"/>
                    <a:pt x="5519" y="15476"/>
                    <a:pt x="5583" y="15621"/>
                  </a:cubicBezTo>
                  <a:cubicBezTo>
                    <a:pt x="5648" y="15764"/>
                    <a:pt x="5799" y="16000"/>
                    <a:pt x="5918" y="16144"/>
                  </a:cubicBezTo>
                  <a:cubicBezTo>
                    <a:pt x="6037" y="16288"/>
                    <a:pt x="6205" y="16524"/>
                    <a:pt x="6291" y="16668"/>
                  </a:cubicBezTo>
                  <a:cubicBezTo>
                    <a:pt x="6378" y="16812"/>
                    <a:pt x="6634" y="17089"/>
                    <a:pt x="6862" y="17286"/>
                  </a:cubicBezTo>
                  <a:cubicBezTo>
                    <a:pt x="7089" y="17482"/>
                    <a:pt x="7416" y="17728"/>
                    <a:pt x="7589" y="17833"/>
                  </a:cubicBezTo>
                  <a:cubicBezTo>
                    <a:pt x="7762" y="17938"/>
                    <a:pt x="7983" y="18066"/>
                    <a:pt x="8080" y="18118"/>
                  </a:cubicBezTo>
                  <a:cubicBezTo>
                    <a:pt x="8178" y="18171"/>
                    <a:pt x="8390" y="18224"/>
                    <a:pt x="8552" y="18238"/>
                  </a:cubicBezTo>
                  <a:cubicBezTo>
                    <a:pt x="8714" y="18251"/>
                    <a:pt x="9006" y="18207"/>
                    <a:pt x="9201" y="18142"/>
                  </a:cubicBezTo>
                  <a:cubicBezTo>
                    <a:pt x="9395" y="18077"/>
                    <a:pt x="9670" y="17970"/>
                    <a:pt x="9810" y="17904"/>
                  </a:cubicBezTo>
                  <a:cubicBezTo>
                    <a:pt x="9951" y="17839"/>
                    <a:pt x="10154" y="17743"/>
                    <a:pt x="10262" y="17690"/>
                  </a:cubicBezTo>
                  <a:cubicBezTo>
                    <a:pt x="10371" y="17638"/>
                    <a:pt x="10512" y="17541"/>
                    <a:pt x="10577" y="17476"/>
                  </a:cubicBezTo>
                  <a:cubicBezTo>
                    <a:pt x="10642" y="17411"/>
                    <a:pt x="10819" y="17347"/>
                    <a:pt x="10970" y="17333"/>
                  </a:cubicBezTo>
                  <a:cubicBezTo>
                    <a:pt x="11122" y="17320"/>
                    <a:pt x="11299" y="17256"/>
                    <a:pt x="11363" y="17190"/>
                  </a:cubicBezTo>
                  <a:cubicBezTo>
                    <a:pt x="11428" y="17125"/>
                    <a:pt x="11543" y="17040"/>
                    <a:pt x="11619" y="17001"/>
                  </a:cubicBezTo>
                  <a:cubicBezTo>
                    <a:pt x="11695" y="16962"/>
                    <a:pt x="11845" y="16865"/>
                    <a:pt x="11953" y="16787"/>
                  </a:cubicBezTo>
                  <a:cubicBezTo>
                    <a:pt x="12061" y="16707"/>
                    <a:pt x="12230" y="16644"/>
                    <a:pt x="12327" y="16644"/>
                  </a:cubicBezTo>
                  <a:cubicBezTo>
                    <a:pt x="12424" y="16644"/>
                    <a:pt x="12584" y="16579"/>
                    <a:pt x="12681" y="16501"/>
                  </a:cubicBezTo>
                  <a:cubicBezTo>
                    <a:pt x="12778" y="16422"/>
                    <a:pt x="12867" y="16273"/>
                    <a:pt x="12877" y="16168"/>
                  </a:cubicBezTo>
                  <a:cubicBezTo>
                    <a:pt x="12888" y="16063"/>
                    <a:pt x="12959" y="15870"/>
                    <a:pt x="13035" y="15740"/>
                  </a:cubicBezTo>
                  <a:cubicBezTo>
                    <a:pt x="13110" y="15608"/>
                    <a:pt x="13243" y="15437"/>
                    <a:pt x="13330" y="15359"/>
                  </a:cubicBezTo>
                  <a:cubicBezTo>
                    <a:pt x="13416" y="15280"/>
                    <a:pt x="13522" y="15088"/>
                    <a:pt x="13566" y="14931"/>
                  </a:cubicBezTo>
                  <a:cubicBezTo>
                    <a:pt x="13609" y="14774"/>
                    <a:pt x="13644" y="14570"/>
                    <a:pt x="13644" y="14479"/>
                  </a:cubicBezTo>
                  <a:cubicBezTo>
                    <a:pt x="13644" y="14387"/>
                    <a:pt x="13600" y="14259"/>
                    <a:pt x="13546" y="14194"/>
                  </a:cubicBezTo>
                  <a:cubicBezTo>
                    <a:pt x="13492" y="14128"/>
                    <a:pt x="13403" y="14010"/>
                    <a:pt x="13349" y="13932"/>
                  </a:cubicBezTo>
                  <a:cubicBezTo>
                    <a:pt x="13295" y="13853"/>
                    <a:pt x="13171" y="13767"/>
                    <a:pt x="13074" y="13741"/>
                  </a:cubicBezTo>
                  <a:cubicBezTo>
                    <a:pt x="12977" y="13715"/>
                    <a:pt x="12862" y="13651"/>
                    <a:pt x="12818" y="13599"/>
                  </a:cubicBezTo>
                  <a:cubicBezTo>
                    <a:pt x="12775" y="13546"/>
                    <a:pt x="12775" y="13493"/>
                    <a:pt x="12818" y="13480"/>
                  </a:cubicBezTo>
                  <a:cubicBezTo>
                    <a:pt x="12862" y="13467"/>
                    <a:pt x="12906" y="13424"/>
                    <a:pt x="12917" y="13384"/>
                  </a:cubicBezTo>
                  <a:cubicBezTo>
                    <a:pt x="12927" y="13345"/>
                    <a:pt x="13016" y="13345"/>
                    <a:pt x="13113" y="13384"/>
                  </a:cubicBezTo>
                  <a:cubicBezTo>
                    <a:pt x="13211" y="13424"/>
                    <a:pt x="13281" y="13370"/>
                    <a:pt x="13270" y="13266"/>
                  </a:cubicBezTo>
                  <a:cubicBezTo>
                    <a:pt x="13260" y="13161"/>
                    <a:pt x="13189" y="13075"/>
                    <a:pt x="13114" y="13075"/>
                  </a:cubicBezTo>
                  <a:cubicBezTo>
                    <a:pt x="13038" y="13075"/>
                    <a:pt x="12984" y="13021"/>
                    <a:pt x="12996" y="12956"/>
                  </a:cubicBezTo>
                  <a:cubicBezTo>
                    <a:pt x="13006" y="12891"/>
                    <a:pt x="13059" y="12826"/>
                    <a:pt x="13114" y="12813"/>
                  </a:cubicBezTo>
                  <a:cubicBezTo>
                    <a:pt x="13167" y="12801"/>
                    <a:pt x="13256" y="12779"/>
                    <a:pt x="13310" y="12766"/>
                  </a:cubicBezTo>
                  <a:cubicBezTo>
                    <a:pt x="13364" y="12753"/>
                    <a:pt x="13497" y="12689"/>
                    <a:pt x="13605" y="12623"/>
                  </a:cubicBezTo>
                  <a:cubicBezTo>
                    <a:pt x="13713" y="12558"/>
                    <a:pt x="13828" y="12365"/>
                    <a:pt x="13860" y="12195"/>
                  </a:cubicBezTo>
                  <a:cubicBezTo>
                    <a:pt x="13893" y="12025"/>
                    <a:pt x="13875" y="11854"/>
                    <a:pt x="13821" y="11815"/>
                  </a:cubicBezTo>
                  <a:cubicBezTo>
                    <a:pt x="13767" y="11775"/>
                    <a:pt x="13661" y="11679"/>
                    <a:pt x="13585" y="11600"/>
                  </a:cubicBezTo>
                  <a:cubicBezTo>
                    <a:pt x="13509" y="11522"/>
                    <a:pt x="13500" y="11458"/>
                    <a:pt x="13566" y="11458"/>
                  </a:cubicBezTo>
                  <a:cubicBezTo>
                    <a:pt x="13630" y="11458"/>
                    <a:pt x="13719" y="11468"/>
                    <a:pt x="13763" y="11482"/>
                  </a:cubicBezTo>
                  <a:cubicBezTo>
                    <a:pt x="13805" y="11494"/>
                    <a:pt x="13867" y="11484"/>
                    <a:pt x="13900" y="11458"/>
                  </a:cubicBezTo>
                  <a:cubicBezTo>
                    <a:pt x="13932" y="11431"/>
                    <a:pt x="14012" y="11345"/>
                    <a:pt x="14077" y="11267"/>
                  </a:cubicBezTo>
                  <a:cubicBezTo>
                    <a:pt x="14141" y="11189"/>
                    <a:pt x="14195" y="11221"/>
                    <a:pt x="14195" y="11339"/>
                  </a:cubicBezTo>
                  <a:cubicBezTo>
                    <a:pt x="14195" y="11456"/>
                    <a:pt x="14230" y="11606"/>
                    <a:pt x="14273" y="11671"/>
                  </a:cubicBezTo>
                  <a:cubicBezTo>
                    <a:pt x="14317" y="11737"/>
                    <a:pt x="14449" y="11748"/>
                    <a:pt x="14568" y="11696"/>
                  </a:cubicBezTo>
                  <a:cubicBezTo>
                    <a:pt x="14687" y="11643"/>
                    <a:pt x="14855" y="11600"/>
                    <a:pt x="14942" y="11600"/>
                  </a:cubicBezTo>
                  <a:cubicBezTo>
                    <a:pt x="15028" y="11600"/>
                    <a:pt x="15152" y="11622"/>
                    <a:pt x="15217" y="11648"/>
                  </a:cubicBezTo>
                  <a:cubicBezTo>
                    <a:pt x="15282" y="11674"/>
                    <a:pt x="15423" y="11706"/>
                    <a:pt x="15531" y="11719"/>
                  </a:cubicBezTo>
                  <a:cubicBezTo>
                    <a:pt x="15639" y="11732"/>
                    <a:pt x="15799" y="11754"/>
                    <a:pt x="15885" y="11767"/>
                  </a:cubicBezTo>
                  <a:cubicBezTo>
                    <a:pt x="15972" y="11780"/>
                    <a:pt x="15998" y="11833"/>
                    <a:pt x="15944" y="11885"/>
                  </a:cubicBezTo>
                  <a:cubicBezTo>
                    <a:pt x="15890" y="11938"/>
                    <a:pt x="15802" y="11981"/>
                    <a:pt x="15748" y="11981"/>
                  </a:cubicBezTo>
                  <a:cubicBezTo>
                    <a:pt x="15694" y="11981"/>
                    <a:pt x="15579" y="12002"/>
                    <a:pt x="15492" y="12028"/>
                  </a:cubicBezTo>
                  <a:cubicBezTo>
                    <a:pt x="15406" y="12054"/>
                    <a:pt x="15291" y="12076"/>
                    <a:pt x="15237" y="12076"/>
                  </a:cubicBezTo>
                  <a:cubicBezTo>
                    <a:pt x="15183" y="12076"/>
                    <a:pt x="15076" y="12054"/>
                    <a:pt x="15000" y="12028"/>
                  </a:cubicBezTo>
                  <a:cubicBezTo>
                    <a:pt x="14925" y="12002"/>
                    <a:pt x="14801" y="12034"/>
                    <a:pt x="14726" y="12100"/>
                  </a:cubicBezTo>
                  <a:cubicBezTo>
                    <a:pt x="14650" y="12165"/>
                    <a:pt x="14579" y="12315"/>
                    <a:pt x="14568" y="12433"/>
                  </a:cubicBezTo>
                  <a:cubicBezTo>
                    <a:pt x="14557" y="12550"/>
                    <a:pt x="14531" y="12754"/>
                    <a:pt x="14509" y="12885"/>
                  </a:cubicBezTo>
                  <a:cubicBezTo>
                    <a:pt x="14488" y="13016"/>
                    <a:pt x="14532" y="13112"/>
                    <a:pt x="14607" y="13099"/>
                  </a:cubicBezTo>
                  <a:cubicBezTo>
                    <a:pt x="14683" y="13086"/>
                    <a:pt x="14834" y="13064"/>
                    <a:pt x="14942" y="13051"/>
                  </a:cubicBezTo>
                  <a:cubicBezTo>
                    <a:pt x="15050" y="13038"/>
                    <a:pt x="15068" y="13092"/>
                    <a:pt x="14981" y="13170"/>
                  </a:cubicBezTo>
                  <a:cubicBezTo>
                    <a:pt x="14894" y="13249"/>
                    <a:pt x="14788" y="13377"/>
                    <a:pt x="14745" y="13456"/>
                  </a:cubicBezTo>
                  <a:cubicBezTo>
                    <a:pt x="14702" y="13534"/>
                    <a:pt x="14667" y="13674"/>
                    <a:pt x="14667" y="13765"/>
                  </a:cubicBezTo>
                  <a:cubicBezTo>
                    <a:pt x="14667" y="13857"/>
                    <a:pt x="14622" y="14017"/>
                    <a:pt x="14568" y="14122"/>
                  </a:cubicBezTo>
                  <a:cubicBezTo>
                    <a:pt x="14514" y="14227"/>
                    <a:pt x="14541" y="14323"/>
                    <a:pt x="14627" y="14336"/>
                  </a:cubicBezTo>
                  <a:cubicBezTo>
                    <a:pt x="14714" y="14349"/>
                    <a:pt x="14953" y="14360"/>
                    <a:pt x="15158" y="14360"/>
                  </a:cubicBezTo>
                  <a:lnTo>
                    <a:pt x="15689" y="14360"/>
                  </a:lnTo>
                  <a:cubicBezTo>
                    <a:pt x="15775" y="14360"/>
                    <a:pt x="15970" y="14328"/>
                    <a:pt x="16122" y="14288"/>
                  </a:cubicBezTo>
                  <a:cubicBezTo>
                    <a:pt x="16273" y="14249"/>
                    <a:pt x="16374" y="14136"/>
                    <a:pt x="16397" y="14217"/>
                  </a:cubicBezTo>
                  <a:cubicBezTo>
                    <a:pt x="16425" y="14319"/>
                    <a:pt x="16255" y="14303"/>
                    <a:pt x="16082" y="14408"/>
                  </a:cubicBezTo>
                  <a:cubicBezTo>
                    <a:pt x="15909" y="14512"/>
                    <a:pt x="15697" y="14609"/>
                    <a:pt x="15610" y="14621"/>
                  </a:cubicBezTo>
                  <a:cubicBezTo>
                    <a:pt x="15523" y="14634"/>
                    <a:pt x="15374" y="14720"/>
                    <a:pt x="15276" y="14812"/>
                  </a:cubicBezTo>
                  <a:cubicBezTo>
                    <a:pt x="15179" y="14903"/>
                    <a:pt x="15020" y="15032"/>
                    <a:pt x="14922" y="15097"/>
                  </a:cubicBezTo>
                  <a:cubicBezTo>
                    <a:pt x="14825" y="15163"/>
                    <a:pt x="14763" y="15248"/>
                    <a:pt x="14785" y="15287"/>
                  </a:cubicBezTo>
                  <a:cubicBezTo>
                    <a:pt x="14806" y="15327"/>
                    <a:pt x="14868" y="15349"/>
                    <a:pt x="14922" y="15335"/>
                  </a:cubicBezTo>
                  <a:cubicBezTo>
                    <a:pt x="14976" y="15322"/>
                    <a:pt x="14950" y="15375"/>
                    <a:pt x="14863" y="15454"/>
                  </a:cubicBezTo>
                  <a:cubicBezTo>
                    <a:pt x="14776" y="15533"/>
                    <a:pt x="14715" y="15640"/>
                    <a:pt x="14726" y="15692"/>
                  </a:cubicBezTo>
                  <a:cubicBezTo>
                    <a:pt x="14737" y="15744"/>
                    <a:pt x="14710" y="15841"/>
                    <a:pt x="14667" y="15906"/>
                  </a:cubicBezTo>
                  <a:cubicBezTo>
                    <a:pt x="14623" y="15972"/>
                    <a:pt x="14605" y="16078"/>
                    <a:pt x="14627" y="16144"/>
                  </a:cubicBezTo>
                  <a:cubicBezTo>
                    <a:pt x="14649" y="16210"/>
                    <a:pt x="14720" y="16295"/>
                    <a:pt x="14785" y="16335"/>
                  </a:cubicBezTo>
                  <a:cubicBezTo>
                    <a:pt x="14849" y="16374"/>
                    <a:pt x="14929" y="16448"/>
                    <a:pt x="14962" y="16501"/>
                  </a:cubicBezTo>
                  <a:cubicBezTo>
                    <a:pt x="14994" y="16553"/>
                    <a:pt x="14976" y="16649"/>
                    <a:pt x="14922" y="16715"/>
                  </a:cubicBezTo>
                  <a:cubicBezTo>
                    <a:pt x="14868" y="16780"/>
                    <a:pt x="14806" y="16877"/>
                    <a:pt x="14785" y="16929"/>
                  </a:cubicBezTo>
                  <a:cubicBezTo>
                    <a:pt x="14763" y="16982"/>
                    <a:pt x="14798" y="17046"/>
                    <a:pt x="14863" y="17072"/>
                  </a:cubicBezTo>
                  <a:cubicBezTo>
                    <a:pt x="14928" y="17098"/>
                    <a:pt x="15052" y="17098"/>
                    <a:pt x="15138" y="17072"/>
                  </a:cubicBezTo>
                  <a:cubicBezTo>
                    <a:pt x="15225" y="17046"/>
                    <a:pt x="15305" y="17056"/>
                    <a:pt x="15315" y="17095"/>
                  </a:cubicBezTo>
                  <a:cubicBezTo>
                    <a:pt x="15326" y="17135"/>
                    <a:pt x="15326" y="17220"/>
                    <a:pt x="15315" y="17286"/>
                  </a:cubicBezTo>
                  <a:cubicBezTo>
                    <a:pt x="15305" y="17351"/>
                    <a:pt x="15340" y="17480"/>
                    <a:pt x="15394" y="17571"/>
                  </a:cubicBezTo>
                  <a:cubicBezTo>
                    <a:pt x="15448" y="17663"/>
                    <a:pt x="15475" y="17834"/>
                    <a:pt x="15453" y="17952"/>
                  </a:cubicBezTo>
                  <a:cubicBezTo>
                    <a:pt x="15431" y="18069"/>
                    <a:pt x="15458" y="18198"/>
                    <a:pt x="15512" y="18237"/>
                  </a:cubicBezTo>
                  <a:cubicBezTo>
                    <a:pt x="15566" y="18277"/>
                    <a:pt x="15610" y="18373"/>
                    <a:pt x="15610" y="18452"/>
                  </a:cubicBezTo>
                  <a:cubicBezTo>
                    <a:pt x="15610" y="18530"/>
                    <a:pt x="15584" y="18733"/>
                    <a:pt x="15551" y="18904"/>
                  </a:cubicBezTo>
                  <a:cubicBezTo>
                    <a:pt x="15519" y="19073"/>
                    <a:pt x="15483" y="19288"/>
                    <a:pt x="15473" y="19380"/>
                  </a:cubicBezTo>
                  <a:cubicBezTo>
                    <a:pt x="15462" y="19471"/>
                    <a:pt x="15427" y="19631"/>
                    <a:pt x="15394" y="19737"/>
                  </a:cubicBezTo>
                  <a:cubicBezTo>
                    <a:pt x="15379" y="19785"/>
                    <a:pt x="15350" y="19851"/>
                    <a:pt x="15315" y="19922"/>
                  </a:cubicBezTo>
                  <a:lnTo>
                    <a:pt x="14942" y="20640"/>
                  </a:lnTo>
                  <a:cubicBezTo>
                    <a:pt x="14898" y="20771"/>
                    <a:pt x="14872" y="20975"/>
                    <a:pt x="14883" y="21092"/>
                  </a:cubicBezTo>
                  <a:cubicBezTo>
                    <a:pt x="14894" y="21210"/>
                    <a:pt x="14884" y="21424"/>
                    <a:pt x="14863" y="21568"/>
                  </a:cubicBezTo>
                  <a:cubicBezTo>
                    <a:pt x="14863" y="21568"/>
                    <a:pt x="14961" y="21552"/>
                    <a:pt x="15079" y="21532"/>
                  </a:cubicBezTo>
                  <a:cubicBezTo>
                    <a:pt x="15198" y="21513"/>
                    <a:pt x="15484" y="21262"/>
                    <a:pt x="15569" y="21177"/>
                  </a:cubicBezTo>
                  <a:cubicBezTo>
                    <a:pt x="15638" y="21109"/>
                    <a:pt x="15593" y="20902"/>
                    <a:pt x="15569" y="20742"/>
                  </a:cubicBezTo>
                  <a:cubicBezTo>
                    <a:pt x="15557" y="20666"/>
                    <a:pt x="15540" y="20543"/>
                    <a:pt x="15628" y="20569"/>
                  </a:cubicBezTo>
                  <a:cubicBezTo>
                    <a:pt x="15700" y="20589"/>
                    <a:pt x="15813" y="20371"/>
                    <a:pt x="15880" y="20365"/>
                  </a:cubicBezTo>
                  <a:cubicBezTo>
                    <a:pt x="15956" y="20358"/>
                    <a:pt x="16259" y="20245"/>
                    <a:pt x="16311" y="20365"/>
                  </a:cubicBezTo>
                  <a:cubicBezTo>
                    <a:pt x="16363" y="20486"/>
                    <a:pt x="16028" y="20804"/>
                    <a:pt x="16071" y="20844"/>
                  </a:cubicBezTo>
                  <a:cubicBezTo>
                    <a:pt x="16158" y="20923"/>
                    <a:pt x="16275" y="21099"/>
                    <a:pt x="16383" y="21046"/>
                  </a:cubicBezTo>
                  <a:cubicBezTo>
                    <a:pt x="16491" y="20994"/>
                    <a:pt x="16813" y="20695"/>
                    <a:pt x="16888" y="20878"/>
                  </a:cubicBezTo>
                  <a:cubicBezTo>
                    <a:pt x="16964" y="21061"/>
                    <a:pt x="16950" y="21200"/>
                    <a:pt x="17026" y="21211"/>
                  </a:cubicBezTo>
                  <a:cubicBezTo>
                    <a:pt x="17063" y="21217"/>
                    <a:pt x="17070" y="21147"/>
                    <a:pt x="17124" y="21069"/>
                  </a:cubicBezTo>
                  <a:cubicBezTo>
                    <a:pt x="17178" y="20990"/>
                    <a:pt x="17222" y="20755"/>
                    <a:pt x="17222" y="20545"/>
                  </a:cubicBezTo>
                  <a:cubicBezTo>
                    <a:pt x="17222" y="20336"/>
                    <a:pt x="17320" y="20068"/>
                    <a:pt x="17439" y="19950"/>
                  </a:cubicBezTo>
                  <a:cubicBezTo>
                    <a:pt x="17558" y="19832"/>
                    <a:pt x="17619" y="19618"/>
                    <a:pt x="17576" y="19474"/>
                  </a:cubicBezTo>
                  <a:cubicBezTo>
                    <a:pt x="17533" y="19330"/>
                    <a:pt x="17524" y="19138"/>
                    <a:pt x="17557" y="19046"/>
                  </a:cubicBezTo>
                  <a:cubicBezTo>
                    <a:pt x="17589" y="18955"/>
                    <a:pt x="17660" y="18912"/>
                    <a:pt x="17714" y="18951"/>
                  </a:cubicBezTo>
                  <a:cubicBezTo>
                    <a:pt x="17768" y="18990"/>
                    <a:pt x="17856" y="19097"/>
                    <a:pt x="17910" y="19189"/>
                  </a:cubicBezTo>
                  <a:cubicBezTo>
                    <a:pt x="17965" y="19281"/>
                    <a:pt x="18088" y="19399"/>
                    <a:pt x="18186" y="19451"/>
                  </a:cubicBezTo>
                  <a:cubicBezTo>
                    <a:pt x="18283" y="19503"/>
                    <a:pt x="18478" y="19492"/>
                    <a:pt x="18618" y="19427"/>
                  </a:cubicBezTo>
                  <a:cubicBezTo>
                    <a:pt x="18759" y="19362"/>
                    <a:pt x="18927" y="19201"/>
                    <a:pt x="18992" y="19070"/>
                  </a:cubicBezTo>
                  <a:cubicBezTo>
                    <a:pt x="19057" y="18939"/>
                    <a:pt x="19172" y="18757"/>
                    <a:pt x="19248" y="18666"/>
                  </a:cubicBezTo>
                  <a:cubicBezTo>
                    <a:pt x="19323" y="18574"/>
                    <a:pt x="19367" y="18382"/>
                    <a:pt x="19346" y="18238"/>
                  </a:cubicBezTo>
                  <a:cubicBezTo>
                    <a:pt x="19324" y="18093"/>
                    <a:pt x="19244" y="17901"/>
                    <a:pt x="19169" y="17810"/>
                  </a:cubicBezTo>
                  <a:cubicBezTo>
                    <a:pt x="19093" y="17718"/>
                    <a:pt x="18934" y="17514"/>
                    <a:pt x="18815" y="17357"/>
                  </a:cubicBezTo>
                  <a:cubicBezTo>
                    <a:pt x="18696" y="17200"/>
                    <a:pt x="18510" y="16986"/>
                    <a:pt x="18402" y="16882"/>
                  </a:cubicBezTo>
                  <a:cubicBezTo>
                    <a:pt x="18294" y="16777"/>
                    <a:pt x="18338" y="16681"/>
                    <a:pt x="18500" y="16668"/>
                  </a:cubicBezTo>
                  <a:cubicBezTo>
                    <a:pt x="18662" y="16654"/>
                    <a:pt x="18866" y="16590"/>
                    <a:pt x="18953" y="16525"/>
                  </a:cubicBezTo>
                  <a:cubicBezTo>
                    <a:pt x="19039" y="16459"/>
                    <a:pt x="19154" y="16374"/>
                    <a:pt x="19208" y="16335"/>
                  </a:cubicBezTo>
                  <a:cubicBezTo>
                    <a:pt x="19262" y="16295"/>
                    <a:pt x="19342" y="16167"/>
                    <a:pt x="19385" y="16049"/>
                  </a:cubicBezTo>
                  <a:cubicBezTo>
                    <a:pt x="19428" y="15931"/>
                    <a:pt x="19552" y="15760"/>
                    <a:pt x="19660" y="15668"/>
                  </a:cubicBezTo>
                  <a:cubicBezTo>
                    <a:pt x="19768" y="15577"/>
                    <a:pt x="19928" y="15501"/>
                    <a:pt x="20014" y="15501"/>
                  </a:cubicBezTo>
                  <a:cubicBezTo>
                    <a:pt x="20101" y="15501"/>
                    <a:pt x="20277" y="15492"/>
                    <a:pt x="20407" y="15478"/>
                  </a:cubicBezTo>
                  <a:cubicBezTo>
                    <a:pt x="20537" y="15465"/>
                    <a:pt x="20643" y="15347"/>
                    <a:pt x="20643" y="15216"/>
                  </a:cubicBezTo>
                  <a:cubicBezTo>
                    <a:pt x="20643" y="15086"/>
                    <a:pt x="20511" y="14978"/>
                    <a:pt x="20348" y="14978"/>
                  </a:cubicBezTo>
                  <a:cubicBezTo>
                    <a:pt x="20186" y="14978"/>
                    <a:pt x="19965" y="15021"/>
                    <a:pt x="19857" y="15073"/>
                  </a:cubicBezTo>
                  <a:cubicBezTo>
                    <a:pt x="19749" y="15126"/>
                    <a:pt x="19536" y="15169"/>
                    <a:pt x="19385" y="15169"/>
                  </a:cubicBezTo>
                  <a:cubicBezTo>
                    <a:pt x="19233" y="15169"/>
                    <a:pt x="19074" y="15051"/>
                    <a:pt x="19031" y="14907"/>
                  </a:cubicBezTo>
                  <a:cubicBezTo>
                    <a:pt x="18988" y="14763"/>
                    <a:pt x="19014" y="14667"/>
                    <a:pt x="19090" y="14693"/>
                  </a:cubicBezTo>
                  <a:cubicBezTo>
                    <a:pt x="19166" y="14719"/>
                    <a:pt x="19210" y="14655"/>
                    <a:pt x="19189" y="14551"/>
                  </a:cubicBezTo>
                  <a:cubicBezTo>
                    <a:pt x="19167" y="14445"/>
                    <a:pt x="19140" y="14231"/>
                    <a:pt x="19130" y="14074"/>
                  </a:cubicBezTo>
                  <a:cubicBezTo>
                    <a:pt x="19119" y="13917"/>
                    <a:pt x="19145" y="13757"/>
                    <a:pt x="19189" y="13718"/>
                  </a:cubicBezTo>
                  <a:cubicBezTo>
                    <a:pt x="19231" y="13678"/>
                    <a:pt x="19373" y="13625"/>
                    <a:pt x="19503" y="13599"/>
                  </a:cubicBezTo>
                  <a:cubicBezTo>
                    <a:pt x="19632" y="13572"/>
                    <a:pt x="19880" y="13326"/>
                    <a:pt x="20053" y="13051"/>
                  </a:cubicBezTo>
                  <a:cubicBezTo>
                    <a:pt x="20226" y="12777"/>
                    <a:pt x="20359" y="12709"/>
                    <a:pt x="20368" y="12552"/>
                  </a:cubicBezTo>
                  <a:cubicBezTo>
                    <a:pt x="20372" y="12490"/>
                    <a:pt x="20323" y="12456"/>
                    <a:pt x="20269" y="12338"/>
                  </a:cubicBezTo>
                  <a:cubicBezTo>
                    <a:pt x="20215" y="12220"/>
                    <a:pt x="20154" y="12049"/>
                    <a:pt x="20132" y="11957"/>
                  </a:cubicBezTo>
                  <a:cubicBezTo>
                    <a:pt x="20111" y="11866"/>
                    <a:pt x="20128" y="11726"/>
                    <a:pt x="20171" y="11648"/>
                  </a:cubicBezTo>
                  <a:cubicBezTo>
                    <a:pt x="20215" y="11569"/>
                    <a:pt x="20303" y="11526"/>
                    <a:pt x="20368" y="11553"/>
                  </a:cubicBezTo>
                  <a:cubicBezTo>
                    <a:pt x="20433" y="11578"/>
                    <a:pt x="20548" y="11568"/>
                    <a:pt x="20624" y="11529"/>
                  </a:cubicBezTo>
                  <a:cubicBezTo>
                    <a:pt x="20699" y="11490"/>
                    <a:pt x="20743" y="11393"/>
                    <a:pt x="20722" y="11315"/>
                  </a:cubicBezTo>
                  <a:cubicBezTo>
                    <a:pt x="20700" y="11236"/>
                    <a:pt x="20594" y="11161"/>
                    <a:pt x="20486" y="11148"/>
                  </a:cubicBezTo>
                  <a:cubicBezTo>
                    <a:pt x="20378" y="11135"/>
                    <a:pt x="20254" y="11039"/>
                    <a:pt x="20210" y="10934"/>
                  </a:cubicBezTo>
                  <a:cubicBezTo>
                    <a:pt x="20167" y="10829"/>
                    <a:pt x="20194" y="10723"/>
                    <a:pt x="20269" y="10696"/>
                  </a:cubicBezTo>
                  <a:cubicBezTo>
                    <a:pt x="20345" y="10670"/>
                    <a:pt x="20522" y="10574"/>
                    <a:pt x="20663" y="10482"/>
                  </a:cubicBezTo>
                  <a:cubicBezTo>
                    <a:pt x="20804" y="10391"/>
                    <a:pt x="21016" y="10262"/>
                    <a:pt x="21135" y="10197"/>
                  </a:cubicBezTo>
                  <a:cubicBezTo>
                    <a:pt x="21254" y="10132"/>
                    <a:pt x="21413" y="9939"/>
                    <a:pt x="21489" y="9768"/>
                  </a:cubicBezTo>
                  <a:cubicBezTo>
                    <a:pt x="21564" y="9598"/>
                    <a:pt x="21600" y="9406"/>
                    <a:pt x="21567" y="9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7" name="Shape 1232"/>
            <p:cNvSpPr/>
            <p:nvPr/>
          </p:nvSpPr>
          <p:spPr>
            <a:xfrm>
              <a:off x="1435486" y="5246051"/>
              <a:ext cx="154049" cy="132945"/>
            </a:xfrm>
            <a:custGeom>
              <a:avLst/>
              <a:gdLst/>
              <a:ahLst/>
              <a:cxnLst>
                <a:cxn ang="0">
                  <a:pos x="wd2" y="hd2"/>
                </a:cxn>
                <a:cxn ang="5400000">
                  <a:pos x="wd2" y="hd2"/>
                </a:cxn>
                <a:cxn ang="10800000">
                  <a:pos x="wd2" y="hd2"/>
                </a:cxn>
                <a:cxn ang="16200000">
                  <a:pos x="wd2" y="hd2"/>
                </a:cxn>
              </a:cxnLst>
              <a:rect l="0" t="0" r="r" b="b"/>
              <a:pathLst>
                <a:path w="21124" h="21600" extrusionOk="0">
                  <a:moveTo>
                    <a:pt x="9289" y="2928"/>
                  </a:moveTo>
                  <a:cubicBezTo>
                    <a:pt x="8503" y="2928"/>
                    <a:pt x="7451" y="3172"/>
                    <a:pt x="6685" y="3350"/>
                  </a:cubicBezTo>
                  <a:cubicBezTo>
                    <a:pt x="6172" y="3474"/>
                    <a:pt x="5745" y="3565"/>
                    <a:pt x="5494" y="3590"/>
                  </a:cubicBezTo>
                  <a:cubicBezTo>
                    <a:pt x="5085" y="3702"/>
                    <a:pt x="3823" y="4949"/>
                    <a:pt x="3403" y="5359"/>
                  </a:cubicBezTo>
                  <a:lnTo>
                    <a:pt x="3012" y="5744"/>
                  </a:lnTo>
                  <a:cubicBezTo>
                    <a:pt x="2642" y="6096"/>
                    <a:pt x="2554" y="6228"/>
                    <a:pt x="2540" y="6249"/>
                  </a:cubicBezTo>
                  <a:cubicBezTo>
                    <a:pt x="2872" y="7558"/>
                    <a:pt x="2722" y="8659"/>
                    <a:pt x="2593" y="9628"/>
                  </a:cubicBezTo>
                  <a:cubicBezTo>
                    <a:pt x="2526" y="10142"/>
                    <a:pt x="2418" y="10912"/>
                    <a:pt x="2481" y="11140"/>
                  </a:cubicBezTo>
                  <a:cubicBezTo>
                    <a:pt x="2666" y="11384"/>
                    <a:pt x="2946" y="11852"/>
                    <a:pt x="3264" y="12382"/>
                  </a:cubicBezTo>
                  <a:cubicBezTo>
                    <a:pt x="3942" y="13525"/>
                    <a:pt x="5364" y="15898"/>
                    <a:pt x="6140" y="16233"/>
                  </a:cubicBezTo>
                  <a:cubicBezTo>
                    <a:pt x="7692" y="16887"/>
                    <a:pt x="9775" y="17968"/>
                    <a:pt x="10785" y="18639"/>
                  </a:cubicBezTo>
                  <a:lnTo>
                    <a:pt x="10929" y="18676"/>
                  </a:lnTo>
                  <a:lnTo>
                    <a:pt x="10929" y="18676"/>
                  </a:lnTo>
                  <a:cubicBezTo>
                    <a:pt x="11299" y="18676"/>
                    <a:pt x="11925" y="18233"/>
                    <a:pt x="12344" y="17417"/>
                  </a:cubicBezTo>
                  <a:cubicBezTo>
                    <a:pt x="13277" y="15608"/>
                    <a:pt x="15238" y="13459"/>
                    <a:pt x="16811" y="12535"/>
                  </a:cubicBezTo>
                  <a:cubicBezTo>
                    <a:pt x="17423" y="12179"/>
                    <a:pt x="17943" y="11984"/>
                    <a:pt x="18373" y="11831"/>
                  </a:cubicBezTo>
                  <a:cubicBezTo>
                    <a:pt x="18419" y="11815"/>
                    <a:pt x="18468" y="11794"/>
                    <a:pt x="18520" y="11777"/>
                  </a:cubicBezTo>
                  <a:cubicBezTo>
                    <a:pt x="18426" y="11641"/>
                    <a:pt x="18303" y="11442"/>
                    <a:pt x="18198" y="11268"/>
                  </a:cubicBezTo>
                  <a:cubicBezTo>
                    <a:pt x="17845" y="10692"/>
                    <a:pt x="17412" y="9984"/>
                    <a:pt x="17003" y="9023"/>
                  </a:cubicBezTo>
                  <a:cubicBezTo>
                    <a:pt x="16252" y="9110"/>
                    <a:pt x="14654" y="10187"/>
                    <a:pt x="13700" y="10829"/>
                  </a:cubicBezTo>
                  <a:cubicBezTo>
                    <a:pt x="13089" y="11247"/>
                    <a:pt x="12557" y="11595"/>
                    <a:pt x="12197" y="11765"/>
                  </a:cubicBezTo>
                  <a:cubicBezTo>
                    <a:pt x="10610" y="12498"/>
                    <a:pt x="8947" y="11032"/>
                    <a:pt x="7804" y="9835"/>
                  </a:cubicBezTo>
                  <a:cubicBezTo>
                    <a:pt x="7549" y="9570"/>
                    <a:pt x="7308" y="9317"/>
                    <a:pt x="7087" y="9119"/>
                  </a:cubicBezTo>
                  <a:cubicBezTo>
                    <a:pt x="6801" y="8874"/>
                    <a:pt x="6574" y="8394"/>
                    <a:pt x="6542" y="7984"/>
                  </a:cubicBezTo>
                  <a:cubicBezTo>
                    <a:pt x="6465" y="7040"/>
                    <a:pt x="7014" y="6319"/>
                    <a:pt x="8007" y="5011"/>
                  </a:cubicBezTo>
                  <a:cubicBezTo>
                    <a:pt x="8398" y="4501"/>
                    <a:pt x="9108" y="3574"/>
                    <a:pt x="9464" y="2928"/>
                  </a:cubicBezTo>
                  <a:cubicBezTo>
                    <a:pt x="9408" y="2928"/>
                    <a:pt x="9352" y="2928"/>
                    <a:pt x="9289" y="2928"/>
                  </a:cubicBezTo>
                  <a:close/>
                  <a:moveTo>
                    <a:pt x="10929" y="21600"/>
                  </a:moveTo>
                  <a:lnTo>
                    <a:pt x="10929" y="21600"/>
                  </a:lnTo>
                  <a:cubicBezTo>
                    <a:pt x="10436" y="21600"/>
                    <a:pt x="9978" y="21463"/>
                    <a:pt x="9572" y="21190"/>
                  </a:cubicBezTo>
                  <a:cubicBezTo>
                    <a:pt x="8681" y="20598"/>
                    <a:pt x="6731" y="19587"/>
                    <a:pt x="5308" y="18987"/>
                  </a:cubicBezTo>
                  <a:cubicBezTo>
                    <a:pt x="3914" y="18387"/>
                    <a:pt x="2645" y="16407"/>
                    <a:pt x="1247" y="14071"/>
                  </a:cubicBezTo>
                  <a:cubicBezTo>
                    <a:pt x="964" y="13599"/>
                    <a:pt x="723" y="13189"/>
                    <a:pt x="530" y="12908"/>
                  </a:cubicBezTo>
                  <a:cubicBezTo>
                    <a:pt x="-207" y="11839"/>
                    <a:pt x="-15" y="10419"/>
                    <a:pt x="160" y="9168"/>
                  </a:cubicBezTo>
                  <a:cubicBezTo>
                    <a:pt x="261" y="8394"/>
                    <a:pt x="370" y="7591"/>
                    <a:pt x="275" y="6965"/>
                  </a:cubicBezTo>
                  <a:cubicBezTo>
                    <a:pt x="-4" y="5342"/>
                    <a:pt x="268" y="4605"/>
                    <a:pt x="1464" y="3462"/>
                  </a:cubicBezTo>
                  <a:lnTo>
                    <a:pt x="1827" y="3110"/>
                  </a:lnTo>
                  <a:cubicBezTo>
                    <a:pt x="3124" y="1830"/>
                    <a:pt x="4284" y="758"/>
                    <a:pt x="5315" y="667"/>
                  </a:cubicBezTo>
                  <a:cubicBezTo>
                    <a:pt x="5511" y="654"/>
                    <a:pt x="5822" y="571"/>
                    <a:pt x="6210" y="485"/>
                  </a:cubicBezTo>
                  <a:cubicBezTo>
                    <a:pt x="7077" y="282"/>
                    <a:pt x="8262" y="0"/>
                    <a:pt x="9289" y="0"/>
                  </a:cubicBezTo>
                  <a:cubicBezTo>
                    <a:pt x="10607" y="0"/>
                    <a:pt x="11491" y="485"/>
                    <a:pt x="11921" y="1437"/>
                  </a:cubicBezTo>
                  <a:cubicBezTo>
                    <a:pt x="12711" y="3205"/>
                    <a:pt x="11250" y="5118"/>
                    <a:pt x="9838" y="6974"/>
                  </a:cubicBezTo>
                  <a:cubicBezTo>
                    <a:pt x="9695" y="7160"/>
                    <a:pt x="9530" y="7379"/>
                    <a:pt x="9380" y="7582"/>
                  </a:cubicBezTo>
                  <a:cubicBezTo>
                    <a:pt x="9401" y="7603"/>
                    <a:pt x="9419" y="7624"/>
                    <a:pt x="9440" y="7644"/>
                  </a:cubicBezTo>
                  <a:cubicBezTo>
                    <a:pt x="9978" y="8208"/>
                    <a:pt x="10799" y="9061"/>
                    <a:pt x="11222" y="9061"/>
                  </a:cubicBezTo>
                  <a:cubicBezTo>
                    <a:pt x="11575" y="8912"/>
                    <a:pt x="11988" y="8618"/>
                    <a:pt x="12477" y="8290"/>
                  </a:cubicBezTo>
                  <a:cubicBezTo>
                    <a:pt x="13868" y="7350"/>
                    <a:pt x="15595" y="6187"/>
                    <a:pt x="17028" y="6187"/>
                  </a:cubicBezTo>
                  <a:cubicBezTo>
                    <a:pt x="18010" y="6187"/>
                    <a:pt x="18786" y="6725"/>
                    <a:pt x="19202" y="7698"/>
                  </a:cubicBezTo>
                  <a:cubicBezTo>
                    <a:pt x="19544" y="8489"/>
                    <a:pt x="19904" y="9073"/>
                    <a:pt x="20194" y="9554"/>
                  </a:cubicBezTo>
                  <a:cubicBezTo>
                    <a:pt x="20757" y="10469"/>
                    <a:pt x="21393" y="11504"/>
                    <a:pt x="21005" y="12871"/>
                  </a:cubicBezTo>
                  <a:cubicBezTo>
                    <a:pt x="20666" y="14055"/>
                    <a:pt x="19799" y="14370"/>
                    <a:pt x="19100" y="14622"/>
                  </a:cubicBezTo>
                  <a:cubicBezTo>
                    <a:pt x="18768" y="14742"/>
                    <a:pt x="18366" y="14887"/>
                    <a:pt x="17898" y="15156"/>
                  </a:cubicBezTo>
                  <a:cubicBezTo>
                    <a:pt x="16758" y="15831"/>
                    <a:pt x="15140" y="17600"/>
                    <a:pt x="14452" y="18937"/>
                  </a:cubicBezTo>
                  <a:cubicBezTo>
                    <a:pt x="13623" y="20556"/>
                    <a:pt x="12239" y="21600"/>
                    <a:pt x="10929"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8" name="Shape 1233"/>
            <p:cNvSpPr/>
            <p:nvPr/>
          </p:nvSpPr>
          <p:spPr>
            <a:xfrm>
              <a:off x="1435486" y="5272151"/>
              <a:ext cx="136056" cy="114956"/>
            </a:xfrm>
            <a:custGeom>
              <a:avLst/>
              <a:gdLst/>
              <a:ahLst/>
              <a:cxnLst>
                <a:cxn ang="0">
                  <a:pos x="wd2" y="hd2"/>
                </a:cxn>
                <a:cxn ang="5400000">
                  <a:pos x="wd2" y="hd2"/>
                </a:cxn>
                <a:cxn ang="10800000">
                  <a:pos x="wd2" y="hd2"/>
                </a:cxn>
                <a:cxn ang="16200000">
                  <a:pos x="wd2" y="hd2"/>
                </a:cxn>
              </a:cxnLst>
              <a:rect l="0" t="0" r="r" b="b"/>
              <a:pathLst>
                <a:path w="20820" h="20287" extrusionOk="0">
                  <a:moveTo>
                    <a:pt x="11729" y="9712"/>
                  </a:moveTo>
                  <a:cubicBezTo>
                    <a:pt x="10207" y="10409"/>
                    <a:pt x="8565" y="8079"/>
                    <a:pt x="7348" y="7040"/>
                  </a:cubicBezTo>
                  <a:cubicBezTo>
                    <a:pt x="6740" y="6518"/>
                    <a:pt x="11448" y="2321"/>
                    <a:pt x="10718" y="724"/>
                  </a:cubicBezTo>
                  <a:cubicBezTo>
                    <a:pt x="9981" y="-859"/>
                    <a:pt x="5726" y="634"/>
                    <a:pt x="4661" y="724"/>
                  </a:cubicBezTo>
                  <a:cubicBezTo>
                    <a:pt x="3713" y="805"/>
                    <a:pt x="1927" y="2668"/>
                    <a:pt x="1124" y="3410"/>
                  </a:cubicBezTo>
                  <a:cubicBezTo>
                    <a:pt x="-58" y="4507"/>
                    <a:pt x="125" y="4696"/>
                    <a:pt x="285" y="5695"/>
                  </a:cubicBezTo>
                  <a:cubicBezTo>
                    <a:pt x="620" y="7804"/>
                    <a:pt x="-499" y="10323"/>
                    <a:pt x="285" y="11434"/>
                  </a:cubicBezTo>
                  <a:cubicBezTo>
                    <a:pt x="1248" y="12802"/>
                    <a:pt x="3343" y="16846"/>
                    <a:pt x="5016" y="17538"/>
                  </a:cubicBezTo>
                  <a:cubicBezTo>
                    <a:pt x="6681" y="18227"/>
                    <a:pt x="8920" y="19356"/>
                    <a:pt x="9985" y="20044"/>
                  </a:cubicBezTo>
                  <a:cubicBezTo>
                    <a:pt x="11050" y="20741"/>
                    <a:pt x="12665" y="19891"/>
                    <a:pt x="13581" y="18159"/>
                  </a:cubicBezTo>
                  <a:cubicBezTo>
                    <a:pt x="14490" y="16436"/>
                    <a:pt x="16479" y="14318"/>
                    <a:pt x="17996" y="13450"/>
                  </a:cubicBezTo>
                  <a:cubicBezTo>
                    <a:pt x="19514" y="12590"/>
                    <a:pt x="20512" y="12730"/>
                    <a:pt x="20762" y="11884"/>
                  </a:cubicBezTo>
                  <a:cubicBezTo>
                    <a:pt x="21101" y="10719"/>
                    <a:pt x="19888" y="9905"/>
                    <a:pt x="18823" y="7494"/>
                  </a:cubicBezTo>
                  <a:cubicBezTo>
                    <a:pt x="17766" y="5079"/>
                    <a:pt x="13246" y="9019"/>
                    <a:pt x="11729" y="97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9" name="Shape 1234"/>
            <p:cNvSpPr/>
            <p:nvPr/>
          </p:nvSpPr>
          <p:spPr>
            <a:xfrm>
              <a:off x="3236369" y="-1"/>
              <a:ext cx="689434" cy="842293"/>
            </a:xfrm>
            <a:custGeom>
              <a:avLst/>
              <a:gdLst/>
              <a:ahLst/>
              <a:cxnLst>
                <a:cxn ang="0">
                  <a:pos x="wd2" y="hd2"/>
                </a:cxn>
                <a:cxn ang="5400000">
                  <a:pos x="wd2" y="hd2"/>
                </a:cxn>
                <a:cxn ang="10800000">
                  <a:pos x="wd2" y="hd2"/>
                </a:cxn>
                <a:cxn ang="16200000">
                  <a:pos x="wd2" y="hd2"/>
                </a:cxn>
              </a:cxnLst>
              <a:rect l="0" t="0" r="r" b="b"/>
              <a:pathLst>
                <a:path w="20849" h="20662" extrusionOk="0">
                  <a:moveTo>
                    <a:pt x="420" y="3680"/>
                  </a:moveTo>
                  <a:cubicBezTo>
                    <a:pt x="420" y="3680"/>
                    <a:pt x="1771" y="2093"/>
                    <a:pt x="7474" y="627"/>
                  </a:cubicBezTo>
                  <a:cubicBezTo>
                    <a:pt x="7474" y="627"/>
                    <a:pt x="11812" y="-806"/>
                    <a:pt x="13458" y="660"/>
                  </a:cubicBezTo>
                  <a:cubicBezTo>
                    <a:pt x="13458" y="660"/>
                    <a:pt x="14021" y="1035"/>
                    <a:pt x="14423" y="1198"/>
                  </a:cubicBezTo>
                  <a:cubicBezTo>
                    <a:pt x="14825" y="1360"/>
                    <a:pt x="14804" y="1458"/>
                    <a:pt x="14924" y="1833"/>
                  </a:cubicBezTo>
                  <a:cubicBezTo>
                    <a:pt x="15045" y="2208"/>
                    <a:pt x="15065" y="3055"/>
                    <a:pt x="15969" y="3250"/>
                  </a:cubicBezTo>
                  <a:cubicBezTo>
                    <a:pt x="16872" y="3446"/>
                    <a:pt x="16953" y="3087"/>
                    <a:pt x="17455" y="3869"/>
                  </a:cubicBezTo>
                  <a:cubicBezTo>
                    <a:pt x="17957" y="4651"/>
                    <a:pt x="18419" y="4830"/>
                    <a:pt x="18801" y="4341"/>
                  </a:cubicBezTo>
                  <a:cubicBezTo>
                    <a:pt x="19181" y="3853"/>
                    <a:pt x="19944" y="3869"/>
                    <a:pt x="20166" y="3918"/>
                  </a:cubicBezTo>
                  <a:cubicBezTo>
                    <a:pt x="20387" y="3967"/>
                    <a:pt x="21230" y="3934"/>
                    <a:pt x="20647" y="5058"/>
                  </a:cubicBezTo>
                  <a:cubicBezTo>
                    <a:pt x="20647" y="5058"/>
                    <a:pt x="19744" y="6524"/>
                    <a:pt x="19664" y="7225"/>
                  </a:cubicBezTo>
                  <a:cubicBezTo>
                    <a:pt x="19583" y="7925"/>
                    <a:pt x="19523" y="9864"/>
                    <a:pt x="17755" y="10694"/>
                  </a:cubicBezTo>
                  <a:cubicBezTo>
                    <a:pt x="17755" y="10694"/>
                    <a:pt x="17294" y="10792"/>
                    <a:pt x="16953" y="11150"/>
                  </a:cubicBezTo>
                  <a:cubicBezTo>
                    <a:pt x="16612" y="11509"/>
                    <a:pt x="16190" y="11900"/>
                    <a:pt x="15869" y="12095"/>
                  </a:cubicBezTo>
                  <a:cubicBezTo>
                    <a:pt x="15547" y="12291"/>
                    <a:pt x="15487" y="12356"/>
                    <a:pt x="15327" y="12845"/>
                  </a:cubicBezTo>
                  <a:cubicBezTo>
                    <a:pt x="15166" y="13333"/>
                    <a:pt x="15085" y="13235"/>
                    <a:pt x="14583" y="13561"/>
                  </a:cubicBezTo>
                  <a:cubicBezTo>
                    <a:pt x="14081" y="13887"/>
                    <a:pt x="13760" y="13903"/>
                    <a:pt x="13760" y="14539"/>
                  </a:cubicBezTo>
                  <a:cubicBezTo>
                    <a:pt x="13760" y="15174"/>
                    <a:pt x="13680" y="15141"/>
                    <a:pt x="13418" y="15516"/>
                  </a:cubicBezTo>
                  <a:cubicBezTo>
                    <a:pt x="13158" y="15891"/>
                    <a:pt x="12153" y="16396"/>
                    <a:pt x="11129" y="16542"/>
                  </a:cubicBezTo>
                  <a:cubicBezTo>
                    <a:pt x="10106" y="16689"/>
                    <a:pt x="8960" y="16852"/>
                    <a:pt x="8619" y="16950"/>
                  </a:cubicBezTo>
                  <a:cubicBezTo>
                    <a:pt x="8278" y="17047"/>
                    <a:pt x="8138" y="17210"/>
                    <a:pt x="8377" y="17748"/>
                  </a:cubicBezTo>
                  <a:cubicBezTo>
                    <a:pt x="8619" y="18285"/>
                    <a:pt x="8920" y="18660"/>
                    <a:pt x="8920" y="19002"/>
                  </a:cubicBezTo>
                  <a:cubicBezTo>
                    <a:pt x="8920" y="19344"/>
                    <a:pt x="8739" y="20501"/>
                    <a:pt x="7796" y="20647"/>
                  </a:cubicBezTo>
                  <a:cubicBezTo>
                    <a:pt x="6852" y="20794"/>
                    <a:pt x="5788" y="19849"/>
                    <a:pt x="5668" y="18155"/>
                  </a:cubicBezTo>
                  <a:cubicBezTo>
                    <a:pt x="5546" y="16461"/>
                    <a:pt x="4503" y="15125"/>
                    <a:pt x="3619" y="13268"/>
                  </a:cubicBezTo>
                  <a:cubicBezTo>
                    <a:pt x="2735" y="11411"/>
                    <a:pt x="2254" y="11737"/>
                    <a:pt x="1129" y="9815"/>
                  </a:cubicBezTo>
                  <a:cubicBezTo>
                    <a:pt x="5" y="7893"/>
                    <a:pt x="-370" y="4484"/>
                    <a:pt x="420" y="36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0" name="Shape 1235"/>
            <p:cNvSpPr/>
            <p:nvPr/>
          </p:nvSpPr>
          <p:spPr>
            <a:xfrm>
              <a:off x="3236369" y="287097"/>
              <a:ext cx="386476" cy="396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64" y="1159"/>
                    <a:pt x="407" y="2337"/>
                    <a:pt x="719" y="3456"/>
                  </a:cubicBezTo>
                  <a:lnTo>
                    <a:pt x="19309" y="21600"/>
                  </a:lnTo>
                  <a:cubicBezTo>
                    <a:pt x="19643" y="21542"/>
                    <a:pt x="19979" y="21483"/>
                    <a:pt x="20309" y="21426"/>
                  </a:cubicBezTo>
                  <a:cubicBezTo>
                    <a:pt x="20748" y="21351"/>
                    <a:pt x="21181" y="21230"/>
                    <a:pt x="21600" y="21082"/>
                  </a:cubicBezTo>
                  <a:cubicBezTo>
                    <a:pt x="21600" y="21082"/>
                    <a:pt x="0" y="0"/>
                    <a:pt x="0"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1" name="Shape 1236"/>
            <p:cNvSpPr/>
            <p:nvPr/>
          </p:nvSpPr>
          <p:spPr>
            <a:xfrm>
              <a:off x="3340768" y="52199"/>
              <a:ext cx="438295" cy="429640"/>
            </a:xfrm>
            <a:custGeom>
              <a:avLst/>
              <a:gdLst/>
              <a:ahLst/>
              <a:cxnLst>
                <a:cxn ang="0">
                  <a:pos x="wd2" y="hd2"/>
                </a:cxn>
                <a:cxn ang="5400000">
                  <a:pos x="wd2" y="hd2"/>
                </a:cxn>
                <a:cxn ang="10800000">
                  <a:pos x="wd2" y="hd2"/>
                </a:cxn>
                <a:cxn ang="16200000">
                  <a:pos x="wd2" y="hd2"/>
                </a:cxn>
              </a:cxnLst>
              <a:rect l="0" t="0" r="r" b="b"/>
              <a:pathLst>
                <a:path w="21600" h="21600" extrusionOk="0">
                  <a:moveTo>
                    <a:pt x="1688" y="0"/>
                  </a:moveTo>
                  <a:cubicBezTo>
                    <a:pt x="1076" y="279"/>
                    <a:pt x="509" y="552"/>
                    <a:pt x="0" y="818"/>
                  </a:cubicBezTo>
                  <a:lnTo>
                    <a:pt x="20356" y="21600"/>
                  </a:lnTo>
                  <a:cubicBezTo>
                    <a:pt x="20367" y="21592"/>
                    <a:pt x="20374" y="21586"/>
                    <a:pt x="20384" y="21579"/>
                  </a:cubicBezTo>
                  <a:cubicBezTo>
                    <a:pt x="20745" y="21303"/>
                    <a:pt x="21180" y="20834"/>
                    <a:pt x="21600" y="20330"/>
                  </a:cubicBezTo>
                  <a:cubicBezTo>
                    <a:pt x="21600" y="20330"/>
                    <a:pt x="1688" y="0"/>
                    <a:pt x="168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2" name="Shape 1237"/>
            <p:cNvSpPr/>
            <p:nvPr/>
          </p:nvSpPr>
          <p:spPr>
            <a:xfrm>
              <a:off x="3236369" y="130498"/>
              <a:ext cx="457053" cy="472550"/>
            </a:xfrm>
            <a:custGeom>
              <a:avLst/>
              <a:gdLst/>
              <a:ahLst/>
              <a:cxnLst>
                <a:cxn ang="0">
                  <a:pos x="wd2" y="hd2"/>
                </a:cxn>
                <a:cxn ang="5400000">
                  <a:pos x="wd2" y="hd2"/>
                </a:cxn>
                <a:cxn ang="10800000">
                  <a:pos x="wd2" y="hd2"/>
                </a:cxn>
                <a:cxn ang="16200000">
                  <a:pos x="wd2" y="hd2"/>
                </a:cxn>
              </a:cxnLst>
              <a:rect l="0" t="0" r="r" b="b"/>
              <a:pathLst>
                <a:path w="21600" h="21600" extrusionOk="0">
                  <a:moveTo>
                    <a:pt x="1118" y="0"/>
                  </a:moveTo>
                  <a:cubicBezTo>
                    <a:pt x="461" y="548"/>
                    <a:pt x="212" y="888"/>
                    <a:pt x="212" y="888"/>
                  </a:cubicBezTo>
                  <a:cubicBezTo>
                    <a:pt x="134" y="983"/>
                    <a:pt x="63" y="1097"/>
                    <a:pt x="0" y="1227"/>
                  </a:cubicBezTo>
                  <a:lnTo>
                    <a:pt x="21047" y="21600"/>
                  </a:lnTo>
                  <a:cubicBezTo>
                    <a:pt x="21056" y="21465"/>
                    <a:pt x="21060" y="21314"/>
                    <a:pt x="21060" y="21122"/>
                  </a:cubicBezTo>
                  <a:cubicBezTo>
                    <a:pt x="21060" y="20377"/>
                    <a:pt x="21258" y="20089"/>
                    <a:pt x="21600" y="19827"/>
                  </a:cubicBezTo>
                  <a:cubicBezTo>
                    <a:pt x="21600" y="19827"/>
                    <a:pt x="1118" y="0"/>
                    <a:pt x="111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3" name="Shape 1238"/>
            <p:cNvSpPr/>
            <p:nvPr/>
          </p:nvSpPr>
          <p:spPr>
            <a:xfrm>
              <a:off x="3392968" y="600294"/>
              <a:ext cx="150048" cy="197558"/>
            </a:xfrm>
            <a:custGeom>
              <a:avLst/>
              <a:gdLst/>
              <a:ahLst/>
              <a:cxnLst>
                <a:cxn ang="0">
                  <a:pos x="wd2" y="hd2"/>
                </a:cxn>
                <a:cxn ang="5400000">
                  <a:pos x="wd2" y="hd2"/>
                </a:cxn>
                <a:cxn ang="10800000">
                  <a:pos x="wd2" y="hd2"/>
                </a:cxn>
                <a:cxn ang="16200000">
                  <a:pos x="wd2" y="hd2"/>
                </a:cxn>
              </a:cxnLst>
              <a:rect l="0" t="0" r="r" b="b"/>
              <a:pathLst>
                <a:path w="21600" h="21600" extrusionOk="0">
                  <a:moveTo>
                    <a:pt x="4634" y="9044"/>
                  </a:moveTo>
                  <a:lnTo>
                    <a:pt x="21152" y="21600"/>
                  </a:lnTo>
                  <a:cubicBezTo>
                    <a:pt x="21483" y="20524"/>
                    <a:pt x="21600" y="19538"/>
                    <a:pt x="21600" y="19004"/>
                  </a:cubicBezTo>
                  <a:cubicBezTo>
                    <a:pt x="21600" y="17882"/>
                    <a:pt x="20826" y="16679"/>
                    <a:pt x="19960" y="15171"/>
                  </a:cubicBezTo>
                  <a:lnTo>
                    <a:pt x="0" y="0"/>
                  </a:lnTo>
                  <a:cubicBezTo>
                    <a:pt x="1816" y="3131"/>
                    <a:pt x="3486" y="6051"/>
                    <a:pt x="4634" y="904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4" name="Shape 1239"/>
            <p:cNvSpPr/>
            <p:nvPr/>
          </p:nvSpPr>
          <p:spPr>
            <a:xfrm>
              <a:off x="3758365" y="130498"/>
              <a:ext cx="157186" cy="143091"/>
            </a:xfrm>
            <a:custGeom>
              <a:avLst/>
              <a:gdLst/>
              <a:ahLst/>
              <a:cxnLst>
                <a:cxn ang="0">
                  <a:pos x="wd2" y="hd2"/>
                </a:cxn>
                <a:cxn ang="5400000">
                  <a:pos x="wd2" y="hd2"/>
                </a:cxn>
                <a:cxn ang="10800000">
                  <a:pos x="wd2" y="hd2"/>
                </a:cxn>
                <a:cxn ang="16200000">
                  <a:pos x="wd2" y="hd2"/>
                </a:cxn>
              </a:cxnLst>
              <a:rect l="0" t="0" r="r" b="b"/>
              <a:pathLst>
                <a:path w="21600" h="21600" extrusionOk="0">
                  <a:moveTo>
                    <a:pt x="14507" y="8330"/>
                  </a:moveTo>
                  <a:cubicBezTo>
                    <a:pt x="12840" y="10694"/>
                    <a:pt x="10858" y="9498"/>
                    <a:pt x="8714" y="4973"/>
                  </a:cubicBezTo>
                  <a:cubicBezTo>
                    <a:pt x="6434" y="162"/>
                    <a:pt x="6066" y="2368"/>
                    <a:pt x="1961" y="1162"/>
                  </a:cubicBezTo>
                  <a:cubicBezTo>
                    <a:pt x="1149" y="927"/>
                    <a:pt x="529" y="500"/>
                    <a:pt x="0" y="0"/>
                  </a:cubicBezTo>
                  <a:lnTo>
                    <a:pt x="19642" y="21600"/>
                  </a:lnTo>
                  <a:cubicBezTo>
                    <a:pt x="20206" y="19745"/>
                    <a:pt x="20942" y="17779"/>
                    <a:pt x="21600" y="16129"/>
                  </a:cubicBezTo>
                  <a:cubicBezTo>
                    <a:pt x="21600" y="16129"/>
                    <a:pt x="14507" y="8330"/>
                    <a:pt x="14507" y="833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5" name="Shape 1240"/>
            <p:cNvSpPr/>
            <p:nvPr/>
          </p:nvSpPr>
          <p:spPr>
            <a:xfrm>
              <a:off x="3471267" y="0"/>
              <a:ext cx="397054" cy="392504"/>
            </a:xfrm>
            <a:custGeom>
              <a:avLst/>
              <a:gdLst/>
              <a:ahLst/>
              <a:cxnLst>
                <a:cxn ang="0">
                  <a:pos x="wd2" y="hd2"/>
                </a:cxn>
                <a:cxn ang="5400000">
                  <a:pos x="wd2" y="hd2"/>
                </a:cxn>
                <a:cxn ang="10800000">
                  <a:pos x="wd2" y="hd2"/>
                </a:cxn>
                <a:cxn ang="16200000">
                  <a:pos x="wd2" y="hd2"/>
                </a:cxn>
              </a:cxnLst>
              <a:rect l="0" t="0" r="r" b="b"/>
              <a:pathLst>
                <a:path w="21600" h="21600" extrusionOk="0">
                  <a:moveTo>
                    <a:pt x="2048" y="0"/>
                  </a:moveTo>
                  <a:cubicBezTo>
                    <a:pt x="1100" y="292"/>
                    <a:pt x="470" y="546"/>
                    <a:pt x="470" y="546"/>
                  </a:cubicBezTo>
                  <a:cubicBezTo>
                    <a:pt x="305" y="600"/>
                    <a:pt x="161" y="653"/>
                    <a:pt x="0" y="706"/>
                  </a:cubicBezTo>
                  <a:lnTo>
                    <a:pt x="20638" y="21600"/>
                  </a:lnTo>
                  <a:cubicBezTo>
                    <a:pt x="21052" y="21039"/>
                    <a:pt x="21364" y="20422"/>
                    <a:pt x="21600" y="19791"/>
                  </a:cubicBezTo>
                  <a:cubicBezTo>
                    <a:pt x="21600" y="19791"/>
                    <a:pt x="2048" y="0"/>
                    <a:pt x="204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6" name="Shape 1241"/>
            <p:cNvSpPr/>
            <p:nvPr/>
          </p:nvSpPr>
          <p:spPr>
            <a:xfrm>
              <a:off x="3627866" y="0"/>
              <a:ext cx="118418" cy="1184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559" y="19072"/>
                    <a:pt x="19317" y="15339"/>
                    <a:pt x="18797" y="13362"/>
                  </a:cubicBezTo>
                  <a:cubicBezTo>
                    <a:pt x="18071" y="10577"/>
                    <a:pt x="18197" y="9850"/>
                    <a:pt x="15770" y="8642"/>
                  </a:cubicBezTo>
                  <a:cubicBezTo>
                    <a:pt x="13348" y="7432"/>
                    <a:pt x="9954" y="4646"/>
                    <a:pt x="9954" y="4646"/>
                  </a:cubicBezTo>
                  <a:cubicBezTo>
                    <a:pt x="7448" y="1893"/>
                    <a:pt x="3901" y="523"/>
                    <a:pt x="0" y="0"/>
                  </a:cubicBezTo>
                  <a:cubicBezTo>
                    <a:pt x="0" y="0"/>
                    <a:pt x="21600" y="21600"/>
                    <a:pt x="2160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7" name="Shape 1242"/>
            <p:cNvSpPr/>
            <p:nvPr/>
          </p:nvSpPr>
          <p:spPr>
            <a:xfrm>
              <a:off x="3236369" y="-1"/>
              <a:ext cx="684697" cy="802034"/>
            </a:xfrm>
            <a:custGeom>
              <a:avLst/>
              <a:gdLst/>
              <a:ahLst/>
              <a:cxnLst>
                <a:cxn ang="0">
                  <a:pos x="wd2" y="hd2"/>
                </a:cxn>
                <a:cxn ang="5400000">
                  <a:pos x="wd2" y="hd2"/>
                </a:cxn>
                <a:cxn ang="10800000">
                  <a:pos x="wd2" y="hd2"/>
                </a:cxn>
                <a:cxn ang="16200000">
                  <a:pos x="wd2" y="hd2"/>
                </a:cxn>
              </a:cxnLst>
              <a:rect l="0" t="0" r="r" b="b"/>
              <a:pathLst>
                <a:path w="21541" h="21590" extrusionOk="0">
                  <a:moveTo>
                    <a:pt x="9936" y="614"/>
                  </a:moveTo>
                  <a:cubicBezTo>
                    <a:pt x="9841" y="614"/>
                    <a:pt x="9755" y="561"/>
                    <a:pt x="9728" y="479"/>
                  </a:cubicBezTo>
                  <a:cubicBezTo>
                    <a:pt x="9694" y="380"/>
                    <a:pt x="9760" y="278"/>
                    <a:pt x="9877" y="249"/>
                  </a:cubicBezTo>
                  <a:cubicBezTo>
                    <a:pt x="9991" y="222"/>
                    <a:pt x="10102" y="192"/>
                    <a:pt x="10206" y="166"/>
                  </a:cubicBezTo>
                  <a:cubicBezTo>
                    <a:pt x="10493" y="89"/>
                    <a:pt x="10854" y="31"/>
                    <a:pt x="11219" y="1"/>
                  </a:cubicBezTo>
                  <a:cubicBezTo>
                    <a:pt x="11336" y="-10"/>
                    <a:pt x="11445" y="66"/>
                    <a:pt x="11457" y="169"/>
                  </a:cubicBezTo>
                  <a:cubicBezTo>
                    <a:pt x="11468" y="271"/>
                    <a:pt x="11381" y="362"/>
                    <a:pt x="11262" y="371"/>
                  </a:cubicBezTo>
                  <a:cubicBezTo>
                    <a:pt x="10924" y="398"/>
                    <a:pt x="10595" y="451"/>
                    <a:pt x="10335" y="520"/>
                  </a:cubicBezTo>
                  <a:cubicBezTo>
                    <a:pt x="10228" y="549"/>
                    <a:pt x="10113" y="578"/>
                    <a:pt x="9996" y="606"/>
                  </a:cubicBezTo>
                  <a:cubicBezTo>
                    <a:pt x="9976" y="612"/>
                    <a:pt x="9955" y="614"/>
                    <a:pt x="9936" y="614"/>
                  </a:cubicBezTo>
                  <a:close/>
                  <a:moveTo>
                    <a:pt x="13618" y="1144"/>
                  </a:moveTo>
                  <a:cubicBezTo>
                    <a:pt x="13577" y="1144"/>
                    <a:pt x="13536" y="1133"/>
                    <a:pt x="13498" y="1111"/>
                  </a:cubicBezTo>
                  <a:cubicBezTo>
                    <a:pt x="13347" y="1026"/>
                    <a:pt x="13229" y="927"/>
                    <a:pt x="13154" y="826"/>
                  </a:cubicBezTo>
                  <a:cubicBezTo>
                    <a:pt x="13081" y="727"/>
                    <a:pt x="12828" y="570"/>
                    <a:pt x="12484" y="461"/>
                  </a:cubicBezTo>
                  <a:cubicBezTo>
                    <a:pt x="12371" y="426"/>
                    <a:pt x="12314" y="319"/>
                    <a:pt x="12356" y="222"/>
                  </a:cubicBezTo>
                  <a:cubicBezTo>
                    <a:pt x="12399" y="126"/>
                    <a:pt x="12522" y="77"/>
                    <a:pt x="12636" y="112"/>
                  </a:cubicBezTo>
                  <a:cubicBezTo>
                    <a:pt x="12953" y="214"/>
                    <a:pt x="13354" y="402"/>
                    <a:pt x="13521" y="627"/>
                  </a:cubicBezTo>
                  <a:cubicBezTo>
                    <a:pt x="13563" y="684"/>
                    <a:pt x="13641" y="746"/>
                    <a:pt x="13740" y="803"/>
                  </a:cubicBezTo>
                  <a:cubicBezTo>
                    <a:pt x="13840" y="860"/>
                    <a:pt x="13866" y="976"/>
                    <a:pt x="13799" y="1061"/>
                  </a:cubicBezTo>
                  <a:cubicBezTo>
                    <a:pt x="13756" y="1114"/>
                    <a:pt x="13688" y="1144"/>
                    <a:pt x="13618" y="1144"/>
                  </a:cubicBezTo>
                  <a:close/>
                  <a:moveTo>
                    <a:pt x="7345" y="1176"/>
                  </a:moveTo>
                  <a:cubicBezTo>
                    <a:pt x="7256" y="1176"/>
                    <a:pt x="7172" y="1129"/>
                    <a:pt x="7140" y="1053"/>
                  </a:cubicBezTo>
                  <a:cubicBezTo>
                    <a:pt x="7101" y="957"/>
                    <a:pt x="7158" y="850"/>
                    <a:pt x="7271" y="815"/>
                  </a:cubicBezTo>
                  <a:cubicBezTo>
                    <a:pt x="7696" y="684"/>
                    <a:pt x="8136" y="579"/>
                    <a:pt x="8420" y="542"/>
                  </a:cubicBezTo>
                  <a:cubicBezTo>
                    <a:pt x="8472" y="535"/>
                    <a:pt x="8530" y="527"/>
                    <a:pt x="8596" y="516"/>
                  </a:cubicBezTo>
                  <a:cubicBezTo>
                    <a:pt x="8711" y="498"/>
                    <a:pt x="8827" y="563"/>
                    <a:pt x="8850" y="663"/>
                  </a:cubicBezTo>
                  <a:cubicBezTo>
                    <a:pt x="8872" y="764"/>
                    <a:pt x="8796" y="862"/>
                    <a:pt x="8678" y="882"/>
                  </a:cubicBezTo>
                  <a:cubicBezTo>
                    <a:pt x="8607" y="893"/>
                    <a:pt x="8542" y="902"/>
                    <a:pt x="8486" y="910"/>
                  </a:cubicBezTo>
                  <a:cubicBezTo>
                    <a:pt x="8226" y="943"/>
                    <a:pt x="7818" y="1040"/>
                    <a:pt x="7419" y="1164"/>
                  </a:cubicBezTo>
                  <a:cubicBezTo>
                    <a:pt x="7395" y="1172"/>
                    <a:pt x="7369" y="1176"/>
                    <a:pt x="7345" y="1176"/>
                  </a:cubicBezTo>
                  <a:close/>
                  <a:moveTo>
                    <a:pt x="4888" y="2082"/>
                  </a:moveTo>
                  <a:cubicBezTo>
                    <a:pt x="4802" y="2082"/>
                    <a:pt x="4721" y="2038"/>
                    <a:pt x="4687" y="1966"/>
                  </a:cubicBezTo>
                  <a:cubicBezTo>
                    <a:pt x="4641" y="1871"/>
                    <a:pt x="4695" y="1763"/>
                    <a:pt x="4806" y="1724"/>
                  </a:cubicBezTo>
                  <a:lnTo>
                    <a:pt x="5132" y="1608"/>
                  </a:lnTo>
                  <a:cubicBezTo>
                    <a:pt x="5370" y="1522"/>
                    <a:pt x="5701" y="1398"/>
                    <a:pt x="6029" y="1274"/>
                  </a:cubicBezTo>
                  <a:cubicBezTo>
                    <a:pt x="6138" y="1232"/>
                    <a:pt x="6267" y="1275"/>
                    <a:pt x="6316" y="1368"/>
                  </a:cubicBezTo>
                  <a:cubicBezTo>
                    <a:pt x="6364" y="1462"/>
                    <a:pt x="6315" y="1572"/>
                    <a:pt x="6206" y="1614"/>
                  </a:cubicBezTo>
                  <a:cubicBezTo>
                    <a:pt x="5875" y="1739"/>
                    <a:pt x="5541" y="1863"/>
                    <a:pt x="5300" y="1951"/>
                  </a:cubicBezTo>
                  <a:lnTo>
                    <a:pt x="4970" y="2068"/>
                  </a:lnTo>
                  <a:cubicBezTo>
                    <a:pt x="4944" y="2077"/>
                    <a:pt x="4916" y="2082"/>
                    <a:pt x="4888" y="2082"/>
                  </a:cubicBezTo>
                  <a:close/>
                  <a:moveTo>
                    <a:pt x="15297" y="2689"/>
                  </a:moveTo>
                  <a:cubicBezTo>
                    <a:pt x="15208" y="2689"/>
                    <a:pt x="15126" y="2643"/>
                    <a:pt x="15094" y="2568"/>
                  </a:cubicBezTo>
                  <a:cubicBezTo>
                    <a:pt x="15009" y="2377"/>
                    <a:pt x="14937" y="2186"/>
                    <a:pt x="14888" y="2017"/>
                  </a:cubicBezTo>
                  <a:cubicBezTo>
                    <a:pt x="14839" y="1856"/>
                    <a:pt x="14746" y="1698"/>
                    <a:pt x="14624" y="1571"/>
                  </a:cubicBezTo>
                  <a:cubicBezTo>
                    <a:pt x="14548" y="1492"/>
                    <a:pt x="14560" y="1375"/>
                    <a:pt x="14653" y="1309"/>
                  </a:cubicBezTo>
                  <a:cubicBezTo>
                    <a:pt x="14744" y="1245"/>
                    <a:pt x="14883" y="1255"/>
                    <a:pt x="14959" y="1334"/>
                  </a:cubicBezTo>
                  <a:cubicBezTo>
                    <a:pt x="15121" y="1503"/>
                    <a:pt x="15245" y="1713"/>
                    <a:pt x="15309" y="1925"/>
                  </a:cubicBezTo>
                  <a:cubicBezTo>
                    <a:pt x="15357" y="2086"/>
                    <a:pt x="15424" y="2266"/>
                    <a:pt x="15499" y="2438"/>
                  </a:cubicBezTo>
                  <a:cubicBezTo>
                    <a:pt x="15543" y="2534"/>
                    <a:pt x="15485" y="2641"/>
                    <a:pt x="15374" y="2677"/>
                  </a:cubicBezTo>
                  <a:cubicBezTo>
                    <a:pt x="15348" y="2685"/>
                    <a:pt x="15322" y="2689"/>
                    <a:pt x="15297" y="2689"/>
                  </a:cubicBezTo>
                  <a:close/>
                  <a:moveTo>
                    <a:pt x="2431" y="2984"/>
                  </a:moveTo>
                  <a:cubicBezTo>
                    <a:pt x="2352" y="2984"/>
                    <a:pt x="2276" y="2948"/>
                    <a:pt x="2237" y="2884"/>
                  </a:cubicBezTo>
                  <a:cubicBezTo>
                    <a:pt x="2183" y="2792"/>
                    <a:pt x="2224" y="2681"/>
                    <a:pt x="2330" y="2633"/>
                  </a:cubicBezTo>
                  <a:cubicBezTo>
                    <a:pt x="2745" y="2448"/>
                    <a:pt x="3241" y="2252"/>
                    <a:pt x="3567" y="2145"/>
                  </a:cubicBezTo>
                  <a:cubicBezTo>
                    <a:pt x="3678" y="2107"/>
                    <a:pt x="3804" y="2156"/>
                    <a:pt x="3847" y="2251"/>
                  </a:cubicBezTo>
                  <a:cubicBezTo>
                    <a:pt x="3891" y="2346"/>
                    <a:pt x="3835" y="2454"/>
                    <a:pt x="3722" y="2491"/>
                  </a:cubicBezTo>
                  <a:cubicBezTo>
                    <a:pt x="3412" y="2595"/>
                    <a:pt x="2933" y="2784"/>
                    <a:pt x="2530" y="2963"/>
                  </a:cubicBezTo>
                  <a:cubicBezTo>
                    <a:pt x="2498" y="2977"/>
                    <a:pt x="2464" y="2984"/>
                    <a:pt x="2431" y="2984"/>
                  </a:cubicBezTo>
                  <a:close/>
                  <a:moveTo>
                    <a:pt x="17098" y="4005"/>
                  </a:moveTo>
                  <a:cubicBezTo>
                    <a:pt x="16884" y="4005"/>
                    <a:pt x="16643" y="3973"/>
                    <a:pt x="16450" y="3918"/>
                  </a:cubicBezTo>
                  <a:cubicBezTo>
                    <a:pt x="16267" y="3867"/>
                    <a:pt x="16048" y="3754"/>
                    <a:pt x="15847" y="3608"/>
                  </a:cubicBezTo>
                  <a:cubicBezTo>
                    <a:pt x="15756" y="3541"/>
                    <a:pt x="15745" y="3423"/>
                    <a:pt x="15823" y="3345"/>
                  </a:cubicBezTo>
                  <a:cubicBezTo>
                    <a:pt x="15901" y="3267"/>
                    <a:pt x="16038" y="3258"/>
                    <a:pt x="16130" y="3325"/>
                  </a:cubicBezTo>
                  <a:cubicBezTo>
                    <a:pt x="16286" y="3438"/>
                    <a:pt x="16458" y="3529"/>
                    <a:pt x="16586" y="3565"/>
                  </a:cubicBezTo>
                  <a:cubicBezTo>
                    <a:pt x="16767" y="3616"/>
                    <a:pt x="17019" y="3645"/>
                    <a:pt x="17201" y="3629"/>
                  </a:cubicBezTo>
                  <a:cubicBezTo>
                    <a:pt x="17316" y="3618"/>
                    <a:pt x="17426" y="3694"/>
                    <a:pt x="17438" y="3796"/>
                  </a:cubicBezTo>
                  <a:cubicBezTo>
                    <a:pt x="17450" y="3898"/>
                    <a:pt x="17363" y="3989"/>
                    <a:pt x="17243" y="3999"/>
                  </a:cubicBezTo>
                  <a:cubicBezTo>
                    <a:pt x="17199" y="4003"/>
                    <a:pt x="17149" y="4005"/>
                    <a:pt x="17098" y="4005"/>
                  </a:cubicBezTo>
                  <a:close/>
                  <a:moveTo>
                    <a:pt x="217" y="4263"/>
                  </a:moveTo>
                  <a:cubicBezTo>
                    <a:pt x="152" y="4263"/>
                    <a:pt x="89" y="4239"/>
                    <a:pt x="46" y="4192"/>
                  </a:cubicBezTo>
                  <a:cubicBezTo>
                    <a:pt x="-28" y="4112"/>
                    <a:pt x="-11" y="3995"/>
                    <a:pt x="83" y="3931"/>
                  </a:cubicBezTo>
                  <a:lnTo>
                    <a:pt x="650" y="3548"/>
                  </a:lnTo>
                  <a:cubicBezTo>
                    <a:pt x="780" y="3460"/>
                    <a:pt x="963" y="3349"/>
                    <a:pt x="1164" y="3234"/>
                  </a:cubicBezTo>
                  <a:cubicBezTo>
                    <a:pt x="1264" y="3177"/>
                    <a:pt x="1399" y="3200"/>
                    <a:pt x="1465" y="3284"/>
                  </a:cubicBezTo>
                  <a:cubicBezTo>
                    <a:pt x="1532" y="3369"/>
                    <a:pt x="1505" y="3485"/>
                    <a:pt x="1406" y="3542"/>
                  </a:cubicBezTo>
                  <a:cubicBezTo>
                    <a:pt x="1217" y="3651"/>
                    <a:pt x="1044" y="3756"/>
                    <a:pt x="920" y="3840"/>
                  </a:cubicBezTo>
                  <a:lnTo>
                    <a:pt x="351" y="4224"/>
                  </a:lnTo>
                  <a:cubicBezTo>
                    <a:pt x="311" y="4250"/>
                    <a:pt x="264" y="4263"/>
                    <a:pt x="217" y="4263"/>
                  </a:cubicBezTo>
                  <a:close/>
                  <a:moveTo>
                    <a:pt x="20024" y="4963"/>
                  </a:moveTo>
                  <a:cubicBezTo>
                    <a:pt x="19955" y="4963"/>
                    <a:pt x="19890" y="4937"/>
                    <a:pt x="19847" y="4886"/>
                  </a:cubicBezTo>
                  <a:cubicBezTo>
                    <a:pt x="19777" y="4804"/>
                    <a:pt x="19797" y="4688"/>
                    <a:pt x="19895" y="4627"/>
                  </a:cubicBezTo>
                  <a:cubicBezTo>
                    <a:pt x="20147" y="4469"/>
                    <a:pt x="20441" y="4370"/>
                    <a:pt x="20663" y="4370"/>
                  </a:cubicBezTo>
                  <a:cubicBezTo>
                    <a:pt x="20875" y="4370"/>
                    <a:pt x="21147" y="4431"/>
                    <a:pt x="21372" y="4529"/>
                  </a:cubicBezTo>
                  <a:cubicBezTo>
                    <a:pt x="21480" y="4576"/>
                    <a:pt x="21522" y="4688"/>
                    <a:pt x="21468" y="4779"/>
                  </a:cubicBezTo>
                  <a:cubicBezTo>
                    <a:pt x="21413" y="4871"/>
                    <a:pt x="21283" y="4907"/>
                    <a:pt x="21176" y="4861"/>
                  </a:cubicBezTo>
                  <a:cubicBezTo>
                    <a:pt x="21012" y="4789"/>
                    <a:pt x="20806" y="4742"/>
                    <a:pt x="20663" y="4742"/>
                  </a:cubicBezTo>
                  <a:cubicBezTo>
                    <a:pt x="20537" y="4743"/>
                    <a:pt x="20324" y="4819"/>
                    <a:pt x="20150" y="4927"/>
                  </a:cubicBezTo>
                  <a:cubicBezTo>
                    <a:pt x="20113" y="4951"/>
                    <a:pt x="20068" y="4963"/>
                    <a:pt x="20024" y="4963"/>
                  </a:cubicBezTo>
                  <a:close/>
                  <a:moveTo>
                    <a:pt x="18892" y="5503"/>
                  </a:moveTo>
                  <a:cubicBezTo>
                    <a:pt x="18881" y="5503"/>
                    <a:pt x="18869" y="5502"/>
                    <a:pt x="18856" y="5501"/>
                  </a:cubicBezTo>
                  <a:cubicBezTo>
                    <a:pt x="18544" y="5456"/>
                    <a:pt x="18217" y="5209"/>
                    <a:pt x="18077" y="4913"/>
                  </a:cubicBezTo>
                  <a:lnTo>
                    <a:pt x="17895" y="4536"/>
                  </a:lnTo>
                  <a:cubicBezTo>
                    <a:pt x="17849" y="4441"/>
                    <a:pt x="17902" y="4332"/>
                    <a:pt x="18012" y="4293"/>
                  </a:cubicBezTo>
                  <a:cubicBezTo>
                    <a:pt x="18122" y="4252"/>
                    <a:pt x="18251" y="4298"/>
                    <a:pt x="18296" y="4393"/>
                  </a:cubicBezTo>
                  <a:lnTo>
                    <a:pt x="18479" y="4773"/>
                  </a:lnTo>
                  <a:cubicBezTo>
                    <a:pt x="18573" y="4970"/>
                    <a:pt x="18785" y="5113"/>
                    <a:pt x="18927" y="5134"/>
                  </a:cubicBezTo>
                  <a:cubicBezTo>
                    <a:pt x="19045" y="5151"/>
                    <a:pt x="19126" y="5246"/>
                    <a:pt x="19106" y="5348"/>
                  </a:cubicBezTo>
                  <a:cubicBezTo>
                    <a:pt x="19089" y="5439"/>
                    <a:pt x="18997" y="5503"/>
                    <a:pt x="18892" y="5503"/>
                  </a:cubicBezTo>
                  <a:close/>
                  <a:moveTo>
                    <a:pt x="20839" y="6921"/>
                  </a:moveTo>
                  <a:cubicBezTo>
                    <a:pt x="20818" y="6921"/>
                    <a:pt x="20797" y="6918"/>
                    <a:pt x="20775" y="6912"/>
                  </a:cubicBezTo>
                  <a:cubicBezTo>
                    <a:pt x="20661" y="6882"/>
                    <a:pt x="20597" y="6778"/>
                    <a:pt x="20631" y="6680"/>
                  </a:cubicBezTo>
                  <a:cubicBezTo>
                    <a:pt x="20651" y="6626"/>
                    <a:pt x="20667" y="6576"/>
                    <a:pt x="20678" y="6530"/>
                  </a:cubicBezTo>
                  <a:cubicBezTo>
                    <a:pt x="20736" y="6281"/>
                    <a:pt x="20925" y="5889"/>
                    <a:pt x="21135" y="5579"/>
                  </a:cubicBezTo>
                  <a:cubicBezTo>
                    <a:pt x="21196" y="5490"/>
                    <a:pt x="21328" y="5460"/>
                    <a:pt x="21432" y="5511"/>
                  </a:cubicBezTo>
                  <a:cubicBezTo>
                    <a:pt x="21536" y="5563"/>
                    <a:pt x="21572" y="5676"/>
                    <a:pt x="21511" y="5765"/>
                  </a:cubicBezTo>
                  <a:cubicBezTo>
                    <a:pt x="21328" y="6036"/>
                    <a:pt x="21153" y="6396"/>
                    <a:pt x="21104" y="6604"/>
                  </a:cubicBezTo>
                  <a:cubicBezTo>
                    <a:pt x="21091" y="6661"/>
                    <a:pt x="21071" y="6724"/>
                    <a:pt x="21048" y="6789"/>
                  </a:cubicBezTo>
                  <a:cubicBezTo>
                    <a:pt x="21019" y="6869"/>
                    <a:pt x="20932" y="6921"/>
                    <a:pt x="20839" y="6921"/>
                  </a:cubicBezTo>
                  <a:close/>
                  <a:moveTo>
                    <a:pt x="20021" y="9071"/>
                  </a:moveTo>
                  <a:cubicBezTo>
                    <a:pt x="20016" y="9071"/>
                    <a:pt x="20013" y="9071"/>
                    <a:pt x="20009" y="9070"/>
                  </a:cubicBezTo>
                  <a:cubicBezTo>
                    <a:pt x="19890" y="9066"/>
                    <a:pt x="19797" y="8978"/>
                    <a:pt x="19803" y="8876"/>
                  </a:cubicBezTo>
                  <a:lnTo>
                    <a:pt x="19822" y="8612"/>
                  </a:lnTo>
                  <a:cubicBezTo>
                    <a:pt x="19845" y="8331"/>
                    <a:pt x="19938" y="7981"/>
                    <a:pt x="20066" y="7699"/>
                  </a:cubicBezTo>
                  <a:cubicBezTo>
                    <a:pt x="20109" y="7603"/>
                    <a:pt x="20235" y="7554"/>
                    <a:pt x="20348" y="7593"/>
                  </a:cubicBezTo>
                  <a:cubicBezTo>
                    <a:pt x="20459" y="7630"/>
                    <a:pt x="20514" y="7738"/>
                    <a:pt x="20471" y="7833"/>
                  </a:cubicBezTo>
                  <a:cubicBezTo>
                    <a:pt x="20358" y="8083"/>
                    <a:pt x="20275" y="8392"/>
                    <a:pt x="20255" y="8639"/>
                  </a:cubicBezTo>
                  <a:lnTo>
                    <a:pt x="20238" y="8894"/>
                  </a:lnTo>
                  <a:cubicBezTo>
                    <a:pt x="20231" y="8994"/>
                    <a:pt x="20136" y="9071"/>
                    <a:pt x="20021" y="9071"/>
                  </a:cubicBezTo>
                  <a:close/>
                  <a:moveTo>
                    <a:pt x="19477" y="11255"/>
                  </a:moveTo>
                  <a:cubicBezTo>
                    <a:pt x="19423" y="11255"/>
                    <a:pt x="19369" y="11239"/>
                    <a:pt x="19328" y="11205"/>
                  </a:cubicBezTo>
                  <a:cubicBezTo>
                    <a:pt x="19240" y="11134"/>
                    <a:pt x="19237" y="11016"/>
                    <a:pt x="19319" y="10941"/>
                  </a:cubicBezTo>
                  <a:cubicBezTo>
                    <a:pt x="19438" y="10833"/>
                    <a:pt x="19489" y="10767"/>
                    <a:pt x="19509" y="10737"/>
                  </a:cubicBezTo>
                  <a:cubicBezTo>
                    <a:pt x="19620" y="10568"/>
                    <a:pt x="19724" y="10262"/>
                    <a:pt x="19756" y="10010"/>
                  </a:cubicBezTo>
                  <a:cubicBezTo>
                    <a:pt x="19768" y="9907"/>
                    <a:pt x="19874" y="9837"/>
                    <a:pt x="19995" y="9844"/>
                  </a:cubicBezTo>
                  <a:cubicBezTo>
                    <a:pt x="20113" y="9855"/>
                    <a:pt x="20199" y="9946"/>
                    <a:pt x="20187" y="10048"/>
                  </a:cubicBezTo>
                  <a:cubicBezTo>
                    <a:pt x="20149" y="10354"/>
                    <a:pt x="20028" y="10704"/>
                    <a:pt x="19887" y="10920"/>
                  </a:cubicBezTo>
                  <a:cubicBezTo>
                    <a:pt x="19835" y="10999"/>
                    <a:pt x="19750" y="11092"/>
                    <a:pt x="19635" y="11197"/>
                  </a:cubicBezTo>
                  <a:cubicBezTo>
                    <a:pt x="19592" y="11236"/>
                    <a:pt x="19534" y="11255"/>
                    <a:pt x="19477" y="11255"/>
                  </a:cubicBezTo>
                  <a:close/>
                  <a:moveTo>
                    <a:pt x="17406" y="12698"/>
                  </a:moveTo>
                  <a:cubicBezTo>
                    <a:pt x="17353" y="12698"/>
                    <a:pt x="17299" y="12681"/>
                    <a:pt x="17257" y="12646"/>
                  </a:cubicBezTo>
                  <a:cubicBezTo>
                    <a:pt x="17170" y="12575"/>
                    <a:pt x="17167" y="12457"/>
                    <a:pt x="17249" y="12384"/>
                  </a:cubicBezTo>
                  <a:cubicBezTo>
                    <a:pt x="17540" y="12124"/>
                    <a:pt x="17952" y="11837"/>
                    <a:pt x="18324" y="11634"/>
                  </a:cubicBezTo>
                  <a:cubicBezTo>
                    <a:pt x="18425" y="11577"/>
                    <a:pt x="18559" y="11603"/>
                    <a:pt x="18624" y="11690"/>
                  </a:cubicBezTo>
                  <a:cubicBezTo>
                    <a:pt x="18688" y="11776"/>
                    <a:pt x="18658" y="11891"/>
                    <a:pt x="18558" y="11946"/>
                  </a:cubicBezTo>
                  <a:cubicBezTo>
                    <a:pt x="18213" y="12135"/>
                    <a:pt x="17832" y="12401"/>
                    <a:pt x="17563" y="12641"/>
                  </a:cubicBezTo>
                  <a:cubicBezTo>
                    <a:pt x="17522" y="12678"/>
                    <a:pt x="17464" y="12698"/>
                    <a:pt x="17406" y="12698"/>
                  </a:cubicBezTo>
                  <a:close/>
                  <a:moveTo>
                    <a:pt x="15779" y="14201"/>
                  </a:moveTo>
                  <a:lnTo>
                    <a:pt x="15561" y="14194"/>
                  </a:lnTo>
                  <a:cubicBezTo>
                    <a:pt x="15563" y="13755"/>
                    <a:pt x="15852" y="13341"/>
                    <a:pt x="16223" y="13237"/>
                  </a:cubicBezTo>
                  <a:cubicBezTo>
                    <a:pt x="16269" y="13223"/>
                    <a:pt x="16322" y="13202"/>
                    <a:pt x="16379" y="13173"/>
                  </a:cubicBezTo>
                  <a:cubicBezTo>
                    <a:pt x="16484" y="13121"/>
                    <a:pt x="16616" y="13150"/>
                    <a:pt x="16677" y="13238"/>
                  </a:cubicBezTo>
                  <a:cubicBezTo>
                    <a:pt x="16738" y="13327"/>
                    <a:pt x="16704" y="13440"/>
                    <a:pt x="16601" y="13493"/>
                  </a:cubicBezTo>
                  <a:cubicBezTo>
                    <a:pt x="16516" y="13536"/>
                    <a:pt x="16434" y="13569"/>
                    <a:pt x="16358" y="13590"/>
                  </a:cubicBezTo>
                  <a:cubicBezTo>
                    <a:pt x="16187" y="13638"/>
                    <a:pt x="15997" y="13900"/>
                    <a:pt x="15997" y="14179"/>
                  </a:cubicBezTo>
                  <a:cubicBezTo>
                    <a:pt x="15997" y="14179"/>
                    <a:pt x="15779" y="14201"/>
                    <a:pt x="15779" y="14201"/>
                  </a:cubicBezTo>
                  <a:close/>
                  <a:moveTo>
                    <a:pt x="14096" y="16025"/>
                  </a:moveTo>
                  <a:cubicBezTo>
                    <a:pt x="14082" y="16025"/>
                    <a:pt x="14066" y="16024"/>
                    <a:pt x="14050" y="16021"/>
                  </a:cubicBezTo>
                  <a:cubicBezTo>
                    <a:pt x="13933" y="16000"/>
                    <a:pt x="13858" y="15902"/>
                    <a:pt x="13883" y="15801"/>
                  </a:cubicBezTo>
                  <a:cubicBezTo>
                    <a:pt x="13985" y="15382"/>
                    <a:pt x="14387" y="14997"/>
                    <a:pt x="14860" y="14865"/>
                  </a:cubicBezTo>
                  <a:cubicBezTo>
                    <a:pt x="14972" y="14832"/>
                    <a:pt x="15111" y="14879"/>
                    <a:pt x="15148" y="14974"/>
                  </a:cubicBezTo>
                  <a:cubicBezTo>
                    <a:pt x="15188" y="15070"/>
                    <a:pt x="15147" y="15170"/>
                    <a:pt x="15035" y="15206"/>
                  </a:cubicBezTo>
                  <a:cubicBezTo>
                    <a:pt x="15030" y="15207"/>
                    <a:pt x="14995" y="15218"/>
                    <a:pt x="14991" y="15218"/>
                  </a:cubicBezTo>
                  <a:cubicBezTo>
                    <a:pt x="14674" y="15308"/>
                    <a:pt x="14378" y="15592"/>
                    <a:pt x="14309" y="15877"/>
                  </a:cubicBezTo>
                  <a:cubicBezTo>
                    <a:pt x="14286" y="15965"/>
                    <a:pt x="14196" y="16025"/>
                    <a:pt x="14096" y="16025"/>
                  </a:cubicBezTo>
                  <a:close/>
                  <a:moveTo>
                    <a:pt x="13135" y="18077"/>
                  </a:moveTo>
                  <a:cubicBezTo>
                    <a:pt x="13074" y="18077"/>
                    <a:pt x="13014" y="18056"/>
                    <a:pt x="12971" y="18014"/>
                  </a:cubicBezTo>
                  <a:cubicBezTo>
                    <a:pt x="12893" y="17936"/>
                    <a:pt x="12901" y="17819"/>
                    <a:pt x="12991" y="17752"/>
                  </a:cubicBezTo>
                  <a:cubicBezTo>
                    <a:pt x="13245" y="17538"/>
                    <a:pt x="13540" y="17210"/>
                    <a:pt x="13654" y="17016"/>
                  </a:cubicBezTo>
                  <a:cubicBezTo>
                    <a:pt x="13673" y="16986"/>
                    <a:pt x="13688" y="16951"/>
                    <a:pt x="13703" y="16911"/>
                  </a:cubicBezTo>
                  <a:cubicBezTo>
                    <a:pt x="13741" y="16813"/>
                    <a:pt x="13864" y="16760"/>
                    <a:pt x="13977" y="16792"/>
                  </a:cubicBezTo>
                  <a:cubicBezTo>
                    <a:pt x="14093" y="16824"/>
                    <a:pt x="14154" y="16930"/>
                    <a:pt x="14116" y="17027"/>
                  </a:cubicBezTo>
                  <a:cubicBezTo>
                    <a:pt x="14093" y="17088"/>
                    <a:pt x="14067" y="17142"/>
                    <a:pt x="14042" y="17185"/>
                  </a:cubicBezTo>
                  <a:cubicBezTo>
                    <a:pt x="13905" y="17416"/>
                    <a:pt x="13586" y="17773"/>
                    <a:pt x="13318" y="17997"/>
                  </a:cubicBezTo>
                  <a:cubicBezTo>
                    <a:pt x="13316" y="18000"/>
                    <a:pt x="13281" y="18028"/>
                    <a:pt x="13279" y="18031"/>
                  </a:cubicBezTo>
                  <a:cubicBezTo>
                    <a:pt x="13237" y="18061"/>
                    <a:pt x="13186" y="18077"/>
                    <a:pt x="13135" y="18077"/>
                  </a:cubicBezTo>
                  <a:close/>
                  <a:moveTo>
                    <a:pt x="10577" y="18621"/>
                  </a:moveTo>
                  <a:cubicBezTo>
                    <a:pt x="10481" y="18621"/>
                    <a:pt x="10393" y="18567"/>
                    <a:pt x="10367" y="18485"/>
                  </a:cubicBezTo>
                  <a:cubicBezTo>
                    <a:pt x="10335" y="18385"/>
                    <a:pt x="10403" y="18283"/>
                    <a:pt x="10518" y="18256"/>
                  </a:cubicBezTo>
                  <a:cubicBezTo>
                    <a:pt x="10912" y="18163"/>
                    <a:pt x="11486" y="18083"/>
                    <a:pt x="11884" y="18066"/>
                  </a:cubicBezTo>
                  <a:cubicBezTo>
                    <a:pt x="11994" y="18046"/>
                    <a:pt x="12105" y="18139"/>
                    <a:pt x="12112" y="18242"/>
                  </a:cubicBezTo>
                  <a:cubicBezTo>
                    <a:pt x="12117" y="18345"/>
                    <a:pt x="12026" y="18432"/>
                    <a:pt x="11905" y="18437"/>
                  </a:cubicBezTo>
                  <a:cubicBezTo>
                    <a:pt x="11536" y="18453"/>
                    <a:pt x="11000" y="18528"/>
                    <a:pt x="10634" y="18614"/>
                  </a:cubicBezTo>
                  <a:cubicBezTo>
                    <a:pt x="10615" y="18619"/>
                    <a:pt x="10595" y="18621"/>
                    <a:pt x="10577" y="18621"/>
                  </a:cubicBezTo>
                  <a:close/>
                  <a:moveTo>
                    <a:pt x="8346" y="19418"/>
                  </a:moveTo>
                  <a:cubicBezTo>
                    <a:pt x="8239" y="19418"/>
                    <a:pt x="8147" y="19352"/>
                    <a:pt x="8131" y="19259"/>
                  </a:cubicBezTo>
                  <a:cubicBezTo>
                    <a:pt x="8124" y="19212"/>
                    <a:pt x="8119" y="19166"/>
                    <a:pt x="8119" y="19123"/>
                  </a:cubicBezTo>
                  <a:cubicBezTo>
                    <a:pt x="8119" y="19000"/>
                    <a:pt x="8151" y="18897"/>
                    <a:pt x="8215" y="18815"/>
                  </a:cubicBezTo>
                  <a:cubicBezTo>
                    <a:pt x="8382" y="18604"/>
                    <a:pt x="8801" y="18446"/>
                    <a:pt x="9191" y="18446"/>
                  </a:cubicBezTo>
                  <a:lnTo>
                    <a:pt x="9250" y="18445"/>
                  </a:lnTo>
                  <a:lnTo>
                    <a:pt x="9262" y="18817"/>
                  </a:lnTo>
                  <a:lnTo>
                    <a:pt x="9191" y="18817"/>
                  </a:lnTo>
                  <a:cubicBezTo>
                    <a:pt x="8936" y="18817"/>
                    <a:pt x="8651" y="18928"/>
                    <a:pt x="8576" y="19023"/>
                  </a:cubicBezTo>
                  <a:cubicBezTo>
                    <a:pt x="8565" y="19037"/>
                    <a:pt x="8554" y="19070"/>
                    <a:pt x="8554" y="19123"/>
                  </a:cubicBezTo>
                  <a:cubicBezTo>
                    <a:pt x="8554" y="19149"/>
                    <a:pt x="8556" y="19176"/>
                    <a:pt x="8562" y="19205"/>
                  </a:cubicBezTo>
                  <a:cubicBezTo>
                    <a:pt x="8579" y="19306"/>
                    <a:pt x="8496" y="19401"/>
                    <a:pt x="8378" y="19416"/>
                  </a:cubicBezTo>
                  <a:cubicBezTo>
                    <a:pt x="8367" y="19417"/>
                    <a:pt x="8357" y="19418"/>
                    <a:pt x="8346" y="19418"/>
                  </a:cubicBezTo>
                  <a:close/>
                  <a:moveTo>
                    <a:pt x="8994" y="21590"/>
                  </a:moveTo>
                  <a:cubicBezTo>
                    <a:pt x="8983" y="21590"/>
                    <a:pt x="8971" y="21589"/>
                    <a:pt x="8961" y="21588"/>
                  </a:cubicBezTo>
                  <a:cubicBezTo>
                    <a:pt x="8842" y="21573"/>
                    <a:pt x="8761" y="21478"/>
                    <a:pt x="8778" y="21377"/>
                  </a:cubicBezTo>
                  <a:cubicBezTo>
                    <a:pt x="8798" y="21264"/>
                    <a:pt x="8809" y="21144"/>
                    <a:pt x="8809" y="21027"/>
                  </a:cubicBezTo>
                  <a:cubicBezTo>
                    <a:pt x="8809" y="20982"/>
                    <a:pt x="8807" y="20937"/>
                    <a:pt x="8804" y="20893"/>
                  </a:cubicBezTo>
                  <a:cubicBezTo>
                    <a:pt x="8790" y="20730"/>
                    <a:pt x="8744" y="20530"/>
                    <a:pt x="8671" y="20330"/>
                  </a:cubicBezTo>
                  <a:cubicBezTo>
                    <a:pt x="8635" y="20231"/>
                    <a:pt x="8700" y="20127"/>
                    <a:pt x="8815" y="20097"/>
                  </a:cubicBezTo>
                  <a:cubicBezTo>
                    <a:pt x="8927" y="20065"/>
                    <a:pt x="9050" y="20122"/>
                    <a:pt x="9086" y="20219"/>
                  </a:cubicBezTo>
                  <a:cubicBezTo>
                    <a:pt x="9169" y="20446"/>
                    <a:pt x="9222" y="20677"/>
                    <a:pt x="9238" y="20869"/>
                  </a:cubicBezTo>
                  <a:cubicBezTo>
                    <a:pt x="9242" y="20921"/>
                    <a:pt x="9244" y="20974"/>
                    <a:pt x="9244" y="21027"/>
                  </a:cubicBezTo>
                  <a:cubicBezTo>
                    <a:pt x="9244" y="21162"/>
                    <a:pt x="9230" y="21301"/>
                    <a:pt x="9209" y="21432"/>
                  </a:cubicBezTo>
                  <a:cubicBezTo>
                    <a:pt x="9192" y="21524"/>
                    <a:pt x="9099" y="21590"/>
                    <a:pt x="8994" y="215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8" name="Shape 1243"/>
            <p:cNvSpPr/>
            <p:nvPr/>
          </p:nvSpPr>
          <p:spPr>
            <a:xfrm>
              <a:off x="2035780" y="130498"/>
              <a:ext cx="1653356" cy="1111562"/>
            </a:xfrm>
            <a:custGeom>
              <a:avLst/>
              <a:gdLst/>
              <a:ahLst/>
              <a:cxnLst>
                <a:cxn ang="0">
                  <a:pos x="wd2" y="hd2"/>
                </a:cxn>
                <a:cxn ang="5400000">
                  <a:pos x="wd2" y="hd2"/>
                </a:cxn>
                <a:cxn ang="10800000">
                  <a:pos x="wd2" y="hd2"/>
                </a:cxn>
                <a:cxn ang="16200000">
                  <a:pos x="wd2" y="hd2"/>
                </a:cxn>
              </a:cxnLst>
              <a:rect l="0" t="0" r="r" b="b"/>
              <a:pathLst>
                <a:path w="21551" h="21543" extrusionOk="0">
                  <a:moveTo>
                    <a:pt x="18334" y="19617"/>
                  </a:moveTo>
                  <a:cubicBezTo>
                    <a:pt x="18513" y="19617"/>
                    <a:pt x="18647" y="19831"/>
                    <a:pt x="18647" y="20114"/>
                  </a:cubicBezTo>
                  <a:cubicBezTo>
                    <a:pt x="18647" y="20299"/>
                    <a:pt x="18711" y="20567"/>
                    <a:pt x="18783" y="20688"/>
                  </a:cubicBezTo>
                  <a:cubicBezTo>
                    <a:pt x="18871" y="20838"/>
                    <a:pt x="18997" y="21035"/>
                    <a:pt x="19060" y="21128"/>
                  </a:cubicBezTo>
                  <a:cubicBezTo>
                    <a:pt x="19076" y="21148"/>
                    <a:pt x="19167" y="21194"/>
                    <a:pt x="19324" y="21194"/>
                  </a:cubicBezTo>
                  <a:cubicBezTo>
                    <a:pt x="19368" y="21194"/>
                    <a:pt x="19413" y="21190"/>
                    <a:pt x="19457" y="21182"/>
                  </a:cubicBezTo>
                  <a:cubicBezTo>
                    <a:pt x="19634" y="21150"/>
                    <a:pt x="19744" y="21044"/>
                    <a:pt x="19758" y="21006"/>
                  </a:cubicBezTo>
                  <a:cubicBezTo>
                    <a:pt x="19776" y="20803"/>
                    <a:pt x="19933" y="20581"/>
                    <a:pt x="20078" y="20475"/>
                  </a:cubicBezTo>
                  <a:cubicBezTo>
                    <a:pt x="20220" y="20371"/>
                    <a:pt x="20412" y="20273"/>
                    <a:pt x="20514" y="20252"/>
                  </a:cubicBezTo>
                  <a:cubicBezTo>
                    <a:pt x="20590" y="20236"/>
                    <a:pt x="20724" y="20165"/>
                    <a:pt x="20802" y="20100"/>
                  </a:cubicBezTo>
                  <a:cubicBezTo>
                    <a:pt x="20879" y="20036"/>
                    <a:pt x="21005" y="19865"/>
                    <a:pt x="21072" y="19733"/>
                  </a:cubicBezTo>
                  <a:cubicBezTo>
                    <a:pt x="21145" y="19590"/>
                    <a:pt x="21246" y="19338"/>
                    <a:pt x="21294" y="19181"/>
                  </a:cubicBezTo>
                  <a:cubicBezTo>
                    <a:pt x="21328" y="19068"/>
                    <a:pt x="21316" y="18960"/>
                    <a:pt x="21303" y="18939"/>
                  </a:cubicBezTo>
                  <a:cubicBezTo>
                    <a:pt x="21211" y="18831"/>
                    <a:pt x="21118" y="18586"/>
                    <a:pt x="21078" y="18413"/>
                  </a:cubicBezTo>
                  <a:cubicBezTo>
                    <a:pt x="21042" y="18257"/>
                    <a:pt x="20973" y="18039"/>
                    <a:pt x="20927" y="17937"/>
                  </a:cubicBezTo>
                  <a:cubicBezTo>
                    <a:pt x="20868" y="17808"/>
                    <a:pt x="20789" y="17528"/>
                    <a:pt x="20746" y="17300"/>
                  </a:cubicBezTo>
                  <a:cubicBezTo>
                    <a:pt x="20701" y="17054"/>
                    <a:pt x="20714" y="16699"/>
                    <a:pt x="20776" y="16492"/>
                  </a:cubicBezTo>
                  <a:cubicBezTo>
                    <a:pt x="20788" y="16453"/>
                    <a:pt x="20789" y="16409"/>
                    <a:pt x="20778" y="16368"/>
                  </a:cubicBezTo>
                  <a:cubicBezTo>
                    <a:pt x="20768" y="16326"/>
                    <a:pt x="20746" y="16294"/>
                    <a:pt x="20719" y="16276"/>
                  </a:cubicBezTo>
                  <a:cubicBezTo>
                    <a:pt x="20602" y="16200"/>
                    <a:pt x="20433" y="16092"/>
                    <a:pt x="20343" y="16035"/>
                  </a:cubicBezTo>
                  <a:cubicBezTo>
                    <a:pt x="20247" y="15975"/>
                    <a:pt x="20021" y="15801"/>
                    <a:pt x="19837" y="15647"/>
                  </a:cubicBezTo>
                  <a:cubicBezTo>
                    <a:pt x="19666" y="15504"/>
                    <a:pt x="19445" y="15268"/>
                    <a:pt x="19374" y="15110"/>
                  </a:cubicBezTo>
                  <a:cubicBezTo>
                    <a:pt x="19314" y="14977"/>
                    <a:pt x="19244" y="14708"/>
                    <a:pt x="19215" y="14496"/>
                  </a:cubicBezTo>
                  <a:cubicBezTo>
                    <a:pt x="19187" y="14286"/>
                    <a:pt x="19186" y="13897"/>
                    <a:pt x="19214" y="13609"/>
                  </a:cubicBezTo>
                  <a:cubicBezTo>
                    <a:pt x="19222" y="13528"/>
                    <a:pt x="19234" y="13457"/>
                    <a:pt x="19248" y="13396"/>
                  </a:cubicBezTo>
                  <a:cubicBezTo>
                    <a:pt x="19221" y="13416"/>
                    <a:pt x="19191" y="13436"/>
                    <a:pt x="19158" y="13454"/>
                  </a:cubicBezTo>
                  <a:cubicBezTo>
                    <a:pt x="18948" y="13566"/>
                    <a:pt x="18743" y="13452"/>
                    <a:pt x="18720" y="13211"/>
                  </a:cubicBezTo>
                  <a:cubicBezTo>
                    <a:pt x="18707" y="13071"/>
                    <a:pt x="18696" y="12797"/>
                    <a:pt x="18696" y="12600"/>
                  </a:cubicBezTo>
                  <a:lnTo>
                    <a:pt x="18696" y="11807"/>
                  </a:lnTo>
                  <a:cubicBezTo>
                    <a:pt x="18696" y="11578"/>
                    <a:pt x="18665" y="11221"/>
                    <a:pt x="18629" y="11027"/>
                  </a:cubicBezTo>
                  <a:cubicBezTo>
                    <a:pt x="18586" y="10796"/>
                    <a:pt x="18564" y="10450"/>
                    <a:pt x="18578" y="10239"/>
                  </a:cubicBezTo>
                  <a:cubicBezTo>
                    <a:pt x="18595" y="9997"/>
                    <a:pt x="18697" y="9721"/>
                    <a:pt x="18816" y="9597"/>
                  </a:cubicBezTo>
                  <a:cubicBezTo>
                    <a:pt x="18908" y="9500"/>
                    <a:pt x="19069" y="9342"/>
                    <a:pt x="19174" y="9246"/>
                  </a:cubicBezTo>
                  <a:cubicBezTo>
                    <a:pt x="19278" y="9151"/>
                    <a:pt x="19395" y="9019"/>
                    <a:pt x="19436" y="8960"/>
                  </a:cubicBezTo>
                  <a:cubicBezTo>
                    <a:pt x="19454" y="8933"/>
                    <a:pt x="19482" y="8808"/>
                    <a:pt x="19473" y="8692"/>
                  </a:cubicBezTo>
                  <a:cubicBezTo>
                    <a:pt x="19464" y="8588"/>
                    <a:pt x="19384" y="8356"/>
                    <a:pt x="19290" y="8201"/>
                  </a:cubicBezTo>
                  <a:lnTo>
                    <a:pt x="18914" y="7581"/>
                  </a:lnTo>
                  <a:cubicBezTo>
                    <a:pt x="18819" y="7425"/>
                    <a:pt x="18628" y="7205"/>
                    <a:pt x="18498" y="7101"/>
                  </a:cubicBezTo>
                  <a:cubicBezTo>
                    <a:pt x="18364" y="6994"/>
                    <a:pt x="18119" y="6859"/>
                    <a:pt x="17963" y="6807"/>
                  </a:cubicBezTo>
                  <a:cubicBezTo>
                    <a:pt x="17794" y="6749"/>
                    <a:pt x="17570" y="6672"/>
                    <a:pt x="17466" y="6634"/>
                  </a:cubicBezTo>
                  <a:cubicBezTo>
                    <a:pt x="17335" y="6585"/>
                    <a:pt x="17154" y="6378"/>
                    <a:pt x="17046" y="6152"/>
                  </a:cubicBezTo>
                  <a:cubicBezTo>
                    <a:pt x="16951" y="5953"/>
                    <a:pt x="16829" y="5627"/>
                    <a:pt x="16774" y="5427"/>
                  </a:cubicBezTo>
                  <a:cubicBezTo>
                    <a:pt x="16722" y="5236"/>
                    <a:pt x="16626" y="4861"/>
                    <a:pt x="16560" y="4594"/>
                  </a:cubicBezTo>
                  <a:cubicBezTo>
                    <a:pt x="16494" y="4320"/>
                    <a:pt x="16418" y="3921"/>
                    <a:pt x="16391" y="3704"/>
                  </a:cubicBezTo>
                  <a:cubicBezTo>
                    <a:pt x="16367" y="3507"/>
                    <a:pt x="16293" y="3125"/>
                    <a:pt x="16232" y="2870"/>
                  </a:cubicBezTo>
                  <a:cubicBezTo>
                    <a:pt x="16166" y="2605"/>
                    <a:pt x="16074" y="2273"/>
                    <a:pt x="16025" y="2132"/>
                  </a:cubicBezTo>
                  <a:cubicBezTo>
                    <a:pt x="15962" y="1944"/>
                    <a:pt x="15927" y="1678"/>
                    <a:pt x="15943" y="1510"/>
                  </a:cubicBezTo>
                  <a:cubicBezTo>
                    <a:pt x="15957" y="1367"/>
                    <a:pt x="16012" y="1046"/>
                    <a:pt x="16065" y="794"/>
                  </a:cubicBezTo>
                  <a:cubicBezTo>
                    <a:pt x="16107" y="591"/>
                    <a:pt x="16072" y="403"/>
                    <a:pt x="16038" y="368"/>
                  </a:cubicBezTo>
                  <a:cubicBezTo>
                    <a:pt x="15997" y="324"/>
                    <a:pt x="15907" y="349"/>
                    <a:pt x="15859" y="419"/>
                  </a:cubicBezTo>
                  <a:cubicBezTo>
                    <a:pt x="15734" y="601"/>
                    <a:pt x="15491" y="628"/>
                    <a:pt x="15336" y="474"/>
                  </a:cubicBezTo>
                  <a:cubicBezTo>
                    <a:pt x="15267" y="408"/>
                    <a:pt x="15147" y="403"/>
                    <a:pt x="15100" y="462"/>
                  </a:cubicBezTo>
                  <a:lnTo>
                    <a:pt x="14935" y="669"/>
                  </a:lnTo>
                  <a:lnTo>
                    <a:pt x="14752" y="826"/>
                  </a:lnTo>
                  <a:cubicBezTo>
                    <a:pt x="14667" y="896"/>
                    <a:pt x="14492" y="1062"/>
                    <a:pt x="14361" y="1197"/>
                  </a:cubicBezTo>
                  <a:cubicBezTo>
                    <a:pt x="14232" y="1329"/>
                    <a:pt x="13924" y="1640"/>
                    <a:pt x="13678" y="1887"/>
                  </a:cubicBezTo>
                  <a:cubicBezTo>
                    <a:pt x="13428" y="2138"/>
                    <a:pt x="13040" y="2468"/>
                    <a:pt x="12815" y="2624"/>
                  </a:cubicBezTo>
                  <a:cubicBezTo>
                    <a:pt x="12600" y="2773"/>
                    <a:pt x="12484" y="2992"/>
                    <a:pt x="12483" y="3053"/>
                  </a:cubicBezTo>
                  <a:cubicBezTo>
                    <a:pt x="12483" y="3268"/>
                    <a:pt x="12388" y="3585"/>
                    <a:pt x="12263" y="3789"/>
                  </a:cubicBezTo>
                  <a:cubicBezTo>
                    <a:pt x="12129" y="4011"/>
                    <a:pt x="11874" y="4094"/>
                    <a:pt x="11701" y="3967"/>
                  </a:cubicBezTo>
                  <a:cubicBezTo>
                    <a:pt x="11613" y="3901"/>
                    <a:pt x="11485" y="3930"/>
                    <a:pt x="11459" y="3969"/>
                  </a:cubicBezTo>
                  <a:cubicBezTo>
                    <a:pt x="11404" y="4050"/>
                    <a:pt x="11353" y="4238"/>
                    <a:pt x="11353" y="4362"/>
                  </a:cubicBezTo>
                  <a:cubicBezTo>
                    <a:pt x="11353" y="4636"/>
                    <a:pt x="11160" y="4915"/>
                    <a:pt x="10978" y="5038"/>
                  </a:cubicBezTo>
                  <a:cubicBezTo>
                    <a:pt x="10792" y="5163"/>
                    <a:pt x="10481" y="5217"/>
                    <a:pt x="10292" y="5152"/>
                  </a:cubicBezTo>
                  <a:cubicBezTo>
                    <a:pt x="10235" y="5133"/>
                    <a:pt x="10169" y="5123"/>
                    <a:pt x="10107" y="5123"/>
                  </a:cubicBezTo>
                  <a:cubicBezTo>
                    <a:pt x="10000" y="5123"/>
                    <a:pt x="9946" y="5152"/>
                    <a:pt x="9935" y="5163"/>
                  </a:cubicBezTo>
                  <a:cubicBezTo>
                    <a:pt x="9850" y="5246"/>
                    <a:pt x="9664" y="5375"/>
                    <a:pt x="9510" y="5457"/>
                  </a:cubicBezTo>
                  <a:cubicBezTo>
                    <a:pt x="9355" y="5539"/>
                    <a:pt x="9112" y="5590"/>
                    <a:pt x="8965" y="5570"/>
                  </a:cubicBezTo>
                  <a:cubicBezTo>
                    <a:pt x="8842" y="5550"/>
                    <a:pt x="8624" y="5584"/>
                    <a:pt x="8487" y="5634"/>
                  </a:cubicBezTo>
                  <a:cubicBezTo>
                    <a:pt x="8356" y="5682"/>
                    <a:pt x="8132" y="5914"/>
                    <a:pt x="8007" y="6130"/>
                  </a:cubicBezTo>
                  <a:cubicBezTo>
                    <a:pt x="7841" y="6415"/>
                    <a:pt x="7544" y="6639"/>
                    <a:pt x="7329" y="6639"/>
                  </a:cubicBezTo>
                  <a:lnTo>
                    <a:pt x="6670" y="6639"/>
                  </a:lnTo>
                  <a:cubicBezTo>
                    <a:pt x="6465" y="6639"/>
                    <a:pt x="6188" y="6520"/>
                    <a:pt x="6039" y="6367"/>
                  </a:cubicBezTo>
                  <a:cubicBezTo>
                    <a:pt x="5904" y="6229"/>
                    <a:pt x="5686" y="5957"/>
                    <a:pt x="5553" y="5762"/>
                  </a:cubicBezTo>
                  <a:cubicBezTo>
                    <a:pt x="5444" y="5603"/>
                    <a:pt x="5161" y="5449"/>
                    <a:pt x="4946" y="5432"/>
                  </a:cubicBezTo>
                  <a:cubicBezTo>
                    <a:pt x="4691" y="5412"/>
                    <a:pt x="4402" y="5365"/>
                    <a:pt x="4289" y="5324"/>
                  </a:cubicBezTo>
                  <a:cubicBezTo>
                    <a:pt x="4189" y="5288"/>
                    <a:pt x="3947" y="5226"/>
                    <a:pt x="3761" y="5190"/>
                  </a:cubicBezTo>
                  <a:cubicBezTo>
                    <a:pt x="3550" y="5148"/>
                    <a:pt x="3284" y="5033"/>
                    <a:pt x="3155" y="4928"/>
                  </a:cubicBezTo>
                  <a:cubicBezTo>
                    <a:pt x="3040" y="4835"/>
                    <a:pt x="2862" y="4697"/>
                    <a:pt x="2760" y="4622"/>
                  </a:cubicBezTo>
                  <a:cubicBezTo>
                    <a:pt x="2663" y="4552"/>
                    <a:pt x="2469" y="4446"/>
                    <a:pt x="2333" y="4393"/>
                  </a:cubicBezTo>
                  <a:cubicBezTo>
                    <a:pt x="2218" y="4345"/>
                    <a:pt x="1975" y="4362"/>
                    <a:pt x="1833" y="4426"/>
                  </a:cubicBezTo>
                  <a:cubicBezTo>
                    <a:pt x="1665" y="4501"/>
                    <a:pt x="1358" y="4641"/>
                    <a:pt x="1152" y="4736"/>
                  </a:cubicBezTo>
                  <a:cubicBezTo>
                    <a:pt x="928" y="4838"/>
                    <a:pt x="757" y="4965"/>
                    <a:pt x="729" y="5004"/>
                  </a:cubicBezTo>
                  <a:cubicBezTo>
                    <a:pt x="699" y="5046"/>
                    <a:pt x="670" y="5157"/>
                    <a:pt x="670" y="5224"/>
                  </a:cubicBezTo>
                  <a:cubicBezTo>
                    <a:pt x="670" y="5388"/>
                    <a:pt x="590" y="5609"/>
                    <a:pt x="486" y="5738"/>
                  </a:cubicBezTo>
                  <a:cubicBezTo>
                    <a:pt x="430" y="5805"/>
                    <a:pt x="333" y="6024"/>
                    <a:pt x="286" y="6214"/>
                  </a:cubicBezTo>
                  <a:cubicBezTo>
                    <a:pt x="237" y="6409"/>
                    <a:pt x="224" y="6682"/>
                    <a:pt x="243" y="6805"/>
                  </a:cubicBezTo>
                  <a:cubicBezTo>
                    <a:pt x="259" y="6913"/>
                    <a:pt x="329" y="7006"/>
                    <a:pt x="378" y="7015"/>
                  </a:cubicBezTo>
                  <a:cubicBezTo>
                    <a:pt x="521" y="7042"/>
                    <a:pt x="681" y="7216"/>
                    <a:pt x="751" y="7420"/>
                  </a:cubicBezTo>
                  <a:cubicBezTo>
                    <a:pt x="811" y="7594"/>
                    <a:pt x="858" y="7916"/>
                    <a:pt x="858" y="8153"/>
                  </a:cubicBezTo>
                  <a:cubicBezTo>
                    <a:pt x="858" y="8403"/>
                    <a:pt x="797" y="8714"/>
                    <a:pt x="718" y="8877"/>
                  </a:cubicBezTo>
                  <a:cubicBezTo>
                    <a:pt x="687" y="8940"/>
                    <a:pt x="682" y="8995"/>
                    <a:pt x="684" y="9008"/>
                  </a:cubicBezTo>
                  <a:cubicBezTo>
                    <a:pt x="699" y="8997"/>
                    <a:pt x="858" y="9064"/>
                    <a:pt x="1054" y="9082"/>
                  </a:cubicBezTo>
                  <a:cubicBezTo>
                    <a:pt x="1241" y="9101"/>
                    <a:pt x="1498" y="9178"/>
                    <a:pt x="1605" y="9284"/>
                  </a:cubicBezTo>
                  <a:cubicBezTo>
                    <a:pt x="1716" y="9391"/>
                    <a:pt x="1799" y="9647"/>
                    <a:pt x="1799" y="9877"/>
                  </a:cubicBezTo>
                  <a:cubicBezTo>
                    <a:pt x="1799" y="10126"/>
                    <a:pt x="1643" y="10390"/>
                    <a:pt x="1436" y="10491"/>
                  </a:cubicBezTo>
                  <a:cubicBezTo>
                    <a:pt x="1268" y="10572"/>
                    <a:pt x="1023" y="10623"/>
                    <a:pt x="892" y="10602"/>
                  </a:cubicBezTo>
                  <a:cubicBezTo>
                    <a:pt x="826" y="10599"/>
                    <a:pt x="704" y="10682"/>
                    <a:pt x="649" y="10802"/>
                  </a:cubicBezTo>
                  <a:cubicBezTo>
                    <a:pt x="591" y="10930"/>
                    <a:pt x="565" y="11189"/>
                    <a:pt x="594" y="11347"/>
                  </a:cubicBezTo>
                  <a:cubicBezTo>
                    <a:pt x="630" y="11535"/>
                    <a:pt x="728" y="11822"/>
                    <a:pt x="809" y="11974"/>
                  </a:cubicBezTo>
                  <a:cubicBezTo>
                    <a:pt x="901" y="12148"/>
                    <a:pt x="1029" y="12398"/>
                    <a:pt x="1094" y="12533"/>
                  </a:cubicBezTo>
                  <a:cubicBezTo>
                    <a:pt x="1184" y="12716"/>
                    <a:pt x="1199" y="13028"/>
                    <a:pt x="1130" y="13258"/>
                  </a:cubicBezTo>
                  <a:cubicBezTo>
                    <a:pt x="1077" y="13431"/>
                    <a:pt x="980" y="13716"/>
                    <a:pt x="913" y="13892"/>
                  </a:cubicBezTo>
                  <a:cubicBezTo>
                    <a:pt x="839" y="14089"/>
                    <a:pt x="695" y="14315"/>
                    <a:pt x="587" y="14407"/>
                  </a:cubicBezTo>
                  <a:cubicBezTo>
                    <a:pt x="578" y="14429"/>
                    <a:pt x="578" y="14572"/>
                    <a:pt x="652" y="14748"/>
                  </a:cubicBezTo>
                  <a:cubicBezTo>
                    <a:pt x="749" y="14980"/>
                    <a:pt x="933" y="15309"/>
                    <a:pt x="1053" y="15468"/>
                  </a:cubicBezTo>
                  <a:cubicBezTo>
                    <a:pt x="1174" y="15627"/>
                    <a:pt x="1356" y="15821"/>
                    <a:pt x="1451" y="15891"/>
                  </a:cubicBezTo>
                  <a:cubicBezTo>
                    <a:pt x="1592" y="15993"/>
                    <a:pt x="1711" y="16260"/>
                    <a:pt x="1728" y="16512"/>
                  </a:cubicBezTo>
                  <a:cubicBezTo>
                    <a:pt x="1742" y="16720"/>
                    <a:pt x="1731" y="17060"/>
                    <a:pt x="1703" y="17285"/>
                  </a:cubicBezTo>
                  <a:cubicBezTo>
                    <a:pt x="1699" y="17311"/>
                    <a:pt x="1703" y="17331"/>
                    <a:pt x="1714" y="17351"/>
                  </a:cubicBezTo>
                  <a:cubicBezTo>
                    <a:pt x="1734" y="17387"/>
                    <a:pt x="1784" y="17425"/>
                    <a:pt x="1862" y="17425"/>
                  </a:cubicBezTo>
                  <a:cubicBezTo>
                    <a:pt x="2073" y="17406"/>
                    <a:pt x="2354" y="17345"/>
                    <a:pt x="2500" y="17291"/>
                  </a:cubicBezTo>
                  <a:cubicBezTo>
                    <a:pt x="2554" y="17271"/>
                    <a:pt x="2596" y="17243"/>
                    <a:pt x="2630" y="17221"/>
                  </a:cubicBezTo>
                  <a:cubicBezTo>
                    <a:pt x="2717" y="17164"/>
                    <a:pt x="2816" y="17134"/>
                    <a:pt x="2887" y="17224"/>
                  </a:cubicBezTo>
                  <a:cubicBezTo>
                    <a:pt x="2978" y="17339"/>
                    <a:pt x="2951" y="17494"/>
                    <a:pt x="2931" y="17607"/>
                  </a:cubicBezTo>
                  <a:cubicBezTo>
                    <a:pt x="2922" y="17664"/>
                    <a:pt x="2909" y="17733"/>
                    <a:pt x="2904" y="17819"/>
                  </a:cubicBezTo>
                  <a:cubicBezTo>
                    <a:pt x="2892" y="18062"/>
                    <a:pt x="2882" y="18427"/>
                    <a:pt x="2882" y="18632"/>
                  </a:cubicBezTo>
                  <a:cubicBezTo>
                    <a:pt x="2882" y="18828"/>
                    <a:pt x="2902" y="19126"/>
                    <a:pt x="2926" y="19283"/>
                  </a:cubicBezTo>
                  <a:cubicBezTo>
                    <a:pt x="2944" y="19406"/>
                    <a:pt x="3039" y="19581"/>
                    <a:pt x="3126" y="19651"/>
                  </a:cubicBezTo>
                  <a:cubicBezTo>
                    <a:pt x="3234" y="19739"/>
                    <a:pt x="3404" y="19841"/>
                    <a:pt x="3498" y="19876"/>
                  </a:cubicBezTo>
                  <a:cubicBezTo>
                    <a:pt x="3584" y="19906"/>
                    <a:pt x="3713" y="19894"/>
                    <a:pt x="3733" y="19883"/>
                  </a:cubicBezTo>
                  <a:cubicBezTo>
                    <a:pt x="3813" y="19837"/>
                    <a:pt x="3962" y="19802"/>
                    <a:pt x="4082" y="19802"/>
                  </a:cubicBezTo>
                  <a:cubicBezTo>
                    <a:pt x="4216" y="19802"/>
                    <a:pt x="4383" y="19898"/>
                    <a:pt x="4470" y="20024"/>
                  </a:cubicBezTo>
                  <a:cubicBezTo>
                    <a:pt x="4517" y="20092"/>
                    <a:pt x="4678" y="20222"/>
                    <a:pt x="4825" y="20293"/>
                  </a:cubicBezTo>
                  <a:lnTo>
                    <a:pt x="5107" y="20432"/>
                  </a:lnTo>
                  <a:lnTo>
                    <a:pt x="5408" y="20457"/>
                  </a:lnTo>
                  <a:cubicBezTo>
                    <a:pt x="5587" y="20477"/>
                    <a:pt x="5879" y="20459"/>
                    <a:pt x="6042" y="20424"/>
                  </a:cubicBezTo>
                  <a:cubicBezTo>
                    <a:pt x="6217" y="20388"/>
                    <a:pt x="6411" y="20270"/>
                    <a:pt x="6477" y="20188"/>
                  </a:cubicBezTo>
                  <a:cubicBezTo>
                    <a:pt x="6569" y="20072"/>
                    <a:pt x="6722" y="19896"/>
                    <a:pt x="6814" y="19800"/>
                  </a:cubicBezTo>
                  <a:cubicBezTo>
                    <a:pt x="6924" y="19685"/>
                    <a:pt x="7130" y="19595"/>
                    <a:pt x="7282" y="19595"/>
                  </a:cubicBezTo>
                  <a:cubicBezTo>
                    <a:pt x="7340" y="19595"/>
                    <a:pt x="7385" y="19604"/>
                    <a:pt x="7422" y="19611"/>
                  </a:cubicBezTo>
                  <a:cubicBezTo>
                    <a:pt x="7436" y="19614"/>
                    <a:pt x="7449" y="19617"/>
                    <a:pt x="7461" y="19618"/>
                  </a:cubicBezTo>
                  <a:cubicBezTo>
                    <a:pt x="7450" y="19614"/>
                    <a:pt x="7455" y="19569"/>
                    <a:pt x="7459" y="19533"/>
                  </a:cubicBezTo>
                  <a:cubicBezTo>
                    <a:pt x="7468" y="19462"/>
                    <a:pt x="7478" y="19376"/>
                    <a:pt x="7500" y="19270"/>
                  </a:cubicBezTo>
                  <a:cubicBezTo>
                    <a:pt x="7547" y="19045"/>
                    <a:pt x="7577" y="18681"/>
                    <a:pt x="7566" y="18474"/>
                  </a:cubicBezTo>
                  <a:cubicBezTo>
                    <a:pt x="7554" y="18268"/>
                    <a:pt x="7494" y="17931"/>
                    <a:pt x="7434" y="17740"/>
                  </a:cubicBezTo>
                  <a:cubicBezTo>
                    <a:pt x="7370" y="17534"/>
                    <a:pt x="7265" y="17210"/>
                    <a:pt x="7201" y="17021"/>
                  </a:cubicBezTo>
                  <a:cubicBezTo>
                    <a:pt x="7133" y="16824"/>
                    <a:pt x="7166" y="16692"/>
                    <a:pt x="7191" y="16631"/>
                  </a:cubicBezTo>
                  <a:cubicBezTo>
                    <a:pt x="7238" y="16516"/>
                    <a:pt x="7327" y="16462"/>
                    <a:pt x="7446" y="16497"/>
                  </a:cubicBezTo>
                  <a:cubicBezTo>
                    <a:pt x="7587" y="16538"/>
                    <a:pt x="7765" y="16620"/>
                    <a:pt x="7852" y="16683"/>
                  </a:cubicBezTo>
                  <a:cubicBezTo>
                    <a:pt x="7852" y="16683"/>
                    <a:pt x="7852" y="16683"/>
                    <a:pt x="7852" y="16683"/>
                  </a:cubicBezTo>
                  <a:cubicBezTo>
                    <a:pt x="7920" y="16683"/>
                    <a:pt x="8019" y="16631"/>
                    <a:pt x="8104" y="16531"/>
                  </a:cubicBezTo>
                  <a:cubicBezTo>
                    <a:pt x="8235" y="16377"/>
                    <a:pt x="8417" y="16173"/>
                    <a:pt x="8509" y="16077"/>
                  </a:cubicBezTo>
                  <a:cubicBezTo>
                    <a:pt x="8609" y="15972"/>
                    <a:pt x="8788" y="15841"/>
                    <a:pt x="8916" y="15778"/>
                  </a:cubicBezTo>
                  <a:cubicBezTo>
                    <a:pt x="9003" y="15736"/>
                    <a:pt x="9198" y="15532"/>
                    <a:pt x="9337" y="15308"/>
                  </a:cubicBezTo>
                  <a:cubicBezTo>
                    <a:pt x="9496" y="15055"/>
                    <a:pt x="9731" y="14872"/>
                    <a:pt x="9897" y="14872"/>
                  </a:cubicBezTo>
                  <a:cubicBezTo>
                    <a:pt x="9901" y="14872"/>
                    <a:pt x="9926" y="14873"/>
                    <a:pt x="9929" y="14874"/>
                  </a:cubicBezTo>
                  <a:cubicBezTo>
                    <a:pt x="10059" y="14893"/>
                    <a:pt x="10316" y="14940"/>
                    <a:pt x="10498" y="14978"/>
                  </a:cubicBezTo>
                  <a:cubicBezTo>
                    <a:pt x="10698" y="15020"/>
                    <a:pt x="10957" y="15152"/>
                    <a:pt x="11088" y="15281"/>
                  </a:cubicBezTo>
                  <a:cubicBezTo>
                    <a:pt x="11211" y="15400"/>
                    <a:pt x="11405" y="15637"/>
                    <a:pt x="11530" y="15819"/>
                  </a:cubicBezTo>
                  <a:cubicBezTo>
                    <a:pt x="11643" y="15986"/>
                    <a:pt x="11859" y="16257"/>
                    <a:pt x="12011" y="16424"/>
                  </a:cubicBezTo>
                  <a:cubicBezTo>
                    <a:pt x="12164" y="16592"/>
                    <a:pt x="12392" y="16820"/>
                    <a:pt x="12519" y="16931"/>
                  </a:cubicBezTo>
                  <a:cubicBezTo>
                    <a:pt x="12636" y="17034"/>
                    <a:pt x="12864" y="17149"/>
                    <a:pt x="13018" y="17184"/>
                  </a:cubicBezTo>
                  <a:cubicBezTo>
                    <a:pt x="13173" y="17219"/>
                    <a:pt x="13407" y="17186"/>
                    <a:pt x="13525" y="17124"/>
                  </a:cubicBezTo>
                  <a:cubicBezTo>
                    <a:pt x="13662" y="17051"/>
                    <a:pt x="13935" y="16866"/>
                    <a:pt x="14122" y="16720"/>
                  </a:cubicBezTo>
                  <a:cubicBezTo>
                    <a:pt x="14369" y="16527"/>
                    <a:pt x="14622" y="16489"/>
                    <a:pt x="14715" y="16661"/>
                  </a:cubicBezTo>
                  <a:cubicBezTo>
                    <a:pt x="14763" y="16748"/>
                    <a:pt x="14888" y="16947"/>
                    <a:pt x="14989" y="17095"/>
                  </a:cubicBezTo>
                  <a:cubicBezTo>
                    <a:pt x="15102" y="17262"/>
                    <a:pt x="15257" y="17584"/>
                    <a:pt x="15340" y="17829"/>
                  </a:cubicBezTo>
                  <a:cubicBezTo>
                    <a:pt x="15417" y="18054"/>
                    <a:pt x="15494" y="18366"/>
                    <a:pt x="15494" y="18529"/>
                  </a:cubicBezTo>
                  <a:cubicBezTo>
                    <a:pt x="15494" y="18593"/>
                    <a:pt x="15534" y="18742"/>
                    <a:pt x="15584" y="18830"/>
                  </a:cubicBezTo>
                  <a:cubicBezTo>
                    <a:pt x="15651" y="18947"/>
                    <a:pt x="15750" y="19141"/>
                    <a:pt x="15804" y="19258"/>
                  </a:cubicBezTo>
                  <a:cubicBezTo>
                    <a:pt x="15855" y="19267"/>
                    <a:pt x="15889" y="19248"/>
                    <a:pt x="15919" y="19216"/>
                  </a:cubicBezTo>
                  <a:cubicBezTo>
                    <a:pt x="16023" y="19102"/>
                    <a:pt x="16183" y="18929"/>
                    <a:pt x="16275" y="18834"/>
                  </a:cubicBezTo>
                  <a:cubicBezTo>
                    <a:pt x="16365" y="18739"/>
                    <a:pt x="16536" y="18567"/>
                    <a:pt x="16653" y="18452"/>
                  </a:cubicBezTo>
                  <a:cubicBezTo>
                    <a:pt x="16813" y="18296"/>
                    <a:pt x="16999" y="18249"/>
                    <a:pt x="17094" y="18355"/>
                  </a:cubicBezTo>
                  <a:cubicBezTo>
                    <a:pt x="17191" y="18462"/>
                    <a:pt x="17235" y="18734"/>
                    <a:pt x="17235" y="18942"/>
                  </a:cubicBezTo>
                  <a:cubicBezTo>
                    <a:pt x="17235" y="19195"/>
                    <a:pt x="17131" y="19481"/>
                    <a:pt x="16992" y="19608"/>
                  </a:cubicBezTo>
                  <a:cubicBezTo>
                    <a:pt x="16914" y="19679"/>
                    <a:pt x="16820" y="19865"/>
                    <a:pt x="16786" y="20013"/>
                  </a:cubicBezTo>
                  <a:cubicBezTo>
                    <a:pt x="16794" y="20014"/>
                    <a:pt x="16803" y="20015"/>
                    <a:pt x="16817" y="20015"/>
                  </a:cubicBezTo>
                  <a:cubicBezTo>
                    <a:pt x="16841" y="20015"/>
                    <a:pt x="16883" y="20009"/>
                    <a:pt x="16942" y="19982"/>
                  </a:cubicBezTo>
                  <a:lnTo>
                    <a:pt x="17319" y="19810"/>
                  </a:lnTo>
                  <a:cubicBezTo>
                    <a:pt x="17331" y="19805"/>
                    <a:pt x="17342" y="19802"/>
                    <a:pt x="17354" y="19802"/>
                  </a:cubicBezTo>
                  <a:lnTo>
                    <a:pt x="17471" y="19802"/>
                  </a:lnTo>
                  <a:cubicBezTo>
                    <a:pt x="17534" y="19802"/>
                    <a:pt x="17676" y="19787"/>
                    <a:pt x="17788" y="19769"/>
                  </a:cubicBezTo>
                  <a:cubicBezTo>
                    <a:pt x="17898" y="19751"/>
                    <a:pt x="18106" y="19690"/>
                    <a:pt x="18241" y="19636"/>
                  </a:cubicBezTo>
                  <a:cubicBezTo>
                    <a:pt x="18272" y="19623"/>
                    <a:pt x="18303" y="19617"/>
                    <a:pt x="18334" y="19617"/>
                  </a:cubicBezTo>
                  <a:close/>
                  <a:moveTo>
                    <a:pt x="19324" y="21543"/>
                  </a:moveTo>
                  <a:cubicBezTo>
                    <a:pt x="19229" y="21543"/>
                    <a:pt x="18997" y="21526"/>
                    <a:pt x="18895" y="21376"/>
                  </a:cubicBezTo>
                  <a:cubicBezTo>
                    <a:pt x="18829" y="21279"/>
                    <a:pt x="18699" y="21074"/>
                    <a:pt x="18607" y="20919"/>
                  </a:cubicBezTo>
                  <a:cubicBezTo>
                    <a:pt x="18498" y="20737"/>
                    <a:pt x="18413" y="20383"/>
                    <a:pt x="18413" y="20114"/>
                  </a:cubicBezTo>
                  <a:cubicBezTo>
                    <a:pt x="18413" y="20030"/>
                    <a:pt x="18378" y="19942"/>
                    <a:pt x="18302" y="19972"/>
                  </a:cubicBezTo>
                  <a:cubicBezTo>
                    <a:pt x="18154" y="20031"/>
                    <a:pt x="17935" y="20095"/>
                    <a:pt x="17813" y="20115"/>
                  </a:cubicBezTo>
                  <a:cubicBezTo>
                    <a:pt x="17692" y="20135"/>
                    <a:pt x="17538" y="20151"/>
                    <a:pt x="17471" y="20151"/>
                  </a:cubicBezTo>
                  <a:lnTo>
                    <a:pt x="17371" y="20151"/>
                  </a:lnTo>
                  <a:lnTo>
                    <a:pt x="17012" y="20315"/>
                  </a:lnTo>
                  <a:cubicBezTo>
                    <a:pt x="16942" y="20347"/>
                    <a:pt x="16876" y="20363"/>
                    <a:pt x="16817" y="20363"/>
                  </a:cubicBezTo>
                  <a:cubicBezTo>
                    <a:pt x="16686" y="20363"/>
                    <a:pt x="16620" y="20286"/>
                    <a:pt x="16587" y="20220"/>
                  </a:cubicBezTo>
                  <a:cubicBezTo>
                    <a:pt x="16547" y="20139"/>
                    <a:pt x="16537" y="20035"/>
                    <a:pt x="16559" y="19926"/>
                  </a:cubicBezTo>
                  <a:cubicBezTo>
                    <a:pt x="16606" y="19693"/>
                    <a:pt x="16740" y="19429"/>
                    <a:pt x="16869" y="19311"/>
                  </a:cubicBezTo>
                  <a:cubicBezTo>
                    <a:pt x="16937" y="19248"/>
                    <a:pt x="17001" y="19072"/>
                    <a:pt x="17001" y="18942"/>
                  </a:cubicBezTo>
                  <a:cubicBezTo>
                    <a:pt x="17001" y="18790"/>
                    <a:pt x="16968" y="18658"/>
                    <a:pt x="16951" y="18630"/>
                  </a:cubicBezTo>
                  <a:cubicBezTo>
                    <a:pt x="16924" y="18644"/>
                    <a:pt x="16852" y="18675"/>
                    <a:pt x="16782" y="18744"/>
                  </a:cubicBezTo>
                  <a:cubicBezTo>
                    <a:pt x="16667" y="18856"/>
                    <a:pt x="16499" y="19025"/>
                    <a:pt x="16410" y="19120"/>
                  </a:cubicBezTo>
                  <a:cubicBezTo>
                    <a:pt x="16319" y="19214"/>
                    <a:pt x="16161" y="19384"/>
                    <a:pt x="16058" y="19496"/>
                  </a:cubicBezTo>
                  <a:cubicBezTo>
                    <a:pt x="15905" y="19664"/>
                    <a:pt x="15696" y="19644"/>
                    <a:pt x="15609" y="19454"/>
                  </a:cubicBezTo>
                  <a:cubicBezTo>
                    <a:pt x="15559" y="19344"/>
                    <a:pt x="15467" y="19165"/>
                    <a:pt x="15405" y="19055"/>
                  </a:cubicBezTo>
                  <a:cubicBezTo>
                    <a:pt x="15322" y="18909"/>
                    <a:pt x="15259" y="18683"/>
                    <a:pt x="15259" y="18529"/>
                  </a:cubicBezTo>
                  <a:cubicBezTo>
                    <a:pt x="15259" y="18462"/>
                    <a:pt x="15210" y="18217"/>
                    <a:pt x="15131" y="17987"/>
                  </a:cubicBezTo>
                  <a:cubicBezTo>
                    <a:pt x="15060" y="17778"/>
                    <a:pt x="14919" y="17483"/>
                    <a:pt x="14824" y="17343"/>
                  </a:cubicBezTo>
                  <a:cubicBezTo>
                    <a:pt x="14714" y="17183"/>
                    <a:pt x="14586" y="16979"/>
                    <a:pt x="14533" y="16880"/>
                  </a:cubicBezTo>
                  <a:cubicBezTo>
                    <a:pt x="14466" y="16896"/>
                    <a:pt x="14357" y="16931"/>
                    <a:pt x="14231" y="17029"/>
                  </a:cubicBezTo>
                  <a:cubicBezTo>
                    <a:pt x="14033" y="17184"/>
                    <a:pt x="13751" y="17374"/>
                    <a:pt x="13604" y="17452"/>
                  </a:cubicBezTo>
                  <a:cubicBezTo>
                    <a:pt x="13450" y="17535"/>
                    <a:pt x="13171" y="17572"/>
                    <a:pt x="12983" y="17529"/>
                  </a:cubicBezTo>
                  <a:cubicBezTo>
                    <a:pt x="12798" y="17488"/>
                    <a:pt x="12542" y="17357"/>
                    <a:pt x="12400" y="17231"/>
                  </a:cubicBezTo>
                  <a:cubicBezTo>
                    <a:pt x="12267" y="17115"/>
                    <a:pt x="12030" y="16878"/>
                    <a:pt x="11872" y="16704"/>
                  </a:cubicBezTo>
                  <a:cubicBezTo>
                    <a:pt x="11712" y="16529"/>
                    <a:pt x="11485" y="16244"/>
                    <a:pt x="11365" y="16068"/>
                  </a:cubicBezTo>
                  <a:cubicBezTo>
                    <a:pt x="11253" y="15905"/>
                    <a:pt x="11068" y="15678"/>
                    <a:pt x="10959" y="15573"/>
                  </a:cubicBezTo>
                  <a:cubicBezTo>
                    <a:pt x="10856" y="15472"/>
                    <a:pt x="10631" y="15358"/>
                    <a:pt x="10466" y="15323"/>
                  </a:cubicBezTo>
                  <a:cubicBezTo>
                    <a:pt x="10287" y="15286"/>
                    <a:pt x="10034" y="15240"/>
                    <a:pt x="9906" y="15221"/>
                  </a:cubicBezTo>
                  <a:lnTo>
                    <a:pt x="9906" y="15221"/>
                  </a:lnTo>
                  <a:cubicBezTo>
                    <a:pt x="9807" y="15221"/>
                    <a:pt x="9631" y="15352"/>
                    <a:pt x="9509" y="15545"/>
                  </a:cubicBezTo>
                  <a:cubicBezTo>
                    <a:pt x="9372" y="15765"/>
                    <a:pt x="9140" y="16035"/>
                    <a:pt x="8989" y="16109"/>
                  </a:cubicBezTo>
                  <a:cubicBezTo>
                    <a:pt x="8883" y="16161"/>
                    <a:pt x="8725" y="16277"/>
                    <a:pt x="8644" y="16362"/>
                  </a:cubicBezTo>
                  <a:cubicBezTo>
                    <a:pt x="8554" y="16455"/>
                    <a:pt x="8377" y="16655"/>
                    <a:pt x="8249" y="16805"/>
                  </a:cubicBezTo>
                  <a:cubicBezTo>
                    <a:pt x="8085" y="16996"/>
                    <a:pt x="7868" y="17085"/>
                    <a:pt x="7747" y="16996"/>
                  </a:cubicBezTo>
                  <a:cubicBezTo>
                    <a:pt x="7681" y="16947"/>
                    <a:pt x="7520" y="16874"/>
                    <a:pt x="7403" y="16839"/>
                  </a:cubicBezTo>
                  <a:cubicBezTo>
                    <a:pt x="7405" y="16847"/>
                    <a:pt x="7407" y="16855"/>
                    <a:pt x="7410" y="16864"/>
                  </a:cubicBezTo>
                  <a:cubicBezTo>
                    <a:pt x="7475" y="17055"/>
                    <a:pt x="7582" y="17384"/>
                    <a:pt x="7648" y="17593"/>
                  </a:cubicBezTo>
                  <a:cubicBezTo>
                    <a:pt x="7719" y="17823"/>
                    <a:pt x="7785" y="18197"/>
                    <a:pt x="7799" y="18445"/>
                  </a:cubicBezTo>
                  <a:cubicBezTo>
                    <a:pt x="7814" y="18697"/>
                    <a:pt x="7780" y="19105"/>
                    <a:pt x="7724" y="19373"/>
                  </a:cubicBezTo>
                  <a:cubicBezTo>
                    <a:pt x="7706" y="19461"/>
                    <a:pt x="7697" y="19533"/>
                    <a:pt x="7691" y="19592"/>
                  </a:cubicBezTo>
                  <a:cubicBezTo>
                    <a:pt x="7677" y="19707"/>
                    <a:pt x="7664" y="19827"/>
                    <a:pt x="7587" y="19910"/>
                  </a:cubicBezTo>
                  <a:cubicBezTo>
                    <a:pt x="7537" y="19965"/>
                    <a:pt x="7483" y="19975"/>
                    <a:pt x="7390" y="19957"/>
                  </a:cubicBezTo>
                  <a:cubicBezTo>
                    <a:pt x="7362" y="19951"/>
                    <a:pt x="7327" y="19944"/>
                    <a:pt x="7282" y="19944"/>
                  </a:cubicBezTo>
                  <a:cubicBezTo>
                    <a:pt x="7178" y="19944"/>
                    <a:pt x="7020" y="20011"/>
                    <a:pt x="6949" y="20085"/>
                  </a:cubicBezTo>
                  <a:cubicBezTo>
                    <a:pt x="6861" y="20177"/>
                    <a:pt x="6717" y="20344"/>
                    <a:pt x="6629" y="20454"/>
                  </a:cubicBezTo>
                  <a:cubicBezTo>
                    <a:pt x="6509" y="20605"/>
                    <a:pt x="6253" y="20733"/>
                    <a:pt x="6075" y="20770"/>
                  </a:cubicBezTo>
                  <a:cubicBezTo>
                    <a:pt x="5894" y="20808"/>
                    <a:pt x="5586" y="20825"/>
                    <a:pt x="5391" y="20806"/>
                  </a:cubicBezTo>
                  <a:lnTo>
                    <a:pt x="5062" y="20771"/>
                  </a:lnTo>
                  <a:lnTo>
                    <a:pt x="4751" y="20624"/>
                  </a:lnTo>
                  <a:cubicBezTo>
                    <a:pt x="4602" y="20552"/>
                    <a:pt x="4395" y="20404"/>
                    <a:pt x="4305" y="20273"/>
                  </a:cubicBezTo>
                  <a:cubicBezTo>
                    <a:pt x="4267" y="20217"/>
                    <a:pt x="4161" y="20151"/>
                    <a:pt x="4082" y="20151"/>
                  </a:cubicBezTo>
                  <a:cubicBezTo>
                    <a:pt x="3987" y="20151"/>
                    <a:pt x="3865" y="20181"/>
                    <a:pt x="3819" y="20208"/>
                  </a:cubicBezTo>
                  <a:cubicBezTo>
                    <a:pt x="3762" y="20241"/>
                    <a:pt x="3689" y="20248"/>
                    <a:pt x="3637" y="20248"/>
                  </a:cubicBezTo>
                  <a:cubicBezTo>
                    <a:pt x="3571" y="20248"/>
                    <a:pt x="3501" y="20236"/>
                    <a:pt x="3442" y="20215"/>
                  </a:cubicBezTo>
                  <a:cubicBezTo>
                    <a:pt x="3328" y="20173"/>
                    <a:pt x="3140" y="20060"/>
                    <a:pt x="3014" y="19957"/>
                  </a:cubicBezTo>
                  <a:cubicBezTo>
                    <a:pt x="2866" y="19837"/>
                    <a:pt x="2730" y="19581"/>
                    <a:pt x="2697" y="19360"/>
                  </a:cubicBezTo>
                  <a:cubicBezTo>
                    <a:pt x="2669" y="19177"/>
                    <a:pt x="2647" y="18857"/>
                    <a:pt x="2647" y="18632"/>
                  </a:cubicBezTo>
                  <a:cubicBezTo>
                    <a:pt x="2647" y="18419"/>
                    <a:pt x="2657" y="18042"/>
                    <a:pt x="2671" y="17792"/>
                  </a:cubicBezTo>
                  <a:cubicBezTo>
                    <a:pt x="2675" y="17700"/>
                    <a:pt x="2687" y="17623"/>
                    <a:pt x="2698" y="17557"/>
                  </a:cubicBezTo>
                  <a:cubicBezTo>
                    <a:pt x="2658" y="17582"/>
                    <a:pt x="2612" y="17609"/>
                    <a:pt x="2557" y="17630"/>
                  </a:cubicBezTo>
                  <a:cubicBezTo>
                    <a:pt x="2397" y="17688"/>
                    <a:pt x="2103" y="17752"/>
                    <a:pt x="1901" y="17773"/>
                  </a:cubicBezTo>
                  <a:lnTo>
                    <a:pt x="1862" y="17774"/>
                  </a:lnTo>
                  <a:cubicBezTo>
                    <a:pt x="1725" y="17774"/>
                    <a:pt x="1605" y="17702"/>
                    <a:pt x="1534" y="17575"/>
                  </a:cubicBezTo>
                  <a:cubicBezTo>
                    <a:pt x="1478" y="17475"/>
                    <a:pt x="1456" y="17350"/>
                    <a:pt x="1472" y="17222"/>
                  </a:cubicBezTo>
                  <a:cubicBezTo>
                    <a:pt x="1496" y="17030"/>
                    <a:pt x="1506" y="16721"/>
                    <a:pt x="1494" y="16547"/>
                  </a:cubicBezTo>
                  <a:cubicBezTo>
                    <a:pt x="1486" y="16419"/>
                    <a:pt x="1415" y="16252"/>
                    <a:pt x="1348" y="16204"/>
                  </a:cubicBezTo>
                  <a:cubicBezTo>
                    <a:pt x="1233" y="16119"/>
                    <a:pt x="1036" y="15911"/>
                    <a:pt x="898" y="15729"/>
                  </a:cubicBezTo>
                  <a:cubicBezTo>
                    <a:pt x="762" y="15550"/>
                    <a:pt x="561" y="15192"/>
                    <a:pt x="453" y="14933"/>
                  </a:cubicBezTo>
                  <a:cubicBezTo>
                    <a:pt x="365" y="14725"/>
                    <a:pt x="331" y="14499"/>
                    <a:pt x="360" y="14328"/>
                  </a:cubicBezTo>
                  <a:cubicBezTo>
                    <a:pt x="378" y="14227"/>
                    <a:pt x="416" y="14149"/>
                    <a:pt x="472" y="14103"/>
                  </a:cubicBezTo>
                  <a:cubicBezTo>
                    <a:pt x="535" y="14049"/>
                    <a:pt x="651" y="13874"/>
                    <a:pt x="709" y="13721"/>
                  </a:cubicBezTo>
                  <a:cubicBezTo>
                    <a:pt x="773" y="13552"/>
                    <a:pt x="866" y="13280"/>
                    <a:pt x="916" y="13115"/>
                  </a:cubicBezTo>
                  <a:cubicBezTo>
                    <a:pt x="953" y="12992"/>
                    <a:pt x="940" y="12810"/>
                    <a:pt x="904" y="12737"/>
                  </a:cubicBezTo>
                  <a:cubicBezTo>
                    <a:pt x="840" y="12605"/>
                    <a:pt x="714" y="12360"/>
                    <a:pt x="625" y="12191"/>
                  </a:cubicBezTo>
                  <a:cubicBezTo>
                    <a:pt x="525" y="12002"/>
                    <a:pt x="412" y="11673"/>
                    <a:pt x="368" y="11440"/>
                  </a:cubicBezTo>
                  <a:cubicBezTo>
                    <a:pt x="321" y="11185"/>
                    <a:pt x="359" y="10818"/>
                    <a:pt x="455" y="10607"/>
                  </a:cubicBezTo>
                  <a:cubicBezTo>
                    <a:pt x="549" y="10401"/>
                    <a:pt x="728" y="10252"/>
                    <a:pt x="881" y="10252"/>
                  </a:cubicBezTo>
                  <a:cubicBezTo>
                    <a:pt x="885" y="10252"/>
                    <a:pt x="913" y="10254"/>
                    <a:pt x="918" y="10255"/>
                  </a:cubicBezTo>
                  <a:cubicBezTo>
                    <a:pt x="1026" y="10273"/>
                    <a:pt x="1227" y="10225"/>
                    <a:pt x="1363" y="10159"/>
                  </a:cubicBezTo>
                  <a:cubicBezTo>
                    <a:pt x="1484" y="10100"/>
                    <a:pt x="1564" y="9951"/>
                    <a:pt x="1564" y="9877"/>
                  </a:cubicBezTo>
                  <a:cubicBezTo>
                    <a:pt x="1564" y="9758"/>
                    <a:pt x="1516" y="9614"/>
                    <a:pt x="1476" y="9575"/>
                  </a:cubicBezTo>
                  <a:cubicBezTo>
                    <a:pt x="1429" y="9528"/>
                    <a:pt x="1239" y="9450"/>
                    <a:pt x="1039" y="9430"/>
                  </a:cubicBezTo>
                  <a:cubicBezTo>
                    <a:pt x="906" y="9418"/>
                    <a:pt x="627" y="9366"/>
                    <a:pt x="530" y="9260"/>
                  </a:cubicBezTo>
                  <a:cubicBezTo>
                    <a:pt x="423" y="9141"/>
                    <a:pt x="422" y="8888"/>
                    <a:pt x="528" y="8671"/>
                  </a:cubicBezTo>
                  <a:cubicBezTo>
                    <a:pt x="573" y="8579"/>
                    <a:pt x="623" y="8339"/>
                    <a:pt x="623" y="8153"/>
                  </a:cubicBezTo>
                  <a:cubicBezTo>
                    <a:pt x="623" y="7973"/>
                    <a:pt x="585" y="7704"/>
                    <a:pt x="542" y="7578"/>
                  </a:cubicBezTo>
                  <a:cubicBezTo>
                    <a:pt x="505" y="7469"/>
                    <a:pt x="408" y="7372"/>
                    <a:pt x="349" y="7361"/>
                  </a:cubicBezTo>
                  <a:cubicBezTo>
                    <a:pt x="198" y="7334"/>
                    <a:pt x="50" y="7123"/>
                    <a:pt x="14" y="6881"/>
                  </a:cubicBezTo>
                  <a:cubicBezTo>
                    <a:pt x="-17" y="6680"/>
                    <a:pt x="6" y="6333"/>
                    <a:pt x="66" y="6094"/>
                  </a:cubicBezTo>
                  <a:cubicBezTo>
                    <a:pt x="124" y="5858"/>
                    <a:pt x="243" y="5583"/>
                    <a:pt x="336" y="5469"/>
                  </a:cubicBezTo>
                  <a:cubicBezTo>
                    <a:pt x="393" y="5398"/>
                    <a:pt x="435" y="5274"/>
                    <a:pt x="435" y="5224"/>
                  </a:cubicBezTo>
                  <a:cubicBezTo>
                    <a:pt x="435" y="5063"/>
                    <a:pt x="491" y="4861"/>
                    <a:pt x="565" y="4754"/>
                  </a:cubicBezTo>
                  <a:cubicBezTo>
                    <a:pt x="649" y="4631"/>
                    <a:pt x="921" y="4476"/>
                    <a:pt x="1083" y="4402"/>
                  </a:cubicBezTo>
                  <a:cubicBezTo>
                    <a:pt x="1290" y="4307"/>
                    <a:pt x="1597" y="4167"/>
                    <a:pt x="1766" y="4092"/>
                  </a:cubicBezTo>
                  <a:cubicBezTo>
                    <a:pt x="1873" y="4043"/>
                    <a:pt x="2013" y="4015"/>
                    <a:pt x="2148" y="4015"/>
                  </a:cubicBezTo>
                  <a:cubicBezTo>
                    <a:pt x="2215" y="4015"/>
                    <a:pt x="2312" y="4022"/>
                    <a:pt x="2395" y="4056"/>
                  </a:cubicBezTo>
                  <a:cubicBezTo>
                    <a:pt x="2546" y="4117"/>
                    <a:pt x="2752" y="4228"/>
                    <a:pt x="2863" y="4309"/>
                  </a:cubicBezTo>
                  <a:cubicBezTo>
                    <a:pt x="2968" y="4385"/>
                    <a:pt x="3150" y="4527"/>
                    <a:pt x="3268" y="4623"/>
                  </a:cubicBezTo>
                  <a:cubicBezTo>
                    <a:pt x="3371" y="4707"/>
                    <a:pt x="3611" y="4808"/>
                    <a:pt x="3792" y="4844"/>
                  </a:cubicBezTo>
                  <a:cubicBezTo>
                    <a:pt x="3988" y="4882"/>
                    <a:pt x="4236" y="4946"/>
                    <a:pt x="4345" y="4986"/>
                  </a:cubicBezTo>
                  <a:cubicBezTo>
                    <a:pt x="4432" y="5017"/>
                    <a:pt x="4699" y="5064"/>
                    <a:pt x="4959" y="5084"/>
                  </a:cubicBezTo>
                  <a:cubicBezTo>
                    <a:pt x="5234" y="5105"/>
                    <a:pt x="5568" y="5294"/>
                    <a:pt x="5718" y="5513"/>
                  </a:cubicBezTo>
                  <a:cubicBezTo>
                    <a:pt x="5840" y="5694"/>
                    <a:pt x="6049" y="5953"/>
                    <a:pt x="6172" y="6080"/>
                  </a:cubicBezTo>
                  <a:cubicBezTo>
                    <a:pt x="6281" y="6192"/>
                    <a:pt x="6514" y="6290"/>
                    <a:pt x="6670" y="6290"/>
                  </a:cubicBezTo>
                  <a:lnTo>
                    <a:pt x="7329" y="6290"/>
                  </a:lnTo>
                  <a:cubicBezTo>
                    <a:pt x="7476" y="6290"/>
                    <a:pt x="7709" y="6109"/>
                    <a:pt x="7829" y="5903"/>
                  </a:cubicBezTo>
                  <a:cubicBezTo>
                    <a:pt x="7988" y="5627"/>
                    <a:pt x="8252" y="5361"/>
                    <a:pt x="8431" y="5296"/>
                  </a:cubicBezTo>
                  <a:cubicBezTo>
                    <a:pt x="8594" y="5236"/>
                    <a:pt x="8846" y="5202"/>
                    <a:pt x="8988" y="5223"/>
                  </a:cubicBezTo>
                  <a:cubicBezTo>
                    <a:pt x="9101" y="5236"/>
                    <a:pt x="9308" y="5194"/>
                    <a:pt x="9431" y="5128"/>
                  </a:cubicBezTo>
                  <a:cubicBezTo>
                    <a:pt x="9565" y="5057"/>
                    <a:pt x="9737" y="4939"/>
                    <a:pt x="9806" y="4872"/>
                  </a:cubicBezTo>
                  <a:cubicBezTo>
                    <a:pt x="9889" y="4791"/>
                    <a:pt x="10016" y="4774"/>
                    <a:pt x="10107" y="4774"/>
                  </a:cubicBezTo>
                  <a:cubicBezTo>
                    <a:pt x="10187" y="4774"/>
                    <a:pt x="10269" y="4787"/>
                    <a:pt x="10343" y="4812"/>
                  </a:cubicBezTo>
                  <a:cubicBezTo>
                    <a:pt x="10481" y="4858"/>
                    <a:pt x="10741" y="4814"/>
                    <a:pt x="10881" y="4720"/>
                  </a:cubicBezTo>
                  <a:cubicBezTo>
                    <a:pt x="11024" y="4624"/>
                    <a:pt x="11119" y="4441"/>
                    <a:pt x="11119" y="4362"/>
                  </a:cubicBezTo>
                  <a:cubicBezTo>
                    <a:pt x="11119" y="4144"/>
                    <a:pt x="11194" y="3868"/>
                    <a:pt x="11294" y="3720"/>
                  </a:cubicBezTo>
                  <a:cubicBezTo>
                    <a:pt x="11406" y="3557"/>
                    <a:pt x="11635" y="3530"/>
                    <a:pt x="11805" y="3654"/>
                  </a:cubicBezTo>
                  <a:cubicBezTo>
                    <a:pt x="11884" y="3712"/>
                    <a:pt x="12024" y="3663"/>
                    <a:pt x="12089" y="3556"/>
                  </a:cubicBezTo>
                  <a:cubicBezTo>
                    <a:pt x="12180" y="3407"/>
                    <a:pt x="12248" y="3167"/>
                    <a:pt x="12248" y="3052"/>
                  </a:cubicBezTo>
                  <a:cubicBezTo>
                    <a:pt x="12248" y="2775"/>
                    <a:pt x="12484" y="2468"/>
                    <a:pt x="12716" y="2307"/>
                  </a:cubicBezTo>
                  <a:cubicBezTo>
                    <a:pt x="12932" y="2158"/>
                    <a:pt x="13305" y="1840"/>
                    <a:pt x="13547" y="1597"/>
                  </a:cubicBezTo>
                  <a:cubicBezTo>
                    <a:pt x="13792" y="1351"/>
                    <a:pt x="14099" y="1042"/>
                    <a:pt x="14228" y="909"/>
                  </a:cubicBezTo>
                  <a:cubicBezTo>
                    <a:pt x="14366" y="767"/>
                    <a:pt x="14546" y="597"/>
                    <a:pt x="14637" y="521"/>
                  </a:cubicBezTo>
                  <a:lnTo>
                    <a:pt x="14802" y="384"/>
                  </a:lnTo>
                  <a:lnTo>
                    <a:pt x="14948" y="196"/>
                  </a:lnTo>
                  <a:cubicBezTo>
                    <a:pt x="15075" y="36"/>
                    <a:pt x="15311" y="32"/>
                    <a:pt x="15465" y="183"/>
                  </a:cubicBezTo>
                  <a:cubicBezTo>
                    <a:pt x="15533" y="250"/>
                    <a:pt x="15646" y="241"/>
                    <a:pt x="15694" y="170"/>
                  </a:cubicBezTo>
                  <a:cubicBezTo>
                    <a:pt x="15822" y="-16"/>
                    <a:pt x="16040" y="-57"/>
                    <a:pt x="16174" y="83"/>
                  </a:cubicBezTo>
                  <a:cubicBezTo>
                    <a:pt x="16308" y="223"/>
                    <a:pt x="16357" y="574"/>
                    <a:pt x="16289" y="898"/>
                  </a:cubicBezTo>
                  <a:cubicBezTo>
                    <a:pt x="16235" y="1156"/>
                    <a:pt x="16186" y="1449"/>
                    <a:pt x="16175" y="1561"/>
                  </a:cubicBezTo>
                  <a:cubicBezTo>
                    <a:pt x="16167" y="1648"/>
                    <a:pt x="16190" y="1843"/>
                    <a:pt x="16235" y="1974"/>
                  </a:cubicBezTo>
                  <a:cubicBezTo>
                    <a:pt x="16287" y="2127"/>
                    <a:pt x="16383" y="2470"/>
                    <a:pt x="16452" y="2751"/>
                  </a:cubicBezTo>
                  <a:cubicBezTo>
                    <a:pt x="16519" y="3026"/>
                    <a:pt x="16595" y="3424"/>
                    <a:pt x="16622" y="3640"/>
                  </a:cubicBezTo>
                  <a:cubicBezTo>
                    <a:pt x="16647" y="3839"/>
                    <a:pt x="16720" y="4221"/>
                    <a:pt x="16781" y="4475"/>
                  </a:cubicBezTo>
                  <a:cubicBezTo>
                    <a:pt x="16845" y="4738"/>
                    <a:pt x="16940" y="5107"/>
                    <a:pt x="16992" y="5296"/>
                  </a:cubicBezTo>
                  <a:cubicBezTo>
                    <a:pt x="17040" y="5472"/>
                    <a:pt x="17152" y="5772"/>
                    <a:pt x="17238" y="5950"/>
                  </a:cubicBezTo>
                  <a:cubicBezTo>
                    <a:pt x="17317" y="6117"/>
                    <a:pt x="17454" y="6270"/>
                    <a:pt x="17523" y="6295"/>
                  </a:cubicBezTo>
                  <a:cubicBezTo>
                    <a:pt x="17626" y="6333"/>
                    <a:pt x="17847" y="6410"/>
                    <a:pt x="18015" y="6467"/>
                  </a:cubicBezTo>
                  <a:cubicBezTo>
                    <a:pt x="18191" y="6526"/>
                    <a:pt x="18457" y="6672"/>
                    <a:pt x="18609" y="6793"/>
                  </a:cubicBezTo>
                  <a:cubicBezTo>
                    <a:pt x="18764" y="6917"/>
                    <a:pt x="18974" y="7161"/>
                    <a:pt x="19088" y="7347"/>
                  </a:cubicBezTo>
                  <a:lnTo>
                    <a:pt x="19464" y="7967"/>
                  </a:lnTo>
                  <a:cubicBezTo>
                    <a:pt x="19567" y="8138"/>
                    <a:pt x="19687" y="8435"/>
                    <a:pt x="19706" y="8648"/>
                  </a:cubicBezTo>
                  <a:cubicBezTo>
                    <a:pt x="19721" y="8829"/>
                    <a:pt x="19689" y="9079"/>
                    <a:pt x="19601" y="9209"/>
                  </a:cubicBezTo>
                  <a:cubicBezTo>
                    <a:pt x="19541" y="9295"/>
                    <a:pt x="19408" y="9442"/>
                    <a:pt x="19298" y="9543"/>
                  </a:cubicBezTo>
                  <a:cubicBezTo>
                    <a:pt x="19196" y="9636"/>
                    <a:pt x="19039" y="9789"/>
                    <a:pt x="18951" y="9882"/>
                  </a:cubicBezTo>
                  <a:cubicBezTo>
                    <a:pt x="18893" y="9942"/>
                    <a:pt x="18822" y="10122"/>
                    <a:pt x="18811" y="10273"/>
                  </a:cubicBezTo>
                  <a:cubicBezTo>
                    <a:pt x="18800" y="10443"/>
                    <a:pt x="18820" y="10745"/>
                    <a:pt x="18855" y="10934"/>
                  </a:cubicBezTo>
                  <a:cubicBezTo>
                    <a:pt x="18896" y="11155"/>
                    <a:pt x="18930" y="11548"/>
                    <a:pt x="18930" y="11807"/>
                  </a:cubicBezTo>
                  <a:lnTo>
                    <a:pt x="18930" y="12600"/>
                  </a:lnTo>
                  <a:cubicBezTo>
                    <a:pt x="18930" y="12774"/>
                    <a:pt x="18940" y="13021"/>
                    <a:pt x="18951" y="13149"/>
                  </a:cubicBezTo>
                  <a:cubicBezTo>
                    <a:pt x="18954" y="13145"/>
                    <a:pt x="18967" y="13152"/>
                    <a:pt x="18988" y="13152"/>
                  </a:cubicBezTo>
                  <a:cubicBezTo>
                    <a:pt x="19015" y="13152"/>
                    <a:pt x="19046" y="13142"/>
                    <a:pt x="19079" y="13125"/>
                  </a:cubicBezTo>
                  <a:cubicBezTo>
                    <a:pt x="19127" y="13099"/>
                    <a:pt x="19165" y="13066"/>
                    <a:pt x="19195" y="13040"/>
                  </a:cubicBezTo>
                  <a:cubicBezTo>
                    <a:pt x="19277" y="12970"/>
                    <a:pt x="19377" y="12926"/>
                    <a:pt x="19451" y="13017"/>
                  </a:cubicBezTo>
                  <a:cubicBezTo>
                    <a:pt x="19553" y="13139"/>
                    <a:pt x="19513" y="13315"/>
                    <a:pt x="19487" y="13431"/>
                  </a:cubicBezTo>
                  <a:cubicBezTo>
                    <a:pt x="19473" y="13492"/>
                    <a:pt x="19455" y="13567"/>
                    <a:pt x="19446" y="13659"/>
                  </a:cubicBezTo>
                  <a:cubicBezTo>
                    <a:pt x="19422" y="13904"/>
                    <a:pt x="19422" y="14256"/>
                    <a:pt x="19445" y="14427"/>
                  </a:cubicBezTo>
                  <a:cubicBezTo>
                    <a:pt x="19470" y="14609"/>
                    <a:pt x="19531" y="14830"/>
                    <a:pt x="19568" y="14916"/>
                  </a:cubicBezTo>
                  <a:cubicBezTo>
                    <a:pt x="19601" y="14987"/>
                    <a:pt x="19763" y="15185"/>
                    <a:pt x="19952" y="15343"/>
                  </a:cubicBezTo>
                  <a:cubicBezTo>
                    <a:pt x="20127" y="15489"/>
                    <a:pt x="20347" y="15659"/>
                    <a:pt x="20435" y="15714"/>
                  </a:cubicBezTo>
                  <a:cubicBezTo>
                    <a:pt x="20526" y="15771"/>
                    <a:pt x="20695" y="15880"/>
                    <a:pt x="20813" y="15956"/>
                  </a:cubicBezTo>
                  <a:cubicBezTo>
                    <a:pt x="20898" y="16012"/>
                    <a:pt x="20964" y="16113"/>
                    <a:pt x="20997" y="16242"/>
                  </a:cubicBezTo>
                  <a:cubicBezTo>
                    <a:pt x="21031" y="16371"/>
                    <a:pt x="21029" y="16510"/>
                    <a:pt x="20990" y="16635"/>
                  </a:cubicBezTo>
                  <a:cubicBezTo>
                    <a:pt x="20949" y="16771"/>
                    <a:pt x="20941" y="17038"/>
                    <a:pt x="20972" y="17207"/>
                  </a:cubicBezTo>
                  <a:cubicBezTo>
                    <a:pt x="21012" y="17414"/>
                    <a:pt x="21082" y="17655"/>
                    <a:pt x="21122" y="17742"/>
                  </a:cubicBezTo>
                  <a:cubicBezTo>
                    <a:pt x="21180" y="17870"/>
                    <a:pt x="21258" y="18115"/>
                    <a:pt x="21300" y="18301"/>
                  </a:cubicBezTo>
                  <a:cubicBezTo>
                    <a:pt x="21333" y="18447"/>
                    <a:pt x="21408" y="18618"/>
                    <a:pt x="21450" y="18667"/>
                  </a:cubicBezTo>
                  <a:cubicBezTo>
                    <a:pt x="21558" y="18795"/>
                    <a:pt x="21583" y="19077"/>
                    <a:pt x="21508" y="19324"/>
                  </a:cubicBezTo>
                  <a:cubicBezTo>
                    <a:pt x="21453" y="19507"/>
                    <a:pt x="21343" y="19779"/>
                    <a:pt x="21259" y="19944"/>
                  </a:cubicBezTo>
                  <a:cubicBezTo>
                    <a:pt x="21171" y="20115"/>
                    <a:pt x="21021" y="20317"/>
                    <a:pt x="20917" y="20404"/>
                  </a:cubicBezTo>
                  <a:cubicBezTo>
                    <a:pt x="20814" y="20491"/>
                    <a:pt x="20651" y="20576"/>
                    <a:pt x="20546" y="20597"/>
                  </a:cubicBezTo>
                  <a:cubicBezTo>
                    <a:pt x="20478" y="20612"/>
                    <a:pt x="20311" y="20694"/>
                    <a:pt x="20182" y="20788"/>
                  </a:cubicBezTo>
                  <a:cubicBezTo>
                    <a:pt x="20070" y="20870"/>
                    <a:pt x="19992" y="21017"/>
                    <a:pt x="19987" y="21070"/>
                  </a:cubicBezTo>
                  <a:cubicBezTo>
                    <a:pt x="19962" y="21327"/>
                    <a:pt x="19710" y="21487"/>
                    <a:pt x="19485" y="21528"/>
                  </a:cubicBezTo>
                  <a:cubicBezTo>
                    <a:pt x="19432" y="21538"/>
                    <a:pt x="19377" y="21543"/>
                    <a:pt x="19324" y="2154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9" name="Shape 1244"/>
            <p:cNvSpPr/>
            <p:nvPr/>
          </p:nvSpPr>
          <p:spPr>
            <a:xfrm>
              <a:off x="2035780" y="156598"/>
              <a:ext cx="1635362" cy="1093726"/>
            </a:xfrm>
            <a:custGeom>
              <a:avLst/>
              <a:gdLst/>
              <a:ahLst/>
              <a:cxnLst>
                <a:cxn ang="0">
                  <a:pos x="wd2" y="hd2"/>
                </a:cxn>
                <a:cxn ang="5400000">
                  <a:pos x="wd2" y="hd2"/>
                </a:cxn>
                <a:cxn ang="10800000">
                  <a:pos x="wd2" y="hd2"/>
                </a:cxn>
                <a:cxn ang="16200000">
                  <a:pos x="wd2" y="hd2"/>
                </a:cxn>
              </a:cxnLst>
              <a:rect l="0" t="0" r="r" b="b"/>
              <a:pathLst>
                <a:path w="21566" h="21534" extrusionOk="0">
                  <a:moveTo>
                    <a:pt x="6011" y="20750"/>
                  </a:moveTo>
                  <a:cubicBezTo>
                    <a:pt x="6194" y="20712"/>
                    <a:pt x="6419" y="20585"/>
                    <a:pt x="6511" y="20470"/>
                  </a:cubicBezTo>
                  <a:cubicBezTo>
                    <a:pt x="6602" y="20355"/>
                    <a:pt x="6752" y="20181"/>
                    <a:pt x="6844" y="20085"/>
                  </a:cubicBezTo>
                  <a:cubicBezTo>
                    <a:pt x="6935" y="19989"/>
                    <a:pt x="7118" y="19909"/>
                    <a:pt x="7248" y="19909"/>
                  </a:cubicBezTo>
                  <a:cubicBezTo>
                    <a:pt x="7379" y="19909"/>
                    <a:pt x="7439" y="19962"/>
                    <a:pt x="7487" y="19909"/>
                  </a:cubicBezTo>
                  <a:cubicBezTo>
                    <a:pt x="7551" y="19839"/>
                    <a:pt x="7530" y="19705"/>
                    <a:pt x="7582" y="19454"/>
                  </a:cubicBezTo>
                  <a:cubicBezTo>
                    <a:pt x="7635" y="19204"/>
                    <a:pt x="7667" y="18810"/>
                    <a:pt x="7654" y="18579"/>
                  </a:cubicBezTo>
                  <a:cubicBezTo>
                    <a:pt x="7641" y="18348"/>
                    <a:pt x="7576" y="17985"/>
                    <a:pt x="7511" y="17773"/>
                  </a:cubicBezTo>
                  <a:cubicBezTo>
                    <a:pt x="7445" y="17562"/>
                    <a:pt x="7338" y="17231"/>
                    <a:pt x="7273" y="17038"/>
                  </a:cubicBezTo>
                  <a:cubicBezTo>
                    <a:pt x="7207" y="16846"/>
                    <a:pt x="7261" y="16720"/>
                    <a:pt x="7392" y="16758"/>
                  </a:cubicBezTo>
                  <a:cubicBezTo>
                    <a:pt x="7522" y="16797"/>
                    <a:pt x="7694" y="16875"/>
                    <a:pt x="7772" y="16933"/>
                  </a:cubicBezTo>
                  <a:cubicBezTo>
                    <a:pt x="7851" y="16991"/>
                    <a:pt x="8022" y="16912"/>
                    <a:pt x="8153" y="16758"/>
                  </a:cubicBezTo>
                  <a:cubicBezTo>
                    <a:pt x="8285" y="16604"/>
                    <a:pt x="8466" y="16399"/>
                    <a:pt x="8558" y="16303"/>
                  </a:cubicBezTo>
                  <a:cubicBezTo>
                    <a:pt x="8650" y="16206"/>
                    <a:pt x="8821" y="16081"/>
                    <a:pt x="8939" y="16023"/>
                  </a:cubicBezTo>
                  <a:cubicBezTo>
                    <a:pt x="9057" y="15965"/>
                    <a:pt x="9271" y="15728"/>
                    <a:pt x="9415" y="15498"/>
                  </a:cubicBezTo>
                  <a:cubicBezTo>
                    <a:pt x="9559" y="15267"/>
                    <a:pt x="9784" y="15093"/>
                    <a:pt x="9915" y="15112"/>
                  </a:cubicBezTo>
                  <a:cubicBezTo>
                    <a:pt x="10046" y="15132"/>
                    <a:pt x="10303" y="15179"/>
                    <a:pt x="10486" y="15217"/>
                  </a:cubicBezTo>
                  <a:cubicBezTo>
                    <a:pt x="10670" y="15256"/>
                    <a:pt x="10916" y="15382"/>
                    <a:pt x="11034" y="15498"/>
                  </a:cubicBezTo>
                  <a:cubicBezTo>
                    <a:pt x="11152" y="15613"/>
                    <a:pt x="11344" y="15849"/>
                    <a:pt x="11463" y="16023"/>
                  </a:cubicBezTo>
                  <a:cubicBezTo>
                    <a:pt x="11580" y="16196"/>
                    <a:pt x="11805" y="16480"/>
                    <a:pt x="11962" y="16653"/>
                  </a:cubicBezTo>
                  <a:cubicBezTo>
                    <a:pt x="12119" y="16826"/>
                    <a:pt x="12355" y="17063"/>
                    <a:pt x="12486" y="17179"/>
                  </a:cubicBezTo>
                  <a:cubicBezTo>
                    <a:pt x="12617" y="17294"/>
                    <a:pt x="12864" y="17420"/>
                    <a:pt x="13034" y="17458"/>
                  </a:cubicBezTo>
                  <a:cubicBezTo>
                    <a:pt x="13204" y="17497"/>
                    <a:pt x="13461" y="17465"/>
                    <a:pt x="13605" y="17388"/>
                  </a:cubicBezTo>
                  <a:cubicBezTo>
                    <a:pt x="13749" y="17312"/>
                    <a:pt x="14028" y="17123"/>
                    <a:pt x="14224" y="16969"/>
                  </a:cubicBezTo>
                  <a:cubicBezTo>
                    <a:pt x="14420" y="16814"/>
                    <a:pt x="14624" y="16767"/>
                    <a:pt x="14676" y="16863"/>
                  </a:cubicBezTo>
                  <a:cubicBezTo>
                    <a:pt x="14729" y="16959"/>
                    <a:pt x="14858" y="17164"/>
                    <a:pt x="14962" y="17318"/>
                  </a:cubicBezTo>
                  <a:cubicBezTo>
                    <a:pt x="15067" y="17473"/>
                    <a:pt x="15217" y="17788"/>
                    <a:pt x="15295" y="18019"/>
                  </a:cubicBezTo>
                  <a:cubicBezTo>
                    <a:pt x="15374" y="18250"/>
                    <a:pt x="15438" y="18533"/>
                    <a:pt x="15438" y="18649"/>
                  </a:cubicBezTo>
                  <a:cubicBezTo>
                    <a:pt x="15438" y="18764"/>
                    <a:pt x="15492" y="18954"/>
                    <a:pt x="15557" y="19069"/>
                  </a:cubicBezTo>
                  <a:cubicBezTo>
                    <a:pt x="15623" y="19185"/>
                    <a:pt x="15719" y="19374"/>
                    <a:pt x="15771" y="19489"/>
                  </a:cubicBezTo>
                  <a:cubicBezTo>
                    <a:pt x="15824" y="19605"/>
                    <a:pt x="15952" y="19605"/>
                    <a:pt x="16057" y="19489"/>
                  </a:cubicBezTo>
                  <a:cubicBezTo>
                    <a:pt x="16162" y="19374"/>
                    <a:pt x="16322" y="19200"/>
                    <a:pt x="16414" y="19105"/>
                  </a:cubicBezTo>
                  <a:cubicBezTo>
                    <a:pt x="16506" y="19008"/>
                    <a:pt x="16677" y="18835"/>
                    <a:pt x="16795" y="18719"/>
                  </a:cubicBezTo>
                  <a:cubicBezTo>
                    <a:pt x="16913" y="18603"/>
                    <a:pt x="17052" y="18556"/>
                    <a:pt x="17105" y="18614"/>
                  </a:cubicBezTo>
                  <a:cubicBezTo>
                    <a:pt x="17157" y="18672"/>
                    <a:pt x="17200" y="18876"/>
                    <a:pt x="17200" y="19069"/>
                  </a:cubicBezTo>
                  <a:cubicBezTo>
                    <a:pt x="17200" y="19262"/>
                    <a:pt x="17114" y="19498"/>
                    <a:pt x="17009" y="19595"/>
                  </a:cubicBezTo>
                  <a:cubicBezTo>
                    <a:pt x="16904" y="19691"/>
                    <a:pt x="16787" y="19927"/>
                    <a:pt x="16747" y="20120"/>
                  </a:cubicBezTo>
                  <a:cubicBezTo>
                    <a:pt x="16708" y="20312"/>
                    <a:pt x="16847" y="20391"/>
                    <a:pt x="17057" y="20294"/>
                  </a:cubicBezTo>
                  <a:cubicBezTo>
                    <a:pt x="17267" y="20199"/>
                    <a:pt x="17438" y="20120"/>
                    <a:pt x="17438" y="20120"/>
                  </a:cubicBezTo>
                  <a:cubicBezTo>
                    <a:pt x="17438" y="20120"/>
                    <a:pt x="17491" y="20120"/>
                    <a:pt x="17557" y="20120"/>
                  </a:cubicBezTo>
                  <a:cubicBezTo>
                    <a:pt x="17623" y="20120"/>
                    <a:pt x="17772" y="20104"/>
                    <a:pt x="17890" y="20085"/>
                  </a:cubicBezTo>
                  <a:cubicBezTo>
                    <a:pt x="18008" y="20065"/>
                    <a:pt x="18223" y="20002"/>
                    <a:pt x="18367" y="19945"/>
                  </a:cubicBezTo>
                  <a:cubicBezTo>
                    <a:pt x="18510" y="19887"/>
                    <a:pt x="18628" y="20029"/>
                    <a:pt x="18628" y="20260"/>
                  </a:cubicBezTo>
                  <a:cubicBezTo>
                    <a:pt x="18628" y="20491"/>
                    <a:pt x="18703" y="20806"/>
                    <a:pt x="18795" y="20960"/>
                  </a:cubicBezTo>
                  <a:cubicBezTo>
                    <a:pt x="18886" y="21115"/>
                    <a:pt x="19015" y="21319"/>
                    <a:pt x="19081" y="21415"/>
                  </a:cubicBezTo>
                  <a:cubicBezTo>
                    <a:pt x="19146" y="21512"/>
                    <a:pt x="19371" y="21559"/>
                    <a:pt x="19580" y="21520"/>
                  </a:cubicBezTo>
                  <a:cubicBezTo>
                    <a:pt x="19790" y="21482"/>
                    <a:pt x="19972" y="21340"/>
                    <a:pt x="19985" y="21205"/>
                  </a:cubicBezTo>
                  <a:cubicBezTo>
                    <a:pt x="19998" y="21070"/>
                    <a:pt x="20116" y="20881"/>
                    <a:pt x="20247" y="20785"/>
                  </a:cubicBezTo>
                  <a:cubicBezTo>
                    <a:pt x="20378" y="20689"/>
                    <a:pt x="20561" y="20594"/>
                    <a:pt x="20652" y="20575"/>
                  </a:cubicBezTo>
                  <a:cubicBezTo>
                    <a:pt x="20743" y="20556"/>
                    <a:pt x="20893" y="20477"/>
                    <a:pt x="20985" y="20400"/>
                  </a:cubicBezTo>
                  <a:cubicBezTo>
                    <a:pt x="21077" y="20323"/>
                    <a:pt x="21216" y="20134"/>
                    <a:pt x="21295" y="19979"/>
                  </a:cubicBezTo>
                  <a:cubicBezTo>
                    <a:pt x="21373" y="19825"/>
                    <a:pt x="21480" y="19558"/>
                    <a:pt x="21533" y="19384"/>
                  </a:cubicBezTo>
                  <a:cubicBezTo>
                    <a:pt x="21585" y="19210"/>
                    <a:pt x="21574" y="19006"/>
                    <a:pt x="21509" y="18929"/>
                  </a:cubicBezTo>
                  <a:cubicBezTo>
                    <a:pt x="21443" y="18852"/>
                    <a:pt x="21358" y="18647"/>
                    <a:pt x="21318" y="18474"/>
                  </a:cubicBezTo>
                  <a:cubicBezTo>
                    <a:pt x="21279" y="18300"/>
                    <a:pt x="21204" y="18064"/>
                    <a:pt x="21152" y="17949"/>
                  </a:cubicBezTo>
                  <a:cubicBezTo>
                    <a:pt x="21100" y="17833"/>
                    <a:pt x="21024" y="17565"/>
                    <a:pt x="20985" y="17353"/>
                  </a:cubicBezTo>
                  <a:cubicBezTo>
                    <a:pt x="20946" y="17142"/>
                    <a:pt x="20957" y="16826"/>
                    <a:pt x="21009" y="16653"/>
                  </a:cubicBezTo>
                  <a:cubicBezTo>
                    <a:pt x="21061" y="16480"/>
                    <a:pt x="21008" y="16274"/>
                    <a:pt x="20890" y="16198"/>
                  </a:cubicBezTo>
                  <a:cubicBezTo>
                    <a:pt x="20772" y="16121"/>
                    <a:pt x="20601" y="16011"/>
                    <a:pt x="20509" y="15953"/>
                  </a:cubicBezTo>
                  <a:cubicBezTo>
                    <a:pt x="20417" y="15895"/>
                    <a:pt x="20192" y="15721"/>
                    <a:pt x="20009" y="15568"/>
                  </a:cubicBezTo>
                  <a:cubicBezTo>
                    <a:pt x="19825" y="15414"/>
                    <a:pt x="19633" y="15193"/>
                    <a:pt x="19580" y="15077"/>
                  </a:cubicBezTo>
                  <a:cubicBezTo>
                    <a:pt x="19528" y="14961"/>
                    <a:pt x="19464" y="14710"/>
                    <a:pt x="19438" y="14517"/>
                  </a:cubicBezTo>
                  <a:cubicBezTo>
                    <a:pt x="19412" y="14324"/>
                    <a:pt x="19412" y="13946"/>
                    <a:pt x="19438" y="13677"/>
                  </a:cubicBezTo>
                  <a:cubicBezTo>
                    <a:pt x="19464" y="13407"/>
                    <a:pt x="19550" y="13265"/>
                    <a:pt x="19485" y="13186"/>
                  </a:cubicBezTo>
                  <a:cubicBezTo>
                    <a:pt x="19432" y="13121"/>
                    <a:pt x="19368" y="13250"/>
                    <a:pt x="19223" y="13326"/>
                  </a:cubicBezTo>
                  <a:cubicBezTo>
                    <a:pt x="19080" y="13404"/>
                    <a:pt x="18951" y="13356"/>
                    <a:pt x="18938" y="13221"/>
                  </a:cubicBezTo>
                  <a:cubicBezTo>
                    <a:pt x="18925" y="13087"/>
                    <a:pt x="18914" y="12819"/>
                    <a:pt x="18914" y="12626"/>
                  </a:cubicBezTo>
                  <a:cubicBezTo>
                    <a:pt x="18914" y="12433"/>
                    <a:pt x="18914" y="12071"/>
                    <a:pt x="18914" y="11821"/>
                  </a:cubicBezTo>
                  <a:cubicBezTo>
                    <a:pt x="18914" y="11571"/>
                    <a:pt x="18882" y="11192"/>
                    <a:pt x="18842" y="10980"/>
                  </a:cubicBezTo>
                  <a:cubicBezTo>
                    <a:pt x="18803" y="10769"/>
                    <a:pt x="18782" y="10438"/>
                    <a:pt x="18795" y="10245"/>
                  </a:cubicBezTo>
                  <a:cubicBezTo>
                    <a:pt x="18808" y="10053"/>
                    <a:pt x="18894" y="9816"/>
                    <a:pt x="18985" y="9720"/>
                  </a:cubicBezTo>
                  <a:cubicBezTo>
                    <a:pt x="19077" y="9624"/>
                    <a:pt x="19238" y="9466"/>
                    <a:pt x="19342" y="9369"/>
                  </a:cubicBezTo>
                  <a:cubicBezTo>
                    <a:pt x="19447" y="9273"/>
                    <a:pt x="19576" y="9131"/>
                    <a:pt x="19628" y="9054"/>
                  </a:cubicBezTo>
                  <a:cubicBezTo>
                    <a:pt x="19681" y="8978"/>
                    <a:pt x="19713" y="8789"/>
                    <a:pt x="19699" y="8634"/>
                  </a:cubicBezTo>
                  <a:cubicBezTo>
                    <a:pt x="19687" y="8480"/>
                    <a:pt x="19590" y="8212"/>
                    <a:pt x="19485" y="8039"/>
                  </a:cubicBezTo>
                  <a:cubicBezTo>
                    <a:pt x="19380" y="7866"/>
                    <a:pt x="19209" y="7582"/>
                    <a:pt x="19104" y="7409"/>
                  </a:cubicBezTo>
                  <a:cubicBezTo>
                    <a:pt x="18999" y="7236"/>
                    <a:pt x="18796" y="6999"/>
                    <a:pt x="18652" y="6883"/>
                  </a:cubicBezTo>
                  <a:cubicBezTo>
                    <a:pt x="18508" y="6768"/>
                    <a:pt x="18251" y="6626"/>
                    <a:pt x="18081" y="6569"/>
                  </a:cubicBezTo>
                  <a:cubicBezTo>
                    <a:pt x="17910" y="6510"/>
                    <a:pt x="17685" y="6432"/>
                    <a:pt x="17581" y="6393"/>
                  </a:cubicBezTo>
                  <a:cubicBezTo>
                    <a:pt x="17476" y="6355"/>
                    <a:pt x="17315" y="6166"/>
                    <a:pt x="17224" y="5973"/>
                  </a:cubicBezTo>
                  <a:cubicBezTo>
                    <a:pt x="17132" y="5780"/>
                    <a:pt x="17014" y="5465"/>
                    <a:pt x="16962" y="5273"/>
                  </a:cubicBezTo>
                  <a:cubicBezTo>
                    <a:pt x="16909" y="5080"/>
                    <a:pt x="16813" y="4702"/>
                    <a:pt x="16747" y="4432"/>
                  </a:cubicBezTo>
                  <a:cubicBezTo>
                    <a:pt x="16682" y="4163"/>
                    <a:pt x="16607" y="3769"/>
                    <a:pt x="16581" y="3557"/>
                  </a:cubicBezTo>
                  <a:cubicBezTo>
                    <a:pt x="16555" y="3345"/>
                    <a:pt x="16480" y="2952"/>
                    <a:pt x="16414" y="2682"/>
                  </a:cubicBezTo>
                  <a:cubicBezTo>
                    <a:pt x="16349" y="2412"/>
                    <a:pt x="16253" y="2065"/>
                    <a:pt x="16200" y="1911"/>
                  </a:cubicBezTo>
                  <a:cubicBezTo>
                    <a:pt x="16148" y="1757"/>
                    <a:pt x="16115" y="1520"/>
                    <a:pt x="16128" y="1386"/>
                  </a:cubicBezTo>
                  <a:cubicBezTo>
                    <a:pt x="16142" y="1251"/>
                    <a:pt x="16195" y="936"/>
                    <a:pt x="16248" y="685"/>
                  </a:cubicBezTo>
                  <a:cubicBezTo>
                    <a:pt x="16300" y="435"/>
                    <a:pt x="16268" y="152"/>
                    <a:pt x="16176" y="55"/>
                  </a:cubicBezTo>
                  <a:cubicBezTo>
                    <a:pt x="16085" y="-41"/>
                    <a:pt x="15935" y="-9"/>
                    <a:pt x="15843" y="125"/>
                  </a:cubicBezTo>
                  <a:cubicBezTo>
                    <a:pt x="15751" y="260"/>
                    <a:pt x="15580" y="276"/>
                    <a:pt x="15462" y="160"/>
                  </a:cubicBezTo>
                  <a:cubicBezTo>
                    <a:pt x="15344" y="45"/>
                    <a:pt x="15173" y="45"/>
                    <a:pt x="15081" y="160"/>
                  </a:cubicBezTo>
                  <a:cubicBezTo>
                    <a:pt x="14990" y="276"/>
                    <a:pt x="14914" y="371"/>
                    <a:pt x="14914" y="371"/>
                  </a:cubicBezTo>
                  <a:cubicBezTo>
                    <a:pt x="14914" y="371"/>
                    <a:pt x="14840" y="433"/>
                    <a:pt x="14748" y="511"/>
                  </a:cubicBezTo>
                  <a:cubicBezTo>
                    <a:pt x="14656" y="587"/>
                    <a:pt x="14474" y="761"/>
                    <a:pt x="14343" y="896"/>
                  </a:cubicBezTo>
                  <a:cubicBezTo>
                    <a:pt x="14212" y="1030"/>
                    <a:pt x="13902" y="1346"/>
                    <a:pt x="13653" y="1596"/>
                  </a:cubicBezTo>
                  <a:cubicBezTo>
                    <a:pt x="13404" y="1846"/>
                    <a:pt x="13018" y="2177"/>
                    <a:pt x="12796" y="2331"/>
                  </a:cubicBezTo>
                  <a:cubicBezTo>
                    <a:pt x="12573" y="2486"/>
                    <a:pt x="12391" y="2753"/>
                    <a:pt x="12391" y="2927"/>
                  </a:cubicBezTo>
                  <a:cubicBezTo>
                    <a:pt x="12391" y="3100"/>
                    <a:pt x="12306" y="3384"/>
                    <a:pt x="12200" y="3557"/>
                  </a:cubicBezTo>
                  <a:cubicBezTo>
                    <a:pt x="12096" y="3730"/>
                    <a:pt x="11903" y="3793"/>
                    <a:pt x="11772" y="3697"/>
                  </a:cubicBezTo>
                  <a:cubicBezTo>
                    <a:pt x="11641" y="3601"/>
                    <a:pt x="11470" y="3616"/>
                    <a:pt x="11391" y="3732"/>
                  </a:cubicBezTo>
                  <a:cubicBezTo>
                    <a:pt x="11312" y="3848"/>
                    <a:pt x="11249" y="4084"/>
                    <a:pt x="11249" y="4257"/>
                  </a:cubicBezTo>
                  <a:cubicBezTo>
                    <a:pt x="11249" y="4430"/>
                    <a:pt x="11109" y="4667"/>
                    <a:pt x="10939" y="4783"/>
                  </a:cubicBezTo>
                  <a:cubicBezTo>
                    <a:pt x="10769" y="4898"/>
                    <a:pt x="10490" y="4945"/>
                    <a:pt x="10320" y="4887"/>
                  </a:cubicBezTo>
                  <a:cubicBezTo>
                    <a:pt x="10150" y="4830"/>
                    <a:pt x="9946" y="4846"/>
                    <a:pt x="9867" y="4923"/>
                  </a:cubicBezTo>
                  <a:cubicBezTo>
                    <a:pt x="9789" y="5000"/>
                    <a:pt x="9607" y="5126"/>
                    <a:pt x="9463" y="5203"/>
                  </a:cubicBezTo>
                  <a:cubicBezTo>
                    <a:pt x="9319" y="5280"/>
                    <a:pt x="9094" y="5327"/>
                    <a:pt x="8963" y="5308"/>
                  </a:cubicBezTo>
                  <a:cubicBezTo>
                    <a:pt x="8832" y="5288"/>
                    <a:pt x="8596" y="5320"/>
                    <a:pt x="8439" y="5378"/>
                  </a:cubicBezTo>
                  <a:cubicBezTo>
                    <a:pt x="8282" y="5435"/>
                    <a:pt x="8035" y="5688"/>
                    <a:pt x="7891" y="5938"/>
                  </a:cubicBezTo>
                  <a:cubicBezTo>
                    <a:pt x="7747" y="6188"/>
                    <a:pt x="7480" y="6393"/>
                    <a:pt x="7296" y="6393"/>
                  </a:cubicBezTo>
                  <a:cubicBezTo>
                    <a:pt x="7113" y="6393"/>
                    <a:pt x="6813" y="6393"/>
                    <a:pt x="6630" y="6393"/>
                  </a:cubicBezTo>
                  <a:cubicBezTo>
                    <a:pt x="6446" y="6393"/>
                    <a:pt x="6189" y="6283"/>
                    <a:pt x="6058" y="6148"/>
                  </a:cubicBezTo>
                  <a:cubicBezTo>
                    <a:pt x="5927" y="6014"/>
                    <a:pt x="5713" y="5746"/>
                    <a:pt x="5582" y="5553"/>
                  </a:cubicBezTo>
                  <a:cubicBezTo>
                    <a:pt x="5452" y="5360"/>
                    <a:pt x="5141" y="5187"/>
                    <a:pt x="4892" y="5167"/>
                  </a:cubicBezTo>
                  <a:cubicBezTo>
                    <a:pt x="4643" y="5148"/>
                    <a:pt x="4354" y="5101"/>
                    <a:pt x="4249" y="5063"/>
                  </a:cubicBezTo>
                  <a:cubicBezTo>
                    <a:pt x="4144" y="5025"/>
                    <a:pt x="3898" y="4961"/>
                    <a:pt x="3701" y="4923"/>
                  </a:cubicBezTo>
                  <a:cubicBezTo>
                    <a:pt x="3505" y="4884"/>
                    <a:pt x="3248" y="4774"/>
                    <a:pt x="3130" y="4677"/>
                  </a:cubicBezTo>
                  <a:cubicBezTo>
                    <a:pt x="3012" y="4581"/>
                    <a:pt x="2830" y="4439"/>
                    <a:pt x="2725" y="4363"/>
                  </a:cubicBezTo>
                  <a:cubicBezTo>
                    <a:pt x="2621" y="4285"/>
                    <a:pt x="2417" y="4175"/>
                    <a:pt x="2273" y="4117"/>
                  </a:cubicBezTo>
                  <a:cubicBezTo>
                    <a:pt x="2129" y="4059"/>
                    <a:pt x="1872" y="4075"/>
                    <a:pt x="1702" y="4153"/>
                  </a:cubicBezTo>
                  <a:cubicBezTo>
                    <a:pt x="1531" y="4229"/>
                    <a:pt x="1221" y="4371"/>
                    <a:pt x="1011" y="4468"/>
                  </a:cubicBezTo>
                  <a:cubicBezTo>
                    <a:pt x="802" y="4564"/>
                    <a:pt x="588" y="4706"/>
                    <a:pt x="536" y="4783"/>
                  </a:cubicBezTo>
                  <a:cubicBezTo>
                    <a:pt x="482" y="4860"/>
                    <a:pt x="440" y="5017"/>
                    <a:pt x="440" y="5133"/>
                  </a:cubicBezTo>
                  <a:cubicBezTo>
                    <a:pt x="440" y="5248"/>
                    <a:pt x="376" y="5422"/>
                    <a:pt x="297" y="5518"/>
                  </a:cubicBezTo>
                  <a:cubicBezTo>
                    <a:pt x="219" y="5614"/>
                    <a:pt x="111" y="5867"/>
                    <a:pt x="59" y="6078"/>
                  </a:cubicBezTo>
                  <a:cubicBezTo>
                    <a:pt x="7" y="6290"/>
                    <a:pt x="-15" y="6605"/>
                    <a:pt x="12" y="6778"/>
                  </a:cubicBezTo>
                  <a:cubicBezTo>
                    <a:pt x="37" y="6952"/>
                    <a:pt x="145" y="7110"/>
                    <a:pt x="250" y="7128"/>
                  </a:cubicBezTo>
                  <a:cubicBezTo>
                    <a:pt x="354" y="7148"/>
                    <a:pt x="482" y="7289"/>
                    <a:pt x="536" y="7444"/>
                  </a:cubicBezTo>
                  <a:cubicBezTo>
                    <a:pt x="588" y="7597"/>
                    <a:pt x="630" y="7897"/>
                    <a:pt x="630" y="8109"/>
                  </a:cubicBezTo>
                  <a:cubicBezTo>
                    <a:pt x="630" y="8321"/>
                    <a:pt x="577" y="8605"/>
                    <a:pt x="511" y="8739"/>
                  </a:cubicBezTo>
                  <a:cubicBezTo>
                    <a:pt x="446" y="8874"/>
                    <a:pt x="435" y="9032"/>
                    <a:pt x="488" y="9090"/>
                  </a:cubicBezTo>
                  <a:cubicBezTo>
                    <a:pt x="540" y="9147"/>
                    <a:pt x="744" y="9210"/>
                    <a:pt x="940" y="9229"/>
                  </a:cubicBezTo>
                  <a:cubicBezTo>
                    <a:pt x="1136" y="9249"/>
                    <a:pt x="1362" y="9328"/>
                    <a:pt x="1440" y="9405"/>
                  </a:cubicBezTo>
                  <a:cubicBezTo>
                    <a:pt x="1518" y="9482"/>
                    <a:pt x="1583" y="9686"/>
                    <a:pt x="1583" y="9860"/>
                  </a:cubicBezTo>
                  <a:cubicBezTo>
                    <a:pt x="1583" y="10033"/>
                    <a:pt x="1454" y="10238"/>
                    <a:pt x="1297" y="10315"/>
                  </a:cubicBezTo>
                  <a:cubicBezTo>
                    <a:pt x="1140" y="10392"/>
                    <a:pt x="915" y="10439"/>
                    <a:pt x="797" y="10420"/>
                  </a:cubicBezTo>
                  <a:cubicBezTo>
                    <a:pt x="679" y="10401"/>
                    <a:pt x="519" y="10527"/>
                    <a:pt x="440" y="10700"/>
                  </a:cubicBezTo>
                  <a:cubicBezTo>
                    <a:pt x="361" y="10874"/>
                    <a:pt x="329" y="11189"/>
                    <a:pt x="369" y="11401"/>
                  </a:cubicBezTo>
                  <a:cubicBezTo>
                    <a:pt x="408" y="11612"/>
                    <a:pt x="515" y="11928"/>
                    <a:pt x="607" y="12101"/>
                  </a:cubicBezTo>
                  <a:cubicBezTo>
                    <a:pt x="698" y="12274"/>
                    <a:pt x="827" y="12527"/>
                    <a:pt x="893" y="12661"/>
                  </a:cubicBezTo>
                  <a:cubicBezTo>
                    <a:pt x="958" y="12796"/>
                    <a:pt x="968" y="13048"/>
                    <a:pt x="916" y="13221"/>
                  </a:cubicBezTo>
                  <a:cubicBezTo>
                    <a:pt x="864" y="13395"/>
                    <a:pt x="767" y="13679"/>
                    <a:pt x="702" y="13852"/>
                  </a:cubicBezTo>
                  <a:cubicBezTo>
                    <a:pt x="636" y="14025"/>
                    <a:pt x="508" y="14230"/>
                    <a:pt x="416" y="14307"/>
                  </a:cubicBezTo>
                  <a:cubicBezTo>
                    <a:pt x="324" y="14384"/>
                    <a:pt x="335" y="14652"/>
                    <a:pt x="440" y="14902"/>
                  </a:cubicBezTo>
                  <a:cubicBezTo>
                    <a:pt x="545" y="15153"/>
                    <a:pt x="738" y="15499"/>
                    <a:pt x="869" y="15672"/>
                  </a:cubicBezTo>
                  <a:cubicBezTo>
                    <a:pt x="999" y="15846"/>
                    <a:pt x="1192" y="16051"/>
                    <a:pt x="1297" y="16128"/>
                  </a:cubicBezTo>
                  <a:cubicBezTo>
                    <a:pt x="1402" y="16205"/>
                    <a:pt x="1498" y="16426"/>
                    <a:pt x="1511" y="16618"/>
                  </a:cubicBezTo>
                  <a:cubicBezTo>
                    <a:pt x="1524" y="16811"/>
                    <a:pt x="1514" y="17142"/>
                    <a:pt x="1487" y="17353"/>
                  </a:cubicBezTo>
                  <a:cubicBezTo>
                    <a:pt x="1461" y="17565"/>
                    <a:pt x="1600" y="17723"/>
                    <a:pt x="1797" y="17704"/>
                  </a:cubicBezTo>
                  <a:cubicBezTo>
                    <a:pt x="1994" y="17684"/>
                    <a:pt x="2283" y="17621"/>
                    <a:pt x="2439" y="17563"/>
                  </a:cubicBezTo>
                  <a:cubicBezTo>
                    <a:pt x="2597" y="17506"/>
                    <a:pt x="2670" y="17388"/>
                    <a:pt x="2725" y="17459"/>
                  </a:cubicBezTo>
                  <a:cubicBezTo>
                    <a:pt x="2783" y="17533"/>
                    <a:pt x="2714" y="17663"/>
                    <a:pt x="2701" y="17914"/>
                  </a:cubicBezTo>
                  <a:cubicBezTo>
                    <a:pt x="2688" y="18164"/>
                    <a:pt x="2678" y="18542"/>
                    <a:pt x="2678" y="18754"/>
                  </a:cubicBezTo>
                  <a:cubicBezTo>
                    <a:pt x="2678" y="18966"/>
                    <a:pt x="2699" y="19281"/>
                    <a:pt x="2725" y="19455"/>
                  </a:cubicBezTo>
                  <a:cubicBezTo>
                    <a:pt x="2752" y="19628"/>
                    <a:pt x="2869" y="19848"/>
                    <a:pt x="2988" y="19945"/>
                  </a:cubicBezTo>
                  <a:cubicBezTo>
                    <a:pt x="3105" y="20041"/>
                    <a:pt x="3287" y="20151"/>
                    <a:pt x="3392" y="20190"/>
                  </a:cubicBezTo>
                  <a:cubicBezTo>
                    <a:pt x="3497" y="20228"/>
                    <a:pt x="3636" y="20228"/>
                    <a:pt x="3701" y="20190"/>
                  </a:cubicBezTo>
                  <a:cubicBezTo>
                    <a:pt x="3767" y="20151"/>
                    <a:pt x="3906" y="20120"/>
                    <a:pt x="4011" y="20120"/>
                  </a:cubicBezTo>
                  <a:cubicBezTo>
                    <a:pt x="4116" y="20120"/>
                    <a:pt x="4255" y="20199"/>
                    <a:pt x="4320" y="20294"/>
                  </a:cubicBezTo>
                  <a:cubicBezTo>
                    <a:pt x="4386" y="20391"/>
                    <a:pt x="4568" y="20533"/>
                    <a:pt x="4725" y="20610"/>
                  </a:cubicBezTo>
                  <a:cubicBezTo>
                    <a:pt x="4882" y="20687"/>
                    <a:pt x="5011" y="20750"/>
                    <a:pt x="5011" y="20750"/>
                  </a:cubicBezTo>
                  <a:cubicBezTo>
                    <a:pt x="5011" y="20750"/>
                    <a:pt x="5161" y="20766"/>
                    <a:pt x="5344" y="20785"/>
                  </a:cubicBezTo>
                  <a:cubicBezTo>
                    <a:pt x="5528" y="20804"/>
                    <a:pt x="5827" y="20789"/>
                    <a:pt x="6011" y="207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0" name="Shape 1245"/>
            <p:cNvSpPr/>
            <p:nvPr/>
          </p:nvSpPr>
          <p:spPr>
            <a:xfrm>
              <a:off x="2505576" y="913491"/>
              <a:ext cx="959261" cy="994582"/>
            </a:xfrm>
            <a:custGeom>
              <a:avLst/>
              <a:gdLst/>
              <a:ahLst/>
              <a:cxnLst>
                <a:cxn ang="0">
                  <a:pos x="wd2" y="hd2"/>
                </a:cxn>
                <a:cxn ang="5400000">
                  <a:pos x="wd2" y="hd2"/>
                </a:cxn>
                <a:cxn ang="10800000">
                  <a:pos x="wd2" y="hd2"/>
                </a:cxn>
                <a:cxn ang="16200000">
                  <a:pos x="wd2" y="hd2"/>
                </a:cxn>
              </a:cxnLst>
              <a:rect l="0" t="0" r="r" b="b"/>
              <a:pathLst>
                <a:path w="21487" h="21600" extrusionOk="0">
                  <a:moveTo>
                    <a:pt x="7551" y="17057"/>
                  </a:moveTo>
                  <a:lnTo>
                    <a:pt x="8085" y="17239"/>
                  </a:lnTo>
                  <a:cubicBezTo>
                    <a:pt x="8441" y="17361"/>
                    <a:pt x="8880" y="17721"/>
                    <a:pt x="9083" y="18059"/>
                  </a:cubicBezTo>
                  <a:cubicBezTo>
                    <a:pt x="9262" y="18358"/>
                    <a:pt x="9538" y="18675"/>
                    <a:pt x="9675" y="18772"/>
                  </a:cubicBezTo>
                  <a:cubicBezTo>
                    <a:pt x="9892" y="18928"/>
                    <a:pt x="10103" y="19251"/>
                    <a:pt x="10157" y="19510"/>
                  </a:cubicBezTo>
                  <a:cubicBezTo>
                    <a:pt x="10202" y="19724"/>
                    <a:pt x="10258" y="20061"/>
                    <a:pt x="10280" y="20260"/>
                  </a:cubicBezTo>
                  <a:cubicBezTo>
                    <a:pt x="10294" y="20365"/>
                    <a:pt x="10450" y="20536"/>
                    <a:pt x="10634" y="20600"/>
                  </a:cubicBezTo>
                  <a:cubicBezTo>
                    <a:pt x="10888" y="20688"/>
                    <a:pt x="11314" y="20865"/>
                    <a:pt x="11586" y="20995"/>
                  </a:cubicBezTo>
                  <a:cubicBezTo>
                    <a:pt x="11700" y="21050"/>
                    <a:pt x="11785" y="21105"/>
                    <a:pt x="11854" y="21149"/>
                  </a:cubicBezTo>
                  <a:cubicBezTo>
                    <a:pt x="11887" y="21170"/>
                    <a:pt x="11926" y="21196"/>
                    <a:pt x="11948" y="21206"/>
                  </a:cubicBezTo>
                  <a:cubicBezTo>
                    <a:pt x="11950" y="21197"/>
                    <a:pt x="11971" y="21170"/>
                    <a:pt x="11989" y="21149"/>
                  </a:cubicBezTo>
                  <a:cubicBezTo>
                    <a:pt x="12032" y="21095"/>
                    <a:pt x="12086" y="21028"/>
                    <a:pt x="12163" y="20954"/>
                  </a:cubicBezTo>
                  <a:cubicBezTo>
                    <a:pt x="12381" y="20746"/>
                    <a:pt x="12791" y="20599"/>
                    <a:pt x="13091" y="20628"/>
                  </a:cubicBezTo>
                  <a:lnTo>
                    <a:pt x="13093" y="20628"/>
                  </a:lnTo>
                  <a:cubicBezTo>
                    <a:pt x="13275" y="20628"/>
                    <a:pt x="13558" y="20488"/>
                    <a:pt x="13721" y="20279"/>
                  </a:cubicBezTo>
                  <a:cubicBezTo>
                    <a:pt x="13892" y="20063"/>
                    <a:pt x="13954" y="19730"/>
                    <a:pt x="13895" y="19577"/>
                  </a:cubicBezTo>
                  <a:cubicBezTo>
                    <a:pt x="13805" y="19342"/>
                    <a:pt x="13678" y="18992"/>
                    <a:pt x="13610" y="18799"/>
                  </a:cubicBezTo>
                  <a:cubicBezTo>
                    <a:pt x="13516" y="18529"/>
                    <a:pt x="13595" y="18205"/>
                    <a:pt x="13794" y="18045"/>
                  </a:cubicBezTo>
                  <a:cubicBezTo>
                    <a:pt x="13923" y="17943"/>
                    <a:pt x="14081" y="17809"/>
                    <a:pt x="14145" y="17748"/>
                  </a:cubicBezTo>
                  <a:cubicBezTo>
                    <a:pt x="14139" y="17741"/>
                    <a:pt x="14143" y="17623"/>
                    <a:pt x="14095" y="17487"/>
                  </a:cubicBezTo>
                  <a:cubicBezTo>
                    <a:pt x="14006" y="17232"/>
                    <a:pt x="14090" y="16854"/>
                    <a:pt x="14289" y="16607"/>
                  </a:cubicBezTo>
                  <a:cubicBezTo>
                    <a:pt x="14459" y="16399"/>
                    <a:pt x="14780" y="16111"/>
                    <a:pt x="15021" y="15949"/>
                  </a:cubicBezTo>
                  <a:cubicBezTo>
                    <a:pt x="15265" y="15786"/>
                    <a:pt x="15705" y="15603"/>
                    <a:pt x="16022" y="15533"/>
                  </a:cubicBezTo>
                  <a:cubicBezTo>
                    <a:pt x="16292" y="15474"/>
                    <a:pt x="16675" y="15341"/>
                    <a:pt x="16859" y="15243"/>
                  </a:cubicBezTo>
                  <a:cubicBezTo>
                    <a:pt x="17069" y="15132"/>
                    <a:pt x="17432" y="14986"/>
                    <a:pt x="17667" y="14919"/>
                  </a:cubicBezTo>
                  <a:cubicBezTo>
                    <a:pt x="17943" y="14840"/>
                    <a:pt x="18393" y="14920"/>
                    <a:pt x="18680" y="15095"/>
                  </a:cubicBezTo>
                  <a:cubicBezTo>
                    <a:pt x="18913" y="15236"/>
                    <a:pt x="19237" y="15336"/>
                    <a:pt x="19382" y="15336"/>
                  </a:cubicBezTo>
                  <a:cubicBezTo>
                    <a:pt x="19585" y="15336"/>
                    <a:pt x="19922" y="15353"/>
                    <a:pt x="20131" y="15375"/>
                  </a:cubicBezTo>
                  <a:cubicBezTo>
                    <a:pt x="20320" y="15396"/>
                    <a:pt x="20641" y="15376"/>
                    <a:pt x="20834" y="15340"/>
                  </a:cubicBezTo>
                  <a:cubicBezTo>
                    <a:pt x="20642" y="15158"/>
                    <a:pt x="20542" y="14848"/>
                    <a:pt x="20601" y="14599"/>
                  </a:cubicBezTo>
                  <a:cubicBezTo>
                    <a:pt x="20637" y="14441"/>
                    <a:pt x="20595" y="14267"/>
                    <a:pt x="20560" y="14225"/>
                  </a:cubicBezTo>
                  <a:cubicBezTo>
                    <a:pt x="20428" y="14069"/>
                    <a:pt x="20378" y="13806"/>
                    <a:pt x="20444" y="13615"/>
                  </a:cubicBezTo>
                  <a:cubicBezTo>
                    <a:pt x="20503" y="13448"/>
                    <a:pt x="20691" y="13224"/>
                    <a:pt x="20883" y="13093"/>
                  </a:cubicBezTo>
                  <a:cubicBezTo>
                    <a:pt x="20940" y="13053"/>
                    <a:pt x="20948" y="12929"/>
                    <a:pt x="20873" y="12821"/>
                  </a:cubicBezTo>
                  <a:cubicBezTo>
                    <a:pt x="20731" y="12620"/>
                    <a:pt x="20562" y="12314"/>
                    <a:pt x="20487" y="12124"/>
                  </a:cubicBezTo>
                  <a:cubicBezTo>
                    <a:pt x="20401" y="11904"/>
                    <a:pt x="20421" y="11558"/>
                    <a:pt x="20532" y="11317"/>
                  </a:cubicBezTo>
                  <a:cubicBezTo>
                    <a:pt x="20609" y="11153"/>
                    <a:pt x="20676" y="10866"/>
                    <a:pt x="20676" y="10703"/>
                  </a:cubicBezTo>
                  <a:cubicBezTo>
                    <a:pt x="20676" y="10564"/>
                    <a:pt x="20589" y="10270"/>
                    <a:pt x="20463" y="10071"/>
                  </a:cubicBezTo>
                  <a:cubicBezTo>
                    <a:pt x="20336" y="9868"/>
                    <a:pt x="20102" y="9541"/>
                    <a:pt x="19952" y="9356"/>
                  </a:cubicBezTo>
                  <a:cubicBezTo>
                    <a:pt x="19792" y="9161"/>
                    <a:pt x="19516" y="8791"/>
                    <a:pt x="19336" y="8533"/>
                  </a:cubicBezTo>
                  <a:cubicBezTo>
                    <a:pt x="19140" y="8253"/>
                    <a:pt x="18949" y="7794"/>
                    <a:pt x="18900" y="7488"/>
                  </a:cubicBezTo>
                  <a:cubicBezTo>
                    <a:pt x="18858" y="7229"/>
                    <a:pt x="18771" y="6876"/>
                    <a:pt x="18707" y="6717"/>
                  </a:cubicBezTo>
                  <a:cubicBezTo>
                    <a:pt x="18631" y="6521"/>
                    <a:pt x="18638" y="6238"/>
                    <a:pt x="18721" y="6022"/>
                  </a:cubicBezTo>
                  <a:cubicBezTo>
                    <a:pt x="18658" y="6050"/>
                    <a:pt x="18589" y="6077"/>
                    <a:pt x="18511" y="6100"/>
                  </a:cubicBezTo>
                  <a:cubicBezTo>
                    <a:pt x="18391" y="6136"/>
                    <a:pt x="18279" y="6154"/>
                    <a:pt x="18177" y="6154"/>
                  </a:cubicBezTo>
                  <a:cubicBezTo>
                    <a:pt x="17951" y="6154"/>
                    <a:pt x="17837" y="6066"/>
                    <a:pt x="17781" y="5992"/>
                  </a:cubicBezTo>
                  <a:cubicBezTo>
                    <a:pt x="17712" y="5902"/>
                    <a:pt x="17695" y="5785"/>
                    <a:pt x="17733" y="5663"/>
                  </a:cubicBezTo>
                  <a:cubicBezTo>
                    <a:pt x="17816" y="5403"/>
                    <a:pt x="18044" y="5106"/>
                    <a:pt x="18266" y="4975"/>
                  </a:cubicBezTo>
                  <a:cubicBezTo>
                    <a:pt x="18384" y="4904"/>
                    <a:pt x="18493" y="4707"/>
                    <a:pt x="18493" y="4562"/>
                  </a:cubicBezTo>
                  <a:cubicBezTo>
                    <a:pt x="18493" y="4391"/>
                    <a:pt x="18437" y="4243"/>
                    <a:pt x="18407" y="4212"/>
                  </a:cubicBezTo>
                  <a:cubicBezTo>
                    <a:pt x="18360" y="4228"/>
                    <a:pt x="18237" y="4262"/>
                    <a:pt x="18117" y="4339"/>
                  </a:cubicBezTo>
                  <a:cubicBezTo>
                    <a:pt x="17919" y="4465"/>
                    <a:pt x="17631" y="4654"/>
                    <a:pt x="17477" y="4760"/>
                  </a:cubicBezTo>
                  <a:cubicBezTo>
                    <a:pt x="17321" y="4866"/>
                    <a:pt x="17049" y="5056"/>
                    <a:pt x="16873" y="5182"/>
                  </a:cubicBezTo>
                  <a:cubicBezTo>
                    <a:pt x="16610" y="5370"/>
                    <a:pt x="16250" y="5348"/>
                    <a:pt x="16101" y="5135"/>
                  </a:cubicBezTo>
                  <a:cubicBezTo>
                    <a:pt x="16015" y="5013"/>
                    <a:pt x="15858" y="4811"/>
                    <a:pt x="15750" y="4688"/>
                  </a:cubicBezTo>
                  <a:cubicBezTo>
                    <a:pt x="15607" y="4524"/>
                    <a:pt x="15500" y="4270"/>
                    <a:pt x="15500" y="4098"/>
                  </a:cubicBezTo>
                  <a:cubicBezTo>
                    <a:pt x="15500" y="4023"/>
                    <a:pt x="15414" y="3749"/>
                    <a:pt x="15279" y="3491"/>
                  </a:cubicBezTo>
                  <a:cubicBezTo>
                    <a:pt x="15156" y="3256"/>
                    <a:pt x="14914" y="2925"/>
                    <a:pt x="14751" y="2769"/>
                  </a:cubicBezTo>
                  <a:cubicBezTo>
                    <a:pt x="14563" y="2589"/>
                    <a:pt x="14343" y="2362"/>
                    <a:pt x="14251" y="2251"/>
                  </a:cubicBezTo>
                  <a:cubicBezTo>
                    <a:pt x="14136" y="2268"/>
                    <a:pt x="13949" y="2307"/>
                    <a:pt x="13733" y="2417"/>
                  </a:cubicBezTo>
                  <a:cubicBezTo>
                    <a:pt x="13392" y="2591"/>
                    <a:pt x="12908" y="2804"/>
                    <a:pt x="12655" y="2891"/>
                  </a:cubicBezTo>
                  <a:cubicBezTo>
                    <a:pt x="12391" y="2984"/>
                    <a:pt x="11911" y="3026"/>
                    <a:pt x="11587" y="2978"/>
                  </a:cubicBezTo>
                  <a:cubicBezTo>
                    <a:pt x="11272" y="2932"/>
                    <a:pt x="10832" y="2785"/>
                    <a:pt x="10585" y="2645"/>
                  </a:cubicBezTo>
                  <a:cubicBezTo>
                    <a:pt x="10357" y="2514"/>
                    <a:pt x="9950" y="2248"/>
                    <a:pt x="9678" y="2054"/>
                  </a:cubicBezTo>
                  <a:cubicBezTo>
                    <a:pt x="9404" y="1858"/>
                    <a:pt x="9013" y="1538"/>
                    <a:pt x="8807" y="1341"/>
                  </a:cubicBezTo>
                  <a:cubicBezTo>
                    <a:pt x="8615" y="1157"/>
                    <a:pt x="8296" y="903"/>
                    <a:pt x="8110" y="786"/>
                  </a:cubicBezTo>
                  <a:cubicBezTo>
                    <a:pt x="7932" y="672"/>
                    <a:pt x="7545" y="544"/>
                    <a:pt x="7262" y="506"/>
                  </a:cubicBezTo>
                  <a:cubicBezTo>
                    <a:pt x="6954" y="464"/>
                    <a:pt x="6520" y="412"/>
                    <a:pt x="6300" y="392"/>
                  </a:cubicBezTo>
                  <a:lnTo>
                    <a:pt x="6299" y="392"/>
                  </a:lnTo>
                  <a:cubicBezTo>
                    <a:pt x="6130" y="392"/>
                    <a:pt x="5827" y="537"/>
                    <a:pt x="5619" y="755"/>
                  </a:cubicBezTo>
                  <a:cubicBezTo>
                    <a:pt x="5382" y="1001"/>
                    <a:pt x="4984" y="1304"/>
                    <a:pt x="4726" y="1387"/>
                  </a:cubicBezTo>
                  <a:cubicBezTo>
                    <a:pt x="4544" y="1445"/>
                    <a:pt x="4272" y="1574"/>
                    <a:pt x="4131" y="1670"/>
                  </a:cubicBezTo>
                  <a:cubicBezTo>
                    <a:pt x="3977" y="1775"/>
                    <a:pt x="3673" y="1998"/>
                    <a:pt x="3452" y="2166"/>
                  </a:cubicBezTo>
                  <a:cubicBezTo>
                    <a:pt x="3171" y="2380"/>
                    <a:pt x="2799" y="2481"/>
                    <a:pt x="2592" y="2380"/>
                  </a:cubicBezTo>
                  <a:cubicBezTo>
                    <a:pt x="2487" y="2331"/>
                    <a:pt x="2224" y="2248"/>
                    <a:pt x="1998" y="2205"/>
                  </a:cubicBezTo>
                  <a:cubicBezTo>
                    <a:pt x="2002" y="2213"/>
                    <a:pt x="2006" y="2222"/>
                    <a:pt x="2011" y="2232"/>
                  </a:cubicBezTo>
                  <a:cubicBezTo>
                    <a:pt x="2123" y="2447"/>
                    <a:pt x="2307" y="2815"/>
                    <a:pt x="2419" y="3049"/>
                  </a:cubicBezTo>
                  <a:cubicBezTo>
                    <a:pt x="2541" y="3307"/>
                    <a:pt x="2656" y="3726"/>
                    <a:pt x="2680" y="4004"/>
                  </a:cubicBezTo>
                  <a:cubicBezTo>
                    <a:pt x="2704" y="4287"/>
                    <a:pt x="2646" y="4744"/>
                    <a:pt x="2550" y="5044"/>
                  </a:cubicBezTo>
                  <a:lnTo>
                    <a:pt x="2388" y="5547"/>
                  </a:lnTo>
                  <a:lnTo>
                    <a:pt x="2004" y="6169"/>
                  </a:lnTo>
                  <a:cubicBezTo>
                    <a:pt x="1800" y="6494"/>
                    <a:pt x="1519" y="6887"/>
                    <a:pt x="1377" y="7046"/>
                  </a:cubicBezTo>
                  <a:cubicBezTo>
                    <a:pt x="1209" y="7232"/>
                    <a:pt x="912" y="7393"/>
                    <a:pt x="684" y="7421"/>
                  </a:cubicBezTo>
                  <a:cubicBezTo>
                    <a:pt x="617" y="7429"/>
                    <a:pt x="464" y="7569"/>
                    <a:pt x="410" y="7777"/>
                  </a:cubicBezTo>
                  <a:cubicBezTo>
                    <a:pt x="369" y="7931"/>
                    <a:pt x="513" y="8219"/>
                    <a:pt x="767" y="8375"/>
                  </a:cubicBezTo>
                  <a:cubicBezTo>
                    <a:pt x="1080" y="8567"/>
                    <a:pt x="1573" y="8881"/>
                    <a:pt x="1864" y="9074"/>
                  </a:cubicBezTo>
                  <a:cubicBezTo>
                    <a:pt x="2204" y="9298"/>
                    <a:pt x="2491" y="9753"/>
                    <a:pt x="2517" y="10110"/>
                  </a:cubicBezTo>
                  <a:cubicBezTo>
                    <a:pt x="2538" y="10388"/>
                    <a:pt x="2627" y="10825"/>
                    <a:pt x="2710" y="11065"/>
                  </a:cubicBezTo>
                  <a:cubicBezTo>
                    <a:pt x="2798" y="11318"/>
                    <a:pt x="2960" y="11749"/>
                    <a:pt x="3070" y="12023"/>
                  </a:cubicBezTo>
                  <a:cubicBezTo>
                    <a:pt x="3188" y="12314"/>
                    <a:pt x="3315" y="12680"/>
                    <a:pt x="3361" y="12857"/>
                  </a:cubicBezTo>
                  <a:cubicBezTo>
                    <a:pt x="3395" y="12985"/>
                    <a:pt x="3589" y="13338"/>
                    <a:pt x="3815" y="13640"/>
                  </a:cubicBezTo>
                  <a:cubicBezTo>
                    <a:pt x="4032" y="13931"/>
                    <a:pt x="4348" y="14126"/>
                    <a:pt x="4480" y="14139"/>
                  </a:cubicBezTo>
                  <a:cubicBezTo>
                    <a:pt x="4687" y="14159"/>
                    <a:pt x="4940" y="14119"/>
                    <a:pt x="5017" y="14081"/>
                  </a:cubicBezTo>
                  <a:cubicBezTo>
                    <a:pt x="5249" y="13971"/>
                    <a:pt x="5519" y="14029"/>
                    <a:pt x="5611" y="14207"/>
                  </a:cubicBezTo>
                  <a:cubicBezTo>
                    <a:pt x="5637" y="14251"/>
                    <a:pt x="5824" y="14442"/>
                    <a:pt x="6082" y="14645"/>
                  </a:cubicBezTo>
                  <a:cubicBezTo>
                    <a:pt x="6330" y="14838"/>
                    <a:pt x="6610" y="15193"/>
                    <a:pt x="6642" y="15470"/>
                  </a:cubicBezTo>
                  <a:cubicBezTo>
                    <a:pt x="6664" y="15660"/>
                    <a:pt x="6717" y="15981"/>
                    <a:pt x="6761" y="16186"/>
                  </a:cubicBezTo>
                  <a:cubicBezTo>
                    <a:pt x="6791" y="16336"/>
                    <a:pt x="6968" y="16611"/>
                    <a:pt x="7173" y="16768"/>
                  </a:cubicBezTo>
                  <a:cubicBezTo>
                    <a:pt x="7173" y="16768"/>
                    <a:pt x="7551" y="17057"/>
                    <a:pt x="7551" y="17057"/>
                  </a:cubicBezTo>
                  <a:close/>
                  <a:moveTo>
                    <a:pt x="11953" y="21600"/>
                  </a:moveTo>
                  <a:cubicBezTo>
                    <a:pt x="11824" y="21600"/>
                    <a:pt x="11729" y="21539"/>
                    <a:pt x="11630" y="21474"/>
                  </a:cubicBezTo>
                  <a:cubicBezTo>
                    <a:pt x="11573" y="21437"/>
                    <a:pt x="11503" y="21391"/>
                    <a:pt x="11407" y="21345"/>
                  </a:cubicBezTo>
                  <a:cubicBezTo>
                    <a:pt x="11152" y="21224"/>
                    <a:pt x="10736" y="21051"/>
                    <a:pt x="10498" y="20968"/>
                  </a:cubicBezTo>
                  <a:cubicBezTo>
                    <a:pt x="10176" y="20857"/>
                    <a:pt x="9912" y="20571"/>
                    <a:pt x="9880" y="20304"/>
                  </a:cubicBezTo>
                  <a:cubicBezTo>
                    <a:pt x="9858" y="20114"/>
                    <a:pt x="9805" y="19793"/>
                    <a:pt x="9761" y="19587"/>
                  </a:cubicBezTo>
                  <a:cubicBezTo>
                    <a:pt x="9728" y="19423"/>
                    <a:pt x="9572" y="19185"/>
                    <a:pt x="9435" y="19087"/>
                  </a:cubicBezTo>
                  <a:cubicBezTo>
                    <a:pt x="9236" y="18945"/>
                    <a:pt x="8928" y="18579"/>
                    <a:pt x="8734" y="18256"/>
                  </a:cubicBezTo>
                  <a:cubicBezTo>
                    <a:pt x="8579" y="17996"/>
                    <a:pt x="8220" y="17700"/>
                    <a:pt x="7951" y="17608"/>
                  </a:cubicBezTo>
                  <a:lnTo>
                    <a:pt x="7386" y="17415"/>
                  </a:lnTo>
                  <a:cubicBezTo>
                    <a:pt x="7365" y="17408"/>
                    <a:pt x="7346" y="17398"/>
                    <a:pt x="7328" y="17384"/>
                  </a:cubicBezTo>
                  <a:lnTo>
                    <a:pt x="6923" y="17075"/>
                  </a:lnTo>
                  <a:cubicBezTo>
                    <a:pt x="6663" y="16876"/>
                    <a:pt x="6418" y="16520"/>
                    <a:pt x="6366" y="16264"/>
                  </a:cubicBezTo>
                  <a:cubicBezTo>
                    <a:pt x="6320" y="16050"/>
                    <a:pt x="6264" y="15713"/>
                    <a:pt x="6241" y="15514"/>
                  </a:cubicBezTo>
                  <a:cubicBezTo>
                    <a:pt x="6227" y="15390"/>
                    <a:pt x="6044" y="15117"/>
                    <a:pt x="5830" y="14949"/>
                  </a:cubicBezTo>
                  <a:cubicBezTo>
                    <a:pt x="5665" y="14821"/>
                    <a:pt x="5331" y="14537"/>
                    <a:pt x="5251" y="14385"/>
                  </a:cubicBezTo>
                  <a:cubicBezTo>
                    <a:pt x="5247" y="14413"/>
                    <a:pt x="5220" y="14420"/>
                    <a:pt x="5196" y="14432"/>
                  </a:cubicBezTo>
                  <a:cubicBezTo>
                    <a:pt x="4990" y="14530"/>
                    <a:pt x="4660" y="14548"/>
                    <a:pt x="4440" y="14529"/>
                  </a:cubicBezTo>
                  <a:cubicBezTo>
                    <a:pt x="4118" y="14498"/>
                    <a:pt x="3710" y="14165"/>
                    <a:pt x="3488" y="13869"/>
                  </a:cubicBezTo>
                  <a:cubicBezTo>
                    <a:pt x="3281" y="13592"/>
                    <a:pt x="3028" y="13176"/>
                    <a:pt x="2970" y="12953"/>
                  </a:cubicBezTo>
                  <a:cubicBezTo>
                    <a:pt x="2929" y="12792"/>
                    <a:pt x="2805" y="12438"/>
                    <a:pt x="2695" y="12165"/>
                  </a:cubicBezTo>
                  <a:cubicBezTo>
                    <a:pt x="2583" y="11886"/>
                    <a:pt x="2418" y="11448"/>
                    <a:pt x="2328" y="11190"/>
                  </a:cubicBezTo>
                  <a:cubicBezTo>
                    <a:pt x="2234" y="10921"/>
                    <a:pt x="2139" y="10448"/>
                    <a:pt x="2115" y="10138"/>
                  </a:cubicBezTo>
                  <a:cubicBezTo>
                    <a:pt x="2098" y="9899"/>
                    <a:pt x="1874" y="9553"/>
                    <a:pt x="1637" y="9397"/>
                  </a:cubicBezTo>
                  <a:cubicBezTo>
                    <a:pt x="1349" y="9206"/>
                    <a:pt x="861" y="8895"/>
                    <a:pt x="551" y="8706"/>
                  </a:cubicBezTo>
                  <a:cubicBezTo>
                    <a:pt x="164" y="8467"/>
                    <a:pt x="-70" y="8017"/>
                    <a:pt x="19" y="7681"/>
                  </a:cubicBezTo>
                  <a:cubicBezTo>
                    <a:pt x="107" y="7342"/>
                    <a:pt x="372" y="7063"/>
                    <a:pt x="635" y="7033"/>
                  </a:cubicBezTo>
                  <a:cubicBezTo>
                    <a:pt x="763" y="7018"/>
                    <a:pt x="973" y="6901"/>
                    <a:pt x="1074" y="6789"/>
                  </a:cubicBezTo>
                  <a:cubicBezTo>
                    <a:pt x="1200" y="6647"/>
                    <a:pt x="1469" y="6270"/>
                    <a:pt x="1659" y="5966"/>
                  </a:cubicBezTo>
                  <a:lnTo>
                    <a:pt x="2023" y="5387"/>
                  </a:lnTo>
                  <a:lnTo>
                    <a:pt x="2165" y="4928"/>
                  </a:lnTo>
                  <a:cubicBezTo>
                    <a:pt x="2246" y="4677"/>
                    <a:pt x="2298" y="4268"/>
                    <a:pt x="2278" y="4037"/>
                  </a:cubicBezTo>
                  <a:cubicBezTo>
                    <a:pt x="2258" y="3805"/>
                    <a:pt x="2154" y="3428"/>
                    <a:pt x="2053" y="3214"/>
                  </a:cubicBezTo>
                  <a:cubicBezTo>
                    <a:pt x="1943" y="2983"/>
                    <a:pt x="1762" y="2620"/>
                    <a:pt x="1651" y="2409"/>
                  </a:cubicBezTo>
                  <a:cubicBezTo>
                    <a:pt x="1535" y="2188"/>
                    <a:pt x="1591" y="2040"/>
                    <a:pt x="1635" y="1971"/>
                  </a:cubicBezTo>
                  <a:cubicBezTo>
                    <a:pt x="1715" y="1843"/>
                    <a:pt x="1868" y="1781"/>
                    <a:pt x="2073" y="1821"/>
                  </a:cubicBezTo>
                  <a:cubicBezTo>
                    <a:pt x="2314" y="1867"/>
                    <a:pt x="2621" y="1959"/>
                    <a:pt x="2770" y="2030"/>
                  </a:cubicBezTo>
                  <a:cubicBezTo>
                    <a:pt x="2771" y="2030"/>
                    <a:pt x="2772" y="2030"/>
                    <a:pt x="2773" y="2030"/>
                  </a:cubicBezTo>
                  <a:cubicBezTo>
                    <a:pt x="2887" y="2030"/>
                    <a:pt x="3056" y="1971"/>
                    <a:pt x="3203" y="1859"/>
                  </a:cubicBezTo>
                  <a:cubicBezTo>
                    <a:pt x="3429" y="1687"/>
                    <a:pt x="3742" y="1458"/>
                    <a:pt x="3900" y="1350"/>
                  </a:cubicBezTo>
                  <a:cubicBezTo>
                    <a:pt x="4073" y="1232"/>
                    <a:pt x="4381" y="1085"/>
                    <a:pt x="4600" y="1015"/>
                  </a:cubicBezTo>
                  <a:cubicBezTo>
                    <a:pt x="4748" y="968"/>
                    <a:pt x="5083" y="740"/>
                    <a:pt x="5324" y="489"/>
                  </a:cubicBezTo>
                  <a:cubicBezTo>
                    <a:pt x="5595" y="205"/>
                    <a:pt x="5999" y="0"/>
                    <a:pt x="6285" y="0"/>
                  </a:cubicBezTo>
                  <a:cubicBezTo>
                    <a:pt x="6291" y="0"/>
                    <a:pt x="6334" y="2"/>
                    <a:pt x="6340" y="2"/>
                  </a:cubicBezTo>
                  <a:cubicBezTo>
                    <a:pt x="6564" y="24"/>
                    <a:pt x="7005" y="76"/>
                    <a:pt x="7318" y="119"/>
                  </a:cubicBezTo>
                  <a:cubicBezTo>
                    <a:pt x="7660" y="166"/>
                    <a:pt x="8106" y="315"/>
                    <a:pt x="8331" y="459"/>
                  </a:cubicBezTo>
                  <a:cubicBezTo>
                    <a:pt x="8542" y="592"/>
                    <a:pt x="8876" y="857"/>
                    <a:pt x="9090" y="1062"/>
                  </a:cubicBezTo>
                  <a:cubicBezTo>
                    <a:pt x="9285" y="1249"/>
                    <a:pt x="9656" y="1552"/>
                    <a:pt x="9918" y="1739"/>
                  </a:cubicBezTo>
                  <a:cubicBezTo>
                    <a:pt x="10180" y="1927"/>
                    <a:pt x="10572" y="2183"/>
                    <a:pt x="10790" y="2308"/>
                  </a:cubicBezTo>
                  <a:cubicBezTo>
                    <a:pt x="10992" y="2423"/>
                    <a:pt x="11385" y="2553"/>
                    <a:pt x="11648" y="2591"/>
                  </a:cubicBezTo>
                  <a:cubicBezTo>
                    <a:pt x="11915" y="2630"/>
                    <a:pt x="12316" y="2594"/>
                    <a:pt x="12520" y="2523"/>
                  </a:cubicBezTo>
                  <a:cubicBezTo>
                    <a:pt x="12754" y="2442"/>
                    <a:pt x="13224" y="2235"/>
                    <a:pt x="13546" y="2071"/>
                  </a:cubicBezTo>
                  <a:cubicBezTo>
                    <a:pt x="13971" y="1855"/>
                    <a:pt x="14405" y="1813"/>
                    <a:pt x="14564" y="2005"/>
                  </a:cubicBezTo>
                  <a:cubicBezTo>
                    <a:pt x="14646" y="2103"/>
                    <a:pt x="14862" y="2325"/>
                    <a:pt x="15035" y="2491"/>
                  </a:cubicBezTo>
                  <a:cubicBezTo>
                    <a:pt x="15229" y="2678"/>
                    <a:pt x="15495" y="3039"/>
                    <a:pt x="15639" y="3314"/>
                  </a:cubicBezTo>
                  <a:cubicBezTo>
                    <a:pt x="15770" y="3566"/>
                    <a:pt x="15903" y="3916"/>
                    <a:pt x="15903" y="4098"/>
                  </a:cubicBezTo>
                  <a:cubicBezTo>
                    <a:pt x="15903" y="4170"/>
                    <a:pt x="15972" y="4337"/>
                    <a:pt x="16058" y="4436"/>
                  </a:cubicBezTo>
                  <a:cubicBezTo>
                    <a:pt x="16168" y="4560"/>
                    <a:pt x="16337" y="4776"/>
                    <a:pt x="16435" y="4915"/>
                  </a:cubicBezTo>
                  <a:cubicBezTo>
                    <a:pt x="16525" y="4925"/>
                    <a:pt x="16582" y="4904"/>
                    <a:pt x="16633" y="4868"/>
                  </a:cubicBezTo>
                  <a:cubicBezTo>
                    <a:pt x="16812" y="4740"/>
                    <a:pt x="17088" y="4547"/>
                    <a:pt x="17245" y="4440"/>
                  </a:cubicBezTo>
                  <a:cubicBezTo>
                    <a:pt x="17400" y="4334"/>
                    <a:pt x="17694" y="4140"/>
                    <a:pt x="17895" y="4012"/>
                  </a:cubicBezTo>
                  <a:cubicBezTo>
                    <a:pt x="18171" y="3838"/>
                    <a:pt x="18489" y="3784"/>
                    <a:pt x="18653" y="3903"/>
                  </a:cubicBezTo>
                  <a:cubicBezTo>
                    <a:pt x="18819" y="4022"/>
                    <a:pt x="18896" y="4328"/>
                    <a:pt x="18896" y="4562"/>
                  </a:cubicBezTo>
                  <a:cubicBezTo>
                    <a:pt x="18896" y="4845"/>
                    <a:pt x="18715" y="5165"/>
                    <a:pt x="18477" y="5308"/>
                  </a:cubicBezTo>
                  <a:cubicBezTo>
                    <a:pt x="18344" y="5387"/>
                    <a:pt x="18182" y="5595"/>
                    <a:pt x="18124" y="5762"/>
                  </a:cubicBezTo>
                  <a:cubicBezTo>
                    <a:pt x="18139" y="5764"/>
                    <a:pt x="18154" y="5763"/>
                    <a:pt x="18177" y="5763"/>
                  </a:cubicBezTo>
                  <a:cubicBezTo>
                    <a:pt x="18219" y="5763"/>
                    <a:pt x="18290" y="5757"/>
                    <a:pt x="18392" y="5726"/>
                  </a:cubicBezTo>
                  <a:cubicBezTo>
                    <a:pt x="18515" y="5690"/>
                    <a:pt x="18615" y="5638"/>
                    <a:pt x="18704" y="5592"/>
                  </a:cubicBezTo>
                  <a:cubicBezTo>
                    <a:pt x="18909" y="5487"/>
                    <a:pt x="19121" y="5443"/>
                    <a:pt x="19253" y="5594"/>
                  </a:cubicBezTo>
                  <a:cubicBezTo>
                    <a:pt x="19392" y="5756"/>
                    <a:pt x="19262" y="5918"/>
                    <a:pt x="19207" y="5987"/>
                  </a:cubicBezTo>
                  <a:cubicBezTo>
                    <a:pt x="19179" y="6022"/>
                    <a:pt x="19145" y="6063"/>
                    <a:pt x="19116" y="6118"/>
                  </a:cubicBezTo>
                  <a:cubicBezTo>
                    <a:pt x="19053" y="6239"/>
                    <a:pt x="19038" y="6459"/>
                    <a:pt x="19085" y="6578"/>
                  </a:cubicBezTo>
                  <a:cubicBezTo>
                    <a:pt x="19158" y="6764"/>
                    <a:pt x="19252" y="7138"/>
                    <a:pt x="19298" y="7429"/>
                  </a:cubicBezTo>
                  <a:cubicBezTo>
                    <a:pt x="19338" y="7677"/>
                    <a:pt x="19508" y="8083"/>
                    <a:pt x="19670" y="8314"/>
                  </a:cubicBezTo>
                  <a:cubicBezTo>
                    <a:pt x="19846" y="8565"/>
                    <a:pt x="20114" y="8924"/>
                    <a:pt x="20268" y="9114"/>
                  </a:cubicBezTo>
                  <a:cubicBezTo>
                    <a:pt x="20430" y="9313"/>
                    <a:pt x="20671" y="9651"/>
                    <a:pt x="20808" y="9867"/>
                  </a:cubicBezTo>
                  <a:cubicBezTo>
                    <a:pt x="20960" y="10109"/>
                    <a:pt x="21080" y="10477"/>
                    <a:pt x="21080" y="10703"/>
                  </a:cubicBezTo>
                  <a:cubicBezTo>
                    <a:pt x="21080" y="10922"/>
                    <a:pt x="21001" y="11263"/>
                    <a:pt x="20900" y="11479"/>
                  </a:cubicBezTo>
                  <a:cubicBezTo>
                    <a:pt x="20828" y="11635"/>
                    <a:pt x="20821" y="11875"/>
                    <a:pt x="20864" y="11985"/>
                  </a:cubicBezTo>
                  <a:cubicBezTo>
                    <a:pt x="20927" y="12144"/>
                    <a:pt x="21084" y="12426"/>
                    <a:pt x="21206" y="12601"/>
                  </a:cubicBezTo>
                  <a:cubicBezTo>
                    <a:pt x="21402" y="12881"/>
                    <a:pt x="21360" y="13245"/>
                    <a:pt x="21115" y="13412"/>
                  </a:cubicBezTo>
                  <a:cubicBezTo>
                    <a:pt x="20986" y="13500"/>
                    <a:pt x="20853" y="13661"/>
                    <a:pt x="20826" y="13740"/>
                  </a:cubicBezTo>
                  <a:cubicBezTo>
                    <a:pt x="20804" y="13803"/>
                    <a:pt x="20828" y="13925"/>
                    <a:pt x="20872" y="13978"/>
                  </a:cubicBezTo>
                  <a:cubicBezTo>
                    <a:pt x="21019" y="14153"/>
                    <a:pt x="21045" y="14466"/>
                    <a:pt x="20994" y="14685"/>
                  </a:cubicBezTo>
                  <a:cubicBezTo>
                    <a:pt x="20966" y="14805"/>
                    <a:pt x="21032" y="14993"/>
                    <a:pt x="21129" y="15072"/>
                  </a:cubicBezTo>
                  <a:cubicBezTo>
                    <a:pt x="21179" y="15113"/>
                    <a:pt x="21229" y="15140"/>
                    <a:pt x="21270" y="15162"/>
                  </a:cubicBezTo>
                  <a:cubicBezTo>
                    <a:pt x="21354" y="15208"/>
                    <a:pt x="21530" y="15304"/>
                    <a:pt x="21478" y="15502"/>
                  </a:cubicBezTo>
                  <a:cubicBezTo>
                    <a:pt x="21423" y="15706"/>
                    <a:pt x="21210" y="15708"/>
                    <a:pt x="21107" y="15709"/>
                  </a:cubicBezTo>
                  <a:cubicBezTo>
                    <a:pt x="21054" y="15709"/>
                    <a:pt x="20990" y="15709"/>
                    <a:pt x="20916" y="15723"/>
                  </a:cubicBezTo>
                  <a:cubicBezTo>
                    <a:pt x="20683" y="15767"/>
                    <a:pt x="20309" y="15788"/>
                    <a:pt x="20088" y="15764"/>
                  </a:cubicBezTo>
                  <a:cubicBezTo>
                    <a:pt x="19891" y="15743"/>
                    <a:pt x="19574" y="15726"/>
                    <a:pt x="19382" y="15726"/>
                  </a:cubicBezTo>
                  <a:cubicBezTo>
                    <a:pt x="19145" y="15726"/>
                    <a:pt x="18743" y="15594"/>
                    <a:pt x="18466" y="15426"/>
                  </a:cubicBezTo>
                  <a:cubicBezTo>
                    <a:pt x="18320" y="15337"/>
                    <a:pt x="18100" y="15278"/>
                    <a:pt x="17918" y="15278"/>
                  </a:cubicBezTo>
                  <a:cubicBezTo>
                    <a:pt x="17850" y="15278"/>
                    <a:pt x="17806" y="15287"/>
                    <a:pt x="17781" y="15294"/>
                  </a:cubicBezTo>
                  <a:cubicBezTo>
                    <a:pt x="17573" y="15353"/>
                    <a:pt x="17239" y="15487"/>
                    <a:pt x="17052" y="15586"/>
                  </a:cubicBezTo>
                  <a:cubicBezTo>
                    <a:pt x="16835" y="15702"/>
                    <a:pt x="16421" y="15846"/>
                    <a:pt x="16111" y="15915"/>
                  </a:cubicBezTo>
                  <a:cubicBezTo>
                    <a:pt x="15846" y="15973"/>
                    <a:pt x="15452" y="16136"/>
                    <a:pt x="15250" y="16271"/>
                  </a:cubicBezTo>
                  <a:cubicBezTo>
                    <a:pt x="15044" y="16409"/>
                    <a:pt x="14749" y="16674"/>
                    <a:pt x="14606" y="16850"/>
                  </a:cubicBezTo>
                  <a:cubicBezTo>
                    <a:pt x="14484" y="17001"/>
                    <a:pt x="14437" y="17244"/>
                    <a:pt x="14477" y="17361"/>
                  </a:cubicBezTo>
                  <a:cubicBezTo>
                    <a:pt x="14538" y="17532"/>
                    <a:pt x="14595" y="17866"/>
                    <a:pt x="14428" y="18026"/>
                  </a:cubicBezTo>
                  <a:cubicBezTo>
                    <a:pt x="14359" y="18092"/>
                    <a:pt x="14189" y="18237"/>
                    <a:pt x="14050" y="18347"/>
                  </a:cubicBezTo>
                  <a:cubicBezTo>
                    <a:pt x="13990" y="18396"/>
                    <a:pt x="13950" y="18553"/>
                    <a:pt x="13992" y="18674"/>
                  </a:cubicBezTo>
                  <a:cubicBezTo>
                    <a:pt x="14059" y="18864"/>
                    <a:pt x="14185" y="19210"/>
                    <a:pt x="14273" y="19441"/>
                  </a:cubicBezTo>
                  <a:cubicBezTo>
                    <a:pt x="14386" y="19737"/>
                    <a:pt x="14284" y="20209"/>
                    <a:pt x="14042" y="20517"/>
                  </a:cubicBezTo>
                  <a:cubicBezTo>
                    <a:pt x="13813" y="20808"/>
                    <a:pt x="13421" y="21019"/>
                    <a:pt x="13112" y="21019"/>
                  </a:cubicBezTo>
                  <a:cubicBezTo>
                    <a:pt x="13103" y="21019"/>
                    <a:pt x="13056" y="21017"/>
                    <a:pt x="13049" y="21017"/>
                  </a:cubicBezTo>
                  <a:cubicBezTo>
                    <a:pt x="12823" y="21017"/>
                    <a:pt x="12570" y="21114"/>
                    <a:pt x="12447" y="21232"/>
                  </a:cubicBezTo>
                  <a:cubicBezTo>
                    <a:pt x="12384" y="21292"/>
                    <a:pt x="12342" y="21345"/>
                    <a:pt x="12308" y="21388"/>
                  </a:cubicBezTo>
                  <a:cubicBezTo>
                    <a:pt x="12238" y="21474"/>
                    <a:pt x="12160" y="21573"/>
                    <a:pt x="12013" y="21595"/>
                  </a:cubicBezTo>
                  <a:cubicBezTo>
                    <a:pt x="12003" y="21597"/>
                    <a:pt x="11963" y="21600"/>
                    <a:pt x="1195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1" name="Shape 1246"/>
            <p:cNvSpPr/>
            <p:nvPr/>
          </p:nvSpPr>
          <p:spPr>
            <a:xfrm>
              <a:off x="2505576" y="913491"/>
              <a:ext cx="941246" cy="976585"/>
            </a:xfrm>
            <a:custGeom>
              <a:avLst/>
              <a:gdLst/>
              <a:ahLst/>
              <a:cxnLst>
                <a:cxn ang="0">
                  <a:pos x="wd2" y="hd2"/>
                </a:cxn>
                <a:cxn ang="5400000">
                  <a:pos x="wd2" y="hd2"/>
                </a:cxn>
                <a:cxn ang="10800000">
                  <a:pos x="wd2" y="hd2"/>
                </a:cxn>
                <a:cxn ang="16200000">
                  <a:pos x="wd2" y="hd2"/>
                </a:cxn>
              </a:cxnLst>
              <a:rect l="0" t="0" r="r" b="b"/>
              <a:pathLst>
                <a:path w="21524" h="21561" extrusionOk="0">
                  <a:moveTo>
                    <a:pt x="18095" y="5617"/>
                  </a:moveTo>
                  <a:cubicBezTo>
                    <a:pt x="18163" y="5401"/>
                    <a:pt x="18367" y="5136"/>
                    <a:pt x="18549" y="5028"/>
                  </a:cubicBezTo>
                  <a:cubicBezTo>
                    <a:pt x="18731" y="4920"/>
                    <a:pt x="18879" y="4655"/>
                    <a:pt x="18879" y="4439"/>
                  </a:cubicBezTo>
                  <a:cubicBezTo>
                    <a:pt x="18879" y="4222"/>
                    <a:pt x="18805" y="3993"/>
                    <a:pt x="18714" y="3928"/>
                  </a:cubicBezTo>
                  <a:cubicBezTo>
                    <a:pt x="18623" y="3863"/>
                    <a:pt x="18383" y="3916"/>
                    <a:pt x="18177" y="4046"/>
                  </a:cubicBezTo>
                  <a:cubicBezTo>
                    <a:pt x="17973" y="4175"/>
                    <a:pt x="17676" y="4370"/>
                    <a:pt x="17517" y="4478"/>
                  </a:cubicBezTo>
                  <a:cubicBezTo>
                    <a:pt x="17358" y="4586"/>
                    <a:pt x="17079" y="4781"/>
                    <a:pt x="16897" y="4910"/>
                  </a:cubicBezTo>
                  <a:cubicBezTo>
                    <a:pt x="16716" y="5040"/>
                    <a:pt x="16493" y="5040"/>
                    <a:pt x="16402" y="4910"/>
                  </a:cubicBezTo>
                  <a:cubicBezTo>
                    <a:pt x="16311" y="4781"/>
                    <a:pt x="16145" y="4568"/>
                    <a:pt x="16031" y="4439"/>
                  </a:cubicBezTo>
                  <a:cubicBezTo>
                    <a:pt x="15918" y="4309"/>
                    <a:pt x="15824" y="4097"/>
                    <a:pt x="15824" y="3967"/>
                  </a:cubicBezTo>
                  <a:cubicBezTo>
                    <a:pt x="15824" y="3838"/>
                    <a:pt x="15713" y="3520"/>
                    <a:pt x="15577" y="3260"/>
                  </a:cubicBezTo>
                  <a:cubicBezTo>
                    <a:pt x="15441" y="3002"/>
                    <a:pt x="15180" y="2648"/>
                    <a:pt x="14999" y="2475"/>
                  </a:cubicBezTo>
                  <a:cubicBezTo>
                    <a:pt x="14818" y="2303"/>
                    <a:pt x="14594" y="2073"/>
                    <a:pt x="14503" y="1965"/>
                  </a:cubicBezTo>
                  <a:cubicBezTo>
                    <a:pt x="14413" y="1857"/>
                    <a:pt x="14060" y="1910"/>
                    <a:pt x="13719" y="2083"/>
                  </a:cubicBezTo>
                  <a:cubicBezTo>
                    <a:pt x="13379" y="2256"/>
                    <a:pt x="12896" y="2468"/>
                    <a:pt x="12646" y="2554"/>
                  </a:cubicBezTo>
                  <a:cubicBezTo>
                    <a:pt x="12396" y="2640"/>
                    <a:pt x="11950" y="2675"/>
                    <a:pt x="11655" y="2632"/>
                  </a:cubicBezTo>
                  <a:cubicBezTo>
                    <a:pt x="11360" y="2589"/>
                    <a:pt x="10933" y="2447"/>
                    <a:pt x="10706" y="2318"/>
                  </a:cubicBezTo>
                  <a:cubicBezTo>
                    <a:pt x="10478" y="2188"/>
                    <a:pt x="10070" y="1923"/>
                    <a:pt x="9797" y="1729"/>
                  </a:cubicBezTo>
                  <a:cubicBezTo>
                    <a:pt x="9525" y="1535"/>
                    <a:pt x="9135" y="1217"/>
                    <a:pt x="8931" y="1023"/>
                  </a:cubicBezTo>
                  <a:cubicBezTo>
                    <a:pt x="8725" y="828"/>
                    <a:pt x="8392" y="563"/>
                    <a:pt x="8187" y="434"/>
                  </a:cubicBezTo>
                  <a:cubicBezTo>
                    <a:pt x="7983" y="304"/>
                    <a:pt x="7556" y="162"/>
                    <a:pt x="7237" y="119"/>
                  </a:cubicBezTo>
                  <a:cubicBezTo>
                    <a:pt x="6920" y="76"/>
                    <a:pt x="6474" y="23"/>
                    <a:pt x="6247" y="2"/>
                  </a:cubicBezTo>
                  <a:cubicBezTo>
                    <a:pt x="6020" y="-20"/>
                    <a:pt x="5630" y="174"/>
                    <a:pt x="5381" y="434"/>
                  </a:cubicBezTo>
                  <a:cubicBezTo>
                    <a:pt x="5131" y="692"/>
                    <a:pt x="4759" y="957"/>
                    <a:pt x="4555" y="1023"/>
                  </a:cubicBezTo>
                  <a:cubicBezTo>
                    <a:pt x="4350" y="1087"/>
                    <a:pt x="4053" y="1228"/>
                    <a:pt x="3894" y="1337"/>
                  </a:cubicBezTo>
                  <a:cubicBezTo>
                    <a:pt x="3735" y="1445"/>
                    <a:pt x="3420" y="1674"/>
                    <a:pt x="3193" y="1847"/>
                  </a:cubicBezTo>
                  <a:cubicBezTo>
                    <a:pt x="2966" y="2020"/>
                    <a:pt x="2668" y="2109"/>
                    <a:pt x="2532" y="2044"/>
                  </a:cubicBezTo>
                  <a:cubicBezTo>
                    <a:pt x="2396" y="1979"/>
                    <a:pt x="2098" y="1890"/>
                    <a:pt x="1871" y="1847"/>
                  </a:cubicBezTo>
                  <a:cubicBezTo>
                    <a:pt x="1644" y="1804"/>
                    <a:pt x="1551" y="1946"/>
                    <a:pt x="1665" y="2161"/>
                  </a:cubicBezTo>
                  <a:cubicBezTo>
                    <a:pt x="1778" y="2377"/>
                    <a:pt x="1964" y="2748"/>
                    <a:pt x="2078" y="2985"/>
                  </a:cubicBezTo>
                  <a:cubicBezTo>
                    <a:pt x="2191" y="3223"/>
                    <a:pt x="2303" y="3630"/>
                    <a:pt x="2326" y="3889"/>
                  </a:cubicBezTo>
                  <a:cubicBezTo>
                    <a:pt x="2348" y="4148"/>
                    <a:pt x="2293" y="4590"/>
                    <a:pt x="2202" y="4870"/>
                  </a:cubicBezTo>
                  <a:cubicBezTo>
                    <a:pt x="2111" y="5152"/>
                    <a:pt x="2036" y="5381"/>
                    <a:pt x="2036" y="5381"/>
                  </a:cubicBezTo>
                  <a:cubicBezTo>
                    <a:pt x="2036" y="5381"/>
                    <a:pt x="1869" y="5646"/>
                    <a:pt x="1665" y="5970"/>
                  </a:cubicBezTo>
                  <a:cubicBezTo>
                    <a:pt x="1460" y="6294"/>
                    <a:pt x="1182" y="6683"/>
                    <a:pt x="1046" y="6834"/>
                  </a:cubicBezTo>
                  <a:cubicBezTo>
                    <a:pt x="909" y="6985"/>
                    <a:pt x="650" y="7126"/>
                    <a:pt x="468" y="7148"/>
                  </a:cubicBezTo>
                  <a:cubicBezTo>
                    <a:pt x="286" y="7169"/>
                    <a:pt x="82" y="7399"/>
                    <a:pt x="14" y="7659"/>
                  </a:cubicBezTo>
                  <a:cubicBezTo>
                    <a:pt x="-55" y="7918"/>
                    <a:pt x="150" y="8288"/>
                    <a:pt x="468" y="8483"/>
                  </a:cubicBezTo>
                  <a:cubicBezTo>
                    <a:pt x="785" y="8677"/>
                    <a:pt x="1287" y="8995"/>
                    <a:pt x="1582" y="9190"/>
                  </a:cubicBezTo>
                  <a:cubicBezTo>
                    <a:pt x="1878" y="9384"/>
                    <a:pt x="2138" y="9791"/>
                    <a:pt x="2160" y="10093"/>
                  </a:cubicBezTo>
                  <a:cubicBezTo>
                    <a:pt x="2183" y="10396"/>
                    <a:pt x="2276" y="10855"/>
                    <a:pt x="2367" y="11114"/>
                  </a:cubicBezTo>
                  <a:cubicBezTo>
                    <a:pt x="2458" y="11373"/>
                    <a:pt x="2625" y="11815"/>
                    <a:pt x="2738" y="12096"/>
                  </a:cubicBezTo>
                  <a:cubicBezTo>
                    <a:pt x="2852" y="12377"/>
                    <a:pt x="2982" y="12747"/>
                    <a:pt x="3026" y="12920"/>
                  </a:cubicBezTo>
                  <a:cubicBezTo>
                    <a:pt x="3073" y="13093"/>
                    <a:pt x="3296" y="13482"/>
                    <a:pt x="3522" y="13784"/>
                  </a:cubicBezTo>
                  <a:cubicBezTo>
                    <a:pt x="3749" y="14086"/>
                    <a:pt x="4121" y="14351"/>
                    <a:pt x="4348" y="14373"/>
                  </a:cubicBezTo>
                  <a:cubicBezTo>
                    <a:pt x="4575" y="14394"/>
                    <a:pt x="4872" y="14360"/>
                    <a:pt x="5008" y="14294"/>
                  </a:cubicBezTo>
                  <a:cubicBezTo>
                    <a:pt x="5145" y="14230"/>
                    <a:pt x="5294" y="14247"/>
                    <a:pt x="5339" y="14334"/>
                  </a:cubicBezTo>
                  <a:cubicBezTo>
                    <a:pt x="5385" y="14420"/>
                    <a:pt x="5626" y="14650"/>
                    <a:pt x="5876" y="14844"/>
                  </a:cubicBezTo>
                  <a:cubicBezTo>
                    <a:pt x="6125" y="15038"/>
                    <a:pt x="6349" y="15356"/>
                    <a:pt x="6371" y="15551"/>
                  </a:cubicBezTo>
                  <a:cubicBezTo>
                    <a:pt x="6394" y="15745"/>
                    <a:pt x="6449" y="16081"/>
                    <a:pt x="6495" y="16296"/>
                  </a:cubicBezTo>
                  <a:cubicBezTo>
                    <a:pt x="6540" y="16513"/>
                    <a:pt x="6763" y="16831"/>
                    <a:pt x="6990" y="17004"/>
                  </a:cubicBezTo>
                  <a:cubicBezTo>
                    <a:pt x="7216" y="17177"/>
                    <a:pt x="7403" y="17318"/>
                    <a:pt x="7403" y="17318"/>
                  </a:cubicBezTo>
                  <a:cubicBezTo>
                    <a:pt x="7403" y="17318"/>
                    <a:pt x="7663" y="17406"/>
                    <a:pt x="7981" y="17514"/>
                  </a:cubicBezTo>
                  <a:cubicBezTo>
                    <a:pt x="8299" y="17623"/>
                    <a:pt x="8707" y="17958"/>
                    <a:pt x="8890" y="18260"/>
                  </a:cubicBezTo>
                  <a:cubicBezTo>
                    <a:pt x="9071" y="18563"/>
                    <a:pt x="9368" y="18916"/>
                    <a:pt x="9550" y="19045"/>
                  </a:cubicBezTo>
                  <a:cubicBezTo>
                    <a:pt x="9731" y="19175"/>
                    <a:pt x="9917" y="19458"/>
                    <a:pt x="9962" y="19674"/>
                  </a:cubicBezTo>
                  <a:cubicBezTo>
                    <a:pt x="10008" y="19890"/>
                    <a:pt x="10063" y="20225"/>
                    <a:pt x="10086" y="20420"/>
                  </a:cubicBezTo>
                  <a:cubicBezTo>
                    <a:pt x="10109" y="20614"/>
                    <a:pt x="10332" y="20844"/>
                    <a:pt x="10582" y="20930"/>
                  </a:cubicBezTo>
                  <a:cubicBezTo>
                    <a:pt x="10831" y="21017"/>
                    <a:pt x="11259" y="21193"/>
                    <a:pt x="11531" y="21323"/>
                  </a:cubicBezTo>
                  <a:cubicBezTo>
                    <a:pt x="11804" y="21453"/>
                    <a:pt x="11891" y="21580"/>
                    <a:pt x="12027" y="21559"/>
                  </a:cubicBezTo>
                  <a:cubicBezTo>
                    <a:pt x="12141" y="21541"/>
                    <a:pt x="12175" y="21417"/>
                    <a:pt x="12357" y="21245"/>
                  </a:cubicBezTo>
                  <a:cubicBezTo>
                    <a:pt x="12538" y="21072"/>
                    <a:pt x="12892" y="20948"/>
                    <a:pt x="13140" y="20969"/>
                  </a:cubicBezTo>
                  <a:cubicBezTo>
                    <a:pt x="13391" y="20991"/>
                    <a:pt x="13762" y="20796"/>
                    <a:pt x="13966" y="20538"/>
                  </a:cubicBezTo>
                  <a:cubicBezTo>
                    <a:pt x="14172" y="20279"/>
                    <a:pt x="14264" y="19872"/>
                    <a:pt x="14173" y="19635"/>
                  </a:cubicBezTo>
                  <a:cubicBezTo>
                    <a:pt x="14082" y="19397"/>
                    <a:pt x="13953" y="19044"/>
                    <a:pt x="13884" y="18849"/>
                  </a:cubicBezTo>
                  <a:cubicBezTo>
                    <a:pt x="13816" y="18655"/>
                    <a:pt x="13873" y="18408"/>
                    <a:pt x="14008" y="18300"/>
                  </a:cubicBezTo>
                  <a:cubicBezTo>
                    <a:pt x="14144" y="18191"/>
                    <a:pt x="14311" y="18050"/>
                    <a:pt x="14380" y="17986"/>
                  </a:cubicBezTo>
                  <a:cubicBezTo>
                    <a:pt x="14448" y="17920"/>
                    <a:pt x="14448" y="17708"/>
                    <a:pt x="14380" y="17514"/>
                  </a:cubicBezTo>
                  <a:cubicBezTo>
                    <a:pt x="14311" y="17320"/>
                    <a:pt x="14386" y="17002"/>
                    <a:pt x="14545" y="16807"/>
                  </a:cubicBezTo>
                  <a:cubicBezTo>
                    <a:pt x="14704" y="16613"/>
                    <a:pt x="15020" y="16331"/>
                    <a:pt x="15247" y="16179"/>
                  </a:cubicBezTo>
                  <a:cubicBezTo>
                    <a:pt x="15474" y="16028"/>
                    <a:pt x="15901" y="15851"/>
                    <a:pt x="16196" y="15787"/>
                  </a:cubicBezTo>
                  <a:cubicBezTo>
                    <a:pt x="16491" y="15722"/>
                    <a:pt x="16900" y="15580"/>
                    <a:pt x="17104" y="15472"/>
                  </a:cubicBezTo>
                  <a:cubicBezTo>
                    <a:pt x="17308" y="15364"/>
                    <a:pt x="17662" y="15223"/>
                    <a:pt x="17889" y="15159"/>
                  </a:cubicBezTo>
                  <a:cubicBezTo>
                    <a:pt x="18116" y="15093"/>
                    <a:pt x="18506" y="15164"/>
                    <a:pt x="18756" y="15315"/>
                  </a:cubicBezTo>
                  <a:cubicBezTo>
                    <a:pt x="19006" y="15466"/>
                    <a:pt x="19377" y="15590"/>
                    <a:pt x="19581" y="15590"/>
                  </a:cubicBezTo>
                  <a:cubicBezTo>
                    <a:pt x="19786" y="15590"/>
                    <a:pt x="20119" y="15608"/>
                    <a:pt x="20325" y="15629"/>
                  </a:cubicBezTo>
                  <a:cubicBezTo>
                    <a:pt x="20529" y="15651"/>
                    <a:pt x="20882" y="15633"/>
                    <a:pt x="21108" y="15590"/>
                  </a:cubicBezTo>
                  <a:cubicBezTo>
                    <a:pt x="21336" y="15547"/>
                    <a:pt x="21495" y="15610"/>
                    <a:pt x="21522" y="15511"/>
                  </a:cubicBezTo>
                  <a:cubicBezTo>
                    <a:pt x="21545" y="15423"/>
                    <a:pt x="21391" y="15405"/>
                    <a:pt x="21232" y="15276"/>
                  </a:cubicBezTo>
                  <a:cubicBezTo>
                    <a:pt x="21074" y="15147"/>
                    <a:pt x="20981" y="14881"/>
                    <a:pt x="21026" y="14687"/>
                  </a:cubicBezTo>
                  <a:cubicBezTo>
                    <a:pt x="21071" y="14492"/>
                    <a:pt x="21034" y="14245"/>
                    <a:pt x="20944" y="14137"/>
                  </a:cubicBezTo>
                  <a:cubicBezTo>
                    <a:pt x="20853" y="14030"/>
                    <a:pt x="20816" y="13835"/>
                    <a:pt x="20861" y="13705"/>
                  </a:cubicBezTo>
                  <a:cubicBezTo>
                    <a:pt x="20907" y="13576"/>
                    <a:pt x="21074" y="13382"/>
                    <a:pt x="21232" y="13274"/>
                  </a:cubicBezTo>
                  <a:cubicBezTo>
                    <a:pt x="21391" y="13165"/>
                    <a:pt x="21410" y="12918"/>
                    <a:pt x="21274" y="12724"/>
                  </a:cubicBezTo>
                  <a:cubicBezTo>
                    <a:pt x="21137" y="12530"/>
                    <a:pt x="20971" y="12229"/>
                    <a:pt x="20902" y="12056"/>
                  </a:cubicBezTo>
                  <a:cubicBezTo>
                    <a:pt x="20834" y="11883"/>
                    <a:pt x="20853" y="11583"/>
                    <a:pt x="20944" y="11389"/>
                  </a:cubicBezTo>
                  <a:cubicBezTo>
                    <a:pt x="21034" y="11194"/>
                    <a:pt x="21108" y="10876"/>
                    <a:pt x="21108" y="10682"/>
                  </a:cubicBezTo>
                  <a:cubicBezTo>
                    <a:pt x="21108" y="10487"/>
                    <a:pt x="20997" y="10152"/>
                    <a:pt x="20861" y="9936"/>
                  </a:cubicBezTo>
                  <a:cubicBezTo>
                    <a:pt x="20725" y="9720"/>
                    <a:pt x="20483" y="9384"/>
                    <a:pt x="20325" y="9190"/>
                  </a:cubicBezTo>
                  <a:cubicBezTo>
                    <a:pt x="20165" y="8995"/>
                    <a:pt x="19886" y="8624"/>
                    <a:pt x="19705" y="8365"/>
                  </a:cubicBezTo>
                  <a:cubicBezTo>
                    <a:pt x="19523" y="8106"/>
                    <a:pt x="19337" y="7664"/>
                    <a:pt x="19292" y="7384"/>
                  </a:cubicBezTo>
                  <a:cubicBezTo>
                    <a:pt x="19247" y="7103"/>
                    <a:pt x="19154" y="6732"/>
                    <a:pt x="19085" y="6559"/>
                  </a:cubicBezTo>
                  <a:cubicBezTo>
                    <a:pt x="19017" y="6386"/>
                    <a:pt x="19036" y="6104"/>
                    <a:pt x="19127" y="5931"/>
                  </a:cubicBezTo>
                  <a:cubicBezTo>
                    <a:pt x="19218" y="5758"/>
                    <a:pt x="19351" y="5684"/>
                    <a:pt x="19292" y="5617"/>
                  </a:cubicBezTo>
                  <a:cubicBezTo>
                    <a:pt x="19180" y="5489"/>
                    <a:pt x="18995" y="5705"/>
                    <a:pt x="18631" y="5812"/>
                  </a:cubicBezTo>
                  <a:cubicBezTo>
                    <a:pt x="18269" y="5921"/>
                    <a:pt x="18027" y="5832"/>
                    <a:pt x="18095" y="56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2" name="Shape 1247"/>
            <p:cNvSpPr/>
            <p:nvPr/>
          </p:nvSpPr>
          <p:spPr>
            <a:xfrm>
              <a:off x="1957481" y="1148389"/>
              <a:ext cx="942334" cy="1008066"/>
            </a:xfrm>
            <a:custGeom>
              <a:avLst/>
              <a:gdLst/>
              <a:ahLst/>
              <a:cxnLst>
                <a:cxn ang="0">
                  <a:pos x="wd2" y="hd2"/>
                </a:cxn>
                <a:cxn ang="5400000">
                  <a:pos x="wd2" y="hd2"/>
                </a:cxn>
                <a:cxn ang="10800000">
                  <a:pos x="wd2" y="hd2"/>
                </a:cxn>
                <a:cxn ang="16200000">
                  <a:pos x="wd2" y="hd2"/>
                </a:cxn>
              </a:cxnLst>
              <a:rect l="0" t="0" r="r" b="b"/>
              <a:pathLst>
                <a:path w="21594" h="21564" extrusionOk="0">
                  <a:moveTo>
                    <a:pt x="8477" y="18729"/>
                  </a:moveTo>
                  <a:cubicBezTo>
                    <a:pt x="8675" y="18729"/>
                    <a:pt x="8864" y="18799"/>
                    <a:pt x="8997" y="18922"/>
                  </a:cubicBezTo>
                  <a:cubicBezTo>
                    <a:pt x="9193" y="19101"/>
                    <a:pt x="9348" y="19446"/>
                    <a:pt x="9348" y="19705"/>
                  </a:cubicBezTo>
                  <a:lnTo>
                    <a:pt x="9348" y="20580"/>
                  </a:lnTo>
                  <a:cubicBezTo>
                    <a:pt x="9348" y="20791"/>
                    <a:pt x="9396" y="21007"/>
                    <a:pt x="9443" y="21125"/>
                  </a:cubicBezTo>
                  <a:cubicBezTo>
                    <a:pt x="9445" y="21120"/>
                    <a:pt x="9447" y="21115"/>
                    <a:pt x="9450" y="21110"/>
                  </a:cubicBezTo>
                  <a:cubicBezTo>
                    <a:pt x="9560" y="20882"/>
                    <a:pt x="9793" y="20632"/>
                    <a:pt x="9991" y="20526"/>
                  </a:cubicBezTo>
                  <a:cubicBezTo>
                    <a:pt x="10109" y="20464"/>
                    <a:pt x="10331" y="20271"/>
                    <a:pt x="10460" y="20092"/>
                  </a:cubicBezTo>
                  <a:cubicBezTo>
                    <a:pt x="10647" y="19834"/>
                    <a:pt x="11014" y="19698"/>
                    <a:pt x="11281" y="19790"/>
                  </a:cubicBezTo>
                  <a:cubicBezTo>
                    <a:pt x="11457" y="19851"/>
                    <a:pt x="11670" y="19917"/>
                    <a:pt x="11756" y="19937"/>
                  </a:cubicBezTo>
                  <a:cubicBezTo>
                    <a:pt x="11850" y="19935"/>
                    <a:pt x="12130" y="19880"/>
                    <a:pt x="12427" y="19788"/>
                  </a:cubicBezTo>
                  <a:cubicBezTo>
                    <a:pt x="12867" y="19655"/>
                    <a:pt x="13334" y="19768"/>
                    <a:pt x="13466" y="20045"/>
                  </a:cubicBezTo>
                  <a:cubicBezTo>
                    <a:pt x="13518" y="20150"/>
                    <a:pt x="13754" y="20273"/>
                    <a:pt x="13982" y="20273"/>
                  </a:cubicBezTo>
                  <a:cubicBezTo>
                    <a:pt x="14239" y="20273"/>
                    <a:pt x="14634" y="20179"/>
                    <a:pt x="14829" y="20072"/>
                  </a:cubicBezTo>
                  <a:cubicBezTo>
                    <a:pt x="15058" y="19946"/>
                    <a:pt x="15414" y="19755"/>
                    <a:pt x="15621" y="19650"/>
                  </a:cubicBezTo>
                  <a:cubicBezTo>
                    <a:pt x="15746" y="19586"/>
                    <a:pt x="15886" y="19368"/>
                    <a:pt x="15886" y="19172"/>
                  </a:cubicBezTo>
                  <a:cubicBezTo>
                    <a:pt x="15886" y="18889"/>
                    <a:pt x="16006" y="18464"/>
                    <a:pt x="16160" y="18204"/>
                  </a:cubicBezTo>
                  <a:cubicBezTo>
                    <a:pt x="16323" y="17928"/>
                    <a:pt x="16707" y="17653"/>
                    <a:pt x="17036" y="17578"/>
                  </a:cubicBezTo>
                  <a:cubicBezTo>
                    <a:pt x="17288" y="17520"/>
                    <a:pt x="17637" y="17458"/>
                    <a:pt x="17788" y="17458"/>
                  </a:cubicBezTo>
                  <a:cubicBezTo>
                    <a:pt x="17963" y="17458"/>
                    <a:pt x="18212" y="17553"/>
                    <a:pt x="18357" y="17642"/>
                  </a:cubicBezTo>
                  <a:cubicBezTo>
                    <a:pt x="18465" y="17649"/>
                    <a:pt x="18562" y="17620"/>
                    <a:pt x="18636" y="17552"/>
                  </a:cubicBezTo>
                  <a:cubicBezTo>
                    <a:pt x="18740" y="17456"/>
                    <a:pt x="18767" y="17289"/>
                    <a:pt x="18721" y="17205"/>
                  </a:cubicBezTo>
                  <a:cubicBezTo>
                    <a:pt x="18583" y="16951"/>
                    <a:pt x="18667" y="16626"/>
                    <a:pt x="18910" y="16466"/>
                  </a:cubicBezTo>
                  <a:cubicBezTo>
                    <a:pt x="19082" y="16353"/>
                    <a:pt x="19353" y="16211"/>
                    <a:pt x="19528" y="16141"/>
                  </a:cubicBezTo>
                  <a:cubicBezTo>
                    <a:pt x="19641" y="16097"/>
                    <a:pt x="19761" y="15981"/>
                    <a:pt x="19785" y="15914"/>
                  </a:cubicBezTo>
                  <a:cubicBezTo>
                    <a:pt x="19861" y="15709"/>
                    <a:pt x="20122" y="15555"/>
                    <a:pt x="20394" y="15555"/>
                  </a:cubicBezTo>
                  <a:cubicBezTo>
                    <a:pt x="20582" y="15555"/>
                    <a:pt x="20839" y="15589"/>
                    <a:pt x="20961" y="15662"/>
                  </a:cubicBezTo>
                  <a:cubicBezTo>
                    <a:pt x="20945" y="15650"/>
                    <a:pt x="20999" y="15637"/>
                    <a:pt x="21053" y="15597"/>
                  </a:cubicBezTo>
                  <a:cubicBezTo>
                    <a:pt x="21110" y="15555"/>
                    <a:pt x="21182" y="15409"/>
                    <a:pt x="21182" y="15292"/>
                  </a:cubicBezTo>
                  <a:cubicBezTo>
                    <a:pt x="21182" y="15192"/>
                    <a:pt x="21086" y="15002"/>
                    <a:pt x="20965" y="14906"/>
                  </a:cubicBezTo>
                  <a:cubicBezTo>
                    <a:pt x="20758" y="14743"/>
                    <a:pt x="20602" y="14386"/>
                    <a:pt x="20602" y="14074"/>
                  </a:cubicBezTo>
                  <a:lnTo>
                    <a:pt x="20602" y="13313"/>
                  </a:lnTo>
                  <a:cubicBezTo>
                    <a:pt x="20602" y="13186"/>
                    <a:pt x="20505" y="12808"/>
                    <a:pt x="20367" y="12469"/>
                  </a:cubicBezTo>
                  <a:cubicBezTo>
                    <a:pt x="20312" y="12332"/>
                    <a:pt x="20277" y="12227"/>
                    <a:pt x="20248" y="12141"/>
                  </a:cubicBezTo>
                  <a:cubicBezTo>
                    <a:pt x="20207" y="12015"/>
                    <a:pt x="20186" y="11958"/>
                    <a:pt x="20146" y="11906"/>
                  </a:cubicBezTo>
                  <a:cubicBezTo>
                    <a:pt x="20120" y="11873"/>
                    <a:pt x="20082" y="11849"/>
                    <a:pt x="20001" y="11795"/>
                  </a:cubicBezTo>
                  <a:cubicBezTo>
                    <a:pt x="19939" y="11756"/>
                    <a:pt x="19864" y="11708"/>
                    <a:pt x="19770" y="11639"/>
                  </a:cubicBezTo>
                  <a:cubicBezTo>
                    <a:pt x="19504" y="11442"/>
                    <a:pt x="19254" y="11092"/>
                    <a:pt x="19200" y="10840"/>
                  </a:cubicBezTo>
                  <a:cubicBezTo>
                    <a:pt x="19153" y="10629"/>
                    <a:pt x="19096" y="10297"/>
                    <a:pt x="19073" y="10101"/>
                  </a:cubicBezTo>
                  <a:cubicBezTo>
                    <a:pt x="19058" y="9979"/>
                    <a:pt x="18871" y="9710"/>
                    <a:pt x="18652" y="9545"/>
                  </a:cubicBezTo>
                  <a:cubicBezTo>
                    <a:pt x="18483" y="9418"/>
                    <a:pt x="18141" y="9139"/>
                    <a:pt x="18060" y="8989"/>
                  </a:cubicBezTo>
                  <a:cubicBezTo>
                    <a:pt x="18055" y="9017"/>
                    <a:pt x="18028" y="9023"/>
                    <a:pt x="18003" y="9035"/>
                  </a:cubicBezTo>
                  <a:cubicBezTo>
                    <a:pt x="17792" y="9132"/>
                    <a:pt x="17455" y="9149"/>
                    <a:pt x="17230" y="9130"/>
                  </a:cubicBezTo>
                  <a:cubicBezTo>
                    <a:pt x="16901" y="9100"/>
                    <a:pt x="16483" y="8773"/>
                    <a:pt x="16256" y="8480"/>
                  </a:cubicBezTo>
                  <a:cubicBezTo>
                    <a:pt x="16044" y="8208"/>
                    <a:pt x="15786" y="7798"/>
                    <a:pt x="15726" y="7578"/>
                  </a:cubicBezTo>
                  <a:cubicBezTo>
                    <a:pt x="15684" y="7420"/>
                    <a:pt x="15557" y="7072"/>
                    <a:pt x="15445" y="6802"/>
                  </a:cubicBezTo>
                  <a:cubicBezTo>
                    <a:pt x="15330" y="6527"/>
                    <a:pt x="15161" y="6096"/>
                    <a:pt x="15069" y="5842"/>
                  </a:cubicBezTo>
                  <a:cubicBezTo>
                    <a:pt x="14973" y="5577"/>
                    <a:pt x="14876" y="5111"/>
                    <a:pt x="14851" y="4806"/>
                  </a:cubicBezTo>
                  <a:cubicBezTo>
                    <a:pt x="14834" y="4571"/>
                    <a:pt x="14605" y="4230"/>
                    <a:pt x="14362" y="4076"/>
                  </a:cubicBezTo>
                  <a:cubicBezTo>
                    <a:pt x="14067" y="3888"/>
                    <a:pt x="13568" y="3582"/>
                    <a:pt x="13252" y="3395"/>
                  </a:cubicBezTo>
                  <a:cubicBezTo>
                    <a:pt x="12855" y="3160"/>
                    <a:pt x="12616" y="2717"/>
                    <a:pt x="12707" y="2386"/>
                  </a:cubicBezTo>
                  <a:cubicBezTo>
                    <a:pt x="12797" y="2052"/>
                    <a:pt x="13069" y="1777"/>
                    <a:pt x="13337" y="1747"/>
                  </a:cubicBezTo>
                  <a:cubicBezTo>
                    <a:pt x="13468" y="1732"/>
                    <a:pt x="13683" y="1617"/>
                    <a:pt x="13786" y="1507"/>
                  </a:cubicBezTo>
                  <a:cubicBezTo>
                    <a:pt x="13916" y="1368"/>
                    <a:pt x="14190" y="996"/>
                    <a:pt x="14385" y="697"/>
                  </a:cubicBezTo>
                  <a:cubicBezTo>
                    <a:pt x="14462" y="578"/>
                    <a:pt x="14543" y="488"/>
                    <a:pt x="14613" y="415"/>
                  </a:cubicBezTo>
                  <a:cubicBezTo>
                    <a:pt x="14583" y="417"/>
                    <a:pt x="14553" y="418"/>
                    <a:pt x="14520" y="418"/>
                  </a:cubicBezTo>
                  <a:cubicBezTo>
                    <a:pt x="14337" y="418"/>
                    <a:pt x="14059" y="492"/>
                    <a:pt x="13935" y="574"/>
                  </a:cubicBezTo>
                  <a:cubicBezTo>
                    <a:pt x="13780" y="676"/>
                    <a:pt x="13525" y="860"/>
                    <a:pt x="13371" y="982"/>
                  </a:cubicBezTo>
                  <a:cubicBezTo>
                    <a:pt x="13160" y="1148"/>
                    <a:pt x="12711" y="1289"/>
                    <a:pt x="12398" y="1330"/>
                  </a:cubicBezTo>
                  <a:cubicBezTo>
                    <a:pt x="12079" y="1372"/>
                    <a:pt x="11537" y="1391"/>
                    <a:pt x="11196" y="1370"/>
                  </a:cubicBezTo>
                  <a:cubicBezTo>
                    <a:pt x="11131" y="1365"/>
                    <a:pt x="11072" y="1357"/>
                    <a:pt x="11017" y="1347"/>
                  </a:cubicBezTo>
                  <a:cubicBezTo>
                    <a:pt x="11157" y="1558"/>
                    <a:pt x="11221" y="1909"/>
                    <a:pt x="11164" y="2167"/>
                  </a:cubicBezTo>
                  <a:cubicBezTo>
                    <a:pt x="11148" y="2241"/>
                    <a:pt x="11142" y="2299"/>
                    <a:pt x="11136" y="2347"/>
                  </a:cubicBezTo>
                  <a:cubicBezTo>
                    <a:pt x="11125" y="2442"/>
                    <a:pt x="11115" y="2533"/>
                    <a:pt x="11046" y="2622"/>
                  </a:cubicBezTo>
                  <a:cubicBezTo>
                    <a:pt x="10984" y="2702"/>
                    <a:pt x="10905" y="2734"/>
                    <a:pt x="10828" y="2766"/>
                  </a:cubicBezTo>
                  <a:cubicBezTo>
                    <a:pt x="10791" y="2781"/>
                    <a:pt x="10747" y="2799"/>
                    <a:pt x="10690" y="2829"/>
                  </a:cubicBezTo>
                  <a:cubicBezTo>
                    <a:pt x="10545" y="2906"/>
                    <a:pt x="10318" y="3066"/>
                    <a:pt x="10197" y="3178"/>
                  </a:cubicBezTo>
                  <a:cubicBezTo>
                    <a:pt x="10017" y="3344"/>
                    <a:pt x="9620" y="3439"/>
                    <a:pt x="9273" y="3384"/>
                  </a:cubicBezTo>
                  <a:cubicBezTo>
                    <a:pt x="9046" y="3348"/>
                    <a:pt x="8806" y="3421"/>
                    <a:pt x="8761" y="3470"/>
                  </a:cubicBezTo>
                  <a:cubicBezTo>
                    <a:pt x="8596" y="3654"/>
                    <a:pt x="8211" y="3797"/>
                    <a:pt x="7933" y="3840"/>
                  </a:cubicBezTo>
                  <a:cubicBezTo>
                    <a:pt x="7658" y="3883"/>
                    <a:pt x="7425" y="3979"/>
                    <a:pt x="7383" y="4016"/>
                  </a:cubicBezTo>
                  <a:cubicBezTo>
                    <a:pt x="7271" y="4119"/>
                    <a:pt x="7073" y="4223"/>
                    <a:pt x="6908" y="4223"/>
                  </a:cubicBezTo>
                  <a:cubicBezTo>
                    <a:pt x="6894" y="4227"/>
                    <a:pt x="6831" y="4266"/>
                    <a:pt x="6794" y="4321"/>
                  </a:cubicBezTo>
                  <a:cubicBezTo>
                    <a:pt x="6693" y="4475"/>
                    <a:pt x="6442" y="4650"/>
                    <a:pt x="6255" y="4736"/>
                  </a:cubicBezTo>
                  <a:cubicBezTo>
                    <a:pt x="6120" y="4798"/>
                    <a:pt x="5864" y="5007"/>
                    <a:pt x="5712" y="5207"/>
                  </a:cubicBezTo>
                  <a:cubicBezTo>
                    <a:pt x="5643" y="5297"/>
                    <a:pt x="5583" y="5361"/>
                    <a:pt x="5533" y="5412"/>
                  </a:cubicBezTo>
                  <a:cubicBezTo>
                    <a:pt x="5499" y="5450"/>
                    <a:pt x="5459" y="5491"/>
                    <a:pt x="5457" y="5505"/>
                  </a:cubicBezTo>
                  <a:cubicBezTo>
                    <a:pt x="5489" y="5543"/>
                    <a:pt x="5510" y="5585"/>
                    <a:pt x="5531" y="5642"/>
                  </a:cubicBezTo>
                  <a:cubicBezTo>
                    <a:pt x="5577" y="5771"/>
                    <a:pt x="5672" y="6066"/>
                    <a:pt x="5741" y="6300"/>
                  </a:cubicBezTo>
                  <a:cubicBezTo>
                    <a:pt x="5804" y="6513"/>
                    <a:pt x="5947" y="6842"/>
                    <a:pt x="6053" y="7018"/>
                  </a:cubicBezTo>
                  <a:cubicBezTo>
                    <a:pt x="6203" y="7266"/>
                    <a:pt x="6168" y="7705"/>
                    <a:pt x="5973" y="8041"/>
                  </a:cubicBezTo>
                  <a:cubicBezTo>
                    <a:pt x="5809" y="8320"/>
                    <a:pt x="5714" y="8552"/>
                    <a:pt x="5707" y="8604"/>
                  </a:cubicBezTo>
                  <a:cubicBezTo>
                    <a:pt x="5708" y="8758"/>
                    <a:pt x="5554" y="9052"/>
                    <a:pt x="5473" y="9185"/>
                  </a:cubicBezTo>
                  <a:cubicBezTo>
                    <a:pt x="5401" y="9307"/>
                    <a:pt x="5413" y="9514"/>
                    <a:pt x="5500" y="9620"/>
                  </a:cubicBezTo>
                  <a:cubicBezTo>
                    <a:pt x="5639" y="9791"/>
                    <a:pt x="5828" y="10035"/>
                    <a:pt x="5920" y="10162"/>
                  </a:cubicBezTo>
                  <a:cubicBezTo>
                    <a:pt x="5949" y="10202"/>
                    <a:pt x="5977" y="10230"/>
                    <a:pt x="6000" y="10253"/>
                  </a:cubicBezTo>
                  <a:cubicBezTo>
                    <a:pt x="6056" y="10309"/>
                    <a:pt x="6142" y="10395"/>
                    <a:pt x="6118" y="10529"/>
                  </a:cubicBezTo>
                  <a:cubicBezTo>
                    <a:pt x="6091" y="10687"/>
                    <a:pt x="5959" y="10754"/>
                    <a:pt x="5854" y="10809"/>
                  </a:cubicBezTo>
                  <a:cubicBezTo>
                    <a:pt x="5802" y="10835"/>
                    <a:pt x="5739" y="10867"/>
                    <a:pt x="5668" y="10918"/>
                  </a:cubicBezTo>
                  <a:cubicBezTo>
                    <a:pt x="5476" y="11054"/>
                    <a:pt x="5201" y="11274"/>
                    <a:pt x="5066" y="11397"/>
                  </a:cubicBezTo>
                  <a:cubicBezTo>
                    <a:pt x="4913" y="11538"/>
                    <a:pt x="4577" y="11739"/>
                    <a:pt x="4303" y="11853"/>
                  </a:cubicBezTo>
                  <a:cubicBezTo>
                    <a:pt x="4078" y="11947"/>
                    <a:pt x="3694" y="12238"/>
                    <a:pt x="3466" y="12488"/>
                  </a:cubicBezTo>
                  <a:cubicBezTo>
                    <a:pt x="3207" y="12769"/>
                    <a:pt x="2848" y="13132"/>
                    <a:pt x="2667" y="13298"/>
                  </a:cubicBezTo>
                  <a:cubicBezTo>
                    <a:pt x="2628" y="13335"/>
                    <a:pt x="2271" y="13658"/>
                    <a:pt x="2027" y="13658"/>
                  </a:cubicBezTo>
                  <a:cubicBezTo>
                    <a:pt x="2033" y="13668"/>
                    <a:pt x="1926" y="13771"/>
                    <a:pt x="1837" y="13933"/>
                  </a:cubicBezTo>
                  <a:cubicBezTo>
                    <a:pt x="1709" y="14170"/>
                    <a:pt x="1446" y="14467"/>
                    <a:pt x="1239" y="14610"/>
                  </a:cubicBezTo>
                  <a:cubicBezTo>
                    <a:pt x="1068" y="14728"/>
                    <a:pt x="798" y="14959"/>
                    <a:pt x="650" y="15115"/>
                  </a:cubicBezTo>
                  <a:cubicBezTo>
                    <a:pt x="579" y="15190"/>
                    <a:pt x="514" y="15241"/>
                    <a:pt x="461" y="15283"/>
                  </a:cubicBezTo>
                  <a:cubicBezTo>
                    <a:pt x="460" y="15284"/>
                    <a:pt x="459" y="15285"/>
                    <a:pt x="457" y="15286"/>
                  </a:cubicBezTo>
                  <a:cubicBezTo>
                    <a:pt x="469" y="15299"/>
                    <a:pt x="482" y="15312"/>
                    <a:pt x="493" y="15327"/>
                  </a:cubicBezTo>
                  <a:cubicBezTo>
                    <a:pt x="571" y="15422"/>
                    <a:pt x="707" y="15636"/>
                    <a:pt x="804" y="15814"/>
                  </a:cubicBezTo>
                  <a:cubicBezTo>
                    <a:pt x="909" y="16006"/>
                    <a:pt x="992" y="16312"/>
                    <a:pt x="992" y="16509"/>
                  </a:cubicBezTo>
                  <a:lnTo>
                    <a:pt x="992" y="16813"/>
                  </a:lnTo>
                  <a:cubicBezTo>
                    <a:pt x="992" y="16836"/>
                    <a:pt x="988" y="16858"/>
                    <a:pt x="979" y="16879"/>
                  </a:cubicBezTo>
                  <a:lnTo>
                    <a:pt x="731" y="17525"/>
                  </a:lnTo>
                  <a:cubicBezTo>
                    <a:pt x="682" y="17654"/>
                    <a:pt x="684" y="17773"/>
                    <a:pt x="738" y="17844"/>
                  </a:cubicBezTo>
                  <a:cubicBezTo>
                    <a:pt x="773" y="17891"/>
                    <a:pt x="830" y="17915"/>
                    <a:pt x="909" y="17915"/>
                  </a:cubicBezTo>
                  <a:cubicBezTo>
                    <a:pt x="1251" y="17915"/>
                    <a:pt x="1868" y="17932"/>
                    <a:pt x="2286" y="17953"/>
                  </a:cubicBezTo>
                  <a:cubicBezTo>
                    <a:pt x="2714" y="17974"/>
                    <a:pt x="3218" y="18027"/>
                    <a:pt x="3436" y="18072"/>
                  </a:cubicBezTo>
                  <a:cubicBezTo>
                    <a:pt x="3639" y="18113"/>
                    <a:pt x="4008" y="18181"/>
                    <a:pt x="4255" y="18222"/>
                  </a:cubicBezTo>
                  <a:lnTo>
                    <a:pt x="5128" y="18374"/>
                  </a:lnTo>
                  <a:cubicBezTo>
                    <a:pt x="5170" y="18382"/>
                    <a:pt x="5221" y="18385"/>
                    <a:pt x="5276" y="18385"/>
                  </a:cubicBezTo>
                  <a:lnTo>
                    <a:pt x="5276" y="18385"/>
                  </a:lnTo>
                  <a:cubicBezTo>
                    <a:pt x="5484" y="18385"/>
                    <a:pt x="5741" y="18340"/>
                    <a:pt x="5919" y="18271"/>
                  </a:cubicBezTo>
                  <a:cubicBezTo>
                    <a:pt x="6076" y="18211"/>
                    <a:pt x="6263" y="18179"/>
                    <a:pt x="6446" y="18179"/>
                  </a:cubicBezTo>
                  <a:cubicBezTo>
                    <a:pt x="6582" y="18179"/>
                    <a:pt x="6779" y="18197"/>
                    <a:pt x="6933" y="18286"/>
                  </a:cubicBezTo>
                  <a:cubicBezTo>
                    <a:pt x="7122" y="18394"/>
                    <a:pt x="7445" y="18604"/>
                    <a:pt x="7654" y="18753"/>
                  </a:cubicBezTo>
                  <a:cubicBezTo>
                    <a:pt x="7784" y="18847"/>
                    <a:pt x="8022" y="18875"/>
                    <a:pt x="8124" y="18818"/>
                  </a:cubicBezTo>
                  <a:cubicBezTo>
                    <a:pt x="8225" y="18760"/>
                    <a:pt x="8348" y="18729"/>
                    <a:pt x="8477" y="18729"/>
                  </a:cubicBezTo>
                  <a:close/>
                  <a:moveTo>
                    <a:pt x="9426" y="21564"/>
                  </a:moveTo>
                  <a:cubicBezTo>
                    <a:pt x="9313" y="21564"/>
                    <a:pt x="9207" y="21508"/>
                    <a:pt x="9137" y="21411"/>
                  </a:cubicBezTo>
                  <a:cubicBezTo>
                    <a:pt x="9006" y="21231"/>
                    <a:pt x="8936" y="20848"/>
                    <a:pt x="8936" y="20580"/>
                  </a:cubicBezTo>
                  <a:lnTo>
                    <a:pt x="8936" y="19705"/>
                  </a:lnTo>
                  <a:cubicBezTo>
                    <a:pt x="8936" y="19548"/>
                    <a:pt x="8827" y="19305"/>
                    <a:pt x="8708" y="19196"/>
                  </a:cubicBezTo>
                  <a:cubicBezTo>
                    <a:pt x="8619" y="19114"/>
                    <a:pt x="8436" y="19091"/>
                    <a:pt x="8339" y="19146"/>
                  </a:cubicBezTo>
                  <a:cubicBezTo>
                    <a:pt x="8090" y="19289"/>
                    <a:pt x="7666" y="19247"/>
                    <a:pt x="7403" y="19059"/>
                  </a:cubicBezTo>
                  <a:cubicBezTo>
                    <a:pt x="7207" y="18918"/>
                    <a:pt x="6893" y="18715"/>
                    <a:pt x="6717" y="18614"/>
                  </a:cubicBezTo>
                  <a:cubicBezTo>
                    <a:pt x="6635" y="18566"/>
                    <a:pt x="6294" y="18544"/>
                    <a:pt x="6076" y="18628"/>
                  </a:cubicBezTo>
                  <a:cubicBezTo>
                    <a:pt x="5850" y="18714"/>
                    <a:pt x="5536" y="18770"/>
                    <a:pt x="5276" y="18770"/>
                  </a:cubicBezTo>
                  <a:lnTo>
                    <a:pt x="5276" y="18770"/>
                  </a:lnTo>
                  <a:cubicBezTo>
                    <a:pt x="5191" y="18770"/>
                    <a:pt x="5113" y="18764"/>
                    <a:pt x="5048" y="18752"/>
                  </a:cubicBezTo>
                  <a:lnTo>
                    <a:pt x="4182" y="18601"/>
                  </a:lnTo>
                  <a:cubicBezTo>
                    <a:pt x="3930" y="18559"/>
                    <a:pt x="3555" y="18490"/>
                    <a:pt x="3347" y="18448"/>
                  </a:cubicBezTo>
                  <a:cubicBezTo>
                    <a:pt x="3154" y="18408"/>
                    <a:pt x="2659" y="18358"/>
                    <a:pt x="2264" y="18337"/>
                  </a:cubicBezTo>
                  <a:cubicBezTo>
                    <a:pt x="1852" y="18316"/>
                    <a:pt x="1245" y="18299"/>
                    <a:pt x="909" y="18299"/>
                  </a:cubicBezTo>
                  <a:cubicBezTo>
                    <a:pt x="695" y="18299"/>
                    <a:pt x="514" y="18216"/>
                    <a:pt x="400" y="18066"/>
                  </a:cubicBezTo>
                  <a:cubicBezTo>
                    <a:pt x="268" y="17890"/>
                    <a:pt x="247" y="17646"/>
                    <a:pt x="343" y="17395"/>
                  </a:cubicBezTo>
                  <a:lnTo>
                    <a:pt x="579" y="16780"/>
                  </a:lnTo>
                  <a:lnTo>
                    <a:pt x="579" y="16509"/>
                  </a:lnTo>
                  <a:cubicBezTo>
                    <a:pt x="579" y="16370"/>
                    <a:pt x="512" y="16127"/>
                    <a:pt x="436" y="15989"/>
                  </a:cubicBezTo>
                  <a:cubicBezTo>
                    <a:pt x="344" y="15819"/>
                    <a:pt x="221" y="15627"/>
                    <a:pt x="166" y="15561"/>
                  </a:cubicBezTo>
                  <a:cubicBezTo>
                    <a:pt x="146" y="15537"/>
                    <a:pt x="127" y="15520"/>
                    <a:pt x="113" y="15506"/>
                  </a:cubicBezTo>
                  <a:cubicBezTo>
                    <a:pt x="68" y="15465"/>
                    <a:pt x="-6" y="15398"/>
                    <a:pt x="0" y="15283"/>
                  </a:cubicBezTo>
                  <a:cubicBezTo>
                    <a:pt x="7" y="15138"/>
                    <a:pt x="111" y="15055"/>
                    <a:pt x="195" y="14989"/>
                  </a:cubicBezTo>
                  <a:cubicBezTo>
                    <a:pt x="236" y="14957"/>
                    <a:pt x="287" y="14917"/>
                    <a:pt x="342" y="14859"/>
                  </a:cubicBezTo>
                  <a:cubicBezTo>
                    <a:pt x="508" y="14684"/>
                    <a:pt x="801" y="14433"/>
                    <a:pt x="994" y="14300"/>
                  </a:cubicBezTo>
                  <a:cubicBezTo>
                    <a:pt x="1149" y="14193"/>
                    <a:pt x="1371" y="13940"/>
                    <a:pt x="1469" y="13759"/>
                  </a:cubicBezTo>
                  <a:cubicBezTo>
                    <a:pt x="1514" y="13678"/>
                    <a:pt x="1747" y="13273"/>
                    <a:pt x="2027" y="13273"/>
                  </a:cubicBezTo>
                  <a:cubicBezTo>
                    <a:pt x="2056" y="13263"/>
                    <a:pt x="2218" y="13170"/>
                    <a:pt x="2378" y="13024"/>
                  </a:cubicBezTo>
                  <a:cubicBezTo>
                    <a:pt x="2553" y="12864"/>
                    <a:pt x="2900" y="12511"/>
                    <a:pt x="3153" y="12237"/>
                  </a:cubicBezTo>
                  <a:cubicBezTo>
                    <a:pt x="3423" y="11943"/>
                    <a:pt x="3854" y="11620"/>
                    <a:pt x="4134" y="11502"/>
                  </a:cubicBezTo>
                  <a:cubicBezTo>
                    <a:pt x="4359" y="11408"/>
                    <a:pt x="4660" y="11231"/>
                    <a:pt x="4777" y="11122"/>
                  </a:cubicBezTo>
                  <a:cubicBezTo>
                    <a:pt x="4924" y="10987"/>
                    <a:pt x="5212" y="10758"/>
                    <a:pt x="5418" y="10611"/>
                  </a:cubicBezTo>
                  <a:cubicBezTo>
                    <a:pt x="5508" y="10547"/>
                    <a:pt x="5588" y="10505"/>
                    <a:pt x="5654" y="10472"/>
                  </a:cubicBezTo>
                  <a:cubicBezTo>
                    <a:pt x="5654" y="10471"/>
                    <a:pt x="5656" y="10471"/>
                    <a:pt x="5656" y="10471"/>
                  </a:cubicBezTo>
                  <a:cubicBezTo>
                    <a:pt x="5627" y="10440"/>
                    <a:pt x="5603" y="10412"/>
                    <a:pt x="5579" y="10378"/>
                  </a:cubicBezTo>
                  <a:cubicBezTo>
                    <a:pt x="5489" y="10254"/>
                    <a:pt x="5306" y="10019"/>
                    <a:pt x="5172" y="9854"/>
                  </a:cubicBezTo>
                  <a:cubicBezTo>
                    <a:pt x="4987" y="9627"/>
                    <a:pt x="4961" y="9250"/>
                    <a:pt x="5115" y="8996"/>
                  </a:cubicBezTo>
                  <a:cubicBezTo>
                    <a:pt x="5226" y="8812"/>
                    <a:pt x="5291" y="8636"/>
                    <a:pt x="5295" y="8593"/>
                  </a:cubicBezTo>
                  <a:cubicBezTo>
                    <a:pt x="5295" y="8401"/>
                    <a:pt x="5578" y="7912"/>
                    <a:pt x="5610" y="7857"/>
                  </a:cubicBezTo>
                  <a:cubicBezTo>
                    <a:pt x="5744" y="7627"/>
                    <a:pt x="5765" y="7325"/>
                    <a:pt x="5694" y="7207"/>
                  </a:cubicBezTo>
                  <a:cubicBezTo>
                    <a:pt x="5570" y="7001"/>
                    <a:pt x="5416" y="6647"/>
                    <a:pt x="5344" y="6402"/>
                  </a:cubicBezTo>
                  <a:cubicBezTo>
                    <a:pt x="5276" y="6176"/>
                    <a:pt x="5185" y="5889"/>
                    <a:pt x="5140" y="5766"/>
                  </a:cubicBezTo>
                  <a:cubicBezTo>
                    <a:pt x="5126" y="5725"/>
                    <a:pt x="5111" y="5695"/>
                    <a:pt x="5098" y="5670"/>
                  </a:cubicBezTo>
                  <a:cubicBezTo>
                    <a:pt x="5070" y="5612"/>
                    <a:pt x="5034" y="5540"/>
                    <a:pt x="5049" y="5447"/>
                  </a:cubicBezTo>
                  <a:cubicBezTo>
                    <a:pt x="5070" y="5321"/>
                    <a:pt x="5144" y="5242"/>
                    <a:pt x="5225" y="5157"/>
                  </a:cubicBezTo>
                  <a:cubicBezTo>
                    <a:pt x="5266" y="5114"/>
                    <a:pt x="5318" y="5060"/>
                    <a:pt x="5375" y="4984"/>
                  </a:cubicBezTo>
                  <a:cubicBezTo>
                    <a:pt x="5554" y="4749"/>
                    <a:pt x="5860" y="4488"/>
                    <a:pt x="6073" y="4390"/>
                  </a:cubicBezTo>
                  <a:cubicBezTo>
                    <a:pt x="6242" y="4313"/>
                    <a:pt x="6404" y="4179"/>
                    <a:pt x="6442" y="4121"/>
                  </a:cubicBezTo>
                  <a:cubicBezTo>
                    <a:pt x="6534" y="3980"/>
                    <a:pt x="6724" y="3838"/>
                    <a:pt x="6908" y="3838"/>
                  </a:cubicBezTo>
                  <a:cubicBezTo>
                    <a:pt x="6937" y="3836"/>
                    <a:pt x="7033" y="3797"/>
                    <a:pt x="7094" y="3742"/>
                  </a:cubicBezTo>
                  <a:cubicBezTo>
                    <a:pt x="7234" y="3613"/>
                    <a:pt x="7589" y="3503"/>
                    <a:pt x="7867" y="3460"/>
                  </a:cubicBezTo>
                  <a:cubicBezTo>
                    <a:pt x="8124" y="3421"/>
                    <a:pt x="8381" y="3293"/>
                    <a:pt x="8446" y="3221"/>
                  </a:cubicBezTo>
                  <a:cubicBezTo>
                    <a:pt x="8603" y="3050"/>
                    <a:pt x="8908" y="2989"/>
                    <a:pt x="9141" y="2989"/>
                  </a:cubicBezTo>
                  <a:cubicBezTo>
                    <a:pt x="9208" y="2989"/>
                    <a:pt x="9275" y="2994"/>
                    <a:pt x="9341" y="3004"/>
                  </a:cubicBezTo>
                  <a:cubicBezTo>
                    <a:pt x="9570" y="3037"/>
                    <a:pt x="9836" y="2970"/>
                    <a:pt x="9908" y="2904"/>
                  </a:cubicBezTo>
                  <a:cubicBezTo>
                    <a:pt x="10055" y="2768"/>
                    <a:pt x="10310" y="2588"/>
                    <a:pt x="10488" y="2494"/>
                  </a:cubicBezTo>
                  <a:cubicBezTo>
                    <a:pt x="10559" y="2456"/>
                    <a:pt x="10616" y="2433"/>
                    <a:pt x="10662" y="2413"/>
                  </a:cubicBezTo>
                  <a:cubicBezTo>
                    <a:pt x="10686" y="2404"/>
                    <a:pt x="10706" y="2397"/>
                    <a:pt x="10721" y="2388"/>
                  </a:cubicBezTo>
                  <a:cubicBezTo>
                    <a:pt x="10717" y="2386"/>
                    <a:pt x="10722" y="2342"/>
                    <a:pt x="10726" y="2307"/>
                  </a:cubicBezTo>
                  <a:cubicBezTo>
                    <a:pt x="10732" y="2250"/>
                    <a:pt x="10741" y="2180"/>
                    <a:pt x="10760" y="2090"/>
                  </a:cubicBezTo>
                  <a:cubicBezTo>
                    <a:pt x="10794" y="1930"/>
                    <a:pt x="10749" y="1672"/>
                    <a:pt x="10664" y="1547"/>
                  </a:cubicBezTo>
                  <a:cubicBezTo>
                    <a:pt x="10627" y="1492"/>
                    <a:pt x="10586" y="1452"/>
                    <a:pt x="10552" y="1419"/>
                  </a:cubicBezTo>
                  <a:cubicBezTo>
                    <a:pt x="10485" y="1352"/>
                    <a:pt x="10344" y="1212"/>
                    <a:pt x="10454" y="1041"/>
                  </a:cubicBezTo>
                  <a:cubicBezTo>
                    <a:pt x="10545" y="896"/>
                    <a:pt x="10733" y="884"/>
                    <a:pt x="10947" y="936"/>
                  </a:cubicBezTo>
                  <a:cubicBezTo>
                    <a:pt x="11023" y="954"/>
                    <a:pt x="11114" y="978"/>
                    <a:pt x="11225" y="985"/>
                  </a:cubicBezTo>
                  <a:cubicBezTo>
                    <a:pt x="11537" y="1007"/>
                    <a:pt x="12052" y="987"/>
                    <a:pt x="12340" y="949"/>
                  </a:cubicBezTo>
                  <a:cubicBezTo>
                    <a:pt x="12646" y="909"/>
                    <a:pt x="12989" y="779"/>
                    <a:pt x="13105" y="688"/>
                  </a:cubicBezTo>
                  <a:cubicBezTo>
                    <a:pt x="13267" y="560"/>
                    <a:pt x="13534" y="366"/>
                    <a:pt x="13697" y="259"/>
                  </a:cubicBezTo>
                  <a:cubicBezTo>
                    <a:pt x="13891" y="132"/>
                    <a:pt x="14251" y="33"/>
                    <a:pt x="14520" y="33"/>
                  </a:cubicBezTo>
                  <a:cubicBezTo>
                    <a:pt x="14594" y="33"/>
                    <a:pt x="14657" y="22"/>
                    <a:pt x="14709" y="13"/>
                  </a:cubicBezTo>
                  <a:cubicBezTo>
                    <a:pt x="14989" y="-36"/>
                    <a:pt x="15074" y="68"/>
                    <a:pt x="15114" y="131"/>
                  </a:cubicBezTo>
                  <a:cubicBezTo>
                    <a:pt x="15239" y="340"/>
                    <a:pt x="15076" y="510"/>
                    <a:pt x="14956" y="634"/>
                  </a:cubicBezTo>
                  <a:cubicBezTo>
                    <a:pt x="14887" y="706"/>
                    <a:pt x="14808" y="788"/>
                    <a:pt x="14737" y="897"/>
                  </a:cubicBezTo>
                  <a:cubicBezTo>
                    <a:pt x="14530" y="1217"/>
                    <a:pt x="14242" y="1604"/>
                    <a:pt x="14097" y="1760"/>
                  </a:cubicBezTo>
                  <a:cubicBezTo>
                    <a:pt x="13925" y="1943"/>
                    <a:pt x="13621" y="2102"/>
                    <a:pt x="13388" y="2130"/>
                  </a:cubicBezTo>
                  <a:cubicBezTo>
                    <a:pt x="13319" y="2137"/>
                    <a:pt x="13162" y="2276"/>
                    <a:pt x="13107" y="2480"/>
                  </a:cubicBezTo>
                  <a:cubicBezTo>
                    <a:pt x="13065" y="2632"/>
                    <a:pt x="13213" y="2916"/>
                    <a:pt x="13472" y="3070"/>
                  </a:cubicBezTo>
                  <a:cubicBezTo>
                    <a:pt x="13792" y="3258"/>
                    <a:pt x="14297" y="3568"/>
                    <a:pt x="14594" y="3757"/>
                  </a:cubicBezTo>
                  <a:cubicBezTo>
                    <a:pt x="14942" y="3978"/>
                    <a:pt x="15236" y="4426"/>
                    <a:pt x="15263" y="4778"/>
                  </a:cubicBezTo>
                  <a:cubicBezTo>
                    <a:pt x="15284" y="5052"/>
                    <a:pt x="15375" y="5483"/>
                    <a:pt x="15460" y="5719"/>
                  </a:cubicBezTo>
                  <a:cubicBezTo>
                    <a:pt x="15550" y="5968"/>
                    <a:pt x="15717" y="6392"/>
                    <a:pt x="15829" y="6662"/>
                  </a:cubicBezTo>
                  <a:cubicBezTo>
                    <a:pt x="15949" y="6949"/>
                    <a:pt x="16079" y="7310"/>
                    <a:pt x="16126" y="7484"/>
                  </a:cubicBezTo>
                  <a:cubicBezTo>
                    <a:pt x="16161" y="7610"/>
                    <a:pt x="16359" y="7958"/>
                    <a:pt x="16590" y="8255"/>
                  </a:cubicBezTo>
                  <a:cubicBezTo>
                    <a:pt x="16813" y="8542"/>
                    <a:pt x="17136" y="8734"/>
                    <a:pt x="17271" y="8747"/>
                  </a:cubicBezTo>
                  <a:cubicBezTo>
                    <a:pt x="17483" y="8769"/>
                    <a:pt x="17741" y="8727"/>
                    <a:pt x="17820" y="8690"/>
                  </a:cubicBezTo>
                  <a:cubicBezTo>
                    <a:pt x="18057" y="8582"/>
                    <a:pt x="18334" y="8639"/>
                    <a:pt x="18428" y="8814"/>
                  </a:cubicBezTo>
                  <a:cubicBezTo>
                    <a:pt x="18455" y="8857"/>
                    <a:pt x="18646" y="9046"/>
                    <a:pt x="18910" y="9245"/>
                  </a:cubicBezTo>
                  <a:cubicBezTo>
                    <a:pt x="19163" y="9435"/>
                    <a:pt x="19449" y="9785"/>
                    <a:pt x="19483" y="10058"/>
                  </a:cubicBezTo>
                  <a:cubicBezTo>
                    <a:pt x="19505" y="10245"/>
                    <a:pt x="19559" y="10561"/>
                    <a:pt x="19604" y="10763"/>
                  </a:cubicBezTo>
                  <a:cubicBezTo>
                    <a:pt x="19636" y="10911"/>
                    <a:pt x="19817" y="11182"/>
                    <a:pt x="20026" y="11336"/>
                  </a:cubicBezTo>
                  <a:cubicBezTo>
                    <a:pt x="20111" y="11400"/>
                    <a:pt x="20179" y="11443"/>
                    <a:pt x="20235" y="11478"/>
                  </a:cubicBezTo>
                  <a:cubicBezTo>
                    <a:pt x="20333" y="11542"/>
                    <a:pt x="20411" y="11592"/>
                    <a:pt x="20478" y="11678"/>
                  </a:cubicBezTo>
                  <a:cubicBezTo>
                    <a:pt x="20561" y="11783"/>
                    <a:pt x="20598" y="11891"/>
                    <a:pt x="20643" y="12027"/>
                  </a:cubicBezTo>
                  <a:cubicBezTo>
                    <a:pt x="20669" y="12107"/>
                    <a:pt x="20702" y="12205"/>
                    <a:pt x="20753" y="12332"/>
                  </a:cubicBezTo>
                  <a:cubicBezTo>
                    <a:pt x="20879" y="12644"/>
                    <a:pt x="21015" y="13094"/>
                    <a:pt x="21015" y="13313"/>
                  </a:cubicBezTo>
                  <a:lnTo>
                    <a:pt x="21015" y="14074"/>
                  </a:lnTo>
                  <a:cubicBezTo>
                    <a:pt x="21015" y="14284"/>
                    <a:pt x="21128" y="14531"/>
                    <a:pt x="21231" y="14612"/>
                  </a:cubicBezTo>
                  <a:cubicBezTo>
                    <a:pt x="21437" y="14775"/>
                    <a:pt x="21594" y="15067"/>
                    <a:pt x="21594" y="15292"/>
                  </a:cubicBezTo>
                  <a:cubicBezTo>
                    <a:pt x="21594" y="15518"/>
                    <a:pt x="21471" y="15779"/>
                    <a:pt x="21309" y="15900"/>
                  </a:cubicBezTo>
                  <a:cubicBezTo>
                    <a:pt x="21126" y="16033"/>
                    <a:pt x="20881" y="16074"/>
                    <a:pt x="20737" y="15986"/>
                  </a:cubicBezTo>
                  <a:cubicBezTo>
                    <a:pt x="20706" y="15971"/>
                    <a:pt x="20557" y="15940"/>
                    <a:pt x="20394" y="15940"/>
                  </a:cubicBezTo>
                  <a:cubicBezTo>
                    <a:pt x="20287" y="15940"/>
                    <a:pt x="20189" y="16004"/>
                    <a:pt x="20176" y="16038"/>
                  </a:cubicBezTo>
                  <a:cubicBezTo>
                    <a:pt x="20112" y="16215"/>
                    <a:pt x="19903" y="16412"/>
                    <a:pt x="19689" y="16496"/>
                  </a:cubicBezTo>
                  <a:cubicBezTo>
                    <a:pt x="19542" y="16554"/>
                    <a:pt x="19294" y="16684"/>
                    <a:pt x="19148" y="16780"/>
                  </a:cubicBezTo>
                  <a:cubicBezTo>
                    <a:pt x="19071" y="16831"/>
                    <a:pt x="19044" y="16948"/>
                    <a:pt x="19089" y="17031"/>
                  </a:cubicBezTo>
                  <a:cubicBezTo>
                    <a:pt x="19220" y="17271"/>
                    <a:pt x="19148" y="17621"/>
                    <a:pt x="18926" y="17826"/>
                  </a:cubicBezTo>
                  <a:cubicBezTo>
                    <a:pt x="18703" y="18031"/>
                    <a:pt x="18345" y="18095"/>
                    <a:pt x="18130" y="17964"/>
                  </a:cubicBezTo>
                  <a:cubicBezTo>
                    <a:pt x="18012" y="17891"/>
                    <a:pt x="17846" y="17843"/>
                    <a:pt x="17788" y="17843"/>
                  </a:cubicBezTo>
                  <a:cubicBezTo>
                    <a:pt x="17703" y="17843"/>
                    <a:pt x="17404" y="17890"/>
                    <a:pt x="17134" y="17952"/>
                  </a:cubicBezTo>
                  <a:cubicBezTo>
                    <a:pt x="16915" y="18002"/>
                    <a:pt x="16629" y="18207"/>
                    <a:pt x="16521" y="18390"/>
                  </a:cubicBezTo>
                  <a:cubicBezTo>
                    <a:pt x="16403" y="18591"/>
                    <a:pt x="16299" y="18956"/>
                    <a:pt x="16299" y="19172"/>
                  </a:cubicBezTo>
                  <a:cubicBezTo>
                    <a:pt x="16299" y="19492"/>
                    <a:pt x="16087" y="19851"/>
                    <a:pt x="15819" y="19988"/>
                  </a:cubicBezTo>
                  <a:cubicBezTo>
                    <a:pt x="15615" y="20092"/>
                    <a:pt x="15264" y="20279"/>
                    <a:pt x="15038" y="20404"/>
                  </a:cubicBezTo>
                  <a:cubicBezTo>
                    <a:pt x="14778" y="20547"/>
                    <a:pt x="14314" y="20658"/>
                    <a:pt x="13982" y="20658"/>
                  </a:cubicBezTo>
                  <a:cubicBezTo>
                    <a:pt x="13600" y="20658"/>
                    <a:pt x="13217" y="20462"/>
                    <a:pt x="13090" y="20203"/>
                  </a:cubicBezTo>
                  <a:cubicBezTo>
                    <a:pt x="13075" y="20169"/>
                    <a:pt x="12984" y="20115"/>
                    <a:pt x="12812" y="20115"/>
                  </a:cubicBezTo>
                  <a:cubicBezTo>
                    <a:pt x="12729" y="20115"/>
                    <a:pt x="12641" y="20128"/>
                    <a:pt x="12557" y="20154"/>
                  </a:cubicBezTo>
                  <a:cubicBezTo>
                    <a:pt x="12290" y="20236"/>
                    <a:pt x="11936" y="20320"/>
                    <a:pt x="11750" y="20320"/>
                  </a:cubicBezTo>
                  <a:cubicBezTo>
                    <a:pt x="11735" y="20320"/>
                    <a:pt x="11673" y="20314"/>
                    <a:pt x="11657" y="20311"/>
                  </a:cubicBezTo>
                  <a:cubicBezTo>
                    <a:pt x="11562" y="20288"/>
                    <a:pt x="11329" y="20217"/>
                    <a:pt x="11138" y="20151"/>
                  </a:cubicBezTo>
                  <a:cubicBezTo>
                    <a:pt x="11000" y="20139"/>
                    <a:pt x="10879" y="20201"/>
                    <a:pt x="10801" y="20308"/>
                  </a:cubicBezTo>
                  <a:cubicBezTo>
                    <a:pt x="10648" y="20520"/>
                    <a:pt x="10381" y="20763"/>
                    <a:pt x="10194" y="20861"/>
                  </a:cubicBezTo>
                  <a:cubicBezTo>
                    <a:pt x="10085" y="20919"/>
                    <a:pt x="9905" y="21105"/>
                    <a:pt x="9826" y="21268"/>
                  </a:cubicBezTo>
                  <a:cubicBezTo>
                    <a:pt x="9735" y="21456"/>
                    <a:pt x="9589" y="21564"/>
                    <a:pt x="9426" y="2156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23" name="Shape 1248"/>
            <p:cNvSpPr/>
            <p:nvPr/>
          </p:nvSpPr>
          <p:spPr>
            <a:xfrm>
              <a:off x="1957481" y="1148389"/>
              <a:ext cx="924327" cy="990268"/>
            </a:xfrm>
            <a:custGeom>
              <a:avLst/>
              <a:gdLst/>
              <a:ahLst/>
              <a:cxnLst>
                <a:cxn ang="0">
                  <a:pos x="wd2" y="hd2"/>
                </a:cxn>
                <a:cxn ang="5400000">
                  <a:pos x="wd2" y="hd2"/>
                </a:cxn>
                <a:cxn ang="10800000">
                  <a:pos x="wd2" y="hd2"/>
                </a:cxn>
                <a:cxn ang="16200000">
                  <a:pos x="wd2" y="hd2"/>
                </a:cxn>
              </a:cxnLst>
              <a:rect l="0" t="0" r="r" b="b"/>
              <a:pathLst>
                <a:path w="21598" h="21495" extrusionOk="0">
                  <a:moveTo>
                    <a:pt x="717" y="18183"/>
                  </a:moveTo>
                  <a:cubicBezTo>
                    <a:pt x="1066" y="18183"/>
                    <a:pt x="1692" y="18200"/>
                    <a:pt x="2110" y="18221"/>
                  </a:cubicBezTo>
                  <a:cubicBezTo>
                    <a:pt x="2527" y="18243"/>
                    <a:pt x="3039" y="18295"/>
                    <a:pt x="3249" y="18338"/>
                  </a:cubicBezTo>
                  <a:cubicBezTo>
                    <a:pt x="3458" y="18380"/>
                    <a:pt x="3838" y="18450"/>
                    <a:pt x="4092" y="18492"/>
                  </a:cubicBezTo>
                  <a:cubicBezTo>
                    <a:pt x="4347" y="18534"/>
                    <a:pt x="4556" y="18569"/>
                    <a:pt x="4556" y="18569"/>
                  </a:cubicBezTo>
                  <a:cubicBezTo>
                    <a:pt x="4556" y="18569"/>
                    <a:pt x="4746" y="18603"/>
                    <a:pt x="4979" y="18646"/>
                  </a:cubicBezTo>
                  <a:cubicBezTo>
                    <a:pt x="5210" y="18689"/>
                    <a:pt x="5628" y="18637"/>
                    <a:pt x="5906" y="18530"/>
                  </a:cubicBezTo>
                  <a:cubicBezTo>
                    <a:pt x="6184" y="18424"/>
                    <a:pt x="6564" y="18424"/>
                    <a:pt x="6749" y="18530"/>
                  </a:cubicBezTo>
                  <a:cubicBezTo>
                    <a:pt x="6935" y="18637"/>
                    <a:pt x="7258" y="18845"/>
                    <a:pt x="7466" y="18994"/>
                  </a:cubicBezTo>
                  <a:cubicBezTo>
                    <a:pt x="7675" y="19142"/>
                    <a:pt x="7998" y="19177"/>
                    <a:pt x="8184" y="19071"/>
                  </a:cubicBezTo>
                  <a:cubicBezTo>
                    <a:pt x="8370" y="18965"/>
                    <a:pt x="8654" y="19000"/>
                    <a:pt x="8816" y="19149"/>
                  </a:cubicBezTo>
                  <a:cubicBezTo>
                    <a:pt x="8979" y="19297"/>
                    <a:pt x="9112" y="19592"/>
                    <a:pt x="9112" y="19804"/>
                  </a:cubicBezTo>
                  <a:cubicBezTo>
                    <a:pt x="9112" y="20016"/>
                    <a:pt x="9112" y="20416"/>
                    <a:pt x="9112" y="20692"/>
                  </a:cubicBezTo>
                  <a:cubicBezTo>
                    <a:pt x="9112" y="20968"/>
                    <a:pt x="9187" y="21298"/>
                    <a:pt x="9280" y="21426"/>
                  </a:cubicBezTo>
                  <a:cubicBezTo>
                    <a:pt x="9373" y="21553"/>
                    <a:pt x="9525" y="21501"/>
                    <a:pt x="9618" y="21310"/>
                  </a:cubicBezTo>
                  <a:cubicBezTo>
                    <a:pt x="9711" y="21119"/>
                    <a:pt x="9920" y="20893"/>
                    <a:pt x="10082" y="20807"/>
                  </a:cubicBezTo>
                  <a:cubicBezTo>
                    <a:pt x="10244" y="20723"/>
                    <a:pt x="10491" y="20497"/>
                    <a:pt x="10630" y="20306"/>
                  </a:cubicBezTo>
                  <a:cubicBezTo>
                    <a:pt x="10770" y="20115"/>
                    <a:pt x="11035" y="20011"/>
                    <a:pt x="11221" y="20074"/>
                  </a:cubicBezTo>
                  <a:cubicBezTo>
                    <a:pt x="11407" y="20138"/>
                    <a:pt x="11634" y="20208"/>
                    <a:pt x="11727" y="20229"/>
                  </a:cubicBezTo>
                  <a:cubicBezTo>
                    <a:pt x="11820" y="20250"/>
                    <a:pt x="12181" y="20181"/>
                    <a:pt x="12528" y="20074"/>
                  </a:cubicBezTo>
                  <a:cubicBezTo>
                    <a:pt x="12877" y="19968"/>
                    <a:pt x="13237" y="20038"/>
                    <a:pt x="13330" y="20229"/>
                  </a:cubicBezTo>
                  <a:cubicBezTo>
                    <a:pt x="13423" y="20420"/>
                    <a:pt x="13746" y="20576"/>
                    <a:pt x="14047" y="20576"/>
                  </a:cubicBezTo>
                  <a:cubicBezTo>
                    <a:pt x="14348" y="20576"/>
                    <a:pt x="14786" y="20472"/>
                    <a:pt x="15017" y="20345"/>
                  </a:cubicBezTo>
                  <a:cubicBezTo>
                    <a:pt x="15249" y="20218"/>
                    <a:pt x="15610" y="20026"/>
                    <a:pt x="15819" y="19920"/>
                  </a:cubicBezTo>
                  <a:cubicBezTo>
                    <a:pt x="16028" y="19814"/>
                    <a:pt x="16199" y="19519"/>
                    <a:pt x="16199" y="19264"/>
                  </a:cubicBezTo>
                  <a:cubicBezTo>
                    <a:pt x="16199" y="19009"/>
                    <a:pt x="16312" y="18609"/>
                    <a:pt x="16451" y="18376"/>
                  </a:cubicBezTo>
                  <a:cubicBezTo>
                    <a:pt x="16590" y="18142"/>
                    <a:pt x="16932" y="17899"/>
                    <a:pt x="17211" y="17836"/>
                  </a:cubicBezTo>
                  <a:cubicBezTo>
                    <a:pt x="17489" y="17772"/>
                    <a:pt x="17811" y="17720"/>
                    <a:pt x="17928" y="17720"/>
                  </a:cubicBezTo>
                  <a:cubicBezTo>
                    <a:pt x="18043" y="17720"/>
                    <a:pt x="18253" y="17789"/>
                    <a:pt x="18392" y="17874"/>
                  </a:cubicBezTo>
                  <a:cubicBezTo>
                    <a:pt x="18532" y="17959"/>
                    <a:pt x="18778" y="17907"/>
                    <a:pt x="18941" y="17759"/>
                  </a:cubicBezTo>
                  <a:cubicBezTo>
                    <a:pt x="19102" y="17610"/>
                    <a:pt x="19160" y="17350"/>
                    <a:pt x="19067" y="17179"/>
                  </a:cubicBezTo>
                  <a:cubicBezTo>
                    <a:pt x="18974" y="17009"/>
                    <a:pt x="19031" y="16784"/>
                    <a:pt x="19193" y="16677"/>
                  </a:cubicBezTo>
                  <a:cubicBezTo>
                    <a:pt x="19355" y="16571"/>
                    <a:pt x="19621" y="16432"/>
                    <a:pt x="19784" y="16368"/>
                  </a:cubicBezTo>
                  <a:cubicBezTo>
                    <a:pt x="19947" y="16305"/>
                    <a:pt x="20117" y="16149"/>
                    <a:pt x="20163" y="16020"/>
                  </a:cubicBezTo>
                  <a:cubicBezTo>
                    <a:pt x="20210" y="15894"/>
                    <a:pt x="20399" y="15789"/>
                    <a:pt x="20585" y="15789"/>
                  </a:cubicBezTo>
                  <a:cubicBezTo>
                    <a:pt x="20771" y="15789"/>
                    <a:pt x="20979" y="15824"/>
                    <a:pt x="21049" y="15866"/>
                  </a:cubicBezTo>
                  <a:cubicBezTo>
                    <a:pt x="21119" y="15909"/>
                    <a:pt x="21271" y="15875"/>
                    <a:pt x="21387" y="15790"/>
                  </a:cubicBezTo>
                  <a:cubicBezTo>
                    <a:pt x="21503" y="15705"/>
                    <a:pt x="21598" y="15496"/>
                    <a:pt x="21598" y="15326"/>
                  </a:cubicBezTo>
                  <a:cubicBezTo>
                    <a:pt x="21598" y="15156"/>
                    <a:pt x="21465" y="14913"/>
                    <a:pt x="21302" y="14786"/>
                  </a:cubicBezTo>
                  <a:cubicBezTo>
                    <a:pt x="21140" y="14658"/>
                    <a:pt x="21007" y="14346"/>
                    <a:pt x="21007" y="14091"/>
                  </a:cubicBezTo>
                  <a:cubicBezTo>
                    <a:pt x="21007" y="13836"/>
                    <a:pt x="21007" y="13489"/>
                    <a:pt x="21007" y="13318"/>
                  </a:cubicBezTo>
                  <a:cubicBezTo>
                    <a:pt x="21007" y="13149"/>
                    <a:pt x="20893" y="12732"/>
                    <a:pt x="20754" y="12392"/>
                  </a:cubicBezTo>
                  <a:cubicBezTo>
                    <a:pt x="20615" y="12053"/>
                    <a:pt x="20606" y="11908"/>
                    <a:pt x="20501" y="11775"/>
                  </a:cubicBezTo>
                  <a:cubicBezTo>
                    <a:pt x="20422" y="11674"/>
                    <a:pt x="20310" y="11636"/>
                    <a:pt x="20079" y="11466"/>
                  </a:cubicBezTo>
                  <a:cubicBezTo>
                    <a:pt x="19847" y="11296"/>
                    <a:pt x="19619" y="10983"/>
                    <a:pt x="19573" y="10770"/>
                  </a:cubicBezTo>
                  <a:cubicBezTo>
                    <a:pt x="19526" y="10559"/>
                    <a:pt x="19470" y="10229"/>
                    <a:pt x="19446" y="10037"/>
                  </a:cubicBezTo>
                  <a:cubicBezTo>
                    <a:pt x="19424" y="9846"/>
                    <a:pt x="19195" y="9533"/>
                    <a:pt x="18941" y="9343"/>
                  </a:cubicBezTo>
                  <a:cubicBezTo>
                    <a:pt x="18685" y="9152"/>
                    <a:pt x="18439" y="8926"/>
                    <a:pt x="18392" y="8841"/>
                  </a:cubicBezTo>
                  <a:cubicBezTo>
                    <a:pt x="18346" y="8756"/>
                    <a:pt x="18194" y="8738"/>
                    <a:pt x="18054" y="8802"/>
                  </a:cubicBezTo>
                  <a:cubicBezTo>
                    <a:pt x="17915" y="8866"/>
                    <a:pt x="17611" y="8900"/>
                    <a:pt x="17380" y="8879"/>
                  </a:cubicBezTo>
                  <a:cubicBezTo>
                    <a:pt x="17147" y="8858"/>
                    <a:pt x="16767" y="8598"/>
                    <a:pt x="16536" y="8300"/>
                  </a:cubicBezTo>
                  <a:cubicBezTo>
                    <a:pt x="16304" y="8003"/>
                    <a:pt x="16076" y="7621"/>
                    <a:pt x="16029" y="7451"/>
                  </a:cubicBezTo>
                  <a:cubicBezTo>
                    <a:pt x="15983" y="7281"/>
                    <a:pt x="15850" y="6917"/>
                    <a:pt x="15734" y="6640"/>
                  </a:cubicBezTo>
                  <a:cubicBezTo>
                    <a:pt x="15619" y="6364"/>
                    <a:pt x="15448" y="5930"/>
                    <a:pt x="15355" y="5675"/>
                  </a:cubicBezTo>
                  <a:cubicBezTo>
                    <a:pt x="15262" y="5420"/>
                    <a:pt x="15167" y="4969"/>
                    <a:pt x="15143" y="4672"/>
                  </a:cubicBezTo>
                  <a:cubicBezTo>
                    <a:pt x="15121" y="4375"/>
                    <a:pt x="14855" y="3974"/>
                    <a:pt x="14553" y="3783"/>
                  </a:cubicBezTo>
                  <a:cubicBezTo>
                    <a:pt x="14252" y="3592"/>
                    <a:pt x="13739" y="3280"/>
                    <a:pt x="13415" y="3089"/>
                  </a:cubicBezTo>
                  <a:cubicBezTo>
                    <a:pt x="13089" y="2897"/>
                    <a:pt x="12880" y="2533"/>
                    <a:pt x="12951" y="2278"/>
                  </a:cubicBezTo>
                  <a:cubicBezTo>
                    <a:pt x="13020" y="2023"/>
                    <a:pt x="13229" y="1797"/>
                    <a:pt x="13415" y="1777"/>
                  </a:cubicBezTo>
                  <a:cubicBezTo>
                    <a:pt x="13600" y="1755"/>
                    <a:pt x="13865" y="1616"/>
                    <a:pt x="14005" y="1468"/>
                  </a:cubicBezTo>
                  <a:cubicBezTo>
                    <a:pt x="14144" y="1319"/>
                    <a:pt x="14429" y="937"/>
                    <a:pt x="14638" y="618"/>
                  </a:cubicBezTo>
                  <a:cubicBezTo>
                    <a:pt x="14846" y="300"/>
                    <a:pt x="15107" y="186"/>
                    <a:pt x="15017" y="38"/>
                  </a:cubicBezTo>
                  <a:cubicBezTo>
                    <a:pt x="14965" y="-47"/>
                    <a:pt x="14827" y="38"/>
                    <a:pt x="14595" y="38"/>
                  </a:cubicBezTo>
                  <a:cubicBezTo>
                    <a:pt x="14363" y="38"/>
                    <a:pt x="14040" y="126"/>
                    <a:pt x="13878" y="232"/>
                  </a:cubicBezTo>
                  <a:cubicBezTo>
                    <a:pt x="13716" y="338"/>
                    <a:pt x="13450" y="529"/>
                    <a:pt x="13288" y="657"/>
                  </a:cubicBezTo>
                  <a:cubicBezTo>
                    <a:pt x="13126" y="784"/>
                    <a:pt x="12727" y="923"/>
                    <a:pt x="12403" y="966"/>
                  </a:cubicBezTo>
                  <a:cubicBezTo>
                    <a:pt x="12078" y="1008"/>
                    <a:pt x="11546" y="1025"/>
                    <a:pt x="11221" y="1004"/>
                  </a:cubicBezTo>
                  <a:cubicBezTo>
                    <a:pt x="10896" y="983"/>
                    <a:pt x="10705" y="847"/>
                    <a:pt x="10630" y="966"/>
                  </a:cubicBezTo>
                  <a:cubicBezTo>
                    <a:pt x="10580" y="1044"/>
                    <a:pt x="10725" y="1104"/>
                    <a:pt x="10841" y="1274"/>
                  </a:cubicBezTo>
                  <a:cubicBezTo>
                    <a:pt x="10958" y="1444"/>
                    <a:pt x="11014" y="1757"/>
                    <a:pt x="10967" y="1969"/>
                  </a:cubicBezTo>
                  <a:cubicBezTo>
                    <a:pt x="10922" y="2182"/>
                    <a:pt x="10945" y="2276"/>
                    <a:pt x="10883" y="2355"/>
                  </a:cubicBezTo>
                  <a:cubicBezTo>
                    <a:pt x="10833" y="2419"/>
                    <a:pt x="10751" y="2424"/>
                    <a:pt x="10588" y="2510"/>
                  </a:cubicBezTo>
                  <a:cubicBezTo>
                    <a:pt x="10426" y="2595"/>
                    <a:pt x="10179" y="2768"/>
                    <a:pt x="10040" y="2895"/>
                  </a:cubicBezTo>
                  <a:cubicBezTo>
                    <a:pt x="9900" y="3023"/>
                    <a:pt x="9559" y="3092"/>
                    <a:pt x="9280" y="3050"/>
                  </a:cubicBezTo>
                  <a:cubicBezTo>
                    <a:pt x="9003" y="3008"/>
                    <a:pt x="8680" y="3077"/>
                    <a:pt x="8563" y="3204"/>
                  </a:cubicBezTo>
                  <a:cubicBezTo>
                    <a:pt x="8447" y="3332"/>
                    <a:pt x="8124" y="3471"/>
                    <a:pt x="7846" y="3513"/>
                  </a:cubicBezTo>
                  <a:cubicBezTo>
                    <a:pt x="7568" y="3556"/>
                    <a:pt x="7264" y="3660"/>
                    <a:pt x="7171" y="3745"/>
                  </a:cubicBezTo>
                  <a:cubicBezTo>
                    <a:pt x="7078" y="3830"/>
                    <a:pt x="6927" y="3899"/>
                    <a:pt x="6834" y="3899"/>
                  </a:cubicBezTo>
                  <a:cubicBezTo>
                    <a:pt x="6741" y="3899"/>
                    <a:pt x="6609" y="3986"/>
                    <a:pt x="6539" y="4092"/>
                  </a:cubicBezTo>
                  <a:cubicBezTo>
                    <a:pt x="6469" y="4199"/>
                    <a:pt x="6261" y="4355"/>
                    <a:pt x="6075" y="4440"/>
                  </a:cubicBezTo>
                  <a:cubicBezTo>
                    <a:pt x="5889" y="4525"/>
                    <a:pt x="5605" y="4768"/>
                    <a:pt x="5443" y="4980"/>
                  </a:cubicBezTo>
                  <a:cubicBezTo>
                    <a:pt x="5280" y="5193"/>
                    <a:pt x="5166" y="5249"/>
                    <a:pt x="5147" y="5366"/>
                  </a:cubicBezTo>
                  <a:cubicBezTo>
                    <a:pt x="5137" y="5426"/>
                    <a:pt x="5185" y="5471"/>
                    <a:pt x="5231" y="5598"/>
                  </a:cubicBezTo>
                  <a:cubicBezTo>
                    <a:pt x="5278" y="5725"/>
                    <a:pt x="5373" y="6021"/>
                    <a:pt x="5443" y="6254"/>
                  </a:cubicBezTo>
                  <a:cubicBezTo>
                    <a:pt x="5512" y="6488"/>
                    <a:pt x="5663" y="6835"/>
                    <a:pt x="5779" y="7027"/>
                  </a:cubicBezTo>
                  <a:cubicBezTo>
                    <a:pt x="5895" y="7217"/>
                    <a:pt x="5857" y="7599"/>
                    <a:pt x="5696" y="7875"/>
                  </a:cubicBezTo>
                  <a:cubicBezTo>
                    <a:pt x="5533" y="8152"/>
                    <a:pt x="5400" y="8447"/>
                    <a:pt x="5400" y="8532"/>
                  </a:cubicBezTo>
                  <a:cubicBezTo>
                    <a:pt x="5400" y="8617"/>
                    <a:pt x="5305" y="8843"/>
                    <a:pt x="5189" y="9033"/>
                  </a:cubicBezTo>
                  <a:cubicBezTo>
                    <a:pt x="5073" y="9225"/>
                    <a:pt x="5092" y="9520"/>
                    <a:pt x="5231" y="9690"/>
                  </a:cubicBezTo>
                  <a:cubicBezTo>
                    <a:pt x="5370" y="9860"/>
                    <a:pt x="5560" y="10103"/>
                    <a:pt x="5653" y="10230"/>
                  </a:cubicBezTo>
                  <a:cubicBezTo>
                    <a:pt x="5746" y="10358"/>
                    <a:pt x="5833" y="10393"/>
                    <a:pt x="5821" y="10462"/>
                  </a:cubicBezTo>
                  <a:cubicBezTo>
                    <a:pt x="5802" y="10571"/>
                    <a:pt x="5651" y="10584"/>
                    <a:pt x="5443" y="10732"/>
                  </a:cubicBezTo>
                  <a:cubicBezTo>
                    <a:pt x="5233" y="10881"/>
                    <a:pt x="4949" y="11107"/>
                    <a:pt x="4809" y="11234"/>
                  </a:cubicBezTo>
                  <a:cubicBezTo>
                    <a:pt x="4670" y="11362"/>
                    <a:pt x="4347" y="11553"/>
                    <a:pt x="4092" y="11659"/>
                  </a:cubicBezTo>
                  <a:cubicBezTo>
                    <a:pt x="3838" y="11765"/>
                    <a:pt x="3419" y="12078"/>
                    <a:pt x="3165" y="12354"/>
                  </a:cubicBezTo>
                  <a:cubicBezTo>
                    <a:pt x="2909" y="12630"/>
                    <a:pt x="2549" y="12995"/>
                    <a:pt x="2363" y="13164"/>
                  </a:cubicBezTo>
                  <a:cubicBezTo>
                    <a:pt x="2177" y="13334"/>
                    <a:pt x="1949" y="13473"/>
                    <a:pt x="1857" y="13473"/>
                  </a:cubicBezTo>
                  <a:cubicBezTo>
                    <a:pt x="1764" y="13473"/>
                    <a:pt x="1592" y="13647"/>
                    <a:pt x="1477" y="13860"/>
                  </a:cubicBezTo>
                  <a:cubicBezTo>
                    <a:pt x="1361" y="14072"/>
                    <a:pt x="1114" y="14350"/>
                    <a:pt x="929" y="14477"/>
                  </a:cubicBezTo>
                  <a:cubicBezTo>
                    <a:pt x="743" y="14605"/>
                    <a:pt x="458" y="14848"/>
                    <a:pt x="296" y="15017"/>
                  </a:cubicBezTo>
                  <a:cubicBezTo>
                    <a:pt x="133" y="15187"/>
                    <a:pt x="5" y="15223"/>
                    <a:pt x="0" y="15326"/>
                  </a:cubicBezTo>
                  <a:cubicBezTo>
                    <a:pt x="-2" y="15375"/>
                    <a:pt x="57" y="15396"/>
                    <a:pt x="127" y="15481"/>
                  </a:cubicBezTo>
                  <a:cubicBezTo>
                    <a:pt x="197" y="15566"/>
                    <a:pt x="330" y="15774"/>
                    <a:pt x="423" y="15944"/>
                  </a:cubicBezTo>
                  <a:cubicBezTo>
                    <a:pt x="516" y="16113"/>
                    <a:pt x="591" y="16392"/>
                    <a:pt x="591" y="16561"/>
                  </a:cubicBezTo>
                  <a:cubicBezTo>
                    <a:pt x="591" y="16731"/>
                    <a:pt x="591" y="16870"/>
                    <a:pt x="591" y="16870"/>
                  </a:cubicBezTo>
                  <a:cubicBezTo>
                    <a:pt x="591" y="16870"/>
                    <a:pt x="477" y="17166"/>
                    <a:pt x="338" y="17527"/>
                  </a:cubicBezTo>
                  <a:cubicBezTo>
                    <a:pt x="199" y="17887"/>
                    <a:pt x="370" y="18183"/>
                    <a:pt x="717" y="181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124" name="Shape 34"/>
          <p:cNvSpPr/>
          <p:nvPr/>
        </p:nvSpPr>
        <p:spPr>
          <a:xfrm>
            <a:off x="7011656" y="226237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5" name="Shape 34"/>
          <p:cNvSpPr/>
          <p:nvPr/>
        </p:nvSpPr>
        <p:spPr>
          <a:xfrm>
            <a:off x="1647515" y="53154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6" name="Shape 1253"/>
          <p:cNvSpPr/>
          <p:nvPr/>
        </p:nvSpPr>
        <p:spPr>
          <a:xfrm flipH="1">
            <a:off x="3619671" y="4787202"/>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27" name="Shape 1255"/>
          <p:cNvSpPr/>
          <p:nvPr/>
        </p:nvSpPr>
        <p:spPr>
          <a:xfrm flipV="1">
            <a:off x="6023438" y="2581169"/>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28" name="Shape 1250"/>
          <p:cNvSpPr/>
          <p:nvPr/>
        </p:nvSpPr>
        <p:spPr>
          <a:xfrm>
            <a:off x="8020475" y="3982993"/>
            <a:ext cx="344319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India</a:t>
            </a:r>
          </a:p>
        </p:txBody>
      </p:sp>
      <p:sp>
        <p:nvSpPr>
          <p:cNvPr id="129" name="TextBox 128"/>
          <p:cNvSpPr txBox="1"/>
          <p:nvPr/>
        </p:nvSpPr>
        <p:spPr>
          <a:xfrm>
            <a:off x="8025650" y="5489966"/>
            <a:ext cx="3573235" cy="73250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30" name="Shape 34"/>
          <p:cNvSpPr/>
          <p:nvPr/>
        </p:nvSpPr>
        <p:spPr>
          <a:xfrm>
            <a:off x="8083746" y="517496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08714597"/>
      </p:ext>
    </p:extLst>
  </p:cSld>
  <p:clrMapOvr>
    <a:masterClrMapping/>
  </p:clrMapOvr>
  <p:transition spd="med">
    <p:pull/>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258"/>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32" name="Shape 42"/>
          <p:cNvSpPr/>
          <p:nvPr/>
        </p:nvSpPr>
        <p:spPr>
          <a:xfrm>
            <a:off x="4572540" y="478679"/>
            <a:ext cx="5654507"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Maps Slide 8</a:t>
            </a:r>
          </a:p>
        </p:txBody>
      </p:sp>
      <p:sp>
        <p:nvSpPr>
          <p:cNvPr id="133" name="Shape 1325"/>
          <p:cNvSpPr/>
          <p:nvPr/>
        </p:nvSpPr>
        <p:spPr>
          <a:xfrm>
            <a:off x="1974241" y="478679"/>
            <a:ext cx="262732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grpSp>
        <p:nvGrpSpPr>
          <p:cNvPr id="135" name="Group 1262"/>
          <p:cNvGrpSpPr/>
          <p:nvPr/>
        </p:nvGrpSpPr>
        <p:grpSpPr>
          <a:xfrm>
            <a:off x="6182499" y="2211353"/>
            <a:ext cx="472764" cy="1029555"/>
            <a:chOff x="0" y="0"/>
            <a:chExt cx="945527" cy="2059108"/>
          </a:xfrm>
        </p:grpSpPr>
        <p:sp>
          <p:nvSpPr>
            <p:cNvPr id="136" name="Shape 1259"/>
            <p:cNvSpPr/>
            <p:nvPr/>
          </p:nvSpPr>
          <p:spPr>
            <a:xfrm>
              <a:off x="0" y="828377"/>
              <a:ext cx="315177" cy="1230729"/>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37" name="Shape 1260"/>
            <p:cNvSpPr/>
            <p:nvPr/>
          </p:nvSpPr>
          <p:spPr>
            <a:xfrm>
              <a:off x="315175" y="0"/>
              <a:ext cx="315178" cy="2059109"/>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38" name="Shape 1261"/>
            <p:cNvSpPr/>
            <p:nvPr/>
          </p:nvSpPr>
          <p:spPr>
            <a:xfrm>
              <a:off x="630350" y="378686"/>
              <a:ext cx="315178" cy="1680422"/>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39" name="Group 1266"/>
          <p:cNvGrpSpPr/>
          <p:nvPr/>
        </p:nvGrpSpPr>
        <p:grpSpPr>
          <a:xfrm>
            <a:off x="5810831" y="4240230"/>
            <a:ext cx="472766" cy="525377"/>
            <a:chOff x="0" y="0"/>
            <a:chExt cx="945530" cy="1050753"/>
          </a:xfrm>
        </p:grpSpPr>
        <p:sp>
          <p:nvSpPr>
            <p:cNvPr id="140" name="Shape 1263"/>
            <p:cNvSpPr/>
            <p:nvPr/>
          </p:nvSpPr>
          <p:spPr>
            <a:xfrm>
              <a:off x="0" y="422716"/>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41" name="Shape 1264"/>
            <p:cNvSpPr/>
            <p:nvPr/>
          </p:nvSpPr>
          <p:spPr>
            <a:xfrm>
              <a:off x="315174" y="0"/>
              <a:ext cx="315177" cy="105075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42" name="Shape 1265"/>
            <p:cNvSpPr/>
            <p:nvPr/>
          </p:nvSpPr>
          <p:spPr>
            <a:xfrm>
              <a:off x="630353" y="193241"/>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43" name="Group 1270"/>
          <p:cNvGrpSpPr/>
          <p:nvPr/>
        </p:nvGrpSpPr>
        <p:grpSpPr>
          <a:xfrm>
            <a:off x="3618557" y="4093819"/>
            <a:ext cx="472766" cy="1029555"/>
            <a:chOff x="0" y="0"/>
            <a:chExt cx="945530" cy="2059108"/>
          </a:xfrm>
        </p:grpSpPr>
        <p:sp>
          <p:nvSpPr>
            <p:cNvPr id="144" name="Shape 1267"/>
            <p:cNvSpPr/>
            <p:nvPr/>
          </p:nvSpPr>
          <p:spPr>
            <a:xfrm>
              <a:off x="0" y="828377"/>
              <a:ext cx="315177" cy="1230729"/>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45" name="Shape 1268"/>
            <p:cNvSpPr/>
            <p:nvPr/>
          </p:nvSpPr>
          <p:spPr>
            <a:xfrm>
              <a:off x="315176" y="0"/>
              <a:ext cx="315178" cy="2059109"/>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46" name="Shape 1269"/>
            <p:cNvSpPr/>
            <p:nvPr/>
          </p:nvSpPr>
          <p:spPr>
            <a:xfrm>
              <a:off x="630353" y="378684"/>
              <a:ext cx="315178" cy="1680422"/>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47" name="Group 1274"/>
          <p:cNvGrpSpPr/>
          <p:nvPr/>
        </p:nvGrpSpPr>
        <p:grpSpPr>
          <a:xfrm>
            <a:off x="2099790" y="2365631"/>
            <a:ext cx="472766" cy="815158"/>
            <a:chOff x="0" y="0"/>
            <a:chExt cx="945531" cy="1630313"/>
          </a:xfrm>
        </p:grpSpPr>
        <p:sp>
          <p:nvSpPr>
            <p:cNvPr id="148" name="Shape 1271"/>
            <p:cNvSpPr/>
            <p:nvPr/>
          </p:nvSpPr>
          <p:spPr>
            <a:xfrm>
              <a:off x="0" y="655873"/>
              <a:ext cx="315177" cy="974441"/>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49" name="Shape 1272"/>
            <p:cNvSpPr/>
            <p:nvPr/>
          </p:nvSpPr>
          <p:spPr>
            <a:xfrm>
              <a:off x="315177" y="0"/>
              <a:ext cx="315178" cy="1630314"/>
            </a:xfrm>
            <a:prstGeom prst="roundRect">
              <a:avLst>
                <a:gd name="adj" fmla="val 3858"/>
              </a:avLst>
            </a:prstGeom>
            <a:solidFill>
              <a:srgbClr val="000000"/>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50" name="Shape 1273"/>
            <p:cNvSpPr/>
            <p:nvPr/>
          </p:nvSpPr>
          <p:spPr>
            <a:xfrm>
              <a:off x="630354" y="299826"/>
              <a:ext cx="315178" cy="1330488"/>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51" name="Group 1278"/>
          <p:cNvGrpSpPr/>
          <p:nvPr/>
        </p:nvGrpSpPr>
        <p:grpSpPr>
          <a:xfrm>
            <a:off x="8800878" y="4821031"/>
            <a:ext cx="472760" cy="525377"/>
            <a:chOff x="0" y="0"/>
            <a:chExt cx="945519" cy="1050753"/>
          </a:xfrm>
        </p:grpSpPr>
        <p:sp>
          <p:nvSpPr>
            <p:cNvPr id="152" name="Shape 1275"/>
            <p:cNvSpPr/>
            <p:nvPr/>
          </p:nvSpPr>
          <p:spPr>
            <a:xfrm>
              <a:off x="0" y="422713"/>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53" name="Shape 1276"/>
            <p:cNvSpPr/>
            <p:nvPr/>
          </p:nvSpPr>
          <p:spPr>
            <a:xfrm>
              <a:off x="315181" y="0"/>
              <a:ext cx="315178" cy="1050754"/>
            </a:xfrm>
            <a:prstGeom prst="roundRect">
              <a:avLst>
                <a:gd name="adj" fmla="val 3858"/>
              </a:avLst>
            </a:prstGeom>
            <a:solidFill>
              <a:srgbClr val="000000"/>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54" name="Shape 1277"/>
            <p:cNvSpPr/>
            <p:nvPr/>
          </p:nvSpPr>
          <p:spPr>
            <a:xfrm>
              <a:off x="630342" y="193240"/>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55" name="Group 1282"/>
          <p:cNvGrpSpPr/>
          <p:nvPr/>
        </p:nvGrpSpPr>
        <p:grpSpPr>
          <a:xfrm>
            <a:off x="9037258" y="2889527"/>
            <a:ext cx="472768" cy="815158"/>
            <a:chOff x="0" y="0"/>
            <a:chExt cx="945533" cy="1630314"/>
          </a:xfrm>
        </p:grpSpPr>
        <p:sp>
          <p:nvSpPr>
            <p:cNvPr id="156" name="Shape 1279"/>
            <p:cNvSpPr/>
            <p:nvPr/>
          </p:nvSpPr>
          <p:spPr>
            <a:xfrm>
              <a:off x="0" y="655874"/>
              <a:ext cx="315177" cy="974441"/>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57" name="Shape 1280"/>
            <p:cNvSpPr/>
            <p:nvPr/>
          </p:nvSpPr>
          <p:spPr>
            <a:xfrm>
              <a:off x="315181" y="0"/>
              <a:ext cx="315178" cy="163031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58" name="Shape 1281"/>
            <p:cNvSpPr/>
            <p:nvPr/>
          </p:nvSpPr>
          <p:spPr>
            <a:xfrm>
              <a:off x="630356" y="299828"/>
              <a:ext cx="315178" cy="1330487"/>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159" name="Group 1286"/>
          <p:cNvGrpSpPr/>
          <p:nvPr/>
        </p:nvGrpSpPr>
        <p:grpSpPr>
          <a:xfrm>
            <a:off x="4576211" y="2063030"/>
            <a:ext cx="472768" cy="525377"/>
            <a:chOff x="0" y="0"/>
            <a:chExt cx="945534" cy="1050753"/>
          </a:xfrm>
        </p:grpSpPr>
        <p:sp>
          <p:nvSpPr>
            <p:cNvPr id="160" name="Shape 1283"/>
            <p:cNvSpPr/>
            <p:nvPr/>
          </p:nvSpPr>
          <p:spPr>
            <a:xfrm>
              <a:off x="0" y="422716"/>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61" name="Shape 1284"/>
            <p:cNvSpPr/>
            <p:nvPr/>
          </p:nvSpPr>
          <p:spPr>
            <a:xfrm>
              <a:off x="315181" y="0"/>
              <a:ext cx="315178" cy="105075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62" name="Shape 1285"/>
            <p:cNvSpPr/>
            <p:nvPr/>
          </p:nvSpPr>
          <p:spPr>
            <a:xfrm>
              <a:off x="630357" y="193242"/>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sp>
        <p:nvSpPr>
          <p:cNvPr id="164" name="Shape 32"/>
          <p:cNvSpPr/>
          <p:nvPr/>
        </p:nvSpPr>
        <p:spPr>
          <a:xfrm>
            <a:off x="1857835" y="2045443"/>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5000</a:t>
            </a:r>
          </a:p>
        </p:txBody>
      </p:sp>
      <p:sp>
        <p:nvSpPr>
          <p:cNvPr id="165" name="Shape 32"/>
          <p:cNvSpPr/>
          <p:nvPr/>
        </p:nvSpPr>
        <p:spPr>
          <a:xfrm>
            <a:off x="4341878" y="1738631"/>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66" name="Shape 32"/>
          <p:cNvSpPr/>
          <p:nvPr/>
        </p:nvSpPr>
        <p:spPr>
          <a:xfrm>
            <a:off x="5943481" y="1953121"/>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6000</a:t>
            </a:r>
          </a:p>
        </p:txBody>
      </p:sp>
      <p:sp>
        <p:nvSpPr>
          <p:cNvPr id="167" name="Shape 32"/>
          <p:cNvSpPr/>
          <p:nvPr/>
        </p:nvSpPr>
        <p:spPr>
          <a:xfrm>
            <a:off x="8800878" y="2570914"/>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5000</a:t>
            </a:r>
          </a:p>
        </p:txBody>
      </p:sp>
      <p:sp>
        <p:nvSpPr>
          <p:cNvPr id="168" name="Shape 32"/>
          <p:cNvSpPr/>
          <p:nvPr/>
        </p:nvSpPr>
        <p:spPr>
          <a:xfrm>
            <a:off x="8567492" y="4498157"/>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69" name="Shape 32"/>
          <p:cNvSpPr/>
          <p:nvPr/>
        </p:nvSpPr>
        <p:spPr>
          <a:xfrm>
            <a:off x="5562170" y="3978248"/>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70" name="Shape 32"/>
          <p:cNvSpPr/>
          <p:nvPr/>
        </p:nvSpPr>
        <p:spPr>
          <a:xfrm>
            <a:off x="3380123" y="3774580"/>
            <a:ext cx="987155"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6000</a:t>
            </a:r>
          </a:p>
        </p:txBody>
      </p:sp>
      <p:sp>
        <p:nvSpPr>
          <p:cNvPr id="172" name="TextBox 171"/>
          <p:cNvSpPr txBox="1"/>
          <p:nvPr/>
        </p:nvSpPr>
        <p:spPr>
          <a:xfrm>
            <a:off x="1702622" y="3230164"/>
            <a:ext cx="1254401" cy="288605"/>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North America</a:t>
            </a:r>
          </a:p>
        </p:txBody>
      </p:sp>
      <p:sp>
        <p:nvSpPr>
          <p:cNvPr id="173" name="TextBox 172"/>
          <p:cNvSpPr txBox="1"/>
          <p:nvPr/>
        </p:nvSpPr>
        <p:spPr>
          <a:xfrm>
            <a:off x="4183621" y="2636575"/>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Green Land</a:t>
            </a:r>
          </a:p>
        </p:txBody>
      </p:sp>
      <p:sp>
        <p:nvSpPr>
          <p:cNvPr id="174" name="TextBox 173"/>
          <p:cNvSpPr txBox="1"/>
          <p:nvPr/>
        </p:nvSpPr>
        <p:spPr>
          <a:xfrm>
            <a:off x="5791680" y="3293406"/>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Europe</a:t>
            </a:r>
          </a:p>
        </p:txBody>
      </p:sp>
      <p:sp>
        <p:nvSpPr>
          <p:cNvPr id="175" name="TextBox 174"/>
          <p:cNvSpPr txBox="1"/>
          <p:nvPr/>
        </p:nvSpPr>
        <p:spPr>
          <a:xfrm>
            <a:off x="8646437" y="3757686"/>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Asia</a:t>
            </a:r>
          </a:p>
        </p:txBody>
      </p:sp>
      <p:sp>
        <p:nvSpPr>
          <p:cNvPr id="176" name="TextBox 175"/>
          <p:cNvSpPr txBox="1"/>
          <p:nvPr/>
        </p:nvSpPr>
        <p:spPr>
          <a:xfrm>
            <a:off x="8410057" y="5391537"/>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Australia</a:t>
            </a:r>
          </a:p>
        </p:txBody>
      </p:sp>
      <p:sp>
        <p:nvSpPr>
          <p:cNvPr id="177" name="TextBox 176"/>
          <p:cNvSpPr txBox="1"/>
          <p:nvPr/>
        </p:nvSpPr>
        <p:spPr>
          <a:xfrm>
            <a:off x="5417739" y="4821913"/>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Africa</a:t>
            </a:r>
          </a:p>
        </p:txBody>
      </p:sp>
      <p:sp>
        <p:nvSpPr>
          <p:cNvPr id="178" name="TextBox 177"/>
          <p:cNvSpPr txBox="1"/>
          <p:nvPr/>
        </p:nvSpPr>
        <p:spPr>
          <a:xfrm>
            <a:off x="3232500" y="5179112"/>
            <a:ext cx="1254401" cy="296491"/>
          </a:xfrm>
          <a:prstGeom prst="rect">
            <a:avLst/>
          </a:prstGeom>
          <a:noFill/>
        </p:spPr>
        <p:txBody>
          <a:bodyPr wrap="square" rtlCol="0">
            <a:spAutoFit/>
          </a:bodyPr>
          <a:lstStyle/>
          <a:p>
            <a:pPr algn="ctr">
              <a:lnSpc>
                <a:spcPts val="1700"/>
              </a:lnSpc>
            </a:pPr>
            <a:r>
              <a:rPr lang="id-ID" sz="12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South America</a:t>
            </a:r>
          </a:p>
        </p:txBody>
      </p:sp>
      <p:sp>
        <p:nvSpPr>
          <p:cNvPr id="186" name="Shape 1287"/>
          <p:cNvSpPr/>
          <p:nvPr/>
        </p:nvSpPr>
        <p:spPr>
          <a:xfrm>
            <a:off x="4008001" y="6142718"/>
            <a:ext cx="115906" cy="99696"/>
          </a:xfrm>
          <a:prstGeom prst="rect">
            <a:avLst/>
          </a:prstGeom>
          <a:solidFill>
            <a:srgbClr val="A7A7A7"/>
          </a:solidFill>
          <a:ln w="12700" cap="flat">
            <a:noFill/>
            <a:miter lim="400000"/>
          </a:ln>
          <a:effectLst/>
        </p:spPr>
        <p:txBody>
          <a:bodyPr wrap="square" lIns="25400" tIns="25400" rIns="25400" bIns="25400" numCol="1" anchor="ctr">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87" name="Shape 1290"/>
          <p:cNvSpPr/>
          <p:nvPr/>
        </p:nvSpPr>
        <p:spPr>
          <a:xfrm>
            <a:off x="5471839" y="6142718"/>
            <a:ext cx="115906" cy="99696"/>
          </a:xfrm>
          <a:prstGeom prst="rect">
            <a:avLst/>
          </a:prstGeom>
          <a:solidFill>
            <a:srgbClr val="535353"/>
          </a:solidFill>
          <a:ln w="12700" cap="flat">
            <a:noFill/>
            <a:miter lim="400000"/>
          </a:ln>
          <a:effectLst/>
        </p:spPr>
        <p:txBody>
          <a:bodyPr wrap="square" lIns="19050" tIns="19050" rIns="19050" bIns="19050" numCol="1" anchor="ctr">
            <a:noAutofit/>
          </a:bodyP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188" name="Shape 1293"/>
          <p:cNvSpPr/>
          <p:nvPr/>
        </p:nvSpPr>
        <p:spPr>
          <a:xfrm>
            <a:off x="6825438" y="6142718"/>
            <a:ext cx="115906" cy="99696"/>
          </a:xfrm>
          <a:prstGeom prst="rect">
            <a:avLst/>
          </a:prstGeom>
          <a:solidFill>
            <a:schemeClr val="accent1"/>
          </a:solidFill>
          <a:ln w="12700" cap="flat">
            <a:noFill/>
            <a:miter lim="400000"/>
          </a:ln>
          <a:effectLst/>
        </p:spPr>
        <p:txBody>
          <a:bodyPr wrap="square" lIns="25400" tIns="25400" rIns="25400" bIns="2540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89" name="TextBox 188"/>
          <p:cNvSpPr txBox="1"/>
          <p:nvPr/>
        </p:nvSpPr>
        <p:spPr>
          <a:xfrm>
            <a:off x="4151128" y="6028547"/>
            <a:ext cx="1169197" cy="310341"/>
          </a:xfrm>
          <a:prstGeom prst="rect">
            <a:avLst/>
          </a:prstGeom>
          <a:noFill/>
        </p:spPr>
        <p:txBody>
          <a:bodyPr wrap="square" rtlCol="0">
            <a:spAutoFit/>
          </a:bodyPr>
          <a:lstStyle/>
          <a:p>
            <a:pPr>
              <a:lnSpc>
                <a:spcPts val="1700"/>
              </a:lnSpc>
            </a:pPr>
            <a:r>
              <a:rPr lang="id-ID" sz="1200" spc="-40" dirty="0">
                <a:solidFill>
                  <a:schemeClr val="tx1">
                    <a:lumMod val="50000"/>
                    <a:lumOff val="50000"/>
                  </a:schemeClr>
                </a:solidFill>
              </a:rPr>
              <a:t>Print Template</a:t>
            </a:r>
          </a:p>
        </p:txBody>
      </p:sp>
      <p:sp>
        <p:nvSpPr>
          <p:cNvPr id="191" name="TextBox 190"/>
          <p:cNvSpPr txBox="1"/>
          <p:nvPr/>
        </p:nvSpPr>
        <p:spPr>
          <a:xfrm>
            <a:off x="5647342" y="6028547"/>
            <a:ext cx="1169197" cy="296491"/>
          </a:xfrm>
          <a:prstGeom prst="rect">
            <a:avLst/>
          </a:prstGeom>
          <a:noFill/>
        </p:spPr>
        <p:txBody>
          <a:bodyPr wrap="square" rtlCol="0">
            <a:spAutoFit/>
          </a:bodyPr>
          <a:lstStyle/>
          <a:p>
            <a:pPr>
              <a:lnSpc>
                <a:spcPts val="1700"/>
              </a:lnSpc>
            </a:pPr>
            <a:r>
              <a:rPr lang="id-ID" sz="1200" spc="-40" dirty="0">
                <a:solidFill>
                  <a:schemeClr val="tx1">
                    <a:lumMod val="50000"/>
                    <a:lumOff val="50000"/>
                  </a:schemeClr>
                </a:solidFill>
              </a:rPr>
              <a:t>Web Template</a:t>
            </a:r>
          </a:p>
        </p:txBody>
      </p:sp>
      <p:sp>
        <p:nvSpPr>
          <p:cNvPr id="192" name="TextBox 191"/>
          <p:cNvSpPr txBox="1"/>
          <p:nvPr/>
        </p:nvSpPr>
        <p:spPr>
          <a:xfrm>
            <a:off x="7007467" y="6028547"/>
            <a:ext cx="1169197" cy="296491"/>
          </a:xfrm>
          <a:prstGeom prst="rect">
            <a:avLst/>
          </a:prstGeom>
          <a:noFill/>
        </p:spPr>
        <p:txBody>
          <a:bodyPr wrap="square" rtlCol="0">
            <a:spAutoFit/>
          </a:bodyPr>
          <a:lstStyle/>
          <a:p>
            <a:pPr>
              <a:lnSpc>
                <a:spcPts val="1700"/>
              </a:lnSpc>
            </a:pPr>
            <a:r>
              <a:rPr lang="id-ID" sz="1200" spc="-40" dirty="0">
                <a:solidFill>
                  <a:schemeClr val="tx1">
                    <a:lumMod val="50000"/>
                    <a:lumOff val="50000"/>
                  </a:schemeClr>
                </a:solidFill>
              </a:rPr>
              <a:t>Slide Template</a:t>
            </a:r>
          </a:p>
        </p:txBody>
      </p:sp>
    </p:spTree>
    <p:extLst>
      <p:ext uri="{BB962C8B-B14F-4D97-AF65-F5344CB8AC3E}">
        <p14:creationId xmlns:p14="http://schemas.microsoft.com/office/powerpoint/2010/main" val="997583453"/>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hape 1331"/>
          <p:cNvSpPr/>
          <p:nvPr/>
        </p:nvSpPr>
        <p:spPr>
          <a:xfrm rot="18900000">
            <a:off x="3289786" y="2860251"/>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80" name="Shape 1338"/>
          <p:cNvSpPr/>
          <p:nvPr/>
        </p:nvSpPr>
        <p:spPr>
          <a:xfrm rot="18900000">
            <a:off x="4622167" y="5209827"/>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81" name="Shape 1345"/>
          <p:cNvSpPr/>
          <p:nvPr/>
        </p:nvSpPr>
        <p:spPr>
          <a:xfrm rot="18900000">
            <a:off x="6413002" y="4049366"/>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82" name="Shape 1352"/>
          <p:cNvSpPr/>
          <p:nvPr/>
        </p:nvSpPr>
        <p:spPr>
          <a:xfrm rot="18900000">
            <a:off x="7630769" y="2315838"/>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83" name="Shape 1359"/>
          <p:cNvSpPr/>
          <p:nvPr/>
        </p:nvSpPr>
        <p:spPr>
          <a:xfrm rot="18900000">
            <a:off x="9751117" y="4980600"/>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60" name="Shape 1327"/>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61" name="Shape 42"/>
          <p:cNvSpPr/>
          <p:nvPr/>
        </p:nvSpPr>
        <p:spPr>
          <a:xfrm>
            <a:off x="4572540" y="478679"/>
            <a:ext cx="5654507"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Maps Slide </a:t>
            </a:r>
            <a:r>
              <a:rPr lang="id-ID" sz="6500" b="1" spc="-70" dirty="0" smtClean="0">
                <a:latin typeface="Montserrat SemiBold" panose="00000700000000000000" pitchFamily="50" charset="0"/>
              </a:rPr>
              <a:t>9</a:t>
            </a:r>
            <a:endParaRPr lang="id-ID" sz="6500" b="1" spc="-70" dirty="0">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64" name="Shape 1330"/>
          <p:cNvSpPr/>
          <p:nvPr/>
        </p:nvSpPr>
        <p:spPr>
          <a:xfrm rot="18900000">
            <a:off x="3385696" y="2636127"/>
            <a:ext cx="799717" cy="799717"/>
          </a:xfrm>
          <a:prstGeom prst="rect">
            <a:avLst/>
          </a:prstGeom>
          <a:noFill/>
          <a:ln w="12700" cap="flat">
            <a:solidFill>
              <a:schemeClr val="bg1">
                <a:lumMod val="85000"/>
              </a:schemeClr>
            </a:solidFill>
            <a:prstDash val="solid"/>
            <a:miter lim="400000"/>
          </a:ln>
          <a:effectLst/>
        </p:spPr>
        <p:txBody>
          <a:bodyPr wrap="square" lIns="19050" tIns="19050" rIns="19050" bIns="19050" numCol="1" anchor="ctr">
            <a:noAutofit/>
          </a:bodyPr>
          <a:lstStyle/>
          <a:p>
            <a:endParaRPr sz="900"/>
          </a:p>
        </p:txBody>
      </p:sp>
      <p:sp>
        <p:nvSpPr>
          <p:cNvPr id="65" name="Shape 1337"/>
          <p:cNvSpPr/>
          <p:nvPr/>
        </p:nvSpPr>
        <p:spPr>
          <a:xfrm rot="18900000">
            <a:off x="4718077" y="4985703"/>
            <a:ext cx="799717" cy="799717"/>
          </a:xfrm>
          <a:prstGeom prst="rect">
            <a:avLst/>
          </a:prstGeom>
          <a:noFill/>
          <a:ln w="12700" cap="flat">
            <a:solidFill>
              <a:schemeClr val="bg1">
                <a:lumMod val="85000"/>
              </a:schemeClr>
            </a:solidFill>
            <a:prstDash val="solid"/>
            <a:miter lim="400000"/>
          </a:ln>
          <a:effectLst/>
        </p:spPr>
        <p:txBody>
          <a:bodyPr wrap="square" lIns="19050" tIns="19050" rIns="19050" bIns="19050" numCol="1" anchor="ctr">
            <a:noAutofit/>
          </a:bodyPr>
          <a:lstStyle/>
          <a:p>
            <a:endParaRPr sz="900"/>
          </a:p>
        </p:txBody>
      </p:sp>
      <p:sp>
        <p:nvSpPr>
          <p:cNvPr id="66" name="Shape 1344"/>
          <p:cNvSpPr/>
          <p:nvPr/>
        </p:nvSpPr>
        <p:spPr>
          <a:xfrm rot="18900000">
            <a:off x="6508912" y="3825242"/>
            <a:ext cx="799717" cy="799717"/>
          </a:xfrm>
          <a:prstGeom prst="rect">
            <a:avLst/>
          </a:prstGeom>
          <a:noFill/>
          <a:ln w="12700" cap="flat">
            <a:solidFill>
              <a:schemeClr val="bg1">
                <a:lumMod val="85000"/>
              </a:schemeClr>
            </a:solidFill>
            <a:prstDash val="solid"/>
            <a:miter lim="400000"/>
          </a:ln>
          <a:effectLst/>
        </p:spPr>
        <p:txBody>
          <a:bodyPr wrap="square" lIns="19050" tIns="19050" rIns="19050" bIns="19050" numCol="1" anchor="ctr">
            <a:noAutofit/>
          </a:bodyPr>
          <a:lstStyle/>
          <a:p>
            <a:endParaRPr sz="900"/>
          </a:p>
        </p:txBody>
      </p:sp>
      <p:sp>
        <p:nvSpPr>
          <p:cNvPr id="67" name="Shape 1351"/>
          <p:cNvSpPr/>
          <p:nvPr/>
        </p:nvSpPr>
        <p:spPr>
          <a:xfrm rot="18900000">
            <a:off x="7726679" y="2091714"/>
            <a:ext cx="799717" cy="799717"/>
          </a:xfrm>
          <a:prstGeom prst="rect">
            <a:avLst/>
          </a:prstGeom>
          <a:noFill/>
          <a:ln w="12700" cap="flat">
            <a:solidFill>
              <a:schemeClr val="bg1">
                <a:lumMod val="85000"/>
              </a:schemeClr>
            </a:solidFill>
            <a:prstDash val="solid"/>
            <a:miter lim="400000"/>
          </a:ln>
          <a:effectLst/>
        </p:spPr>
        <p:txBody>
          <a:bodyPr wrap="square" lIns="19050" tIns="19050" rIns="19050" bIns="19050" numCol="1" anchor="ctr">
            <a:noAutofit/>
          </a:bodyPr>
          <a:lstStyle/>
          <a:p>
            <a:endParaRPr sz="900"/>
          </a:p>
        </p:txBody>
      </p:sp>
      <p:sp>
        <p:nvSpPr>
          <p:cNvPr id="68" name="Shape 1358"/>
          <p:cNvSpPr/>
          <p:nvPr/>
        </p:nvSpPr>
        <p:spPr>
          <a:xfrm rot="18900000">
            <a:off x="9847027" y="4756476"/>
            <a:ext cx="799717" cy="799717"/>
          </a:xfrm>
          <a:prstGeom prst="rect">
            <a:avLst/>
          </a:prstGeom>
          <a:noFill/>
          <a:ln w="12700" cap="flat">
            <a:solidFill>
              <a:schemeClr val="bg1">
                <a:lumMod val="85000"/>
              </a:schemeClr>
            </a:solidFill>
            <a:prstDash val="solid"/>
            <a:miter lim="400000"/>
          </a:ln>
          <a:effectLst/>
        </p:spPr>
        <p:txBody>
          <a:bodyPr wrap="square" lIns="19050" tIns="19050" rIns="19050" bIns="19050" numCol="1" anchor="ctr">
            <a:noAutofit/>
          </a:bodyPr>
          <a:lstStyle/>
          <a:p>
            <a:endParaRPr sz="900"/>
          </a:p>
        </p:txBody>
      </p:sp>
      <p:sp>
        <p:nvSpPr>
          <p:cNvPr id="69" name="Shape 1333"/>
          <p:cNvSpPr/>
          <p:nvPr/>
        </p:nvSpPr>
        <p:spPr>
          <a:xfrm>
            <a:off x="3763800" y="2919037"/>
            <a:ext cx="439409" cy="2338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dirty="0">
                <a:latin typeface="Montserrat Medium" panose="00000600000000000000" pitchFamily="50" charset="0"/>
              </a:rPr>
              <a:t>70%</a:t>
            </a:r>
          </a:p>
        </p:txBody>
      </p:sp>
      <p:sp>
        <p:nvSpPr>
          <p:cNvPr id="70" name="Shape 1340"/>
          <p:cNvSpPr/>
          <p:nvPr/>
        </p:nvSpPr>
        <p:spPr>
          <a:xfrm>
            <a:off x="5096181" y="5268612"/>
            <a:ext cx="439409" cy="2338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latin typeface="Montserrat Medium" panose="00000600000000000000" pitchFamily="50" charset="0"/>
              </a:rPr>
              <a:t>80%</a:t>
            </a:r>
          </a:p>
        </p:txBody>
      </p:sp>
      <p:sp>
        <p:nvSpPr>
          <p:cNvPr id="71" name="Shape 1347"/>
          <p:cNvSpPr/>
          <p:nvPr/>
        </p:nvSpPr>
        <p:spPr>
          <a:xfrm>
            <a:off x="6887016" y="4108151"/>
            <a:ext cx="439409" cy="2338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latin typeface="Montserrat Medium" panose="00000600000000000000" pitchFamily="50" charset="0"/>
              </a:rPr>
              <a:t>30%</a:t>
            </a:r>
          </a:p>
        </p:txBody>
      </p:sp>
      <p:sp>
        <p:nvSpPr>
          <p:cNvPr id="72" name="Shape 1354"/>
          <p:cNvSpPr/>
          <p:nvPr/>
        </p:nvSpPr>
        <p:spPr>
          <a:xfrm>
            <a:off x="8104783" y="2374623"/>
            <a:ext cx="439409" cy="2338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latin typeface="Montserrat Medium" panose="00000600000000000000" pitchFamily="50" charset="0"/>
              </a:rPr>
              <a:t>60%</a:t>
            </a:r>
          </a:p>
        </p:txBody>
      </p:sp>
      <p:sp>
        <p:nvSpPr>
          <p:cNvPr id="73" name="Shape 1361"/>
          <p:cNvSpPr/>
          <p:nvPr/>
        </p:nvSpPr>
        <p:spPr>
          <a:xfrm>
            <a:off x="10225131" y="5039385"/>
            <a:ext cx="439409" cy="2338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latin typeface="Montserrat Medium" panose="00000600000000000000" pitchFamily="50" charset="0"/>
              </a:rPr>
              <a:t>90%</a:t>
            </a:r>
          </a:p>
        </p:txBody>
      </p:sp>
      <p:sp>
        <p:nvSpPr>
          <p:cNvPr id="74" name="Shape 1332"/>
          <p:cNvSpPr/>
          <p:nvPr/>
        </p:nvSpPr>
        <p:spPr>
          <a:xfrm>
            <a:off x="3313265" y="2914729"/>
            <a:ext cx="291810" cy="2700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dirty="0">
                <a:latin typeface="Montserrat Medium" panose="00000600000000000000" pitchFamily="50" charset="0"/>
              </a:rPr>
              <a:t>1</a:t>
            </a:r>
          </a:p>
        </p:txBody>
      </p:sp>
      <p:sp>
        <p:nvSpPr>
          <p:cNvPr id="75" name="Shape 1339"/>
          <p:cNvSpPr/>
          <p:nvPr/>
        </p:nvSpPr>
        <p:spPr>
          <a:xfrm>
            <a:off x="4645646" y="5264304"/>
            <a:ext cx="291810" cy="2700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latin typeface="Montserrat Medium" panose="00000600000000000000" pitchFamily="50" charset="0"/>
              </a:rPr>
              <a:t>2</a:t>
            </a:r>
          </a:p>
        </p:txBody>
      </p:sp>
      <p:sp>
        <p:nvSpPr>
          <p:cNvPr id="76" name="Shape 1346"/>
          <p:cNvSpPr/>
          <p:nvPr/>
        </p:nvSpPr>
        <p:spPr>
          <a:xfrm>
            <a:off x="6436481" y="4103843"/>
            <a:ext cx="291810" cy="2700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latin typeface="Montserrat Medium" panose="00000600000000000000" pitchFamily="50" charset="0"/>
              </a:rPr>
              <a:t>3</a:t>
            </a:r>
          </a:p>
        </p:txBody>
      </p:sp>
      <p:sp>
        <p:nvSpPr>
          <p:cNvPr id="77" name="Shape 1353"/>
          <p:cNvSpPr/>
          <p:nvPr/>
        </p:nvSpPr>
        <p:spPr>
          <a:xfrm>
            <a:off x="7654248" y="2370315"/>
            <a:ext cx="291810" cy="2700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latin typeface="Montserrat Medium" panose="00000600000000000000" pitchFamily="50" charset="0"/>
              </a:rPr>
              <a:t>4</a:t>
            </a:r>
          </a:p>
        </p:txBody>
      </p:sp>
      <p:sp>
        <p:nvSpPr>
          <p:cNvPr id="78" name="Shape 1360"/>
          <p:cNvSpPr/>
          <p:nvPr/>
        </p:nvSpPr>
        <p:spPr>
          <a:xfrm>
            <a:off x="9774596" y="5035077"/>
            <a:ext cx="291810" cy="2700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latin typeface="Montserrat Medium" panose="00000600000000000000" pitchFamily="50" charset="0"/>
              </a:rPr>
              <a:t>5</a:t>
            </a:r>
          </a:p>
        </p:txBody>
      </p:sp>
      <p:grpSp>
        <p:nvGrpSpPr>
          <p:cNvPr id="84" name="Group 83"/>
          <p:cNvGrpSpPr/>
          <p:nvPr/>
        </p:nvGrpSpPr>
        <p:grpSpPr>
          <a:xfrm>
            <a:off x="2832260" y="2755240"/>
            <a:ext cx="220791" cy="561490"/>
            <a:chOff x="2832260" y="2755240"/>
            <a:chExt cx="220791" cy="561490"/>
          </a:xfrm>
          <a:solidFill>
            <a:schemeClr val="accent1"/>
          </a:solidFill>
        </p:grpSpPr>
        <p:sp>
          <p:nvSpPr>
            <p:cNvPr id="85" name="Shape 1328"/>
            <p:cNvSpPr/>
            <p:nvPr/>
          </p:nvSpPr>
          <p:spPr>
            <a:xfrm>
              <a:off x="2832260" y="2851149"/>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86" name="Shape 1329"/>
            <p:cNvSpPr/>
            <p:nvPr/>
          </p:nvSpPr>
          <p:spPr>
            <a:xfrm>
              <a:off x="2900657" y="2755240"/>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87" name="Group 86"/>
          <p:cNvGrpSpPr/>
          <p:nvPr/>
        </p:nvGrpSpPr>
        <p:grpSpPr>
          <a:xfrm>
            <a:off x="4164641" y="5104816"/>
            <a:ext cx="220791" cy="561490"/>
            <a:chOff x="4164641" y="5104816"/>
            <a:chExt cx="220791" cy="561490"/>
          </a:xfrm>
          <a:solidFill>
            <a:schemeClr val="accent1"/>
          </a:solidFill>
        </p:grpSpPr>
        <p:sp>
          <p:nvSpPr>
            <p:cNvPr id="88" name="Shape 1335"/>
            <p:cNvSpPr/>
            <p:nvPr/>
          </p:nvSpPr>
          <p:spPr>
            <a:xfrm>
              <a:off x="4164641" y="5200725"/>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89" name="Shape 1336"/>
            <p:cNvSpPr/>
            <p:nvPr/>
          </p:nvSpPr>
          <p:spPr>
            <a:xfrm>
              <a:off x="4233038" y="5104816"/>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90" name="Group 89"/>
          <p:cNvGrpSpPr/>
          <p:nvPr/>
        </p:nvGrpSpPr>
        <p:grpSpPr>
          <a:xfrm>
            <a:off x="5955476" y="3944355"/>
            <a:ext cx="220791" cy="561490"/>
            <a:chOff x="5955476" y="3944355"/>
            <a:chExt cx="220791" cy="561490"/>
          </a:xfrm>
          <a:solidFill>
            <a:schemeClr val="accent1"/>
          </a:solidFill>
        </p:grpSpPr>
        <p:sp>
          <p:nvSpPr>
            <p:cNvPr id="91" name="Shape 1342"/>
            <p:cNvSpPr/>
            <p:nvPr/>
          </p:nvSpPr>
          <p:spPr>
            <a:xfrm>
              <a:off x="5955476" y="4040264"/>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2" name="Shape 1343"/>
            <p:cNvSpPr/>
            <p:nvPr/>
          </p:nvSpPr>
          <p:spPr>
            <a:xfrm>
              <a:off x="6023873" y="3944355"/>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93" name="Group 92"/>
          <p:cNvGrpSpPr/>
          <p:nvPr/>
        </p:nvGrpSpPr>
        <p:grpSpPr>
          <a:xfrm>
            <a:off x="7173243" y="2210827"/>
            <a:ext cx="220791" cy="561490"/>
            <a:chOff x="7173243" y="2210827"/>
            <a:chExt cx="220791" cy="561490"/>
          </a:xfrm>
          <a:solidFill>
            <a:schemeClr val="accent1"/>
          </a:solidFill>
        </p:grpSpPr>
        <p:sp>
          <p:nvSpPr>
            <p:cNvPr id="94" name="Shape 1349"/>
            <p:cNvSpPr/>
            <p:nvPr/>
          </p:nvSpPr>
          <p:spPr>
            <a:xfrm>
              <a:off x="7173243" y="2306736"/>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5" name="Shape 1350"/>
            <p:cNvSpPr/>
            <p:nvPr/>
          </p:nvSpPr>
          <p:spPr>
            <a:xfrm>
              <a:off x="7241640" y="2210827"/>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grpSp>
        <p:nvGrpSpPr>
          <p:cNvPr id="96" name="Group 95"/>
          <p:cNvGrpSpPr/>
          <p:nvPr/>
        </p:nvGrpSpPr>
        <p:grpSpPr>
          <a:xfrm>
            <a:off x="9293591" y="4875589"/>
            <a:ext cx="220791" cy="561490"/>
            <a:chOff x="9293591" y="4875589"/>
            <a:chExt cx="220791" cy="561490"/>
          </a:xfrm>
          <a:solidFill>
            <a:schemeClr val="accent1"/>
          </a:solidFill>
        </p:grpSpPr>
        <p:sp>
          <p:nvSpPr>
            <p:cNvPr id="97" name="Shape 1356"/>
            <p:cNvSpPr/>
            <p:nvPr/>
          </p:nvSpPr>
          <p:spPr>
            <a:xfrm>
              <a:off x="9293591" y="4971498"/>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8" name="Shape 1357"/>
            <p:cNvSpPr/>
            <p:nvPr/>
          </p:nvSpPr>
          <p:spPr>
            <a:xfrm>
              <a:off x="9361988" y="4875589"/>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sp>
        <p:nvSpPr>
          <p:cNvPr id="99" name="Shape 32"/>
          <p:cNvSpPr/>
          <p:nvPr/>
        </p:nvSpPr>
        <p:spPr>
          <a:xfrm>
            <a:off x="2617094" y="3727104"/>
            <a:ext cx="2331512"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North America</a:t>
            </a:r>
          </a:p>
        </p:txBody>
      </p:sp>
      <p:sp>
        <p:nvSpPr>
          <p:cNvPr id="100" name="Shape 32"/>
          <p:cNvSpPr/>
          <p:nvPr/>
        </p:nvSpPr>
        <p:spPr>
          <a:xfrm>
            <a:off x="7416470" y="3106779"/>
            <a:ext cx="1479880"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Europe</a:t>
            </a:r>
          </a:p>
        </p:txBody>
      </p:sp>
      <p:sp>
        <p:nvSpPr>
          <p:cNvPr id="102" name="Shape 32"/>
          <p:cNvSpPr/>
          <p:nvPr/>
        </p:nvSpPr>
        <p:spPr>
          <a:xfrm>
            <a:off x="6033532" y="4880526"/>
            <a:ext cx="1789668"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Africa</a:t>
            </a:r>
          </a:p>
        </p:txBody>
      </p:sp>
      <p:sp>
        <p:nvSpPr>
          <p:cNvPr id="103" name="Shape 32"/>
          <p:cNvSpPr/>
          <p:nvPr/>
        </p:nvSpPr>
        <p:spPr>
          <a:xfrm>
            <a:off x="4215909" y="6059837"/>
            <a:ext cx="1789668"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South America</a:t>
            </a:r>
          </a:p>
        </p:txBody>
      </p:sp>
      <p:sp>
        <p:nvSpPr>
          <p:cNvPr id="104" name="Shape 32"/>
          <p:cNvSpPr/>
          <p:nvPr/>
        </p:nvSpPr>
        <p:spPr>
          <a:xfrm>
            <a:off x="9410336" y="5830039"/>
            <a:ext cx="1789668"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Australia</a:t>
            </a:r>
          </a:p>
        </p:txBody>
      </p:sp>
    </p:spTree>
    <p:extLst>
      <p:ext uri="{BB962C8B-B14F-4D97-AF65-F5344CB8AC3E}">
        <p14:creationId xmlns:p14="http://schemas.microsoft.com/office/powerpoint/2010/main" val="1497761111"/>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42"/>
          <p:cNvSpPr/>
          <p:nvPr/>
        </p:nvSpPr>
        <p:spPr>
          <a:xfrm>
            <a:off x="4572540" y="478679"/>
            <a:ext cx="609546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Maps Slide </a:t>
            </a:r>
            <a:r>
              <a:rPr lang="en-US" sz="6500" b="1" spc="-70" dirty="0" smtClean="0">
                <a:latin typeface="Montserrat SemiBold" panose="00000700000000000000" pitchFamily="50" charset="0"/>
              </a:rPr>
              <a:t>10</a:t>
            </a:r>
            <a:endParaRPr lang="id-ID" sz="6500" b="1" spc="-70" dirty="0">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45" name="Shape 1371"/>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6" name="Shape 1372"/>
          <p:cNvSpPr/>
          <p:nvPr/>
        </p:nvSpPr>
        <p:spPr>
          <a:xfrm>
            <a:off x="3905250" y="2156854"/>
            <a:ext cx="2181225" cy="2179909"/>
          </a:xfrm>
          <a:prstGeom prst="ellipse">
            <a:avLst/>
          </a:prstGeom>
          <a:solidFill>
            <a:srgbClr val="A7A7A7">
              <a:alpha val="75185"/>
            </a:srgbClr>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7" name="Shape 1373"/>
          <p:cNvSpPr/>
          <p:nvPr/>
        </p:nvSpPr>
        <p:spPr>
          <a:xfrm>
            <a:off x="5895975" y="2156854"/>
            <a:ext cx="2181225" cy="2179909"/>
          </a:xfrm>
          <a:prstGeom prst="ellipse">
            <a:avLst/>
          </a:prstGeom>
          <a:solidFill>
            <a:srgbClr val="535353">
              <a:alpha val="75185"/>
            </a:srgbClr>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8" name="Shape 1375"/>
          <p:cNvSpPr/>
          <p:nvPr/>
        </p:nvSpPr>
        <p:spPr>
          <a:xfrm>
            <a:off x="4890663" y="3653592"/>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9" name="Shape 1376"/>
          <p:cNvSpPr/>
          <p:nvPr/>
        </p:nvSpPr>
        <p:spPr>
          <a:xfrm>
            <a:off x="4772709" y="2880753"/>
            <a:ext cx="446309" cy="44630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50" name="Shape 1377"/>
          <p:cNvSpPr/>
          <p:nvPr/>
        </p:nvSpPr>
        <p:spPr>
          <a:xfrm>
            <a:off x="6803561" y="2880753"/>
            <a:ext cx="366055" cy="366055"/>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51" name="Shape 1378"/>
          <p:cNvSpPr/>
          <p:nvPr/>
        </p:nvSpPr>
        <p:spPr>
          <a:xfrm>
            <a:off x="5758121" y="4450894"/>
            <a:ext cx="446309" cy="467071"/>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54" name="Shape 1374"/>
          <p:cNvSpPr/>
          <p:nvPr/>
        </p:nvSpPr>
        <p:spPr>
          <a:xfrm>
            <a:off x="6208946" y="3314945"/>
            <a:ext cx="1702584"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a:latin typeface="Montserrat Medium" panose="00000600000000000000" pitchFamily="50" charset="0"/>
              </a:rPr>
              <a:t>Marketing</a:t>
            </a:r>
          </a:p>
        </p:txBody>
      </p:sp>
      <p:sp>
        <p:nvSpPr>
          <p:cNvPr id="55" name="Shape 1379"/>
          <p:cNvSpPr/>
          <p:nvPr/>
        </p:nvSpPr>
        <p:spPr>
          <a:xfrm>
            <a:off x="5145223" y="4991132"/>
            <a:ext cx="1702584"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a:latin typeface="Montserrat Medium" panose="00000600000000000000" pitchFamily="50" charset="0"/>
              </a:rPr>
              <a:t>Promotion</a:t>
            </a:r>
          </a:p>
        </p:txBody>
      </p:sp>
      <p:sp>
        <p:nvSpPr>
          <p:cNvPr id="56" name="Shape 1380"/>
          <p:cNvSpPr/>
          <p:nvPr/>
        </p:nvSpPr>
        <p:spPr>
          <a:xfrm>
            <a:off x="4159811" y="3355072"/>
            <a:ext cx="1702584"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dirty="0">
                <a:latin typeface="Montserrat Medium" panose="00000600000000000000" pitchFamily="50" charset="0"/>
              </a:rPr>
              <a:t>Research</a:t>
            </a:r>
          </a:p>
        </p:txBody>
      </p:sp>
      <p:sp>
        <p:nvSpPr>
          <p:cNvPr id="57" name="TextBox 56"/>
          <p:cNvSpPr txBox="1"/>
          <p:nvPr/>
        </p:nvSpPr>
        <p:spPr>
          <a:xfrm>
            <a:off x="7211203" y="5585567"/>
            <a:ext cx="3573235"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8" name="Shape 34"/>
          <p:cNvSpPr/>
          <p:nvPr/>
        </p:nvSpPr>
        <p:spPr>
          <a:xfrm>
            <a:off x="7269299" y="527056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8374827" y="3675452"/>
            <a:ext cx="2597974"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3" name="Shape 34"/>
          <p:cNvSpPr/>
          <p:nvPr/>
        </p:nvSpPr>
        <p:spPr>
          <a:xfrm>
            <a:off x="8432922" y="336045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1" name="TextBox 100"/>
          <p:cNvSpPr txBox="1"/>
          <p:nvPr/>
        </p:nvSpPr>
        <p:spPr>
          <a:xfrm>
            <a:off x="1041400" y="3675452"/>
            <a:ext cx="2544460" cy="964367"/>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05" name="Shape 34"/>
          <p:cNvSpPr/>
          <p:nvPr/>
        </p:nvSpPr>
        <p:spPr>
          <a:xfrm>
            <a:off x="1647319" y="337315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252955114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42"/>
          <p:cNvSpPr/>
          <p:nvPr/>
        </p:nvSpPr>
        <p:spPr>
          <a:xfrm>
            <a:off x="4572540" y="478679"/>
            <a:ext cx="609546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Maps Slide </a:t>
            </a:r>
            <a:r>
              <a:rPr lang="en-US" sz="6500" b="1" spc="-70" dirty="0" smtClean="0">
                <a:latin typeface="Montserrat SemiBold" panose="00000700000000000000" pitchFamily="50" charset="0"/>
              </a:rPr>
              <a:t>11</a:t>
            </a:r>
            <a:endParaRPr lang="id-ID" sz="6500" b="1" spc="-70" dirty="0">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20" name="Shape 1392"/>
          <p:cNvSpPr/>
          <p:nvPr/>
        </p:nvSpPr>
        <p:spPr>
          <a:xfrm>
            <a:off x="257550" y="2569061"/>
            <a:ext cx="6764221" cy="3519222"/>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4" y="5845"/>
                </a:cubicBezTo>
                <a:cubicBezTo>
                  <a:pt x="18404" y="5808"/>
                  <a:pt x="18404" y="5808"/>
                  <a:pt x="18404"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4" y="6897"/>
                  <a:pt x="18404"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2" y="7914"/>
                  <a:pt x="17723" y="7987"/>
                </a:cubicBezTo>
                <a:cubicBezTo>
                  <a:pt x="17723" y="7987"/>
                  <a:pt x="17723" y="8023"/>
                  <a:pt x="17723" y="8023"/>
                </a:cubicBezTo>
                <a:cubicBezTo>
                  <a:pt x="17723" y="8059"/>
                  <a:pt x="17742"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2"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80"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2"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4" y="2541"/>
                  <a:pt x="18404"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1"/>
                </a:cubicBezTo>
                <a:cubicBezTo>
                  <a:pt x="5447" y="20221"/>
                  <a:pt x="5466" y="20184"/>
                  <a:pt x="5466" y="20148"/>
                </a:cubicBezTo>
                <a:cubicBezTo>
                  <a:pt x="5485" y="20148"/>
                  <a:pt x="5504" y="20148"/>
                  <a:pt x="5504" y="20148"/>
                </a:cubicBezTo>
                <a:cubicBezTo>
                  <a:pt x="5504" y="20148"/>
                  <a:pt x="5504" y="20184"/>
                  <a:pt x="5504" y="20184"/>
                </a:cubicBezTo>
                <a:cubicBezTo>
                  <a:pt x="5485" y="20184"/>
                  <a:pt x="5485" y="20184"/>
                  <a:pt x="5485" y="20221"/>
                </a:cubicBezTo>
                <a:cubicBezTo>
                  <a:pt x="5485" y="20221"/>
                  <a:pt x="5485" y="20221"/>
                  <a:pt x="5485" y="20257"/>
                </a:cubicBezTo>
                <a:cubicBezTo>
                  <a:pt x="5485" y="20257"/>
                  <a:pt x="5485" y="20257"/>
                  <a:pt x="5485" y="20257"/>
                </a:cubicBezTo>
                <a:cubicBezTo>
                  <a:pt x="5485" y="20221"/>
                  <a:pt x="5504" y="20221"/>
                  <a:pt x="5504" y="20221"/>
                </a:cubicBezTo>
                <a:cubicBezTo>
                  <a:pt x="5504" y="20221"/>
                  <a:pt x="5504" y="20221"/>
                  <a:pt x="5504" y="20221"/>
                </a:cubicBezTo>
                <a:cubicBezTo>
                  <a:pt x="5504" y="20221"/>
                  <a:pt x="5504" y="20257"/>
                  <a:pt x="5504" y="20257"/>
                </a:cubicBezTo>
                <a:cubicBezTo>
                  <a:pt x="5504" y="20257"/>
                  <a:pt x="5523" y="20257"/>
                  <a:pt x="5523" y="20257"/>
                </a:cubicBezTo>
                <a:cubicBezTo>
                  <a:pt x="5523" y="20257"/>
                  <a:pt x="5523" y="20221"/>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5" y="7188"/>
                  <a:pt x="2516" y="7152"/>
                </a:cubicBezTo>
                <a:cubicBezTo>
                  <a:pt x="2516" y="7115"/>
                  <a:pt x="2535" y="7079"/>
                  <a:pt x="2535" y="7079"/>
                </a:cubicBezTo>
                <a:cubicBezTo>
                  <a:pt x="2535" y="7043"/>
                  <a:pt x="2516" y="7043"/>
                  <a:pt x="2497" y="7043"/>
                </a:cubicBezTo>
                <a:cubicBezTo>
                  <a:pt x="2497" y="7043"/>
                  <a:pt x="2497" y="7043"/>
                  <a:pt x="2497" y="7043"/>
                </a:cubicBezTo>
                <a:cubicBezTo>
                  <a:pt x="2516" y="7006"/>
                  <a:pt x="2516" y="7006"/>
                  <a:pt x="2535" y="6970"/>
                </a:cubicBezTo>
                <a:cubicBezTo>
                  <a:pt x="2553" y="6970"/>
                  <a:pt x="2553" y="6970"/>
                  <a:pt x="2553" y="6934"/>
                </a:cubicBezTo>
                <a:cubicBezTo>
                  <a:pt x="2535"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5"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5"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80" y="14085"/>
                  <a:pt x="17080"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80" y="14448"/>
                  <a:pt x="17080" y="14412"/>
                </a:cubicBezTo>
                <a:cubicBezTo>
                  <a:pt x="17080" y="14448"/>
                  <a:pt x="17080" y="14448"/>
                  <a:pt x="17080" y="14448"/>
                </a:cubicBezTo>
                <a:cubicBezTo>
                  <a:pt x="17080"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80" y="14049"/>
                  <a:pt x="17080" y="14013"/>
                </a:cubicBezTo>
                <a:cubicBezTo>
                  <a:pt x="17080" y="14013"/>
                  <a:pt x="17080"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80" y="12125"/>
                  <a:pt x="17080" y="12125"/>
                </a:cubicBezTo>
                <a:cubicBezTo>
                  <a:pt x="17080" y="12125"/>
                  <a:pt x="17080" y="12125"/>
                  <a:pt x="17080"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80" y="14594"/>
                  <a:pt x="17080" y="14594"/>
                </a:cubicBezTo>
                <a:cubicBezTo>
                  <a:pt x="17080"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4" y="14158"/>
                  <a:pt x="18404" y="14158"/>
                  <a:pt x="18404" y="14158"/>
                </a:cubicBezTo>
                <a:cubicBezTo>
                  <a:pt x="18404" y="14158"/>
                  <a:pt x="18422" y="14194"/>
                  <a:pt x="18422" y="14194"/>
                </a:cubicBezTo>
                <a:cubicBezTo>
                  <a:pt x="18422" y="14194"/>
                  <a:pt x="18422" y="14194"/>
                  <a:pt x="18422" y="14194"/>
                </a:cubicBezTo>
                <a:cubicBezTo>
                  <a:pt x="18404"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2" y="14013"/>
                </a:cubicBezTo>
                <a:cubicBezTo>
                  <a:pt x="17742" y="14013"/>
                  <a:pt x="17760" y="14013"/>
                  <a:pt x="17760" y="14013"/>
                </a:cubicBezTo>
                <a:cubicBezTo>
                  <a:pt x="17760" y="14049"/>
                  <a:pt x="17760" y="14049"/>
                  <a:pt x="17760" y="14049"/>
                </a:cubicBezTo>
                <a:cubicBezTo>
                  <a:pt x="17760" y="14049"/>
                  <a:pt x="17742" y="14049"/>
                  <a:pt x="17742" y="14049"/>
                </a:cubicBezTo>
                <a:cubicBezTo>
                  <a:pt x="17742" y="14085"/>
                  <a:pt x="17760" y="14085"/>
                  <a:pt x="17760" y="14122"/>
                </a:cubicBezTo>
                <a:cubicBezTo>
                  <a:pt x="17742"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4"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4" y="8604"/>
                  <a:pt x="18404"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2" y="16336"/>
                </a:cubicBezTo>
                <a:cubicBezTo>
                  <a:pt x="17742"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4"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4"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2" y="18151"/>
                </a:cubicBezTo>
                <a:cubicBezTo>
                  <a:pt x="17742" y="18151"/>
                  <a:pt x="17742"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2" y="17970"/>
                </a:cubicBezTo>
                <a:cubicBezTo>
                  <a:pt x="17742"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EDEFF3"/>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26" name="TextBox 25"/>
          <p:cNvSpPr txBox="1"/>
          <p:nvPr/>
        </p:nvSpPr>
        <p:spPr>
          <a:xfrm>
            <a:off x="8112893" y="2690144"/>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7" name="Shape 34"/>
          <p:cNvSpPr/>
          <p:nvPr/>
        </p:nvSpPr>
        <p:spPr>
          <a:xfrm>
            <a:off x="8166225" y="237514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TextBox 30"/>
          <p:cNvSpPr txBox="1"/>
          <p:nvPr/>
        </p:nvSpPr>
        <p:spPr>
          <a:xfrm>
            <a:off x="8112893" y="3660712"/>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8166225" y="33457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TextBox 32"/>
          <p:cNvSpPr txBox="1"/>
          <p:nvPr/>
        </p:nvSpPr>
        <p:spPr>
          <a:xfrm>
            <a:off x="8112893" y="4650481"/>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4" name="Shape 34"/>
          <p:cNvSpPr/>
          <p:nvPr/>
        </p:nvSpPr>
        <p:spPr>
          <a:xfrm>
            <a:off x="8166225" y="43418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TextBox 35"/>
          <p:cNvSpPr txBox="1"/>
          <p:nvPr/>
        </p:nvSpPr>
        <p:spPr>
          <a:xfrm>
            <a:off x="8112893" y="5657215"/>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7" name="Shape 34"/>
          <p:cNvSpPr/>
          <p:nvPr/>
        </p:nvSpPr>
        <p:spPr>
          <a:xfrm>
            <a:off x="8166225" y="534856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1393"/>
          <p:cNvSpPr/>
          <p:nvPr/>
        </p:nvSpPr>
        <p:spPr>
          <a:xfrm flipV="1">
            <a:off x="5426669" y="2642772"/>
            <a:ext cx="2155172" cy="989921"/>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39" name="Shape 1394"/>
          <p:cNvSpPr/>
          <p:nvPr/>
        </p:nvSpPr>
        <p:spPr>
          <a:xfrm flipV="1">
            <a:off x="2306218" y="3578735"/>
            <a:ext cx="5275100" cy="1467607"/>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0" name="Shape 1395"/>
          <p:cNvSpPr/>
          <p:nvPr/>
        </p:nvSpPr>
        <p:spPr>
          <a:xfrm flipV="1">
            <a:off x="6259093" y="4569630"/>
            <a:ext cx="1323136" cy="646016"/>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1" name="Shape 1396"/>
          <p:cNvSpPr/>
          <p:nvPr/>
        </p:nvSpPr>
        <p:spPr>
          <a:xfrm>
            <a:off x="1788693" y="3927237"/>
            <a:ext cx="5793536" cy="1631282"/>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2" name="Shape 1397"/>
          <p:cNvSpPr/>
          <p:nvPr/>
        </p:nvSpPr>
        <p:spPr>
          <a:xfrm>
            <a:off x="6232300" y="5193099"/>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3" name="Shape 1398"/>
          <p:cNvSpPr/>
          <p:nvPr/>
        </p:nvSpPr>
        <p:spPr>
          <a:xfrm>
            <a:off x="5399944" y="3610178"/>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44" name="Shape 1399"/>
          <p:cNvSpPr/>
          <p:nvPr/>
        </p:nvSpPr>
        <p:spPr>
          <a:xfrm>
            <a:off x="2279967" y="5024000"/>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52" name="Shape 1400"/>
          <p:cNvSpPr/>
          <p:nvPr/>
        </p:nvSpPr>
        <p:spPr>
          <a:xfrm>
            <a:off x="1762433" y="3898782"/>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p>
        </p:txBody>
      </p:sp>
      <p:sp>
        <p:nvSpPr>
          <p:cNvPr id="29" name="Shape 1433"/>
          <p:cNvSpPr/>
          <p:nvPr/>
        </p:nvSpPr>
        <p:spPr>
          <a:xfrm>
            <a:off x="7609167" y="2339162"/>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30" name="Shape 1452"/>
          <p:cNvSpPr/>
          <p:nvPr/>
        </p:nvSpPr>
        <p:spPr>
          <a:xfrm>
            <a:off x="7609167" y="3309119"/>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5" name="Shape 1453"/>
          <p:cNvSpPr/>
          <p:nvPr/>
        </p:nvSpPr>
        <p:spPr>
          <a:xfrm>
            <a:off x="7609167" y="4222590"/>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45" name="Shape 1454"/>
          <p:cNvSpPr/>
          <p:nvPr/>
        </p:nvSpPr>
        <p:spPr>
          <a:xfrm>
            <a:off x="7609167" y="5223485"/>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
        <p:nvSpPr>
          <p:cNvPr id="46"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Tree>
    <p:extLst>
      <p:ext uri="{BB962C8B-B14F-4D97-AF65-F5344CB8AC3E}">
        <p14:creationId xmlns:p14="http://schemas.microsoft.com/office/powerpoint/2010/main" val="1035496126"/>
      </p:ext>
    </p:extLst>
  </p:cSld>
  <p:clrMapOvr>
    <a:masterClrMapping/>
  </p:clrMapOvr>
  <mc:AlternateContent xmlns:mc="http://schemas.openxmlformats.org/markup-compatibility/2006">
    <mc:Choice xmlns:p14="http://schemas.microsoft.com/office/powerpoint/2010/main" Requires="p14">
      <p:transition spd="slow" p14:dur="900">
        <p14:warp/>
      </p:transition>
    </mc:Choice>
    <mc:Fallback>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7" name="Shape 913"/>
          <p:cNvSpPr/>
          <p:nvPr/>
        </p:nvSpPr>
        <p:spPr>
          <a:xfrm>
            <a:off x="887365" y="794999"/>
            <a:ext cx="402901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Device</a:t>
            </a:r>
          </a:p>
        </p:txBody>
      </p:sp>
      <p:sp>
        <p:nvSpPr>
          <p:cNvPr id="48" name="Shape 32"/>
          <p:cNvSpPr/>
          <p:nvPr/>
        </p:nvSpPr>
        <p:spPr>
          <a:xfrm>
            <a:off x="887365" y="2064526"/>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49" name="TextBox 48"/>
          <p:cNvSpPr txBox="1"/>
          <p:nvPr/>
        </p:nvSpPr>
        <p:spPr>
          <a:xfrm>
            <a:off x="834026" y="4244852"/>
            <a:ext cx="3957049" cy="1814664"/>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50" name="Shape 34"/>
          <p:cNvSpPr/>
          <p:nvPr/>
        </p:nvSpPr>
        <p:spPr>
          <a:xfrm>
            <a:off x="887365" y="3819361"/>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25549027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1464"/>
          <p:cNvSpPr/>
          <p:nvPr/>
        </p:nvSpPr>
        <p:spPr>
          <a:xfrm>
            <a:off x="731171" y="3645572"/>
            <a:ext cx="5804160" cy="1658840"/>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nvGrpSpPr>
          <p:cNvPr id="40" name="Group 39"/>
          <p:cNvGrpSpPr/>
          <p:nvPr/>
        </p:nvGrpSpPr>
        <p:grpSpPr>
          <a:xfrm>
            <a:off x="6424996" y="2693006"/>
            <a:ext cx="3945787" cy="3125447"/>
            <a:chOff x="6424996" y="2693006"/>
            <a:chExt cx="3945787" cy="3125447"/>
          </a:xfrm>
        </p:grpSpPr>
        <p:sp>
          <p:nvSpPr>
            <p:cNvPr id="9" name="Shape 1466"/>
            <p:cNvSpPr/>
            <p:nvPr/>
          </p:nvSpPr>
          <p:spPr>
            <a:xfrm>
              <a:off x="7730058" y="5412644"/>
              <a:ext cx="1338351" cy="405809"/>
            </a:xfrm>
            <a:custGeom>
              <a:avLst/>
              <a:gdLst/>
              <a:ahLst/>
              <a:cxnLst>
                <a:cxn ang="0">
                  <a:pos x="wd2" y="hd2"/>
                </a:cxn>
                <a:cxn ang="5400000">
                  <a:pos x="wd2" y="hd2"/>
                </a:cxn>
                <a:cxn ang="10800000">
                  <a:pos x="wd2" y="hd2"/>
                </a:cxn>
                <a:cxn ang="16200000">
                  <a:pos x="wd2" y="hd2"/>
                </a:cxn>
              </a:cxnLst>
              <a:rect l="0" t="0" r="r" b="b"/>
              <a:pathLst>
                <a:path w="21570" h="21600" extrusionOk="0">
                  <a:moveTo>
                    <a:pt x="21483" y="21314"/>
                  </a:moveTo>
                  <a:cubicBezTo>
                    <a:pt x="21378" y="21223"/>
                    <a:pt x="19318" y="19929"/>
                    <a:pt x="19191" y="19748"/>
                  </a:cubicBezTo>
                  <a:cubicBezTo>
                    <a:pt x="19052" y="19568"/>
                    <a:pt x="18879" y="19417"/>
                    <a:pt x="18826" y="19025"/>
                  </a:cubicBezTo>
                  <a:cubicBezTo>
                    <a:pt x="18297" y="14751"/>
                    <a:pt x="17914" y="0"/>
                    <a:pt x="17914" y="0"/>
                  </a:cubicBezTo>
                  <a:lnTo>
                    <a:pt x="10639" y="0"/>
                  </a:lnTo>
                  <a:lnTo>
                    <a:pt x="3656" y="0"/>
                  </a:lnTo>
                  <a:cubicBezTo>
                    <a:pt x="3656" y="0"/>
                    <a:pt x="3274" y="14751"/>
                    <a:pt x="2745" y="19025"/>
                  </a:cubicBezTo>
                  <a:cubicBezTo>
                    <a:pt x="2692" y="19417"/>
                    <a:pt x="2520" y="19568"/>
                    <a:pt x="2380" y="19748"/>
                  </a:cubicBezTo>
                  <a:cubicBezTo>
                    <a:pt x="2253" y="19929"/>
                    <a:pt x="193" y="21223"/>
                    <a:pt x="88" y="21314"/>
                  </a:cubicBezTo>
                  <a:cubicBezTo>
                    <a:pt x="-17" y="21524"/>
                    <a:pt x="1" y="21600"/>
                    <a:pt x="1" y="21600"/>
                  </a:cubicBezTo>
                  <a:lnTo>
                    <a:pt x="10639" y="21600"/>
                  </a:lnTo>
                  <a:lnTo>
                    <a:pt x="21570" y="21600"/>
                  </a:lnTo>
                  <a:cubicBezTo>
                    <a:pt x="21570" y="21600"/>
                    <a:pt x="21583" y="21438"/>
                    <a:pt x="21483" y="21314"/>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 name="Shape 1467"/>
            <p:cNvSpPr/>
            <p:nvPr/>
          </p:nvSpPr>
          <p:spPr>
            <a:xfrm>
              <a:off x="6424996" y="2693006"/>
              <a:ext cx="3945782" cy="2721877"/>
            </a:xfrm>
            <a:custGeom>
              <a:avLst/>
              <a:gdLst/>
              <a:ahLst/>
              <a:cxnLst>
                <a:cxn ang="0">
                  <a:pos x="wd2" y="hd2"/>
                </a:cxn>
                <a:cxn ang="5400000">
                  <a:pos x="wd2" y="hd2"/>
                </a:cxn>
                <a:cxn ang="10800000">
                  <a:pos x="wd2" y="hd2"/>
                </a:cxn>
                <a:cxn ang="16200000">
                  <a:pos x="wd2" y="hd2"/>
                </a:cxn>
              </a:cxnLst>
              <a:rect l="0" t="0" r="r" b="b"/>
              <a:pathLst>
                <a:path w="21600" h="21600" extrusionOk="0">
                  <a:moveTo>
                    <a:pt x="21600" y="20878"/>
                  </a:moveTo>
                  <a:cubicBezTo>
                    <a:pt x="21600" y="21277"/>
                    <a:pt x="21378" y="21600"/>
                    <a:pt x="21103" y="21600"/>
                  </a:cubicBezTo>
                  <a:lnTo>
                    <a:pt x="496" y="21600"/>
                  </a:lnTo>
                  <a:cubicBezTo>
                    <a:pt x="222" y="21600"/>
                    <a:pt x="0" y="21277"/>
                    <a:pt x="0" y="20878"/>
                  </a:cubicBezTo>
                  <a:lnTo>
                    <a:pt x="0" y="722"/>
                  </a:lnTo>
                  <a:cubicBezTo>
                    <a:pt x="0" y="323"/>
                    <a:pt x="222" y="0"/>
                    <a:pt x="496" y="0"/>
                  </a:cubicBezTo>
                  <a:lnTo>
                    <a:pt x="21103" y="0"/>
                  </a:lnTo>
                  <a:cubicBezTo>
                    <a:pt x="21378" y="0"/>
                    <a:pt x="21600" y="323"/>
                    <a:pt x="21600" y="722"/>
                  </a:cubicBezTo>
                  <a:cubicBezTo>
                    <a:pt x="21600" y="722"/>
                    <a:pt x="21600" y="20878"/>
                    <a:pt x="21600" y="20878"/>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 name="Shape 1468"/>
            <p:cNvSpPr/>
            <p:nvPr/>
          </p:nvSpPr>
          <p:spPr>
            <a:xfrm>
              <a:off x="6424996" y="2693006"/>
              <a:ext cx="3945787" cy="23633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31"/>
                  </a:lnTo>
                  <a:cubicBezTo>
                    <a:pt x="21600" y="372"/>
                    <a:pt x="21378" y="0"/>
                    <a:pt x="21103" y="0"/>
                  </a:cubicBezTo>
                  <a:lnTo>
                    <a:pt x="497" y="0"/>
                  </a:lnTo>
                  <a:cubicBezTo>
                    <a:pt x="222" y="0"/>
                    <a:pt x="0" y="372"/>
                    <a:pt x="0" y="831"/>
                  </a:cubicBezTo>
                  <a:lnTo>
                    <a:pt x="0" y="21600"/>
                  </a:lnTo>
                  <a:cubicBezTo>
                    <a:pt x="0" y="21600"/>
                    <a:pt x="21600" y="21600"/>
                    <a:pt x="21600" y="21600"/>
                  </a:cubicBezTo>
                  <a:close/>
                </a:path>
              </a:pathLst>
            </a:custGeom>
            <a:solidFill>
              <a:srgbClr val="1E1E1E"/>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Source Sans Pro"/>
                  <a:ea typeface="Source Sans Pro"/>
                  <a:cs typeface="Source Sans Pro"/>
                  <a:sym typeface="Source Sans Pro"/>
                </a:defRPr>
              </a:pPr>
              <a:endParaRPr sz="1500"/>
            </a:p>
          </p:txBody>
        </p:sp>
        <p:pic>
          <p:nvPicPr>
            <p:cNvPr id="12" name="blank7.jpg"/>
            <p:cNvPicPr>
              <a:picLocks noChangeAspect="1"/>
            </p:cNvPicPr>
            <p:nvPr/>
          </p:nvPicPr>
          <p:blipFill>
            <a:blip r:embed="rId2">
              <a:extLst/>
            </a:blip>
            <a:srcRect t="29671" b="29671"/>
            <a:stretch>
              <a:fillRect/>
            </a:stretch>
          </p:blipFill>
          <p:spPr>
            <a:xfrm>
              <a:off x="6571869" y="2820760"/>
              <a:ext cx="3663180" cy="2106666"/>
            </a:xfrm>
            <a:prstGeom prst="rect">
              <a:avLst/>
            </a:prstGeom>
            <a:ln w="12700" cap="flat">
              <a:noFill/>
              <a:miter lim="400000"/>
            </a:ln>
            <a:effectLst/>
          </p:spPr>
        </p:pic>
        <p:sp>
          <p:nvSpPr>
            <p:cNvPr id="13" name="Shape 1470"/>
            <p:cNvSpPr/>
            <p:nvPr/>
          </p:nvSpPr>
          <p:spPr>
            <a:xfrm>
              <a:off x="6427569" y="2694809"/>
              <a:ext cx="2170902" cy="2368048"/>
            </a:xfrm>
            <a:custGeom>
              <a:avLst/>
              <a:gdLst/>
              <a:ahLst/>
              <a:cxnLst>
                <a:cxn ang="0">
                  <a:pos x="wd2" y="hd2"/>
                </a:cxn>
                <a:cxn ang="5400000">
                  <a:pos x="wd2" y="hd2"/>
                </a:cxn>
                <a:cxn ang="10800000">
                  <a:pos x="wd2" y="hd2"/>
                </a:cxn>
                <a:cxn ang="16200000">
                  <a:pos x="wd2" y="hd2"/>
                </a:cxn>
              </a:cxnLst>
              <a:rect l="0" t="0" r="r" b="b"/>
              <a:pathLst>
                <a:path w="21600" h="21587" extrusionOk="0">
                  <a:moveTo>
                    <a:pt x="0" y="738"/>
                  </a:moveTo>
                  <a:cubicBezTo>
                    <a:pt x="0" y="4738"/>
                    <a:pt x="0" y="8738"/>
                    <a:pt x="0" y="12739"/>
                  </a:cubicBezTo>
                  <a:cubicBezTo>
                    <a:pt x="0" y="13683"/>
                    <a:pt x="0" y="14628"/>
                    <a:pt x="0" y="15573"/>
                  </a:cubicBezTo>
                  <a:cubicBezTo>
                    <a:pt x="0" y="16573"/>
                    <a:pt x="0" y="17573"/>
                    <a:pt x="0" y="18573"/>
                  </a:cubicBezTo>
                  <a:cubicBezTo>
                    <a:pt x="0" y="19073"/>
                    <a:pt x="0" y="19573"/>
                    <a:pt x="0" y="20073"/>
                  </a:cubicBezTo>
                  <a:cubicBezTo>
                    <a:pt x="0" y="20323"/>
                    <a:pt x="0" y="20573"/>
                    <a:pt x="0" y="20823"/>
                  </a:cubicBezTo>
                  <a:cubicBezTo>
                    <a:pt x="1" y="21051"/>
                    <a:pt x="1" y="21278"/>
                    <a:pt x="2" y="21503"/>
                  </a:cubicBezTo>
                  <a:cubicBezTo>
                    <a:pt x="251" y="21540"/>
                    <a:pt x="504" y="21563"/>
                    <a:pt x="760" y="21573"/>
                  </a:cubicBezTo>
                  <a:cubicBezTo>
                    <a:pt x="1013" y="21583"/>
                    <a:pt x="1266" y="21579"/>
                    <a:pt x="1519" y="21573"/>
                  </a:cubicBezTo>
                  <a:cubicBezTo>
                    <a:pt x="1772" y="21566"/>
                    <a:pt x="2025" y="21557"/>
                    <a:pt x="2278" y="21557"/>
                  </a:cubicBezTo>
                  <a:cubicBezTo>
                    <a:pt x="2532" y="21556"/>
                    <a:pt x="2785" y="21566"/>
                    <a:pt x="3038" y="21573"/>
                  </a:cubicBezTo>
                  <a:cubicBezTo>
                    <a:pt x="4050" y="21600"/>
                    <a:pt x="5063" y="21582"/>
                    <a:pt x="6076" y="21573"/>
                  </a:cubicBezTo>
                  <a:cubicBezTo>
                    <a:pt x="8101" y="21554"/>
                    <a:pt x="10126" y="21568"/>
                    <a:pt x="12152" y="21573"/>
                  </a:cubicBezTo>
                  <a:cubicBezTo>
                    <a:pt x="15301" y="21580"/>
                    <a:pt x="18451" y="21563"/>
                    <a:pt x="21600" y="21523"/>
                  </a:cubicBezTo>
                  <a:lnTo>
                    <a:pt x="6380" y="11"/>
                  </a:lnTo>
                  <a:lnTo>
                    <a:pt x="782" y="0"/>
                  </a:lnTo>
                  <a:cubicBezTo>
                    <a:pt x="567" y="27"/>
                    <a:pt x="370" y="124"/>
                    <a:pt x="225" y="273"/>
                  </a:cubicBezTo>
                  <a:cubicBezTo>
                    <a:pt x="99" y="403"/>
                    <a:pt x="21" y="565"/>
                    <a:pt x="0" y="738"/>
                  </a:cubicBezTo>
                  <a:close/>
                </a:path>
              </a:pathLst>
            </a:custGeom>
            <a:solidFill>
              <a:srgbClr val="FFFFFF">
                <a:alpha val="1763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39" name="Group 38"/>
          <p:cNvGrpSpPr/>
          <p:nvPr/>
        </p:nvGrpSpPr>
        <p:grpSpPr>
          <a:xfrm>
            <a:off x="4107798" y="3966426"/>
            <a:ext cx="3140671" cy="1806656"/>
            <a:chOff x="4107798" y="3966426"/>
            <a:chExt cx="3140671" cy="1806656"/>
          </a:xfrm>
        </p:grpSpPr>
        <p:sp>
          <p:nvSpPr>
            <p:cNvPr id="14" name="Shape 1471"/>
            <p:cNvSpPr/>
            <p:nvPr/>
          </p:nvSpPr>
          <p:spPr>
            <a:xfrm>
              <a:off x="4408804" y="3966426"/>
              <a:ext cx="2540230" cy="1725798"/>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15" name="blank7.jpg"/>
            <p:cNvPicPr>
              <a:picLocks noChangeAspect="1"/>
            </p:cNvPicPr>
            <p:nvPr/>
          </p:nvPicPr>
          <p:blipFill>
            <a:blip r:embed="rId2">
              <a:extLst/>
            </a:blip>
            <a:srcRect t="27578" b="27578"/>
            <a:stretch>
              <a:fillRect/>
            </a:stretch>
          </p:blipFill>
          <p:spPr>
            <a:xfrm>
              <a:off x="4480098" y="4064651"/>
              <a:ext cx="2397058" cy="1520492"/>
            </a:xfrm>
            <a:prstGeom prst="rect">
              <a:avLst/>
            </a:prstGeom>
            <a:ln w="12700" cap="flat">
              <a:noFill/>
              <a:miter lim="400000"/>
            </a:ln>
            <a:effectLst/>
          </p:spPr>
        </p:pic>
        <p:sp>
          <p:nvSpPr>
            <p:cNvPr id="16" name="Shape 1473"/>
            <p:cNvSpPr/>
            <p:nvPr/>
          </p:nvSpPr>
          <p:spPr>
            <a:xfrm>
              <a:off x="4408974" y="3967215"/>
              <a:ext cx="1880296" cy="1710986"/>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7" name="Shape 1474"/>
            <p:cNvSpPr/>
            <p:nvPr/>
          </p:nvSpPr>
          <p:spPr>
            <a:xfrm>
              <a:off x="4107798" y="5677211"/>
              <a:ext cx="3140671" cy="95871"/>
            </a:xfrm>
            <a:custGeom>
              <a:avLst/>
              <a:gdLst/>
              <a:ahLst/>
              <a:cxnLst>
                <a:cxn ang="0">
                  <a:pos x="wd2" y="hd2"/>
                </a:cxn>
                <a:cxn ang="5400000">
                  <a:pos x="wd2" y="hd2"/>
                </a:cxn>
                <a:cxn ang="10800000">
                  <a:pos x="wd2" y="hd2"/>
                </a:cxn>
                <a:cxn ang="16200000">
                  <a:pos x="wd2" y="hd2"/>
                </a:cxn>
              </a:cxnLst>
              <a:rect l="0" t="0" r="r" b="b"/>
              <a:pathLst>
                <a:path w="21600" h="21361" extrusionOk="0">
                  <a:moveTo>
                    <a:pt x="0" y="0"/>
                  </a:moveTo>
                  <a:lnTo>
                    <a:pt x="0" y="12336"/>
                  </a:lnTo>
                  <a:lnTo>
                    <a:pt x="0" y="12999"/>
                  </a:lnTo>
                  <a:lnTo>
                    <a:pt x="34" y="12999"/>
                  </a:lnTo>
                  <a:cubicBezTo>
                    <a:pt x="70" y="13819"/>
                    <a:pt x="181" y="16137"/>
                    <a:pt x="475" y="18879"/>
                  </a:cubicBezTo>
                  <a:cubicBezTo>
                    <a:pt x="767" y="21600"/>
                    <a:pt x="1268" y="21355"/>
                    <a:pt x="1268" y="21355"/>
                  </a:cubicBezTo>
                  <a:lnTo>
                    <a:pt x="20334" y="21355"/>
                  </a:lnTo>
                  <a:cubicBezTo>
                    <a:pt x="20334" y="21355"/>
                    <a:pt x="20833" y="21600"/>
                    <a:pt x="21125" y="18879"/>
                  </a:cubicBezTo>
                  <a:cubicBezTo>
                    <a:pt x="21419" y="16142"/>
                    <a:pt x="21530" y="13825"/>
                    <a:pt x="21566" y="12999"/>
                  </a:cubicBezTo>
                  <a:lnTo>
                    <a:pt x="21600" y="12999"/>
                  </a:lnTo>
                  <a:cubicBezTo>
                    <a:pt x="21600" y="12999"/>
                    <a:pt x="21600" y="12400"/>
                    <a:pt x="21600" y="12336"/>
                  </a:cubicBezTo>
                  <a:cubicBezTo>
                    <a:pt x="21600" y="11142"/>
                    <a:pt x="21600" y="0"/>
                    <a:pt x="21600" y="0"/>
                  </a:cubicBezTo>
                  <a:lnTo>
                    <a:pt x="0" y="0"/>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1479"/>
            <p:cNvSpPr/>
            <p:nvPr/>
          </p:nvSpPr>
          <p:spPr>
            <a:xfrm>
              <a:off x="5459232" y="5677211"/>
              <a:ext cx="437869" cy="3730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282828">
                <a:alpha val="15256"/>
              </a:srgbClr>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grpSp>
        <p:nvGrpSpPr>
          <p:cNvPr id="51" name="Group 50"/>
          <p:cNvGrpSpPr/>
          <p:nvPr/>
        </p:nvGrpSpPr>
        <p:grpSpPr>
          <a:xfrm>
            <a:off x="10163535" y="4843775"/>
            <a:ext cx="1508369" cy="1030148"/>
            <a:chOff x="10163535" y="4843775"/>
            <a:chExt cx="1508369" cy="1030148"/>
          </a:xfrm>
        </p:grpSpPr>
        <p:sp>
          <p:nvSpPr>
            <p:cNvPr id="23" name="Shape 1480"/>
            <p:cNvSpPr/>
            <p:nvPr/>
          </p:nvSpPr>
          <p:spPr>
            <a:xfrm>
              <a:off x="10163535" y="4843775"/>
              <a:ext cx="1508369" cy="1030148"/>
            </a:xfrm>
            <a:prstGeom prst="roundRect">
              <a:avLst>
                <a:gd name="adj" fmla="val 10479"/>
              </a:avLst>
            </a:pr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24" name="blank7.jpg"/>
            <p:cNvPicPr>
              <a:picLocks noChangeAspect="1"/>
            </p:cNvPicPr>
            <p:nvPr/>
          </p:nvPicPr>
          <p:blipFill>
            <a:blip r:embed="rId2">
              <a:extLst/>
            </a:blip>
            <a:srcRect t="24361" r="6" b="24367"/>
            <a:stretch>
              <a:fillRect/>
            </a:stretch>
          </p:blipFill>
          <p:spPr>
            <a:xfrm>
              <a:off x="10318438" y="4924134"/>
              <a:ext cx="1198365" cy="869157"/>
            </a:xfrm>
            <a:custGeom>
              <a:avLst/>
              <a:gdLst/>
              <a:ahLst/>
              <a:cxnLst>
                <a:cxn ang="0">
                  <a:pos x="wd2" y="hd2"/>
                </a:cxn>
                <a:cxn ang="5400000">
                  <a:pos x="wd2" y="hd2"/>
                </a:cxn>
                <a:cxn ang="10800000">
                  <a:pos x="wd2" y="hd2"/>
                </a:cxn>
                <a:cxn ang="16200000">
                  <a:pos x="wd2" y="hd2"/>
                </a:cxn>
              </a:cxnLst>
              <a:rect l="0" t="0" r="r" b="b"/>
              <a:pathLst>
                <a:path w="21600" h="21600" extrusionOk="0">
                  <a:moveTo>
                    <a:pt x="46" y="0"/>
                  </a:moveTo>
                  <a:cubicBezTo>
                    <a:pt x="31" y="0"/>
                    <a:pt x="14" y="13"/>
                    <a:pt x="14" y="25"/>
                  </a:cubicBezTo>
                  <a:cubicBezTo>
                    <a:pt x="14" y="25"/>
                    <a:pt x="15" y="26"/>
                    <a:pt x="0" y="21580"/>
                  </a:cubicBezTo>
                  <a:cubicBezTo>
                    <a:pt x="0" y="21592"/>
                    <a:pt x="13" y="21600"/>
                    <a:pt x="29" y="21600"/>
                  </a:cubicBezTo>
                  <a:cubicBezTo>
                    <a:pt x="29" y="21600"/>
                    <a:pt x="31" y="21600"/>
                    <a:pt x="21557" y="21600"/>
                  </a:cubicBezTo>
                  <a:cubicBezTo>
                    <a:pt x="21572" y="21600"/>
                    <a:pt x="21586" y="21592"/>
                    <a:pt x="21586" y="21580"/>
                  </a:cubicBezTo>
                  <a:lnTo>
                    <a:pt x="21600" y="25"/>
                  </a:lnTo>
                  <a:cubicBezTo>
                    <a:pt x="21600" y="13"/>
                    <a:pt x="21587" y="0"/>
                    <a:pt x="21571" y="0"/>
                  </a:cubicBezTo>
                  <a:cubicBezTo>
                    <a:pt x="21571" y="0"/>
                    <a:pt x="21572" y="0"/>
                    <a:pt x="46" y="0"/>
                  </a:cubicBezTo>
                  <a:close/>
                </a:path>
              </a:pathLst>
            </a:custGeom>
            <a:ln w="12700" cap="flat">
              <a:noFill/>
              <a:miter lim="400000"/>
            </a:ln>
            <a:effectLst/>
          </p:spPr>
        </p:pic>
        <p:sp>
          <p:nvSpPr>
            <p:cNvPr id="25" name="Shape 1482"/>
            <p:cNvSpPr/>
            <p:nvPr/>
          </p:nvSpPr>
          <p:spPr>
            <a:xfrm rot="16200000">
              <a:off x="11558409" y="5325872"/>
              <a:ext cx="65853" cy="65853"/>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sp>
          <p:nvSpPr>
            <p:cNvPr id="26" name="Shape 1483"/>
            <p:cNvSpPr/>
            <p:nvPr/>
          </p:nvSpPr>
          <p:spPr>
            <a:xfrm>
              <a:off x="10319545" y="4917698"/>
              <a:ext cx="983645" cy="8875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21" name="Shape 1478"/>
          <p:cNvSpPr/>
          <p:nvPr/>
        </p:nvSpPr>
        <p:spPr>
          <a:xfrm rot="16200000">
            <a:off x="10240030" y="5346974"/>
            <a:ext cx="23640" cy="23640"/>
          </a:xfrm>
          <a:prstGeom prst="ellipse">
            <a:avLst/>
          </a:prstGeom>
          <a:solidFill>
            <a:srgbClr val="A6A6A6"/>
          </a:solidFill>
          <a:ln w="12700" cap="flat">
            <a:noFill/>
            <a:miter lim="4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nvGrpSpPr>
          <p:cNvPr id="42" name="Group 41"/>
          <p:cNvGrpSpPr/>
          <p:nvPr/>
        </p:nvGrpSpPr>
        <p:grpSpPr>
          <a:xfrm>
            <a:off x="9233066" y="4400760"/>
            <a:ext cx="717517" cy="1511879"/>
            <a:chOff x="9233066" y="4400760"/>
            <a:chExt cx="717517" cy="1511879"/>
          </a:xfrm>
        </p:grpSpPr>
        <p:sp>
          <p:nvSpPr>
            <p:cNvPr id="18" name="Shape 1475"/>
            <p:cNvSpPr/>
            <p:nvPr/>
          </p:nvSpPr>
          <p:spPr>
            <a:xfrm>
              <a:off x="9233066" y="4613552"/>
              <a:ext cx="7404" cy="69103"/>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9" name="Shape 1476"/>
            <p:cNvSpPr/>
            <p:nvPr/>
          </p:nvSpPr>
          <p:spPr>
            <a:xfrm>
              <a:off x="9233066" y="4757701"/>
              <a:ext cx="7404" cy="51830"/>
            </a:xfrm>
            <a:custGeom>
              <a:avLst/>
              <a:gdLst/>
              <a:ahLst/>
              <a:cxnLst>
                <a:cxn ang="0">
                  <a:pos x="wd2" y="hd2"/>
                </a:cxn>
                <a:cxn ang="5400000">
                  <a:pos x="wd2" y="hd2"/>
                </a:cxn>
                <a:cxn ang="10800000">
                  <a:pos x="wd2" y="hd2"/>
                </a:cxn>
                <a:cxn ang="16200000">
                  <a:pos x="wd2" y="hd2"/>
                </a:cxn>
              </a:cxnLst>
              <a:rect l="0" t="0" r="r" b="b"/>
              <a:pathLst>
                <a:path w="21600" h="21600" extrusionOk="0">
                  <a:moveTo>
                    <a:pt x="7201" y="5"/>
                  </a:moveTo>
                  <a:lnTo>
                    <a:pt x="7201" y="0"/>
                  </a:lnTo>
                  <a:lnTo>
                    <a:pt x="0" y="1252"/>
                  </a:lnTo>
                  <a:lnTo>
                    <a:pt x="0" y="20324"/>
                  </a:lnTo>
                  <a:lnTo>
                    <a:pt x="7201" y="21575"/>
                  </a:lnTo>
                  <a:lnTo>
                    <a:pt x="7201" y="21600"/>
                  </a:lnTo>
                  <a:lnTo>
                    <a:pt x="21600" y="21600"/>
                  </a:lnTo>
                  <a:lnTo>
                    <a:pt x="21600" y="5"/>
                  </a:lnTo>
                  <a:cubicBezTo>
                    <a:pt x="21600" y="5"/>
                    <a:pt x="7201" y="5"/>
                    <a:pt x="7201" y="5"/>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Shape 1477"/>
            <p:cNvSpPr/>
            <p:nvPr/>
          </p:nvSpPr>
          <p:spPr>
            <a:xfrm>
              <a:off x="9233066" y="4883546"/>
              <a:ext cx="7404" cy="51829"/>
            </a:xfrm>
            <a:custGeom>
              <a:avLst/>
              <a:gdLst/>
              <a:ahLst/>
              <a:cxnLst>
                <a:cxn ang="0">
                  <a:pos x="wd2" y="hd2"/>
                </a:cxn>
                <a:cxn ang="5400000">
                  <a:pos x="wd2" y="hd2"/>
                </a:cxn>
                <a:cxn ang="10800000">
                  <a:pos x="wd2" y="hd2"/>
                </a:cxn>
                <a:cxn ang="16200000">
                  <a:pos x="wd2" y="hd2"/>
                </a:cxn>
              </a:cxnLst>
              <a:rect l="0" t="0" r="r" b="b"/>
              <a:pathLst>
                <a:path w="21600" h="21600" extrusionOk="0">
                  <a:moveTo>
                    <a:pt x="7201" y="4"/>
                  </a:moveTo>
                  <a:lnTo>
                    <a:pt x="7201" y="0"/>
                  </a:lnTo>
                  <a:lnTo>
                    <a:pt x="0" y="1251"/>
                  </a:lnTo>
                  <a:lnTo>
                    <a:pt x="0" y="20324"/>
                  </a:lnTo>
                  <a:lnTo>
                    <a:pt x="7201" y="21575"/>
                  </a:lnTo>
                  <a:lnTo>
                    <a:pt x="7201" y="21600"/>
                  </a:lnTo>
                  <a:lnTo>
                    <a:pt x="21600" y="21600"/>
                  </a:lnTo>
                  <a:lnTo>
                    <a:pt x="21600" y="4"/>
                  </a:lnTo>
                  <a:cubicBezTo>
                    <a:pt x="21600" y="4"/>
                    <a:pt x="7201" y="4"/>
                    <a:pt x="7201" y="4"/>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9" name="Shape 1486"/>
            <p:cNvSpPr/>
            <p:nvPr/>
          </p:nvSpPr>
          <p:spPr>
            <a:xfrm>
              <a:off x="9738733" y="4400760"/>
              <a:ext cx="90823" cy="7404"/>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41" name="Group 40"/>
            <p:cNvGrpSpPr/>
            <p:nvPr/>
          </p:nvGrpSpPr>
          <p:grpSpPr>
            <a:xfrm>
              <a:off x="9239931" y="4409912"/>
              <a:ext cx="710652" cy="1502727"/>
              <a:chOff x="9239931" y="4409912"/>
              <a:chExt cx="710652" cy="1502727"/>
            </a:xfrm>
          </p:grpSpPr>
          <p:sp>
            <p:nvSpPr>
              <p:cNvPr id="27" name="Shape 1484"/>
              <p:cNvSpPr/>
              <p:nvPr/>
            </p:nvSpPr>
            <p:spPr>
              <a:xfrm>
                <a:off x="9239931" y="4409912"/>
                <a:ext cx="710652" cy="1502727"/>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0" name="Shape 1487"/>
              <p:cNvSpPr/>
              <p:nvPr/>
            </p:nvSpPr>
            <p:spPr>
              <a:xfrm>
                <a:off x="9532519" y="4522762"/>
                <a:ext cx="125474" cy="25677"/>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pic>
            <p:nvPicPr>
              <p:cNvPr id="31" name="blank7.jpg"/>
              <p:cNvPicPr>
                <a:picLocks noChangeAspect="1"/>
              </p:cNvPicPr>
              <p:nvPr/>
            </p:nvPicPr>
            <p:blipFill>
              <a:blip r:embed="rId2">
                <a:extLst/>
              </a:blip>
              <a:srcRect l="10458" r="10458"/>
              <a:stretch>
                <a:fillRect/>
              </a:stretch>
            </p:blipFill>
            <p:spPr>
              <a:xfrm>
                <a:off x="9294547" y="4616535"/>
                <a:ext cx="601599" cy="1076030"/>
              </a:xfrm>
              <a:prstGeom prst="rect">
                <a:avLst/>
              </a:prstGeom>
              <a:ln w="12700" cap="flat">
                <a:noFill/>
                <a:miter lim="400000"/>
              </a:ln>
              <a:effectLst/>
            </p:spPr>
          </p:pic>
          <p:sp>
            <p:nvSpPr>
              <p:cNvPr id="32" name="Shape 1489"/>
              <p:cNvSpPr/>
              <p:nvPr/>
            </p:nvSpPr>
            <p:spPr>
              <a:xfrm>
                <a:off x="9294547" y="4618128"/>
                <a:ext cx="535965" cy="10727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1490"/>
              <p:cNvSpPr/>
              <p:nvPr/>
            </p:nvSpPr>
            <p:spPr>
              <a:xfrm rot="16200000">
                <a:off x="9535695" y="5738608"/>
                <a:ext cx="119124" cy="119124"/>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grpSp>
      <p:sp>
        <p:nvSpPr>
          <p:cNvPr id="56" name="Picture Placeholder 55"/>
          <p:cNvSpPr>
            <a:spLocks noGrp="1"/>
          </p:cNvSpPr>
          <p:nvPr>
            <p:ph type="pic" sz="quarter" idx="10"/>
          </p:nvPr>
        </p:nvSpPr>
        <p:spPr/>
      </p:sp>
      <p:sp>
        <p:nvSpPr>
          <p:cNvPr id="57" name="Picture Placeholder 56"/>
          <p:cNvSpPr>
            <a:spLocks noGrp="1"/>
          </p:cNvSpPr>
          <p:nvPr>
            <p:ph type="pic" sz="quarter" idx="11"/>
          </p:nvPr>
        </p:nvSpPr>
        <p:spPr/>
      </p:sp>
      <p:sp>
        <p:nvSpPr>
          <p:cNvPr id="58" name="Picture Placeholder 57"/>
          <p:cNvSpPr>
            <a:spLocks noGrp="1"/>
          </p:cNvSpPr>
          <p:nvPr>
            <p:ph type="pic" sz="quarter" idx="12"/>
          </p:nvPr>
        </p:nvSpPr>
        <p:spPr/>
      </p:sp>
      <p:sp>
        <p:nvSpPr>
          <p:cNvPr id="59" name="Picture Placeholder 58"/>
          <p:cNvSpPr>
            <a:spLocks noGrp="1"/>
          </p:cNvSpPr>
          <p:nvPr>
            <p:ph type="pic" sz="quarter" idx="13"/>
          </p:nvPr>
        </p:nvSpPr>
        <p:spPr/>
      </p:sp>
      <p:sp>
        <p:nvSpPr>
          <p:cNvPr id="62" name="Shape 1465"/>
          <p:cNvSpPr/>
          <p:nvPr/>
        </p:nvSpPr>
        <p:spPr>
          <a:xfrm>
            <a:off x="656842" y="522958"/>
            <a:ext cx="358959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Responsive </a:t>
            </a:r>
          </a:p>
        </p:txBody>
      </p:sp>
      <p:sp>
        <p:nvSpPr>
          <p:cNvPr id="63" name="Shape 42"/>
          <p:cNvSpPr/>
          <p:nvPr/>
        </p:nvSpPr>
        <p:spPr>
          <a:xfrm>
            <a:off x="4213439" y="530147"/>
            <a:ext cx="609546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Design</a:t>
            </a:r>
          </a:p>
        </p:txBody>
      </p:sp>
      <p:sp>
        <p:nvSpPr>
          <p:cNvPr id="64" name="Shape 32"/>
          <p:cNvSpPr/>
          <p:nvPr/>
        </p:nvSpPr>
        <p:spPr>
          <a:xfrm>
            <a:off x="644142" y="1701955"/>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66" name="Shape 122"/>
          <p:cNvSpPr/>
          <p:nvPr/>
        </p:nvSpPr>
        <p:spPr>
          <a:xfrm>
            <a:off x="4358094"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67" name="TextBox 66"/>
          <p:cNvSpPr txBox="1"/>
          <p:nvPr/>
        </p:nvSpPr>
        <p:spPr>
          <a:xfrm>
            <a:off x="1105004" y="4280280"/>
            <a:ext cx="2715913" cy="72301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an bek.lorem ipsum </a:t>
            </a:r>
          </a:p>
        </p:txBody>
      </p:sp>
      <p:sp>
        <p:nvSpPr>
          <p:cNvPr id="68" name="Shape 34"/>
          <p:cNvSpPr/>
          <p:nvPr/>
        </p:nvSpPr>
        <p:spPr>
          <a:xfrm>
            <a:off x="1148289" y="397499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2381090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9" name="Picture Placeholder 8"/>
          <p:cNvSpPr>
            <a:spLocks noGrp="1"/>
          </p:cNvSpPr>
          <p:nvPr>
            <p:ph type="pic" sz="quarter" idx="12"/>
          </p:nvPr>
        </p:nvSpPr>
        <p:spPr/>
      </p:sp>
      <p:sp>
        <p:nvSpPr>
          <p:cNvPr id="15" name="Shape 34"/>
          <p:cNvSpPr/>
          <p:nvPr/>
        </p:nvSpPr>
        <p:spPr>
          <a:xfrm>
            <a:off x="980777" y="3024639"/>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2012</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18" name="Shape 34"/>
          <p:cNvSpPr/>
          <p:nvPr/>
        </p:nvSpPr>
        <p:spPr>
          <a:xfrm>
            <a:off x="4238791" y="3024639"/>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a:t>
            </a:r>
            <a:r>
              <a:rPr lang="en-US"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4</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0" name="Shape 34"/>
          <p:cNvSpPr/>
          <p:nvPr/>
        </p:nvSpPr>
        <p:spPr>
          <a:xfrm>
            <a:off x="7810441" y="3024639"/>
            <a:ext cx="1270272"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a:t>
            </a:r>
            <a:r>
              <a:rPr lang="en-US"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8</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2" name="Shape 42"/>
          <p:cNvSpPr/>
          <p:nvPr/>
        </p:nvSpPr>
        <p:spPr>
          <a:xfrm>
            <a:off x="5405955" y="609461"/>
            <a:ext cx="5798662"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dirty="0">
                <a:latin typeface="Montserrat SemiBold" panose="00000700000000000000" pitchFamily="50" charset="0"/>
              </a:rPr>
              <a:t>for Company</a:t>
            </a:r>
          </a:p>
        </p:txBody>
      </p:sp>
      <p:sp>
        <p:nvSpPr>
          <p:cNvPr id="23" name="Shape 32"/>
          <p:cNvSpPr/>
          <p:nvPr/>
        </p:nvSpPr>
        <p:spPr>
          <a:xfrm>
            <a:off x="3869078" y="1682153"/>
            <a:ext cx="5980564"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24" name="Shape 100"/>
          <p:cNvSpPr/>
          <p:nvPr/>
        </p:nvSpPr>
        <p:spPr>
          <a:xfrm>
            <a:off x="1113834" y="496414"/>
            <a:ext cx="4503755"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Development</a:t>
            </a:r>
          </a:p>
        </p:txBody>
      </p:sp>
      <p:sp>
        <p:nvSpPr>
          <p:cNvPr id="21" name="TextBox 20"/>
          <p:cNvSpPr txBox="1"/>
          <p:nvPr/>
        </p:nvSpPr>
        <p:spPr>
          <a:xfrm>
            <a:off x="888974" y="5504741"/>
            <a:ext cx="3162608"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TextBox 24"/>
          <p:cNvSpPr txBox="1"/>
          <p:nvPr/>
        </p:nvSpPr>
        <p:spPr>
          <a:xfrm>
            <a:off x="4156356" y="5504741"/>
            <a:ext cx="3654085"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6" name="TextBox 25"/>
          <p:cNvSpPr txBox="1"/>
          <p:nvPr/>
        </p:nvSpPr>
        <p:spPr>
          <a:xfrm>
            <a:off x="7735812" y="5504741"/>
            <a:ext cx="3162608"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1669186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1498"/>
          <p:cNvSpPr/>
          <p:nvPr/>
        </p:nvSpPr>
        <p:spPr>
          <a:xfrm>
            <a:off x="731171" y="4235443"/>
            <a:ext cx="5717849" cy="165884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nvGrpSpPr>
          <p:cNvPr id="43" name="Group 1507"/>
          <p:cNvGrpSpPr/>
          <p:nvPr/>
        </p:nvGrpSpPr>
        <p:grpSpPr>
          <a:xfrm>
            <a:off x="6398452" y="2664206"/>
            <a:ext cx="4663702" cy="3694105"/>
            <a:chOff x="0" y="0"/>
            <a:chExt cx="9327403" cy="7388208"/>
          </a:xfrm>
        </p:grpSpPr>
        <p:sp>
          <p:nvSpPr>
            <p:cNvPr id="44" name="Shape 1502"/>
            <p:cNvSpPr/>
            <p:nvPr/>
          </p:nvSpPr>
          <p:spPr>
            <a:xfrm>
              <a:off x="3085021" y="6428922"/>
              <a:ext cx="3163712" cy="959287"/>
            </a:xfrm>
            <a:custGeom>
              <a:avLst/>
              <a:gdLst/>
              <a:ahLst/>
              <a:cxnLst>
                <a:cxn ang="0">
                  <a:pos x="wd2" y="hd2"/>
                </a:cxn>
                <a:cxn ang="5400000">
                  <a:pos x="wd2" y="hd2"/>
                </a:cxn>
                <a:cxn ang="10800000">
                  <a:pos x="wd2" y="hd2"/>
                </a:cxn>
                <a:cxn ang="16200000">
                  <a:pos x="wd2" y="hd2"/>
                </a:cxn>
              </a:cxnLst>
              <a:rect l="0" t="0" r="r" b="b"/>
              <a:pathLst>
                <a:path w="21570" h="21600" extrusionOk="0">
                  <a:moveTo>
                    <a:pt x="21483" y="21314"/>
                  </a:moveTo>
                  <a:cubicBezTo>
                    <a:pt x="21378" y="21223"/>
                    <a:pt x="19318" y="19929"/>
                    <a:pt x="19191" y="19748"/>
                  </a:cubicBezTo>
                  <a:cubicBezTo>
                    <a:pt x="19052" y="19568"/>
                    <a:pt x="18879" y="19417"/>
                    <a:pt x="18826" y="19025"/>
                  </a:cubicBezTo>
                  <a:cubicBezTo>
                    <a:pt x="18297" y="14751"/>
                    <a:pt x="17914" y="0"/>
                    <a:pt x="17914" y="0"/>
                  </a:cubicBezTo>
                  <a:lnTo>
                    <a:pt x="10639" y="0"/>
                  </a:lnTo>
                  <a:lnTo>
                    <a:pt x="3656" y="0"/>
                  </a:lnTo>
                  <a:cubicBezTo>
                    <a:pt x="3656" y="0"/>
                    <a:pt x="3274" y="14751"/>
                    <a:pt x="2745" y="19025"/>
                  </a:cubicBezTo>
                  <a:cubicBezTo>
                    <a:pt x="2692" y="19417"/>
                    <a:pt x="2520" y="19568"/>
                    <a:pt x="2380" y="19748"/>
                  </a:cubicBezTo>
                  <a:cubicBezTo>
                    <a:pt x="2253" y="19929"/>
                    <a:pt x="193" y="21223"/>
                    <a:pt x="88" y="21314"/>
                  </a:cubicBezTo>
                  <a:cubicBezTo>
                    <a:pt x="-17" y="21524"/>
                    <a:pt x="1" y="21600"/>
                    <a:pt x="1" y="21600"/>
                  </a:cubicBezTo>
                  <a:lnTo>
                    <a:pt x="10639" y="21600"/>
                  </a:lnTo>
                  <a:lnTo>
                    <a:pt x="21570" y="21600"/>
                  </a:lnTo>
                  <a:cubicBezTo>
                    <a:pt x="21570" y="21600"/>
                    <a:pt x="21583" y="21438"/>
                    <a:pt x="21483" y="21314"/>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5" name="Shape 1503"/>
            <p:cNvSpPr/>
            <p:nvPr/>
          </p:nvSpPr>
          <p:spPr>
            <a:xfrm>
              <a:off x="0" y="0"/>
              <a:ext cx="9327393" cy="6434217"/>
            </a:xfrm>
            <a:custGeom>
              <a:avLst/>
              <a:gdLst/>
              <a:ahLst/>
              <a:cxnLst>
                <a:cxn ang="0">
                  <a:pos x="wd2" y="hd2"/>
                </a:cxn>
                <a:cxn ang="5400000">
                  <a:pos x="wd2" y="hd2"/>
                </a:cxn>
                <a:cxn ang="10800000">
                  <a:pos x="wd2" y="hd2"/>
                </a:cxn>
                <a:cxn ang="16200000">
                  <a:pos x="wd2" y="hd2"/>
                </a:cxn>
              </a:cxnLst>
              <a:rect l="0" t="0" r="r" b="b"/>
              <a:pathLst>
                <a:path w="21600" h="21600" extrusionOk="0">
                  <a:moveTo>
                    <a:pt x="21600" y="20878"/>
                  </a:moveTo>
                  <a:cubicBezTo>
                    <a:pt x="21600" y="21277"/>
                    <a:pt x="21378" y="21600"/>
                    <a:pt x="21103" y="21600"/>
                  </a:cubicBezTo>
                  <a:lnTo>
                    <a:pt x="496" y="21600"/>
                  </a:lnTo>
                  <a:cubicBezTo>
                    <a:pt x="222" y="21600"/>
                    <a:pt x="0" y="21277"/>
                    <a:pt x="0" y="20878"/>
                  </a:cubicBezTo>
                  <a:lnTo>
                    <a:pt x="0" y="722"/>
                  </a:lnTo>
                  <a:cubicBezTo>
                    <a:pt x="0" y="323"/>
                    <a:pt x="222" y="0"/>
                    <a:pt x="496" y="0"/>
                  </a:cubicBezTo>
                  <a:lnTo>
                    <a:pt x="21103" y="0"/>
                  </a:lnTo>
                  <a:cubicBezTo>
                    <a:pt x="21378" y="0"/>
                    <a:pt x="21600" y="323"/>
                    <a:pt x="21600" y="722"/>
                  </a:cubicBezTo>
                  <a:cubicBezTo>
                    <a:pt x="21600" y="722"/>
                    <a:pt x="21600" y="20878"/>
                    <a:pt x="21600" y="20878"/>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6" name="Shape 1504"/>
            <p:cNvSpPr/>
            <p:nvPr/>
          </p:nvSpPr>
          <p:spPr>
            <a:xfrm>
              <a:off x="0" y="0"/>
              <a:ext cx="9327404" cy="55866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31"/>
                  </a:lnTo>
                  <a:cubicBezTo>
                    <a:pt x="21600" y="372"/>
                    <a:pt x="21378" y="0"/>
                    <a:pt x="21103" y="0"/>
                  </a:cubicBezTo>
                  <a:lnTo>
                    <a:pt x="497" y="0"/>
                  </a:lnTo>
                  <a:cubicBezTo>
                    <a:pt x="222" y="0"/>
                    <a:pt x="0" y="372"/>
                    <a:pt x="0" y="831"/>
                  </a:cubicBezTo>
                  <a:lnTo>
                    <a:pt x="0" y="21600"/>
                  </a:lnTo>
                  <a:cubicBezTo>
                    <a:pt x="0" y="21600"/>
                    <a:pt x="21600" y="21600"/>
                    <a:pt x="21600" y="21600"/>
                  </a:cubicBezTo>
                  <a:close/>
                </a:path>
              </a:pathLst>
            </a:custGeom>
            <a:solidFill>
              <a:srgbClr val="1E1E1E"/>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Source Sans Pro"/>
                  <a:ea typeface="Source Sans Pro"/>
                  <a:cs typeface="Source Sans Pro"/>
                  <a:sym typeface="Source Sans Pro"/>
                </a:defRPr>
              </a:pPr>
              <a:endParaRPr sz="1500"/>
            </a:p>
          </p:txBody>
        </p:sp>
        <p:pic>
          <p:nvPicPr>
            <p:cNvPr id="47" name="blank7.jpg"/>
            <p:cNvPicPr>
              <a:picLocks noChangeAspect="1"/>
            </p:cNvPicPr>
            <p:nvPr/>
          </p:nvPicPr>
          <p:blipFill>
            <a:blip r:embed="rId2">
              <a:extLst/>
            </a:blip>
            <a:srcRect t="29671" b="29671"/>
            <a:stretch>
              <a:fillRect/>
            </a:stretch>
          </p:blipFill>
          <p:spPr>
            <a:xfrm>
              <a:off x="347191" y="301995"/>
              <a:ext cx="8659350" cy="4979924"/>
            </a:xfrm>
            <a:prstGeom prst="rect">
              <a:avLst/>
            </a:prstGeom>
            <a:ln w="12700" cap="flat">
              <a:noFill/>
              <a:miter lim="400000"/>
            </a:ln>
            <a:effectLst/>
          </p:spPr>
        </p:pic>
        <p:sp>
          <p:nvSpPr>
            <p:cNvPr id="48" name="Shape 1506"/>
            <p:cNvSpPr/>
            <p:nvPr/>
          </p:nvSpPr>
          <p:spPr>
            <a:xfrm>
              <a:off x="6083" y="4260"/>
              <a:ext cx="5131774" cy="5597803"/>
            </a:xfrm>
            <a:custGeom>
              <a:avLst/>
              <a:gdLst/>
              <a:ahLst/>
              <a:cxnLst>
                <a:cxn ang="0">
                  <a:pos x="wd2" y="hd2"/>
                </a:cxn>
                <a:cxn ang="5400000">
                  <a:pos x="wd2" y="hd2"/>
                </a:cxn>
                <a:cxn ang="10800000">
                  <a:pos x="wd2" y="hd2"/>
                </a:cxn>
                <a:cxn ang="16200000">
                  <a:pos x="wd2" y="hd2"/>
                </a:cxn>
              </a:cxnLst>
              <a:rect l="0" t="0" r="r" b="b"/>
              <a:pathLst>
                <a:path w="21600" h="21587" extrusionOk="0">
                  <a:moveTo>
                    <a:pt x="0" y="738"/>
                  </a:moveTo>
                  <a:cubicBezTo>
                    <a:pt x="0" y="4738"/>
                    <a:pt x="0" y="8738"/>
                    <a:pt x="0" y="12739"/>
                  </a:cubicBezTo>
                  <a:cubicBezTo>
                    <a:pt x="0" y="13683"/>
                    <a:pt x="0" y="14628"/>
                    <a:pt x="0" y="15573"/>
                  </a:cubicBezTo>
                  <a:cubicBezTo>
                    <a:pt x="0" y="16573"/>
                    <a:pt x="0" y="17573"/>
                    <a:pt x="0" y="18573"/>
                  </a:cubicBezTo>
                  <a:cubicBezTo>
                    <a:pt x="0" y="19073"/>
                    <a:pt x="0" y="19573"/>
                    <a:pt x="0" y="20073"/>
                  </a:cubicBezTo>
                  <a:cubicBezTo>
                    <a:pt x="0" y="20323"/>
                    <a:pt x="0" y="20573"/>
                    <a:pt x="0" y="20823"/>
                  </a:cubicBezTo>
                  <a:cubicBezTo>
                    <a:pt x="1" y="21051"/>
                    <a:pt x="1" y="21278"/>
                    <a:pt x="2" y="21503"/>
                  </a:cubicBezTo>
                  <a:cubicBezTo>
                    <a:pt x="251" y="21540"/>
                    <a:pt x="504" y="21563"/>
                    <a:pt x="760" y="21573"/>
                  </a:cubicBezTo>
                  <a:cubicBezTo>
                    <a:pt x="1013" y="21583"/>
                    <a:pt x="1266" y="21579"/>
                    <a:pt x="1519" y="21573"/>
                  </a:cubicBezTo>
                  <a:cubicBezTo>
                    <a:pt x="1772" y="21566"/>
                    <a:pt x="2025" y="21557"/>
                    <a:pt x="2278" y="21557"/>
                  </a:cubicBezTo>
                  <a:cubicBezTo>
                    <a:pt x="2532" y="21556"/>
                    <a:pt x="2785" y="21566"/>
                    <a:pt x="3038" y="21573"/>
                  </a:cubicBezTo>
                  <a:cubicBezTo>
                    <a:pt x="4050" y="21600"/>
                    <a:pt x="5063" y="21582"/>
                    <a:pt x="6076" y="21573"/>
                  </a:cubicBezTo>
                  <a:cubicBezTo>
                    <a:pt x="8101" y="21554"/>
                    <a:pt x="10126" y="21568"/>
                    <a:pt x="12152" y="21573"/>
                  </a:cubicBezTo>
                  <a:cubicBezTo>
                    <a:pt x="15301" y="21580"/>
                    <a:pt x="18451" y="21563"/>
                    <a:pt x="21600" y="21523"/>
                  </a:cubicBezTo>
                  <a:lnTo>
                    <a:pt x="6380" y="11"/>
                  </a:lnTo>
                  <a:lnTo>
                    <a:pt x="782" y="0"/>
                  </a:lnTo>
                  <a:cubicBezTo>
                    <a:pt x="567" y="27"/>
                    <a:pt x="370" y="124"/>
                    <a:pt x="225" y="273"/>
                  </a:cubicBezTo>
                  <a:cubicBezTo>
                    <a:pt x="99" y="403"/>
                    <a:pt x="21" y="565"/>
                    <a:pt x="0" y="738"/>
                  </a:cubicBezTo>
                  <a:close/>
                </a:path>
              </a:pathLst>
            </a:custGeom>
            <a:solidFill>
              <a:srgbClr val="FFFFFF">
                <a:alpha val="1763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3" name="Picture Placeholder 2"/>
          <p:cNvSpPr>
            <a:spLocks noGrp="1"/>
          </p:cNvSpPr>
          <p:nvPr>
            <p:ph type="pic" sz="quarter" idx="11"/>
          </p:nvPr>
        </p:nvSpPr>
        <p:spPr/>
      </p:sp>
      <p:sp>
        <p:nvSpPr>
          <p:cNvPr id="60" name="TextBox 59"/>
          <p:cNvSpPr txBox="1"/>
          <p:nvPr/>
        </p:nvSpPr>
        <p:spPr>
          <a:xfrm>
            <a:off x="1105004" y="4595379"/>
            <a:ext cx="425439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pbek.lorem ipsum dolor sit amet alelon minting hana so tegu eh puue hom hai nyan an bek.lorem ipsum Dan bek that mdan bek.loreeh pue hom hai nyan an bek.lorem ipsum </a:t>
            </a:r>
          </a:p>
        </p:txBody>
      </p:sp>
      <p:sp>
        <p:nvSpPr>
          <p:cNvPr id="70" name="TextBox 69"/>
          <p:cNvSpPr txBox="1"/>
          <p:nvPr/>
        </p:nvSpPr>
        <p:spPr>
          <a:xfrm>
            <a:off x="1098654" y="3273736"/>
            <a:ext cx="3198680" cy="72301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an bek.lorem ipsum Dan bek that mdan bek</a:t>
            </a:r>
          </a:p>
        </p:txBody>
      </p:sp>
      <p:sp>
        <p:nvSpPr>
          <p:cNvPr id="71" name="Shape 34"/>
          <p:cNvSpPr/>
          <p:nvPr/>
        </p:nvSpPr>
        <p:spPr>
          <a:xfrm>
            <a:off x="1148289" y="294940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2" name="Shape 32"/>
          <p:cNvSpPr/>
          <p:nvPr/>
        </p:nvSpPr>
        <p:spPr>
          <a:xfrm>
            <a:off x="645385" y="1707043"/>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73" name="Shape 1499"/>
          <p:cNvSpPr/>
          <p:nvPr/>
        </p:nvSpPr>
        <p:spPr>
          <a:xfrm>
            <a:off x="4329237" y="524390"/>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1 </a:t>
            </a:r>
          </a:p>
        </p:txBody>
      </p:sp>
      <p:sp>
        <p:nvSpPr>
          <p:cNvPr id="74" name="Shape 42"/>
          <p:cNvSpPr/>
          <p:nvPr/>
        </p:nvSpPr>
        <p:spPr>
          <a:xfrm>
            <a:off x="658264" y="53492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Desktop</a:t>
            </a:r>
          </a:p>
        </p:txBody>
      </p:sp>
    </p:spTree>
    <p:extLst>
      <p:ext uri="{BB962C8B-B14F-4D97-AF65-F5344CB8AC3E}">
        <p14:creationId xmlns:p14="http://schemas.microsoft.com/office/powerpoint/2010/main" val="193365896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1529"/>
          <p:cNvSpPr/>
          <p:nvPr/>
        </p:nvSpPr>
        <p:spPr>
          <a:xfrm>
            <a:off x="1994092" y="2683063"/>
            <a:ext cx="1632242" cy="1662357"/>
          </a:xfrm>
          <a:prstGeom prst="wedgeEllipseCallout">
            <a:avLst>
              <a:gd name="adj1" fmla="val 47882"/>
              <a:gd name="adj2" fmla="val 37401"/>
            </a:avLst>
          </a:prstGeom>
          <a:solidFill>
            <a:srgbClr val="282828"/>
          </a:solidFill>
          <a:ln w="12700" cap="flat">
            <a:noFill/>
            <a:miter lim="400000"/>
          </a:ln>
          <a:effectLst/>
        </p:spPr>
        <p:txBody>
          <a:bodyPr wrap="square" lIns="22860" tIns="22860" rIns="22860" bIns="2286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nvGrpSpPr>
          <p:cNvPr id="17" name="Group 1520"/>
          <p:cNvGrpSpPr/>
          <p:nvPr/>
        </p:nvGrpSpPr>
        <p:grpSpPr>
          <a:xfrm>
            <a:off x="3486177" y="3966426"/>
            <a:ext cx="3140671" cy="1806656"/>
            <a:chOff x="0" y="0"/>
            <a:chExt cx="6281340" cy="3613311"/>
          </a:xfrm>
        </p:grpSpPr>
        <p:sp>
          <p:nvSpPr>
            <p:cNvPr id="18" name="Shape 1515"/>
            <p:cNvSpPr/>
            <p:nvPr/>
          </p:nvSpPr>
          <p:spPr>
            <a:xfrm>
              <a:off x="602011" y="0"/>
              <a:ext cx="5080457" cy="3451594"/>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19" name="blank7.jpg"/>
            <p:cNvPicPr>
              <a:picLocks noChangeAspect="1"/>
            </p:cNvPicPr>
            <p:nvPr/>
          </p:nvPicPr>
          <p:blipFill>
            <a:blip r:embed="rId2">
              <a:extLst/>
            </a:blip>
            <a:srcRect t="27578" b="27578"/>
            <a:stretch>
              <a:fillRect/>
            </a:stretch>
          </p:blipFill>
          <p:spPr>
            <a:xfrm>
              <a:off x="744599" y="196449"/>
              <a:ext cx="4794115" cy="3040984"/>
            </a:xfrm>
            <a:prstGeom prst="rect">
              <a:avLst/>
            </a:prstGeom>
            <a:ln w="12700" cap="flat">
              <a:noFill/>
              <a:miter lim="400000"/>
            </a:ln>
            <a:effectLst/>
          </p:spPr>
        </p:pic>
        <p:sp>
          <p:nvSpPr>
            <p:cNvPr id="20" name="Shape 1517"/>
            <p:cNvSpPr/>
            <p:nvPr/>
          </p:nvSpPr>
          <p:spPr>
            <a:xfrm>
              <a:off x="602351" y="1576"/>
              <a:ext cx="3760591" cy="3421973"/>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1" name="Shape 1518"/>
            <p:cNvSpPr/>
            <p:nvPr/>
          </p:nvSpPr>
          <p:spPr>
            <a:xfrm>
              <a:off x="0" y="3421569"/>
              <a:ext cx="6281341" cy="191743"/>
            </a:xfrm>
            <a:custGeom>
              <a:avLst/>
              <a:gdLst/>
              <a:ahLst/>
              <a:cxnLst>
                <a:cxn ang="0">
                  <a:pos x="wd2" y="hd2"/>
                </a:cxn>
                <a:cxn ang="5400000">
                  <a:pos x="wd2" y="hd2"/>
                </a:cxn>
                <a:cxn ang="10800000">
                  <a:pos x="wd2" y="hd2"/>
                </a:cxn>
                <a:cxn ang="16200000">
                  <a:pos x="wd2" y="hd2"/>
                </a:cxn>
              </a:cxnLst>
              <a:rect l="0" t="0" r="r" b="b"/>
              <a:pathLst>
                <a:path w="21600" h="21361" extrusionOk="0">
                  <a:moveTo>
                    <a:pt x="0" y="0"/>
                  </a:moveTo>
                  <a:lnTo>
                    <a:pt x="0" y="12336"/>
                  </a:lnTo>
                  <a:lnTo>
                    <a:pt x="0" y="12999"/>
                  </a:lnTo>
                  <a:lnTo>
                    <a:pt x="34" y="12999"/>
                  </a:lnTo>
                  <a:cubicBezTo>
                    <a:pt x="70" y="13819"/>
                    <a:pt x="181" y="16137"/>
                    <a:pt x="475" y="18879"/>
                  </a:cubicBezTo>
                  <a:cubicBezTo>
                    <a:pt x="767" y="21600"/>
                    <a:pt x="1268" y="21355"/>
                    <a:pt x="1268" y="21355"/>
                  </a:cubicBezTo>
                  <a:lnTo>
                    <a:pt x="20334" y="21355"/>
                  </a:lnTo>
                  <a:cubicBezTo>
                    <a:pt x="20334" y="21355"/>
                    <a:pt x="20833" y="21600"/>
                    <a:pt x="21125" y="18879"/>
                  </a:cubicBezTo>
                  <a:cubicBezTo>
                    <a:pt x="21419" y="16142"/>
                    <a:pt x="21530" y="13825"/>
                    <a:pt x="21566" y="12999"/>
                  </a:cubicBezTo>
                  <a:lnTo>
                    <a:pt x="21600" y="12999"/>
                  </a:lnTo>
                  <a:cubicBezTo>
                    <a:pt x="21600" y="12999"/>
                    <a:pt x="21600" y="12400"/>
                    <a:pt x="21600" y="12336"/>
                  </a:cubicBezTo>
                  <a:cubicBezTo>
                    <a:pt x="21600" y="11142"/>
                    <a:pt x="21600" y="0"/>
                    <a:pt x="21600" y="0"/>
                  </a:cubicBezTo>
                  <a:lnTo>
                    <a:pt x="0" y="0"/>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1519"/>
            <p:cNvSpPr/>
            <p:nvPr/>
          </p:nvSpPr>
          <p:spPr>
            <a:xfrm>
              <a:off x="2702867" y="3421570"/>
              <a:ext cx="875738" cy="74603"/>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282828">
                <a:alpha val="15256"/>
              </a:srgbClr>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4" name="Picture Placeholder 3"/>
          <p:cNvSpPr>
            <a:spLocks noGrp="1"/>
          </p:cNvSpPr>
          <p:nvPr>
            <p:ph type="pic" sz="quarter" idx="11"/>
          </p:nvPr>
        </p:nvSpPr>
        <p:spPr/>
      </p:sp>
      <p:sp>
        <p:nvSpPr>
          <p:cNvPr id="25" name="TextBox 24"/>
          <p:cNvSpPr txBox="1"/>
          <p:nvPr/>
        </p:nvSpPr>
        <p:spPr>
          <a:xfrm>
            <a:off x="8112893" y="2690144"/>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6" name="Shape 34"/>
          <p:cNvSpPr/>
          <p:nvPr/>
        </p:nvSpPr>
        <p:spPr>
          <a:xfrm>
            <a:off x="8166225" y="237514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7" name="TextBox 26"/>
          <p:cNvSpPr txBox="1"/>
          <p:nvPr/>
        </p:nvSpPr>
        <p:spPr>
          <a:xfrm>
            <a:off x="8112893" y="3660712"/>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8" name="Shape 34"/>
          <p:cNvSpPr/>
          <p:nvPr/>
        </p:nvSpPr>
        <p:spPr>
          <a:xfrm>
            <a:off x="8166225" y="334571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TextBox 28"/>
          <p:cNvSpPr txBox="1"/>
          <p:nvPr/>
        </p:nvSpPr>
        <p:spPr>
          <a:xfrm>
            <a:off x="8112893" y="4650481"/>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0" name="Shape 34"/>
          <p:cNvSpPr/>
          <p:nvPr/>
        </p:nvSpPr>
        <p:spPr>
          <a:xfrm>
            <a:off x="8166225" y="4341829"/>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TextBox 30"/>
          <p:cNvSpPr txBox="1"/>
          <p:nvPr/>
        </p:nvSpPr>
        <p:spPr>
          <a:xfrm>
            <a:off x="8112893" y="5657215"/>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8166225" y="534856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Shape 1433"/>
          <p:cNvSpPr/>
          <p:nvPr/>
        </p:nvSpPr>
        <p:spPr>
          <a:xfrm>
            <a:off x="7609167" y="2339162"/>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34" name="Shape 1452"/>
          <p:cNvSpPr/>
          <p:nvPr/>
        </p:nvSpPr>
        <p:spPr>
          <a:xfrm>
            <a:off x="7609167" y="3309119"/>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5" name="Shape 1453"/>
          <p:cNvSpPr/>
          <p:nvPr/>
        </p:nvSpPr>
        <p:spPr>
          <a:xfrm>
            <a:off x="7609167" y="4222590"/>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36" name="Shape 1454"/>
          <p:cNvSpPr/>
          <p:nvPr/>
        </p:nvSpPr>
        <p:spPr>
          <a:xfrm>
            <a:off x="7609167" y="5223485"/>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
        <p:nvSpPr>
          <p:cNvPr id="37" name="Shape 1499"/>
          <p:cNvSpPr/>
          <p:nvPr/>
        </p:nvSpPr>
        <p:spPr>
          <a:xfrm>
            <a:off x="3928450" y="524390"/>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a:t>
            </a:r>
            <a:r>
              <a:rPr sz="7500" dirty="0" smtClean="0">
                <a:solidFill>
                  <a:schemeClr val="accent1"/>
                </a:solidFill>
              </a:rPr>
              <a:t>2 </a:t>
            </a:r>
            <a:endParaRPr sz="7500" dirty="0">
              <a:solidFill>
                <a:schemeClr val="accent1"/>
              </a:solidFill>
            </a:endParaRPr>
          </a:p>
        </p:txBody>
      </p:sp>
      <p:sp>
        <p:nvSpPr>
          <p:cNvPr id="38" name="Shape 42"/>
          <p:cNvSpPr/>
          <p:nvPr/>
        </p:nvSpPr>
        <p:spPr>
          <a:xfrm>
            <a:off x="658264" y="53492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Laptop</a:t>
            </a:r>
          </a:p>
        </p:txBody>
      </p:sp>
      <p:sp>
        <p:nvSpPr>
          <p:cNvPr id="49" name="Shape 1530"/>
          <p:cNvSpPr/>
          <p:nvPr/>
        </p:nvSpPr>
        <p:spPr>
          <a:xfrm>
            <a:off x="2104707" y="3179884"/>
            <a:ext cx="1436411" cy="7053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lnSpc>
                <a:spcPts val="1700"/>
              </a:lnSpc>
            </a:pPr>
            <a:r>
              <a:rPr sz="1500" spc="150" dirty="0">
                <a:solidFill>
                  <a:schemeClr val="bg1"/>
                </a:solidFill>
                <a:latin typeface="Montserrat Medium" panose="00000600000000000000" pitchFamily="50" charset="0"/>
              </a:rPr>
              <a:t>with responsive </a:t>
            </a:r>
            <a:r>
              <a:rPr sz="1500" spc="150" dirty="0" smtClean="0">
                <a:solidFill>
                  <a:schemeClr val="bg1"/>
                </a:solidFill>
                <a:latin typeface="Montserrat Medium" panose="00000600000000000000" pitchFamily="50" charset="0"/>
              </a:rPr>
              <a:t>design1</a:t>
            </a:r>
            <a:endParaRPr sz="1500" spc="150" dirty="0">
              <a:solidFill>
                <a:schemeClr val="bg1"/>
              </a:solidFill>
              <a:latin typeface="Montserrat Medium" panose="00000600000000000000" pitchFamily="50" charset="0"/>
            </a:endParaRPr>
          </a:p>
        </p:txBody>
      </p:sp>
    </p:spTree>
    <p:extLst>
      <p:ext uri="{BB962C8B-B14F-4D97-AF65-F5344CB8AC3E}">
        <p14:creationId xmlns:p14="http://schemas.microsoft.com/office/powerpoint/2010/main" val="26880255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1556"/>
          <p:cNvSpPr/>
          <p:nvPr/>
        </p:nvSpPr>
        <p:spPr>
          <a:xfrm>
            <a:off x="5774565" y="3557890"/>
            <a:ext cx="951385" cy="950811"/>
          </a:xfrm>
          <a:prstGeom prst="ellipse">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nvGrpSpPr>
          <p:cNvPr id="7" name="Group 6"/>
          <p:cNvGrpSpPr/>
          <p:nvPr/>
        </p:nvGrpSpPr>
        <p:grpSpPr>
          <a:xfrm>
            <a:off x="7088890" y="2911726"/>
            <a:ext cx="3899364" cy="2243138"/>
            <a:chOff x="7088890" y="2911726"/>
            <a:chExt cx="3899364" cy="2243138"/>
          </a:xfrm>
        </p:grpSpPr>
        <p:grpSp>
          <p:nvGrpSpPr>
            <p:cNvPr id="50" name="Group 1552"/>
            <p:cNvGrpSpPr/>
            <p:nvPr/>
          </p:nvGrpSpPr>
          <p:grpSpPr>
            <a:xfrm>
              <a:off x="7088890" y="2911726"/>
              <a:ext cx="3899364" cy="2243138"/>
              <a:chOff x="0" y="0"/>
              <a:chExt cx="7798725" cy="4486271"/>
            </a:xfrm>
          </p:grpSpPr>
          <p:sp>
            <p:nvSpPr>
              <p:cNvPr id="53" name="Shape 1548"/>
              <p:cNvSpPr/>
              <p:nvPr/>
            </p:nvSpPr>
            <p:spPr>
              <a:xfrm>
                <a:off x="747407" y="0"/>
                <a:ext cx="6307600" cy="4285299"/>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4" name="Shape 1549"/>
              <p:cNvSpPr/>
              <p:nvPr/>
            </p:nvSpPr>
            <p:spPr>
              <a:xfrm>
                <a:off x="0" y="4248022"/>
                <a:ext cx="7798722" cy="144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5" name="Shape 1550"/>
              <p:cNvSpPr/>
              <p:nvPr/>
            </p:nvSpPr>
            <p:spPr>
              <a:xfrm>
                <a:off x="3355708" y="4248022"/>
                <a:ext cx="1087264" cy="9262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D3D3DA"/>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6" name="Shape 1551"/>
              <p:cNvSpPr/>
              <p:nvPr/>
            </p:nvSpPr>
            <p:spPr>
              <a:xfrm>
                <a:off x="0" y="4385301"/>
                <a:ext cx="7798726" cy="100971"/>
              </a:xfrm>
              <a:custGeom>
                <a:avLst/>
                <a:gdLst/>
                <a:ahLst/>
                <a:cxnLst>
                  <a:cxn ang="0">
                    <a:pos x="wd2" y="hd2"/>
                  </a:cxn>
                  <a:cxn ang="5400000">
                    <a:pos x="wd2" y="hd2"/>
                  </a:cxn>
                  <a:cxn ang="10800000">
                    <a:pos x="wd2" y="hd2"/>
                  </a:cxn>
                  <a:cxn ang="16200000">
                    <a:pos x="wd2" y="hd2"/>
                  </a:cxn>
                </a:cxnLst>
                <a:rect l="0" t="0" r="r" b="b"/>
                <a:pathLst>
                  <a:path w="21600" h="21056" extrusionOk="0">
                    <a:moveTo>
                      <a:pt x="0" y="0"/>
                    </a:moveTo>
                    <a:cubicBezTo>
                      <a:pt x="0" y="0"/>
                      <a:pt x="124" y="7680"/>
                      <a:pt x="475" y="15277"/>
                    </a:cubicBezTo>
                    <a:cubicBezTo>
                      <a:pt x="767" y="21600"/>
                      <a:pt x="1268" y="21044"/>
                      <a:pt x="1268" y="21044"/>
                    </a:cubicBezTo>
                    <a:lnTo>
                      <a:pt x="20332" y="21044"/>
                    </a:lnTo>
                    <a:cubicBezTo>
                      <a:pt x="20332" y="21044"/>
                      <a:pt x="20833" y="21600"/>
                      <a:pt x="21125" y="15277"/>
                    </a:cubicBezTo>
                    <a:cubicBezTo>
                      <a:pt x="21476" y="7680"/>
                      <a:pt x="21600" y="0"/>
                      <a:pt x="21600" y="0"/>
                    </a:cubicBezTo>
                    <a:cubicBezTo>
                      <a:pt x="21600" y="0"/>
                      <a:pt x="0" y="0"/>
                      <a:pt x="0" y="0"/>
                    </a:cubicBezTo>
                    <a:close/>
                  </a:path>
                </a:pathLst>
              </a:custGeom>
              <a:solidFill>
                <a:srgbClr val="53585F"/>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pic>
          <p:nvPicPr>
            <p:cNvPr id="51" name="blank7.jpg"/>
            <p:cNvPicPr>
              <a:picLocks noChangeAspect="1"/>
            </p:cNvPicPr>
            <p:nvPr/>
          </p:nvPicPr>
          <p:blipFill>
            <a:blip r:embed="rId2">
              <a:extLst/>
            </a:blip>
            <a:srcRect t="27578" b="27578"/>
            <a:stretch>
              <a:fillRect/>
            </a:stretch>
          </p:blipFill>
          <p:spPr>
            <a:xfrm>
              <a:off x="7551109" y="3033677"/>
              <a:ext cx="2976048" cy="1887756"/>
            </a:xfrm>
            <a:prstGeom prst="rect">
              <a:avLst/>
            </a:prstGeom>
            <a:ln w="12700" cap="flat">
              <a:noFill/>
              <a:miter lim="400000"/>
            </a:ln>
            <a:effectLst/>
          </p:spPr>
        </p:pic>
      </p:grpSp>
      <p:grpSp>
        <p:nvGrpSpPr>
          <p:cNvPr id="6" name="Group 5"/>
          <p:cNvGrpSpPr/>
          <p:nvPr/>
        </p:nvGrpSpPr>
        <p:grpSpPr>
          <a:xfrm>
            <a:off x="1516051" y="2911726"/>
            <a:ext cx="3899364" cy="2243138"/>
            <a:chOff x="1516051" y="2911726"/>
            <a:chExt cx="3899364" cy="2243138"/>
          </a:xfrm>
        </p:grpSpPr>
        <p:grpSp>
          <p:nvGrpSpPr>
            <p:cNvPr id="41" name="Group 1544"/>
            <p:cNvGrpSpPr/>
            <p:nvPr/>
          </p:nvGrpSpPr>
          <p:grpSpPr>
            <a:xfrm>
              <a:off x="1516051" y="2911726"/>
              <a:ext cx="3899364" cy="2243138"/>
              <a:chOff x="0" y="0"/>
              <a:chExt cx="7798725" cy="4486271"/>
            </a:xfrm>
          </p:grpSpPr>
          <p:sp>
            <p:nvSpPr>
              <p:cNvPr id="44" name="Shape 1540"/>
              <p:cNvSpPr/>
              <p:nvPr/>
            </p:nvSpPr>
            <p:spPr>
              <a:xfrm>
                <a:off x="747407" y="0"/>
                <a:ext cx="6307600" cy="4285299"/>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45" name="Shape 1541"/>
              <p:cNvSpPr/>
              <p:nvPr/>
            </p:nvSpPr>
            <p:spPr>
              <a:xfrm>
                <a:off x="0" y="4248022"/>
                <a:ext cx="7798722" cy="144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CDEE0"/>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6" name="Shape 1542"/>
              <p:cNvSpPr/>
              <p:nvPr/>
            </p:nvSpPr>
            <p:spPr>
              <a:xfrm>
                <a:off x="3355708" y="4248022"/>
                <a:ext cx="1087264" cy="9262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D3D3DA"/>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7" name="Shape 1543"/>
              <p:cNvSpPr/>
              <p:nvPr/>
            </p:nvSpPr>
            <p:spPr>
              <a:xfrm>
                <a:off x="0" y="4385301"/>
                <a:ext cx="7798726" cy="100971"/>
              </a:xfrm>
              <a:custGeom>
                <a:avLst/>
                <a:gdLst/>
                <a:ahLst/>
                <a:cxnLst>
                  <a:cxn ang="0">
                    <a:pos x="wd2" y="hd2"/>
                  </a:cxn>
                  <a:cxn ang="5400000">
                    <a:pos x="wd2" y="hd2"/>
                  </a:cxn>
                  <a:cxn ang="10800000">
                    <a:pos x="wd2" y="hd2"/>
                  </a:cxn>
                  <a:cxn ang="16200000">
                    <a:pos x="wd2" y="hd2"/>
                  </a:cxn>
                </a:cxnLst>
                <a:rect l="0" t="0" r="r" b="b"/>
                <a:pathLst>
                  <a:path w="21600" h="21056" extrusionOk="0">
                    <a:moveTo>
                      <a:pt x="0" y="0"/>
                    </a:moveTo>
                    <a:cubicBezTo>
                      <a:pt x="0" y="0"/>
                      <a:pt x="124" y="7680"/>
                      <a:pt x="475" y="15277"/>
                    </a:cubicBezTo>
                    <a:cubicBezTo>
                      <a:pt x="767" y="21600"/>
                      <a:pt x="1268" y="21044"/>
                      <a:pt x="1268" y="21044"/>
                    </a:cubicBezTo>
                    <a:lnTo>
                      <a:pt x="20332" y="21044"/>
                    </a:lnTo>
                    <a:cubicBezTo>
                      <a:pt x="20332" y="21044"/>
                      <a:pt x="20833" y="21600"/>
                      <a:pt x="21125" y="15277"/>
                    </a:cubicBezTo>
                    <a:cubicBezTo>
                      <a:pt x="21476" y="7680"/>
                      <a:pt x="21600" y="0"/>
                      <a:pt x="21600" y="0"/>
                    </a:cubicBezTo>
                    <a:cubicBezTo>
                      <a:pt x="21600" y="0"/>
                      <a:pt x="0" y="0"/>
                      <a:pt x="0" y="0"/>
                    </a:cubicBezTo>
                    <a:close/>
                  </a:path>
                </a:pathLst>
              </a:custGeom>
              <a:solidFill>
                <a:srgbClr val="53585F"/>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pic>
          <p:nvPicPr>
            <p:cNvPr id="42" name="blank7.jpg"/>
            <p:cNvPicPr>
              <a:picLocks noChangeAspect="1"/>
            </p:cNvPicPr>
            <p:nvPr/>
          </p:nvPicPr>
          <p:blipFill>
            <a:blip r:embed="rId2">
              <a:extLst/>
            </a:blip>
            <a:srcRect t="27578" b="27578"/>
            <a:stretch>
              <a:fillRect/>
            </a:stretch>
          </p:blipFill>
          <p:spPr>
            <a:xfrm>
              <a:off x="1978270" y="3033677"/>
              <a:ext cx="2976048" cy="1887756"/>
            </a:xfrm>
            <a:prstGeom prst="rect">
              <a:avLst/>
            </a:prstGeom>
            <a:ln w="12700" cap="flat">
              <a:noFill/>
              <a:miter lim="400000"/>
            </a:ln>
            <a:effectLst/>
          </p:spPr>
        </p:pic>
        <p:sp>
          <p:nvSpPr>
            <p:cNvPr id="43" name="Shape 1546"/>
            <p:cNvSpPr/>
            <p:nvPr/>
          </p:nvSpPr>
          <p:spPr>
            <a:xfrm>
              <a:off x="1889967" y="2912705"/>
              <a:ext cx="2334466" cy="2124262"/>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sp>
        <p:nvSpPr>
          <p:cNvPr id="3" name="Picture Placeholder 2"/>
          <p:cNvSpPr>
            <a:spLocks noGrp="1"/>
          </p:cNvSpPr>
          <p:nvPr>
            <p:ph type="pic" sz="quarter" idx="11"/>
          </p:nvPr>
        </p:nvSpPr>
        <p:spPr/>
      </p:sp>
      <p:sp>
        <p:nvSpPr>
          <p:cNvPr id="5" name="Picture Placeholder 4"/>
          <p:cNvSpPr>
            <a:spLocks noGrp="1"/>
          </p:cNvSpPr>
          <p:nvPr>
            <p:ph type="pic" sz="quarter" idx="12"/>
          </p:nvPr>
        </p:nvSpPr>
        <p:spPr/>
      </p:sp>
      <p:sp>
        <p:nvSpPr>
          <p:cNvPr id="52" name="Shape 1554"/>
          <p:cNvSpPr/>
          <p:nvPr/>
        </p:nvSpPr>
        <p:spPr>
          <a:xfrm>
            <a:off x="7462806" y="2912705"/>
            <a:ext cx="2334466" cy="2124262"/>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9" name="Shape 1557"/>
          <p:cNvSpPr/>
          <p:nvPr/>
        </p:nvSpPr>
        <p:spPr>
          <a:xfrm>
            <a:off x="5792451" y="3167149"/>
            <a:ext cx="951385" cy="159017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0000">
                <a:solidFill>
                  <a:srgbClr val="FFFFFF"/>
                </a:solidFill>
                <a:latin typeface="Atlantis the lost City"/>
                <a:ea typeface="Atlantis the lost City"/>
                <a:cs typeface="Atlantis the lost City"/>
                <a:sym typeface="Atlantis the lost City"/>
              </a:defRPr>
            </a:lvl1pPr>
          </a:lstStyle>
          <a:p>
            <a:pPr algn="ctr"/>
            <a:r>
              <a:rPr sz="10000" dirty="0"/>
              <a:t>vs</a:t>
            </a:r>
          </a:p>
        </p:txBody>
      </p:sp>
      <p:sp>
        <p:nvSpPr>
          <p:cNvPr id="60" name="Shape 1499"/>
          <p:cNvSpPr/>
          <p:nvPr/>
        </p:nvSpPr>
        <p:spPr>
          <a:xfrm>
            <a:off x="3928450" y="524390"/>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a:t>
            </a:r>
            <a:r>
              <a:rPr sz="7500" dirty="0" smtClean="0">
                <a:solidFill>
                  <a:schemeClr val="accent1"/>
                </a:solidFill>
              </a:rPr>
              <a:t>3 </a:t>
            </a:r>
            <a:endParaRPr sz="7500" dirty="0">
              <a:solidFill>
                <a:schemeClr val="accent1"/>
              </a:solidFill>
            </a:endParaRPr>
          </a:p>
        </p:txBody>
      </p:sp>
      <p:sp>
        <p:nvSpPr>
          <p:cNvPr id="61" name="Shape 42"/>
          <p:cNvSpPr/>
          <p:nvPr/>
        </p:nvSpPr>
        <p:spPr>
          <a:xfrm>
            <a:off x="658264" y="53492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Laptop</a:t>
            </a:r>
          </a:p>
        </p:txBody>
      </p:sp>
      <p:sp>
        <p:nvSpPr>
          <p:cNvPr id="62" name="Shape 32"/>
          <p:cNvSpPr/>
          <p:nvPr/>
        </p:nvSpPr>
        <p:spPr>
          <a:xfrm>
            <a:off x="645385" y="1707043"/>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65" name="TextBox 64"/>
          <p:cNvSpPr txBox="1"/>
          <p:nvPr/>
        </p:nvSpPr>
        <p:spPr>
          <a:xfrm>
            <a:off x="1447146" y="5709951"/>
            <a:ext cx="359641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6" name="Shape 34"/>
          <p:cNvSpPr/>
          <p:nvPr/>
        </p:nvSpPr>
        <p:spPr>
          <a:xfrm>
            <a:off x="1496782" y="537674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7" name="TextBox 66"/>
          <p:cNvSpPr txBox="1"/>
          <p:nvPr/>
        </p:nvSpPr>
        <p:spPr>
          <a:xfrm>
            <a:off x="7033315" y="5709951"/>
            <a:ext cx="359641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8" name="Shape 34"/>
          <p:cNvSpPr/>
          <p:nvPr/>
        </p:nvSpPr>
        <p:spPr>
          <a:xfrm>
            <a:off x="7082951" y="5376746"/>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0683100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00289" y="1485562"/>
            <a:ext cx="1993971" cy="4242083"/>
            <a:chOff x="1900289" y="1485562"/>
            <a:chExt cx="1993971" cy="4242083"/>
          </a:xfrm>
        </p:grpSpPr>
        <p:sp>
          <p:nvSpPr>
            <p:cNvPr id="30" name="Shape 1566"/>
            <p:cNvSpPr/>
            <p:nvPr/>
          </p:nvSpPr>
          <p:spPr>
            <a:xfrm>
              <a:off x="1900289" y="1511243"/>
              <a:ext cx="1993971" cy="4216402"/>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a:miter lim="400000"/>
            </a:ln>
            <a:effectLst>
              <a:outerShdw blurRad="25400" dist="25400" dir="5400000" rotWithShape="0">
                <a:srgbClr val="000000">
                  <a:alpha val="50000"/>
                </a:srgbClr>
              </a:outerShdw>
            </a:effectLst>
          </p:spPr>
          <p:txBody>
            <a:bodyPr lIns="19050" tIns="19050" rIns="19050" bIns="1905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1" name="Shape 1567"/>
            <p:cNvSpPr/>
            <p:nvPr/>
          </p:nvSpPr>
          <p:spPr>
            <a:xfrm>
              <a:off x="2054369" y="2095461"/>
              <a:ext cx="1682406" cy="30186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a:miter lim="400000"/>
            </a:ln>
          </p:spPr>
          <p:txBody>
            <a:bodyPr lIns="19050" tIns="19050" rIns="19050" bIns="19050" anchor="ctr"/>
            <a:lstStyle/>
            <a:p>
              <a:pPr algn="l">
                <a:lnSpc>
                  <a:spcPct val="100000"/>
                </a:lnSpc>
                <a:defRPr sz="8000" i="1" spc="400">
                  <a:solidFill>
                    <a:srgbClr val="53585F"/>
                  </a:solidFill>
                  <a:latin typeface="Open Sans"/>
                  <a:ea typeface="Open Sans"/>
                  <a:cs typeface="Open Sans"/>
                  <a:sym typeface="Open Sans"/>
                </a:defRPr>
              </a:pPr>
              <a:endParaRPr sz="4000"/>
            </a:p>
          </p:txBody>
        </p:sp>
        <p:sp>
          <p:nvSpPr>
            <p:cNvPr id="32" name="Shape 1568"/>
            <p:cNvSpPr/>
            <p:nvPr/>
          </p:nvSpPr>
          <p:spPr>
            <a:xfrm>
              <a:off x="3299845" y="1485562"/>
              <a:ext cx="254832" cy="20772"/>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1569"/>
            <p:cNvSpPr/>
            <p:nvPr/>
          </p:nvSpPr>
          <p:spPr>
            <a:xfrm>
              <a:off x="2721243" y="1827880"/>
              <a:ext cx="352058" cy="72044"/>
            </a:xfrm>
            <a:prstGeom prst="roundRect">
              <a:avLst>
                <a:gd name="adj" fmla="val 50000"/>
              </a:avLst>
            </a:prstGeom>
            <a:solidFill>
              <a:srgbClr val="53585F"/>
            </a:solidFill>
            <a:ln w="12700">
              <a:miter lim="400000"/>
            </a:ln>
          </p:spPr>
          <p:txBody>
            <a:bodyPr lIns="19050" tIns="19050" rIns="19050" bIns="19050" anchor="ctr"/>
            <a:lstStyle/>
            <a:p>
              <a:pPr algn="l">
                <a:lnSpc>
                  <a:spcPct val="100000"/>
                </a:lnSpc>
                <a:defRPr sz="8000" i="1" spc="400">
                  <a:solidFill>
                    <a:srgbClr val="53585F"/>
                  </a:solidFill>
                  <a:latin typeface="Open Sans"/>
                  <a:ea typeface="Open Sans"/>
                  <a:cs typeface="Open Sans"/>
                  <a:sym typeface="Open Sans"/>
                </a:defRPr>
              </a:pPr>
              <a:endParaRPr sz="4000"/>
            </a:p>
          </p:txBody>
        </p:sp>
        <p:sp>
          <p:nvSpPr>
            <p:cNvPr id="34" name="Shape 1571"/>
            <p:cNvSpPr/>
            <p:nvPr/>
          </p:nvSpPr>
          <p:spPr>
            <a:xfrm>
              <a:off x="2053533" y="2095461"/>
              <a:ext cx="1503828" cy="3009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5" name="Shape 1572"/>
            <p:cNvSpPr/>
            <p:nvPr/>
          </p:nvSpPr>
          <p:spPr>
            <a:xfrm rot="16200000">
              <a:off x="2730154" y="5239345"/>
              <a:ext cx="334240" cy="334240"/>
            </a:xfrm>
            <a:prstGeom prst="ellipse">
              <a:avLst/>
            </a:prstGeom>
            <a:ln w="12700">
              <a:solidFill>
                <a:srgbClr val="808080"/>
              </a:solidFill>
              <a:miter/>
            </a:ln>
          </p:spPr>
          <p:txBody>
            <a:bodyPr lIns="22860" rIns="22860" anchor="ctr"/>
            <a:lstStyle/>
            <a:p>
              <a:pPr defTabSz="457200">
                <a:defRPr sz="1800">
                  <a:solidFill>
                    <a:srgbClr val="FFFFFF"/>
                  </a:solidFill>
                  <a:latin typeface="Calibri"/>
                  <a:ea typeface="Calibri"/>
                  <a:cs typeface="Calibri"/>
                  <a:sym typeface="Calibri"/>
                </a:defRPr>
              </a:pPr>
              <a:endParaRPr sz="900"/>
            </a:p>
          </p:txBody>
        </p:sp>
      </p:grpSp>
      <p:sp>
        <p:nvSpPr>
          <p:cNvPr id="8" name="Picture Placeholder 7"/>
          <p:cNvSpPr>
            <a:spLocks noGrp="1"/>
          </p:cNvSpPr>
          <p:nvPr>
            <p:ph type="pic" sz="quarter" idx="12"/>
          </p:nvPr>
        </p:nvSpPr>
        <p:spPr/>
      </p:sp>
      <p:sp>
        <p:nvSpPr>
          <p:cNvPr id="39" name="Shape 463"/>
          <p:cNvSpPr/>
          <p:nvPr/>
        </p:nvSpPr>
        <p:spPr>
          <a:xfrm rot="2700000">
            <a:off x="8269312" y="1198471"/>
            <a:ext cx="1525049" cy="1525049"/>
          </a:xfrm>
          <a:prstGeom prst="rect">
            <a:avLst/>
          </a:prstGeom>
          <a:ln w="12700">
            <a:solidFill>
              <a:schemeClr val="accent1"/>
            </a:solidFill>
          </a:ln>
        </p:spPr>
        <p:txBody>
          <a:bodyPr lIns="19050" tIns="19050" rIns="19050" bIns="19050" anchor="ctr"/>
          <a:lstStyle/>
          <a:p>
            <a:endParaRPr sz="900"/>
          </a:p>
        </p:txBody>
      </p:sp>
      <p:sp>
        <p:nvSpPr>
          <p:cNvPr id="40" name="Shape 464"/>
          <p:cNvSpPr/>
          <p:nvPr/>
        </p:nvSpPr>
        <p:spPr>
          <a:xfrm>
            <a:off x="8013406" y="1540304"/>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48" name="Shape 1563"/>
          <p:cNvSpPr/>
          <p:nvPr/>
        </p:nvSpPr>
        <p:spPr>
          <a:xfrm>
            <a:off x="4738737" y="3285064"/>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4 </a:t>
            </a:r>
          </a:p>
        </p:txBody>
      </p:sp>
      <p:sp>
        <p:nvSpPr>
          <p:cNvPr id="49" name="Shape 42"/>
          <p:cNvSpPr/>
          <p:nvPr/>
        </p:nvSpPr>
        <p:spPr>
          <a:xfrm>
            <a:off x="4751616" y="2275154"/>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Mobile</a:t>
            </a:r>
          </a:p>
        </p:txBody>
      </p:sp>
      <p:sp>
        <p:nvSpPr>
          <p:cNvPr id="57" name="Shape 32"/>
          <p:cNvSpPr/>
          <p:nvPr/>
        </p:nvSpPr>
        <p:spPr>
          <a:xfrm>
            <a:off x="4777374" y="4503401"/>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487830603"/>
      </p:ext>
    </p:extLst>
  </p:cSld>
  <p:clrMapOvr>
    <a:masterClrMapping/>
  </p:clrMapOvr>
  <p:transition spd="med">
    <p:pull/>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8766628" y="3304183"/>
            <a:ext cx="1428401" cy="3038856"/>
            <a:chOff x="8766628" y="3304183"/>
            <a:chExt cx="1428401" cy="3038856"/>
          </a:xfrm>
        </p:grpSpPr>
        <p:grpSp>
          <p:nvGrpSpPr>
            <p:cNvPr id="10" name="Group 9"/>
            <p:cNvGrpSpPr/>
            <p:nvPr/>
          </p:nvGrpSpPr>
          <p:grpSpPr>
            <a:xfrm>
              <a:off x="8766628" y="3304183"/>
              <a:ext cx="1428401" cy="3038856"/>
              <a:chOff x="8766628" y="3304183"/>
              <a:chExt cx="1428401" cy="3038856"/>
            </a:xfrm>
          </p:grpSpPr>
          <p:sp>
            <p:nvSpPr>
              <p:cNvPr id="17" name="Shape 1576"/>
              <p:cNvSpPr/>
              <p:nvPr/>
            </p:nvSpPr>
            <p:spPr>
              <a:xfrm>
                <a:off x="8766628" y="3322579"/>
                <a:ext cx="1428401" cy="3020460"/>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9" name="Shape 1578"/>
              <p:cNvSpPr/>
              <p:nvPr/>
            </p:nvSpPr>
            <p:spPr>
              <a:xfrm>
                <a:off x="9769214" y="3304183"/>
                <a:ext cx="182551" cy="14880"/>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Shape 1579"/>
              <p:cNvSpPr/>
              <p:nvPr/>
            </p:nvSpPr>
            <p:spPr>
              <a:xfrm>
                <a:off x="9354727" y="3549405"/>
                <a:ext cx="252200" cy="51610"/>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pic>
            <p:nvPicPr>
              <p:cNvPr id="21" name="blank6.jpg"/>
              <p:cNvPicPr>
                <a:picLocks noChangeAspect="1"/>
              </p:cNvPicPr>
              <p:nvPr/>
            </p:nvPicPr>
            <p:blipFill>
              <a:blip r:embed="rId2">
                <a:extLst/>
              </a:blip>
              <a:srcRect l="10458" r="10458"/>
              <a:stretch>
                <a:fillRect/>
              </a:stretch>
            </p:blipFill>
            <p:spPr>
              <a:xfrm>
                <a:off x="8876407" y="3737888"/>
                <a:ext cx="1209205" cy="2162805"/>
              </a:xfrm>
              <a:prstGeom prst="rect">
                <a:avLst/>
              </a:prstGeom>
              <a:ln w="12700" cap="flat">
                <a:noFill/>
                <a:miter lim="400000"/>
              </a:ln>
              <a:effectLst/>
            </p:spPr>
          </p:pic>
          <p:sp>
            <p:nvSpPr>
              <p:cNvPr id="22" name="Shape 1581"/>
              <p:cNvSpPr/>
              <p:nvPr/>
            </p:nvSpPr>
            <p:spPr>
              <a:xfrm>
                <a:off x="8876406" y="3741090"/>
                <a:ext cx="1077282" cy="21562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3" name="Shape 1582"/>
              <p:cNvSpPr/>
              <p:nvPr/>
            </p:nvSpPr>
            <p:spPr>
              <a:xfrm rot="16200000">
                <a:off x="9361110" y="5993241"/>
                <a:ext cx="239436" cy="239436"/>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sp>
          <p:nvSpPr>
            <p:cNvPr id="18" name="Shape 1577"/>
            <p:cNvSpPr/>
            <p:nvPr/>
          </p:nvSpPr>
          <p:spPr>
            <a:xfrm>
              <a:off x="8877004" y="3741090"/>
              <a:ext cx="1205209" cy="216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grpSp>
      <p:grpSp>
        <p:nvGrpSpPr>
          <p:cNvPr id="9" name="Group 8"/>
          <p:cNvGrpSpPr/>
          <p:nvPr/>
        </p:nvGrpSpPr>
        <p:grpSpPr>
          <a:xfrm>
            <a:off x="6668489" y="2100956"/>
            <a:ext cx="1993972" cy="4242084"/>
            <a:chOff x="6668489" y="2100956"/>
            <a:chExt cx="1993972" cy="4242084"/>
          </a:xfrm>
        </p:grpSpPr>
        <p:grpSp>
          <p:nvGrpSpPr>
            <p:cNvPr id="6" name="Group 5"/>
            <p:cNvGrpSpPr/>
            <p:nvPr/>
          </p:nvGrpSpPr>
          <p:grpSpPr>
            <a:xfrm>
              <a:off x="6668489" y="2100956"/>
              <a:ext cx="1993972" cy="4242084"/>
              <a:chOff x="6668489" y="2100956"/>
              <a:chExt cx="1993972" cy="4242084"/>
            </a:xfrm>
          </p:grpSpPr>
          <p:sp>
            <p:nvSpPr>
              <p:cNvPr id="25" name="Shape 1587"/>
              <p:cNvSpPr/>
              <p:nvPr/>
            </p:nvSpPr>
            <p:spPr>
              <a:xfrm>
                <a:off x="6668489" y="2126637"/>
                <a:ext cx="1993972" cy="4216403"/>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7" name="Shape 1589"/>
              <p:cNvSpPr/>
              <p:nvPr/>
            </p:nvSpPr>
            <p:spPr>
              <a:xfrm>
                <a:off x="8068046" y="2100956"/>
                <a:ext cx="254832" cy="20772"/>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Shape 1590"/>
              <p:cNvSpPr/>
              <p:nvPr/>
            </p:nvSpPr>
            <p:spPr>
              <a:xfrm>
                <a:off x="7489444" y="2443273"/>
                <a:ext cx="352057" cy="72044"/>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pic>
            <p:nvPicPr>
              <p:cNvPr id="29" name="blank6.jpg"/>
              <p:cNvPicPr>
                <a:picLocks noChangeAspect="1"/>
              </p:cNvPicPr>
              <p:nvPr/>
            </p:nvPicPr>
            <p:blipFill>
              <a:blip r:embed="rId2">
                <a:extLst/>
              </a:blip>
              <a:srcRect l="10458" r="10458"/>
              <a:stretch>
                <a:fillRect/>
              </a:stretch>
            </p:blipFill>
            <p:spPr>
              <a:xfrm>
                <a:off x="6821734" y="2706386"/>
                <a:ext cx="1687987" cy="3019162"/>
              </a:xfrm>
              <a:prstGeom prst="rect">
                <a:avLst/>
              </a:prstGeom>
              <a:ln w="12700" cap="flat">
                <a:noFill/>
                <a:miter lim="400000"/>
              </a:ln>
              <a:effectLst/>
            </p:spPr>
          </p:pic>
          <p:sp>
            <p:nvSpPr>
              <p:cNvPr id="37" name="Shape 1593"/>
              <p:cNvSpPr/>
              <p:nvPr/>
            </p:nvSpPr>
            <p:spPr>
              <a:xfrm rot="16200000">
                <a:off x="7498355" y="5854739"/>
                <a:ext cx="334240" cy="334240"/>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grpSp>
          <p:nvGrpSpPr>
            <p:cNvPr id="7" name="Group 6"/>
            <p:cNvGrpSpPr/>
            <p:nvPr/>
          </p:nvGrpSpPr>
          <p:grpSpPr>
            <a:xfrm>
              <a:off x="6821734" y="2710855"/>
              <a:ext cx="1683243" cy="3018642"/>
              <a:chOff x="6821734" y="2710855"/>
              <a:chExt cx="1683243" cy="3018642"/>
            </a:xfrm>
          </p:grpSpPr>
          <p:sp>
            <p:nvSpPr>
              <p:cNvPr id="26" name="Shape 1588"/>
              <p:cNvSpPr/>
              <p:nvPr/>
            </p:nvSpPr>
            <p:spPr>
              <a:xfrm>
                <a:off x="6822569" y="2710855"/>
                <a:ext cx="1682408" cy="30186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sp>
            <p:nvSpPr>
              <p:cNvPr id="36" name="Shape 1592"/>
              <p:cNvSpPr/>
              <p:nvPr/>
            </p:nvSpPr>
            <p:spPr>
              <a:xfrm>
                <a:off x="6821734" y="2710855"/>
                <a:ext cx="1503828" cy="3009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sp>
        <p:nvSpPr>
          <p:cNvPr id="3" name="Picture Placeholder 2"/>
          <p:cNvSpPr>
            <a:spLocks noGrp="1"/>
          </p:cNvSpPr>
          <p:nvPr>
            <p:ph type="pic" sz="quarter" idx="12"/>
          </p:nvPr>
        </p:nvSpPr>
        <p:spPr/>
      </p:sp>
      <p:sp>
        <p:nvSpPr>
          <p:cNvPr id="5" name="Picture Placeholder 4"/>
          <p:cNvSpPr>
            <a:spLocks noGrp="1"/>
          </p:cNvSpPr>
          <p:nvPr>
            <p:ph type="pic" sz="quarter" idx="13"/>
          </p:nvPr>
        </p:nvSpPr>
        <p:spPr/>
      </p:sp>
      <p:sp>
        <p:nvSpPr>
          <p:cNvPr id="42" name="TextBox 41"/>
          <p:cNvSpPr txBox="1"/>
          <p:nvPr/>
        </p:nvSpPr>
        <p:spPr>
          <a:xfrm>
            <a:off x="1399916" y="3508389"/>
            <a:ext cx="3743583"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3" name="Shape 34"/>
          <p:cNvSpPr/>
          <p:nvPr/>
        </p:nvSpPr>
        <p:spPr>
          <a:xfrm>
            <a:off x="1462775" y="319338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1462775" y="416395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34"/>
          <p:cNvSpPr/>
          <p:nvPr/>
        </p:nvSpPr>
        <p:spPr>
          <a:xfrm>
            <a:off x="1462775" y="516007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0" name="Shape 1433"/>
          <p:cNvSpPr/>
          <p:nvPr/>
        </p:nvSpPr>
        <p:spPr>
          <a:xfrm>
            <a:off x="905717" y="3157407"/>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51" name="Shape 1452"/>
          <p:cNvSpPr/>
          <p:nvPr/>
        </p:nvSpPr>
        <p:spPr>
          <a:xfrm>
            <a:off x="905717" y="4127364"/>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52" name="Shape 1453"/>
          <p:cNvSpPr/>
          <p:nvPr/>
        </p:nvSpPr>
        <p:spPr>
          <a:xfrm>
            <a:off x="905717" y="5040835"/>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54" name="Shape 42"/>
          <p:cNvSpPr/>
          <p:nvPr/>
        </p:nvSpPr>
        <p:spPr>
          <a:xfrm>
            <a:off x="658264" y="53492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Mobile</a:t>
            </a:r>
          </a:p>
        </p:txBody>
      </p:sp>
      <p:sp>
        <p:nvSpPr>
          <p:cNvPr id="55" name="Shape 32"/>
          <p:cNvSpPr/>
          <p:nvPr/>
        </p:nvSpPr>
        <p:spPr>
          <a:xfrm>
            <a:off x="645385" y="1707043"/>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58" name="Shape 1584"/>
          <p:cNvSpPr/>
          <p:nvPr/>
        </p:nvSpPr>
        <p:spPr>
          <a:xfrm>
            <a:off x="3902982" y="510256"/>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5 </a:t>
            </a:r>
          </a:p>
        </p:txBody>
      </p:sp>
      <p:grpSp>
        <p:nvGrpSpPr>
          <p:cNvPr id="59" name="Group 1606"/>
          <p:cNvGrpSpPr/>
          <p:nvPr/>
        </p:nvGrpSpPr>
        <p:grpSpPr>
          <a:xfrm>
            <a:off x="9629140" y="2710458"/>
            <a:ext cx="1592452" cy="1591490"/>
            <a:chOff x="0" y="0"/>
            <a:chExt cx="3184901" cy="3182978"/>
          </a:xfrm>
        </p:grpSpPr>
        <p:sp>
          <p:nvSpPr>
            <p:cNvPr id="60" name="Shape 1604"/>
            <p:cNvSpPr/>
            <p:nvPr/>
          </p:nvSpPr>
          <p:spPr>
            <a:xfrm>
              <a:off x="0" y="0"/>
              <a:ext cx="3184901" cy="3182978"/>
            </a:xfrm>
            <a:prstGeom prst="ellipse">
              <a:avLst/>
            </a:prstGeom>
            <a:solidFill>
              <a:schemeClr val="accent1">
                <a:alpha val="75000"/>
              </a:schemeClr>
            </a:solidFill>
            <a:ln w="12700" cap="flat">
              <a:noFill/>
              <a:miter lim="400000"/>
            </a:ln>
            <a:effectLst/>
          </p:spPr>
          <p:txBody>
            <a:bodyPr wrap="square" lIns="25400" tIns="25400" rIns="25400" bIns="2540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1" name="Shape 1605"/>
            <p:cNvSpPr/>
            <p:nvPr/>
          </p:nvSpPr>
          <p:spPr>
            <a:xfrm>
              <a:off x="565995" y="725198"/>
              <a:ext cx="2511822" cy="17953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spAutoFit/>
            </a:bodyPr>
            <a:lstStyle>
              <a:lvl1pPr algn="l">
                <a:defRPr sz="11000">
                  <a:solidFill>
                    <a:srgbClr val="FFFFFF"/>
                  </a:solidFill>
                  <a:latin typeface="Atlantis the lost City"/>
                  <a:ea typeface="Atlantis the lost City"/>
                  <a:cs typeface="Atlantis the lost City"/>
                  <a:sym typeface="Atlantis the lost City"/>
                </a:defRPr>
              </a:lvl1pPr>
            </a:lstStyle>
            <a:p>
              <a:r>
                <a:rPr sz="5500" dirty="0"/>
                <a:t>New</a:t>
              </a:r>
            </a:p>
          </p:txBody>
        </p:sp>
      </p:grpSp>
      <p:sp>
        <p:nvSpPr>
          <p:cNvPr id="39" name="TextBox 38"/>
          <p:cNvSpPr txBox="1"/>
          <p:nvPr/>
        </p:nvSpPr>
        <p:spPr>
          <a:xfrm>
            <a:off x="1399916" y="4473994"/>
            <a:ext cx="3743583"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0" name="TextBox 39"/>
          <p:cNvSpPr txBox="1"/>
          <p:nvPr/>
        </p:nvSpPr>
        <p:spPr>
          <a:xfrm>
            <a:off x="1399916" y="5459587"/>
            <a:ext cx="3743583"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2573111033"/>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1611"/>
          <p:cNvSpPr/>
          <p:nvPr/>
        </p:nvSpPr>
        <p:spPr>
          <a:xfrm>
            <a:off x="1678624" y="3870158"/>
            <a:ext cx="8924117" cy="165884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nvGrpSpPr>
          <p:cNvPr id="49" name="Group 48"/>
          <p:cNvGrpSpPr/>
          <p:nvPr/>
        </p:nvGrpSpPr>
        <p:grpSpPr>
          <a:xfrm rot="5400000">
            <a:off x="935665" y="2019494"/>
            <a:ext cx="4122752" cy="2815654"/>
            <a:chOff x="10163535" y="4843775"/>
            <a:chExt cx="1508369" cy="1030148"/>
          </a:xfrm>
        </p:grpSpPr>
        <p:sp>
          <p:nvSpPr>
            <p:cNvPr id="53" name="Shape 1480"/>
            <p:cNvSpPr/>
            <p:nvPr/>
          </p:nvSpPr>
          <p:spPr>
            <a:xfrm>
              <a:off x="10163535" y="4843775"/>
              <a:ext cx="1508369" cy="1030148"/>
            </a:xfrm>
            <a:prstGeom prst="roundRect">
              <a:avLst>
                <a:gd name="adj" fmla="val 10479"/>
              </a:avLst>
            </a:pr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56" name="blank7.jpg"/>
            <p:cNvPicPr>
              <a:picLocks noChangeAspect="1"/>
            </p:cNvPicPr>
            <p:nvPr/>
          </p:nvPicPr>
          <p:blipFill>
            <a:blip r:embed="rId2">
              <a:extLst/>
            </a:blip>
            <a:srcRect t="24361" r="6" b="24367"/>
            <a:stretch>
              <a:fillRect/>
            </a:stretch>
          </p:blipFill>
          <p:spPr>
            <a:xfrm>
              <a:off x="10318438" y="4924134"/>
              <a:ext cx="1198365" cy="869157"/>
            </a:xfrm>
            <a:custGeom>
              <a:avLst/>
              <a:gdLst/>
              <a:ahLst/>
              <a:cxnLst>
                <a:cxn ang="0">
                  <a:pos x="wd2" y="hd2"/>
                </a:cxn>
                <a:cxn ang="5400000">
                  <a:pos x="wd2" y="hd2"/>
                </a:cxn>
                <a:cxn ang="10800000">
                  <a:pos x="wd2" y="hd2"/>
                </a:cxn>
                <a:cxn ang="16200000">
                  <a:pos x="wd2" y="hd2"/>
                </a:cxn>
              </a:cxnLst>
              <a:rect l="0" t="0" r="r" b="b"/>
              <a:pathLst>
                <a:path w="21600" h="21600" extrusionOk="0">
                  <a:moveTo>
                    <a:pt x="46" y="0"/>
                  </a:moveTo>
                  <a:cubicBezTo>
                    <a:pt x="31" y="0"/>
                    <a:pt x="14" y="13"/>
                    <a:pt x="14" y="25"/>
                  </a:cubicBezTo>
                  <a:cubicBezTo>
                    <a:pt x="14" y="25"/>
                    <a:pt x="15" y="26"/>
                    <a:pt x="0" y="21580"/>
                  </a:cubicBezTo>
                  <a:cubicBezTo>
                    <a:pt x="0" y="21592"/>
                    <a:pt x="13" y="21600"/>
                    <a:pt x="29" y="21600"/>
                  </a:cubicBezTo>
                  <a:cubicBezTo>
                    <a:pt x="29" y="21600"/>
                    <a:pt x="31" y="21600"/>
                    <a:pt x="21557" y="21600"/>
                  </a:cubicBezTo>
                  <a:cubicBezTo>
                    <a:pt x="21572" y="21600"/>
                    <a:pt x="21586" y="21592"/>
                    <a:pt x="21586" y="21580"/>
                  </a:cubicBezTo>
                  <a:lnTo>
                    <a:pt x="21600" y="25"/>
                  </a:lnTo>
                  <a:cubicBezTo>
                    <a:pt x="21600" y="13"/>
                    <a:pt x="21587" y="0"/>
                    <a:pt x="21571" y="0"/>
                  </a:cubicBezTo>
                  <a:cubicBezTo>
                    <a:pt x="21571" y="0"/>
                    <a:pt x="21572" y="0"/>
                    <a:pt x="46" y="0"/>
                  </a:cubicBezTo>
                  <a:close/>
                </a:path>
              </a:pathLst>
            </a:custGeom>
            <a:ln w="12700" cap="flat">
              <a:noFill/>
              <a:miter lim="400000"/>
            </a:ln>
            <a:effectLst/>
          </p:spPr>
        </p:pic>
        <p:sp>
          <p:nvSpPr>
            <p:cNvPr id="57" name="Shape 1482"/>
            <p:cNvSpPr/>
            <p:nvPr/>
          </p:nvSpPr>
          <p:spPr>
            <a:xfrm rot="16200000">
              <a:off x="11558409" y="5325872"/>
              <a:ext cx="65853" cy="65853"/>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sp>
          <p:nvSpPr>
            <p:cNvPr id="62" name="Shape 1483"/>
            <p:cNvSpPr/>
            <p:nvPr/>
          </p:nvSpPr>
          <p:spPr>
            <a:xfrm>
              <a:off x="10319545" y="4928993"/>
              <a:ext cx="983645" cy="864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8" name="Picture Placeholder 7"/>
          <p:cNvSpPr>
            <a:spLocks noGrp="1"/>
          </p:cNvSpPr>
          <p:nvPr>
            <p:ph type="pic" sz="quarter" idx="12"/>
          </p:nvPr>
        </p:nvSpPr>
        <p:spPr/>
      </p:sp>
      <p:sp>
        <p:nvSpPr>
          <p:cNvPr id="65" name="Shape 122"/>
          <p:cNvSpPr/>
          <p:nvPr/>
        </p:nvSpPr>
        <p:spPr>
          <a:xfrm>
            <a:off x="6036372" y="6267015"/>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t>www.ourpresentation.com</a:t>
            </a:r>
          </a:p>
        </p:txBody>
      </p:sp>
      <p:sp>
        <p:nvSpPr>
          <p:cNvPr id="67" name="Shape 1610"/>
          <p:cNvSpPr/>
          <p:nvPr/>
        </p:nvSpPr>
        <p:spPr>
          <a:xfrm>
            <a:off x="5978944" y="2444705"/>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Slide 6</a:t>
            </a:r>
          </a:p>
        </p:txBody>
      </p:sp>
      <p:sp>
        <p:nvSpPr>
          <p:cNvPr id="68" name="Shape 42"/>
          <p:cNvSpPr/>
          <p:nvPr/>
        </p:nvSpPr>
        <p:spPr>
          <a:xfrm>
            <a:off x="6023328" y="1549912"/>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Mockup</a:t>
            </a:r>
          </a:p>
        </p:txBody>
      </p:sp>
      <p:sp>
        <p:nvSpPr>
          <p:cNvPr id="69" name="Shape 1608"/>
          <p:cNvSpPr/>
          <p:nvPr/>
        </p:nvSpPr>
        <p:spPr>
          <a:xfrm>
            <a:off x="5978944" y="589911"/>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Tablet</a:t>
            </a:r>
          </a:p>
        </p:txBody>
      </p:sp>
      <p:sp>
        <p:nvSpPr>
          <p:cNvPr id="14" name="Shape 1612"/>
          <p:cNvSpPr/>
          <p:nvPr/>
        </p:nvSpPr>
        <p:spPr>
          <a:xfrm>
            <a:off x="5993264" y="4247137"/>
            <a:ext cx="4187056" cy="956159"/>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bek.loreeh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p:txBody>
      </p:sp>
    </p:spTree>
    <p:extLst>
      <p:ext uri="{BB962C8B-B14F-4D97-AF65-F5344CB8AC3E}">
        <p14:creationId xmlns:p14="http://schemas.microsoft.com/office/powerpoint/2010/main" val="31312019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23"/>
          <p:cNvGrpSpPr/>
          <p:nvPr/>
        </p:nvGrpSpPr>
        <p:grpSpPr>
          <a:xfrm>
            <a:off x="1890653" y="5361"/>
            <a:ext cx="2326240" cy="6832017"/>
            <a:chOff x="547" y="1836974"/>
            <a:chExt cx="4652478" cy="13664033"/>
          </a:xfrm>
        </p:grpSpPr>
        <p:sp>
          <p:nvSpPr>
            <p:cNvPr id="16" name="Shape 1619"/>
            <p:cNvSpPr/>
            <p:nvPr/>
          </p:nvSpPr>
          <p:spPr>
            <a:xfrm rot="10799137">
              <a:off x="4489992" y="7850693"/>
              <a:ext cx="163033" cy="407550"/>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7" name="Shape 1620"/>
            <p:cNvSpPr/>
            <p:nvPr/>
          </p:nvSpPr>
          <p:spPr>
            <a:xfrm rot="21599136">
              <a:off x="95747" y="1836974"/>
              <a:ext cx="4160568" cy="13664033"/>
            </a:xfrm>
            <a:custGeom>
              <a:avLst/>
              <a:gdLst>
                <a:gd name="connsiteX0" fmla="*/ 4488 w 21481"/>
                <a:gd name="connsiteY0" fmla="*/ 0 h 21600"/>
                <a:gd name="connsiteX1" fmla="*/ 4418 w 21481"/>
                <a:gd name="connsiteY1" fmla="*/ 7650 h 21600"/>
                <a:gd name="connsiteX2" fmla="*/ 4149 w 21481"/>
                <a:gd name="connsiteY2" fmla="*/ 7880 h 21600"/>
                <a:gd name="connsiteX3" fmla="*/ 3584 w 21481"/>
                <a:gd name="connsiteY3" fmla="*/ 8069 h 21600"/>
                <a:gd name="connsiteX4" fmla="*/ 2272 w 21481"/>
                <a:gd name="connsiteY4" fmla="*/ 8343 h 21600"/>
                <a:gd name="connsiteX5" fmla="*/ 936 w 21481"/>
                <a:gd name="connsiteY5" fmla="*/ 8667 h 21600"/>
                <a:gd name="connsiteX6" fmla="*/ 40 w 21481"/>
                <a:gd name="connsiteY6" fmla="*/ 9487 h 21600"/>
                <a:gd name="connsiteX7" fmla="*/ 24 w 21481"/>
                <a:gd name="connsiteY7" fmla="*/ 13471 h 21600"/>
                <a:gd name="connsiteX8" fmla="*/ 1066 w 21481"/>
                <a:gd name="connsiteY8" fmla="*/ 14107 h 21600"/>
                <a:gd name="connsiteX9" fmla="*/ 2397 w 21481"/>
                <a:gd name="connsiteY9" fmla="*/ 14387 h 21600"/>
                <a:gd name="connsiteX10" fmla="*/ 3911 w 21481"/>
                <a:gd name="connsiteY10" fmla="*/ 14703 h 21600"/>
                <a:gd name="connsiteX11" fmla="*/ 4351 w 21481"/>
                <a:gd name="connsiteY11" fmla="*/ 14941 h 21600"/>
                <a:gd name="connsiteX12" fmla="*/ 4491 w 21481"/>
                <a:gd name="connsiteY12" fmla="*/ 15214 h 21600"/>
                <a:gd name="connsiteX13" fmla="*/ 4506 w 21481"/>
                <a:gd name="connsiteY13" fmla="*/ 21600 h 21600"/>
                <a:gd name="connsiteX14" fmla="*/ 16913 w 21481"/>
                <a:gd name="connsiteY14" fmla="*/ 21600 h 21600"/>
                <a:gd name="connsiteX15" fmla="*/ 16954 w 21481"/>
                <a:gd name="connsiteY15" fmla="*/ 15236 h 21600"/>
                <a:gd name="connsiteX16" fmla="*/ 17312 w 21481"/>
                <a:gd name="connsiteY16" fmla="*/ 14826 h 21600"/>
                <a:gd name="connsiteX17" fmla="*/ 18024 w 21481"/>
                <a:gd name="connsiteY17" fmla="*/ 14610 h 21600"/>
                <a:gd name="connsiteX18" fmla="*/ 19360 w 21481"/>
                <a:gd name="connsiteY18" fmla="*/ 14332 h 21600"/>
                <a:gd name="connsiteX19" fmla="*/ 20696 w 21481"/>
                <a:gd name="connsiteY19" fmla="*/ 14013 h 21600"/>
                <a:gd name="connsiteX20" fmla="*/ 21302 w 21481"/>
                <a:gd name="connsiteY20" fmla="*/ 13652 h 21600"/>
                <a:gd name="connsiteX21" fmla="*/ 21481 w 21481"/>
                <a:gd name="connsiteY21" fmla="*/ 13269 h 21600"/>
                <a:gd name="connsiteX22" fmla="*/ 21393 w 21481"/>
                <a:gd name="connsiteY22" fmla="*/ 9314 h 21600"/>
                <a:gd name="connsiteX23" fmla="*/ 20824 w 21481"/>
                <a:gd name="connsiteY23" fmla="*/ 8856 h 21600"/>
                <a:gd name="connsiteX24" fmla="*/ 19999 w 21481"/>
                <a:gd name="connsiteY24" fmla="*/ 8531 h 21600"/>
                <a:gd name="connsiteX25" fmla="*/ 18635 w 21481"/>
                <a:gd name="connsiteY25" fmla="*/ 8239 h 21600"/>
                <a:gd name="connsiteX26" fmla="*/ 17313 w 21481"/>
                <a:gd name="connsiteY26" fmla="*/ 7960 h 21600"/>
                <a:gd name="connsiteX27" fmla="*/ 17011 w 21481"/>
                <a:gd name="connsiteY27" fmla="*/ 7706 h 21600"/>
                <a:gd name="connsiteX28" fmla="*/ 16920 w 21481"/>
                <a:gd name="connsiteY28" fmla="*/ 7437 h 21600"/>
                <a:gd name="connsiteX29" fmla="*/ 17070 w 21481"/>
                <a:gd name="connsiteY29" fmla="*/ 2284 h 21600"/>
                <a:gd name="connsiteX30" fmla="*/ 4488 w 21481"/>
                <a:gd name="connsiteY30" fmla="*/ 0 h 21600"/>
                <a:gd name="connsiteX0" fmla="*/ 4584 w 21481"/>
                <a:gd name="connsiteY0" fmla="*/ 62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584 w 21481"/>
                <a:gd name="connsiteY30" fmla="*/ 62 h 19316"/>
                <a:gd name="connsiteX0" fmla="*/ 4584 w 21481"/>
                <a:gd name="connsiteY0" fmla="*/ 62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584 w 21481"/>
                <a:gd name="connsiteY30" fmla="*/ 62 h 19316"/>
                <a:gd name="connsiteX0" fmla="*/ 4682 w 21481"/>
                <a:gd name="connsiteY0" fmla="*/ 15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682 w 21481"/>
                <a:gd name="connsiteY30" fmla="*/ 15 h 19316"/>
                <a:gd name="connsiteX0" fmla="*/ 4682 w 21481"/>
                <a:gd name="connsiteY0" fmla="*/ 15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7014 w 21481"/>
                <a:gd name="connsiteY14" fmla="*/ 16994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682 w 21481"/>
                <a:gd name="connsiteY30" fmla="*/ 15 h 19316"/>
                <a:gd name="connsiteX0" fmla="*/ 4682 w 21481"/>
                <a:gd name="connsiteY0" fmla="*/ 15 h 16994"/>
                <a:gd name="connsiteX1" fmla="*/ 4418 w 21481"/>
                <a:gd name="connsiteY1" fmla="*/ 5366 h 16994"/>
                <a:gd name="connsiteX2" fmla="*/ 4149 w 21481"/>
                <a:gd name="connsiteY2" fmla="*/ 5596 h 16994"/>
                <a:gd name="connsiteX3" fmla="*/ 3584 w 21481"/>
                <a:gd name="connsiteY3" fmla="*/ 5785 h 16994"/>
                <a:gd name="connsiteX4" fmla="*/ 2272 w 21481"/>
                <a:gd name="connsiteY4" fmla="*/ 6059 h 16994"/>
                <a:gd name="connsiteX5" fmla="*/ 936 w 21481"/>
                <a:gd name="connsiteY5" fmla="*/ 6383 h 16994"/>
                <a:gd name="connsiteX6" fmla="*/ 40 w 21481"/>
                <a:gd name="connsiteY6" fmla="*/ 7203 h 16994"/>
                <a:gd name="connsiteX7" fmla="*/ 24 w 21481"/>
                <a:gd name="connsiteY7" fmla="*/ 11187 h 16994"/>
                <a:gd name="connsiteX8" fmla="*/ 1066 w 21481"/>
                <a:gd name="connsiteY8" fmla="*/ 11823 h 16994"/>
                <a:gd name="connsiteX9" fmla="*/ 2397 w 21481"/>
                <a:gd name="connsiteY9" fmla="*/ 12103 h 16994"/>
                <a:gd name="connsiteX10" fmla="*/ 3911 w 21481"/>
                <a:gd name="connsiteY10" fmla="*/ 12419 h 16994"/>
                <a:gd name="connsiteX11" fmla="*/ 4351 w 21481"/>
                <a:gd name="connsiteY11" fmla="*/ 12657 h 16994"/>
                <a:gd name="connsiteX12" fmla="*/ 4491 w 21481"/>
                <a:gd name="connsiteY12" fmla="*/ 12930 h 16994"/>
                <a:gd name="connsiteX13" fmla="*/ 4607 w 21481"/>
                <a:gd name="connsiteY13" fmla="*/ 16994 h 16994"/>
                <a:gd name="connsiteX14" fmla="*/ 17014 w 21481"/>
                <a:gd name="connsiteY14" fmla="*/ 16994 h 16994"/>
                <a:gd name="connsiteX15" fmla="*/ 16954 w 21481"/>
                <a:gd name="connsiteY15" fmla="*/ 12952 h 16994"/>
                <a:gd name="connsiteX16" fmla="*/ 17312 w 21481"/>
                <a:gd name="connsiteY16" fmla="*/ 12542 h 16994"/>
                <a:gd name="connsiteX17" fmla="*/ 18024 w 21481"/>
                <a:gd name="connsiteY17" fmla="*/ 12326 h 16994"/>
                <a:gd name="connsiteX18" fmla="*/ 19360 w 21481"/>
                <a:gd name="connsiteY18" fmla="*/ 12048 h 16994"/>
                <a:gd name="connsiteX19" fmla="*/ 20696 w 21481"/>
                <a:gd name="connsiteY19" fmla="*/ 11729 h 16994"/>
                <a:gd name="connsiteX20" fmla="*/ 21302 w 21481"/>
                <a:gd name="connsiteY20" fmla="*/ 11368 h 16994"/>
                <a:gd name="connsiteX21" fmla="*/ 21481 w 21481"/>
                <a:gd name="connsiteY21" fmla="*/ 10985 h 16994"/>
                <a:gd name="connsiteX22" fmla="*/ 21393 w 21481"/>
                <a:gd name="connsiteY22" fmla="*/ 7030 h 16994"/>
                <a:gd name="connsiteX23" fmla="*/ 20824 w 21481"/>
                <a:gd name="connsiteY23" fmla="*/ 6572 h 16994"/>
                <a:gd name="connsiteX24" fmla="*/ 19999 w 21481"/>
                <a:gd name="connsiteY24" fmla="*/ 6247 h 16994"/>
                <a:gd name="connsiteX25" fmla="*/ 18635 w 21481"/>
                <a:gd name="connsiteY25" fmla="*/ 5955 h 16994"/>
                <a:gd name="connsiteX26" fmla="*/ 17313 w 21481"/>
                <a:gd name="connsiteY26" fmla="*/ 5676 h 16994"/>
                <a:gd name="connsiteX27" fmla="*/ 17011 w 21481"/>
                <a:gd name="connsiteY27" fmla="*/ 5422 h 16994"/>
                <a:gd name="connsiteX28" fmla="*/ 16920 w 21481"/>
                <a:gd name="connsiteY28" fmla="*/ 5153 h 16994"/>
                <a:gd name="connsiteX29" fmla="*/ 17070 w 21481"/>
                <a:gd name="connsiteY29" fmla="*/ 0 h 16994"/>
                <a:gd name="connsiteX30" fmla="*/ 4682 w 21481"/>
                <a:gd name="connsiteY30" fmla="*/ 15 h 1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481" h="16994" extrusionOk="0">
                  <a:moveTo>
                    <a:pt x="4682" y="15"/>
                  </a:moveTo>
                  <a:cubicBezTo>
                    <a:pt x="4659" y="2565"/>
                    <a:pt x="4441" y="2816"/>
                    <a:pt x="4418" y="5366"/>
                  </a:cubicBezTo>
                  <a:cubicBezTo>
                    <a:pt x="4385" y="5446"/>
                    <a:pt x="4294" y="5523"/>
                    <a:pt x="4149" y="5596"/>
                  </a:cubicBezTo>
                  <a:cubicBezTo>
                    <a:pt x="4007" y="5666"/>
                    <a:pt x="3816" y="5730"/>
                    <a:pt x="3584" y="5785"/>
                  </a:cubicBezTo>
                  <a:lnTo>
                    <a:pt x="2272" y="6059"/>
                  </a:lnTo>
                  <a:cubicBezTo>
                    <a:pt x="1798" y="6159"/>
                    <a:pt x="1318" y="6260"/>
                    <a:pt x="936" y="6383"/>
                  </a:cubicBezTo>
                  <a:cubicBezTo>
                    <a:pt x="204" y="6617"/>
                    <a:pt x="-119" y="6912"/>
                    <a:pt x="40" y="7203"/>
                  </a:cubicBezTo>
                  <a:cubicBezTo>
                    <a:pt x="35" y="8531"/>
                    <a:pt x="29" y="9859"/>
                    <a:pt x="24" y="11187"/>
                  </a:cubicBezTo>
                  <a:cubicBezTo>
                    <a:pt x="53" y="11422"/>
                    <a:pt x="422" y="11647"/>
                    <a:pt x="1066" y="11823"/>
                  </a:cubicBezTo>
                  <a:cubicBezTo>
                    <a:pt x="1458" y="11930"/>
                    <a:pt x="1937" y="12015"/>
                    <a:pt x="2397" y="12103"/>
                  </a:cubicBezTo>
                  <a:cubicBezTo>
                    <a:pt x="2918" y="12202"/>
                    <a:pt x="3424" y="12308"/>
                    <a:pt x="3911" y="12419"/>
                  </a:cubicBezTo>
                  <a:cubicBezTo>
                    <a:pt x="4104" y="12493"/>
                    <a:pt x="4253" y="12573"/>
                    <a:pt x="4351" y="12657"/>
                  </a:cubicBezTo>
                  <a:cubicBezTo>
                    <a:pt x="4455" y="12746"/>
                    <a:pt x="4502" y="12838"/>
                    <a:pt x="4491" y="12930"/>
                  </a:cubicBezTo>
                  <a:cubicBezTo>
                    <a:pt x="4496" y="15059"/>
                    <a:pt x="4602" y="14865"/>
                    <a:pt x="4607" y="16994"/>
                  </a:cubicBezTo>
                  <a:lnTo>
                    <a:pt x="17014" y="16994"/>
                  </a:lnTo>
                  <a:cubicBezTo>
                    <a:pt x="17028" y="14873"/>
                    <a:pt x="16940" y="15073"/>
                    <a:pt x="16954" y="12952"/>
                  </a:cubicBezTo>
                  <a:cubicBezTo>
                    <a:pt x="16913" y="12810"/>
                    <a:pt x="17037" y="12668"/>
                    <a:pt x="17312" y="12542"/>
                  </a:cubicBezTo>
                  <a:cubicBezTo>
                    <a:pt x="17492" y="12460"/>
                    <a:pt x="17734" y="12387"/>
                    <a:pt x="18024" y="12326"/>
                  </a:cubicBezTo>
                  <a:cubicBezTo>
                    <a:pt x="18464" y="12230"/>
                    <a:pt x="18909" y="12138"/>
                    <a:pt x="19360" y="12048"/>
                  </a:cubicBezTo>
                  <a:cubicBezTo>
                    <a:pt x="19842" y="11951"/>
                    <a:pt x="20340" y="11856"/>
                    <a:pt x="20696" y="11729"/>
                  </a:cubicBezTo>
                  <a:cubicBezTo>
                    <a:pt x="21003" y="11620"/>
                    <a:pt x="21183" y="11495"/>
                    <a:pt x="21302" y="11368"/>
                  </a:cubicBezTo>
                  <a:cubicBezTo>
                    <a:pt x="21420" y="11244"/>
                    <a:pt x="21481" y="11115"/>
                    <a:pt x="21481" y="10985"/>
                  </a:cubicBezTo>
                  <a:cubicBezTo>
                    <a:pt x="21452" y="9667"/>
                    <a:pt x="21422" y="8348"/>
                    <a:pt x="21393" y="7030"/>
                  </a:cubicBezTo>
                  <a:cubicBezTo>
                    <a:pt x="21284" y="6872"/>
                    <a:pt x="21093" y="6718"/>
                    <a:pt x="20824" y="6572"/>
                  </a:cubicBezTo>
                  <a:cubicBezTo>
                    <a:pt x="20609" y="6455"/>
                    <a:pt x="20345" y="6344"/>
                    <a:pt x="19999" y="6247"/>
                  </a:cubicBezTo>
                  <a:cubicBezTo>
                    <a:pt x="19600" y="6135"/>
                    <a:pt x="19108" y="6047"/>
                    <a:pt x="18635" y="5955"/>
                  </a:cubicBezTo>
                  <a:cubicBezTo>
                    <a:pt x="18180" y="5866"/>
                    <a:pt x="17739" y="5773"/>
                    <a:pt x="17313" y="5676"/>
                  </a:cubicBezTo>
                  <a:cubicBezTo>
                    <a:pt x="17178" y="5594"/>
                    <a:pt x="17077" y="5509"/>
                    <a:pt x="17011" y="5422"/>
                  </a:cubicBezTo>
                  <a:cubicBezTo>
                    <a:pt x="16944" y="5333"/>
                    <a:pt x="16913" y="5243"/>
                    <a:pt x="16920" y="5153"/>
                  </a:cubicBezTo>
                  <a:lnTo>
                    <a:pt x="17070" y="0"/>
                  </a:lnTo>
                  <a:lnTo>
                    <a:pt x="4682" y="15"/>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8" name="Shape 1621"/>
            <p:cNvSpPr/>
            <p:nvPr/>
          </p:nvSpPr>
          <p:spPr>
            <a:xfrm rot="21599136">
              <a:off x="595" y="6853627"/>
              <a:ext cx="4359527" cy="4359527"/>
            </a:xfrm>
            <a:prstGeom prst="roundRect">
              <a:avLst>
                <a:gd name="adj" fmla="val 14842"/>
              </a:avLst>
            </a:prstGeom>
            <a:solidFill>
              <a:srgbClr val="53585F"/>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19" name="blank6.jpg"/>
            <p:cNvPicPr>
              <a:picLocks noChangeAspect="1"/>
            </p:cNvPicPr>
            <p:nvPr/>
          </p:nvPicPr>
          <p:blipFill>
            <a:blip r:embed="rId2">
              <a:extLst/>
            </a:blip>
            <a:srcRect t="14652" b="14649"/>
            <a:stretch>
              <a:fillRect/>
            </a:stretch>
          </p:blipFill>
          <p:spPr>
            <a:xfrm rot="21599136">
              <a:off x="547" y="6853628"/>
              <a:ext cx="4359524" cy="4359672"/>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76200" cap="flat">
              <a:solidFill>
                <a:srgbClr val="53585F"/>
              </a:solidFill>
              <a:prstDash val="solid"/>
              <a:miter lim="400000"/>
            </a:ln>
            <a:effectLst/>
          </p:spPr>
        </p:pic>
      </p:grpSp>
      <p:sp>
        <p:nvSpPr>
          <p:cNvPr id="3" name="Picture Placeholder 2"/>
          <p:cNvSpPr>
            <a:spLocks noGrp="1"/>
          </p:cNvSpPr>
          <p:nvPr>
            <p:ph type="pic" sz="quarter" idx="12"/>
          </p:nvPr>
        </p:nvSpPr>
        <p:spPr/>
      </p:sp>
      <p:sp>
        <p:nvSpPr>
          <p:cNvPr id="22" name="TextBox 21"/>
          <p:cNvSpPr txBox="1"/>
          <p:nvPr/>
        </p:nvSpPr>
        <p:spPr>
          <a:xfrm>
            <a:off x="5564883" y="3820809"/>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3" name="Shape 34"/>
          <p:cNvSpPr/>
          <p:nvPr/>
        </p:nvSpPr>
        <p:spPr>
          <a:xfrm>
            <a:off x="5618215" y="352104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TextBox 23"/>
          <p:cNvSpPr txBox="1"/>
          <p:nvPr/>
        </p:nvSpPr>
        <p:spPr>
          <a:xfrm>
            <a:off x="5564883" y="4791377"/>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Shape 34"/>
          <p:cNvSpPr/>
          <p:nvPr/>
        </p:nvSpPr>
        <p:spPr>
          <a:xfrm>
            <a:off x="5618215" y="447637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TextBox 25"/>
          <p:cNvSpPr txBox="1"/>
          <p:nvPr/>
        </p:nvSpPr>
        <p:spPr>
          <a:xfrm>
            <a:off x="5564883" y="5781146"/>
            <a:ext cx="3512370" cy="528350"/>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7" name="Shape 34"/>
          <p:cNvSpPr/>
          <p:nvPr/>
        </p:nvSpPr>
        <p:spPr>
          <a:xfrm>
            <a:off x="5618215" y="5472494"/>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8" name="Shape 1433"/>
          <p:cNvSpPr/>
          <p:nvPr/>
        </p:nvSpPr>
        <p:spPr>
          <a:xfrm>
            <a:off x="5061157" y="3469827"/>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29" name="Shape 1452"/>
          <p:cNvSpPr/>
          <p:nvPr/>
        </p:nvSpPr>
        <p:spPr>
          <a:xfrm>
            <a:off x="5061157" y="4439784"/>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0" name="Shape 1453"/>
          <p:cNvSpPr/>
          <p:nvPr/>
        </p:nvSpPr>
        <p:spPr>
          <a:xfrm>
            <a:off x="5061157" y="5353255"/>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31" name="Shape 1624"/>
          <p:cNvSpPr/>
          <p:nvPr/>
        </p:nvSpPr>
        <p:spPr>
          <a:xfrm>
            <a:off x="5013155" y="1360060"/>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7 </a:t>
            </a:r>
          </a:p>
        </p:txBody>
      </p:sp>
      <p:sp>
        <p:nvSpPr>
          <p:cNvPr id="32" name="Shape 42"/>
          <p:cNvSpPr/>
          <p:nvPr/>
        </p:nvSpPr>
        <p:spPr>
          <a:xfrm>
            <a:off x="4987595" y="28862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Watch</a:t>
            </a:r>
          </a:p>
        </p:txBody>
      </p:sp>
      <p:sp>
        <p:nvSpPr>
          <p:cNvPr id="33" name="Shape 32"/>
          <p:cNvSpPr/>
          <p:nvPr/>
        </p:nvSpPr>
        <p:spPr>
          <a:xfrm>
            <a:off x="5039694" y="2557708"/>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98914403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511495" y="1711965"/>
            <a:ext cx="2630889" cy="3434070"/>
            <a:chOff x="2511495" y="1711965"/>
            <a:chExt cx="2630889" cy="3434070"/>
          </a:xfrm>
        </p:grpSpPr>
        <p:sp>
          <p:nvSpPr>
            <p:cNvPr id="35" name="Shape 1643"/>
            <p:cNvSpPr/>
            <p:nvPr/>
          </p:nvSpPr>
          <p:spPr>
            <a:xfrm>
              <a:off x="2869374" y="1711965"/>
              <a:ext cx="1824698" cy="3434070"/>
            </a:xfrm>
            <a:prstGeom prst="roundRect">
              <a:avLst>
                <a:gd name="adj" fmla="val 19538"/>
              </a:avLst>
            </a:prstGeom>
            <a:solidFill>
              <a:srgbClr val="DCDEE0"/>
            </a:solidFill>
            <a:ln w="12700">
              <a:miter lim="400000"/>
            </a:ln>
            <a:effectLst>
              <a:outerShdw blurRad="25400" dist="25400" dir="5400000" rotWithShape="0">
                <a:srgbClr val="000000">
                  <a:alpha val="50000"/>
                </a:srgbClr>
              </a:outerShdw>
            </a:effectLst>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37" name="pasted-image.png"/>
            <p:cNvPicPr>
              <a:picLocks noChangeAspect="1"/>
            </p:cNvPicPr>
            <p:nvPr/>
          </p:nvPicPr>
          <p:blipFill>
            <a:blip r:embed="rId2">
              <a:extLst/>
            </a:blip>
            <a:srcRect l="16595" r="16593"/>
            <a:stretch>
              <a:fillRect/>
            </a:stretch>
          </p:blipFill>
          <p:spPr>
            <a:xfrm rot="21599136">
              <a:off x="2573606" y="2216168"/>
              <a:ext cx="2425701" cy="2425611"/>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190500">
              <a:solidFill>
                <a:srgbClr val="53585F"/>
              </a:solidFill>
              <a:miter lim="400000"/>
            </a:ln>
          </p:spPr>
        </p:pic>
        <p:grpSp>
          <p:nvGrpSpPr>
            <p:cNvPr id="5" name="Group 4"/>
            <p:cNvGrpSpPr/>
            <p:nvPr/>
          </p:nvGrpSpPr>
          <p:grpSpPr>
            <a:xfrm>
              <a:off x="2511495" y="2158671"/>
              <a:ext cx="2630889" cy="2540540"/>
              <a:chOff x="2511495" y="2158671"/>
              <a:chExt cx="2630889" cy="2540540"/>
            </a:xfrm>
          </p:grpSpPr>
          <p:sp>
            <p:nvSpPr>
              <p:cNvPr id="21" name="Shape 1641"/>
              <p:cNvSpPr/>
              <p:nvPr/>
            </p:nvSpPr>
            <p:spPr>
              <a:xfrm rot="10799137">
                <a:off x="5051674" y="2605645"/>
                <a:ext cx="90710" cy="226758"/>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pic>
            <p:nvPicPr>
              <p:cNvPr id="43" name="blank6.jpg"/>
              <p:cNvPicPr>
                <a:picLocks noChangeAspect="1"/>
              </p:cNvPicPr>
              <p:nvPr/>
            </p:nvPicPr>
            <p:blipFill>
              <a:blip r:embed="rId3">
                <a:extLst/>
              </a:blip>
              <a:srcRect t="14652" b="14649"/>
              <a:stretch>
                <a:fillRect/>
              </a:stretch>
            </p:blipFill>
            <p:spPr>
              <a:xfrm rot="21599136">
                <a:off x="2511495" y="2158671"/>
                <a:ext cx="2540456" cy="2540540"/>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76200" cap="flat">
                <a:solidFill>
                  <a:srgbClr val="53585F"/>
                </a:solidFill>
                <a:prstDash val="solid"/>
                <a:miter lim="400000"/>
              </a:ln>
              <a:effectLst/>
            </p:spPr>
          </p:pic>
        </p:grpSp>
      </p:grpSp>
      <p:sp>
        <p:nvSpPr>
          <p:cNvPr id="4" name="Picture Placeholder 3"/>
          <p:cNvSpPr>
            <a:spLocks noGrp="1"/>
          </p:cNvSpPr>
          <p:nvPr>
            <p:ph type="pic" sz="quarter" idx="12"/>
          </p:nvPr>
        </p:nvSpPr>
        <p:spPr/>
      </p:sp>
      <p:sp>
        <p:nvSpPr>
          <p:cNvPr id="45" name="Shape 1610"/>
          <p:cNvSpPr/>
          <p:nvPr/>
        </p:nvSpPr>
        <p:spPr>
          <a:xfrm>
            <a:off x="6017581" y="349407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Slide 8</a:t>
            </a:r>
          </a:p>
        </p:txBody>
      </p:sp>
      <p:sp>
        <p:nvSpPr>
          <p:cNvPr id="46" name="Shape 42"/>
          <p:cNvSpPr/>
          <p:nvPr/>
        </p:nvSpPr>
        <p:spPr>
          <a:xfrm>
            <a:off x="6061965" y="259928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Mockup</a:t>
            </a:r>
          </a:p>
        </p:txBody>
      </p:sp>
      <p:sp>
        <p:nvSpPr>
          <p:cNvPr id="47" name="Shape 1608"/>
          <p:cNvSpPr/>
          <p:nvPr/>
        </p:nvSpPr>
        <p:spPr>
          <a:xfrm>
            <a:off x="6017581" y="1639279"/>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Watch</a:t>
            </a:r>
          </a:p>
        </p:txBody>
      </p:sp>
      <p:sp>
        <p:nvSpPr>
          <p:cNvPr id="48" name="Shape 32"/>
          <p:cNvSpPr/>
          <p:nvPr/>
        </p:nvSpPr>
        <p:spPr>
          <a:xfrm>
            <a:off x="6049086" y="4732444"/>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78439359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47"/>
          <p:cNvSpPr/>
          <p:nvPr/>
        </p:nvSpPr>
        <p:spPr>
          <a:xfrm>
            <a:off x="829453" y="739971"/>
            <a:ext cx="402901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Chart Data</a:t>
            </a:r>
          </a:p>
        </p:txBody>
      </p:sp>
      <p:sp>
        <p:nvSpPr>
          <p:cNvPr id="17" name="Shape 32"/>
          <p:cNvSpPr/>
          <p:nvPr/>
        </p:nvSpPr>
        <p:spPr>
          <a:xfrm>
            <a:off x="906726" y="2069902"/>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8" name="TextBox 17"/>
          <p:cNvSpPr txBox="1"/>
          <p:nvPr/>
        </p:nvSpPr>
        <p:spPr>
          <a:xfrm>
            <a:off x="829452" y="4248399"/>
            <a:ext cx="4021397" cy="1595052"/>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19" name="Shape 34"/>
          <p:cNvSpPr/>
          <p:nvPr/>
        </p:nvSpPr>
        <p:spPr>
          <a:xfrm>
            <a:off x="890405" y="3823187"/>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grpSp>
        <p:nvGrpSpPr>
          <p:cNvPr id="7" name="Group 6"/>
          <p:cNvGrpSpPr/>
          <p:nvPr/>
        </p:nvGrpSpPr>
        <p:grpSpPr>
          <a:xfrm>
            <a:off x="7591740" y="2213269"/>
            <a:ext cx="3115860" cy="2431462"/>
            <a:chOff x="7591740" y="2213269"/>
            <a:chExt cx="3115860" cy="2431462"/>
          </a:xfrm>
        </p:grpSpPr>
        <p:sp>
          <p:nvSpPr>
            <p:cNvPr id="24" name="Shape 1652"/>
            <p:cNvSpPr/>
            <p:nvPr/>
          </p:nvSpPr>
          <p:spPr>
            <a:xfrm rot="2700000">
              <a:off x="7933939" y="2213269"/>
              <a:ext cx="2431462" cy="2431462"/>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p>
          </p:txBody>
        </p:sp>
        <p:sp>
          <p:nvSpPr>
            <p:cNvPr id="25" name="Shape 1653"/>
            <p:cNvSpPr/>
            <p:nvPr/>
          </p:nvSpPr>
          <p:spPr>
            <a:xfrm>
              <a:off x="7591740" y="2896427"/>
              <a:ext cx="3115860" cy="12810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t>Style</a:t>
              </a:r>
            </a:p>
          </p:txBody>
        </p:sp>
      </p:grpSp>
      <p:sp>
        <p:nvSpPr>
          <p:cNvPr id="3" name="Picture Placeholder 2"/>
          <p:cNvSpPr>
            <a:spLocks noGrp="1"/>
          </p:cNvSpPr>
          <p:nvPr>
            <p:ph type="pic" sz="quarter" idx="12"/>
          </p:nvPr>
        </p:nvSpPr>
        <p:spPr/>
      </p:sp>
    </p:spTree>
    <p:extLst>
      <p:ext uri="{BB962C8B-B14F-4D97-AF65-F5344CB8AC3E}">
        <p14:creationId xmlns:p14="http://schemas.microsoft.com/office/powerpoint/2010/main" val="46650080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666"/>
          <p:cNvGrpSpPr/>
          <p:nvPr/>
        </p:nvGrpSpPr>
        <p:grpSpPr>
          <a:xfrm>
            <a:off x="972465" y="3921358"/>
            <a:ext cx="4841053" cy="1942783"/>
            <a:chOff x="0" y="0"/>
            <a:chExt cx="9682105" cy="3885563"/>
          </a:xfrm>
        </p:grpSpPr>
        <p:sp>
          <p:nvSpPr>
            <p:cNvPr id="9" name="Shape 1659"/>
            <p:cNvSpPr/>
            <p:nvPr/>
          </p:nvSpPr>
          <p:spPr>
            <a:xfrm>
              <a:off x="0" y="0"/>
              <a:ext cx="9682105" cy="0"/>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0" name="Shape 1660"/>
            <p:cNvSpPr/>
            <p:nvPr/>
          </p:nvSpPr>
          <p:spPr>
            <a:xfrm>
              <a:off x="0" y="647594"/>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1" name="Shape 1661"/>
            <p:cNvSpPr/>
            <p:nvPr/>
          </p:nvSpPr>
          <p:spPr>
            <a:xfrm>
              <a:off x="0" y="1295188"/>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2" name="Shape 1662"/>
            <p:cNvSpPr/>
            <p:nvPr/>
          </p:nvSpPr>
          <p:spPr>
            <a:xfrm>
              <a:off x="0" y="194278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3" name="Shape 1663"/>
            <p:cNvSpPr/>
            <p:nvPr/>
          </p:nvSpPr>
          <p:spPr>
            <a:xfrm>
              <a:off x="0" y="2590377"/>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4" name="Shape 1664"/>
            <p:cNvSpPr/>
            <p:nvPr/>
          </p:nvSpPr>
          <p:spPr>
            <a:xfrm>
              <a:off x="0" y="323797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15" name="Shape 1665"/>
            <p:cNvSpPr/>
            <p:nvPr/>
          </p:nvSpPr>
          <p:spPr>
            <a:xfrm>
              <a:off x="0" y="388556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grpSp>
      <p:grpSp>
        <p:nvGrpSpPr>
          <p:cNvPr id="16" name="Group 1675"/>
          <p:cNvGrpSpPr/>
          <p:nvPr/>
        </p:nvGrpSpPr>
        <p:grpSpPr>
          <a:xfrm>
            <a:off x="1439542" y="3760602"/>
            <a:ext cx="528103" cy="528099"/>
            <a:chOff x="218744" y="218748"/>
            <a:chExt cx="1056204" cy="1056196"/>
          </a:xfrm>
        </p:grpSpPr>
        <p:sp>
          <p:nvSpPr>
            <p:cNvPr id="17" name="Shape 1672"/>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2F3035"/>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8" name="Shape 1673"/>
            <p:cNvSpPr/>
            <p:nvPr/>
          </p:nvSpPr>
          <p:spPr>
            <a:xfrm>
              <a:off x="259583" y="262027"/>
              <a:ext cx="974529" cy="974519"/>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p>
          </p:txBody>
        </p:sp>
        <p:sp>
          <p:nvSpPr>
            <p:cNvPr id="19" name="Shape 1674"/>
            <p:cNvSpPr/>
            <p:nvPr/>
          </p:nvSpPr>
          <p:spPr>
            <a:xfrm>
              <a:off x="373112" y="453170"/>
              <a:ext cx="789709" cy="4606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t>90%</a:t>
              </a:r>
            </a:p>
          </p:txBody>
        </p:sp>
      </p:grpSp>
      <p:grpSp>
        <p:nvGrpSpPr>
          <p:cNvPr id="20" name="Group 1679"/>
          <p:cNvGrpSpPr/>
          <p:nvPr/>
        </p:nvGrpSpPr>
        <p:grpSpPr>
          <a:xfrm>
            <a:off x="2286358" y="4115221"/>
            <a:ext cx="528103" cy="528099"/>
            <a:chOff x="218744" y="218748"/>
            <a:chExt cx="1056204" cy="1056196"/>
          </a:xfrm>
        </p:grpSpPr>
        <p:sp>
          <p:nvSpPr>
            <p:cNvPr id="21" name="Shape 1676"/>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2F3035"/>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2" name="Shape 1677"/>
            <p:cNvSpPr/>
            <p:nvPr/>
          </p:nvSpPr>
          <p:spPr>
            <a:xfrm>
              <a:off x="259975" y="262419"/>
              <a:ext cx="973745" cy="973736"/>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p>
          </p:txBody>
        </p:sp>
        <p:sp>
          <p:nvSpPr>
            <p:cNvPr id="23" name="Shape 1678"/>
            <p:cNvSpPr/>
            <p:nvPr/>
          </p:nvSpPr>
          <p:spPr>
            <a:xfrm>
              <a:off x="351992" y="468412"/>
              <a:ext cx="789707" cy="43054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t>80%</a:t>
              </a:r>
            </a:p>
          </p:txBody>
        </p:sp>
      </p:grpSp>
      <p:grpSp>
        <p:nvGrpSpPr>
          <p:cNvPr id="24" name="Group 1683"/>
          <p:cNvGrpSpPr/>
          <p:nvPr/>
        </p:nvGrpSpPr>
        <p:grpSpPr>
          <a:xfrm>
            <a:off x="3111521" y="4469119"/>
            <a:ext cx="528103" cy="528099"/>
            <a:chOff x="218744" y="218748"/>
            <a:chExt cx="1056204" cy="1056196"/>
          </a:xfrm>
        </p:grpSpPr>
        <p:sp>
          <p:nvSpPr>
            <p:cNvPr id="25" name="Shape 1680"/>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2F3035"/>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6" name="Shape 1681"/>
            <p:cNvSpPr/>
            <p:nvPr/>
          </p:nvSpPr>
          <p:spPr>
            <a:xfrm>
              <a:off x="259371" y="261816"/>
              <a:ext cx="974951" cy="974941"/>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p>
          </p:txBody>
        </p:sp>
        <p:sp>
          <p:nvSpPr>
            <p:cNvPr id="27" name="Shape 1682"/>
            <p:cNvSpPr/>
            <p:nvPr/>
          </p:nvSpPr>
          <p:spPr>
            <a:xfrm>
              <a:off x="352272" y="428542"/>
              <a:ext cx="789709" cy="423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t>70%</a:t>
              </a:r>
            </a:p>
          </p:txBody>
        </p:sp>
      </p:grpSp>
      <p:grpSp>
        <p:nvGrpSpPr>
          <p:cNvPr id="28" name="Group 1687"/>
          <p:cNvGrpSpPr/>
          <p:nvPr/>
        </p:nvGrpSpPr>
        <p:grpSpPr>
          <a:xfrm>
            <a:off x="3940382" y="3574961"/>
            <a:ext cx="528103" cy="528099"/>
            <a:chOff x="218744" y="218748"/>
            <a:chExt cx="1056204" cy="1056196"/>
          </a:xfrm>
        </p:grpSpPr>
        <p:sp>
          <p:nvSpPr>
            <p:cNvPr id="29" name="Shape 1684"/>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2F3035"/>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0" name="Shape 1685"/>
            <p:cNvSpPr/>
            <p:nvPr/>
          </p:nvSpPr>
          <p:spPr>
            <a:xfrm>
              <a:off x="261446" y="263890"/>
              <a:ext cx="970804" cy="970794"/>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p>
          </p:txBody>
        </p:sp>
        <p:sp>
          <p:nvSpPr>
            <p:cNvPr id="31" name="Shape 1686"/>
            <p:cNvSpPr/>
            <p:nvPr/>
          </p:nvSpPr>
          <p:spPr>
            <a:xfrm>
              <a:off x="342140" y="448092"/>
              <a:ext cx="789709" cy="44241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t>95%</a:t>
              </a:r>
            </a:p>
          </p:txBody>
        </p:sp>
      </p:grpSp>
      <p:grpSp>
        <p:nvGrpSpPr>
          <p:cNvPr id="32" name="Group 1691"/>
          <p:cNvGrpSpPr/>
          <p:nvPr/>
        </p:nvGrpSpPr>
        <p:grpSpPr>
          <a:xfrm>
            <a:off x="4825680" y="3938312"/>
            <a:ext cx="528102" cy="528098"/>
            <a:chOff x="218744" y="218748"/>
            <a:chExt cx="1056204" cy="1056196"/>
          </a:xfrm>
        </p:grpSpPr>
        <p:sp>
          <p:nvSpPr>
            <p:cNvPr id="33" name="Shape 1688"/>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2F3035"/>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4" name="Shape 1689"/>
            <p:cNvSpPr/>
            <p:nvPr/>
          </p:nvSpPr>
          <p:spPr>
            <a:xfrm>
              <a:off x="264947" y="267392"/>
              <a:ext cx="963799" cy="963789"/>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p>
          </p:txBody>
        </p:sp>
        <p:sp>
          <p:nvSpPr>
            <p:cNvPr id="35" name="Shape 1690"/>
            <p:cNvSpPr/>
            <p:nvPr/>
          </p:nvSpPr>
          <p:spPr>
            <a:xfrm>
              <a:off x="351992" y="443010"/>
              <a:ext cx="789708" cy="43125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t>85%</a:t>
              </a:r>
            </a:p>
          </p:txBody>
        </p:sp>
      </p:grpSp>
      <p:sp>
        <p:nvSpPr>
          <p:cNvPr id="3" name="Shape 1667"/>
          <p:cNvSpPr/>
          <p:nvPr/>
        </p:nvSpPr>
        <p:spPr>
          <a:xfrm flipH="1">
            <a:off x="4644834" y="4583285"/>
            <a:ext cx="868857" cy="1280855"/>
          </a:xfrm>
          <a:prstGeom prst="triangl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 name="Shape 1668"/>
          <p:cNvSpPr/>
          <p:nvPr/>
        </p:nvSpPr>
        <p:spPr>
          <a:xfrm>
            <a:off x="1287345" y="4521641"/>
            <a:ext cx="868857" cy="1342500"/>
          </a:xfrm>
          <a:prstGeom prst="triangle">
            <a:avLst/>
          </a:prstGeom>
          <a:solidFill>
            <a:srgbClr val="DDDDDD"/>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5" name="Shape 1669"/>
          <p:cNvSpPr/>
          <p:nvPr/>
        </p:nvSpPr>
        <p:spPr>
          <a:xfrm>
            <a:off x="2117490" y="4809320"/>
            <a:ext cx="868857" cy="1054822"/>
          </a:xfrm>
          <a:prstGeom prst="triangle">
            <a:avLst/>
          </a:prstGeom>
          <a:solidFill>
            <a:srgbClr val="A7A7A7"/>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 name="Shape 1670"/>
          <p:cNvSpPr/>
          <p:nvPr/>
        </p:nvSpPr>
        <p:spPr>
          <a:xfrm flipH="1">
            <a:off x="3777779" y="4233962"/>
            <a:ext cx="868856" cy="1630177"/>
          </a:xfrm>
          <a:prstGeom prst="triangle">
            <a:avLst/>
          </a:prstGeom>
          <a:solidFill>
            <a:srgbClr val="000000"/>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7" name="Shape 1671"/>
          <p:cNvSpPr/>
          <p:nvPr/>
        </p:nvSpPr>
        <p:spPr>
          <a:xfrm>
            <a:off x="2947635" y="5128962"/>
            <a:ext cx="868857" cy="735179"/>
          </a:xfrm>
          <a:prstGeom prst="triangle">
            <a:avLst/>
          </a:prstGeom>
          <a:solidFill>
            <a:srgbClr val="535353"/>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6" name="Shape 1692"/>
          <p:cNvSpPr/>
          <p:nvPr/>
        </p:nvSpPr>
        <p:spPr>
          <a:xfrm>
            <a:off x="1482076" y="6007183"/>
            <a:ext cx="443036" cy="2450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nSpc>
                <a:spcPct val="140000"/>
              </a:lnSpc>
              <a:defRPr sz="2100">
                <a:solidFill>
                  <a:srgbClr val="53585F"/>
                </a:solidFill>
              </a:defRPr>
            </a:lvl1pPr>
          </a:lstStyle>
          <a:p>
            <a:pPr algn="ctr"/>
            <a:r>
              <a:rPr sz="1200" dirty="0"/>
              <a:t>2009</a:t>
            </a:r>
          </a:p>
        </p:txBody>
      </p:sp>
      <p:sp>
        <p:nvSpPr>
          <p:cNvPr id="37" name="Shape 1693"/>
          <p:cNvSpPr/>
          <p:nvPr/>
        </p:nvSpPr>
        <p:spPr>
          <a:xfrm>
            <a:off x="2328892" y="6007183"/>
            <a:ext cx="443036" cy="2450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nSpc>
                <a:spcPct val="140000"/>
              </a:lnSpc>
              <a:defRPr sz="2100">
                <a:solidFill>
                  <a:srgbClr val="53585F"/>
                </a:solidFill>
              </a:defRPr>
            </a:lvl1pPr>
          </a:lstStyle>
          <a:p>
            <a:pPr algn="ctr"/>
            <a:r>
              <a:rPr sz="1200" dirty="0"/>
              <a:t>2010</a:t>
            </a:r>
          </a:p>
        </p:txBody>
      </p:sp>
      <p:sp>
        <p:nvSpPr>
          <p:cNvPr id="38" name="Shape 1694"/>
          <p:cNvSpPr/>
          <p:nvPr/>
        </p:nvSpPr>
        <p:spPr>
          <a:xfrm>
            <a:off x="3154055" y="6007183"/>
            <a:ext cx="443036" cy="2450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nSpc>
                <a:spcPct val="140000"/>
              </a:lnSpc>
              <a:defRPr sz="2100">
                <a:solidFill>
                  <a:srgbClr val="53585F"/>
                </a:solidFill>
              </a:defRPr>
            </a:lvl1pPr>
          </a:lstStyle>
          <a:p>
            <a:pPr algn="ctr"/>
            <a:r>
              <a:rPr sz="1200" dirty="0"/>
              <a:t>2012</a:t>
            </a:r>
          </a:p>
        </p:txBody>
      </p:sp>
      <p:sp>
        <p:nvSpPr>
          <p:cNvPr id="39" name="Shape 1695"/>
          <p:cNvSpPr/>
          <p:nvPr/>
        </p:nvSpPr>
        <p:spPr>
          <a:xfrm>
            <a:off x="3980144" y="6007183"/>
            <a:ext cx="443036" cy="2450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nSpc>
                <a:spcPct val="140000"/>
              </a:lnSpc>
              <a:defRPr sz="2100">
                <a:solidFill>
                  <a:srgbClr val="53585F"/>
                </a:solidFill>
              </a:defRPr>
            </a:lvl1pPr>
          </a:lstStyle>
          <a:p>
            <a:pPr algn="ctr"/>
            <a:r>
              <a:rPr sz="1200"/>
              <a:t>2014</a:t>
            </a:r>
          </a:p>
        </p:txBody>
      </p:sp>
      <p:sp>
        <p:nvSpPr>
          <p:cNvPr id="40" name="Shape 1696"/>
          <p:cNvSpPr/>
          <p:nvPr/>
        </p:nvSpPr>
        <p:spPr>
          <a:xfrm>
            <a:off x="4857744" y="6007183"/>
            <a:ext cx="443036" cy="2450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nSpc>
                <a:spcPct val="140000"/>
              </a:lnSpc>
              <a:defRPr sz="2100">
                <a:solidFill>
                  <a:srgbClr val="53585F"/>
                </a:solidFill>
              </a:defRPr>
            </a:lvl1pPr>
          </a:lstStyle>
          <a:p>
            <a:pPr algn="ctr"/>
            <a:r>
              <a:rPr sz="1200"/>
              <a:t>2016</a:t>
            </a:r>
          </a:p>
        </p:txBody>
      </p:sp>
      <p:sp>
        <p:nvSpPr>
          <p:cNvPr id="41" name="Shape 1697"/>
          <p:cNvSpPr/>
          <p:nvPr/>
        </p:nvSpPr>
        <p:spPr>
          <a:xfrm>
            <a:off x="7254511" y="3977402"/>
            <a:ext cx="3509936"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2" name="Shape 1699"/>
          <p:cNvSpPr/>
          <p:nvPr/>
        </p:nvSpPr>
        <p:spPr>
          <a:xfrm>
            <a:off x="7254511" y="4949722"/>
            <a:ext cx="3509937"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3" name="Shape 1701"/>
          <p:cNvSpPr/>
          <p:nvPr/>
        </p:nvSpPr>
        <p:spPr>
          <a:xfrm>
            <a:off x="7254511" y="5941092"/>
            <a:ext cx="3509937" cy="50372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4" name="Shape 34"/>
          <p:cNvSpPr/>
          <p:nvPr/>
        </p:nvSpPr>
        <p:spPr>
          <a:xfrm>
            <a:off x="7241811" y="365428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7241811" y="462019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34"/>
          <p:cNvSpPr/>
          <p:nvPr/>
        </p:nvSpPr>
        <p:spPr>
          <a:xfrm>
            <a:off x="7241811" y="561653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1656"/>
          <p:cNvSpPr/>
          <p:nvPr/>
        </p:nvSpPr>
        <p:spPr>
          <a:xfrm>
            <a:off x="951717" y="1347181"/>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1</a:t>
            </a:r>
          </a:p>
        </p:txBody>
      </p:sp>
      <p:sp>
        <p:nvSpPr>
          <p:cNvPr id="48" name="Shape 463"/>
          <p:cNvSpPr/>
          <p:nvPr/>
        </p:nvSpPr>
        <p:spPr>
          <a:xfrm rot="2700000">
            <a:off x="8250262" y="1081854"/>
            <a:ext cx="1525049" cy="1525049"/>
          </a:xfrm>
          <a:prstGeom prst="rect">
            <a:avLst/>
          </a:prstGeom>
          <a:ln w="12700">
            <a:solidFill>
              <a:schemeClr val="accent1"/>
            </a:solidFill>
          </a:ln>
        </p:spPr>
        <p:txBody>
          <a:bodyPr lIns="19050" tIns="19050" rIns="19050" bIns="19050" anchor="ctr"/>
          <a:lstStyle/>
          <a:p>
            <a:endParaRPr sz="900"/>
          </a:p>
        </p:txBody>
      </p:sp>
      <p:sp>
        <p:nvSpPr>
          <p:cNvPr id="49" name="Shape 464"/>
          <p:cNvSpPr/>
          <p:nvPr/>
        </p:nvSpPr>
        <p:spPr>
          <a:xfrm>
            <a:off x="8045156" y="1423687"/>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50" name="Shape 32"/>
          <p:cNvSpPr/>
          <p:nvPr/>
        </p:nvSpPr>
        <p:spPr>
          <a:xfrm>
            <a:off x="975306" y="2566970"/>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51" name="Shape 42"/>
          <p:cNvSpPr/>
          <p:nvPr/>
        </p:nvSpPr>
        <p:spPr>
          <a:xfrm>
            <a:off x="951717" y="29306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spTree>
    <p:extLst>
      <p:ext uri="{BB962C8B-B14F-4D97-AF65-F5344CB8AC3E}">
        <p14:creationId xmlns:p14="http://schemas.microsoft.com/office/powerpoint/2010/main" val="3437249728"/>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03"/>
          <p:cNvSpPr/>
          <p:nvPr/>
        </p:nvSpPr>
        <p:spPr>
          <a:xfrm rot="18900000">
            <a:off x="5185754" y="3368605"/>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27" name="Shape 104"/>
          <p:cNvSpPr/>
          <p:nvPr/>
        </p:nvSpPr>
        <p:spPr>
          <a:xfrm rot="18900000">
            <a:off x="6381441" y="3368605"/>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28" name="Shape 114"/>
          <p:cNvSpPr/>
          <p:nvPr/>
        </p:nvSpPr>
        <p:spPr>
          <a:xfrm>
            <a:off x="5394675" y="3511456"/>
            <a:ext cx="244505" cy="349299"/>
          </a:xfrm>
          <a:custGeom>
            <a:avLst/>
            <a:gdLst/>
            <a:ahLst/>
            <a:cxnLst>
              <a:cxn ang="0">
                <a:pos x="wd2" y="hd2"/>
              </a:cxn>
              <a:cxn ang="5400000">
                <a:pos x="wd2" y="hd2"/>
              </a:cxn>
              <a:cxn ang="10800000">
                <a:pos x="wd2" y="hd2"/>
              </a:cxn>
              <a:cxn ang="16200000">
                <a:pos x="wd2" y="hd2"/>
              </a:cxn>
            </a:cxnLst>
            <a:rect l="0" t="0" r="r" b="b"/>
            <a:pathLst>
              <a:path w="20957" h="21277" extrusionOk="0">
                <a:moveTo>
                  <a:pt x="1877" y="21024"/>
                </a:moveTo>
                <a:cubicBezTo>
                  <a:pt x="2335" y="19959"/>
                  <a:pt x="3030" y="18459"/>
                  <a:pt x="3960" y="16289"/>
                </a:cubicBezTo>
                <a:cubicBezTo>
                  <a:pt x="8011" y="15824"/>
                  <a:pt x="9689" y="16659"/>
                  <a:pt x="12261" y="13326"/>
                </a:cubicBezTo>
                <a:cubicBezTo>
                  <a:pt x="10172" y="13790"/>
                  <a:pt x="7654" y="12466"/>
                  <a:pt x="7789" y="11893"/>
                </a:cubicBezTo>
                <a:cubicBezTo>
                  <a:pt x="7924" y="11319"/>
                  <a:pt x="13647" y="12307"/>
                  <a:pt x="17393" y="8448"/>
                </a:cubicBezTo>
                <a:cubicBezTo>
                  <a:pt x="12670" y="9203"/>
                  <a:pt x="11160" y="7541"/>
                  <a:pt x="11769" y="7290"/>
                </a:cubicBezTo>
                <a:cubicBezTo>
                  <a:pt x="13175" y="6709"/>
                  <a:pt x="17348" y="7049"/>
                  <a:pt x="19572" y="5478"/>
                </a:cubicBezTo>
                <a:cubicBezTo>
                  <a:pt x="20719" y="4670"/>
                  <a:pt x="21256" y="2703"/>
                  <a:pt x="20789" y="2001"/>
                </a:cubicBezTo>
                <a:cubicBezTo>
                  <a:pt x="20229" y="1154"/>
                  <a:pt x="16813" y="-110"/>
                  <a:pt x="14931" y="8"/>
                </a:cubicBezTo>
                <a:cubicBezTo>
                  <a:pt x="13047" y="127"/>
                  <a:pt x="10093" y="5209"/>
                  <a:pt x="9217" y="5169"/>
                </a:cubicBezTo>
                <a:cubicBezTo>
                  <a:pt x="8341" y="5129"/>
                  <a:pt x="8166" y="2893"/>
                  <a:pt x="9694" y="814"/>
                </a:cubicBezTo>
                <a:cubicBezTo>
                  <a:pt x="8081" y="1331"/>
                  <a:pt x="5127" y="2941"/>
                  <a:pt x="4200" y="4316"/>
                </a:cubicBezTo>
                <a:cubicBezTo>
                  <a:pt x="2475" y="6875"/>
                  <a:pt x="4362" y="12745"/>
                  <a:pt x="3757" y="12954"/>
                </a:cubicBezTo>
                <a:cubicBezTo>
                  <a:pt x="3151" y="13164"/>
                  <a:pt x="1114" y="10260"/>
                  <a:pt x="505" y="8945"/>
                </a:cubicBezTo>
                <a:cubicBezTo>
                  <a:pt x="-324" y="10962"/>
                  <a:pt x="-344" y="12983"/>
                  <a:pt x="2082" y="15668"/>
                </a:cubicBezTo>
                <a:cubicBezTo>
                  <a:pt x="1167" y="17430"/>
                  <a:pt x="667" y="19458"/>
                  <a:pt x="592" y="20488"/>
                </a:cubicBezTo>
                <a:cubicBezTo>
                  <a:pt x="557" y="21313"/>
                  <a:pt x="1675" y="21490"/>
                  <a:pt x="1877" y="2102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9" name="Shape 115"/>
          <p:cNvSpPr/>
          <p:nvPr/>
        </p:nvSpPr>
        <p:spPr>
          <a:xfrm>
            <a:off x="6543991" y="3531160"/>
            <a:ext cx="309901" cy="30990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0" name="Shape 118"/>
          <p:cNvSpPr/>
          <p:nvPr/>
        </p:nvSpPr>
        <p:spPr>
          <a:xfrm rot="18900000">
            <a:off x="5185754" y="4587658"/>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31" name="Shape 119"/>
          <p:cNvSpPr/>
          <p:nvPr/>
        </p:nvSpPr>
        <p:spPr>
          <a:xfrm rot="18900000">
            <a:off x="6381441" y="4587658"/>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32" name="Shape 120"/>
          <p:cNvSpPr/>
          <p:nvPr/>
        </p:nvSpPr>
        <p:spPr>
          <a:xfrm flipH="1">
            <a:off x="5364801" y="4754981"/>
            <a:ext cx="309901" cy="300354"/>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19050" tIns="19050" rIns="19050" bIns="1905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3" name="Shape 121"/>
          <p:cNvSpPr/>
          <p:nvPr/>
        </p:nvSpPr>
        <p:spPr>
          <a:xfrm>
            <a:off x="6543991" y="4804439"/>
            <a:ext cx="309901" cy="201440"/>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6" name="Shape 34"/>
          <p:cNvSpPr/>
          <p:nvPr/>
        </p:nvSpPr>
        <p:spPr>
          <a:xfrm>
            <a:off x="2251049" y="2942699"/>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2251049" y="4629305"/>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7667599" y="2942699"/>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7667599" y="4629305"/>
            <a:ext cx="2224120"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32"/>
          <p:cNvSpPr/>
          <p:nvPr/>
        </p:nvSpPr>
        <p:spPr>
          <a:xfrm>
            <a:off x="986178" y="1733264"/>
            <a:ext cx="5980564"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45" name="Shape 42"/>
          <p:cNvSpPr/>
          <p:nvPr/>
        </p:nvSpPr>
        <p:spPr>
          <a:xfrm>
            <a:off x="3103738" y="560943"/>
            <a:ext cx="5798662"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120" dirty="0">
                <a:latin typeface="Montserrat SemiBold" panose="00000700000000000000" pitchFamily="50" charset="0"/>
              </a:rPr>
              <a:t>Can We Do</a:t>
            </a:r>
          </a:p>
        </p:txBody>
      </p:sp>
      <p:sp>
        <p:nvSpPr>
          <p:cNvPr id="21" name="Shape 117"/>
          <p:cNvSpPr/>
          <p:nvPr/>
        </p:nvSpPr>
        <p:spPr>
          <a:xfrm>
            <a:off x="861571" y="518166"/>
            <a:ext cx="224625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What</a:t>
            </a:r>
          </a:p>
        </p:txBody>
      </p:sp>
      <p:sp>
        <p:nvSpPr>
          <p:cNvPr id="24" name="Shape 122"/>
          <p:cNvSpPr/>
          <p:nvPr/>
        </p:nvSpPr>
        <p:spPr>
          <a:xfrm>
            <a:off x="4358094" y="6262283"/>
            <a:ext cx="3475812"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t>www.ourpresentation.com</a:t>
            </a:r>
          </a:p>
        </p:txBody>
      </p:sp>
      <p:sp>
        <p:nvSpPr>
          <p:cNvPr id="22" name="TextBox 21"/>
          <p:cNvSpPr txBox="1"/>
          <p:nvPr/>
        </p:nvSpPr>
        <p:spPr>
          <a:xfrm>
            <a:off x="2349500" y="3251414"/>
            <a:ext cx="2229854"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TextBox 24"/>
          <p:cNvSpPr txBox="1"/>
          <p:nvPr/>
        </p:nvSpPr>
        <p:spPr>
          <a:xfrm>
            <a:off x="2349500" y="4933745"/>
            <a:ext cx="2229854" cy="746358"/>
          </a:xfrm>
          <a:prstGeom prst="rect">
            <a:avLst/>
          </a:prstGeom>
          <a:noFill/>
        </p:spPr>
        <p:txBody>
          <a:bodyPr wrap="square" rtlCol="0">
            <a:spAutoFit/>
          </a:bodyPr>
          <a:lstStyle/>
          <a:p>
            <a:pPr algn="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5" name="TextBox 34"/>
          <p:cNvSpPr txBox="1"/>
          <p:nvPr/>
        </p:nvSpPr>
        <p:spPr>
          <a:xfrm>
            <a:off x="7600950" y="3270464"/>
            <a:ext cx="222985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4" name="TextBox 43"/>
          <p:cNvSpPr txBox="1"/>
          <p:nvPr/>
        </p:nvSpPr>
        <p:spPr>
          <a:xfrm>
            <a:off x="7600950" y="4933745"/>
            <a:ext cx="2229854" cy="74635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147580692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Chart 1709"/>
          <p:cNvGraphicFramePr/>
          <p:nvPr>
            <p:extLst>
              <p:ext uri="{D42A27DB-BD31-4B8C-83A1-F6EECF244321}">
                <p14:modId xmlns:p14="http://schemas.microsoft.com/office/powerpoint/2010/main" val="1635258826"/>
              </p:ext>
            </p:extLst>
          </p:nvPr>
        </p:nvGraphicFramePr>
        <p:xfrm>
          <a:off x="785611" y="2305587"/>
          <a:ext cx="5280338" cy="4133850"/>
        </p:xfrm>
        <a:graphic>
          <a:graphicData uri="http://schemas.openxmlformats.org/drawingml/2006/chart">
            <c:chart xmlns:c="http://schemas.openxmlformats.org/drawingml/2006/chart" xmlns:r="http://schemas.openxmlformats.org/officeDocument/2006/relationships" r:id="rId2"/>
          </a:graphicData>
        </a:graphic>
      </p:graphicFrame>
      <p:sp>
        <p:nvSpPr>
          <p:cNvPr id="53" name="Shape 1697"/>
          <p:cNvSpPr/>
          <p:nvPr/>
        </p:nvSpPr>
        <p:spPr>
          <a:xfrm>
            <a:off x="7425961" y="3844052"/>
            <a:ext cx="3509936"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4" name="Shape 1699"/>
          <p:cNvSpPr/>
          <p:nvPr/>
        </p:nvSpPr>
        <p:spPr>
          <a:xfrm>
            <a:off x="7425961" y="4816372"/>
            <a:ext cx="3509937"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5" name="Shape 1701"/>
          <p:cNvSpPr/>
          <p:nvPr/>
        </p:nvSpPr>
        <p:spPr>
          <a:xfrm>
            <a:off x="7425961" y="5807742"/>
            <a:ext cx="3509937" cy="50372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56" name="Shape 34"/>
          <p:cNvSpPr/>
          <p:nvPr/>
        </p:nvSpPr>
        <p:spPr>
          <a:xfrm>
            <a:off x="7413261" y="352093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7" name="Shape 34"/>
          <p:cNvSpPr/>
          <p:nvPr/>
        </p:nvSpPr>
        <p:spPr>
          <a:xfrm>
            <a:off x="7413261" y="4486842"/>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7413261" y="548318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Shape 1716"/>
          <p:cNvSpPr/>
          <p:nvPr/>
        </p:nvSpPr>
        <p:spPr>
          <a:xfrm>
            <a:off x="6853601" y="3460748"/>
            <a:ext cx="43819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60" name="Shape 1717"/>
          <p:cNvSpPr/>
          <p:nvPr/>
        </p:nvSpPr>
        <p:spPr>
          <a:xfrm>
            <a:off x="6853601" y="4430706"/>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61" name="Shape 1718"/>
          <p:cNvSpPr/>
          <p:nvPr/>
        </p:nvSpPr>
        <p:spPr>
          <a:xfrm>
            <a:off x="6853601" y="5344176"/>
            <a:ext cx="497372"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62" name="Shape 1706"/>
          <p:cNvSpPr/>
          <p:nvPr/>
        </p:nvSpPr>
        <p:spPr>
          <a:xfrm>
            <a:off x="6807237" y="1360060"/>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2</a:t>
            </a:r>
          </a:p>
        </p:txBody>
      </p:sp>
      <p:sp>
        <p:nvSpPr>
          <p:cNvPr id="63" name="Shape 42"/>
          <p:cNvSpPr/>
          <p:nvPr/>
        </p:nvSpPr>
        <p:spPr>
          <a:xfrm>
            <a:off x="6807237" y="29306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sp>
        <p:nvSpPr>
          <p:cNvPr id="64" name="Shape 32"/>
          <p:cNvSpPr/>
          <p:nvPr/>
        </p:nvSpPr>
        <p:spPr>
          <a:xfrm>
            <a:off x="6834023" y="2571665"/>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170146001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hape 463"/>
          <p:cNvSpPr/>
          <p:nvPr/>
        </p:nvSpPr>
        <p:spPr>
          <a:xfrm rot="2700000">
            <a:off x="8455049" y="1081854"/>
            <a:ext cx="1525049" cy="1525049"/>
          </a:xfrm>
          <a:prstGeom prst="rect">
            <a:avLst/>
          </a:prstGeom>
          <a:ln w="12700">
            <a:solidFill>
              <a:schemeClr val="accent1"/>
            </a:solidFill>
          </a:ln>
        </p:spPr>
        <p:txBody>
          <a:bodyPr lIns="19050" tIns="19050" rIns="19050" bIns="19050" anchor="ctr"/>
          <a:lstStyle/>
          <a:p>
            <a:endParaRPr sz="900"/>
          </a:p>
        </p:txBody>
      </p:sp>
      <p:sp>
        <p:nvSpPr>
          <p:cNvPr id="19" name="Shape 464"/>
          <p:cNvSpPr/>
          <p:nvPr/>
        </p:nvSpPr>
        <p:spPr>
          <a:xfrm>
            <a:off x="8249943" y="1423687"/>
            <a:ext cx="1954314" cy="8822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20" name="Shape 1656"/>
          <p:cNvSpPr/>
          <p:nvPr/>
        </p:nvSpPr>
        <p:spPr>
          <a:xfrm>
            <a:off x="951717" y="1347181"/>
            <a:ext cx="53967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a:t>
            </a:r>
            <a:r>
              <a:rPr sz="7500" dirty="0" smtClean="0">
                <a:solidFill>
                  <a:schemeClr val="accent1"/>
                </a:solidFill>
              </a:rPr>
              <a:t>3</a:t>
            </a:r>
            <a:endParaRPr sz="7500" dirty="0">
              <a:solidFill>
                <a:schemeClr val="accent1"/>
              </a:solidFill>
            </a:endParaRPr>
          </a:p>
        </p:txBody>
      </p:sp>
      <p:sp>
        <p:nvSpPr>
          <p:cNvPr id="21" name="Shape 32"/>
          <p:cNvSpPr/>
          <p:nvPr/>
        </p:nvSpPr>
        <p:spPr>
          <a:xfrm>
            <a:off x="975306" y="2566970"/>
            <a:ext cx="4029017"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22" name="Shape 42"/>
          <p:cNvSpPr/>
          <p:nvPr/>
        </p:nvSpPr>
        <p:spPr>
          <a:xfrm>
            <a:off x="951717" y="293060"/>
            <a:ext cx="356540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graphicFrame>
        <p:nvGraphicFramePr>
          <p:cNvPr id="23" name="Chart 1725"/>
          <p:cNvGraphicFramePr/>
          <p:nvPr>
            <p:extLst>
              <p:ext uri="{D42A27DB-BD31-4B8C-83A1-F6EECF244321}">
                <p14:modId xmlns:p14="http://schemas.microsoft.com/office/powerpoint/2010/main" val="1889709347"/>
              </p:ext>
            </p:extLst>
          </p:nvPr>
        </p:nvGraphicFramePr>
        <p:xfrm>
          <a:off x="1244859" y="3654993"/>
          <a:ext cx="9323347" cy="26294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1618980"/>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1730"/>
          <p:cNvGraphicFramePr/>
          <p:nvPr>
            <p:extLst>
              <p:ext uri="{D42A27DB-BD31-4B8C-83A1-F6EECF244321}">
                <p14:modId xmlns:p14="http://schemas.microsoft.com/office/powerpoint/2010/main" val="3912432622"/>
              </p:ext>
            </p:extLst>
          </p:nvPr>
        </p:nvGraphicFramePr>
        <p:xfrm>
          <a:off x="1841486" y="2982811"/>
          <a:ext cx="6995760" cy="3875189"/>
        </p:xfrm>
        <a:graphic>
          <a:graphicData uri="http://schemas.openxmlformats.org/drawingml/2006/chart">
            <c:chart xmlns:c="http://schemas.openxmlformats.org/drawingml/2006/chart" xmlns:r="http://schemas.openxmlformats.org/officeDocument/2006/relationships" r:id="rId2"/>
          </a:graphicData>
        </a:graphic>
      </p:graphicFrame>
      <p:sp>
        <p:nvSpPr>
          <p:cNvPr id="11" name="Shape 1732"/>
          <p:cNvSpPr/>
          <p:nvPr/>
        </p:nvSpPr>
        <p:spPr>
          <a:xfrm>
            <a:off x="8180935" y="2627277"/>
            <a:ext cx="1954314" cy="27751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2" name="Shape 1734"/>
          <p:cNvSpPr/>
          <p:nvPr/>
        </p:nvSpPr>
        <p:spPr>
          <a:xfrm>
            <a:off x="8309275" y="3990135"/>
            <a:ext cx="1954314" cy="27751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3" name="Shape 1736"/>
          <p:cNvSpPr/>
          <p:nvPr/>
        </p:nvSpPr>
        <p:spPr>
          <a:xfrm>
            <a:off x="9592676" y="4696006"/>
            <a:ext cx="1954314" cy="27751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4" name="Shape 1738"/>
          <p:cNvSpPr/>
          <p:nvPr/>
        </p:nvSpPr>
        <p:spPr>
          <a:xfrm>
            <a:off x="8148850" y="3204052"/>
            <a:ext cx="1954314" cy="27751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5" name="Shape 1731"/>
          <p:cNvSpPr/>
          <p:nvPr/>
        </p:nvSpPr>
        <p:spPr>
          <a:xfrm flipV="1">
            <a:off x="7075418" y="2870033"/>
            <a:ext cx="949577"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6" name="Shape 1733"/>
          <p:cNvSpPr/>
          <p:nvPr/>
        </p:nvSpPr>
        <p:spPr>
          <a:xfrm flipV="1">
            <a:off x="7203759" y="4232891"/>
            <a:ext cx="949576"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17" name="Shape 1735"/>
          <p:cNvSpPr/>
          <p:nvPr/>
        </p:nvSpPr>
        <p:spPr>
          <a:xfrm flipV="1">
            <a:off x="8487160" y="4938762"/>
            <a:ext cx="949576"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24" name="Shape 1737"/>
          <p:cNvSpPr/>
          <p:nvPr/>
        </p:nvSpPr>
        <p:spPr>
          <a:xfrm flipV="1">
            <a:off x="7043333" y="3446807"/>
            <a:ext cx="949577"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25" name="Shape 1728"/>
          <p:cNvSpPr/>
          <p:nvPr/>
        </p:nvSpPr>
        <p:spPr>
          <a:xfrm>
            <a:off x="5217494" y="470669"/>
            <a:ext cx="540993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Data Slide 4</a:t>
            </a:r>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Tree>
    <p:extLst>
      <p:ext uri="{BB962C8B-B14F-4D97-AF65-F5344CB8AC3E}">
        <p14:creationId xmlns:p14="http://schemas.microsoft.com/office/powerpoint/2010/main" val="20588473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760"/>
          <p:cNvGrpSpPr/>
          <p:nvPr/>
        </p:nvGrpSpPr>
        <p:grpSpPr>
          <a:xfrm>
            <a:off x="1377690" y="2824558"/>
            <a:ext cx="4784187" cy="3080596"/>
            <a:chOff x="1125412" y="0"/>
            <a:chExt cx="9568373" cy="6161191"/>
          </a:xfrm>
        </p:grpSpPr>
        <p:grpSp>
          <p:nvGrpSpPr>
            <p:cNvPr id="20" name="Group 1750"/>
            <p:cNvGrpSpPr/>
            <p:nvPr/>
          </p:nvGrpSpPr>
          <p:grpSpPr>
            <a:xfrm>
              <a:off x="1125412" y="188044"/>
              <a:ext cx="9441376" cy="4674018"/>
              <a:chOff x="928184" y="0"/>
              <a:chExt cx="9441375" cy="4674017"/>
            </a:xfrm>
          </p:grpSpPr>
          <p:sp>
            <p:nvSpPr>
              <p:cNvPr id="34" name="Shape 1743"/>
              <p:cNvSpPr/>
              <p:nvPr/>
            </p:nvSpPr>
            <p:spPr>
              <a:xfrm flipH="1">
                <a:off x="1011493" y="4674017"/>
                <a:ext cx="9358066"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35" name="Shape 1744"/>
              <p:cNvSpPr/>
              <p:nvPr/>
            </p:nvSpPr>
            <p:spPr>
              <a:xfrm flipH="1">
                <a:off x="1031423" y="3895013"/>
                <a:ext cx="9338137"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36" name="Shape 1745"/>
              <p:cNvSpPr/>
              <p:nvPr/>
            </p:nvSpPr>
            <p:spPr>
              <a:xfrm flipH="1">
                <a:off x="1049918" y="3116011"/>
                <a:ext cx="9319642"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37" name="Shape 1746"/>
              <p:cNvSpPr/>
              <p:nvPr/>
            </p:nvSpPr>
            <p:spPr>
              <a:xfrm flipH="1">
                <a:off x="1081436" y="2337008"/>
                <a:ext cx="9288124"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38" name="Shape 1747"/>
              <p:cNvSpPr/>
              <p:nvPr/>
            </p:nvSpPr>
            <p:spPr>
              <a:xfrm flipH="1">
                <a:off x="1057841" y="1558005"/>
                <a:ext cx="9311719"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39" name="Shape 1748"/>
              <p:cNvSpPr/>
              <p:nvPr/>
            </p:nvSpPr>
            <p:spPr>
              <a:xfrm flipH="1">
                <a:off x="1015123" y="779002"/>
                <a:ext cx="9354437"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40" name="Shape 1749"/>
              <p:cNvSpPr/>
              <p:nvPr/>
            </p:nvSpPr>
            <p:spPr>
              <a:xfrm flipH="1">
                <a:off x="928184" y="0"/>
                <a:ext cx="9441376"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grpSp>
        <p:sp>
          <p:nvSpPr>
            <p:cNvPr id="21" name="Shape 1751"/>
            <p:cNvSpPr/>
            <p:nvPr/>
          </p:nvSpPr>
          <p:spPr>
            <a:xfrm>
              <a:off x="1650094" y="6057806"/>
              <a:ext cx="8649161" cy="1"/>
            </a:xfrm>
            <a:prstGeom prst="line">
              <a:avLst/>
            </a:prstGeom>
            <a:noFill/>
            <a:ln w="25400" cap="rnd">
              <a:solidFill>
                <a:schemeClr val="bg1">
                  <a:lumMod val="75000"/>
                  <a:alpha val="20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p>
          </p:txBody>
        </p:sp>
        <p:sp>
          <p:nvSpPr>
            <p:cNvPr id="22" name="Shape 1752"/>
            <p:cNvSpPr/>
            <p:nvPr/>
          </p:nvSpPr>
          <p:spPr>
            <a:xfrm>
              <a:off x="6929892" y="5945291"/>
              <a:ext cx="215901" cy="215901"/>
            </a:xfrm>
            <a:prstGeom prst="ellipse">
              <a:avLst/>
            </a:prstGeom>
            <a:solidFill>
              <a:srgbClr val="5C818A"/>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3" name="Shape 1753"/>
            <p:cNvSpPr/>
            <p:nvPr/>
          </p:nvSpPr>
          <p:spPr>
            <a:xfrm>
              <a:off x="9127639"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7" name="Shape 1754"/>
            <p:cNvSpPr/>
            <p:nvPr/>
          </p:nvSpPr>
          <p:spPr>
            <a:xfrm>
              <a:off x="2553131" y="5945291"/>
              <a:ext cx="215901" cy="215901"/>
            </a:xfrm>
            <a:prstGeom prst="ellipse">
              <a:avLst/>
            </a:prstGeom>
            <a:solidFill>
              <a:srgbClr val="53585F"/>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29" name="Shape 1755"/>
            <p:cNvSpPr/>
            <p:nvPr/>
          </p:nvSpPr>
          <p:spPr>
            <a:xfrm>
              <a:off x="4732145" y="5945291"/>
              <a:ext cx="215901" cy="215901"/>
            </a:xfrm>
            <a:prstGeom prst="ellipse">
              <a:avLst/>
            </a:prstGeom>
            <a:solidFill>
              <a:srgbClr val="DCDEE0"/>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0" name="Shape 1756"/>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53585F"/>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1" name="Shape 1757"/>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A6AAA9"/>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2" name="Shape 1758"/>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DCDEE0"/>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3" name="Shape 1759"/>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p>
          </p:txBody>
        </p:sp>
      </p:grpSp>
      <p:sp>
        <p:nvSpPr>
          <p:cNvPr id="25" name="Shape 1728"/>
          <p:cNvSpPr/>
          <p:nvPr/>
        </p:nvSpPr>
        <p:spPr>
          <a:xfrm>
            <a:off x="5217494" y="470669"/>
            <a:ext cx="540993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Data Slide </a:t>
            </a:r>
            <a:r>
              <a:rPr sz="7500" dirty="0" smtClean="0"/>
              <a:t>5</a:t>
            </a:r>
            <a:endParaRPr sz="7500" dirty="0"/>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grpSp>
        <p:nvGrpSpPr>
          <p:cNvPr id="41" name="Group 1767"/>
          <p:cNvGrpSpPr/>
          <p:nvPr/>
        </p:nvGrpSpPr>
        <p:grpSpPr>
          <a:xfrm>
            <a:off x="2413869" y="4826500"/>
            <a:ext cx="491790" cy="491785"/>
            <a:chOff x="-50740" y="-50740"/>
            <a:chExt cx="983577" cy="983567"/>
          </a:xfrm>
        </p:grpSpPr>
        <p:sp>
          <p:nvSpPr>
            <p:cNvPr id="42" name="Shape 1765"/>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3" name="Shape 1766"/>
            <p:cNvSpPr/>
            <p:nvPr/>
          </p:nvSpPr>
          <p:spPr>
            <a:xfrm>
              <a:off x="-34466" y="163531"/>
              <a:ext cx="951031" cy="5550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30%</a:t>
              </a:r>
            </a:p>
          </p:txBody>
        </p:sp>
      </p:grpSp>
      <p:grpSp>
        <p:nvGrpSpPr>
          <p:cNvPr id="44" name="Group 1770"/>
          <p:cNvGrpSpPr/>
          <p:nvPr/>
        </p:nvGrpSpPr>
        <p:grpSpPr>
          <a:xfrm>
            <a:off x="3298601" y="4205005"/>
            <a:ext cx="490831" cy="490826"/>
            <a:chOff x="-49782" y="-49781"/>
            <a:chExt cx="981660" cy="981650"/>
          </a:xfrm>
        </p:grpSpPr>
        <p:sp>
          <p:nvSpPr>
            <p:cNvPr id="45" name="Shape 1768"/>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6" name="Shape 1769"/>
            <p:cNvSpPr/>
            <p:nvPr/>
          </p:nvSpPr>
          <p:spPr>
            <a:xfrm>
              <a:off x="-34468" y="163533"/>
              <a:ext cx="951032" cy="555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grpSp>
      <p:grpSp>
        <p:nvGrpSpPr>
          <p:cNvPr id="47" name="Group 1773"/>
          <p:cNvGrpSpPr/>
          <p:nvPr/>
        </p:nvGrpSpPr>
        <p:grpSpPr>
          <a:xfrm>
            <a:off x="4101826" y="3547597"/>
            <a:ext cx="486761" cy="486756"/>
            <a:chOff x="-45712" y="-45711"/>
            <a:chExt cx="973520" cy="973510"/>
          </a:xfrm>
        </p:grpSpPr>
        <p:sp>
          <p:nvSpPr>
            <p:cNvPr id="48" name="Shape 1771"/>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9" name="Shape 1772"/>
            <p:cNvSpPr/>
            <p:nvPr/>
          </p:nvSpPr>
          <p:spPr>
            <a:xfrm>
              <a:off x="-34468" y="163533"/>
              <a:ext cx="951032" cy="555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90%</a:t>
              </a:r>
            </a:p>
          </p:txBody>
        </p:sp>
      </p:grpSp>
      <p:grpSp>
        <p:nvGrpSpPr>
          <p:cNvPr id="50" name="Group 1776"/>
          <p:cNvGrpSpPr/>
          <p:nvPr/>
        </p:nvGrpSpPr>
        <p:grpSpPr>
          <a:xfrm>
            <a:off x="4825661" y="3390098"/>
            <a:ext cx="487025" cy="487020"/>
            <a:chOff x="-45976" y="-45975"/>
            <a:chExt cx="974048" cy="974037"/>
          </a:xfrm>
        </p:grpSpPr>
        <p:sp>
          <p:nvSpPr>
            <p:cNvPr id="51" name="Shape 1774"/>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2" name="Shape 1775"/>
            <p:cNvSpPr/>
            <p:nvPr/>
          </p:nvSpPr>
          <p:spPr>
            <a:xfrm>
              <a:off x="-34468" y="191424"/>
              <a:ext cx="951032" cy="4992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100%</a:t>
              </a:r>
            </a:p>
          </p:txBody>
        </p:sp>
      </p:grpSp>
      <p:sp>
        <p:nvSpPr>
          <p:cNvPr id="53" name="Shape 1761"/>
          <p:cNvSpPr/>
          <p:nvPr/>
        </p:nvSpPr>
        <p:spPr>
          <a:xfrm>
            <a:off x="1877829" y="5997894"/>
            <a:ext cx="533541" cy="2496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2010</a:t>
            </a:r>
          </a:p>
        </p:txBody>
      </p:sp>
      <p:sp>
        <p:nvSpPr>
          <p:cNvPr id="54" name="Shape 1762"/>
          <p:cNvSpPr/>
          <p:nvPr/>
        </p:nvSpPr>
        <p:spPr>
          <a:xfrm>
            <a:off x="2969638" y="5997894"/>
            <a:ext cx="533541" cy="2496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2012</a:t>
            </a:r>
          </a:p>
        </p:txBody>
      </p:sp>
      <p:sp>
        <p:nvSpPr>
          <p:cNvPr id="55" name="Shape 1763"/>
          <p:cNvSpPr/>
          <p:nvPr/>
        </p:nvSpPr>
        <p:spPr>
          <a:xfrm>
            <a:off x="4080497" y="5997894"/>
            <a:ext cx="533541" cy="2496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2014</a:t>
            </a:r>
          </a:p>
        </p:txBody>
      </p:sp>
      <p:sp>
        <p:nvSpPr>
          <p:cNvPr id="56" name="Shape 1764"/>
          <p:cNvSpPr/>
          <p:nvPr/>
        </p:nvSpPr>
        <p:spPr>
          <a:xfrm>
            <a:off x="5185006" y="5997894"/>
            <a:ext cx="533541" cy="2496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2016</a:t>
            </a:r>
          </a:p>
        </p:txBody>
      </p:sp>
      <p:sp>
        <p:nvSpPr>
          <p:cNvPr id="63" name="Shape 1697"/>
          <p:cNvSpPr/>
          <p:nvPr/>
        </p:nvSpPr>
        <p:spPr>
          <a:xfrm>
            <a:off x="7178723" y="3530025"/>
            <a:ext cx="3509936"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4" name="Shape 1699"/>
          <p:cNvSpPr/>
          <p:nvPr/>
        </p:nvSpPr>
        <p:spPr>
          <a:xfrm>
            <a:off x="7178723" y="4502345"/>
            <a:ext cx="3509937"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5" name="Shape 1701"/>
          <p:cNvSpPr/>
          <p:nvPr/>
        </p:nvSpPr>
        <p:spPr>
          <a:xfrm>
            <a:off x="7178723" y="5493715"/>
            <a:ext cx="3509937" cy="50372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6" name="Shape 34"/>
          <p:cNvSpPr/>
          <p:nvPr/>
        </p:nvSpPr>
        <p:spPr>
          <a:xfrm>
            <a:off x="7166023" y="320690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7" name="Shape 34"/>
          <p:cNvSpPr/>
          <p:nvPr/>
        </p:nvSpPr>
        <p:spPr>
          <a:xfrm>
            <a:off x="7166023" y="4172815"/>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8" name="Shape 34"/>
          <p:cNvSpPr/>
          <p:nvPr/>
        </p:nvSpPr>
        <p:spPr>
          <a:xfrm>
            <a:off x="7166023" y="516915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509012201"/>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728"/>
          <p:cNvSpPr/>
          <p:nvPr/>
        </p:nvSpPr>
        <p:spPr>
          <a:xfrm>
            <a:off x="5217494" y="470669"/>
            <a:ext cx="540993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Data Slide </a:t>
            </a:r>
            <a:r>
              <a:rPr sz="7500" dirty="0" smtClean="0"/>
              <a:t>6</a:t>
            </a:r>
            <a:endParaRPr sz="7500" dirty="0"/>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57" name="Shape 1697"/>
          <p:cNvSpPr/>
          <p:nvPr/>
        </p:nvSpPr>
        <p:spPr>
          <a:xfrm>
            <a:off x="1133679" y="3386910"/>
            <a:ext cx="3509936"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8" name="Shape 1699"/>
          <p:cNvSpPr/>
          <p:nvPr/>
        </p:nvSpPr>
        <p:spPr>
          <a:xfrm>
            <a:off x="1133679" y="4359230"/>
            <a:ext cx="3509937" cy="47583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9" name="Shape 1701"/>
          <p:cNvSpPr/>
          <p:nvPr/>
        </p:nvSpPr>
        <p:spPr>
          <a:xfrm>
            <a:off x="1133679" y="5350600"/>
            <a:ext cx="3509937" cy="50372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0" name="Shape 34"/>
          <p:cNvSpPr/>
          <p:nvPr/>
        </p:nvSpPr>
        <p:spPr>
          <a:xfrm>
            <a:off x="1120979" y="3063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Shape 34"/>
          <p:cNvSpPr/>
          <p:nvPr/>
        </p:nvSpPr>
        <p:spPr>
          <a:xfrm>
            <a:off x="1120979" y="4029700"/>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2" name="Shape 34"/>
          <p:cNvSpPr/>
          <p:nvPr/>
        </p:nvSpPr>
        <p:spPr>
          <a:xfrm>
            <a:off x="1120979" y="5026038"/>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graphicFrame>
        <p:nvGraphicFramePr>
          <p:cNvPr id="69" name="Chart 1787"/>
          <p:cNvGraphicFramePr/>
          <p:nvPr>
            <p:extLst>
              <p:ext uri="{D42A27DB-BD31-4B8C-83A1-F6EECF244321}">
                <p14:modId xmlns:p14="http://schemas.microsoft.com/office/powerpoint/2010/main" val="1481490676"/>
              </p:ext>
            </p:extLst>
          </p:nvPr>
        </p:nvGraphicFramePr>
        <p:xfrm>
          <a:off x="5693034" y="2119629"/>
          <a:ext cx="5060691" cy="48333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9056175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42"/>
          <p:cNvSpPr/>
          <p:nvPr/>
        </p:nvSpPr>
        <p:spPr>
          <a:xfrm>
            <a:off x="3311235" y="560313"/>
            <a:ext cx="2947183"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SWOT</a:t>
            </a:r>
          </a:p>
        </p:txBody>
      </p:sp>
      <p:sp>
        <p:nvSpPr>
          <p:cNvPr id="14" name="Shape 1796"/>
          <p:cNvSpPr/>
          <p:nvPr/>
        </p:nvSpPr>
        <p:spPr>
          <a:xfrm>
            <a:off x="6091710" y="485159"/>
            <a:ext cx="3054939"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t>Analysis</a:t>
            </a:r>
          </a:p>
        </p:txBody>
      </p:sp>
      <p:sp>
        <p:nvSpPr>
          <p:cNvPr id="15" name="Shape 32"/>
          <p:cNvSpPr/>
          <p:nvPr/>
        </p:nvSpPr>
        <p:spPr>
          <a:xfrm>
            <a:off x="2973939" y="1683612"/>
            <a:ext cx="6263172" cy="43601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6" name="Shape 1810"/>
          <p:cNvSpPr/>
          <p:nvPr/>
        </p:nvSpPr>
        <p:spPr>
          <a:xfrm>
            <a:off x="1420607" y="5135255"/>
            <a:ext cx="1859800" cy="95615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nSpc>
                <a:spcPct val="140000"/>
              </a:lnSpc>
              <a:defRPr sz="2100">
                <a:solidFill>
                  <a:srgbClr val="53585F"/>
                </a:solidFill>
              </a:defRPr>
            </a:lvl1pPr>
          </a:lstStyle>
          <a:p>
            <a:pPr algn="ctr"/>
            <a:r>
              <a:rPr sz="1050" dirty="0">
                <a:latin typeface="Lato regular" panose="020F0502020204030203" pitchFamily="34" charset="0"/>
                <a:ea typeface="Lato regular" panose="020F0502020204030203" pitchFamily="34" charset="0"/>
                <a:cs typeface="Lato regular" panose="020F0502020204030203" pitchFamily="34" charset="0"/>
              </a:rPr>
              <a:t>Dan </a:t>
            </a:r>
            <a:r>
              <a:rPr sz="1050" dirty="0" err="1">
                <a:latin typeface="Lato regular" panose="020F0502020204030203" pitchFamily="34" charset="0"/>
                <a:ea typeface="Lato regular" panose="020F0502020204030203" pitchFamily="34" charset="0"/>
                <a:cs typeface="Lato regular" panose="020F0502020204030203" pitchFamily="34" charset="0"/>
              </a:rPr>
              <a:t>bek</a:t>
            </a:r>
            <a:r>
              <a:rPr sz="1050" dirty="0">
                <a:latin typeface="Lato regular" panose="020F0502020204030203" pitchFamily="34" charset="0"/>
                <a:ea typeface="Lato regular" panose="020F0502020204030203" pitchFamily="34" charset="0"/>
                <a:cs typeface="Lato regular" panose="020F0502020204030203" pitchFamily="34" charset="0"/>
              </a:rPr>
              <a:t> that </a:t>
            </a:r>
            <a:r>
              <a:rPr sz="1050" dirty="0" err="1">
                <a:latin typeface="Lato regular" panose="020F0502020204030203" pitchFamily="34" charset="0"/>
                <a:ea typeface="Lato regular" panose="020F0502020204030203" pitchFamily="34" charset="0"/>
                <a:cs typeface="Lato regular" panose="020F0502020204030203" pitchFamily="34" charset="0"/>
              </a:rPr>
              <a:t>mdan</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bek.lorem</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ipsum</a:t>
            </a:r>
            <a:r>
              <a:rPr sz="1050" dirty="0">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latin typeface="Lato regular" panose="020F0502020204030203" pitchFamily="34" charset="0"/>
                <a:ea typeface="Lato regular" panose="020F0502020204030203" pitchFamily="34" charset="0"/>
                <a:cs typeface="Lato regular" panose="020F0502020204030203" pitchFamily="34" charset="0"/>
              </a:rPr>
              <a:t>amet</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alelon</a:t>
            </a:r>
            <a:r>
              <a:rPr sz="1050" dirty="0">
                <a:latin typeface="Lato regular" panose="020F0502020204030203" pitchFamily="34" charset="0"/>
                <a:ea typeface="Lato regular" panose="020F0502020204030203" pitchFamily="34" charset="0"/>
                <a:cs typeface="Lato regular" panose="020F0502020204030203" pitchFamily="34" charset="0"/>
              </a:rPr>
              <a:t> minting </a:t>
            </a:r>
            <a:r>
              <a:rPr sz="1050" dirty="0" err="1">
                <a:latin typeface="Lato regular" panose="020F0502020204030203" pitchFamily="34" charset="0"/>
                <a:ea typeface="Lato regular" panose="020F0502020204030203" pitchFamily="34" charset="0"/>
                <a:cs typeface="Lato regular" panose="020F0502020204030203" pitchFamily="34" charset="0"/>
              </a:rPr>
              <a:t>hana</a:t>
            </a:r>
            <a:r>
              <a:rPr sz="1050" dirty="0">
                <a:latin typeface="Lato regular" panose="020F0502020204030203" pitchFamily="34" charset="0"/>
                <a:ea typeface="Lato regular" panose="020F0502020204030203" pitchFamily="34" charset="0"/>
                <a:cs typeface="Lato regular" panose="020F0502020204030203" pitchFamily="34" charset="0"/>
              </a:rPr>
              <a:t> so </a:t>
            </a:r>
            <a:r>
              <a:rPr sz="1050" dirty="0" err="1">
                <a:latin typeface="Lato regular" panose="020F0502020204030203" pitchFamily="34" charset="0"/>
                <a:ea typeface="Lato regular" panose="020F0502020204030203" pitchFamily="34" charset="0"/>
                <a:cs typeface="Lato regular" panose="020F0502020204030203" pitchFamily="34" charset="0"/>
              </a:rPr>
              <a:t>tegu</a:t>
            </a:r>
            <a:r>
              <a:rPr sz="1050" dirty="0">
                <a:latin typeface="Lato regular" panose="020F0502020204030203" pitchFamily="34" charset="0"/>
                <a:ea typeface="Lato regular" panose="020F0502020204030203" pitchFamily="34" charset="0"/>
                <a:cs typeface="Lato regular" panose="020F0502020204030203" pitchFamily="34" charset="0"/>
              </a:rPr>
              <a:t> eh </a:t>
            </a:r>
            <a:r>
              <a:rPr sz="1050" dirty="0" err="1">
                <a:latin typeface="Lato regular" panose="020F0502020204030203" pitchFamily="34" charset="0"/>
                <a:ea typeface="Lato regular" panose="020F0502020204030203" pitchFamily="34" charset="0"/>
                <a:cs typeface="Lato regular" panose="020F0502020204030203" pitchFamily="34" charset="0"/>
              </a:rPr>
              <a:t>pue</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hom</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hai</a:t>
            </a:r>
            <a:r>
              <a:rPr sz="1050" dirty="0">
                <a:latin typeface="Lato regular" panose="020F0502020204030203" pitchFamily="34" charset="0"/>
                <a:ea typeface="Lato regular" panose="020F0502020204030203" pitchFamily="34" charset="0"/>
                <a:cs typeface="Lato regular" panose="020F0502020204030203" pitchFamily="34" charset="0"/>
              </a:rPr>
              <a:t> </a:t>
            </a:r>
            <a:r>
              <a:rPr sz="1050" dirty="0" err="1">
                <a:latin typeface="Lato regular" panose="020F0502020204030203" pitchFamily="34" charset="0"/>
                <a:ea typeface="Lato regular" panose="020F0502020204030203" pitchFamily="34" charset="0"/>
                <a:cs typeface="Lato regular" panose="020F0502020204030203" pitchFamily="34" charset="0"/>
              </a:rPr>
              <a:t>nyan</a:t>
            </a:r>
            <a:endParaRPr sz="1050" dirty="0">
              <a:latin typeface="Lato regular" panose="020F0502020204030203" pitchFamily="34" charset="0"/>
              <a:ea typeface="Lato regular" panose="020F0502020204030203" pitchFamily="34" charset="0"/>
              <a:cs typeface="Lato regular" panose="020F0502020204030203" pitchFamily="34" charset="0"/>
            </a:endParaRPr>
          </a:p>
        </p:txBody>
      </p:sp>
      <p:sp>
        <p:nvSpPr>
          <p:cNvPr id="17" name="Shape 1811"/>
          <p:cNvSpPr/>
          <p:nvPr/>
        </p:nvSpPr>
        <p:spPr>
          <a:xfrm>
            <a:off x="3967091" y="5135255"/>
            <a:ext cx="1859800" cy="95615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nSpc>
                <a:spcPct val="140000"/>
              </a:lnSpc>
              <a:defRPr sz="2100">
                <a:solidFill>
                  <a:srgbClr val="53585F"/>
                </a:solidFill>
              </a:defRPr>
            </a:lvl1pPr>
          </a:lstStyle>
          <a:p>
            <a:pPr algn="ctr"/>
            <a:r>
              <a:rPr sz="1050">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8" name="Shape 1812"/>
          <p:cNvSpPr/>
          <p:nvPr/>
        </p:nvSpPr>
        <p:spPr>
          <a:xfrm>
            <a:off x="6383361" y="5135255"/>
            <a:ext cx="1859800" cy="95615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nSpc>
                <a:spcPct val="140000"/>
              </a:lnSpc>
              <a:defRPr sz="2100">
                <a:solidFill>
                  <a:srgbClr val="53585F"/>
                </a:solidFill>
              </a:defRPr>
            </a:lvl1pPr>
          </a:lstStyle>
          <a:p>
            <a:pPr algn="ctr"/>
            <a:r>
              <a:rPr sz="1050">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9" name="Shape 1813"/>
          <p:cNvSpPr/>
          <p:nvPr/>
        </p:nvSpPr>
        <p:spPr>
          <a:xfrm>
            <a:off x="8790073" y="5135255"/>
            <a:ext cx="1859800" cy="95615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nSpc>
                <a:spcPct val="140000"/>
              </a:lnSpc>
              <a:defRPr sz="2100">
                <a:solidFill>
                  <a:srgbClr val="53585F"/>
                </a:solidFill>
              </a:defRPr>
            </a:lvl1pPr>
          </a:lstStyle>
          <a:p>
            <a:pPr algn="ctr"/>
            <a:r>
              <a:rPr sz="1050">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0" name="Shape 1802"/>
          <p:cNvSpPr/>
          <p:nvPr/>
        </p:nvSpPr>
        <p:spPr>
          <a:xfrm>
            <a:off x="2020390" y="3577952"/>
            <a:ext cx="882563"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dirty="0"/>
              <a:t>S</a:t>
            </a:r>
          </a:p>
        </p:txBody>
      </p:sp>
      <p:sp>
        <p:nvSpPr>
          <p:cNvPr id="21" name="Shape 1803"/>
          <p:cNvSpPr/>
          <p:nvPr/>
        </p:nvSpPr>
        <p:spPr>
          <a:xfrm>
            <a:off x="4249550" y="3577952"/>
            <a:ext cx="1193282"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t>W</a:t>
            </a:r>
          </a:p>
        </p:txBody>
      </p:sp>
      <p:sp>
        <p:nvSpPr>
          <p:cNvPr id="22" name="Shape 1804"/>
          <p:cNvSpPr/>
          <p:nvPr/>
        </p:nvSpPr>
        <p:spPr>
          <a:xfrm>
            <a:off x="6716620" y="3577952"/>
            <a:ext cx="1193282"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t>O</a:t>
            </a:r>
          </a:p>
        </p:txBody>
      </p:sp>
      <p:sp>
        <p:nvSpPr>
          <p:cNvPr id="23" name="Shape 1805"/>
          <p:cNvSpPr/>
          <p:nvPr/>
        </p:nvSpPr>
        <p:spPr>
          <a:xfrm>
            <a:off x="9039168" y="3577952"/>
            <a:ext cx="1193282"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t>T</a:t>
            </a:r>
          </a:p>
        </p:txBody>
      </p:sp>
      <p:sp>
        <p:nvSpPr>
          <p:cNvPr id="24" name="Shape 1806"/>
          <p:cNvSpPr/>
          <p:nvPr/>
        </p:nvSpPr>
        <p:spPr>
          <a:xfrm>
            <a:off x="1537272" y="2637646"/>
            <a:ext cx="1911351"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dirty="0">
                <a:latin typeface="Montserrat Medium" panose="00000600000000000000" pitchFamily="50" charset="0"/>
              </a:rPr>
              <a:t>Strength</a:t>
            </a:r>
          </a:p>
        </p:txBody>
      </p:sp>
      <p:sp>
        <p:nvSpPr>
          <p:cNvPr id="27" name="Shape 1807"/>
          <p:cNvSpPr/>
          <p:nvPr/>
        </p:nvSpPr>
        <p:spPr>
          <a:xfrm>
            <a:off x="3958201" y="2637646"/>
            <a:ext cx="1911351"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latin typeface="Montserrat Medium" panose="00000600000000000000" pitchFamily="50" charset="0"/>
              </a:rPr>
              <a:t>Weakness</a:t>
            </a:r>
          </a:p>
        </p:txBody>
      </p:sp>
      <p:sp>
        <p:nvSpPr>
          <p:cNvPr id="29" name="Shape 1808"/>
          <p:cNvSpPr/>
          <p:nvPr/>
        </p:nvSpPr>
        <p:spPr>
          <a:xfrm>
            <a:off x="6379130" y="2637646"/>
            <a:ext cx="1911351"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latin typeface="Montserrat Medium" panose="00000600000000000000" pitchFamily="50" charset="0"/>
              </a:rPr>
              <a:t>Opportunity</a:t>
            </a:r>
          </a:p>
        </p:txBody>
      </p:sp>
      <p:sp>
        <p:nvSpPr>
          <p:cNvPr id="30" name="Shape 1809"/>
          <p:cNvSpPr/>
          <p:nvPr/>
        </p:nvSpPr>
        <p:spPr>
          <a:xfrm>
            <a:off x="8777177" y="2637646"/>
            <a:ext cx="1911351"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latin typeface="Montserrat Medium" panose="00000600000000000000" pitchFamily="50" charset="0"/>
              </a:rPr>
              <a:t>Threat</a:t>
            </a:r>
          </a:p>
        </p:txBody>
      </p:sp>
      <p:sp>
        <p:nvSpPr>
          <p:cNvPr id="31" name="Shape 1798"/>
          <p:cNvSpPr/>
          <p:nvPr/>
        </p:nvSpPr>
        <p:spPr>
          <a:xfrm>
            <a:off x="1631101" y="3199616"/>
            <a:ext cx="1699241" cy="1699242"/>
          </a:xfrm>
          <a:prstGeom prst="ellipse">
            <a:avLst/>
          </a:prstGeom>
          <a:ln w="6350">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2" name="Shape 1799"/>
          <p:cNvSpPr/>
          <p:nvPr/>
        </p:nvSpPr>
        <p:spPr>
          <a:xfrm>
            <a:off x="4047371" y="3199616"/>
            <a:ext cx="1699241" cy="1699242"/>
          </a:xfrm>
          <a:prstGeom prst="ellipse">
            <a:avLst/>
          </a:prstGeom>
          <a:ln w="6350">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3" name="Shape 1800"/>
          <p:cNvSpPr/>
          <p:nvPr/>
        </p:nvSpPr>
        <p:spPr>
          <a:xfrm>
            <a:off x="6463640" y="3199616"/>
            <a:ext cx="1699242" cy="1699242"/>
          </a:xfrm>
          <a:prstGeom prst="ellipse">
            <a:avLst/>
          </a:prstGeom>
          <a:ln w="6350">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4" name="Shape 1801"/>
          <p:cNvSpPr/>
          <p:nvPr/>
        </p:nvSpPr>
        <p:spPr>
          <a:xfrm>
            <a:off x="8879910" y="3199616"/>
            <a:ext cx="1699242" cy="1699242"/>
          </a:xfrm>
          <a:prstGeom prst="ellipse">
            <a:avLst/>
          </a:prstGeom>
          <a:ln w="6350">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Tree>
    <p:extLst>
      <p:ext uri="{BB962C8B-B14F-4D97-AF65-F5344CB8AC3E}">
        <p14:creationId xmlns:p14="http://schemas.microsoft.com/office/powerpoint/2010/main" val="1207106660"/>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1816"/>
          <p:cNvSpPr/>
          <p:nvPr/>
        </p:nvSpPr>
        <p:spPr>
          <a:xfrm>
            <a:off x="1614421" y="915228"/>
            <a:ext cx="2030600" cy="274434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t>S</a:t>
            </a: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5" name="Shape 42"/>
          <p:cNvSpPr/>
          <p:nvPr/>
        </p:nvSpPr>
        <p:spPr>
          <a:xfrm>
            <a:off x="4653870" y="1400570"/>
            <a:ext cx="398721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Strength</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449729504"/>
      </p:ext>
    </p:extLst>
  </p:cSld>
  <p:clrMapOvr>
    <a:masterClrMapping/>
  </p:clrMapOvr>
  <p:transition spd="slow">
    <p:push/>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5" name="Shape 42"/>
          <p:cNvSpPr/>
          <p:nvPr/>
        </p:nvSpPr>
        <p:spPr>
          <a:xfrm>
            <a:off x="4653870" y="1400570"/>
            <a:ext cx="4721950"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Weakness</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1823"/>
          <p:cNvSpPr/>
          <p:nvPr/>
        </p:nvSpPr>
        <p:spPr>
          <a:xfrm>
            <a:off x="1640537" y="915228"/>
            <a:ext cx="2328384" cy="274434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r>
              <a:rPr sz="17500" dirty="0"/>
              <a:t>W</a:t>
            </a:r>
          </a:p>
        </p:txBody>
      </p:sp>
    </p:spTree>
    <p:extLst>
      <p:ext uri="{BB962C8B-B14F-4D97-AF65-F5344CB8AC3E}">
        <p14:creationId xmlns:p14="http://schemas.microsoft.com/office/powerpoint/2010/main" val="1535017661"/>
      </p:ext>
    </p:extLst>
  </p:cSld>
  <p:clrMapOvr>
    <a:masterClrMapping/>
  </p:clrMapOvr>
  <p:transition spd="slow">
    <p:push/>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0" name="Shape 1830"/>
          <p:cNvSpPr/>
          <p:nvPr/>
        </p:nvSpPr>
        <p:spPr>
          <a:xfrm>
            <a:off x="1563263" y="873900"/>
            <a:ext cx="2328384" cy="274434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t>O</a:t>
            </a: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1" name="Shape 42"/>
          <p:cNvSpPr/>
          <p:nvPr/>
        </p:nvSpPr>
        <p:spPr>
          <a:xfrm>
            <a:off x="4653869" y="1400570"/>
            <a:ext cx="550756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Opportunity</a:t>
            </a:r>
          </a:p>
        </p:txBody>
      </p:sp>
    </p:spTree>
    <p:extLst>
      <p:ext uri="{BB962C8B-B14F-4D97-AF65-F5344CB8AC3E}">
        <p14:creationId xmlns:p14="http://schemas.microsoft.com/office/powerpoint/2010/main" val="1512803160"/>
      </p:ext>
    </p:extLst>
  </p:cSld>
  <p:clrMapOvr>
    <a:masterClrMapping/>
  </p:clrMapOvr>
  <p:transition spd="slow">
    <p:push/>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1" name="Shape 42"/>
          <p:cNvSpPr/>
          <p:nvPr/>
        </p:nvSpPr>
        <p:spPr>
          <a:xfrm>
            <a:off x="4653869" y="1400570"/>
            <a:ext cx="5507561" cy="105157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latin typeface="Montserrat SemiBold" panose="00000700000000000000" pitchFamily="50" charset="0"/>
              </a:rPr>
              <a:t>Threat</a:t>
            </a:r>
          </a:p>
        </p:txBody>
      </p:sp>
      <p:sp>
        <p:nvSpPr>
          <p:cNvPr id="9" name="Shape 1837"/>
          <p:cNvSpPr/>
          <p:nvPr/>
        </p:nvSpPr>
        <p:spPr>
          <a:xfrm>
            <a:off x="1563263" y="877127"/>
            <a:ext cx="2328384" cy="274434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t>T</a:t>
            </a:r>
          </a:p>
        </p:txBody>
      </p:sp>
    </p:spTree>
    <p:extLst>
      <p:ext uri="{BB962C8B-B14F-4D97-AF65-F5344CB8AC3E}">
        <p14:creationId xmlns:p14="http://schemas.microsoft.com/office/powerpoint/2010/main" val="1507896706"/>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Office Theme">
  <a:themeElements>
    <a:clrScheme name="red selective">
      <a:dk1>
        <a:sysClr val="windowText" lastClr="000000"/>
      </a:dk1>
      <a:lt1>
        <a:sysClr val="window" lastClr="FFFFFF"/>
      </a:lt1>
      <a:dk2>
        <a:srgbClr val="FFFFFF"/>
      </a:dk2>
      <a:lt2>
        <a:srgbClr val="FFFFFF"/>
      </a:lt2>
      <a:accent1>
        <a:srgbClr val="F59696"/>
      </a:accent1>
      <a:accent2>
        <a:srgbClr val="E67878"/>
      </a:accent2>
      <a:accent3>
        <a:srgbClr val="C0504F"/>
      </a:accent3>
      <a:accent4>
        <a:srgbClr val="9B3433"/>
      </a:accent4>
      <a:accent5>
        <a:srgbClr val="FFFFFF"/>
      </a:accent5>
      <a:accent6>
        <a:srgbClr val="FFFFFF"/>
      </a:accent6>
      <a:hlink>
        <a:srgbClr val="FFFFFF"/>
      </a:hlink>
      <a:folHlink>
        <a:srgbClr val="FFFF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TotalTime>
  <Words>7060</Words>
  <Application>Microsoft Office PowerPoint</Application>
  <PresentationFormat>Widescreen</PresentationFormat>
  <Paragraphs>879</Paragraphs>
  <Slides>100</Slides>
  <Notes>0</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100</vt:i4>
      </vt:variant>
    </vt:vector>
  </HeadingPairs>
  <TitlesOfParts>
    <vt:vector size="121" baseType="lpstr">
      <vt:lpstr>Aileron UltraLight</vt:lpstr>
      <vt:lpstr>Arial</vt:lpstr>
      <vt:lpstr>Atlantis the lost City</vt:lpstr>
      <vt:lpstr>bromello</vt:lpstr>
      <vt:lpstr>Calibri</vt:lpstr>
      <vt:lpstr>Calibri Light</vt:lpstr>
      <vt:lpstr>Gill Sans</vt:lpstr>
      <vt:lpstr>Helvetica</vt:lpstr>
      <vt:lpstr>Helvetica Light</vt:lpstr>
      <vt:lpstr>HK Grotesk Medium</vt:lpstr>
      <vt:lpstr>Lato regular</vt:lpstr>
      <vt:lpstr>Lato regular</vt:lpstr>
      <vt:lpstr>Lato Semibold</vt:lpstr>
      <vt:lpstr>Montserrat Bold</vt:lpstr>
      <vt:lpstr>Montserrat Medium</vt:lpstr>
      <vt:lpstr>Montserrat Semi Bold</vt:lpstr>
      <vt:lpstr>Montserrat SemiBold</vt:lpstr>
      <vt:lpstr>Open Sans</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491</cp:revision>
  <dcterms:created xsi:type="dcterms:W3CDTF">2018-06-28T02:44:37Z</dcterms:created>
  <dcterms:modified xsi:type="dcterms:W3CDTF">2018-07-12T02:49:47Z</dcterms:modified>
</cp:coreProperties>
</file>